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454" r:id="rId6"/>
  </p:sldMasterIdLst>
  <p:notesMasterIdLst>
    <p:notesMasterId r:id="rId17"/>
  </p:notesMasterIdLst>
  <p:handoutMasterIdLst>
    <p:handoutMasterId r:id="rId18"/>
  </p:handoutMasterIdLst>
  <p:sldIdLst>
    <p:sldId id="2147483384" r:id="rId7"/>
    <p:sldId id="2147483375" r:id="rId8"/>
    <p:sldId id="2147483369" r:id="rId9"/>
    <p:sldId id="2147483385" r:id="rId10"/>
    <p:sldId id="2147483376" r:id="rId11"/>
    <p:sldId id="2147483379" r:id="rId12"/>
    <p:sldId id="2147483380" r:id="rId13"/>
    <p:sldId id="2147483382" r:id="rId14"/>
    <p:sldId id="2147483383" r:id="rId15"/>
    <p:sldId id="2147483381" r:id="rId16"/>
  </p:sldIdLst>
  <p:sldSz cx="9144000" cy="5143500" type="screen16x9"/>
  <p:notesSz cx="7315200" cy="9601200"/>
  <p:custDataLst>
    <p:tags r:id="rId19"/>
  </p:custDataLst>
  <p:defaultTextStyle>
    <a:defPPr>
      <a:defRPr lang="en-US"/>
    </a:defPPr>
    <a:lvl1pPr algn="l" defTabSz="457200" rtl="0" fontAlgn="base">
      <a:spcBef>
        <a:spcPct val="0"/>
      </a:spcBef>
      <a:spcAft>
        <a:spcPct val="0"/>
      </a:spcAft>
      <a:defRPr sz="2400" kern="1200">
        <a:solidFill>
          <a:schemeClr val="tx1"/>
        </a:solidFill>
        <a:latin typeface="Arial" charset="0"/>
        <a:ea typeface="+mn-ea"/>
        <a:cs typeface="Arial" charset="0"/>
      </a:defRPr>
    </a:lvl1pPr>
    <a:lvl2pPr marL="457200" algn="l" defTabSz="457200" rtl="0" fontAlgn="base">
      <a:spcBef>
        <a:spcPct val="0"/>
      </a:spcBef>
      <a:spcAft>
        <a:spcPct val="0"/>
      </a:spcAft>
      <a:defRPr sz="2400" kern="1200">
        <a:solidFill>
          <a:schemeClr val="tx1"/>
        </a:solidFill>
        <a:latin typeface="Arial" charset="0"/>
        <a:ea typeface="+mn-ea"/>
        <a:cs typeface="Arial" charset="0"/>
      </a:defRPr>
    </a:lvl2pPr>
    <a:lvl3pPr marL="914400" algn="l" defTabSz="457200" rtl="0" fontAlgn="base">
      <a:spcBef>
        <a:spcPct val="0"/>
      </a:spcBef>
      <a:spcAft>
        <a:spcPct val="0"/>
      </a:spcAft>
      <a:defRPr sz="2400" kern="1200">
        <a:solidFill>
          <a:schemeClr val="tx1"/>
        </a:solidFill>
        <a:latin typeface="Arial" charset="0"/>
        <a:ea typeface="+mn-ea"/>
        <a:cs typeface="Arial" charset="0"/>
      </a:defRPr>
    </a:lvl3pPr>
    <a:lvl4pPr marL="1371600" algn="l" defTabSz="457200" rtl="0" fontAlgn="base">
      <a:spcBef>
        <a:spcPct val="0"/>
      </a:spcBef>
      <a:spcAft>
        <a:spcPct val="0"/>
      </a:spcAft>
      <a:defRPr sz="2400" kern="1200">
        <a:solidFill>
          <a:schemeClr val="tx1"/>
        </a:solidFill>
        <a:latin typeface="Arial" charset="0"/>
        <a:ea typeface="+mn-ea"/>
        <a:cs typeface="Arial" charset="0"/>
      </a:defRPr>
    </a:lvl4pPr>
    <a:lvl5pPr marL="1828800" algn="l" defTabSz="457200"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060" userDrawn="1">
          <p15:clr>
            <a:srgbClr val="A4A3A4"/>
          </p15:clr>
        </p15:guide>
        <p15:guide id="2" pos="5568" userDrawn="1">
          <p15:clr>
            <a:srgbClr val="A4A3A4"/>
          </p15:clr>
        </p15:guide>
        <p15:guide id="3" orient="horz" pos="324" userDrawn="1">
          <p15:clr>
            <a:srgbClr val="A4A3A4"/>
          </p15:clr>
        </p15:guide>
        <p15:guide id="4" pos="288" userDrawn="1">
          <p15:clr>
            <a:srgbClr val="A4A3A4"/>
          </p15:clr>
        </p15:guide>
        <p15:guide id="5" orient="horz" pos="3239">
          <p15:clr>
            <a:srgbClr val="A4A3A4"/>
          </p15:clr>
        </p15:guide>
        <p15:guide id="7" pos="2688" userDrawn="1">
          <p15:clr>
            <a:srgbClr val="A4A3A4"/>
          </p15:clr>
        </p15:guide>
        <p15:guide id="8" orient="horz" pos="2652" userDrawn="1">
          <p15:clr>
            <a:srgbClr val="A4A3A4"/>
          </p15:clr>
        </p15:guide>
        <p15:guide id="9" orient="horz" pos="528">
          <p15:clr>
            <a:srgbClr val="A4A3A4"/>
          </p15:clr>
        </p15:guide>
        <p15:guide id="10" orient="horz" pos="1617">
          <p15:clr>
            <a:srgbClr val="A4A3A4"/>
          </p15:clr>
        </p15:guide>
        <p15:guide id="11" pos="5488">
          <p15:clr>
            <a:srgbClr val="A4A3A4"/>
          </p15:clr>
        </p15:guide>
        <p15:guide id="12" pos="113">
          <p15:clr>
            <a:srgbClr val="A4A3A4"/>
          </p15:clr>
        </p15:guide>
        <p15:guide id="14" pos="2980" userDrawn="1">
          <p15:clr>
            <a:srgbClr val="A4A3A4"/>
          </p15:clr>
        </p15:guide>
        <p15:guide id="15" orient="horz" pos="3072">
          <p15:clr>
            <a:srgbClr val="A4A3A4"/>
          </p15:clr>
        </p15:guide>
        <p15:guide id="16" orient="horz" pos="2668">
          <p15:clr>
            <a:srgbClr val="A4A3A4"/>
          </p15:clr>
        </p15:guide>
        <p15:guide id="17">
          <p15:clr>
            <a:srgbClr val="A4A3A4"/>
          </p15:clr>
        </p15:guide>
        <p15:guide id="18" orient="horz" pos="3043">
          <p15:clr>
            <a:srgbClr val="A4A3A4"/>
          </p15:clr>
        </p15:guide>
        <p15:guide id="19" orient="horz" pos="2669">
          <p15:clr>
            <a:srgbClr val="A4A3A4"/>
          </p15:clr>
        </p15:guide>
        <p15:guide id="20" orient="horz">
          <p15:clr>
            <a:srgbClr val="A4A3A4"/>
          </p15:clr>
        </p15:guide>
        <p15:guide id="21" pos="300">
          <p15:clr>
            <a:srgbClr val="A4A3A4"/>
          </p15:clr>
        </p15:guide>
        <p15:guide id="22" pos="2724">
          <p15:clr>
            <a:srgbClr val="A4A3A4"/>
          </p15:clr>
        </p15:guide>
        <p15:guide id="23" pos="5759">
          <p15:clr>
            <a:srgbClr val="A4A3A4"/>
          </p15:clr>
        </p15:guide>
        <p15:guide id="24" pos="510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408"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1C4982"/>
    <a:srgbClr val="1877C0"/>
    <a:srgbClr val="595959"/>
    <a:srgbClr val="999999"/>
    <a:srgbClr val="A6A6A6"/>
    <a:srgbClr val="5EB157"/>
    <a:srgbClr val="F58520"/>
    <a:srgbClr val="C8C9C7"/>
    <a:srgbClr val="0028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AEF8F2-D49B-4964-A3EC-8DBC283E6671}" v="6" dt="2026-01-08T14:29:26.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6327" autoAdjust="0"/>
  </p:normalViewPr>
  <p:slideViewPr>
    <p:cSldViewPr snapToGrid="0">
      <p:cViewPr varScale="1">
        <p:scale>
          <a:sx n="125" d="100"/>
          <a:sy n="125" d="100"/>
        </p:scale>
        <p:origin x="3528" y="330"/>
      </p:cViewPr>
      <p:guideLst>
        <p:guide orient="horz" pos="3060"/>
        <p:guide pos="5568"/>
        <p:guide orient="horz" pos="324"/>
        <p:guide pos="288"/>
        <p:guide orient="horz" pos="3239"/>
        <p:guide pos="2688"/>
        <p:guide orient="horz" pos="2652"/>
        <p:guide orient="horz" pos="528"/>
        <p:guide orient="horz" pos="1617"/>
        <p:guide pos="5488"/>
        <p:guide pos="113"/>
        <p:guide pos="2980"/>
        <p:guide orient="horz" pos="3072"/>
        <p:guide orient="horz" pos="2668"/>
        <p:guide/>
        <p:guide orient="horz" pos="3043"/>
        <p:guide orient="horz" pos="2669"/>
        <p:guide orient="horz"/>
        <p:guide pos="300"/>
        <p:guide pos="2724"/>
        <p:guide pos="5759"/>
        <p:guide pos="5100"/>
      </p:guideLst>
    </p:cSldViewPr>
  </p:slid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84" d="100"/>
          <a:sy n="84" d="100"/>
        </p:scale>
        <p:origin x="3792"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wrap="square" lIns="96661" tIns="48331" rIns="96661" bIns="48331" numCol="1" anchor="t" anchorCtr="0" compatLnSpc="1">
            <a:prstTxWarp prst="textNoShape">
              <a:avLst/>
            </a:prstTxWarp>
          </a:bodyPr>
          <a:lstStyle>
            <a:lvl1pPr>
              <a:defRPr sz="1300">
                <a:latin typeface="Calibri" pitchFamily="34" charset="0"/>
                <a:ea typeface="ＭＳ Ｐゴシック" pitchFamily="34" charset="-128"/>
                <a:cs typeface="+mn-cs"/>
              </a:defRPr>
            </a:lvl1pPr>
          </a:lstStyle>
          <a:p>
            <a:pPr>
              <a:defRPr/>
            </a:pPr>
            <a:r>
              <a:rPr lang="en-US"/>
              <a:t>INTERNAL USE ONLY – National Accounts Market Message: Core Value Prop</a:t>
            </a:r>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wrap="square" lIns="96661" tIns="48331" rIns="96661" bIns="48331" numCol="1" anchor="t" anchorCtr="0" compatLnSpc="1">
            <a:prstTxWarp prst="textNoShape">
              <a:avLst/>
            </a:prstTxWarp>
          </a:bodyPr>
          <a:lstStyle>
            <a:lvl1pPr algn="r">
              <a:defRPr sz="1300">
                <a:latin typeface="Calibri" pitchFamily="-84" charset="0"/>
                <a:ea typeface="MS PGothic" pitchFamily="34" charset="-128"/>
              </a:defRPr>
            </a:lvl1pPr>
          </a:lstStyle>
          <a:p>
            <a:fld id="{43F04D0F-AD46-4E86-916E-F174FA63B8FE}" type="datetime1">
              <a:rPr lang="en-US" altLang="en-US" smtClean="0"/>
              <a:t>3/20/2026</a:t>
            </a:fld>
            <a:endParaRPr lang="en-US" alt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wrap="square" lIns="96661" tIns="48331" rIns="96661" bIns="48331" numCol="1" anchor="b" anchorCtr="0" compatLnSpc="1">
            <a:prstTxWarp prst="textNoShape">
              <a:avLst/>
            </a:prstTxWarp>
          </a:bodyPr>
          <a:lstStyle>
            <a:lvl1pPr>
              <a:defRPr sz="1300">
                <a:latin typeface="Calibri" pitchFamily="34" charset="0"/>
                <a:ea typeface="ＭＳ Ｐゴシック" pitchFamily="34" charset="-128"/>
                <a:cs typeface="+mn-cs"/>
              </a:defRPr>
            </a:lvl1pPr>
          </a:lstStyle>
          <a:p>
            <a:pPr>
              <a:defRPr/>
            </a:pPr>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a:defRPr sz="1300">
                <a:latin typeface="Calibri" pitchFamily="-84" charset="0"/>
                <a:ea typeface="MS PGothic" pitchFamily="34" charset="-128"/>
              </a:defRPr>
            </a:lvl1pPr>
          </a:lstStyle>
          <a:p>
            <a:fld id="{E4BB9F89-8D2A-4F13-8073-A3C588A4F3CA}" type="slidenum">
              <a:rPr lang="en-US" altLang="en-US"/>
              <a:pPr/>
              <a:t>‹#›</a:t>
            </a:fld>
            <a:endParaRPr lang="en-US" altLang="en-US" dirty="0"/>
          </a:p>
        </p:txBody>
      </p:sp>
    </p:spTree>
    <p:extLst>
      <p:ext uri="{BB962C8B-B14F-4D97-AF65-F5344CB8AC3E}">
        <p14:creationId xmlns:p14="http://schemas.microsoft.com/office/powerpoint/2010/main" val="1252354665"/>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wrap="square" lIns="96661" tIns="48331" rIns="96661" bIns="48331" numCol="1" anchor="t" anchorCtr="0" compatLnSpc="1">
            <a:prstTxWarp prst="textNoShape">
              <a:avLst/>
            </a:prstTxWarp>
          </a:bodyPr>
          <a:lstStyle>
            <a:lvl1pPr>
              <a:defRPr sz="1300">
                <a:latin typeface="Calibri" pitchFamily="34" charset="0"/>
                <a:ea typeface="ＭＳ Ｐゴシック" pitchFamily="34" charset="-128"/>
                <a:cs typeface="+mn-cs"/>
              </a:defRPr>
            </a:lvl1pPr>
          </a:lstStyle>
          <a:p>
            <a:pPr>
              <a:defRPr/>
            </a:pPr>
            <a:r>
              <a:rPr lang="en-US"/>
              <a:t>INTERNAL USE ONLY – National Accounts Market Message: Core Value Prop</a:t>
            </a:r>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wrap="square" lIns="96661" tIns="48331" rIns="96661" bIns="48331" numCol="1" anchor="t" anchorCtr="0" compatLnSpc="1">
            <a:prstTxWarp prst="textNoShape">
              <a:avLst/>
            </a:prstTxWarp>
          </a:bodyPr>
          <a:lstStyle>
            <a:lvl1pPr algn="r">
              <a:defRPr sz="1300">
                <a:latin typeface="Calibri" pitchFamily="-84" charset="0"/>
                <a:ea typeface="MS PGothic" pitchFamily="34" charset="-128"/>
              </a:defRPr>
            </a:lvl1pPr>
          </a:lstStyle>
          <a:p>
            <a:fld id="{82AEB6BB-A5A1-42DB-9B7F-88CA02CC6020}" type="datetime1">
              <a:rPr lang="en-US" altLang="en-US" smtClean="0"/>
              <a:t>3/20/2026</a:t>
            </a:fld>
            <a:endParaRPr lang="en-US" alt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wrap="square" lIns="96661" tIns="48331" rIns="96661" bIns="48331" numCol="1" anchor="ctr" anchorCtr="0" compatLnSpc="1">
            <a:prstTxWarp prst="textNoShape">
              <a:avLst/>
            </a:prstTxWarp>
          </a:bodyPr>
          <a:lstStyle/>
          <a:p>
            <a:pPr lvl="0"/>
            <a:endParaRPr lang="en-US" noProof="0" dirty="0"/>
          </a:p>
        </p:txBody>
      </p:sp>
      <p:sp>
        <p:nvSpPr>
          <p:cNvPr id="6" name="Footer Placeholder 5"/>
          <p:cNvSpPr>
            <a:spLocks noGrp="1"/>
          </p:cNvSpPr>
          <p:nvPr>
            <p:ph type="ftr" sz="quarter" idx="4"/>
          </p:nvPr>
        </p:nvSpPr>
        <p:spPr>
          <a:xfrm>
            <a:off x="0" y="9119474"/>
            <a:ext cx="3169920" cy="480060"/>
          </a:xfrm>
          <a:prstGeom prst="rect">
            <a:avLst/>
          </a:prstGeom>
        </p:spPr>
        <p:txBody>
          <a:bodyPr vert="horz" wrap="square" lIns="96661" tIns="48331" rIns="96661" bIns="48331" numCol="1" anchor="b" anchorCtr="0" compatLnSpc="1">
            <a:prstTxWarp prst="textNoShape">
              <a:avLst/>
            </a:prstTxWarp>
          </a:bodyPr>
          <a:lstStyle>
            <a:lvl1pPr>
              <a:defRPr sz="1300">
                <a:latin typeface="Calibri" pitchFamily="34" charset="0"/>
                <a:ea typeface="ＭＳ Ｐゴシック" pitchFamily="34" charset="-128"/>
                <a:cs typeface="+mn-cs"/>
              </a:defRPr>
            </a:lvl1pPr>
          </a:lstStyle>
          <a:p>
            <a:pPr>
              <a:defRPr/>
            </a:pPr>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a:defRPr sz="1300">
                <a:latin typeface="Calibri" pitchFamily="-84" charset="0"/>
                <a:ea typeface="MS PGothic" pitchFamily="34" charset="-128"/>
              </a:defRPr>
            </a:lvl1pPr>
          </a:lstStyle>
          <a:p>
            <a:fld id="{DECE3B9E-6574-462E-B6D1-39C8693FFF93}" type="slidenum">
              <a:rPr lang="en-US" altLang="en-US"/>
              <a:pPr/>
              <a:t>‹#›</a:t>
            </a:fld>
            <a:endParaRPr lang="en-US" altLang="en-US" dirty="0"/>
          </a:p>
        </p:txBody>
      </p:sp>
    </p:spTree>
    <p:extLst>
      <p:ext uri="{BB962C8B-B14F-4D97-AF65-F5344CB8AC3E}">
        <p14:creationId xmlns:p14="http://schemas.microsoft.com/office/powerpoint/2010/main" val="2821096663"/>
      </p:ext>
    </p:extLst>
  </p:cSld>
  <p:clrMap bg1="lt1" tx1="dk1" bg2="lt2" tx2="dk2" accent1="accent1" accent2="accent2" accent3="accent3" accent4="accent4" accent5="accent5" accent6="accent6" hlink="hlink" folHlink="folHlink"/>
  <p:hf ftr="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pitchFamily="34" charset="-128"/>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84" charset="-128"/>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EBEB2-7C44-3BBF-F578-00CD1372C1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EEFFFE-8685-69DE-B3F1-6D470FEBB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4A7350-9C84-D575-25A8-FB5CD940CD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509EAE-429C-EF5E-E071-5564FB9F48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CFAD1-D197-4A88-B173-A6412E995EE5}" type="slidenum">
              <a:rPr kumimoji="0" lang="en-GB" sz="10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3847511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CFAD1-D197-4A88-B173-A6412E995EE5}" type="slidenum">
              <a:rPr kumimoji="0" lang="en-US" sz="1000" b="0" i="0" u="none" strike="noStrike" kern="1200" cap="none" spc="0" normalizeH="0" baseline="0" noProof="0" smtClean="0">
                <a:ln>
                  <a:noFill/>
                </a:ln>
                <a:solidFill>
                  <a:srgbClr val="000000"/>
                </a:solidFill>
                <a:effectLst/>
                <a:uLnTx/>
                <a:uFillTx/>
                <a:latin typeface="Verdana"/>
                <a:ea typeface="MS PGothic"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srgbClr val="000000"/>
              </a:solidFill>
              <a:effectLst/>
              <a:uLnTx/>
              <a:uFillTx/>
              <a:latin typeface="Verdana"/>
              <a:ea typeface="MS PGothic" pitchFamily="34" charset="-128"/>
              <a:cs typeface="Arial" charset="0"/>
            </a:endParaRPr>
          </a:p>
        </p:txBody>
      </p:sp>
    </p:spTree>
    <p:extLst>
      <p:ext uri="{BB962C8B-B14F-4D97-AF65-F5344CB8AC3E}">
        <p14:creationId xmlns:p14="http://schemas.microsoft.com/office/powerpoint/2010/main" val="1418145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CFAD1-D197-4A88-B173-A6412E995EE5}" type="slidenum">
              <a:rPr kumimoji="0" lang="en-GB" sz="10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0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536311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838" y="4621213"/>
            <a:ext cx="5851525" cy="3779837"/>
          </a:xfrm>
          <a:prstGeom prst="rect">
            <a:avLst/>
          </a:prstGeom>
        </p:spPr>
        <p:txBody>
          <a:bodyPr/>
          <a:lstStyle/>
          <a:p>
            <a:endParaRPr lang="en-US" dirty="0"/>
          </a:p>
        </p:txBody>
      </p:sp>
      <p:sp>
        <p:nvSpPr>
          <p:cNvPr id="4" name="Header Placeholder 3"/>
          <p:cNvSpPr>
            <a:spLocks noGrp="1"/>
          </p:cNvSpPr>
          <p:nvPr>
            <p:ph type="hdr" sz="quarter"/>
          </p:nvPr>
        </p:nvSpPr>
        <p:spPr/>
        <p:txBody>
          <a:bodyPr/>
          <a:lstStyle/>
          <a:p>
            <a:pPr>
              <a:defRPr/>
            </a:pPr>
            <a:r>
              <a:rPr lang="en-US"/>
              <a:t>INTERNAL USE ONLY – National Accounts Market Message: Core Value Prop</a:t>
            </a:r>
            <a:endParaRPr lang="en-US" dirty="0"/>
          </a:p>
        </p:txBody>
      </p:sp>
      <p:sp>
        <p:nvSpPr>
          <p:cNvPr id="5" name="Date Placeholder 4"/>
          <p:cNvSpPr>
            <a:spLocks noGrp="1"/>
          </p:cNvSpPr>
          <p:nvPr>
            <p:ph type="dt" idx="1"/>
          </p:nvPr>
        </p:nvSpPr>
        <p:spPr/>
        <p:txBody>
          <a:bodyPr/>
          <a:lstStyle/>
          <a:p>
            <a:fld id="{82AEB6BB-A5A1-42DB-9B7F-88CA02CC6020}" type="datetime1">
              <a:rPr lang="en-US" altLang="en-US" smtClean="0"/>
              <a:t>3/20/2026</a:t>
            </a:fld>
            <a:endParaRPr lang="en-US" altLang="en-US" dirty="0"/>
          </a:p>
        </p:txBody>
      </p:sp>
      <p:sp>
        <p:nvSpPr>
          <p:cNvPr id="6" name="Slide Number Placeholder 5"/>
          <p:cNvSpPr>
            <a:spLocks noGrp="1"/>
          </p:cNvSpPr>
          <p:nvPr>
            <p:ph type="sldNum" sz="quarter" idx="5"/>
          </p:nvPr>
        </p:nvSpPr>
        <p:spPr/>
        <p:txBody>
          <a:bodyPr/>
          <a:lstStyle/>
          <a:p>
            <a:fld id="{DECE3B9E-6574-462E-B6D1-39C8693FFF93}" type="slidenum">
              <a:rPr lang="en-US" altLang="en-US" smtClean="0"/>
              <a:pPr/>
              <a:t>3</a:t>
            </a:fld>
            <a:endParaRPr lang="en-US" altLang="en-US" dirty="0"/>
          </a:p>
        </p:txBody>
      </p:sp>
    </p:spTree>
    <p:extLst>
      <p:ext uri="{BB962C8B-B14F-4D97-AF65-F5344CB8AC3E}">
        <p14:creationId xmlns:p14="http://schemas.microsoft.com/office/powerpoint/2010/main" val="2746572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0F8F0-1C59-C404-4EC6-AE68DFB49E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33B45-E02D-DB91-E94C-D8B35DFC2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5195E-CE56-1365-89F3-5D48E3502F05}"/>
              </a:ext>
            </a:extLst>
          </p:cNvPr>
          <p:cNvSpPr>
            <a:spLocks noGrp="1"/>
          </p:cNvSpPr>
          <p:nvPr>
            <p:ph type="body" idx="1"/>
          </p:nvPr>
        </p:nvSpPr>
        <p:spPr>
          <a:xfrm>
            <a:off x="731838" y="4621213"/>
            <a:ext cx="5851525" cy="3779837"/>
          </a:xfrm>
          <a:prstGeom prst="rect">
            <a:avLst/>
          </a:prstGeom>
        </p:spPr>
        <p:txBody>
          <a:bodyPr/>
          <a:lstStyle/>
          <a:p>
            <a:endParaRPr lang="en-US" dirty="0"/>
          </a:p>
        </p:txBody>
      </p:sp>
      <p:sp>
        <p:nvSpPr>
          <p:cNvPr id="4" name="Header Placeholder 3">
            <a:extLst>
              <a:ext uri="{FF2B5EF4-FFF2-40B4-BE49-F238E27FC236}">
                <a16:creationId xmlns:a16="http://schemas.microsoft.com/office/drawing/2014/main" id="{38DD99EC-5D9C-6307-E90C-4650E182B8A7}"/>
              </a:ext>
            </a:extLst>
          </p:cNvPr>
          <p:cNvSpPr>
            <a:spLocks noGrp="1"/>
          </p:cNvSpPr>
          <p:nvPr>
            <p:ph type="hdr" sz="quarter"/>
          </p:nvPr>
        </p:nvSpPr>
        <p:spPr/>
        <p:txBody>
          <a:bodyPr/>
          <a:lstStyle/>
          <a:p>
            <a:pPr>
              <a:defRPr/>
            </a:pPr>
            <a:r>
              <a:rPr lang="en-US"/>
              <a:t>INTERNAL USE ONLY – National Accounts Market Message: Core Value Prop</a:t>
            </a:r>
            <a:endParaRPr lang="en-US" dirty="0"/>
          </a:p>
        </p:txBody>
      </p:sp>
      <p:sp>
        <p:nvSpPr>
          <p:cNvPr id="5" name="Date Placeholder 4">
            <a:extLst>
              <a:ext uri="{FF2B5EF4-FFF2-40B4-BE49-F238E27FC236}">
                <a16:creationId xmlns:a16="http://schemas.microsoft.com/office/drawing/2014/main" id="{B1FB2AD2-EF7E-ACA3-C51F-3936AF25E419}"/>
              </a:ext>
            </a:extLst>
          </p:cNvPr>
          <p:cNvSpPr>
            <a:spLocks noGrp="1"/>
          </p:cNvSpPr>
          <p:nvPr>
            <p:ph type="dt" idx="1"/>
          </p:nvPr>
        </p:nvSpPr>
        <p:spPr/>
        <p:txBody>
          <a:bodyPr/>
          <a:lstStyle/>
          <a:p>
            <a:fld id="{82AEB6BB-A5A1-42DB-9B7F-88CA02CC6020}" type="datetime1">
              <a:rPr lang="en-US" altLang="en-US" smtClean="0"/>
              <a:t>3/20/2026</a:t>
            </a:fld>
            <a:endParaRPr lang="en-US" altLang="en-US" dirty="0"/>
          </a:p>
        </p:txBody>
      </p:sp>
      <p:sp>
        <p:nvSpPr>
          <p:cNvPr id="6" name="Slide Number Placeholder 5">
            <a:extLst>
              <a:ext uri="{FF2B5EF4-FFF2-40B4-BE49-F238E27FC236}">
                <a16:creationId xmlns:a16="http://schemas.microsoft.com/office/drawing/2014/main" id="{E656A3A8-FA11-56F3-9AA3-79DD3108959E}"/>
              </a:ext>
            </a:extLst>
          </p:cNvPr>
          <p:cNvSpPr>
            <a:spLocks noGrp="1"/>
          </p:cNvSpPr>
          <p:nvPr>
            <p:ph type="sldNum" sz="quarter" idx="5"/>
          </p:nvPr>
        </p:nvSpPr>
        <p:spPr/>
        <p:txBody>
          <a:bodyPr/>
          <a:lstStyle/>
          <a:p>
            <a:fld id="{DECE3B9E-6574-462E-B6D1-39C8693FFF93}" type="slidenum">
              <a:rPr lang="en-US" altLang="en-US" smtClean="0"/>
              <a:pPr/>
              <a:t>4</a:t>
            </a:fld>
            <a:endParaRPr lang="en-US" altLang="en-US" dirty="0"/>
          </a:p>
        </p:txBody>
      </p:sp>
    </p:spTree>
    <p:extLst>
      <p:ext uri="{BB962C8B-B14F-4D97-AF65-F5344CB8AC3E}">
        <p14:creationId xmlns:p14="http://schemas.microsoft.com/office/powerpoint/2010/main" val="4178617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732CD6-9103-46B3-BFD8-C2709AEF68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S PGothic"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S PGothic" pitchFamily="34" charset="-128"/>
              <a:cs typeface="Arial" charset="0"/>
            </a:endParaRPr>
          </a:p>
        </p:txBody>
      </p:sp>
    </p:spTree>
    <p:extLst>
      <p:ext uri="{BB962C8B-B14F-4D97-AF65-F5344CB8AC3E}">
        <p14:creationId xmlns:p14="http://schemas.microsoft.com/office/powerpoint/2010/main" val="1905874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838" y="4621213"/>
            <a:ext cx="5851525" cy="3779837"/>
          </a:xfrm>
          <a:prstGeom prst="rect">
            <a:avLst/>
          </a:prstGeom>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mn-cs"/>
              </a:rPr>
              <a:t>INTERNAL USE ONLY – National Accounts Market Message: Core Value Prop</a:t>
            </a:r>
            <a:endParaRPr kumimoji="0" lang="en-US" sz="13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mn-cs"/>
            </a:endParaRPr>
          </a:p>
        </p:txBody>
      </p:sp>
      <p:sp>
        <p:nvSpPr>
          <p:cNvPr id="5" name="Date Placeholder 4"/>
          <p:cNvSpPr>
            <a:spLocks noGrp="1"/>
          </p:cNvSpPr>
          <p:nvPr>
            <p:ph type="dt" idx="1"/>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ADDACA7B-4E58-744B-85C4-206B815FC67B}" type="datetime1">
              <a:rPr kumimoji="0" lang="en-US" altLang="en-US" sz="1300" b="0" i="0" u="none" strike="noStrike" kern="1200" cap="none" spc="0" normalizeH="0" baseline="0" noProof="0" smtClean="0">
                <a:ln>
                  <a:noFill/>
                </a:ln>
                <a:solidFill>
                  <a:prstClr val="black"/>
                </a:solidFill>
                <a:effectLst/>
                <a:uLnTx/>
                <a:uFillTx/>
                <a:latin typeface="Calibri" pitchFamily="-84" charset="0"/>
                <a:ea typeface="MS PGothic" pitchFamily="34" charset="-128"/>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3/20/2026</a:t>
            </a:fld>
            <a:endParaRPr kumimoji="0" lang="en-US" altLang="en-US" sz="1300" b="0" i="0" u="none" strike="noStrike" kern="1200" cap="none" spc="0" normalizeH="0" baseline="0" noProof="0" dirty="0">
              <a:ln>
                <a:noFill/>
              </a:ln>
              <a:solidFill>
                <a:prstClr val="black"/>
              </a:solidFill>
              <a:effectLst/>
              <a:uLnTx/>
              <a:uFillTx/>
              <a:latin typeface="Calibri" pitchFamily="-84" charset="0"/>
              <a:ea typeface="MS PGothic" pitchFamily="34" charset="-128"/>
              <a:cs typeface="Arial" charset="0"/>
            </a:endParaRPr>
          </a:p>
        </p:txBody>
      </p:sp>
      <p:sp>
        <p:nvSpPr>
          <p:cNvPr id="6" name="Slide Number Placeholder 5"/>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ECE3B9E-6574-462E-B6D1-39C8693FFF93}" type="slidenum">
              <a:rPr kumimoji="0" lang="en-US" altLang="en-US" sz="1300" b="0" i="0" u="none" strike="noStrike" kern="1200" cap="none" spc="0" normalizeH="0" baseline="0" noProof="0" smtClean="0">
                <a:ln>
                  <a:noFill/>
                </a:ln>
                <a:solidFill>
                  <a:prstClr val="black"/>
                </a:solidFill>
                <a:effectLst/>
                <a:uLnTx/>
                <a:uFillTx/>
                <a:latin typeface="Calibri" pitchFamily="-84" charset="0"/>
                <a:ea typeface="MS PGothic" pitchFamily="34" charset="-128"/>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1300" b="0" i="0" u="none" strike="noStrike" kern="1200" cap="none" spc="0" normalizeH="0" baseline="0" noProof="0" dirty="0">
              <a:ln>
                <a:noFill/>
              </a:ln>
              <a:solidFill>
                <a:prstClr val="black"/>
              </a:solidFill>
              <a:effectLst/>
              <a:uLnTx/>
              <a:uFillTx/>
              <a:latin typeface="Calibri" pitchFamily="-84" charset="0"/>
              <a:ea typeface="MS PGothic" pitchFamily="34" charset="-128"/>
              <a:cs typeface="Arial" charset="0"/>
            </a:endParaRPr>
          </a:p>
        </p:txBody>
      </p:sp>
    </p:spTree>
    <p:extLst>
      <p:ext uri="{BB962C8B-B14F-4D97-AF65-F5344CB8AC3E}">
        <p14:creationId xmlns:p14="http://schemas.microsoft.com/office/powerpoint/2010/main" val="2968094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5080D-BA51-9E83-F23B-FA8974CE4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4A2846-13AF-1944-449A-B0C9A8F30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3D460-C222-B79C-9CA1-31C94BEE56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41BC04-6714-D3F5-7D72-979E73D80A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CFAD1-D197-4A88-B173-A6412E995EE5}" type="slidenum">
              <a:rPr kumimoji="0" lang="en-GB" sz="1000" b="0" i="0" u="none" strike="noStrike" kern="1200" cap="none" spc="0" normalizeH="0" baseline="0" noProof="0" smtClean="0">
                <a:ln>
                  <a:noFill/>
                </a:ln>
                <a:solidFill>
                  <a:srgbClr val="000000"/>
                </a:solidFill>
                <a:effectLst/>
                <a:uLnTx/>
                <a:uFillTx/>
                <a:latin typeface="Verdana"/>
                <a:ea typeface="MS PGothic"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000" b="0" i="0" u="none" strike="noStrike" kern="1200" cap="none" spc="0" normalizeH="0" baseline="0" noProof="0" dirty="0">
              <a:ln>
                <a:noFill/>
              </a:ln>
              <a:solidFill>
                <a:srgbClr val="000000"/>
              </a:solidFill>
              <a:effectLst/>
              <a:uLnTx/>
              <a:uFillTx/>
              <a:latin typeface="Verdana"/>
              <a:ea typeface="MS PGothic" pitchFamily="34" charset="-128"/>
              <a:cs typeface="Arial" charset="0"/>
            </a:endParaRPr>
          </a:p>
        </p:txBody>
      </p:sp>
    </p:spTree>
    <p:extLst>
      <p:ext uri="{BB962C8B-B14F-4D97-AF65-F5344CB8AC3E}">
        <p14:creationId xmlns:p14="http://schemas.microsoft.com/office/powerpoint/2010/main" val="4277645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8FFF3-1766-E779-456D-BC0D020C8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2015F-4133-8C36-4C3A-903ADC8613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2A8EF-7461-1D86-40D1-87F3572864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A5B483-D989-D2B3-AC13-B52A440272CC}"/>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A16CFAD1-D197-4A88-B173-A6412E995EE5}" type="slidenum">
              <a:rPr kumimoji="0" lang="en-GB" sz="1300" b="0" i="0" u="none" strike="noStrike" kern="1200" cap="none" spc="0" normalizeH="0" baseline="0" noProof="0" smtClean="0">
                <a:ln>
                  <a:noFill/>
                </a:ln>
                <a:solidFill>
                  <a:prstClr val="black"/>
                </a:solidFill>
                <a:effectLst/>
                <a:uLnTx/>
                <a:uFillTx/>
                <a:latin typeface="Calibri" pitchFamily="-84" charset="0"/>
                <a:ea typeface="MS PGothic" pitchFamily="34" charset="-128"/>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GB" sz="1300" b="0" i="0" u="none" strike="noStrike" kern="1200" cap="none" spc="0" normalizeH="0" baseline="0" noProof="0">
              <a:ln>
                <a:noFill/>
              </a:ln>
              <a:solidFill>
                <a:prstClr val="black"/>
              </a:solidFill>
              <a:effectLst/>
              <a:uLnTx/>
              <a:uFillTx/>
              <a:latin typeface="Calibri" pitchFamily="-84" charset="0"/>
              <a:ea typeface="MS PGothic" pitchFamily="34" charset="-128"/>
              <a:cs typeface="Arial" charset="0"/>
            </a:endParaRPr>
          </a:p>
        </p:txBody>
      </p:sp>
    </p:spTree>
    <p:extLst>
      <p:ext uri="{BB962C8B-B14F-4D97-AF65-F5344CB8AC3E}">
        <p14:creationId xmlns:p14="http://schemas.microsoft.com/office/powerpoint/2010/main" val="2710485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C9774-AC48-55AF-620D-FAF5CA762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646F6-57DE-9689-E8DE-47A9123C3A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80B6E-5142-506C-5694-4B5B0C9D0B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35CB6-A8E0-A5ED-430E-01E122FA1957}"/>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A16CFAD1-D197-4A88-B173-A6412E995EE5}" type="slidenum">
              <a:rPr kumimoji="0" lang="en-GB" sz="1300" b="0" i="0" u="none" strike="noStrike" kern="1200" cap="none" spc="0" normalizeH="0" baseline="0" noProof="0" smtClean="0">
                <a:ln>
                  <a:noFill/>
                </a:ln>
                <a:solidFill>
                  <a:prstClr val="black"/>
                </a:solidFill>
                <a:effectLst/>
                <a:uLnTx/>
                <a:uFillTx/>
                <a:latin typeface="Calibri" pitchFamily="-84" charset="0"/>
                <a:ea typeface="MS PGothic" pitchFamily="34" charset="-128"/>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itchFamily="-84" charset="0"/>
              <a:ea typeface="MS PGothic" pitchFamily="34" charset="-128"/>
              <a:cs typeface="Arial" charset="0"/>
            </a:endParaRPr>
          </a:p>
        </p:txBody>
      </p:sp>
    </p:spTree>
    <p:extLst>
      <p:ext uri="{BB962C8B-B14F-4D97-AF65-F5344CB8AC3E}">
        <p14:creationId xmlns:p14="http://schemas.microsoft.com/office/powerpoint/2010/main" val="11479404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 Cover and full size picture">
    <p:bg bwMode="ltGray">
      <p:bgPr>
        <a:solidFill>
          <a:schemeClr val="tx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91449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sp>
        <p:nvSpPr>
          <p:cNvPr id="8" name="Picture Placeholder 7">
            <a:extLst>
              <a:ext uri="{FF2B5EF4-FFF2-40B4-BE49-F238E27FC236}">
                <a16:creationId xmlns:a16="http://schemas.microsoft.com/office/drawing/2014/main" id="{DD808BC1-0D9E-EAE7-A1E9-FBA8D7C49D9C}"/>
              </a:ext>
            </a:extLst>
          </p:cNvPr>
          <p:cNvSpPr>
            <a:spLocks noGrp="1"/>
          </p:cNvSpPr>
          <p:nvPr>
            <p:ph type="pic" sz="quarter" idx="16" hasCustomPrompt="1"/>
          </p:nvPr>
        </p:nvSpPr>
        <p:spPr>
          <a:xfrm>
            <a:off x="0" y="0"/>
            <a:ext cx="9144900" cy="51435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12192000 w 12193200"/>
              <a:gd name="connsiteY3" fmla="*/ 6858000 h 6858000"/>
              <a:gd name="connsiteX4" fmla="*/ 12192000 w 12193200"/>
              <a:gd name="connsiteY4" fmla="*/ 6678000 h 6858000"/>
              <a:gd name="connsiteX5" fmla="*/ 0 w 12193200"/>
              <a:gd name="connsiteY5" fmla="*/ 667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3200" y="6858000"/>
                </a:lnTo>
                <a:lnTo>
                  <a:pt x="12192000" y="6858000"/>
                </a:lnTo>
                <a:lnTo>
                  <a:pt x="12192000" y="6678000"/>
                </a:lnTo>
                <a:lnTo>
                  <a:pt x="0" y="6678000"/>
                </a:lnTo>
                <a:close/>
              </a:path>
            </a:pathLst>
          </a:custGeom>
          <a:solidFill>
            <a:schemeClr val="bg1">
              <a:lumMod val="85000"/>
            </a:schemeClr>
          </a:solidFill>
        </p:spPr>
        <p:txBody>
          <a:bodyPr wrap="square" lIns="108000" tIns="108000" rIns="108000" bIns="108000" anchor="t" anchorCtr="0">
            <a:noAutofit/>
          </a:bodyPr>
          <a:lstStyle>
            <a:lvl1pPr marL="0" indent="0" algn="r">
              <a:buNone/>
              <a:defRPr sz="1200">
                <a:solidFill>
                  <a:schemeClr val="tx1"/>
                </a:solidFill>
              </a:defRPr>
            </a:lvl1pPr>
          </a:lstStyle>
          <a:p>
            <a:r>
              <a:rPr lang="en-US" dirty="0"/>
              <a:t>Click icon to add picture or click on frame and insert picture using the Insert tab - Pictures</a:t>
            </a:r>
            <a:endParaRPr lang="en-US"/>
          </a:p>
        </p:txBody>
      </p:sp>
      <p:sp>
        <p:nvSpPr>
          <p:cNvPr id="33" name="Text Placeholder logo">
            <a:extLst>
              <a:ext uri="{FF2B5EF4-FFF2-40B4-BE49-F238E27FC236}">
                <a16:creationId xmlns:a16="http://schemas.microsoft.com/office/drawing/2014/main" id="{748FB64F-BD95-FBDF-3D49-50F46761B7FD}"/>
              </a:ext>
            </a:extLst>
          </p:cNvPr>
          <p:cNvSpPr>
            <a:spLocks noGrp="1"/>
          </p:cNvSpPr>
          <p:nvPr>
            <p:ph type="body" sz="quarter" idx="17" hasCustomPrompt="1"/>
          </p:nvPr>
        </p:nvSpPr>
        <p:spPr>
          <a:xfrm>
            <a:off x="269081" y="4303800"/>
            <a:ext cx="1047600" cy="5697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12" name="Blue box">
            <a:extLst>
              <a:ext uri="{FF2B5EF4-FFF2-40B4-BE49-F238E27FC236}">
                <a16:creationId xmlns:a16="http://schemas.microsoft.com/office/drawing/2014/main" id="{795C67F9-455E-F455-17FD-0B6B7DFD3985}"/>
              </a:ext>
            </a:extLst>
          </p:cNvPr>
          <p:cNvSpPr/>
          <p:nvPr userDrawn="1"/>
        </p:nvSpPr>
        <p:spPr bwMode="black">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3" name="Dynamic legal" descr="{&quot;templafy&quot;:{&quot;id&quot;:&quot;70844032-e937-43b1-ba53-3d1e6f98f977&quot;}}">
            <a:extLst>
              <a:ext uri="{FF2B5EF4-FFF2-40B4-BE49-F238E27FC236}">
                <a16:creationId xmlns:a16="http://schemas.microsoft.com/office/drawing/2014/main" id="{E6F6CE89-D0B5-D9D3-4DA4-8AA8DA14FE98}"/>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4" name="Dynmic Internal use only" descr="{&quot;templafy&quot;:{&quot;id&quot;:&quot;4d16717f-aa16-47c0-9067-8abe7d7bedbd&quot;}}" title="Form.Cigna_Confidentiality.Cigna_healthcareConfidentiality">
            <a:extLst>
              <a:ext uri="{FF2B5EF4-FFF2-40B4-BE49-F238E27FC236}">
                <a16:creationId xmlns:a16="http://schemas.microsoft.com/office/drawing/2014/main" id="{A8D60928-7983-82EB-8297-82B9F7BDA837}"/>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9" name="Title 1">
            <a:extLst>
              <a:ext uri="{FF2B5EF4-FFF2-40B4-BE49-F238E27FC236}">
                <a16:creationId xmlns:a16="http://schemas.microsoft.com/office/drawing/2014/main" id="{2E92BE0B-5F7B-85A8-0B57-4CCEAC6CE31F}"/>
              </a:ext>
            </a:extLst>
          </p:cNvPr>
          <p:cNvSpPr>
            <a:spLocks noGrp="1"/>
          </p:cNvSpPr>
          <p:nvPr>
            <p:ph type="ctrTitle" hasCustomPrompt="1"/>
          </p:nvPr>
        </p:nvSpPr>
        <p:spPr bwMode="white">
          <a:xfrm>
            <a:off x="269998" y="1020600"/>
            <a:ext cx="5691600" cy="1566000"/>
          </a:xfrm>
          <a:noFill/>
        </p:spPr>
        <p:txBody>
          <a:bodyPr anchor="t" anchorCtr="0"/>
          <a:lstStyle>
            <a:lvl1pPr algn="l">
              <a:lnSpc>
                <a:spcPct val="83000"/>
              </a:lnSpc>
              <a:defRPr sz="4050">
                <a:solidFill>
                  <a:schemeClr val="bg1"/>
                </a:solidFill>
              </a:defRPr>
            </a:lvl1pPr>
          </a:lstStyle>
          <a:p>
            <a:r>
              <a:rPr lang="en-US" dirty="0"/>
              <a:t>Click to add title</a:t>
            </a:r>
            <a:endParaRPr lang="en-US"/>
          </a:p>
        </p:txBody>
      </p:sp>
      <p:sp>
        <p:nvSpPr>
          <p:cNvPr id="11" name="Subtitle 2">
            <a:extLst>
              <a:ext uri="{FF2B5EF4-FFF2-40B4-BE49-F238E27FC236}">
                <a16:creationId xmlns:a16="http://schemas.microsoft.com/office/drawing/2014/main" id="{396D5C3E-1E9C-EF42-F78E-E54D4B83FB21}"/>
              </a:ext>
            </a:extLst>
          </p:cNvPr>
          <p:cNvSpPr>
            <a:spLocks noGrp="1"/>
          </p:cNvSpPr>
          <p:nvPr>
            <p:ph type="subTitle" idx="1" hasCustomPrompt="1"/>
          </p:nvPr>
        </p:nvSpPr>
        <p:spPr>
          <a:xfrm>
            <a:off x="269999" y="2798932"/>
            <a:ext cx="5691600"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3" name="Date Placeholder 2">
            <a:extLst>
              <a:ext uri="{FF2B5EF4-FFF2-40B4-BE49-F238E27FC236}">
                <a16:creationId xmlns:a16="http://schemas.microsoft.com/office/drawing/2014/main" id="{6C9BF215-4697-4112-AB69-2675B6F76998}"/>
              </a:ext>
            </a:extLst>
          </p:cNvPr>
          <p:cNvSpPr>
            <a:spLocks noGrp="1"/>
          </p:cNvSpPr>
          <p:nvPr>
            <p:ph type="dt" sz="half" idx="18"/>
          </p:nvPr>
        </p:nvSpPr>
        <p:spPr/>
        <p:txBody>
          <a:bodyPr/>
          <a:lstStyle>
            <a:lvl1pPr>
              <a:defRPr>
                <a:solidFill>
                  <a:schemeClr val="bg1"/>
                </a:solidFill>
              </a:defRPr>
            </a:lvl1pPr>
          </a:lstStyle>
          <a:p>
            <a:fld id="{DEBC21E7-E80A-4670-9E87-7A4AB59915EE}" type="datetime4">
              <a:rPr lang="en-US" smtClean="0"/>
              <a:t>March 20, 2026</a:t>
            </a:fld>
            <a:endParaRPr lang="en-US" dirty="0"/>
          </a:p>
        </p:txBody>
      </p:sp>
      <p:sp>
        <p:nvSpPr>
          <p:cNvPr id="4" name="Footer Placeholder 3">
            <a:extLst>
              <a:ext uri="{FF2B5EF4-FFF2-40B4-BE49-F238E27FC236}">
                <a16:creationId xmlns:a16="http://schemas.microsoft.com/office/drawing/2014/main" id="{84DE97FF-E3F2-109F-5DAA-325105ED756E}"/>
              </a:ext>
            </a:extLst>
          </p:cNvPr>
          <p:cNvSpPr>
            <a:spLocks noGrp="1"/>
          </p:cNvSpPr>
          <p:nvPr>
            <p:ph type="ftr" sz="quarter" idx="19"/>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E2870107-3878-827C-44EE-8E3B7FE6101E}"/>
              </a:ext>
            </a:extLst>
          </p:cNvPr>
          <p:cNvSpPr>
            <a:spLocks noGrp="1"/>
          </p:cNvSpPr>
          <p:nvPr>
            <p:ph type="sldNum" sz="quarter" idx="20"/>
          </p:nvPr>
        </p:nvSpPr>
        <p:spPr/>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9059599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pic>
        <p:nvPicPr>
          <p:cNvPr id="5" name="Graphic 4">
            <a:extLst>
              <a:ext uri="{FF2B5EF4-FFF2-40B4-BE49-F238E27FC236}">
                <a16:creationId xmlns:a16="http://schemas.microsoft.com/office/drawing/2014/main" id="{902F9877-6EE4-0776-F14A-09F55D8E3E6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white">
          <a:xfrm>
            <a:off x="7125601" y="0"/>
            <a:ext cx="2019300" cy="5143500"/>
          </a:xfrm>
          <a:prstGeom prst="rect">
            <a:avLst/>
          </a:prstGeom>
        </p:spPr>
      </p:pic>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black">
          <a:xfrm>
            <a:off x="269082" y="4303800"/>
            <a:ext cx="1047599" cy="569007"/>
          </a:xfrm>
          <a:prstGeom prst="rect">
            <a:avLst/>
          </a:prstGeom>
        </p:spPr>
      </p:pic>
      <p:sp>
        <p:nvSpPr>
          <p:cNvPr id="13" name="Blue box">
            <a:extLst>
              <a:ext uri="{FF2B5EF4-FFF2-40B4-BE49-F238E27FC236}">
                <a16:creationId xmlns:a16="http://schemas.microsoft.com/office/drawing/2014/main" id="{20448363-157E-4454-17C5-7F068D172858}"/>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4" name="Dynamic legal" descr="{&quot;templafy&quot;:{&quot;id&quot;:&quot;8f30d6c0-d6e7-4dce-9f3e-8c2bf7491366&quot;}}">
            <a:extLst>
              <a:ext uri="{FF2B5EF4-FFF2-40B4-BE49-F238E27FC236}">
                <a16:creationId xmlns:a16="http://schemas.microsoft.com/office/drawing/2014/main" id="{465E638D-6747-A611-5736-5325258BB7A1}"/>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3ef2bb16-fb0a-40d5-9d67-303fed6a3c0c&quot;}}" title="Form.Cigna_Confidentiality.Cigna_healthcareConfidentiality">
            <a:extLst>
              <a:ext uri="{FF2B5EF4-FFF2-40B4-BE49-F238E27FC236}">
                <a16:creationId xmlns:a16="http://schemas.microsoft.com/office/drawing/2014/main" id="{42F2D2EC-98D5-0088-D835-1E0D21E12780}"/>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16" name="Title 1">
            <a:extLst>
              <a:ext uri="{FF2B5EF4-FFF2-40B4-BE49-F238E27FC236}">
                <a16:creationId xmlns:a16="http://schemas.microsoft.com/office/drawing/2014/main" id="{06C095B9-4248-3479-60D9-38DD813A2877}"/>
              </a:ext>
            </a:extLst>
          </p:cNvPr>
          <p:cNvSpPr>
            <a:spLocks noGrp="1"/>
          </p:cNvSpPr>
          <p:nvPr>
            <p:ph type="ctrTitle" hasCustomPrompt="1"/>
          </p:nvPr>
        </p:nvSpPr>
        <p:spPr bwMode="black">
          <a:xfrm>
            <a:off x="269998" y="1020600"/>
            <a:ext cx="4369868"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17" name="Subtitle 2">
            <a:extLst>
              <a:ext uri="{FF2B5EF4-FFF2-40B4-BE49-F238E27FC236}">
                <a16:creationId xmlns:a16="http://schemas.microsoft.com/office/drawing/2014/main" id="{3F62AEDE-9021-0D0D-934A-6906A17E9519}"/>
              </a:ext>
            </a:extLst>
          </p:cNvPr>
          <p:cNvSpPr>
            <a:spLocks noGrp="1"/>
          </p:cNvSpPr>
          <p:nvPr>
            <p:ph type="subTitle" idx="1" hasCustomPrompt="1"/>
          </p:nvPr>
        </p:nvSpPr>
        <p:spPr>
          <a:xfrm>
            <a:off x="269999" y="2798932"/>
            <a:ext cx="4369868"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18" name="Footer Placeholder 6">
            <a:extLst>
              <a:ext uri="{FF2B5EF4-FFF2-40B4-BE49-F238E27FC236}">
                <a16:creationId xmlns:a16="http://schemas.microsoft.com/office/drawing/2014/main" id="{771F88A2-D7ED-204F-5813-4FF45A03361F}"/>
              </a:ext>
            </a:extLst>
          </p:cNvPr>
          <p:cNvSpPr>
            <a:spLocks noGrp="1"/>
          </p:cNvSpPr>
          <p:nvPr>
            <p:ph type="ftr" sz="quarter" idx="22"/>
          </p:nvPr>
        </p:nvSpPr>
        <p:spPr>
          <a:xfrm>
            <a:off x="3775473" y="4738500"/>
            <a:ext cx="3638351" cy="135000"/>
          </a:xfrm>
        </p:spPr>
        <p:txBody>
          <a:bodyPr/>
          <a:lstStyle>
            <a:lvl1pPr>
              <a:defRPr>
                <a:solidFill>
                  <a:schemeClr val="tx1"/>
                </a:solidFill>
              </a:defRPr>
            </a:lvl1pPr>
          </a:lstStyle>
          <a:p>
            <a:endParaRPr lang="en-US" dirty="0"/>
          </a:p>
        </p:txBody>
      </p:sp>
      <p:sp>
        <p:nvSpPr>
          <p:cNvPr id="4" name="Date Placeholder 1">
            <a:extLst>
              <a:ext uri="{FF2B5EF4-FFF2-40B4-BE49-F238E27FC236}">
                <a16:creationId xmlns:a16="http://schemas.microsoft.com/office/drawing/2014/main" id="{3B5491A0-9C48-D6B7-1E03-51949837D7D7}"/>
              </a:ext>
            </a:extLst>
          </p:cNvPr>
          <p:cNvSpPr>
            <a:spLocks noGrp="1"/>
          </p:cNvSpPr>
          <p:nvPr>
            <p:ph type="dt" sz="half" idx="20"/>
          </p:nvPr>
        </p:nvSpPr>
        <p:spPr>
          <a:xfrm>
            <a:off x="7413823" y="4738500"/>
            <a:ext cx="1191077" cy="135000"/>
          </a:xfrm>
        </p:spPr>
        <p:txBody>
          <a:bodyPr/>
          <a:lstStyle>
            <a:lvl1pPr>
              <a:defRPr>
                <a:solidFill>
                  <a:schemeClr val="tx1"/>
                </a:solidFill>
              </a:defRPr>
            </a:lvl1pPr>
          </a:lstStyle>
          <a:p>
            <a:fld id="{A139D117-A1F3-4230-B920-9ED358BA3607}" type="datetime4">
              <a:rPr lang="en-US" smtClean="0"/>
              <a:t>March 20, 2026</a:t>
            </a:fld>
            <a:endParaRPr lang="en-US" dirty="0"/>
          </a:p>
        </p:txBody>
      </p:sp>
      <p:sp>
        <p:nvSpPr>
          <p:cNvPr id="8" name="Slide Number Placeholder 9">
            <a:extLst>
              <a:ext uri="{FF2B5EF4-FFF2-40B4-BE49-F238E27FC236}">
                <a16:creationId xmlns:a16="http://schemas.microsoft.com/office/drawing/2014/main" id="{FDAFAABD-CB2C-C851-DBE4-F6FA60644A16}"/>
              </a:ext>
            </a:extLst>
          </p:cNvPr>
          <p:cNvSpPr>
            <a:spLocks noGrp="1"/>
          </p:cNvSpPr>
          <p:nvPr>
            <p:ph type="sldNum" sz="quarter" idx="21"/>
          </p:nvPr>
        </p:nvSpPr>
        <p:spPr>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022215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 Cover white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1"/>
            <a:ext cx="9144900" cy="4949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69082" y="4303801"/>
            <a:ext cx="1047599" cy="569006"/>
          </a:xfrm>
          <a:prstGeom prst="rect">
            <a:avLst/>
          </a:prstGeom>
        </p:spPr>
      </p:pic>
      <p:sp>
        <p:nvSpPr>
          <p:cNvPr id="2" name="Title 1"/>
          <p:cNvSpPr>
            <a:spLocks noGrp="1"/>
          </p:cNvSpPr>
          <p:nvPr>
            <p:ph type="ctrTitle" hasCustomPrompt="1"/>
          </p:nvPr>
        </p:nvSpPr>
        <p:spPr bwMode="black">
          <a:xfrm>
            <a:off x="1727597" y="1835999"/>
            <a:ext cx="5688807" cy="1566000"/>
          </a:xfrm>
          <a:noFill/>
        </p:spPr>
        <p:txBody>
          <a:bodyPr anchor="t" anchorCtr="0"/>
          <a:lstStyle>
            <a:lvl1pPr algn="l">
              <a:lnSpc>
                <a:spcPct val="83000"/>
              </a:lnSpc>
              <a:defRPr sz="4050">
                <a:solidFill>
                  <a:schemeClr val="accent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bwMode="black">
          <a:xfrm>
            <a:off x="1727597" y="3615336"/>
            <a:ext cx="5688807"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accent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4" name="Graphic 18">
            <a:extLst>
              <a:ext uri="{FF2B5EF4-FFF2-40B4-BE49-F238E27FC236}">
                <a16:creationId xmlns:a16="http://schemas.microsoft.com/office/drawing/2014/main" id="{5449E367-4E1D-466C-C39E-92ED41058166}"/>
              </a:ext>
            </a:extLst>
          </p:cNvPr>
          <p:cNvSpPr/>
          <p:nvPr userDrawn="1"/>
        </p:nvSpPr>
        <p:spPr>
          <a:xfrm>
            <a:off x="1724025" y="1219156"/>
            <a:ext cx="760140" cy="525614"/>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sz="1800" dirty="0">
              <a:solidFill>
                <a:schemeClr val="accent2"/>
              </a:solidFill>
            </a:endParaRPr>
          </a:p>
        </p:txBody>
      </p:sp>
      <p:sp>
        <p:nvSpPr>
          <p:cNvPr id="5" name="Footer Placeholder 4">
            <a:extLst>
              <a:ext uri="{FF2B5EF4-FFF2-40B4-BE49-F238E27FC236}">
                <a16:creationId xmlns:a16="http://schemas.microsoft.com/office/drawing/2014/main" id="{18CEBD0C-689A-67AC-C7A4-B7015AF67FCA}"/>
              </a:ext>
            </a:extLst>
          </p:cNvPr>
          <p:cNvSpPr>
            <a:spLocks noGrp="1"/>
          </p:cNvSpPr>
          <p:nvPr>
            <p:ph type="ftr" sz="quarter" idx="13"/>
          </p:nvPr>
        </p:nvSpPr>
        <p:spPr/>
        <p:txBody>
          <a:bodyPr/>
          <a:lstStyle/>
          <a:p>
            <a:endParaRPr lang="en-US" dirty="0"/>
          </a:p>
        </p:txBody>
      </p:sp>
      <p:sp>
        <p:nvSpPr>
          <p:cNvPr id="7" name="Date Placeholder 6">
            <a:extLst>
              <a:ext uri="{FF2B5EF4-FFF2-40B4-BE49-F238E27FC236}">
                <a16:creationId xmlns:a16="http://schemas.microsoft.com/office/drawing/2014/main" id="{D8C8E36C-86E2-C045-320F-196A6B6F4CAC}"/>
              </a:ext>
            </a:extLst>
          </p:cNvPr>
          <p:cNvSpPr>
            <a:spLocks noGrp="1"/>
          </p:cNvSpPr>
          <p:nvPr>
            <p:ph type="dt" sz="half" idx="10"/>
          </p:nvPr>
        </p:nvSpPr>
        <p:spPr/>
        <p:txBody>
          <a:bodyPr/>
          <a:lstStyle/>
          <a:p>
            <a:fld id="{10612DE6-BAD5-4CE2-8761-39D2E6A153A4}" type="datetime4">
              <a:rPr lang="en-US" smtClean="0"/>
              <a:t>March 20, 2026</a:t>
            </a:fld>
            <a:endParaRPr lang="en-US" dirty="0"/>
          </a:p>
        </p:txBody>
      </p:sp>
      <p:sp>
        <p:nvSpPr>
          <p:cNvPr id="9" name="Slide Number Placeholder 8">
            <a:extLst>
              <a:ext uri="{FF2B5EF4-FFF2-40B4-BE49-F238E27FC236}">
                <a16:creationId xmlns:a16="http://schemas.microsoft.com/office/drawing/2014/main" id="{C0924764-41E8-0A44-4FDB-6636E9D10AAB}"/>
              </a:ext>
            </a:extLst>
          </p:cNvPr>
          <p:cNvSpPr>
            <a:spLocks noGrp="1"/>
          </p:cNvSpPr>
          <p:nvPr>
            <p:ph type="sldNum" sz="quarter" idx="12"/>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4820461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542">
          <p15:clr>
            <a:srgbClr val="A4A3A4"/>
          </p15:clr>
        </p15:guide>
        <p15:guide id="2" orient="horz" pos="3034">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bwMode="white">
          <a:xfrm>
            <a:off x="0" y="0"/>
            <a:ext cx="9144900" cy="51462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grpSp>
        <p:nvGrpSpPr>
          <p:cNvPr id="21" name="Group 20">
            <a:extLst>
              <a:ext uri="{FF2B5EF4-FFF2-40B4-BE49-F238E27FC236}">
                <a16:creationId xmlns:a16="http://schemas.microsoft.com/office/drawing/2014/main" id="{8AB4888A-3EE4-C30C-D9BA-4754DF38E634}"/>
              </a:ext>
            </a:extLst>
          </p:cNvPr>
          <p:cNvGrpSpPr/>
          <p:nvPr userDrawn="1"/>
        </p:nvGrpSpPr>
        <p:grpSpPr bwMode="ltGray">
          <a:xfrm>
            <a:off x="6055093" y="0"/>
            <a:ext cx="3088908" cy="5143500"/>
            <a:chOff x="8073457" y="0"/>
            <a:chExt cx="4118544" cy="6858000"/>
          </a:xfrm>
          <a:solidFill>
            <a:schemeClr val="accent1"/>
          </a:solidFill>
        </p:grpSpPr>
        <p:sp>
          <p:nvSpPr>
            <p:cNvPr id="22" name="Freeform: Shape 21">
              <a:extLst>
                <a:ext uri="{FF2B5EF4-FFF2-40B4-BE49-F238E27FC236}">
                  <a16:creationId xmlns:a16="http://schemas.microsoft.com/office/drawing/2014/main" id="{6F8D78CB-AC00-C3C0-BBF6-9241240511A8}"/>
                </a:ext>
              </a:extLst>
            </p:cNvPr>
            <p:cNvSpPr>
              <a:spLocks/>
            </p:cNvSpPr>
            <p:nvPr/>
          </p:nvSpPr>
          <p:spPr bwMode="ltGray">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4" name="Freeform 6">
              <a:extLst>
                <a:ext uri="{FF2B5EF4-FFF2-40B4-BE49-F238E27FC236}">
                  <a16:creationId xmlns:a16="http://schemas.microsoft.com/office/drawing/2014/main" id="{69BE21C6-54F8-6683-2161-104BE5950290}"/>
                </a:ext>
              </a:extLst>
            </p:cNvPr>
            <p:cNvSpPr>
              <a:spLocks/>
            </p:cNvSpPr>
            <p:nvPr/>
          </p:nvSpPr>
          <p:spPr bwMode="ltGray">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5" name="Freeform 8">
              <a:extLst>
                <a:ext uri="{FF2B5EF4-FFF2-40B4-BE49-F238E27FC236}">
                  <a16:creationId xmlns:a16="http://schemas.microsoft.com/office/drawing/2014/main" id="{DF7E80A6-373A-42C4-B0AD-64B4E91D69BA}"/>
                </a:ext>
              </a:extLst>
            </p:cNvPr>
            <p:cNvSpPr>
              <a:spLocks/>
            </p:cNvSpPr>
            <p:nvPr/>
          </p:nvSpPr>
          <p:spPr bwMode="ltGray">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6" name="Freeform 9">
              <a:extLst>
                <a:ext uri="{FF2B5EF4-FFF2-40B4-BE49-F238E27FC236}">
                  <a16:creationId xmlns:a16="http://schemas.microsoft.com/office/drawing/2014/main" id="{11448B7B-FD8B-C82B-9E99-4BD678AD38D4}"/>
                </a:ext>
              </a:extLst>
            </p:cNvPr>
            <p:cNvSpPr>
              <a:spLocks/>
            </p:cNvSpPr>
            <p:nvPr/>
          </p:nvSpPr>
          <p:spPr bwMode="ltGray">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7" name="Freeform 10">
              <a:extLst>
                <a:ext uri="{FF2B5EF4-FFF2-40B4-BE49-F238E27FC236}">
                  <a16:creationId xmlns:a16="http://schemas.microsoft.com/office/drawing/2014/main" id="{C6955F5F-AFB4-EFBB-15A9-55B931B8DF5C}"/>
                </a:ext>
              </a:extLst>
            </p:cNvPr>
            <p:cNvSpPr>
              <a:spLocks/>
            </p:cNvSpPr>
            <p:nvPr/>
          </p:nvSpPr>
          <p:spPr bwMode="ltGray">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8" name="Freeform: Shape 67">
              <a:extLst>
                <a:ext uri="{FF2B5EF4-FFF2-40B4-BE49-F238E27FC236}">
                  <a16:creationId xmlns:a16="http://schemas.microsoft.com/office/drawing/2014/main" id="{10B963E0-D55E-65E8-3AE2-D1AC06392C33}"/>
                </a:ext>
              </a:extLst>
            </p:cNvPr>
            <p:cNvSpPr>
              <a:spLocks/>
            </p:cNvSpPr>
            <p:nvPr/>
          </p:nvSpPr>
          <p:spPr bwMode="ltGray">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9" name="Freeform: Shape 68">
              <a:extLst>
                <a:ext uri="{FF2B5EF4-FFF2-40B4-BE49-F238E27FC236}">
                  <a16:creationId xmlns:a16="http://schemas.microsoft.com/office/drawing/2014/main" id="{1F06EBC6-64EF-9E3E-573E-6C6F0FD89CD7}"/>
                </a:ext>
              </a:extLst>
            </p:cNvPr>
            <p:cNvSpPr>
              <a:spLocks/>
            </p:cNvSpPr>
            <p:nvPr/>
          </p:nvSpPr>
          <p:spPr bwMode="ltGray">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0" name="Freeform 15">
              <a:extLst>
                <a:ext uri="{FF2B5EF4-FFF2-40B4-BE49-F238E27FC236}">
                  <a16:creationId xmlns:a16="http://schemas.microsoft.com/office/drawing/2014/main" id="{B99990E6-66A8-9CD1-3B1D-E93E7296E40D}"/>
                </a:ext>
              </a:extLst>
            </p:cNvPr>
            <p:cNvSpPr>
              <a:spLocks/>
            </p:cNvSpPr>
            <p:nvPr/>
          </p:nvSpPr>
          <p:spPr bwMode="ltGray">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1" name="Freeform 16">
              <a:extLst>
                <a:ext uri="{FF2B5EF4-FFF2-40B4-BE49-F238E27FC236}">
                  <a16:creationId xmlns:a16="http://schemas.microsoft.com/office/drawing/2014/main" id="{EF995E05-C549-EFAD-5085-1B39205ACBF5}"/>
                </a:ext>
              </a:extLst>
            </p:cNvPr>
            <p:cNvSpPr>
              <a:spLocks/>
            </p:cNvSpPr>
            <p:nvPr/>
          </p:nvSpPr>
          <p:spPr bwMode="ltGray">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2" name="Freeform 17">
              <a:extLst>
                <a:ext uri="{FF2B5EF4-FFF2-40B4-BE49-F238E27FC236}">
                  <a16:creationId xmlns:a16="http://schemas.microsoft.com/office/drawing/2014/main" id="{46B86CA1-115B-BAB1-E251-AA002CF049F2}"/>
                </a:ext>
              </a:extLst>
            </p:cNvPr>
            <p:cNvSpPr>
              <a:spLocks/>
            </p:cNvSpPr>
            <p:nvPr/>
          </p:nvSpPr>
          <p:spPr bwMode="ltGray">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3" name="Freeform: Shape 72">
              <a:extLst>
                <a:ext uri="{FF2B5EF4-FFF2-40B4-BE49-F238E27FC236}">
                  <a16:creationId xmlns:a16="http://schemas.microsoft.com/office/drawing/2014/main" id="{05C9BC71-E3D5-D612-017A-83575E005884}"/>
                </a:ext>
              </a:extLst>
            </p:cNvPr>
            <p:cNvSpPr>
              <a:spLocks/>
            </p:cNvSpPr>
            <p:nvPr/>
          </p:nvSpPr>
          <p:spPr bwMode="ltGray">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4" name="Freeform 22">
              <a:extLst>
                <a:ext uri="{FF2B5EF4-FFF2-40B4-BE49-F238E27FC236}">
                  <a16:creationId xmlns:a16="http://schemas.microsoft.com/office/drawing/2014/main" id="{2469EA6C-EA63-2FA5-DECB-1B36A9C4E332}"/>
                </a:ext>
              </a:extLst>
            </p:cNvPr>
            <p:cNvSpPr>
              <a:spLocks/>
            </p:cNvSpPr>
            <p:nvPr/>
          </p:nvSpPr>
          <p:spPr bwMode="ltGray">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5" name="Freeform 25">
              <a:extLst>
                <a:ext uri="{FF2B5EF4-FFF2-40B4-BE49-F238E27FC236}">
                  <a16:creationId xmlns:a16="http://schemas.microsoft.com/office/drawing/2014/main" id="{9A7A12B0-5A54-08F0-8DE9-BA181D6101F9}"/>
                </a:ext>
              </a:extLst>
            </p:cNvPr>
            <p:cNvSpPr>
              <a:spLocks/>
            </p:cNvSpPr>
            <p:nvPr/>
          </p:nvSpPr>
          <p:spPr bwMode="ltGray">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6" name="Freeform 26">
              <a:extLst>
                <a:ext uri="{FF2B5EF4-FFF2-40B4-BE49-F238E27FC236}">
                  <a16:creationId xmlns:a16="http://schemas.microsoft.com/office/drawing/2014/main" id="{0FB23003-5FC0-303F-AB61-047F4C07244C}"/>
                </a:ext>
              </a:extLst>
            </p:cNvPr>
            <p:cNvSpPr>
              <a:spLocks/>
            </p:cNvSpPr>
            <p:nvPr/>
          </p:nvSpPr>
          <p:spPr bwMode="ltGray">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7" name="Freeform 27">
              <a:extLst>
                <a:ext uri="{FF2B5EF4-FFF2-40B4-BE49-F238E27FC236}">
                  <a16:creationId xmlns:a16="http://schemas.microsoft.com/office/drawing/2014/main" id="{B50BF9A1-E34D-1391-6CFB-0517430E24D2}"/>
                </a:ext>
              </a:extLst>
            </p:cNvPr>
            <p:cNvSpPr>
              <a:spLocks/>
            </p:cNvSpPr>
            <p:nvPr/>
          </p:nvSpPr>
          <p:spPr bwMode="ltGray">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8" name="Freeform 29">
              <a:extLst>
                <a:ext uri="{FF2B5EF4-FFF2-40B4-BE49-F238E27FC236}">
                  <a16:creationId xmlns:a16="http://schemas.microsoft.com/office/drawing/2014/main" id="{8EEB0B19-7711-ED80-0D37-8112052EE2E3}"/>
                </a:ext>
              </a:extLst>
            </p:cNvPr>
            <p:cNvSpPr>
              <a:spLocks/>
            </p:cNvSpPr>
            <p:nvPr/>
          </p:nvSpPr>
          <p:spPr bwMode="ltGray">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9" name="Freeform: Shape 78">
              <a:extLst>
                <a:ext uri="{FF2B5EF4-FFF2-40B4-BE49-F238E27FC236}">
                  <a16:creationId xmlns:a16="http://schemas.microsoft.com/office/drawing/2014/main" id="{03B1BA04-352F-96D0-EFD6-0D7C7F769D21}"/>
                </a:ext>
              </a:extLst>
            </p:cNvPr>
            <p:cNvSpPr>
              <a:spLocks/>
            </p:cNvSpPr>
            <p:nvPr/>
          </p:nvSpPr>
          <p:spPr bwMode="ltGray">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0" name="Freeform 36">
              <a:extLst>
                <a:ext uri="{FF2B5EF4-FFF2-40B4-BE49-F238E27FC236}">
                  <a16:creationId xmlns:a16="http://schemas.microsoft.com/office/drawing/2014/main" id="{FF0817F4-42D5-1B8F-B2D4-A378467F66E0}"/>
                </a:ext>
              </a:extLst>
            </p:cNvPr>
            <p:cNvSpPr>
              <a:spLocks/>
            </p:cNvSpPr>
            <p:nvPr/>
          </p:nvSpPr>
          <p:spPr bwMode="ltGray">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1" name="Freeform 37">
              <a:extLst>
                <a:ext uri="{FF2B5EF4-FFF2-40B4-BE49-F238E27FC236}">
                  <a16:creationId xmlns:a16="http://schemas.microsoft.com/office/drawing/2014/main" id="{F7A3656B-E65B-CB05-79F6-80323694D9DD}"/>
                </a:ext>
              </a:extLst>
            </p:cNvPr>
            <p:cNvSpPr>
              <a:spLocks/>
            </p:cNvSpPr>
            <p:nvPr/>
          </p:nvSpPr>
          <p:spPr bwMode="ltGray">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2" name="Freeform 38">
              <a:extLst>
                <a:ext uri="{FF2B5EF4-FFF2-40B4-BE49-F238E27FC236}">
                  <a16:creationId xmlns:a16="http://schemas.microsoft.com/office/drawing/2014/main" id="{6E8E5CEB-42EC-6BDB-6784-FF22B20FDB0C}"/>
                </a:ext>
              </a:extLst>
            </p:cNvPr>
            <p:cNvSpPr>
              <a:spLocks/>
            </p:cNvSpPr>
            <p:nvPr/>
          </p:nvSpPr>
          <p:spPr bwMode="ltGray">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3" name="Freeform: Shape 82">
              <a:extLst>
                <a:ext uri="{FF2B5EF4-FFF2-40B4-BE49-F238E27FC236}">
                  <a16:creationId xmlns:a16="http://schemas.microsoft.com/office/drawing/2014/main" id="{39A2F59A-CED4-746C-C5DB-5A9E45B7B303}"/>
                </a:ext>
              </a:extLst>
            </p:cNvPr>
            <p:cNvSpPr>
              <a:spLocks/>
            </p:cNvSpPr>
            <p:nvPr/>
          </p:nvSpPr>
          <p:spPr bwMode="ltGray">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4" name="Freeform: Shape 83">
              <a:extLst>
                <a:ext uri="{FF2B5EF4-FFF2-40B4-BE49-F238E27FC236}">
                  <a16:creationId xmlns:a16="http://schemas.microsoft.com/office/drawing/2014/main" id="{1010E54E-8563-1BEB-7196-E4FD474329A2}"/>
                </a:ext>
              </a:extLst>
            </p:cNvPr>
            <p:cNvSpPr>
              <a:spLocks/>
            </p:cNvSpPr>
            <p:nvPr/>
          </p:nvSpPr>
          <p:spPr bwMode="ltGray">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5" name="Freeform 44">
              <a:extLst>
                <a:ext uri="{FF2B5EF4-FFF2-40B4-BE49-F238E27FC236}">
                  <a16:creationId xmlns:a16="http://schemas.microsoft.com/office/drawing/2014/main" id="{180358ED-D8E9-D8AE-66D5-E9BEF0CF05B5}"/>
                </a:ext>
              </a:extLst>
            </p:cNvPr>
            <p:cNvSpPr>
              <a:spLocks/>
            </p:cNvSpPr>
            <p:nvPr/>
          </p:nvSpPr>
          <p:spPr bwMode="ltGray">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6" name="Freeform 45">
              <a:extLst>
                <a:ext uri="{FF2B5EF4-FFF2-40B4-BE49-F238E27FC236}">
                  <a16:creationId xmlns:a16="http://schemas.microsoft.com/office/drawing/2014/main" id="{C37A81FA-1D89-24B9-EB3D-7FC079CE2EBB}"/>
                </a:ext>
              </a:extLst>
            </p:cNvPr>
            <p:cNvSpPr>
              <a:spLocks/>
            </p:cNvSpPr>
            <p:nvPr/>
          </p:nvSpPr>
          <p:spPr bwMode="ltGray">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7" name="Freeform 46">
              <a:extLst>
                <a:ext uri="{FF2B5EF4-FFF2-40B4-BE49-F238E27FC236}">
                  <a16:creationId xmlns:a16="http://schemas.microsoft.com/office/drawing/2014/main" id="{EC43ABE7-4E65-FC3A-5FED-96142EC1C9C1}"/>
                </a:ext>
              </a:extLst>
            </p:cNvPr>
            <p:cNvSpPr>
              <a:spLocks/>
            </p:cNvSpPr>
            <p:nvPr/>
          </p:nvSpPr>
          <p:spPr bwMode="ltGray">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8" name="Freeform 47">
              <a:extLst>
                <a:ext uri="{FF2B5EF4-FFF2-40B4-BE49-F238E27FC236}">
                  <a16:creationId xmlns:a16="http://schemas.microsoft.com/office/drawing/2014/main" id="{2B690DA8-1DA5-F318-1F5E-B0291DD02C32}"/>
                </a:ext>
              </a:extLst>
            </p:cNvPr>
            <p:cNvSpPr>
              <a:spLocks/>
            </p:cNvSpPr>
            <p:nvPr/>
          </p:nvSpPr>
          <p:spPr bwMode="ltGray">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9" name="Freeform: Shape 88">
              <a:extLst>
                <a:ext uri="{FF2B5EF4-FFF2-40B4-BE49-F238E27FC236}">
                  <a16:creationId xmlns:a16="http://schemas.microsoft.com/office/drawing/2014/main" id="{42849AE6-D65F-045C-C2D7-9DC1EB5BB812}"/>
                </a:ext>
              </a:extLst>
            </p:cNvPr>
            <p:cNvSpPr>
              <a:spLocks/>
            </p:cNvSpPr>
            <p:nvPr/>
          </p:nvSpPr>
          <p:spPr bwMode="ltGray">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0" name="Freeform 49">
              <a:extLst>
                <a:ext uri="{FF2B5EF4-FFF2-40B4-BE49-F238E27FC236}">
                  <a16:creationId xmlns:a16="http://schemas.microsoft.com/office/drawing/2014/main" id="{E4DCF8F2-78F9-E096-6877-A14BB2C12FBB}"/>
                </a:ext>
              </a:extLst>
            </p:cNvPr>
            <p:cNvSpPr>
              <a:spLocks/>
            </p:cNvSpPr>
            <p:nvPr/>
          </p:nvSpPr>
          <p:spPr bwMode="ltGray">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1" name="Freeform: Shape 90">
              <a:extLst>
                <a:ext uri="{FF2B5EF4-FFF2-40B4-BE49-F238E27FC236}">
                  <a16:creationId xmlns:a16="http://schemas.microsoft.com/office/drawing/2014/main" id="{7A713736-8189-A3AB-0DC8-3B9368EC20A9}"/>
                </a:ext>
              </a:extLst>
            </p:cNvPr>
            <p:cNvSpPr>
              <a:spLocks/>
            </p:cNvSpPr>
            <p:nvPr/>
          </p:nvSpPr>
          <p:spPr bwMode="ltGray">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2" name="Freeform 58">
              <a:extLst>
                <a:ext uri="{FF2B5EF4-FFF2-40B4-BE49-F238E27FC236}">
                  <a16:creationId xmlns:a16="http://schemas.microsoft.com/office/drawing/2014/main" id="{D6F81934-D712-AA55-1DB7-AFB9F05AD9E6}"/>
                </a:ext>
              </a:extLst>
            </p:cNvPr>
            <p:cNvSpPr>
              <a:spLocks/>
            </p:cNvSpPr>
            <p:nvPr/>
          </p:nvSpPr>
          <p:spPr bwMode="ltGray">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3" name="Freeform 61">
              <a:extLst>
                <a:ext uri="{FF2B5EF4-FFF2-40B4-BE49-F238E27FC236}">
                  <a16:creationId xmlns:a16="http://schemas.microsoft.com/office/drawing/2014/main" id="{C4CA7C4D-DF22-4FBE-6F33-A240430044AA}"/>
                </a:ext>
              </a:extLst>
            </p:cNvPr>
            <p:cNvSpPr>
              <a:spLocks/>
            </p:cNvSpPr>
            <p:nvPr/>
          </p:nvSpPr>
          <p:spPr bwMode="ltGray">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4" name="Freeform 62">
              <a:extLst>
                <a:ext uri="{FF2B5EF4-FFF2-40B4-BE49-F238E27FC236}">
                  <a16:creationId xmlns:a16="http://schemas.microsoft.com/office/drawing/2014/main" id="{112469AE-D432-1C51-19B8-DD2A1156FA58}"/>
                </a:ext>
              </a:extLst>
            </p:cNvPr>
            <p:cNvSpPr>
              <a:spLocks/>
            </p:cNvSpPr>
            <p:nvPr/>
          </p:nvSpPr>
          <p:spPr bwMode="ltGray">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5" name="Freeform 63">
              <a:extLst>
                <a:ext uri="{FF2B5EF4-FFF2-40B4-BE49-F238E27FC236}">
                  <a16:creationId xmlns:a16="http://schemas.microsoft.com/office/drawing/2014/main" id="{DAFF8F1E-09F3-8612-80D5-6C41254F4123}"/>
                </a:ext>
              </a:extLst>
            </p:cNvPr>
            <p:cNvSpPr>
              <a:spLocks/>
            </p:cNvSpPr>
            <p:nvPr/>
          </p:nvSpPr>
          <p:spPr bwMode="ltGray">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6" name="Freeform: Shape 95">
              <a:extLst>
                <a:ext uri="{FF2B5EF4-FFF2-40B4-BE49-F238E27FC236}">
                  <a16:creationId xmlns:a16="http://schemas.microsoft.com/office/drawing/2014/main" id="{1C9504F2-7E7F-3207-E39C-265578980D57}"/>
                </a:ext>
              </a:extLst>
            </p:cNvPr>
            <p:cNvSpPr>
              <a:spLocks/>
            </p:cNvSpPr>
            <p:nvPr/>
          </p:nvSpPr>
          <p:spPr bwMode="ltGray">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7" name="Freeform 65">
              <a:extLst>
                <a:ext uri="{FF2B5EF4-FFF2-40B4-BE49-F238E27FC236}">
                  <a16:creationId xmlns:a16="http://schemas.microsoft.com/office/drawing/2014/main" id="{B877B475-5CE0-6E40-40DA-D8AEC6CB7C39}"/>
                </a:ext>
              </a:extLst>
            </p:cNvPr>
            <p:cNvSpPr>
              <a:spLocks/>
            </p:cNvSpPr>
            <p:nvPr/>
          </p:nvSpPr>
          <p:spPr bwMode="ltGray">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8" name="Freeform: Shape 97">
              <a:extLst>
                <a:ext uri="{FF2B5EF4-FFF2-40B4-BE49-F238E27FC236}">
                  <a16:creationId xmlns:a16="http://schemas.microsoft.com/office/drawing/2014/main" id="{33921DA3-B844-9587-F5A7-3006ECE3E764}"/>
                </a:ext>
              </a:extLst>
            </p:cNvPr>
            <p:cNvSpPr>
              <a:spLocks/>
            </p:cNvSpPr>
            <p:nvPr/>
          </p:nvSpPr>
          <p:spPr bwMode="ltGray">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9" name="Freeform 67">
              <a:extLst>
                <a:ext uri="{FF2B5EF4-FFF2-40B4-BE49-F238E27FC236}">
                  <a16:creationId xmlns:a16="http://schemas.microsoft.com/office/drawing/2014/main" id="{5EEB990D-B707-9A0C-EB01-D13916C79F0B}"/>
                </a:ext>
              </a:extLst>
            </p:cNvPr>
            <p:cNvSpPr>
              <a:spLocks/>
            </p:cNvSpPr>
            <p:nvPr/>
          </p:nvSpPr>
          <p:spPr bwMode="ltGray">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0" name="Freeform: Shape 99">
              <a:extLst>
                <a:ext uri="{FF2B5EF4-FFF2-40B4-BE49-F238E27FC236}">
                  <a16:creationId xmlns:a16="http://schemas.microsoft.com/office/drawing/2014/main" id="{64E2A2A8-FB79-DF91-CF37-6FD21075E503}"/>
                </a:ext>
              </a:extLst>
            </p:cNvPr>
            <p:cNvSpPr>
              <a:spLocks/>
            </p:cNvSpPr>
            <p:nvPr/>
          </p:nvSpPr>
          <p:spPr bwMode="ltGray">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01" name="Freeform 70">
              <a:extLst>
                <a:ext uri="{FF2B5EF4-FFF2-40B4-BE49-F238E27FC236}">
                  <a16:creationId xmlns:a16="http://schemas.microsoft.com/office/drawing/2014/main" id="{4A9FBF67-B8A9-ECE0-8641-1C2718FE703E}"/>
                </a:ext>
              </a:extLst>
            </p:cNvPr>
            <p:cNvSpPr>
              <a:spLocks/>
            </p:cNvSpPr>
            <p:nvPr/>
          </p:nvSpPr>
          <p:spPr bwMode="ltGray">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2" name="Freeform 71">
              <a:extLst>
                <a:ext uri="{FF2B5EF4-FFF2-40B4-BE49-F238E27FC236}">
                  <a16:creationId xmlns:a16="http://schemas.microsoft.com/office/drawing/2014/main" id="{CB6D07DB-5F66-D746-73BC-B55E1627EA56}"/>
                </a:ext>
              </a:extLst>
            </p:cNvPr>
            <p:cNvSpPr>
              <a:spLocks/>
            </p:cNvSpPr>
            <p:nvPr/>
          </p:nvSpPr>
          <p:spPr bwMode="ltGray">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grpSp>
      <p:sp>
        <p:nvSpPr>
          <p:cNvPr id="8" name="Blue box">
            <a:extLst>
              <a:ext uri="{FF2B5EF4-FFF2-40B4-BE49-F238E27FC236}">
                <a16:creationId xmlns:a16="http://schemas.microsoft.com/office/drawing/2014/main" id="{07AD11DD-F6C1-3EA5-F02E-3787A3FB7B1B}"/>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9" name="Dynamic legal" descr="{&quot;templafy&quot;:{&quot;id&quot;:&quot;d5f4f349-23ef-405d-b037-f1ca3e764603&quot;}}">
            <a:extLst>
              <a:ext uri="{FF2B5EF4-FFF2-40B4-BE49-F238E27FC236}">
                <a16:creationId xmlns:a16="http://schemas.microsoft.com/office/drawing/2014/main" id="{83995ECB-BF67-7813-4D0E-78AF72F91486}"/>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0" name="Dynmic Internal use only" descr="{&quot;templafy&quot;:{&quot;id&quot;:&quot;c7881863-aace-4aff-ab40-dc95f06f44ab&quot;}}" title="Form.Cigna_Confidentiality.Cigna_healthcareConfidentiality">
            <a:extLst>
              <a:ext uri="{FF2B5EF4-FFF2-40B4-BE49-F238E27FC236}">
                <a16:creationId xmlns:a16="http://schemas.microsoft.com/office/drawing/2014/main" id="{1E1BB604-335B-E249-2077-2B14AB91E73A}"/>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black">
          <a:xfrm>
            <a:off x="270000" y="270000"/>
            <a:ext cx="2049338" cy="4157935"/>
          </a:xfrm>
        </p:spPr>
        <p:txBody>
          <a:bodyPr anchor="ctr" anchorCtr="0"/>
          <a:lstStyle>
            <a:lvl1pPr>
              <a:lnSpc>
                <a:spcPct val="90000"/>
              </a:lnSpc>
              <a:defRPr sz="2700">
                <a:solidFill>
                  <a:schemeClr val="tx1"/>
                </a:solidFill>
              </a:defRPr>
            </a:lvl1pPr>
          </a:lstStyle>
          <a:p>
            <a:r>
              <a:rPr lang="en-US" dirty="0"/>
              <a:t>Click to add Agenda title</a:t>
            </a:r>
            <a:endParaRPr lang="en-US"/>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bwMode="black">
          <a:xfrm>
            <a:off x="2453879" y="270000"/>
            <a:ext cx="3506390" cy="4157935"/>
          </a:xfrm>
        </p:spPr>
        <p:txBody>
          <a:bodyPr tIns="0" anchor="ctr" anchorCtr="0"/>
          <a:lstStyle>
            <a:lvl1pPr marL="405000" indent="-405000">
              <a:lnSpc>
                <a:spcPct val="100000"/>
              </a:lnSpc>
              <a:spcAft>
                <a:spcPts val="900"/>
              </a:spcAft>
              <a:buFont typeface="+mj-lt"/>
              <a:buAutoNum type="arabicPeriod"/>
              <a:defRPr sz="1500" b="0">
                <a:solidFill>
                  <a:schemeClr val="tx1"/>
                </a:solidFill>
                <a:latin typeface="+mn-lt"/>
              </a:defRPr>
            </a:lvl1pPr>
            <a:lvl2pPr marL="405000" indent="-405000">
              <a:lnSpc>
                <a:spcPct val="100000"/>
              </a:lnSpc>
              <a:spcBef>
                <a:spcPts val="0"/>
              </a:spcBef>
              <a:spcAft>
                <a:spcPts val="900"/>
              </a:spcAft>
              <a:buFont typeface="+mj-lt"/>
              <a:buAutoNum type="arabicPeriod"/>
              <a:defRPr sz="1500" b="0">
                <a:solidFill>
                  <a:schemeClr val="tx1"/>
                </a:solidFill>
                <a:latin typeface="+mn-lt"/>
              </a:defRPr>
            </a:lvl2pPr>
            <a:lvl3pPr marL="405000" indent="-405000">
              <a:lnSpc>
                <a:spcPct val="100000"/>
              </a:lnSpc>
              <a:spcBef>
                <a:spcPts val="0"/>
              </a:spcBef>
              <a:spcAft>
                <a:spcPts val="900"/>
              </a:spcAft>
              <a:buFont typeface="+mj-lt"/>
              <a:buAutoNum type="arabicPeriod"/>
              <a:defRPr sz="1500" b="0">
                <a:solidFill>
                  <a:schemeClr val="tx1"/>
                </a:solidFill>
                <a:latin typeface="+mn-lt"/>
              </a:defRPr>
            </a:lvl3pPr>
            <a:lvl4pPr marL="405000" indent="-405000">
              <a:lnSpc>
                <a:spcPct val="100000"/>
              </a:lnSpc>
              <a:spcBef>
                <a:spcPts val="0"/>
              </a:spcBef>
              <a:spcAft>
                <a:spcPts val="900"/>
              </a:spcAft>
              <a:buFont typeface="+mj-lt"/>
              <a:buAutoNum type="arabicPeriod"/>
              <a:defRPr sz="1500" b="0">
                <a:solidFill>
                  <a:schemeClr val="tx1"/>
                </a:solidFill>
                <a:latin typeface="+mn-lt"/>
              </a:defRPr>
            </a:lvl4pPr>
            <a:lvl5pPr marL="405000" indent="-405000">
              <a:lnSpc>
                <a:spcPct val="100000"/>
              </a:lnSpc>
              <a:spcBef>
                <a:spcPts val="0"/>
              </a:spcBef>
              <a:spcAft>
                <a:spcPts val="900"/>
              </a:spcAft>
              <a:buFont typeface="+mj-lt"/>
              <a:buAutoNum type="arabicPeriod"/>
              <a:defRPr sz="1500" b="0">
                <a:solidFill>
                  <a:schemeClr val="tx1"/>
                </a:solidFill>
                <a:latin typeface="+mn-lt"/>
              </a:defRPr>
            </a:lvl5pPr>
            <a:lvl6pPr marL="405000" indent="-405000">
              <a:lnSpc>
                <a:spcPct val="100000"/>
              </a:lnSpc>
              <a:spcBef>
                <a:spcPts val="0"/>
              </a:spcBef>
              <a:spcAft>
                <a:spcPts val="900"/>
              </a:spcAft>
              <a:buFont typeface="+mj-lt"/>
              <a:buAutoNum type="arabicPeriod"/>
              <a:defRPr sz="1500" b="0">
                <a:solidFill>
                  <a:schemeClr val="tx1"/>
                </a:solidFill>
                <a:latin typeface="+mn-lt"/>
              </a:defRPr>
            </a:lvl6pPr>
            <a:lvl7pPr marL="405000" indent="-405000">
              <a:lnSpc>
                <a:spcPct val="100000"/>
              </a:lnSpc>
              <a:spcBef>
                <a:spcPts val="0"/>
              </a:spcBef>
              <a:spcAft>
                <a:spcPts val="900"/>
              </a:spcAft>
              <a:buFont typeface="+mj-lt"/>
              <a:buAutoNum type="arabicPeriod"/>
              <a:defRPr sz="1500" b="0">
                <a:solidFill>
                  <a:schemeClr val="tx1"/>
                </a:solidFill>
                <a:latin typeface="+mn-lt"/>
              </a:defRPr>
            </a:lvl7pPr>
            <a:lvl8pPr marL="405000" indent="-405000">
              <a:lnSpc>
                <a:spcPct val="100000"/>
              </a:lnSpc>
              <a:spcBef>
                <a:spcPts val="0"/>
              </a:spcBef>
              <a:spcAft>
                <a:spcPts val="900"/>
              </a:spcAft>
              <a:buFont typeface="+mj-lt"/>
              <a:buAutoNum type="arabicPeriod"/>
              <a:defRPr sz="1500" b="0">
                <a:solidFill>
                  <a:schemeClr val="tx1"/>
                </a:solidFill>
                <a:latin typeface="+mn-lt"/>
              </a:defRPr>
            </a:lvl8pPr>
            <a:lvl9pPr marL="405000" indent="-405000">
              <a:lnSpc>
                <a:spcPct val="100000"/>
              </a:lnSpc>
              <a:spcBef>
                <a:spcPts val="0"/>
              </a:spcBef>
              <a:spcAft>
                <a:spcPts val="900"/>
              </a:spcAft>
              <a:buFont typeface="+mj-lt"/>
              <a:buAutoNum type="arabicPeriod"/>
              <a:defRPr sz="1500" b="0">
                <a:solidFill>
                  <a:schemeClr val="tx1"/>
                </a:solidFill>
                <a:latin typeface="+mn-lt"/>
              </a:defRPr>
            </a:lvl9pPr>
          </a:lstStyle>
          <a:p>
            <a:pPr lvl="0"/>
            <a:r>
              <a:rPr lang="en-US" noProof="0" dirty="0"/>
              <a:t>Click to add agenda point</a:t>
            </a:r>
            <a:endParaRPr lang="en-US"/>
          </a:p>
          <a:p>
            <a:pPr lvl="1"/>
            <a:r>
              <a:rPr lang="en-US" noProof="0" dirty="0"/>
              <a:t>Level 2</a:t>
            </a:r>
            <a:endParaRPr lang="en-US"/>
          </a:p>
          <a:p>
            <a:pPr lvl="2"/>
            <a:r>
              <a:rPr lang="en-US" noProof="0" dirty="0"/>
              <a:t>Level 3</a:t>
            </a:r>
            <a:endParaRPr lang="en-US"/>
          </a:p>
          <a:p>
            <a:pPr lvl="3"/>
            <a:r>
              <a:rPr lang="en-US" noProof="0" dirty="0"/>
              <a:t>Level 4</a:t>
            </a:r>
            <a:endParaRPr lang="en-US"/>
          </a:p>
          <a:p>
            <a:pPr lvl="4"/>
            <a:r>
              <a:rPr lang="en-US" noProof="0" dirty="0"/>
              <a:t>Level 5</a:t>
            </a:r>
            <a:endParaRPr lang="en-US"/>
          </a:p>
          <a:p>
            <a:pPr lvl="5"/>
            <a:r>
              <a:rPr lang="en-US" noProof="0" dirty="0"/>
              <a:t>Level 6</a:t>
            </a:r>
            <a:endParaRPr lang="en-US"/>
          </a:p>
          <a:p>
            <a:pPr lvl="6"/>
            <a:r>
              <a:rPr lang="en-US" noProof="0" dirty="0"/>
              <a:t>Level 7</a:t>
            </a:r>
            <a:endParaRPr lang="en-US"/>
          </a:p>
          <a:p>
            <a:pPr lvl="7"/>
            <a:r>
              <a:rPr lang="en-US" noProof="0" dirty="0"/>
              <a:t>Level 8</a:t>
            </a:r>
            <a:endParaRPr lang="en-US"/>
          </a:p>
          <a:p>
            <a:pPr lvl="8"/>
            <a:r>
              <a:rPr lang="en-US" noProof="0" dirty="0"/>
              <a:t>Level 9</a:t>
            </a:r>
            <a:endParaRPr lang="en-US"/>
          </a:p>
          <a:p>
            <a:pPr lvl="0"/>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black">
          <a:xfrm>
            <a:off x="7415695" y="4738500"/>
            <a:ext cx="1189205" cy="135000"/>
          </a:xfrm>
          <a:prstGeom prst="rect">
            <a:avLst/>
          </a:prstGeom>
        </p:spPr>
        <p:txBody>
          <a:bodyPr/>
          <a:lstStyle>
            <a:lvl1pPr>
              <a:defRPr>
                <a:solidFill>
                  <a:schemeClr val="tx1"/>
                </a:solidFill>
              </a:defRPr>
            </a:lvl1pPr>
          </a:lstStyle>
          <a:p>
            <a:pPr algn="r"/>
            <a:fld id="{C374C0DD-D339-4210-BDEB-29F8E6D2627A}" type="datetime4">
              <a:rPr lang="en-US" smtClean="0"/>
              <a:t>March 20, 2026</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black"/>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black"/>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4796086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19">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bwMode="white">
          <a:xfrm>
            <a:off x="0" y="0"/>
            <a:ext cx="9144900" cy="51462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grpSp>
        <p:nvGrpSpPr>
          <p:cNvPr id="7" name="Group 6">
            <a:extLst>
              <a:ext uri="{FF2B5EF4-FFF2-40B4-BE49-F238E27FC236}">
                <a16:creationId xmlns:a16="http://schemas.microsoft.com/office/drawing/2014/main" id="{710534F2-D877-B678-A428-0C1A8B00F948}"/>
              </a:ext>
            </a:extLst>
          </p:cNvPr>
          <p:cNvGrpSpPr/>
          <p:nvPr userDrawn="1"/>
        </p:nvGrpSpPr>
        <p:grpSpPr bwMode="ltGray">
          <a:xfrm>
            <a:off x="6055093" y="0"/>
            <a:ext cx="3088908" cy="5143500"/>
            <a:chOff x="8073457" y="0"/>
            <a:chExt cx="4118544" cy="6858000"/>
          </a:xfrm>
          <a:solidFill>
            <a:srgbClr val="03CC54"/>
          </a:solidFill>
        </p:grpSpPr>
        <p:sp>
          <p:nvSpPr>
            <p:cNvPr id="21" name="Freeform: Shape 20">
              <a:extLst>
                <a:ext uri="{FF2B5EF4-FFF2-40B4-BE49-F238E27FC236}">
                  <a16:creationId xmlns:a16="http://schemas.microsoft.com/office/drawing/2014/main" id="{4D6C1705-450D-9DA6-5024-86B73B270248}"/>
                </a:ext>
              </a:extLst>
            </p:cNvPr>
            <p:cNvSpPr>
              <a:spLocks/>
            </p:cNvSpPr>
            <p:nvPr/>
          </p:nvSpPr>
          <p:spPr bwMode="ltGray">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22" name="Freeform 6">
              <a:extLst>
                <a:ext uri="{FF2B5EF4-FFF2-40B4-BE49-F238E27FC236}">
                  <a16:creationId xmlns:a16="http://schemas.microsoft.com/office/drawing/2014/main" id="{627DC183-C511-8B57-2D1C-BDDB6E227117}"/>
                </a:ext>
              </a:extLst>
            </p:cNvPr>
            <p:cNvSpPr>
              <a:spLocks/>
            </p:cNvSpPr>
            <p:nvPr/>
          </p:nvSpPr>
          <p:spPr bwMode="ltGray">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4" name="Freeform 8">
              <a:extLst>
                <a:ext uri="{FF2B5EF4-FFF2-40B4-BE49-F238E27FC236}">
                  <a16:creationId xmlns:a16="http://schemas.microsoft.com/office/drawing/2014/main" id="{420653B3-4D4C-E567-A9A1-30C3707552D9}"/>
                </a:ext>
              </a:extLst>
            </p:cNvPr>
            <p:cNvSpPr>
              <a:spLocks/>
            </p:cNvSpPr>
            <p:nvPr/>
          </p:nvSpPr>
          <p:spPr bwMode="ltGray">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5" name="Freeform 9">
              <a:extLst>
                <a:ext uri="{FF2B5EF4-FFF2-40B4-BE49-F238E27FC236}">
                  <a16:creationId xmlns:a16="http://schemas.microsoft.com/office/drawing/2014/main" id="{406F84C9-685A-5069-FF90-BFE9C02FEC5C}"/>
                </a:ext>
              </a:extLst>
            </p:cNvPr>
            <p:cNvSpPr>
              <a:spLocks/>
            </p:cNvSpPr>
            <p:nvPr/>
          </p:nvSpPr>
          <p:spPr bwMode="ltGray">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6" name="Freeform 10">
              <a:extLst>
                <a:ext uri="{FF2B5EF4-FFF2-40B4-BE49-F238E27FC236}">
                  <a16:creationId xmlns:a16="http://schemas.microsoft.com/office/drawing/2014/main" id="{F737717B-DDB9-22B4-BA62-B92431697218}"/>
                </a:ext>
              </a:extLst>
            </p:cNvPr>
            <p:cNvSpPr>
              <a:spLocks/>
            </p:cNvSpPr>
            <p:nvPr/>
          </p:nvSpPr>
          <p:spPr bwMode="ltGray">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7" name="Freeform: Shape 66">
              <a:extLst>
                <a:ext uri="{FF2B5EF4-FFF2-40B4-BE49-F238E27FC236}">
                  <a16:creationId xmlns:a16="http://schemas.microsoft.com/office/drawing/2014/main" id="{83F182F3-4DA7-1808-D967-BE9459EBE7E3}"/>
                </a:ext>
              </a:extLst>
            </p:cNvPr>
            <p:cNvSpPr>
              <a:spLocks/>
            </p:cNvSpPr>
            <p:nvPr/>
          </p:nvSpPr>
          <p:spPr bwMode="ltGray">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8" name="Freeform: Shape 67">
              <a:extLst>
                <a:ext uri="{FF2B5EF4-FFF2-40B4-BE49-F238E27FC236}">
                  <a16:creationId xmlns:a16="http://schemas.microsoft.com/office/drawing/2014/main" id="{CB01C7E6-A791-9032-26E5-9ABED2C03183}"/>
                </a:ext>
              </a:extLst>
            </p:cNvPr>
            <p:cNvSpPr>
              <a:spLocks/>
            </p:cNvSpPr>
            <p:nvPr/>
          </p:nvSpPr>
          <p:spPr bwMode="ltGray">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9" name="Freeform 15">
              <a:extLst>
                <a:ext uri="{FF2B5EF4-FFF2-40B4-BE49-F238E27FC236}">
                  <a16:creationId xmlns:a16="http://schemas.microsoft.com/office/drawing/2014/main" id="{EF9E4E31-51A5-76A9-4FC9-D6C1AE1CABFA}"/>
                </a:ext>
              </a:extLst>
            </p:cNvPr>
            <p:cNvSpPr>
              <a:spLocks/>
            </p:cNvSpPr>
            <p:nvPr/>
          </p:nvSpPr>
          <p:spPr bwMode="ltGray">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0" name="Freeform 16">
              <a:extLst>
                <a:ext uri="{FF2B5EF4-FFF2-40B4-BE49-F238E27FC236}">
                  <a16:creationId xmlns:a16="http://schemas.microsoft.com/office/drawing/2014/main" id="{4678F72D-0C3F-93F2-6353-B170904F59CB}"/>
                </a:ext>
              </a:extLst>
            </p:cNvPr>
            <p:cNvSpPr>
              <a:spLocks/>
            </p:cNvSpPr>
            <p:nvPr/>
          </p:nvSpPr>
          <p:spPr bwMode="ltGray">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1" name="Freeform 17">
              <a:extLst>
                <a:ext uri="{FF2B5EF4-FFF2-40B4-BE49-F238E27FC236}">
                  <a16:creationId xmlns:a16="http://schemas.microsoft.com/office/drawing/2014/main" id="{527DE987-F22F-DDA5-76FF-7DCFDC618FBB}"/>
                </a:ext>
              </a:extLst>
            </p:cNvPr>
            <p:cNvSpPr>
              <a:spLocks/>
            </p:cNvSpPr>
            <p:nvPr/>
          </p:nvSpPr>
          <p:spPr bwMode="ltGray">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2" name="Freeform: Shape 71">
              <a:extLst>
                <a:ext uri="{FF2B5EF4-FFF2-40B4-BE49-F238E27FC236}">
                  <a16:creationId xmlns:a16="http://schemas.microsoft.com/office/drawing/2014/main" id="{72C56914-23D4-A3F4-4F1F-EFC119EBC1E8}"/>
                </a:ext>
              </a:extLst>
            </p:cNvPr>
            <p:cNvSpPr>
              <a:spLocks/>
            </p:cNvSpPr>
            <p:nvPr/>
          </p:nvSpPr>
          <p:spPr bwMode="ltGray">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3" name="Freeform 22">
              <a:extLst>
                <a:ext uri="{FF2B5EF4-FFF2-40B4-BE49-F238E27FC236}">
                  <a16:creationId xmlns:a16="http://schemas.microsoft.com/office/drawing/2014/main" id="{A4CD955A-7A5E-6D89-28EB-8BFBF900A723}"/>
                </a:ext>
              </a:extLst>
            </p:cNvPr>
            <p:cNvSpPr>
              <a:spLocks/>
            </p:cNvSpPr>
            <p:nvPr/>
          </p:nvSpPr>
          <p:spPr bwMode="ltGray">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4" name="Freeform 25">
              <a:extLst>
                <a:ext uri="{FF2B5EF4-FFF2-40B4-BE49-F238E27FC236}">
                  <a16:creationId xmlns:a16="http://schemas.microsoft.com/office/drawing/2014/main" id="{1E94E408-0F3C-D4CA-790C-858492BF3034}"/>
                </a:ext>
              </a:extLst>
            </p:cNvPr>
            <p:cNvSpPr>
              <a:spLocks/>
            </p:cNvSpPr>
            <p:nvPr/>
          </p:nvSpPr>
          <p:spPr bwMode="ltGray">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5" name="Freeform 26">
              <a:extLst>
                <a:ext uri="{FF2B5EF4-FFF2-40B4-BE49-F238E27FC236}">
                  <a16:creationId xmlns:a16="http://schemas.microsoft.com/office/drawing/2014/main" id="{7570247A-C731-B03F-1FE7-FEFECA9B8C72}"/>
                </a:ext>
              </a:extLst>
            </p:cNvPr>
            <p:cNvSpPr>
              <a:spLocks/>
            </p:cNvSpPr>
            <p:nvPr/>
          </p:nvSpPr>
          <p:spPr bwMode="ltGray">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6" name="Freeform 27">
              <a:extLst>
                <a:ext uri="{FF2B5EF4-FFF2-40B4-BE49-F238E27FC236}">
                  <a16:creationId xmlns:a16="http://schemas.microsoft.com/office/drawing/2014/main" id="{9214742D-7499-8E6F-C59E-33A226A30BC5}"/>
                </a:ext>
              </a:extLst>
            </p:cNvPr>
            <p:cNvSpPr>
              <a:spLocks/>
            </p:cNvSpPr>
            <p:nvPr/>
          </p:nvSpPr>
          <p:spPr bwMode="ltGray">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7" name="Freeform 29">
              <a:extLst>
                <a:ext uri="{FF2B5EF4-FFF2-40B4-BE49-F238E27FC236}">
                  <a16:creationId xmlns:a16="http://schemas.microsoft.com/office/drawing/2014/main" id="{C3B3FEAD-6D48-CAD2-48D6-C79F90069B89}"/>
                </a:ext>
              </a:extLst>
            </p:cNvPr>
            <p:cNvSpPr>
              <a:spLocks/>
            </p:cNvSpPr>
            <p:nvPr/>
          </p:nvSpPr>
          <p:spPr bwMode="ltGray">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8" name="Freeform: Shape 77">
              <a:extLst>
                <a:ext uri="{FF2B5EF4-FFF2-40B4-BE49-F238E27FC236}">
                  <a16:creationId xmlns:a16="http://schemas.microsoft.com/office/drawing/2014/main" id="{54D4B029-D57E-1E3D-494C-31B2E2AF67BA}"/>
                </a:ext>
              </a:extLst>
            </p:cNvPr>
            <p:cNvSpPr>
              <a:spLocks/>
            </p:cNvSpPr>
            <p:nvPr/>
          </p:nvSpPr>
          <p:spPr bwMode="ltGray">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9" name="Freeform 36">
              <a:extLst>
                <a:ext uri="{FF2B5EF4-FFF2-40B4-BE49-F238E27FC236}">
                  <a16:creationId xmlns:a16="http://schemas.microsoft.com/office/drawing/2014/main" id="{B6E26A42-EFAA-0DAC-D5F2-0A1F7E5F066A}"/>
                </a:ext>
              </a:extLst>
            </p:cNvPr>
            <p:cNvSpPr>
              <a:spLocks/>
            </p:cNvSpPr>
            <p:nvPr/>
          </p:nvSpPr>
          <p:spPr bwMode="ltGray">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0" name="Freeform 37">
              <a:extLst>
                <a:ext uri="{FF2B5EF4-FFF2-40B4-BE49-F238E27FC236}">
                  <a16:creationId xmlns:a16="http://schemas.microsoft.com/office/drawing/2014/main" id="{68E0975B-C43F-3E6C-3929-2262BBA00FDB}"/>
                </a:ext>
              </a:extLst>
            </p:cNvPr>
            <p:cNvSpPr>
              <a:spLocks/>
            </p:cNvSpPr>
            <p:nvPr/>
          </p:nvSpPr>
          <p:spPr bwMode="ltGray">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1" name="Freeform 38">
              <a:extLst>
                <a:ext uri="{FF2B5EF4-FFF2-40B4-BE49-F238E27FC236}">
                  <a16:creationId xmlns:a16="http://schemas.microsoft.com/office/drawing/2014/main" id="{64E1AD34-78B0-B5EC-3ABC-539CD0A04BF1}"/>
                </a:ext>
              </a:extLst>
            </p:cNvPr>
            <p:cNvSpPr>
              <a:spLocks/>
            </p:cNvSpPr>
            <p:nvPr/>
          </p:nvSpPr>
          <p:spPr bwMode="ltGray">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2" name="Freeform: Shape 81">
              <a:extLst>
                <a:ext uri="{FF2B5EF4-FFF2-40B4-BE49-F238E27FC236}">
                  <a16:creationId xmlns:a16="http://schemas.microsoft.com/office/drawing/2014/main" id="{E5CC24B7-D6D0-EA94-B0AE-540896D88BEC}"/>
                </a:ext>
              </a:extLst>
            </p:cNvPr>
            <p:cNvSpPr>
              <a:spLocks/>
            </p:cNvSpPr>
            <p:nvPr/>
          </p:nvSpPr>
          <p:spPr bwMode="ltGray">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3" name="Freeform: Shape 82">
              <a:extLst>
                <a:ext uri="{FF2B5EF4-FFF2-40B4-BE49-F238E27FC236}">
                  <a16:creationId xmlns:a16="http://schemas.microsoft.com/office/drawing/2014/main" id="{F1380A9F-521F-0274-943C-BFAEC5702450}"/>
                </a:ext>
              </a:extLst>
            </p:cNvPr>
            <p:cNvSpPr>
              <a:spLocks/>
            </p:cNvSpPr>
            <p:nvPr/>
          </p:nvSpPr>
          <p:spPr bwMode="ltGray">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4" name="Freeform 44">
              <a:extLst>
                <a:ext uri="{FF2B5EF4-FFF2-40B4-BE49-F238E27FC236}">
                  <a16:creationId xmlns:a16="http://schemas.microsoft.com/office/drawing/2014/main" id="{3585E075-3B27-EFB1-4F09-4121CA88C6AB}"/>
                </a:ext>
              </a:extLst>
            </p:cNvPr>
            <p:cNvSpPr>
              <a:spLocks/>
            </p:cNvSpPr>
            <p:nvPr/>
          </p:nvSpPr>
          <p:spPr bwMode="ltGray">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5" name="Freeform 45">
              <a:extLst>
                <a:ext uri="{FF2B5EF4-FFF2-40B4-BE49-F238E27FC236}">
                  <a16:creationId xmlns:a16="http://schemas.microsoft.com/office/drawing/2014/main" id="{898794FA-4C0D-395E-1FCA-73F34C83DCEE}"/>
                </a:ext>
              </a:extLst>
            </p:cNvPr>
            <p:cNvSpPr>
              <a:spLocks/>
            </p:cNvSpPr>
            <p:nvPr/>
          </p:nvSpPr>
          <p:spPr bwMode="ltGray">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6" name="Freeform 46">
              <a:extLst>
                <a:ext uri="{FF2B5EF4-FFF2-40B4-BE49-F238E27FC236}">
                  <a16:creationId xmlns:a16="http://schemas.microsoft.com/office/drawing/2014/main" id="{CA81F5AB-FE55-056F-0C03-5071374267F7}"/>
                </a:ext>
              </a:extLst>
            </p:cNvPr>
            <p:cNvSpPr>
              <a:spLocks/>
            </p:cNvSpPr>
            <p:nvPr/>
          </p:nvSpPr>
          <p:spPr bwMode="ltGray">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7" name="Freeform 47">
              <a:extLst>
                <a:ext uri="{FF2B5EF4-FFF2-40B4-BE49-F238E27FC236}">
                  <a16:creationId xmlns:a16="http://schemas.microsoft.com/office/drawing/2014/main" id="{E33D2C01-AAC6-28C6-923C-597014B694DD}"/>
                </a:ext>
              </a:extLst>
            </p:cNvPr>
            <p:cNvSpPr>
              <a:spLocks/>
            </p:cNvSpPr>
            <p:nvPr/>
          </p:nvSpPr>
          <p:spPr bwMode="ltGray">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8" name="Freeform: Shape 87">
              <a:extLst>
                <a:ext uri="{FF2B5EF4-FFF2-40B4-BE49-F238E27FC236}">
                  <a16:creationId xmlns:a16="http://schemas.microsoft.com/office/drawing/2014/main" id="{C5769CB7-DC3A-F519-32DD-D1D17D20934A}"/>
                </a:ext>
              </a:extLst>
            </p:cNvPr>
            <p:cNvSpPr>
              <a:spLocks/>
            </p:cNvSpPr>
            <p:nvPr/>
          </p:nvSpPr>
          <p:spPr bwMode="ltGray">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9" name="Freeform 49">
              <a:extLst>
                <a:ext uri="{FF2B5EF4-FFF2-40B4-BE49-F238E27FC236}">
                  <a16:creationId xmlns:a16="http://schemas.microsoft.com/office/drawing/2014/main" id="{D14EBB9A-70AA-C6A7-15D0-3C69EEEFDCE0}"/>
                </a:ext>
              </a:extLst>
            </p:cNvPr>
            <p:cNvSpPr>
              <a:spLocks/>
            </p:cNvSpPr>
            <p:nvPr/>
          </p:nvSpPr>
          <p:spPr bwMode="ltGray">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0" name="Freeform: Shape 89">
              <a:extLst>
                <a:ext uri="{FF2B5EF4-FFF2-40B4-BE49-F238E27FC236}">
                  <a16:creationId xmlns:a16="http://schemas.microsoft.com/office/drawing/2014/main" id="{6827DA11-EC03-FC0F-1AEE-AD5319321B98}"/>
                </a:ext>
              </a:extLst>
            </p:cNvPr>
            <p:cNvSpPr>
              <a:spLocks/>
            </p:cNvSpPr>
            <p:nvPr/>
          </p:nvSpPr>
          <p:spPr bwMode="ltGray">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1" name="Freeform 58">
              <a:extLst>
                <a:ext uri="{FF2B5EF4-FFF2-40B4-BE49-F238E27FC236}">
                  <a16:creationId xmlns:a16="http://schemas.microsoft.com/office/drawing/2014/main" id="{461E36F4-98FA-C20C-9651-FAB7CF8E1372}"/>
                </a:ext>
              </a:extLst>
            </p:cNvPr>
            <p:cNvSpPr>
              <a:spLocks/>
            </p:cNvSpPr>
            <p:nvPr/>
          </p:nvSpPr>
          <p:spPr bwMode="ltGray">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2" name="Freeform 61">
              <a:extLst>
                <a:ext uri="{FF2B5EF4-FFF2-40B4-BE49-F238E27FC236}">
                  <a16:creationId xmlns:a16="http://schemas.microsoft.com/office/drawing/2014/main" id="{3A3B049B-FCF1-408C-B838-0B06C674ED4B}"/>
                </a:ext>
              </a:extLst>
            </p:cNvPr>
            <p:cNvSpPr>
              <a:spLocks/>
            </p:cNvSpPr>
            <p:nvPr/>
          </p:nvSpPr>
          <p:spPr bwMode="ltGray">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3" name="Freeform 62">
              <a:extLst>
                <a:ext uri="{FF2B5EF4-FFF2-40B4-BE49-F238E27FC236}">
                  <a16:creationId xmlns:a16="http://schemas.microsoft.com/office/drawing/2014/main" id="{90FA45BA-A732-1624-F882-B434A5E03813}"/>
                </a:ext>
              </a:extLst>
            </p:cNvPr>
            <p:cNvSpPr>
              <a:spLocks/>
            </p:cNvSpPr>
            <p:nvPr/>
          </p:nvSpPr>
          <p:spPr bwMode="ltGray">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4" name="Freeform 63">
              <a:extLst>
                <a:ext uri="{FF2B5EF4-FFF2-40B4-BE49-F238E27FC236}">
                  <a16:creationId xmlns:a16="http://schemas.microsoft.com/office/drawing/2014/main" id="{14781507-3B89-2FAD-D942-C86433C6A2CE}"/>
                </a:ext>
              </a:extLst>
            </p:cNvPr>
            <p:cNvSpPr>
              <a:spLocks/>
            </p:cNvSpPr>
            <p:nvPr/>
          </p:nvSpPr>
          <p:spPr bwMode="ltGray">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5" name="Freeform: Shape 94">
              <a:extLst>
                <a:ext uri="{FF2B5EF4-FFF2-40B4-BE49-F238E27FC236}">
                  <a16:creationId xmlns:a16="http://schemas.microsoft.com/office/drawing/2014/main" id="{0B463AE9-8E00-B266-1514-6A05EF6FAA2E}"/>
                </a:ext>
              </a:extLst>
            </p:cNvPr>
            <p:cNvSpPr>
              <a:spLocks/>
            </p:cNvSpPr>
            <p:nvPr/>
          </p:nvSpPr>
          <p:spPr bwMode="ltGray">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6" name="Freeform 65">
              <a:extLst>
                <a:ext uri="{FF2B5EF4-FFF2-40B4-BE49-F238E27FC236}">
                  <a16:creationId xmlns:a16="http://schemas.microsoft.com/office/drawing/2014/main" id="{7FE12038-B89B-7E8F-85A1-2BA2B00F405E}"/>
                </a:ext>
              </a:extLst>
            </p:cNvPr>
            <p:cNvSpPr>
              <a:spLocks/>
            </p:cNvSpPr>
            <p:nvPr/>
          </p:nvSpPr>
          <p:spPr bwMode="ltGray">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7" name="Freeform: Shape 96">
              <a:extLst>
                <a:ext uri="{FF2B5EF4-FFF2-40B4-BE49-F238E27FC236}">
                  <a16:creationId xmlns:a16="http://schemas.microsoft.com/office/drawing/2014/main" id="{33D5763E-258F-A81C-FB69-5A13EF5FFFE2}"/>
                </a:ext>
              </a:extLst>
            </p:cNvPr>
            <p:cNvSpPr>
              <a:spLocks/>
            </p:cNvSpPr>
            <p:nvPr/>
          </p:nvSpPr>
          <p:spPr bwMode="ltGray">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8" name="Freeform 67">
              <a:extLst>
                <a:ext uri="{FF2B5EF4-FFF2-40B4-BE49-F238E27FC236}">
                  <a16:creationId xmlns:a16="http://schemas.microsoft.com/office/drawing/2014/main" id="{330B0A2A-3417-DADA-22D3-5ED80D828483}"/>
                </a:ext>
              </a:extLst>
            </p:cNvPr>
            <p:cNvSpPr>
              <a:spLocks/>
            </p:cNvSpPr>
            <p:nvPr/>
          </p:nvSpPr>
          <p:spPr bwMode="ltGray">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9" name="Freeform: Shape 98">
              <a:extLst>
                <a:ext uri="{FF2B5EF4-FFF2-40B4-BE49-F238E27FC236}">
                  <a16:creationId xmlns:a16="http://schemas.microsoft.com/office/drawing/2014/main" id="{966A8126-F264-4489-F10F-980FBBBECF8B}"/>
                </a:ext>
              </a:extLst>
            </p:cNvPr>
            <p:cNvSpPr>
              <a:spLocks/>
            </p:cNvSpPr>
            <p:nvPr/>
          </p:nvSpPr>
          <p:spPr bwMode="ltGray">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00" name="Freeform 70">
              <a:extLst>
                <a:ext uri="{FF2B5EF4-FFF2-40B4-BE49-F238E27FC236}">
                  <a16:creationId xmlns:a16="http://schemas.microsoft.com/office/drawing/2014/main" id="{2AA297F6-E833-CDD0-A006-5AD526A0D12C}"/>
                </a:ext>
              </a:extLst>
            </p:cNvPr>
            <p:cNvSpPr>
              <a:spLocks/>
            </p:cNvSpPr>
            <p:nvPr/>
          </p:nvSpPr>
          <p:spPr bwMode="ltGray">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1" name="Freeform 71">
              <a:extLst>
                <a:ext uri="{FF2B5EF4-FFF2-40B4-BE49-F238E27FC236}">
                  <a16:creationId xmlns:a16="http://schemas.microsoft.com/office/drawing/2014/main" id="{F041C072-C902-94E2-61EE-5A1147C8EF72}"/>
                </a:ext>
              </a:extLst>
            </p:cNvPr>
            <p:cNvSpPr>
              <a:spLocks/>
            </p:cNvSpPr>
            <p:nvPr/>
          </p:nvSpPr>
          <p:spPr bwMode="ltGray">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gr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10" name="Blue box">
            <a:extLst>
              <a:ext uri="{FF2B5EF4-FFF2-40B4-BE49-F238E27FC236}">
                <a16:creationId xmlns:a16="http://schemas.microsoft.com/office/drawing/2014/main" id="{A98E81DD-B86A-510D-4182-79D8CC3D2176}"/>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3" name="Dynamic legal" descr="{&quot;templafy&quot;:{&quot;id&quot;:&quot;e1c08086-e2a2-47f8-8ffa-1b1f96c1f872&quot;}}">
            <a:extLst>
              <a:ext uri="{FF2B5EF4-FFF2-40B4-BE49-F238E27FC236}">
                <a16:creationId xmlns:a16="http://schemas.microsoft.com/office/drawing/2014/main" id="{543B1738-693E-5109-75B2-B60072779A6B}"/>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ddeb81a3-5ebf-4f07-b363-3cd9133984a4&quot;}}" title="Form.Cigna_Confidentiality.Cigna_healthcareConfidentiality">
            <a:extLst>
              <a:ext uri="{FF2B5EF4-FFF2-40B4-BE49-F238E27FC236}">
                <a16:creationId xmlns:a16="http://schemas.microsoft.com/office/drawing/2014/main" id="{661BA2D4-E5FA-2AD1-3397-9CC6F9C4AA0F}"/>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black">
          <a:xfrm>
            <a:off x="270000" y="270000"/>
            <a:ext cx="2049338" cy="4157935"/>
          </a:xfrm>
        </p:spPr>
        <p:txBody>
          <a:bodyPr anchor="ctr" anchorCtr="0"/>
          <a:lstStyle>
            <a:lvl1pPr>
              <a:lnSpc>
                <a:spcPct val="90000"/>
              </a:lnSpc>
              <a:defRPr sz="2700">
                <a:solidFill>
                  <a:schemeClr val="tx1"/>
                </a:solidFill>
              </a:defRPr>
            </a:lvl1pPr>
          </a:lstStyle>
          <a:p>
            <a:r>
              <a:rPr lang="en-US" dirty="0"/>
              <a:t>Click to add Agenda title</a:t>
            </a:r>
            <a:endParaRPr lang="en-US"/>
          </a:p>
        </p:txBody>
      </p:sp>
      <p:sp>
        <p:nvSpPr>
          <p:cNvPr id="9" name="Text Placeholder 2">
            <a:extLst>
              <a:ext uri="{FF2B5EF4-FFF2-40B4-BE49-F238E27FC236}">
                <a16:creationId xmlns:a16="http://schemas.microsoft.com/office/drawing/2014/main" id="{7EFEFB58-1FF9-73F6-9B9B-F5B880CA9A49}"/>
              </a:ext>
            </a:extLst>
          </p:cNvPr>
          <p:cNvSpPr>
            <a:spLocks noGrp="1"/>
          </p:cNvSpPr>
          <p:nvPr>
            <p:ph type="body" sz="quarter" idx="17" hasCustomPrompt="1"/>
          </p:nvPr>
        </p:nvSpPr>
        <p:spPr>
          <a:xfrm>
            <a:off x="2453879" y="270000"/>
            <a:ext cx="3506390" cy="4157935"/>
          </a:xfrm>
        </p:spPr>
        <p:txBody>
          <a:bodyPr tIns="0" anchor="ctr" anchorCtr="0"/>
          <a:lstStyle>
            <a:lvl1pPr marL="405000" indent="-405000">
              <a:lnSpc>
                <a:spcPct val="100000"/>
              </a:lnSpc>
              <a:spcAft>
                <a:spcPts val="900"/>
              </a:spcAft>
              <a:buFont typeface="+mj-lt"/>
              <a:buAutoNum type="arabicPeriod"/>
              <a:defRPr sz="1500" b="0">
                <a:solidFill>
                  <a:schemeClr val="tx1"/>
                </a:solidFill>
                <a:latin typeface="+mn-lt"/>
              </a:defRPr>
            </a:lvl1pPr>
            <a:lvl2pPr marL="405000" indent="-405000">
              <a:lnSpc>
                <a:spcPct val="100000"/>
              </a:lnSpc>
              <a:spcBef>
                <a:spcPts val="0"/>
              </a:spcBef>
              <a:spcAft>
                <a:spcPts val="900"/>
              </a:spcAft>
              <a:buFont typeface="+mj-lt"/>
              <a:buAutoNum type="arabicPeriod"/>
              <a:defRPr sz="1500" b="0">
                <a:solidFill>
                  <a:schemeClr val="tx1"/>
                </a:solidFill>
                <a:latin typeface="+mn-lt"/>
              </a:defRPr>
            </a:lvl2pPr>
            <a:lvl3pPr marL="405000" indent="-405000">
              <a:lnSpc>
                <a:spcPct val="100000"/>
              </a:lnSpc>
              <a:spcBef>
                <a:spcPts val="0"/>
              </a:spcBef>
              <a:spcAft>
                <a:spcPts val="900"/>
              </a:spcAft>
              <a:buFont typeface="+mj-lt"/>
              <a:buAutoNum type="arabicPeriod"/>
              <a:defRPr sz="1500" b="0">
                <a:solidFill>
                  <a:schemeClr val="tx1"/>
                </a:solidFill>
                <a:latin typeface="+mn-lt"/>
              </a:defRPr>
            </a:lvl3pPr>
            <a:lvl4pPr marL="405000" indent="-405000">
              <a:lnSpc>
                <a:spcPct val="100000"/>
              </a:lnSpc>
              <a:spcBef>
                <a:spcPts val="0"/>
              </a:spcBef>
              <a:spcAft>
                <a:spcPts val="900"/>
              </a:spcAft>
              <a:buFont typeface="+mj-lt"/>
              <a:buAutoNum type="arabicPeriod"/>
              <a:defRPr sz="1500" b="0">
                <a:solidFill>
                  <a:schemeClr val="tx1"/>
                </a:solidFill>
                <a:latin typeface="+mn-lt"/>
              </a:defRPr>
            </a:lvl4pPr>
            <a:lvl5pPr marL="405000" indent="-405000">
              <a:lnSpc>
                <a:spcPct val="100000"/>
              </a:lnSpc>
              <a:spcBef>
                <a:spcPts val="0"/>
              </a:spcBef>
              <a:spcAft>
                <a:spcPts val="900"/>
              </a:spcAft>
              <a:buFont typeface="+mj-lt"/>
              <a:buAutoNum type="arabicPeriod"/>
              <a:defRPr sz="1500" b="0">
                <a:solidFill>
                  <a:schemeClr val="tx1"/>
                </a:solidFill>
                <a:latin typeface="+mn-lt"/>
              </a:defRPr>
            </a:lvl5pPr>
            <a:lvl6pPr marL="405000" indent="-405000">
              <a:lnSpc>
                <a:spcPct val="100000"/>
              </a:lnSpc>
              <a:spcBef>
                <a:spcPts val="0"/>
              </a:spcBef>
              <a:spcAft>
                <a:spcPts val="900"/>
              </a:spcAft>
              <a:buFont typeface="+mj-lt"/>
              <a:buAutoNum type="arabicPeriod"/>
              <a:defRPr sz="1500" b="0">
                <a:solidFill>
                  <a:schemeClr val="tx1"/>
                </a:solidFill>
                <a:latin typeface="+mn-lt"/>
              </a:defRPr>
            </a:lvl6pPr>
            <a:lvl7pPr marL="405000" indent="-405000">
              <a:lnSpc>
                <a:spcPct val="100000"/>
              </a:lnSpc>
              <a:spcBef>
                <a:spcPts val="0"/>
              </a:spcBef>
              <a:spcAft>
                <a:spcPts val="900"/>
              </a:spcAft>
              <a:buFont typeface="+mj-lt"/>
              <a:buAutoNum type="arabicPeriod"/>
              <a:defRPr sz="1500" b="0">
                <a:solidFill>
                  <a:schemeClr val="tx1"/>
                </a:solidFill>
                <a:latin typeface="+mn-lt"/>
              </a:defRPr>
            </a:lvl7pPr>
            <a:lvl8pPr marL="405000" indent="-405000">
              <a:lnSpc>
                <a:spcPct val="100000"/>
              </a:lnSpc>
              <a:spcBef>
                <a:spcPts val="0"/>
              </a:spcBef>
              <a:spcAft>
                <a:spcPts val="900"/>
              </a:spcAft>
              <a:buFont typeface="+mj-lt"/>
              <a:buAutoNum type="arabicPeriod"/>
              <a:defRPr sz="1500" b="0">
                <a:solidFill>
                  <a:schemeClr val="tx1"/>
                </a:solidFill>
                <a:latin typeface="+mn-lt"/>
              </a:defRPr>
            </a:lvl8pPr>
            <a:lvl9pPr marL="405000" indent="-405000">
              <a:lnSpc>
                <a:spcPct val="100000"/>
              </a:lnSpc>
              <a:spcBef>
                <a:spcPts val="0"/>
              </a:spcBef>
              <a:spcAft>
                <a:spcPts val="900"/>
              </a:spcAft>
              <a:buFont typeface="+mj-lt"/>
              <a:buAutoNum type="arabicPeriod"/>
              <a:defRPr sz="1500" b="0">
                <a:solidFill>
                  <a:schemeClr val="tx1"/>
                </a:solidFill>
                <a:latin typeface="+mn-lt"/>
              </a:defRPr>
            </a:lvl9pPr>
          </a:lstStyle>
          <a:p>
            <a:pPr lvl="0"/>
            <a:r>
              <a:rPr lang="en-US" noProof="0" dirty="0"/>
              <a:t>Click to add agenda point</a:t>
            </a:r>
            <a:endParaRPr lang="en-US"/>
          </a:p>
          <a:p>
            <a:pPr lvl="1"/>
            <a:r>
              <a:rPr lang="en-US" noProof="0" dirty="0"/>
              <a:t>Level 2</a:t>
            </a:r>
            <a:endParaRPr lang="en-US"/>
          </a:p>
          <a:p>
            <a:pPr lvl="2"/>
            <a:r>
              <a:rPr lang="en-US" noProof="0" dirty="0"/>
              <a:t>Level 3</a:t>
            </a:r>
            <a:endParaRPr lang="en-US"/>
          </a:p>
          <a:p>
            <a:pPr lvl="3"/>
            <a:r>
              <a:rPr lang="en-US" noProof="0" dirty="0"/>
              <a:t>Level 4</a:t>
            </a:r>
            <a:endParaRPr lang="en-US"/>
          </a:p>
          <a:p>
            <a:pPr lvl="4"/>
            <a:r>
              <a:rPr lang="en-US" noProof="0" dirty="0"/>
              <a:t>Level 5</a:t>
            </a:r>
            <a:endParaRPr lang="en-US"/>
          </a:p>
          <a:p>
            <a:pPr lvl="5"/>
            <a:r>
              <a:rPr lang="en-US" noProof="0" dirty="0"/>
              <a:t>Level 6</a:t>
            </a:r>
            <a:endParaRPr lang="en-US"/>
          </a:p>
          <a:p>
            <a:pPr lvl="6"/>
            <a:r>
              <a:rPr lang="en-US" noProof="0" dirty="0"/>
              <a:t>Level 7</a:t>
            </a:r>
            <a:endParaRPr lang="en-US"/>
          </a:p>
          <a:p>
            <a:pPr lvl="7"/>
            <a:r>
              <a:rPr lang="en-US" noProof="0" dirty="0"/>
              <a:t>Level 8</a:t>
            </a:r>
            <a:endParaRPr lang="en-US"/>
          </a:p>
          <a:p>
            <a:pPr lvl="8"/>
            <a:r>
              <a:rPr lang="en-US" noProof="0" dirty="0"/>
              <a:t>Level 9</a:t>
            </a:r>
            <a:endParaRPr lang="en-US"/>
          </a:p>
          <a:p>
            <a:pPr lvl="0"/>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black"/>
        <p:txBody>
          <a:bodyPr/>
          <a:lstStyle>
            <a:lvl1pPr>
              <a:defRPr>
                <a:solidFill>
                  <a:schemeClr val="tx1"/>
                </a:solidFill>
              </a:defRPr>
            </a:lvl1pPr>
          </a:lstStyle>
          <a:p>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black">
          <a:xfrm>
            <a:off x="7415695" y="4738500"/>
            <a:ext cx="1189205" cy="135000"/>
          </a:xfrm>
          <a:prstGeom prst="rect">
            <a:avLst/>
          </a:prstGeom>
        </p:spPr>
        <p:txBody>
          <a:bodyPr/>
          <a:lstStyle>
            <a:lvl1pPr>
              <a:defRPr>
                <a:solidFill>
                  <a:schemeClr val="tx1"/>
                </a:solidFill>
              </a:defRPr>
            </a:lvl1pPr>
          </a:lstStyle>
          <a:p>
            <a:pPr algn="r"/>
            <a:fld id="{B62D3D6E-6B2E-4EA3-9B92-0F0347DA3FDE}" type="datetime4">
              <a:rPr lang="en-US" smtClean="0"/>
              <a:t>March 20, 2026</a:t>
            </a:fld>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black"/>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3587784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19">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bwMode="white">
          <a:xfrm>
            <a:off x="0" y="0"/>
            <a:ext cx="9144900" cy="51462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grpSp>
        <p:nvGrpSpPr>
          <p:cNvPr id="157" name="Group 156">
            <a:extLst>
              <a:ext uri="{FF2B5EF4-FFF2-40B4-BE49-F238E27FC236}">
                <a16:creationId xmlns:a16="http://schemas.microsoft.com/office/drawing/2014/main" id="{76C6EA65-F78C-D547-B76F-E5EA1C30C73E}"/>
              </a:ext>
            </a:extLst>
          </p:cNvPr>
          <p:cNvGrpSpPr/>
          <p:nvPr userDrawn="1"/>
        </p:nvGrpSpPr>
        <p:grpSpPr bwMode="ltGray">
          <a:xfrm>
            <a:off x="6055093" y="0"/>
            <a:ext cx="3088908" cy="5143500"/>
            <a:chOff x="8073457" y="0"/>
            <a:chExt cx="4118544" cy="6858000"/>
          </a:xfrm>
          <a:solidFill>
            <a:srgbClr val="FAA163"/>
          </a:solidFill>
        </p:grpSpPr>
        <p:sp>
          <p:nvSpPr>
            <p:cNvPr id="153" name="Freeform: Shape 152">
              <a:extLst>
                <a:ext uri="{FF2B5EF4-FFF2-40B4-BE49-F238E27FC236}">
                  <a16:creationId xmlns:a16="http://schemas.microsoft.com/office/drawing/2014/main" id="{DC5A59D1-65B9-FE95-8B2C-23827F50656F}"/>
                </a:ext>
              </a:extLst>
            </p:cNvPr>
            <p:cNvSpPr>
              <a:spLocks/>
            </p:cNvSpPr>
            <p:nvPr/>
          </p:nvSpPr>
          <p:spPr bwMode="ltGray">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22" name="Freeform 6">
              <a:extLst>
                <a:ext uri="{FF2B5EF4-FFF2-40B4-BE49-F238E27FC236}">
                  <a16:creationId xmlns:a16="http://schemas.microsoft.com/office/drawing/2014/main" id="{571576F7-D97E-F6F1-72FD-51C3248165CC}"/>
                </a:ext>
              </a:extLst>
            </p:cNvPr>
            <p:cNvSpPr>
              <a:spLocks/>
            </p:cNvSpPr>
            <p:nvPr/>
          </p:nvSpPr>
          <p:spPr bwMode="ltGray">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5" name="Freeform 8">
              <a:extLst>
                <a:ext uri="{FF2B5EF4-FFF2-40B4-BE49-F238E27FC236}">
                  <a16:creationId xmlns:a16="http://schemas.microsoft.com/office/drawing/2014/main" id="{184AF941-29E0-0949-6D21-8EC1BA3FED07}"/>
                </a:ext>
              </a:extLst>
            </p:cNvPr>
            <p:cNvSpPr>
              <a:spLocks/>
            </p:cNvSpPr>
            <p:nvPr/>
          </p:nvSpPr>
          <p:spPr bwMode="ltGray">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6" name="Freeform 9">
              <a:extLst>
                <a:ext uri="{FF2B5EF4-FFF2-40B4-BE49-F238E27FC236}">
                  <a16:creationId xmlns:a16="http://schemas.microsoft.com/office/drawing/2014/main" id="{F93A74B8-BF09-DF97-4A53-258B756D2BCB}"/>
                </a:ext>
              </a:extLst>
            </p:cNvPr>
            <p:cNvSpPr>
              <a:spLocks/>
            </p:cNvSpPr>
            <p:nvPr/>
          </p:nvSpPr>
          <p:spPr bwMode="ltGray">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7" name="Freeform 10">
              <a:extLst>
                <a:ext uri="{FF2B5EF4-FFF2-40B4-BE49-F238E27FC236}">
                  <a16:creationId xmlns:a16="http://schemas.microsoft.com/office/drawing/2014/main" id="{316D0062-7586-240D-7CAC-67C403CA4A90}"/>
                </a:ext>
              </a:extLst>
            </p:cNvPr>
            <p:cNvSpPr>
              <a:spLocks/>
            </p:cNvSpPr>
            <p:nvPr/>
          </p:nvSpPr>
          <p:spPr bwMode="ltGray">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47" name="Freeform: Shape 146">
              <a:extLst>
                <a:ext uri="{FF2B5EF4-FFF2-40B4-BE49-F238E27FC236}">
                  <a16:creationId xmlns:a16="http://schemas.microsoft.com/office/drawing/2014/main" id="{2C44FA81-CE13-D3F2-EE83-CAD8D8E90706}"/>
                </a:ext>
              </a:extLst>
            </p:cNvPr>
            <p:cNvSpPr>
              <a:spLocks/>
            </p:cNvSpPr>
            <p:nvPr/>
          </p:nvSpPr>
          <p:spPr bwMode="ltGray">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56" name="Freeform: Shape 155">
              <a:extLst>
                <a:ext uri="{FF2B5EF4-FFF2-40B4-BE49-F238E27FC236}">
                  <a16:creationId xmlns:a16="http://schemas.microsoft.com/office/drawing/2014/main" id="{A43AB788-36AF-8D14-8B4B-61DD024583CB}"/>
                </a:ext>
              </a:extLst>
            </p:cNvPr>
            <p:cNvSpPr>
              <a:spLocks/>
            </p:cNvSpPr>
            <p:nvPr/>
          </p:nvSpPr>
          <p:spPr bwMode="ltGray">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2" name="Freeform 15">
              <a:extLst>
                <a:ext uri="{FF2B5EF4-FFF2-40B4-BE49-F238E27FC236}">
                  <a16:creationId xmlns:a16="http://schemas.microsoft.com/office/drawing/2014/main" id="{20B8FE93-9C2D-F8F6-19F3-4003588E3A03}"/>
                </a:ext>
              </a:extLst>
            </p:cNvPr>
            <p:cNvSpPr>
              <a:spLocks/>
            </p:cNvSpPr>
            <p:nvPr/>
          </p:nvSpPr>
          <p:spPr bwMode="ltGray">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3" name="Freeform 16">
              <a:extLst>
                <a:ext uri="{FF2B5EF4-FFF2-40B4-BE49-F238E27FC236}">
                  <a16:creationId xmlns:a16="http://schemas.microsoft.com/office/drawing/2014/main" id="{E638694B-A601-BB41-C1CE-329666AABAAA}"/>
                </a:ext>
              </a:extLst>
            </p:cNvPr>
            <p:cNvSpPr>
              <a:spLocks/>
            </p:cNvSpPr>
            <p:nvPr/>
          </p:nvSpPr>
          <p:spPr bwMode="ltGray">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4" name="Freeform 17">
              <a:extLst>
                <a:ext uri="{FF2B5EF4-FFF2-40B4-BE49-F238E27FC236}">
                  <a16:creationId xmlns:a16="http://schemas.microsoft.com/office/drawing/2014/main" id="{EAF5B0EB-26C4-DB85-989A-2D4E9B8577B5}"/>
                </a:ext>
              </a:extLst>
            </p:cNvPr>
            <p:cNvSpPr>
              <a:spLocks/>
            </p:cNvSpPr>
            <p:nvPr/>
          </p:nvSpPr>
          <p:spPr bwMode="ltGray">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40" name="Freeform: Shape 139">
              <a:extLst>
                <a:ext uri="{FF2B5EF4-FFF2-40B4-BE49-F238E27FC236}">
                  <a16:creationId xmlns:a16="http://schemas.microsoft.com/office/drawing/2014/main" id="{5082D940-BED7-B171-9AB8-B97B802B3397}"/>
                </a:ext>
              </a:extLst>
            </p:cNvPr>
            <p:cNvSpPr>
              <a:spLocks/>
            </p:cNvSpPr>
            <p:nvPr/>
          </p:nvSpPr>
          <p:spPr bwMode="ltGray">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9" name="Freeform 22">
              <a:extLst>
                <a:ext uri="{FF2B5EF4-FFF2-40B4-BE49-F238E27FC236}">
                  <a16:creationId xmlns:a16="http://schemas.microsoft.com/office/drawing/2014/main" id="{D62C1ECE-7B89-F0B0-2B48-9AF4A0677FD0}"/>
                </a:ext>
              </a:extLst>
            </p:cNvPr>
            <p:cNvSpPr>
              <a:spLocks/>
            </p:cNvSpPr>
            <p:nvPr/>
          </p:nvSpPr>
          <p:spPr bwMode="ltGray">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2" name="Freeform 25">
              <a:extLst>
                <a:ext uri="{FF2B5EF4-FFF2-40B4-BE49-F238E27FC236}">
                  <a16:creationId xmlns:a16="http://schemas.microsoft.com/office/drawing/2014/main" id="{55B26BF5-0986-727F-21C6-B33CBE8B8AA7}"/>
                </a:ext>
              </a:extLst>
            </p:cNvPr>
            <p:cNvSpPr>
              <a:spLocks/>
            </p:cNvSpPr>
            <p:nvPr/>
          </p:nvSpPr>
          <p:spPr bwMode="ltGray">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3" name="Freeform 26">
              <a:extLst>
                <a:ext uri="{FF2B5EF4-FFF2-40B4-BE49-F238E27FC236}">
                  <a16:creationId xmlns:a16="http://schemas.microsoft.com/office/drawing/2014/main" id="{379C169B-AEA9-1ED6-AD21-B9471572E6AC}"/>
                </a:ext>
              </a:extLst>
            </p:cNvPr>
            <p:cNvSpPr>
              <a:spLocks/>
            </p:cNvSpPr>
            <p:nvPr/>
          </p:nvSpPr>
          <p:spPr bwMode="ltGray">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4" name="Freeform 27">
              <a:extLst>
                <a:ext uri="{FF2B5EF4-FFF2-40B4-BE49-F238E27FC236}">
                  <a16:creationId xmlns:a16="http://schemas.microsoft.com/office/drawing/2014/main" id="{E4ED6652-E0E5-0230-3E0F-9AC9F38AAEE5}"/>
                </a:ext>
              </a:extLst>
            </p:cNvPr>
            <p:cNvSpPr>
              <a:spLocks/>
            </p:cNvSpPr>
            <p:nvPr/>
          </p:nvSpPr>
          <p:spPr bwMode="ltGray">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6" name="Freeform 29">
              <a:extLst>
                <a:ext uri="{FF2B5EF4-FFF2-40B4-BE49-F238E27FC236}">
                  <a16:creationId xmlns:a16="http://schemas.microsoft.com/office/drawing/2014/main" id="{3E8A3535-5AC6-2AB3-9DBA-F552E5185393}"/>
                </a:ext>
              </a:extLst>
            </p:cNvPr>
            <p:cNvSpPr>
              <a:spLocks/>
            </p:cNvSpPr>
            <p:nvPr/>
          </p:nvSpPr>
          <p:spPr bwMode="ltGray">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45" name="Freeform: Shape 144">
              <a:extLst>
                <a:ext uri="{FF2B5EF4-FFF2-40B4-BE49-F238E27FC236}">
                  <a16:creationId xmlns:a16="http://schemas.microsoft.com/office/drawing/2014/main" id="{7D196F45-F443-947F-FCC9-1C28065CEB3E}"/>
                </a:ext>
              </a:extLst>
            </p:cNvPr>
            <p:cNvSpPr>
              <a:spLocks/>
            </p:cNvSpPr>
            <p:nvPr/>
          </p:nvSpPr>
          <p:spPr bwMode="ltGray">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3" name="Freeform 36">
              <a:extLst>
                <a:ext uri="{FF2B5EF4-FFF2-40B4-BE49-F238E27FC236}">
                  <a16:creationId xmlns:a16="http://schemas.microsoft.com/office/drawing/2014/main" id="{B5607FFE-826E-9DC2-2052-5E2BFC9F48B2}"/>
                </a:ext>
              </a:extLst>
            </p:cNvPr>
            <p:cNvSpPr>
              <a:spLocks/>
            </p:cNvSpPr>
            <p:nvPr/>
          </p:nvSpPr>
          <p:spPr bwMode="ltGray">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4" name="Freeform 37">
              <a:extLst>
                <a:ext uri="{FF2B5EF4-FFF2-40B4-BE49-F238E27FC236}">
                  <a16:creationId xmlns:a16="http://schemas.microsoft.com/office/drawing/2014/main" id="{B97464D2-BCA8-AD85-E06C-0F7A99692876}"/>
                </a:ext>
              </a:extLst>
            </p:cNvPr>
            <p:cNvSpPr>
              <a:spLocks/>
            </p:cNvSpPr>
            <p:nvPr/>
          </p:nvSpPr>
          <p:spPr bwMode="ltGray">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5" name="Freeform 38">
              <a:extLst>
                <a:ext uri="{FF2B5EF4-FFF2-40B4-BE49-F238E27FC236}">
                  <a16:creationId xmlns:a16="http://schemas.microsoft.com/office/drawing/2014/main" id="{1B44240F-8DA5-5B57-1037-572D88E30493}"/>
                </a:ext>
              </a:extLst>
            </p:cNvPr>
            <p:cNvSpPr>
              <a:spLocks/>
            </p:cNvSpPr>
            <p:nvPr/>
          </p:nvSpPr>
          <p:spPr bwMode="ltGray">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33" name="Freeform: Shape 132">
              <a:extLst>
                <a:ext uri="{FF2B5EF4-FFF2-40B4-BE49-F238E27FC236}">
                  <a16:creationId xmlns:a16="http://schemas.microsoft.com/office/drawing/2014/main" id="{AE4BAD2B-408C-FBD1-3461-3D5D4F21490E}"/>
                </a:ext>
              </a:extLst>
            </p:cNvPr>
            <p:cNvSpPr>
              <a:spLocks/>
            </p:cNvSpPr>
            <p:nvPr/>
          </p:nvSpPr>
          <p:spPr bwMode="ltGray">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38" name="Freeform: Shape 137">
              <a:extLst>
                <a:ext uri="{FF2B5EF4-FFF2-40B4-BE49-F238E27FC236}">
                  <a16:creationId xmlns:a16="http://schemas.microsoft.com/office/drawing/2014/main" id="{CD32F4A9-3A2D-5111-4855-112D742DEA8B}"/>
                </a:ext>
              </a:extLst>
            </p:cNvPr>
            <p:cNvSpPr>
              <a:spLocks/>
            </p:cNvSpPr>
            <p:nvPr/>
          </p:nvSpPr>
          <p:spPr bwMode="ltGray">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01" name="Freeform 44">
              <a:extLst>
                <a:ext uri="{FF2B5EF4-FFF2-40B4-BE49-F238E27FC236}">
                  <a16:creationId xmlns:a16="http://schemas.microsoft.com/office/drawing/2014/main" id="{C37C762A-362D-8633-E83E-61AF22C5DBA4}"/>
                </a:ext>
              </a:extLst>
            </p:cNvPr>
            <p:cNvSpPr>
              <a:spLocks/>
            </p:cNvSpPr>
            <p:nvPr/>
          </p:nvSpPr>
          <p:spPr bwMode="ltGray">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2" name="Freeform 45">
              <a:extLst>
                <a:ext uri="{FF2B5EF4-FFF2-40B4-BE49-F238E27FC236}">
                  <a16:creationId xmlns:a16="http://schemas.microsoft.com/office/drawing/2014/main" id="{324FECD8-18EA-9066-3DF0-39EE8A309765}"/>
                </a:ext>
              </a:extLst>
            </p:cNvPr>
            <p:cNvSpPr>
              <a:spLocks/>
            </p:cNvSpPr>
            <p:nvPr/>
          </p:nvSpPr>
          <p:spPr bwMode="ltGray">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3" name="Freeform 46">
              <a:extLst>
                <a:ext uri="{FF2B5EF4-FFF2-40B4-BE49-F238E27FC236}">
                  <a16:creationId xmlns:a16="http://schemas.microsoft.com/office/drawing/2014/main" id="{3ACA4FE2-F205-34A0-C0AA-1256EFFBA0CA}"/>
                </a:ext>
              </a:extLst>
            </p:cNvPr>
            <p:cNvSpPr>
              <a:spLocks/>
            </p:cNvSpPr>
            <p:nvPr/>
          </p:nvSpPr>
          <p:spPr bwMode="ltGray">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4" name="Freeform 47">
              <a:extLst>
                <a:ext uri="{FF2B5EF4-FFF2-40B4-BE49-F238E27FC236}">
                  <a16:creationId xmlns:a16="http://schemas.microsoft.com/office/drawing/2014/main" id="{5177765F-86CB-DA59-9DC2-AAB20A7892E9}"/>
                </a:ext>
              </a:extLst>
            </p:cNvPr>
            <p:cNvSpPr>
              <a:spLocks/>
            </p:cNvSpPr>
            <p:nvPr/>
          </p:nvSpPr>
          <p:spPr bwMode="ltGray">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34" name="Freeform: Shape 133">
              <a:extLst>
                <a:ext uri="{FF2B5EF4-FFF2-40B4-BE49-F238E27FC236}">
                  <a16:creationId xmlns:a16="http://schemas.microsoft.com/office/drawing/2014/main" id="{701DEEC0-9AE1-3621-DAAE-1F87F5016E50}"/>
                </a:ext>
              </a:extLst>
            </p:cNvPr>
            <p:cNvSpPr>
              <a:spLocks/>
            </p:cNvSpPr>
            <p:nvPr/>
          </p:nvSpPr>
          <p:spPr bwMode="ltGray">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06" name="Freeform 49">
              <a:extLst>
                <a:ext uri="{FF2B5EF4-FFF2-40B4-BE49-F238E27FC236}">
                  <a16:creationId xmlns:a16="http://schemas.microsoft.com/office/drawing/2014/main" id="{171A1C0C-350D-44F2-AC26-705789C8C8C3}"/>
                </a:ext>
              </a:extLst>
            </p:cNvPr>
            <p:cNvSpPr>
              <a:spLocks/>
            </p:cNvSpPr>
            <p:nvPr/>
          </p:nvSpPr>
          <p:spPr bwMode="ltGray">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36" name="Freeform: Shape 135">
              <a:extLst>
                <a:ext uri="{FF2B5EF4-FFF2-40B4-BE49-F238E27FC236}">
                  <a16:creationId xmlns:a16="http://schemas.microsoft.com/office/drawing/2014/main" id="{2595A26A-A47F-EF2E-79BA-F752F08718AD}"/>
                </a:ext>
              </a:extLst>
            </p:cNvPr>
            <p:cNvSpPr>
              <a:spLocks/>
            </p:cNvSpPr>
            <p:nvPr/>
          </p:nvSpPr>
          <p:spPr bwMode="ltGray">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15" name="Freeform 58">
              <a:extLst>
                <a:ext uri="{FF2B5EF4-FFF2-40B4-BE49-F238E27FC236}">
                  <a16:creationId xmlns:a16="http://schemas.microsoft.com/office/drawing/2014/main" id="{F73787AD-6B8B-3BB3-A776-D80F52E79FFE}"/>
                </a:ext>
              </a:extLst>
            </p:cNvPr>
            <p:cNvSpPr>
              <a:spLocks/>
            </p:cNvSpPr>
            <p:nvPr/>
          </p:nvSpPr>
          <p:spPr bwMode="ltGray">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18" name="Freeform 61">
              <a:extLst>
                <a:ext uri="{FF2B5EF4-FFF2-40B4-BE49-F238E27FC236}">
                  <a16:creationId xmlns:a16="http://schemas.microsoft.com/office/drawing/2014/main" id="{DF829962-8F09-3DAA-BD41-DB96A1631CD4}"/>
                </a:ext>
              </a:extLst>
            </p:cNvPr>
            <p:cNvSpPr>
              <a:spLocks/>
            </p:cNvSpPr>
            <p:nvPr/>
          </p:nvSpPr>
          <p:spPr bwMode="ltGray">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19" name="Freeform 62">
              <a:extLst>
                <a:ext uri="{FF2B5EF4-FFF2-40B4-BE49-F238E27FC236}">
                  <a16:creationId xmlns:a16="http://schemas.microsoft.com/office/drawing/2014/main" id="{FA7ED64F-6AC8-5D8C-69A2-4C4977C58BBA}"/>
                </a:ext>
              </a:extLst>
            </p:cNvPr>
            <p:cNvSpPr>
              <a:spLocks/>
            </p:cNvSpPr>
            <p:nvPr/>
          </p:nvSpPr>
          <p:spPr bwMode="ltGray">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20" name="Freeform 63">
              <a:extLst>
                <a:ext uri="{FF2B5EF4-FFF2-40B4-BE49-F238E27FC236}">
                  <a16:creationId xmlns:a16="http://schemas.microsoft.com/office/drawing/2014/main" id="{AD7A8966-08D6-76A4-CC01-5844EC46FB4B}"/>
                </a:ext>
              </a:extLst>
            </p:cNvPr>
            <p:cNvSpPr>
              <a:spLocks/>
            </p:cNvSpPr>
            <p:nvPr/>
          </p:nvSpPr>
          <p:spPr bwMode="ltGray">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55" name="Freeform: Shape 154">
              <a:extLst>
                <a:ext uri="{FF2B5EF4-FFF2-40B4-BE49-F238E27FC236}">
                  <a16:creationId xmlns:a16="http://schemas.microsoft.com/office/drawing/2014/main" id="{6CB39452-DF71-B5DA-4FED-071388D891B2}"/>
                </a:ext>
              </a:extLst>
            </p:cNvPr>
            <p:cNvSpPr>
              <a:spLocks/>
            </p:cNvSpPr>
            <p:nvPr/>
          </p:nvSpPr>
          <p:spPr bwMode="ltGray">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22" name="Freeform 65">
              <a:extLst>
                <a:ext uri="{FF2B5EF4-FFF2-40B4-BE49-F238E27FC236}">
                  <a16:creationId xmlns:a16="http://schemas.microsoft.com/office/drawing/2014/main" id="{0751B755-0111-7B26-41A6-CFFA2786FA96}"/>
                </a:ext>
              </a:extLst>
            </p:cNvPr>
            <p:cNvSpPr>
              <a:spLocks/>
            </p:cNvSpPr>
            <p:nvPr/>
          </p:nvSpPr>
          <p:spPr bwMode="ltGray">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49" name="Freeform: Shape 148">
              <a:extLst>
                <a:ext uri="{FF2B5EF4-FFF2-40B4-BE49-F238E27FC236}">
                  <a16:creationId xmlns:a16="http://schemas.microsoft.com/office/drawing/2014/main" id="{1D1147B8-1481-40B1-AE3D-498EBB662167}"/>
                </a:ext>
              </a:extLst>
            </p:cNvPr>
            <p:cNvSpPr>
              <a:spLocks/>
            </p:cNvSpPr>
            <p:nvPr/>
          </p:nvSpPr>
          <p:spPr bwMode="ltGray">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24" name="Freeform 67">
              <a:extLst>
                <a:ext uri="{FF2B5EF4-FFF2-40B4-BE49-F238E27FC236}">
                  <a16:creationId xmlns:a16="http://schemas.microsoft.com/office/drawing/2014/main" id="{092A2B44-24C5-CE9D-0A88-0676CCADC065}"/>
                </a:ext>
              </a:extLst>
            </p:cNvPr>
            <p:cNvSpPr>
              <a:spLocks/>
            </p:cNvSpPr>
            <p:nvPr/>
          </p:nvSpPr>
          <p:spPr bwMode="ltGray">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51" name="Freeform: Shape 150">
              <a:extLst>
                <a:ext uri="{FF2B5EF4-FFF2-40B4-BE49-F238E27FC236}">
                  <a16:creationId xmlns:a16="http://schemas.microsoft.com/office/drawing/2014/main" id="{02534FBA-693A-C203-3E39-0AC006E5914A}"/>
                </a:ext>
              </a:extLst>
            </p:cNvPr>
            <p:cNvSpPr>
              <a:spLocks/>
            </p:cNvSpPr>
            <p:nvPr/>
          </p:nvSpPr>
          <p:spPr bwMode="ltGray">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27" name="Freeform 70">
              <a:extLst>
                <a:ext uri="{FF2B5EF4-FFF2-40B4-BE49-F238E27FC236}">
                  <a16:creationId xmlns:a16="http://schemas.microsoft.com/office/drawing/2014/main" id="{2E1ED6AE-ACB3-FA20-ED9D-52A9B967FFC6}"/>
                </a:ext>
              </a:extLst>
            </p:cNvPr>
            <p:cNvSpPr>
              <a:spLocks/>
            </p:cNvSpPr>
            <p:nvPr/>
          </p:nvSpPr>
          <p:spPr bwMode="ltGray">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28" name="Freeform 71">
              <a:extLst>
                <a:ext uri="{FF2B5EF4-FFF2-40B4-BE49-F238E27FC236}">
                  <a16:creationId xmlns:a16="http://schemas.microsoft.com/office/drawing/2014/main" id="{DF0D4DF9-7E61-2F0A-4DDD-015B206CA9A4}"/>
                </a:ext>
              </a:extLst>
            </p:cNvPr>
            <p:cNvSpPr>
              <a:spLocks/>
            </p:cNvSpPr>
            <p:nvPr/>
          </p:nvSpPr>
          <p:spPr bwMode="ltGray">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gr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9" name="Blue box">
            <a:extLst>
              <a:ext uri="{FF2B5EF4-FFF2-40B4-BE49-F238E27FC236}">
                <a16:creationId xmlns:a16="http://schemas.microsoft.com/office/drawing/2014/main" id="{CB0A8A7D-0109-F96E-62EB-C0818E4F0267}"/>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0" name="Dynamic legal" descr="{&quot;templafy&quot;:{&quot;id&quot;:&quot;223f0894-6831-4606-bd1f-741f68a1e0a0&quot;}}">
            <a:extLst>
              <a:ext uri="{FF2B5EF4-FFF2-40B4-BE49-F238E27FC236}">
                <a16:creationId xmlns:a16="http://schemas.microsoft.com/office/drawing/2014/main" id="{3E54B71E-89C6-529B-8F00-B067B2AE724D}"/>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3" name="Dynmic Internal use only" descr="{&quot;templafy&quot;:{&quot;id&quot;:&quot;0865f020-a24b-4339-9ad9-acb1e3a7c747&quot;}}" title="Form.Cigna_Confidentiality.Cigna_healthcareConfidentiality">
            <a:extLst>
              <a:ext uri="{FF2B5EF4-FFF2-40B4-BE49-F238E27FC236}">
                <a16:creationId xmlns:a16="http://schemas.microsoft.com/office/drawing/2014/main" id="{5827748E-3124-2888-14E6-A27B0D5786CC}"/>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black">
          <a:xfrm>
            <a:off x="270000" y="270000"/>
            <a:ext cx="2049338" cy="4156744"/>
          </a:xfrm>
        </p:spPr>
        <p:txBody>
          <a:bodyPr anchor="ctr" anchorCtr="0"/>
          <a:lstStyle>
            <a:lvl1pPr>
              <a:lnSpc>
                <a:spcPct val="90000"/>
              </a:lnSpc>
              <a:defRPr sz="2700">
                <a:solidFill>
                  <a:schemeClr val="tx1"/>
                </a:solidFill>
              </a:defRPr>
            </a:lvl1pPr>
          </a:lstStyle>
          <a:p>
            <a:r>
              <a:rPr lang="en-US" dirty="0"/>
              <a:t>Click to add Agenda title</a:t>
            </a:r>
            <a:endParaRPr lang="en-US"/>
          </a:p>
        </p:txBody>
      </p:sp>
      <p:sp>
        <p:nvSpPr>
          <p:cNvPr id="8" name="Text Placeholder 2">
            <a:extLst>
              <a:ext uri="{FF2B5EF4-FFF2-40B4-BE49-F238E27FC236}">
                <a16:creationId xmlns:a16="http://schemas.microsoft.com/office/drawing/2014/main" id="{C5EB73C2-4B02-8C77-F4AC-A45DB3F7B1DE}"/>
              </a:ext>
            </a:extLst>
          </p:cNvPr>
          <p:cNvSpPr>
            <a:spLocks noGrp="1"/>
          </p:cNvSpPr>
          <p:nvPr>
            <p:ph type="body" sz="quarter" idx="17" hasCustomPrompt="1"/>
          </p:nvPr>
        </p:nvSpPr>
        <p:spPr>
          <a:xfrm>
            <a:off x="2453879" y="270000"/>
            <a:ext cx="3506390" cy="4156744"/>
          </a:xfrm>
        </p:spPr>
        <p:txBody>
          <a:bodyPr tIns="0" anchor="ctr" anchorCtr="0"/>
          <a:lstStyle>
            <a:lvl1pPr marL="405000" indent="-405000">
              <a:lnSpc>
                <a:spcPct val="100000"/>
              </a:lnSpc>
              <a:spcAft>
                <a:spcPts val="900"/>
              </a:spcAft>
              <a:buFont typeface="+mj-lt"/>
              <a:buAutoNum type="arabicPeriod"/>
              <a:defRPr sz="1500" b="0">
                <a:solidFill>
                  <a:schemeClr val="tx1"/>
                </a:solidFill>
                <a:latin typeface="+mn-lt"/>
              </a:defRPr>
            </a:lvl1pPr>
            <a:lvl2pPr marL="405000" indent="-405000">
              <a:lnSpc>
                <a:spcPct val="100000"/>
              </a:lnSpc>
              <a:spcBef>
                <a:spcPts val="0"/>
              </a:spcBef>
              <a:spcAft>
                <a:spcPts val="900"/>
              </a:spcAft>
              <a:buFont typeface="+mj-lt"/>
              <a:buAutoNum type="arabicPeriod"/>
              <a:defRPr sz="1500" b="0">
                <a:solidFill>
                  <a:schemeClr val="tx1"/>
                </a:solidFill>
                <a:latin typeface="+mn-lt"/>
              </a:defRPr>
            </a:lvl2pPr>
            <a:lvl3pPr marL="405000" indent="-405000">
              <a:lnSpc>
                <a:spcPct val="100000"/>
              </a:lnSpc>
              <a:spcBef>
                <a:spcPts val="0"/>
              </a:spcBef>
              <a:spcAft>
                <a:spcPts val="900"/>
              </a:spcAft>
              <a:buFont typeface="+mj-lt"/>
              <a:buAutoNum type="arabicPeriod"/>
              <a:defRPr sz="1500" b="0">
                <a:solidFill>
                  <a:schemeClr val="tx1"/>
                </a:solidFill>
                <a:latin typeface="+mn-lt"/>
              </a:defRPr>
            </a:lvl3pPr>
            <a:lvl4pPr marL="405000" indent="-405000">
              <a:lnSpc>
                <a:spcPct val="100000"/>
              </a:lnSpc>
              <a:spcBef>
                <a:spcPts val="0"/>
              </a:spcBef>
              <a:spcAft>
                <a:spcPts val="900"/>
              </a:spcAft>
              <a:buFont typeface="+mj-lt"/>
              <a:buAutoNum type="arabicPeriod"/>
              <a:defRPr sz="1500" b="0">
                <a:solidFill>
                  <a:schemeClr val="tx1"/>
                </a:solidFill>
                <a:latin typeface="+mn-lt"/>
              </a:defRPr>
            </a:lvl4pPr>
            <a:lvl5pPr marL="405000" indent="-405000">
              <a:lnSpc>
                <a:spcPct val="100000"/>
              </a:lnSpc>
              <a:spcBef>
                <a:spcPts val="0"/>
              </a:spcBef>
              <a:spcAft>
                <a:spcPts val="900"/>
              </a:spcAft>
              <a:buFont typeface="+mj-lt"/>
              <a:buAutoNum type="arabicPeriod"/>
              <a:defRPr sz="1500" b="0">
                <a:solidFill>
                  <a:schemeClr val="tx1"/>
                </a:solidFill>
                <a:latin typeface="+mn-lt"/>
              </a:defRPr>
            </a:lvl5pPr>
            <a:lvl6pPr marL="405000" indent="-405000">
              <a:lnSpc>
                <a:spcPct val="100000"/>
              </a:lnSpc>
              <a:spcBef>
                <a:spcPts val="0"/>
              </a:spcBef>
              <a:spcAft>
                <a:spcPts val="900"/>
              </a:spcAft>
              <a:buFont typeface="+mj-lt"/>
              <a:buAutoNum type="arabicPeriod"/>
              <a:defRPr sz="1500" b="0">
                <a:solidFill>
                  <a:schemeClr val="tx1"/>
                </a:solidFill>
                <a:latin typeface="+mn-lt"/>
              </a:defRPr>
            </a:lvl6pPr>
            <a:lvl7pPr marL="405000" indent="-405000">
              <a:lnSpc>
                <a:spcPct val="100000"/>
              </a:lnSpc>
              <a:spcBef>
                <a:spcPts val="0"/>
              </a:spcBef>
              <a:spcAft>
                <a:spcPts val="900"/>
              </a:spcAft>
              <a:buFont typeface="+mj-lt"/>
              <a:buAutoNum type="arabicPeriod"/>
              <a:defRPr sz="1500" b="0">
                <a:solidFill>
                  <a:schemeClr val="tx1"/>
                </a:solidFill>
                <a:latin typeface="+mn-lt"/>
              </a:defRPr>
            </a:lvl7pPr>
            <a:lvl8pPr marL="405000" indent="-405000">
              <a:lnSpc>
                <a:spcPct val="100000"/>
              </a:lnSpc>
              <a:spcBef>
                <a:spcPts val="0"/>
              </a:spcBef>
              <a:spcAft>
                <a:spcPts val="900"/>
              </a:spcAft>
              <a:buFont typeface="+mj-lt"/>
              <a:buAutoNum type="arabicPeriod"/>
              <a:defRPr sz="1500" b="0">
                <a:solidFill>
                  <a:schemeClr val="tx1"/>
                </a:solidFill>
                <a:latin typeface="+mn-lt"/>
              </a:defRPr>
            </a:lvl8pPr>
            <a:lvl9pPr marL="405000" indent="-405000">
              <a:lnSpc>
                <a:spcPct val="100000"/>
              </a:lnSpc>
              <a:spcBef>
                <a:spcPts val="0"/>
              </a:spcBef>
              <a:spcAft>
                <a:spcPts val="900"/>
              </a:spcAft>
              <a:buFont typeface="+mj-lt"/>
              <a:buAutoNum type="arabicPeriod"/>
              <a:defRPr sz="1500" b="0">
                <a:solidFill>
                  <a:schemeClr val="tx1"/>
                </a:solidFill>
                <a:latin typeface="+mn-lt"/>
              </a:defRPr>
            </a:lvl9pPr>
          </a:lstStyle>
          <a:p>
            <a:pPr lvl="0"/>
            <a:r>
              <a:rPr lang="en-US" noProof="0" dirty="0"/>
              <a:t>Click to add agenda point</a:t>
            </a:r>
            <a:endParaRPr lang="en-US"/>
          </a:p>
          <a:p>
            <a:pPr lvl="1"/>
            <a:r>
              <a:rPr lang="en-US" noProof="0" dirty="0"/>
              <a:t>Level 2</a:t>
            </a:r>
            <a:endParaRPr lang="en-US"/>
          </a:p>
          <a:p>
            <a:pPr lvl="2"/>
            <a:r>
              <a:rPr lang="en-US" noProof="0" dirty="0"/>
              <a:t>Level 3</a:t>
            </a:r>
            <a:endParaRPr lang="en-US"/>
          </a:p>
          <a:p>
            <a:pPr lvl="3"/>
            <a:r>
              <a:rPr lang="en-US" noProof="0" dirty="0"/>
              <a:t>Level 4</a:t>
            </a:r>
            <a:endParaRPr lang="en-US"/>
          </a:p>
          <a:p>
            <a:pPr lvl="4"/>
            <a:r>
              <a:rPr lang="en-US" noProof="0" dirty="0"/>
              <a:t>Level 5</a:t>
            </a:r>
            <a:endParaRPr lang="en-US"/>
          </a:p>
          <a:p>
            <a:pPr lvl="5"/>
            <a:r>
              <a:rPr lang="en-US" noProof="0" dirty="0"/>
              <a:t>Level 6</a:t>
            </a:r>
            <a:endParaRPr lang="en-US"/>
          </a:p>
          <a:p>
            <a:pPr lvl="6"/>
            <a:r>
              <a:rPr lang="en-US" noProof="0" dirty="0"/>
              <a:t>Level 7</a:t>
            </a:r>
            <a:endParaRPr lang="en-US"/>
          </a:p>
          <a:p>
            <a:pPr lvl="7"/>
            <a:r>
              <a:rPr lang="en-US" noProof="0" dirty="0"/>
              <a:t>Level 8</a:t>
            </a:r>
            <a:endParaRPr lang="en-US"/>
          </a:p>
          <a:p>
            <a:pPr lvl="8"/>
            <a:r>
              <a:rPr lang="en-US" noProof="0" dirty="0"/>
              <a:t>Level 9</a:t>
            </a:r>
            <a:endParaRPr lang="en-US"/>
          </a:p>
          <a:p>
            <a:pPr lvl="0"/>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black"/>
        <p:txBody>
          <a:bodyPr/>
          <a:lstStyle>
            <a:lvl1pPr>
              <a:defRPr>
                <a:solidFill>
                  <a:schemeClr val="tx1"/>
                </a:solidFill>
              </a:defRPr>
            </a:lvl1pPr>
          </a:lstStyle>
          <a:p>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black">
          <a:xfrm>
            <a:off x="7415695" y="4738500"/>
            <a:ext cx="1189205" cy="135000"/>
          </a:xfrm>
          <a:prstGeom prst="rect">
            <a:avLst/>
          </a:prstGeom>
        </p:spPr>
        <p:txBody>
          <a:bodyPr/>
          <a:lstStyle>
            <a:lvl1pPr>
              <a:defRPr>
                <a:solidFill>
                  <a:schemeClr val="tx1"/>
                </a:solidFill>
              </a:defRPr>
            </a:lvl1pPr>
          </a:lstStyle>
          <a:p>
            <a:pPr algn="r"/>
            <a:fld id="{856B6A0D-8651-4385-8768-1D391A519CC1}" type="datetime4">
              <a:rPr lang="en-US" smtClean="0"/>
              <a:t>March 20, 2026</a:t>
            </a:fld>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black"/>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823533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18">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9144900" cy="51435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ltGray">
          <a:xfrm rot="900000">
            <a:off x="-5729640" y="-981551"/>
            <a:ext cx="14024102" cy="8013771"/>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110081"/>
          </a:solidFill>
          <a:ln>
            <a:noFill/>
          </a:ln>
        </p:spPr>
        <p:txBody>
          <a:bodyPr vert="horz" wrap="square" lIns="68580" tIns="34290" rIns="68580" bIns="34290" numCol="1" anchor="t" anchorCtr="0" compatLnSpc="1">
            <a:prstTxWarp prst="textNoShape">
              <a:avLst/>
            </a:prstTxWarp>
          </a:bodyPr>
          <a:lstStyle/>
          <a:p>
            <a:endParaRPr lang="en-US" sz="1800"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ltGray">
          <a:xfrm rot="20700000">
            <a:off x="4207166" y="-2996184"/>
            <a:ext cx="12137646" cy="7623197"/>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110081"/>
          </a:solidFill>
          <a:ln>
            <a:noFill/>
          </a:ln>
        </p:spPr>
        <p:txBody>
          <a:bodyPr vert="horz" wrap="square" lIns="68580" tIns="34290" rIns="68580" bIns="34290" numCol="1" anchor="t" anchorCtr="0" compatLnSpc="1">
            <a:prstTxWarp prst="textNoShape">
              <a:avLst/>
            </a:prstTxWarp>
          </a:bodyPr>
          <a:lstStyle/>
          <a:p>
            <a:endParaRPr lang="en-US" sz="1800" dirty="0"/>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70001" y="4550958"/>
            <a:ext cx="593999" cy="322633"/>
          </a:xfrm>
          <a:prstGeom prst="rect">
            <a:avLst/>
          </a:prstGeom>
        </p:spPr>
      </p:pic>
      <p:sp>
        <p:nvSpPr>
          <p:cNvPr id="14" name="Blue box">
            <a:extLst>
              <a:ext uri="{FF2B5EF4-FFF2-40B4-BE49-F238E27FC236}">
                <a16:creationId xmlns:a16="http://schemas.microsoft.com/office/drawing/2014/main" id="{689E9698-8DC0-3096-E439-B125B777F82E}"/>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5" name="Dynamic legal" descr="{&quot;templafy&quot;:{&quot;id&quot;:&quot;9313211c-01ce-4fd4-b6b7-adaf86d02f62&quot;}}">
            <a:extLst>
              <a:ext uri="{FF2B5EF4-FFF2-40B4-BE49-F238E27FC236}">
                <a16:creationId xmlns:a16="http://schemas.microsoft.com/office/drawing/2014/main" id="{EC87AE7A-0584-E049-D861-94943E94B6B5}"/>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6" name="Dynmic Internal use only" descr="{&quot;templafy&quot;:{&quot;id&quot;:&quot;819576fd-d77e-415c-ad97-2f04c6f0e0c3&quot;}}" title="Form.Cigna_Confidentiality.Cigna_healthcareConfidentiality">
            <a:extLst>
              <a:ext uri="{FF2B5EF4-FFF2-40B4-BE49-F238E27FC236}">
                <a16:creationId xmlns:a16="http://schemas.microsoft.com/office/drawing/2014/main" id="{3F1A2567-367A-4523-32CF-695239E7BF81}"/>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270000" y="540000"/>
            <a:ext cx="4236300" cy="3887935"/>
          </a:xfrm>
        </p:spPr>
        <p:txBody>
          <a:bodyPr lIns="0" tIns="0" rIns="0" bIns="0" anchor="ctr" anchorCtr="0"/>
          <a:lstStyle>
            <a:lvl1pPr algn="l">
              <a:lnSpc>
                <a:spcPct val="90000"/>
              </a:lnSpc>
              <a:defRPr sz="4050" cap="none" baseline="0">
                <a:solidFill>
                  <a:schemeClr val="tx1"/>
                </a:solidFill>
              </a:defRPr>
            </a:lvl1pPr>
          </a:lstStyle>
          <a:p>
            <a:r>
              <a:rPr lang="en-US" noProof="0" dirty="0"/>
              <a:t>Click to add Breaker title</a:t>
            </a:r>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7415695" y="4738500"/>
            <a:ext cx="1189205" cy="135000"/>
          </a:xfrm>
          <a:prstGeom prst="rect">
            <a:avLst/>
          </a:prstGeom>
        </p:spPr>
        <p:txBody>
          <a:bodyPr/>
          <a:lstStyle>
            <a:lvl1pPr>
              <a:defRPr>
                <a:solidFill>
                  <a:schemeClr val="tx1"/>
                </a:solidFill>
              </a:defRPr>
            </a:lvl1pPr>
          </a:lstStyle>
          <a:p>
            <a:pPr algn="r"/>
            <a:fld id="{88CC32BB-3592-4773-9FB7-69524DEA68FD}" type="datetime4">
              <a:rPr lang="en-US" smtClean="0"/>
              <a:t>March 20, 2026</a:t>
            </a:fld>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6143438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guide id="2" orient="horz" pos="3719">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9144900" cy="5143500"/>
          </a:xfrm>
          <a:prstGeom prst="rect">
            <a:avLst/>
          </a:prstGeom>
          <a:solidFill>
            <a:srgbClr val="03CC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5729640" y="-981551"/>
            <a:ext cx="14024102" cy="8013771"/>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00874D"/>
          </a:solidFill>
          <a:ln>
            <a:noFill/>
          </a:ln>
        </p:spPr>
        <p:txBody>
          <a:bodyPr vert="horz" wrap="square" lIns="68580" tIns="34290" rIns="68580" bIns="34290" numCol="1" anchor="t" anchorCtr="0" compatLnSpc="1">
            <a:prstTxWarp prst="textNoShape">
              <a:avLst/>
            </a:prstTxWarp>
          </a:bodyPr>
          <a:lstStyle/>
          <a:p>
            <a:endParaRPr lang="en-US" sz="1800"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4207166" y="-2996184"/>
            <a:ext cx="12137646" cy="7623197"/>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00874D"/>
          </a:solidFill>
          <a:ln>
            <a:noFill/>
          </a:ln>
        </p:spPr>
        <p:txBody>
          <a:bodyPr vert="horz" wrap="square" lIns="68580" tIns="34290" rIns="68580" bIns="34290" numCol="1" anchor="t" anchorCtr="0" compatLnSpc="1">
            <a:prstTxWarp prst="textNoShape">
              <a:avLst/>
            </a:prstTxWarp>
          </a:bodyPr>
          <a:lstStyle/>
          <a:p>
            <a:endParaRPr lang="en-US" sz="1800" dirty="0"/>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70001" y="4550958"/>
            <a:ext cx="593999" cy="322633"/>
          </a:xfrm>
          <a:prstGeom prst="rect">
            <a:avLst/>
          </a:prstGeom>
        </p:spPr>
      </p:pic>
      <p:sp>
        <p:nvSpPr>
          <p:cNvPr id="14" name="Blue box">
            <a:extLst>
              <a:ext uri="{FF2B5EF4-FFF2-40B4-BE49-F238E27FC236}">
                <a16:creationId xmlns:a16="http://schemas.microsoft.com/office/drawing/2014/main" id="{CCEEDC3B-AD20-9528-8BA1-FB406327E19A}"/>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5" name="Dynamic legal" descr="{&quot;templafy&quot;:{&quot;id&quot;:&quot;6f0b60be-06b7-46f7-8d16-440c19235a8d&quot;}}">
            <a:extLst>
              <a:ext uri="{FF2B5EF4-FFF2-40B4-BE49-F238E27FC236}">
                <a16:creationId xmlns:a16="http://schemas.microsoft.com/office/drawing/2014/main" id="{D09F94A7-1C44-5D98-30D2-64D7E2867546}"/>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6" name="Dynmic Internal use only" descr="{&quot;templafy&quot;:{&quot;id&quot;:&quot;43baa70e-aa55-486e-91e5-78f27bb7941b&quot;}}" title="Form.Cigna_Confidentiality.Cigna_healthcareConfidentiality">
            <a:extLst>
              <a:ext uri="{FF2B5EF4-FFF2-40B4-BE49-F238E27FC236}">
                <a16:creationId xmlns:a16="http://schemas.microsoft.com/office/drawing/2014/main" id="{C58A417C-CFA3-50BC-F56C-C1A13A5D7CF2}"/>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270000" y="540000"/>
            <a:ext cx="4236300" cy="3888000"/>
          </a:xfrm>
        </p:spPr>
        <p:txBody>
          <a:bodyPr lIns="0" tIns="0" rIns="0" bIns="0" anchor="ctr" anchorCtr="0"/>
          <a:lstStyle>
            <a:lvl1pPr algn="l">
              <a:lnSpc>
                <a:spcPct val="90000"/>
              </a:lnSpc>
              <a:defRPr sz="4050" cap="none" baseline="0">
                <a:solidFill>
                  <a:schemeClr val="tx1"/>
                </a:solidFill>
              </a:defRPr>
            </a:lvl1pPr>
          </a:lstStyle>
          <a:p>
            <a:r>
              <a:rPr lang="en-US" noProof="0" dirty="0"/>
              <a:t>Click to add Breaker title</a:t>
            </a:r>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7415695" y="4738500"/>
            <a:ext cx="1189205" cy="135000"/>
          </a:xfrm>
          <a:prstGeom prst="rect">
            <a:avLst/>
          </a:prstGeom>
        </p:spPr>
        <p:txBody>
          <a:bodyPr/>
          <a:lstStyle>
            <a:lvl1pPr>
              <a:defRPr>
                <a:solidFill>
                  <a:schemeClr val="tx1"/>
                </a:solidFill>
              </a:defRPr>
            </a:lvl1pPr>
          </a:lstStyle>
          <a:p>
            <a:pPr algn="r"/>
            <a:fld id="{B22079DA-3B59-4313-B93F-7816A5692D25}" type="datetime4">
              <a:rPr lang="en-US" smtClean="0"/>
              <a:t>March 20, 2026</a:t>
            </a:fld>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589412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guide id="2" orient="horz" pos="3717">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9144900" cy="5143500"/>
          </a:xfrm>
          <a:prstGeom prst="rect">
            <a:avLst/>
          </a:prstGeom>
          <a:solidFill>
            <a:srgbClr val="FAA1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5729640" y="-981551"/>
            <a:ext cx="14024102" cy="8013771"/>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FF4D00"/>
          </a:solidFill>
          <a:ln>
            <a:noFill/>
          </a:ln>
        </p:spPr>
        <p:txBody>
          <a:bodyPr vert="horz" wrap="square" lIns="68580" tIns="34290" rIns="68580" bIns="34290" numCol="1" anchor="t" anchorCtr="0" compatLnSpc="1">
            <a:prstTxWarp prst="textNoShape">
              <a:avLst/>
            </a:prstTxWarp>
          </a:bodyPr>
          <a:lstStyle/>
          <a:p>
            <a:endParaRPr lang="en-US" sz="1800"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4207166" y="-2996184"/>
            <a:ext cx="12137646" cy="7623197"/>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FF4D00"/>
          </a:solidFill>
          <a:ln>
            <a:noFill/>
          </a:ln>
        </p:spPr>
        <p:txBody>
          <a:bodyPr vert="horz" wrap="square" lIns="68580" tIns="34290" rIns="68580" bIns="34290" numCol="1" anchor="t" anchorCtr="0" compatLnSpc="1">
            <a:prstTxWarp prst="textNoShape">
              <a:avLst/>
            </a:prstTxWarp>
          </a:bodyPr>
          <a:lstStyle/>
          <a:p>
            <a:endParaRPr lang="en-US" sz="1800" dirty="0"/>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70001" y="4550958"/>
            <a:ext cx="593999" cy="322633"/>
          </a:xfrm>
          <a:prstGeom prst="rect">
            <a:avLst/>
          </a:prstGeom>
        </p:spPr>
      </p:pic>
      <p:sp>
        <p:nvSpPr>
          <p:cNvPr id="14" name="Blue box">
            <a:extLst>
              <a:ext uri="{FF2B5EF4-FFF2-40B4-BE49-F238E27FC236}">
                <a16:creationId xmlns:a16="http://schemas.microsoft.com/office/drawing/2014/main" id="{C5CFC384-13CD-6B46-CE77-496CB893B557}"/>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5" name="Dynamic legal" descr="{&quot;templafy&quot;:{&quot;id&quot;:&quot;f8a24e85-436f-40b4-84c1-8cf20dc7266b&quot;}}">
            <a:extLst>
              <a:ext uri="{FF2B5EF4-FFF2-40B4-BE49-F238E27FC236}">
                <a16:creationId xmlns:a16="http://schemas.microsoft.com/office/drawing/2014/main" id="{8D17186F-B348-C097-1F64-A5FA60DA7188}"/>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6" name="Dynmic Internal use only" descr="{&quot;templafy&quot;:{&quot;id&quot;:&quot;325e4fe5-46fb-424a-9305-d1551573f918&quot;}}" title="Form.Cigna_Confidentiality.Cigna_healthcareConfidentiality">
            <a:extLst>
              <a:ext uri="{FF2B5EF4-FFF2-40B4-BE49-F238E27FC236}">
                <a16:creationId xmlns:a16="http://schemas.microsoft.com/office/drawing/2014/main" id="{B9D910B8-6DF2-C46B-28F9-B783F242D80E}"/>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270000" y="540000"/>
            <a:ext cx="4236300" cy="3886744"/>
          </a:xfrm>
        </p:spPr>
        <p:txBody>
          <a:bodyPr lIns="0" tIns="0" rIns="0" bIns="0" anchor="ctr" anchorCtr="0"/>
          <a:lstStyle>
            <a:lvl1pPr algn="l">
              <a:lnSpc>
                <a:spcPct val="90000"/>
              </a:lnSpc>
              <a:defRPr sz="4050" cap="none" baseline="0">
                <a:solidFill>
                  <a:schemeClr val="tx1"/>
                </a:solidFill>
              </a:defRPr>
            </a:lvl1pPr>
          </a:lstStyle>
          <a:p>
            <a:r>
              <a:rPr lang="en-US" noProof="0" dirty="0"/>
              <a:t>Click to add Breaker title</a:t>
            </a:r>
            <a:endParaRPr lang="en-US" dirty="0"/>
          </a:p>
        </p:txBody>
      </p:sp>
      <p:sp>
        <p:nvSpPr>
          <p:cNvPr id="11" name="Footer Placeholder 10">
            <a:extLst>
              <a:ext uri="{FF2B5EF4-FFF2-40B4-BE49-F238E27FC236}">
                <a16:creationId xmlns:a16="http://schemas.microsoft.com/office/drawing/2014/main" id="{2A4D4CDC-41FD-AA36-8291-2C18935746E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10" name="Date Placeholder 9">
            <a:extLst>
              <a:ext uri="{FF2B5EF4-FFF2-40B4-BE49-F238E27FC236}">
                <a16:creationId xmlns:a16="http://schemas.microsoft.com/office/drawing/2014/main" id="{AAE330CD-3227-EFB6-6972-7D717F23E1F7}"/>
              </a:ext>
            </a:extLst>
          </p:cNvPr>
          <p:cNvSpPr>
            <a:spLocks noGrp="1"/>
          </p:cNvSpPr>
          <p:nvPr>
            <p:ph type="dt" sz="half" idx="10"/>
          </p:nvPr>
        </p:nvSpPr>
        <p:spPr/>
        <p:txBody>
          <a:bodyPr/>
          <a:lstStyle>
            <a:lvl1pPr>
              <a:defRPr>
                <a:solidFill>
                  <a:schemeClr val="tx1"/>
                </a:solidFill>
              </a:defRPr>
            </a:lvl1pPr>
          </a:lstStyle>
          <a:p>
            <a:fld id="{AE563A4E-E282-4547-AAEF-66B06FE3E4A6}" type="datetime4">
              <a:rPr lang="en-US" smtClean="0"/>
              <a:t>March 20, 2026</a:t>
            </a:fld>
            <a:endParaRPr lang="en-US" dirty="0"/>
          </a:p>
        </p:txBody>
      </p:sp>
      <p:sp>
        <p:nvSpPr>
          <p:cNvPr id="12" name="Slide Number Placeholder 11">
            <a:extLst>
              <a:ext uri="{FF2B5EF4-FFF2-40B4-BE49-F238E27FC236}">
                <a16:creationId xmlns:a16="http://schemas.microsoft.com/office/drawing/2014/main" id="{C40BBCB3-ED81-899F-FD24-50EA86B4A2FB}"/>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4586754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guide id="2" orient="horz" pos="3718">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9144900" cy="51435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grpSp>
        <p:nvGrpSpPr>
          <p:cNvPr id="10" name="Group 9">
            <a:extLst>
              <a:ext uri="{FF2B5EF4-FFF2-40B4-BE49-F238E27FC236}">
                <a16:creationId xmlns:a16="http://schemas.microsoft.com/office/drawing/2014/main" id="{96B0153F-51B7-5FFA-CA1F-CA82240C778B}"/>
              </a:ext>
            </a:extLst>
          </p:cNvPr>
          <p:cNvGrpSpPr/>
          <p:nvPr userDrawn="1"/>
        </p:nvGrpSpPr>
        <p:grpSpPr bwMode="ltGray">
          <a:xfrm>
            <a:off x="6055093" y="0"/>
            <a:ext cx="3088908" cy="5143500"/>
            <a:chOff x="8073457" y="0"/>
            <a:chExt cx="4118544" cy="6858000"/>
          </a:xfrm>
          <a:solidFill>
            <a:srgbClr val="0033FF"/>
          </a:solidFill>
        </p:grpSpPr>
        <p:sp>
          <p:nvSpPr>
            <p:cNvPr id="11" name="Freeform: Shape 10">
              <a:extLst>
                <a:ext uri="{FF2B5EF4-FFF2-40B4-BE49-F238E27FC236}">
                  <a16:creationId xmlns:a16="http://schemas.microsoft.com/office/drawing/2014/main" id="{56CCDB76-95D2-7F79-299A-F9D1F543C7AF}"/>
                </a:ext>
              </a:extLst>
            </p:cNvPr>
            <p:cNvSpPr>
              <a:spLocks/>
            </p:cNvSpPr>
            <p:nvPr/>
          </p:nvSpPr>
          <p:spPr bwMode="ltGray">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2" name="Freeform 6">
              <a:extLst>
                <a:ext uri="{FF2B5EF4-FFF2-40B4-BE49-F238E27FC236}">
                  <a16:creationId xmlns:a16="http://schemas.microsoft.com/office/drawing/2014/main" id="{DABCB348-87AA-DF6A-F781-2F307E73E9A7}"/>
                </a:ext>
              </a:extLst>
            </p:cNvPr>
            <p:cNvSpPr>
              <a:spLocks/>
            </p:cNvSpPr>
            <p:nvPr/>
          </p:nvSpPr>
          <p:spPr bwMode="ltGray">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3" name="Freeform 8">
              <a:extLst>
                <a:ext uri="{FF2B5EF4-FFF2-40B4-BE49-F238E27FC236}">
                  <a16:creationId xmlns:a16="http://schemas.microsoft.com/office/drawing/2014/main" id="{058E9BCD-4588-8828-A945-4E86A8403205}"/>
                </a:ext>
              </a:extLst>
            </p:cNvPr>
            <p:cNvSpPr>
              <a:spLocks/>
            </p:cNvSpPr>
            <p:nvPr/>
          </p:nvSpPr>
          <p:spPr bwMode="ltGray">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4" name="Freeform 9">
              <a:extLst>
                <a:ext uri="{FF2B5EF4-FFF2-40B4-BE49-F238E27FC236}">
                  <a16:creationId xmlns:a16="http://schemas.microsoft.com/office/drawing/2014/main" id="{32E7BBC3-F14D-6277-CCAD-C24F09347874}"/>
                </a:ext>
              </a:extLst>
            </p:cNvPr>
            <p:cNvSpPr>
              <a:spLocks/>
            </p:cNvSpPr>
            <p:nvPr/>
          </p:nvSpPr>
          <p:spPr bwMode="ltGray">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5" name="Freeform 10">
              <a:extLst>
                <a:ext uri="{FF2B5EF4-FFF2-40B4-BE49-F238E27FC236}">
                  <a16:creationId xmlns:a16="http://schemas.microsoft.com/office/drawing/2014/main" id="{E728AF19-90EE-8328-E263-739F09EC6B16}"/>
                </a:ext>
              </a:extLst>
            </p:cNvPr>
            <p:cNvSpPr>
              <a:spLocks/>
            </p:cNvSpPr>
            <p:nvPr/>
          </p:nvSpPr>
          <p:spPr bwMode="ltGray">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6" name="Freeform: Shape 15">
              <a:extLst>
                <a:ext uri="{FF2B5EF4-FFF2-40B4-BE49-F238E27FC236}">
                  <a16:creationId xmlns:a16="http://schemas.microsoft.com/office/drawing/2014/main" id="{0B0B7CDD-D1BD-1582-95F5-65C8B3319C51}"/>
                </a:ext>
              </a:extLst>
            </p:cNvPr>
            <p:cNvSpPr>
              <a:spLocks/>
            </p:cNvSpPr>
            <p:nvPr/>
          </p:nvSpPr>
          <p:spPr bwMode="ltGray">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7" name="Freeform: Shape 16">
              <a:extLst>
                <a:ext uri="{FF2B5EF4-FFF2-40B4-BE49-F238E27FC236}">
                  <a16:creationId xmlns:a16="http://schemas.microsoft.com/office/drawing/2014/main" id="{0EE57DDC-DED5-4EE5-F88C-943973FE8825}"/>
                </a:ext>
              </a:extLst>
            </p:cNvPr>
            <p:cNvSpPr>
              <a:spLocks/>
            </p:cNvSpPr>
            <p:nvPr/>
          </p:nvSpPr>
          <p:spPr bwMode="ltGray">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8" name="Freeform 15">
              <a:extLst>
                <a:ext uri="{FF2B5EF4-FFF2-40B4-BE49-F238E27FC236}">
                  <a16:creationId xmlns:a16="http://schemas.microsoft.com/office/drawing/2014/main" id="{B5C712EE-74F0-76A8-8912-D52C2DA9D1EF}"/>
                </a:ext>
              </a:extLst>
            </p:cNvPr>
            <p:cNvSpPr>
              <a:spLocks/>
            </p:cNvSpPr>
            <p:nvPr/>
          </p:nvSpPr>
          <p:spPr bwMode="ltGray">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9" name="Freeform 16">
              <a:extLst>
                <a:ext uri="{FF2B5EF4-FFF2-40B4-BE49-F238E27FC236}">
                  <a16:creationId xmlns:a16="http://schemas.microsoft.com/office/drawing/2014/main" id="{A419EDC7-215C-BA21-4821-D162E198B7D6}"/>
                </a:ext>
              </a:extLst>
            </p:cNvPr>
            <p:cNvSpPr>
              <a:spLocks/>
            </p:cNvSpPr>
            <p:nvPr/>
          </p:nvSpPr>
          <p:spPr bwMode="ltGray">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0" name="Freeform 17">
              <a:extLst>
                <a:ext uri="{FF2B5EF4-FFF2-40B4-BE49-F238E27FC236}">
                  <a16:creationId xmlns:a16="http://schemas.microsoft.com/office/drawing/2014/main" id="{E2108FCF-4C74-27F8-0639-D7799E5D7DDE}"/>
                </a:ext>
              </a:extLst>
            </p:cNvPr>
            <p:cNvSpPr>
              <a:spLocks/>
            </p:cNvSpPr>
            <p:nvPr/>
          </p:nvSpPr>
          <p:spPr bwMode="ltGray">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1" name="Freeform: Shape 20">
              <a:extLst>
                <a:ext uri="{FF2B5EF4-FFF2-40B4-BE49-F238E27FC236}">
                  <a16:creationId xmlns:a16="http://schemas.microsoft.com/office/drawing/2014/main" id="{5ACAFCF3-1E52-1093-0307-86425C4873E8}"/>
                </a:ext>
              </a:extLst>
            </p:cNvPr>
            <p:cNvSpPr>
              <a:spLocks/>
            </p:cNvSpPr>
            <p:nvPr/>
          </p:nvSpPr>
          <p:spPr bwMode="ltGray">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22" name="Freeform 22">
              <a:extLst>
                <a:ext uri="{FF2B5EF4-FFF2-40B4-BE49-F238E27FC236}">
                  <a16:creationId xmlns:a16="http://schemas.microsoft.com/office/drawing/2014/main" id="{CC03080C-DBA0-57C4-6F13-104B7E6014F9}"/>
                </a:ext>
              </a:extLst>
            </p:cNvPr>
            <p:cNvSpPr>
              <a:spLocks/>
            </p:cNvSpPr>
            <p:nvPr/>
          </p:nvSpPr>
          <p:spPr bwMode="ltGray">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3" name="Freeform 25">
              <a:extLst>
                <a:ext uri="{FF2B5EF4-FFF2-40B4-BE49-F238E27FC236}">
                  <a16:creationId xmlns:a16="http://schemas.microsoft.com/office/drawing/2014/main" id="{FAE87726-C79E-DAD3-76FD-2F2F60BC7CCD}"/>
                </a:ext>
              </a:extLst>
            </p:cNvPr>
            <p:cNvSpPr>
              <a:spLocks/>
            </p:cNvSpPr>
            <p:nvPr/>
          </p:nvSpPr>
          <p:spPr bwMode="ltGray">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4" name="Freeform 26">
              <a:extLst>
                <a:ext uri="{FF2B5EF4-FFF2-40B4-BE49-F238E27FC236}">
                  <a16:creationId xmlns:a16="http://schemas.microsoft.com/office/drawing/2014/main" id="{B9CFDB37-3EDD-5023-1198-354C5F793FC8}"/>
                </a:ext>
              </a:extLst>
            </p:cNvPr>
            <p:cNvSpPr>
              <a:spLocks/>
            </p:cNvSpPr>
            <p:nvPr/>
          </p:nvSpPr>
          <p:spPr bwMode="ltGray">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5" name="Freeform 27">
              <a:extLst>
                <a:ext uri="{FF2B5EF4-FFF2-40B4-BE49-F238E27FC236}">
                  <a16:creationId xmlns:a16="http://schemas.microsoft.com/office/drawing/2014/main" id="{A1F3CF1D-DFFD-7C63-73E8-4BFA94109791}"/>
                </a:ext>
              </a:extLst>
            </p:cNvPr>
            <p:cNvSpPr>
              <a:spLocks/>
            </p:cNvSpPr>
            <p:nvPr/>
          </p:nvSpPr>
          <p:spPr bwMode="ltGray">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6" name="Freeform 29">
              <a:extLst>
                <a:ext uri="{FF2B5EF4-FFF2-40B4-BE49-F238E27FC236}">
                  <a16:creationId xmlns:a16="http://schemas.microsoft.com/office/drawing/2014/main" id="{0BE5861B-1B20-FD8F-5B05-88A65350C3FC}"/>
                </a:ext>
              </a:extLst>
            </p:cNvPr>
            <p:cNvSpPr>
              <a:spLocks/>
            </p:cNvSpPr>
            <p:nvPr/>
          </p:nvSpPr>
          <p:spPr bwMode="ltGray">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7" name="Freeform: Shape 26">
              <a:extLst>
                <a:ext uri="{FF2B5EF4-FFF2-40B4-BE49-F238E27FC236}">
                  <a16:creationId xmlns:a16="http://schemas.microsoft.com/office/drawing/2014/main" id="{D7F14CCE-E106-D19B-11D1-4F7A14895405}"/>
                </a:ext>
              </a:extLst>
            </p:cNvPr>
            <p:cNvSpPr>
              <a:spLocks/>
            </p:cNvSpPr>
            <p:nvPr/>
          </p:nvSpPr>
          <p:spPr bwMode="ltGray">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28" name="Freeform 36">
              <a:extLst>
                <a:ext uri="{FF2B5EF4-FFF2-40B4-BE49-F238E27FC236}">
                  <a16:creationId xmlns:a16="http://schemas.microsoft.com/office/drawing/2014/main" id="{A8F02F2D-563B-913C-804A-B485E3099633}"/>
                </a:ext>
              </a:extLst>
            </p:cNvPr>
            <p:cNvSpPr>
              <a:spLocks/>
            </p:cNvSpPr>
            <p:nvPr/>
          </p:nvSpPr>
          <p:spPr bwMode="ltGray">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9" name="Freeform 37">
              <a:extLst>
                <a:ext uri="{FF2B5EF4-FFF2-40B4-BE49-F238E27FC236}">
                  <a16:creationId xmlns:a16="http://schemas.microsoft.com/office/drawing/2014/main" id="{F1880DEC-7D68-A9C3-4631-6C7DE7E6B498}"/>
                </a:ext>
              </a:extLst>
            </p:cNvPr>
            <p:cNvSpPr>
              <a:spLocks/>
            </p:cNvSpPr>
            <p:nvPr/>
          </p:nvSpPr>
          <p:spPr bwMode="ltGray">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30" name="Freeform 38">
              <a:extLst>
                <a:ext uri="{FF2B5EF4-FFF2-40B4-BE49-F238E27FC236}">
                  <a16:creationId xmlns:a16="http://schemas.microsoft.com/office/drawing/2014/main" id="{1108FBC6-C922-E218-57C6-5D00C7B25057}"/>
                </a:ext>
              </a:extLst>
            </p:cNvPr>
            <p:cNvSpPr>
              <a:spLocks/>
            </p:cNvSpPr>
            <p:nvPr/>
          </p:nvSpPr>
          <p:spPr bwMode="ltGray">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31" name="Freeform: Shape 30">
              <a:extLst>
                <a:ext uri="{FF2B5EF4-FFF2-40B4-BE49-F238E27FC236}">
                  <a16:creationId xmlns:a16="http://schemas.microsoft.com/office/drawing/2014/main" id="{84BD06DF-C072-0B33-5685-31AF73DD2232}"/>
                </a:ext>
              </a:extLst>
            </p:cNvPr>
            <p:cNvSpPr>
              <a:spLocks/>
            </p:cNvSpPr>
            <p:nvPr/>
          </p:nvSpPr>
          <p:spPr bwMode="ltGray">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32" name="Freeform: Shape 31">
              <a:extLst>
                <a:ext uri="{FF2B5EF4-FFF2-40B4-BE49-F238E27FC236}">
                  <a16:creationId xmlns:a16="http://schemas.microsoft.com/office/drawing/2014/main" id="{6098F057-2DE9-D7F7-C543-10D69960F728}"/>
                </a:ext>
              </a:extLst>
            </p:cNvPr>
            <p:cNvSpPr>
              <a:spLocks/>
            </p:cNvSpPr>
            <p:nvPr/>
          </p:nvSpPr>
          <p:spPr bwMode="ltGray">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33" name="Freeform 44">
              <a:extLst>
                <a:ext uri="{FF2B5EF4-FFF2-40B4-BE49-F238E27FC236}">
                  <a16:creationId xmlns:a16="http://schemas.microsoft.com/office/drawing/2014/main" id="{22243FA7-4941-4567-168F-6032C9400285}"/>
                </a:ext>
              </a:extLst>
            </p:cNvPr>
            <p:cNvSpPr>
              <a:spLocks/>
            </p:cNvSpPr>
            <p:nvPr/>
          </p:nvSpPr>
          <p:spPr bwMode="ltGray">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34" name="Freeform 45">
              <a:extLst>
                <a:ext uri="{FF2B5EF4-FFF2-40B4-BE49-F238E27FC236}">
                  <a16:creationId xmlns:a16="http://schemas.microsoft.com/office/drawing/2014/main" id="{824061A3-A719-A441-669E-A2E108ABCA52}"/>
                </a:ext>
              </a:extLst>
            </p:cNvPr>
            <p:cNvSpPr>
              <a:spLocks/>
            </p:cNvSpPr>
            <p:nvPr/>
          </p:nvSpPr>
          <p:spPr bwMode="ltGray">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35" name="Freeform 46">
              <a:extLst>
                <a:ext uri="{FF2B5EF4-FFF2-40B4-BE49-F238E27FC236}">
                  <a16:creationId xmlns:a16="http://schemas.microsoft.com/office/drawing/2014/main" id="{07521B81-D6C7-572F-ABDF-B48ED793FFFE}"/>
                </a:ext>
              </a:extLst>
            </p:cNvPr>
            <p:cNvSpPr>
              <a:spLocks/>
            </p:cNvSpPr>
            <p:nvPr/>
          </p:nvSpPr>
          <p:spPr bwMode="ltGray">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36" name="Freeform 47">
              <a:extLst>
                <a:ext uri="{FF2B5EF4-FFF2-40B4-BE49-F238E27FC236}">
                  <a16:creationId xmlns:a16="http://schemas.microsoft.com/office/drawing/2014/main" id="{51DDA017-35BF-F6D1-B909-9586B3639F71}"/>
                </a:ext>
              </a:extLst>
            </p:cNvPr>
            <p:cNvSpPr>
              <a:spLocks/>
            </p:cNvSpPr>
            <p:nvPr/>
          </p:nvSpPr>
          <p:spPr bwMode="ltGray">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37" name="Freeform: Shape 36">
              <a:extLst>
                <a:ext uri="{FF2B5EF4-FFF2-40B4-BE49-F238E27FC236}">
                  <a16:creationId xmlns:a16="http://schemas.microsoft.com/office/drawing/2014/main" id="{C9400801-2683-A4DB-EFA8-21B2826B7C7B}"/>
                </a:ext>
              </a:extLst>
            </p:cNvPr>
            <p:cNvSpPr>
              <a:spLocks/>
            </p:cNvSpPr>
            <p:nvPr/>
          </p:nvSpPr>
          <p:spPr bwMode="ltGray">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38" name="Freeform 49">
              <a:extLst>
                <a:ext uri="{FF2B5EF4-FFF2-40B4-BE49-F238E27FC236}">
                  <a16:creationId xmlns:a16="http://schemas.microsoft.com/office/drawing/2014/main" id="{AB5D3AA2-657C-852C-4A8F-99E9D435D163}"/>
                </a:ext>
              </a:extLst>
            </p:cNvPr>
            <p:cNvSpPr>
              <a:spLocks/>
            </p:cNvSpPr>
            <p:nvPr/>
          </p:nvSpPr>
          <p:spPr bwMode="ltGray">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39" name="Freeform: Shape 38">
              <a:extLst>
                <a:ext uri="{FF2B5EF4-FFF2-40B4-BE49-F238E27FC236}">
                  <a16:creationId xmlns:a16="http://schemas.microsoft.com/office/drawing/2014/main" id="{01F3F0FA-2DC8-63A2-5B82-2835781EB1B4}"/>
                </a:ext>
              </a:extLst>
            </p:cNvPr>
            <p:cNvSpPr>
              <a:spLocks/>
            </p:cNvSpPr>
            <p:nvPr/>
          </p:nvSpPr>
          <p:spPr bwMode="ltGray">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40" name="Freeform 58">
              <a:extLst>
                <a:ext uri="{FF2B5EF4-FFF2-40B4-BE49-F238E27FC236}">
                  <a16:creationId xmlns:a16="http://schemas.microsoft.com/office/drawing/2014/main" id="{E3C3D9DC-5040-5446-53CF-3AC3A5B6A573}"/>
                </a:ext>
              </a:extLst>
            </p:cNvPr>
            <p:cNvSpPr>
              <a:spLocks/>
            </p:cNvSpPr>
            <p:nvPr/>
          </p:nvSpPr>
          <p:spPr bwMode="ltGray">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1" name="Freeform 61">
              <a:extLst>
                <a:ext uri="{FF2B5EF4-FFF2-40B4-BE49-F238E27FC236}">
                  <a16:creationId xmlns:a16="http://schemas.microsoft.com/office/drawing/2014/main" id="{14690D8F-C57A-A8FA-FCCE-5107FDFFD5EB}"/>
                </a:ext>
              </a:extLst>
            </p:cNvPr>
            <p:cNvSpPr>
              <a:spLocks/>
            </p:cNvSpPr>
            <p:nvPr/>
          </p:nvSpPr>
          <p:spPr bwMode="ltGray">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2" name="Freeform 62">
              <a:extLst>
                <a:ext uri="{FF2B5EF4-FFF2-40B4-BE49-F238E27FC236}">
                  <a16:creationId xmlns:a16="http://schemas.microsoft.com/office/drawing/2014/main" id="{1AE7CFF4-516E-CEAD-151B-D3E26F863E3B}"/>
                </a:ext>
              </a:extLst>
            </p:cNvPr>
            <p:cNvSpPr>
              <a:spLocks/>
            </p:cNvSpPr>
            <p:nvPr/>
          </p:nvSpPr>
          <p:spPr bwMode="ltGray">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3" name="Freeform 63">
              <a:extLst>
                <a:ext uri="{FF2B5EF4-FFF2-40B4-BE49-F238E27FC236}">
                  <a16:creationId xmlns:a16="http://schemas.microsoft.com/office/drawing/2014/main" id="{6904504F-D8AD-BB0E-E8BD-544EAB79E023}"/>
                </a:ext>
              </a:extLst>
            </p:cNvPr>
            <p:cNvSpPr>
              <a:spLocks/>
            </p:cNvSpPr>
            <p:nvPr/>
          </p:nvSpPr>
          <p:spPr bwMode="ltGray">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4" name="Freeform: Shape 43">
              <a:extLst>
                <a:ext uri="{FF2B5EF4-FFF2-40B4-BE49-F238E27FC236}">
                  <a16:creationId xmlns:a16="http://schemas.microsoft.com/office/drawing/2014/main" id="{6A2691E1-2D3F-F2B3-F075-848AF4CCE241}"/>
                </a:ext>
              </a:extLst>
            </p:cNvPr>
            <p:cNvSpPr>
              <a:spLocks/>
            </p:cNvSpPr>
            <p:nvPr/>
          </p:nvSpPr>
          <p:spPr bwMode="ltGray">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45" name="Freeform 65">
              <a:extLst>
                <a:ext uri="{FF2B5EF4-FFF2-40B4-BE49-F238E27FC236}">
                  <a16:creationId xmlns:a16="http://schemas.microsoft.com/office/drawing/2014/main" id="{617A7CFD-CC12-D585-D8A1-A334238198C1}"/>
                </a:ext>
              </a:extLst>
            </p:cNvPr>
            <p:cNvSpPr>
              <a:spLocks/>
            </p:cNvSpPr>
            <p:nvPr/>
          </p:nvSpPr>
          <p:spPr bwMode="ltGray">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6" name="Freeform: Shape 45">
              <a:extLst>
                <a:ext uri="{FF2B5EF4-FFF2-40B4-BE49-F238E27FC236}">
                  <a16:creationId xmlns:a16="http://schemas.microsoft.com/office/drawing/2014/main" id="{76AFAA03-EEE2-F6A8-5BD9-E332F576CBF1}"/>
                </a:ext>
              </a:extLst>
            </p:cNvPr>
            <p:cNvSpPr>
              <a:spLocks/>
            </p:cNvSpPr>
            <p:nvPr/>
          </p:nvSpPr>
          <p:spPr bwMode="ltGray">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47" name="Freeform 67">
              <a:extLst>
                <a:ext uri="{FF2B5EF4-FFF2-40B4-BE49-F238E27FC236}">
                  <a16:creationId xmlns:a16="http://schemas.microsoft.com/office/drawing/2014/main" id="{13C56906-CB98-3E40-9B41-1D10F35B4872}"/>
                </a:ext>
              </a:extLst>
            </p:cNvPr>
            <p:cNvSpPr>
              <a:spLocks/>
            </p:cNvSpPr>
            <p:nvPr/>
          </p:nvSpPr>
          <p:spPr bwMode="ltGray">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8" name="Freeform: Shape 47">
              <a:extLst>
                <a:ext uri="{FF2B5EF4-FFF2-40B4-BE49-F238E27FC236}">
                  <a16:creationId xmlns:a16="http://schemas.microsoft.com/office/drawing/2014/main" id="{90F7AA1D-C64C-CBA1-7628-31134297F9BE}"/>
                </a:ext>
              </a:extLst>
            </p:cNvPr>
            <p:cNvSpPr>
              <a:spLocks/>
            </p:cNvSpPr>
            <p:nvPr/>
          </p:nvSpPr>
          <p:spPr bwMode="ltGray">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49" name="Freeform 70">
              <a:extLst>
                <a:ext uri="{FF2B5EF4-FFF2-40B4-BE49-F238E27FC236}">
                  <a16:creationId xmlns:a16="http://schemas.microsoft.com/office/drawing/2014/main" id="{20BAD8FA-019E-E62B-3B8B-F12D7969CBFB}"/>
                </a:ext>
              </a:extLst>
            </p:cNvPr>
            <p:cNvSpPr>
              <a:spLocks/>
            </p:cNvSpPr>
            <p:nvPr/>
          </p:nvSpPr>
          <p:spPr bwMode="ltGray">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0" name="Freeform 71">
              <a:extLst>
                <a:ext uri="{FF2B5EF4-FFF2-40B4-BE49-F238E27FC236}">
                  <a16:creationId xmlns:a16="http://schemas.microsoft.com/office/drawing/2014/main" id="{F640350F-10A5-A988-26FC-FEC52C6F778F}"/>
                </a:ext>
              </a:extLst>
            </p:cNvPr>
            <p:cNvSpPr>
              <a:spLocks/>
            </p:cNvSpPr>
            <p:nvPr/>
          </p:nvSpPr>
          <p:spPr bwMode="ltGray">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gr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53" name="Blue box">
            <a:extLst>
              <a:ext uri="{FF2B5EF4-FFF2-40B4-BE49-F238E27FC236}">
                <a16:creationId xmlns:a16="http://schemas.microsoft.com/office/drawing/2014/main" id="{E0C22EA6-ECC6-8CD6-E1B5-290889221AE8}"/>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54" name="Dynamic legal" descr="{&quot;templafy&quot;:{&quot;id&quot;:&quot;b301f13e-64e0-49cb-958d-d3649b9b7a55&quot;}}">
            <a:extLst>
              <a:ext uri="{FF2B5EF4-FFF2-40B4-BE49-F238E27FC236}">
                <a16:creationId xmlns:a16="http://schemas.microsoft.com/office/drawing/2014/main" id="{C5046A5F-2BE6-A4FA-DCE7-FF3617100FC0}"/>
              </a:ext>
            </a:extLst>
          </p:cNvPr>
          <p:cNvSpPr txBox="1"/>
          <p:nvPr userDrawn="1"/>
        </p:nvSpPr>
        <p:spPr bwMode="white">
          <a:xfrm>
            <a:off x="2820888"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 2026 Cigna Healthcare</a:t>
            </a:r>
          </a:p>
        </p:txBody>
      </p:sp>
      <p:sp>
        <p:nvSpPr>
          <p:cNvPr id="55" name="Dynmic Internal use only" descr="{&quot;templafy&quot;:{&quot;id&quot;:&quot;6203df16-711d-4d08-98f3-1eb6c22af881&quot;}}" title="Form.Cigna_Confidentiality.Cigna_healthcareConfidentiality">
            <a:extLst>
              <a:ext uri="{FF2B5EF4-FFF2-40B4-BE49-F238E27FC236}">
                <a16:creationId xmlns:a16="http://schemas.microsoft.com/office/drawing/2014/main" id="{395736B2-5DCB-5D8C-730E-3CD70017B490}"/>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black">
          <a:xfrm>
            <a:off x="270000" y="540000"/>
            <a:ext cx="4236300" cy="3886744"/>
          </a:xfrm>
        </p:spPr>
        <p:txBody>
          <a:bodyPr lIns="0" tIns="0" rIns="0" bIns="0" anchor="ctr" anchorCtr="0"/>
          <a:lstStyle>
            <a:lvl1pPr algn="l">
              <a:lnSpc>
                <a:spcPct val="90000"/>
              </a:lnSpc>
              <a:defRPr sz="4050" cap="none" baseline="0">
                <a:solidFill>
                  <a:schemeClr val="tx1"/>
                </a:solidFill>
              </a:defRPr>
            </a:lvl1pPr>
          </a:lstStyle>
          <a:p>
            <a:r>
              <a:rPr lang="en-US" noProof="0" dirty="0"/>
              <a:t>Click to add Breaker title</a:t>
            </a:r>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black">
          <a:xfrm>
            <a:off x="7415695" y="4738500"/>
            <a:ext cx="1189205" cy="135000"/>
          </a:xfrm>
          <a:prstGeom prst="rect">
            <a:avLst/>
          </a:prstGeom>
        </p:spPr>
        <p:txBody>
          <a:bodyPr/>
          <a:lstStyle>
            <a:lvl1pPr>
              <a:defRPr>
                <a:solidFill>
                  <a:schemeClr val="tx1"/>
                </a:solidFill>
              </a:defRPr>
            </a:lvl1pPr>
          </a:lstStyle>
          <a:p>
            <a:pPr algn="r"/>
            <a:fld id="{330458D6-52CA-4EDA-9E5D-94260C7B19B0}" type="datetime4">
              <a:rPr lang="en-US" smtClean="0"/>
              <a:t>March 20, 2026</a:t>
            </a:fld>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black">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685480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guide id="2" orient="horz" pos="3718">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9144900" cy="51435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grpSp>
        <p:nvGrpSpPr>
          <p:cNvPr id="4" name="Group 3">
            <a:extLst>
              <a:ext uri="{FF2B5EF4-FFF2-40B4-BE49-F238E27FC236}">
                <a16:creationId xmlns:a16="http://schemas.microsoft.com/office/drawing/2014/main" id="{1DBDD132-B647-6D79-9EC5-7F5FE328FB60}"/>
              </a:ext>
            </a:extLst>
          </p:cNvPr>
          <p:cNvGrpSpPr/>
          <p:nvPr userDrawn="1"/>
        </p:nvGrpSpPr>
        <p:grpSpPr bwMode="ltGray">
          <a:xfrm>
            <a:off x="6055093" y="0"/>
            <a:ext cx="3088908" cy="5143500"/>
            <a:chOff x="8073457" y="0"/>
            <a:chExt cx="4118544" cy="6858000"/>
          </a:xfrm>
          <a:solidFill>
            <a:srgbClr val="03CC54"/>
          </a:solidFill>
        </p:grpSpPr>
        <p:sp>
          <p:nvSpPr>
            <p:cNvPr id="8" name="Freeform: Shape 7">
              <a:extLst>
                <a:ext uri="{FF2B5EF4-FFF2-40B4-BE49-F238E27FC236}">
                  <a16:creationId xmlns:a16="http://schemas.microsoft.com/office/drawing/2014/main" id="{11F76FB4-2F92-38FF-983E-ADB670D3E9E6}"/>
                </a:ext>
              </a:extLst>
            </p:cNvPr>
            <p:cNvSpPr>
              <a:spLocks/>
            </p:cNvSpPr>
            <p:nvPr/>
          </p:nvSpPr>
          <p:spPr bwMode="ltGray">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51" name="Freeform 6">
              <a:extLst>
                <a:ext uri="{FF2B5EF4-FFF2-40B4-BE49-F238E27FC236}">
                  <a16:creationId xmlns:a16="http://schemas.microsoft.com/office/drawing/2014/main" id="{A786ADA7-5CC0-B21E-69C7-D33546AE56D6}"/>
                </a:ext>
              </a:extLst>
            </p:cNvPr>
            <p:cNvSpPr>
              <a:spLocks/>
            </p:cNvSpPr>
            <p:nvPr/>
          </p:nvSpPr>
          <p:spPr bwMode="ltGray">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2" name="Freeform 8">
              <a:extLst>
                <a:ext uri="{FF2B5EF4-FFF2-40B4-BE49-F238E27FC236}">
                  <a16:creationId xmlns:a16="http://schemas.microsoft.com/office/drawing/2014/main" id="{ECA4AE0E-9A29-E5FA-BC33-7FA6BB0EFB07}"/>
                </a:ext>
              </a:extLst>
            </p:cNvPr>
            <p:cNvSpPr>
              <a:spLocks/>
            </p:cNvSpPr>
            <p:nvPr/>
          </p:nvSpPr>
          <p:spPr bwMode="ltGray">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3" name="Freeform 9">
              <a:extLst>
                <a:ext uri="{FF2B5EF4-FFF2-40B4-BE49-F238E27FC236}">
                  <a16:creationId xmlns:a16="http://schemas.microsoft.com/office/drawing/2014/main" id="{58ECFBD8-820D-D848-B5BB-3F6BEBE5DA59}"/>
                </a:ext>
              </a:extLst>
            </p:cNvPr>
            <p:cNvSpPr>
              <a:spLocks/>
            </p:cNvSpPr>
            <p:nvPr/>
          </p:nvSpPr>
          <p:spPr bwMode="ltGray">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4" name="Freeform 10">
              <a:extLst>
                <a:ext uri="{FF2B5EF4-FFF2-40B4-BE49-F238E27FC236}">
                  <a16:creationId xmlns:a16="http://schemas.microsoft.com/office/drawing/2014/main" id="{AE4FCA06-14F4-2B0A-9B3D-96FB59A0130E}"/>
                </a:ext>
              </a:extLst>
            </p:cNvPr>
            <p:cNvSpPr>
              <a:spLocks/>
            </p:cNvSpPr>
            <p:nvPr/>
          </p:nvSpPr>
          <p:spPr bwMode="ltGray">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5" name="Freeform: Shape 54">
              <a:extLst>
                <a:ext uri="{FF2B5EF4-FFF2-40B4-BE49-F238E27FC236}">
                  <a16:creationId xmlns:a16="http://schemas.microsoft.com/office/drawing/2014/main" id="{419AD768-9D3D-D53E-D817-33A966C711B4}"/>
                </a:ext>
              </a:extLst>
            </p:cNvPr>
            <p:cNvSpPr>
              <a:spLocks/>
            </p:cNvSpPr>
            <p:nvPr/>
          </p:nvSpPr>
          <p:spPr bwMode="ltGray">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56" name="Freeform: Shape 55">
              <a:extLst>
                <a:ext uri="{FF2B5EF4-FFF2-40B4-BE49-F238E27FC236}">
                  <a16:creationId xmlns:a16="http://schemas.microsoft.com/office/drawing/2014/main" id="{B99AE949-6BF9-9B14-2518-7F23777704DB}"/>
                </a:ext>
              </a:extLst>
            </p:cNvPr>
            <p:cNvSpPr>
              <a:spLocks/>
            </p:cNvSpPr>
            <p:nvPr/>
          </p:nvSpPr>
          <p:spPr bwMode="ltGray">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57" name="Freeform 15">
              <a:extLst>
                <a:ext uri="{FF2B5EF4-FFF2-40B4-BE49-F238E27FC236}">
                  <a16:creationId xmlns:a16="http://schemas.microsoft.com/office/drawing/2014/main" id="{F69568F5-5ECA-E758-4071-172C87286C23}"/>
                </a:ext>
              </a:extLst>
            </p:cNvPr>
            <p:cNvSpPr>
              <a:spLocks/>
            </p:cNvSpPr>
            <p:nvPr/>
          </p:nvSpPr>
          <p:spPr bwMode="ltGray">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8" name="Freeform 16">
              <a:extLst>
                <a:ext uri="{FF2B5EF4-FFF2-40B4-BE49-F238E27FC236}">
                  <a16:creationId xmlns:a16="http://schemas.microsoft.com/office/drawing/2014/main" id="{9E23537D-C46A-1E96-23CB-55964C0F1485}"/>
                </a:ext>
              </a:extLst>
            </p:cNvPr>
            <p:cNvSpPr>
              <a:spLocks/>
            </p:cNvSpPr>
            <p:nvPr/>
          </p:nvSpPr>
          <p:spPr bwMode="ltGray">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9" name="Freeform 17">
              <a:extLst>
                <a:ext uri="{FF2B5EF4-FFF2-40B4-BE49-F238E27FC236}">
                  <a16:creationId xmlns:a16="http://schemas.microsoft.com/office/drawing/2014/main" id="{B567FAA2-9CAE-06B7-5EB9-855346228C31}"/>
                </a:ext>
              </a:extLst>
            </p:cNvPr>
            <p:cNvSpPr>
              <a:spLocks/>
            </p:cNvSpPr>
            <p:nvPr/>
          </p:nvSpPr>
          <p:spPr bwMode="ltGray">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0" name="Freeform: Shape 59">
              <a:extLst>
                <a:ext uri="{FF2B5EF4-FFF2-40B4-BE49-F238E27FC236}">
                  <a16:creationId xmlns:a16="http://schemas.microsoft.com/office/drawing/2014/main" id="{082DE6FF-93AE-764E-B4EF-D02B15EDC150}"/>
                </a:ext>
              </a:extLst>
            </p:cNvPr>
            <p:cNvSpPr>
              <a:spLocks/>
            </p:cNvSpPr>
            <p:nvPr/>
          </p:nvSpPr>
          <p:spPr bwMode="ltGray">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1" name="Freeform 22">
              <a:extLst>
                <a:ext uri="{FF2B5EF4-FFF2-40B4-BE49-F238E27FC236}">
                  <a16:creationId xmlns:a16="http://schemas.microsoft.com/office/drawing/2014/main" id="{2CF043F6-FDAE-601E-1FC2-1B95C5C69238}"/>
                </a:ext>
              </a:extLst>
            </p:cNvPr>
            <p:cNvSpPr>
              <a:spLocks/>
            </p:cNvSpPr>
            <p:nvPr/>
          </p:nvSpPr>
          <p:spPr bwMode="ltGray">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2" name="Freeform 25">
              <a:extLst>
                <a:ext uri="{FF2B5EF4-FFF2-40B4-BE49-F238E27FC236}">
                  <a16:creationId xmlns:a16="http://schemas.microsoft.com/office/drawing/2014/main" id="{CDFC30C4-34CD-FC69-3218-12E0C0D0A564}"/>
                </a:ext>
              </a:extLst>
            </p:cNvPr>
            <p:cNvSpPr>
              <a:spLocks/>
            </p:cNvSpPr>
            <p:nvPr/>
          </p:nvSpPr>
          <p:spPr bwMode="ltGray">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3" name="Freeform 26">
              <a:extLst>
                <a:ext uri="{FF2B5EF4-FFF2-40B4-BE49-F238E27FC236}">
                  <a16:creationId xmlns:a16="http://schemas.microsoft.com/office/drawing/2014/main" id="{47C4C5A9-EE9E-5CF2-8EAF-80DC6F99CFBD}"/>
                </a:ext>
              </a:extLst>
            </p:cNvPr>
            <p:cNvSpPr>
              <a:spLocks/>
            </p:cNvSpPr>
            <p:nvPr/>
          </p:nvSpPr>
          <p:spPr bwMode="ltGray">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4" name="Freeform 27">
              <a:extLst>
                <a:ext uri="{FF2B5EF4-FFF2-40B4-BE49-F238E27FC236}">
                  <a16:creationId xmlns:a16="http://schemas.microsoft.com/office/drawing/2014/main" id="{E43AEBA1-48E2-1D88-CFB2-3C665158893F}"/>
                </a:ext>
              </a:extLst>
            </p:cNvPr>
            <p:cNvSpPr>
              <a:spLocks/>
            </p:cNvSpPr>
            <p:nvPr/>
          </p:nvSpPr>
          <p:spPr bwMode="ltGray">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5" name="Freeform 29">
              <a:extLst>
                <a:ext uri="{FF2B5EF4-FFF2-40B4-BE49-F238E27FC236}">
                  <a16:creationId xmlns:a16="http://schemas.microsoft.com/office/drawing/2014/main" id="{1EA77AE8-77D8-17F3-13D3-11864DAA2EDD}"/>
                </a:ext>
              </a:extLst>
            </p:cNvPr>
            <p:cNvSpPr>
              <a:spLocks/>
            </p:cNvSpPr>
            <p:nvPr/>
          </p:nvSpPr>
          <p:spPr bwMode="ltGray">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6" name="Freeform: Shape 65">
              <a:extLst>
                <a:ext uri="{FF2B5EF4-FFF2-40B4-BE49-F238E27FC236}">
                  <a16:creationId xmlns:a16="http://schemas.microsoft.com/office/drawing/2014/main" id="{0C4BF08B-D78C-03A8-D9F5-8E12FDB5404F}"/>
                </a:ext>
              </a:extLst>
            </p:cNvPr>
            <p:cNvSpPr>
              <a:spLocks/>
            </p:cNvSpPr>
            <p:nvPr/>
          </p:nvSpPr>
          <p:spPr bwMode="ltGray">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7" name="Freeform 36">
              <a:extLst>
                <a:ext uri="{FF2B5EF4-FFF2-40B4-BE49-F238E27FC236}">
                  <a16:creationId xmlns:a16="http://schemas.microsoft.com/office/drawing/2014/main" id="{21D08F9B-AA55-6BAB-AB5E-4C7E80F771D1}"/>
                </a:ext>
              </a:extLst>
            </p:cNvPr>
            <p:cNvSpPr>
              <a:spLocks/>
            </p:cNvSpPr>
            <p:nvPr/>
          </p:nvSpPr>
          <p:spPr bwMode="ltGray">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8" name="Freeform 37">
              <a:extLst>
                <a:ext uri="{FF2B5EF4-FFF2-40B4-BE49-F238E27FC236}">
                  <a16:creationId xmlns:a16="http://schemas.microsoft.com/office/drawing/2014/main" id="{8105444D-96EF-891E-25E9-B5E80D3DBB1C}"/>
                </a:ext>
              </a:extLst>
            </p:cNvPr>
            <p:cNvSpPr>
              <a:spLocks/>
            </p:cNvSpPr>
            <p:nvPr/>
          </p:nvSpPr>
          <p:spPr bwMode="ltGray">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9" name="Freeform 38">
              <a:extLst>
                <a:ext uri="{FF2B5EF4-FFF2-40B4-BE49-F238E27FC236}">
                  <a16:creationId xmlns:a16="http://schemas.microsoft.com/office/drawing/2014/main" id="{08922EA0-BF54-1382-891A-8BB57C242376}"/>
                </a:ext>
              </a:extLst>
            </p:cNvPr>
            <p:cNvSpPr>
              <a:spLocks/>
            </p:cNvSpPr>
            <p:nvPr/>
          </p:nvSpPr>
          <p:spPr bwMode="ltGray">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0" name="Freeform: Shape 69">
              <a:extLst>
                <a:ext uri="{FF2B5EF4-FFF2-40B4-BE49-F238E27FC236}">
                  <a16:creationId xmlns:a16="http://schemas.microsoft.com/office/drawing/2014/main" id="{71CD02F7-CE91-5B61-4D24-728AE36138CE}"/>
                </a:ext>
              </a:extLst>
            </p:cNvPr>
            <p:cNvSpPr>
              <a:spLocks/>
            </p:cNvSpPr>
            <p:nvPr/>
          </p:nvSpPr>
          <p:spPr bwMode="ltGray">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1" name="Freeform: Shape 70">
              <a:extLst>
                <a:ext uri="{FF2B5EF4-FFF2-40B4-BE49-F238E27FC236}">
                  <a16:creationId xmlns:a16="http://schemas.microsoft.com/office/drawing/2014/main" id="{E349BB77-9DC6-1510-D1F5-E18CE50C76DE}"/>
                </a:ext>
              </a:extLst>
            </p:cNvPr>
            <p:cNvSpPr>
              <a:spLocks/>
            </p:cNvSpPr>
            <p:nvPr/>
          </p:nvSpPr>
          <p:spPr bwMode="ltGray">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2" name="Freeform 44">
              <a:extLst>
                <a:ext uri="{FF2B5EF4-FFF2-40B4-BE49-F238E27FC236}">
                  <a16:creationId xmlns:a16="http://schemas.microsoft.com/office/drawing/2014/main" id="{8FAA97AC-5234-3FBC-0150-B0B7620036D1}"/>
                </a:ext>
              </a:extLst>
            </p:cNvPr>
            <p:cNvSpPr>
              <a:spLocks/>
            </p:cNvSpPr>
            <p:nvPr/>
          </p:nvSpPr>
          <p:spPr bwMode="ltGray">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3" name="Freeform 45">
              <a:extLst>
                <a:ext uri="{FF2B5EF4-FFF2-40B4-BE49-F238E27FC236}">
                  <a16:creationId xmlns:a16="http://schemas.microsoft.com/office/drawing/2014/main" id="{02267A44-B685-EBA5-3C38-1E2A2D4F1C62}"/>
                </a:ext>
              </a:extLst>
            </p:cNvPr>
            <p:cNvSpPr>
              <a:spLocks/>
            </p:cNvSpPr>
            <p:nvPr/>
          </p:nvSpPr>
          <p:spPr bwMode="ltGray">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4" name="Freeform 46">
              <a:extLst>
                <a:ext uri="{FF2B5EF4-FFF2-40B4-BE49-F238E27FC236}">
                  <a16:creationId xmlns:a16="http://schemas.microsoft.com/office/drawing/2014/main" id="{52B9517E-FD81-74B0-50C7-099465C105DD}"/>
                </a:ext>
              </a:extLst>
            </p:cNvPr>
            <p:cNvSpPr>
              <a:spLocks/>
            </p:cNvSpPr>
            <p:nvPr/>
          </p:nvSpPr>
          <p:spPr bwMode="ltGray">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5" name="Freeform 47">
              <a:extLst>
                <a:ext uri="{FF2B5EF4-FFF2-40B4-BE49-F238E27FC236}">
                  <a16:creationId xmlns:a16="http://schemas.microsoft.com/office/drawing/2014/main" id="{6AD85C83-952C-2A47-7D86-0B36ACA6036B}"/>
                </a:ext>
              </a:extLst>
            </p:cNvPr>
            <p:cNvSpPr>
              <a:spLocks/>
            </p:cNvSpPr>
            <p:nvPr/>
          </p:nvSpPr>
          <p:spPr bwMode="ltGray">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6" name="Freeform: Shape 75">
              <a:extLst>
                <a:ext uri="{FF2B5EF4-FFF2-40B4-BE49-F238E27FC236}">
                  <a16:creationId xmlns:a16="http://schemas.microsoft.com/office/drawing/2014/main" id="{AD959958-83AB-E52C-CAD7-9889E6D39B66}"/>
                </a:ext>
              </a:extLst>
            </p:cNvPr>
            <p:cNvSpPr>
              <a:spLocks/>
            </p:cNvSpPr>
            <p:nvPr/>
          </p:nvSpPr>
          <p:spPr bwMode="ltGray">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7" name="Freeform 49">
              <a:extLst>
                <a:ext uri="{FF2B5EF4-FFF2-40B4-BE49-F238E27FC236}">
                  <a16:creationId xmlns:a16="http://schemas.microsoft.com/office/drawing/2014/main" id="{3C7C372C-D3C8-B535-4E52-E83E7E0938B5}"/>
                </a:ext>
              </a:extLst>
            </p:cNvPr>
            <p:cNvSpPr>
              <a:spLocks/>
            </p:cNvSpPr>
            <p:nvPr/>
          </p:nvSpPr>
          <p:spPr bwMode="ltGray">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8" name="Freeform: Shape 77">
              <a:extLst>
                <a:ext uri="{FF2B5EF4-FFF2-40B4-BE49-F238E27FC236}">
                  <a16:creationId xmlns:a16="http://schemas.microsoft.com/office/drawing/2014/main" id="{506DF94C-8ACF-1597-C380-AE5C5A57D9CE}"/>
                </a:ext>
              </a:extLst>
            </p:cNvPr>
            <p:cNvSpPr>
              <a:spLocks/>
            </p:cNvSpPr>
            <p:nvPr/>
          </p:nvSpPr>
          <p:spPr bwMode="ltGray">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9" name="Freeform 58">
              <a:extLst>
                <a:ext uri="{FF2B5EF4-FFF2-40B4-BE49-F238E27FC236}">
                  <a16:creationId xmlns:a16="http://schemas.microsoft.com/office/drawing/2014/main" id="{023706BA-4DA3-8793-D545-87417C42825A}"/>
                </a:ext>
              </a:extLst>
            </p:cNvPr>
            <p:cNvSpPr>
              <a:spLocks/>
            </p:cNvSpPr>
            <p:nvPr/>
          </p:nvSpPr>
          <p:spPr bwMode="ltGray">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0" name="Freeform 61">
              <a:extLst>
                <a:ext uri="{FF2B5EF4-FFF2-40B4-BE49-F238E27FC236}">
                  <a16:creationId xmlns:a16="http://schemas.microsoft.com/office/drawing/2014/main" id="{2201F48B-FA87-23E0-1F9C-931335E1F1F5}"/>
                </a:ext>
              </a:extLst>
            </p:cNvPr>
            <p:cNvSpPr>
              <a:spLocks/>
            </p:cNvSpPr>
            <p:nvPr/>
          </p:nvSpPr>
          <p:spPr bwMode="ltGray">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1" name="Freeform 62">
              <a:extLst>
                <a:ext uri="{FF2B5EF4-FFF2-40B4-BE49-F238E27FC236}">
                  <a16:creationId xmlns:a16="http://schemas.microsoft.com/office/drawing/2014/main" id="{7A8A9104-1F54-1ED4-18E9-488BDB9CE5F7}"/>
                </a:ext>
              </a:extLst>
            </p:cNvPr>
            <p:cNvSpPr>
              <a:spLocks/>
            </p:cNvSpPr>
            <p:nvPr/>
          </p:nvSpPr>
          <p:spPr bwMode="ltGray">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2" name="Freeform 63">
              <a:extLst>
                <a:ext uri="{FF2B5EF4-FFF2-40B4-BE49-F238E27FC236}">
                  <a16:creationId xmlns:a16="http://schemas.microsoft.com/office/drawing/2014/main" id="{4983A667-EEDB-9A27-192B-91A1390EC9F5}"/>
                </a:ext>
              </a:extLst>
            </p:cNvPr>
            <p:cNvSpPr>
              <a:spLocks/>
            </p:cNvSpPr>
            <p:nvPr/>
          </p:nvSpPr>
          <p:spPr bwMode="ltGray">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3" name="Freeform: Shape 82">
              <a:extLst>
                <a:ext uri="{FF2B5EF4-FFF2-40B4-BE49-F238E27FC236}">
                  <a16:creationId xmlns:a16="http://schemas.microsoft.com/office/drawing/2014/main" id="{9A94C4DD-50FB-F47E-BB39-401510F17418}"/>
                </a:ext>
              </a:extLst>
            </p:cNvPr>
            <p:cNvSpPr>
              <a:spLocks/>
            </p:cNvSpPr>
            <p:nvPr/>
          </p:nvSpPr>
          <p:spPr bwMode="ltGray">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4" name="Freeform 65">
              <a:extLst>
                <a:ext uri="{FF2B5EF4-FFF2-40B4-BE49-F238E27FC236}">
                  <a16:creationId xmlns:a16="http://schemas.microsoft.com/office/drawing/2014/main" id="{D3519D9C-C859-C616-F95B-874DCC46DC86}"/>
                </a:ext>
              </a:extLst>
            </p:cNvPr>
            <p:cNvSpPr>
              <a:spLocks/>
            </p:cNvSpPr>
            <p:nvPr/>
          </p:nvSpPr>
          <p:spPr bwMode="ltGray">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5" name="Freeform: Shape 84">
              <a:extLst>
                <a:ext uri="{FF2B5EF4-FFF2-40B4-BE49-F238E27FC236}">
                  <a16:creationId xmlns:a16="http://schemas.microsoft.com/office/drawing/2014/main" id="{2490AD32-0036-4B6A-3376-3106BCA18E78}"/>
                </a:ext>
              </a:extLst>
            </p:cNvPr>
            <p:cNvSpPr>
              <a:spLocks/>
            </p:cNvSpPr>
            <p:nvPr/>
          </p:nvSpPr>
          <p:spPr bwMode="ltGray">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6" name="Freeform 67">
              <a:extLst>
                <a:ext uri="{FF2B5EF4-FFF2-40B4-BE49-F238E27FC236}">
                  <a16:creationId xmlns:a16="http://schemas.microsoft.com/office/drawing/2014/main" id="{2F4491DF-CDE2-30AA-A12E-22E24C23CB54}"/>
                </a:ext>
              </a:extLst>
            </p:cNvPr>
            <p:cNvSpPr>
              <a:spLocks/>
            </p:cNvSpPr>
            <p:nvPr/>
          </p:nvSpPr>
          <p:spPr bwMode="ltGray">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7" name="Freeform: Shape 86">
              <a:extLst>
                <a:ext uri="{FF2B5EF4-FFF2-40B4-BE49-F238E27FC236}">
                  <a16:creationId xmlns:a16="http://schemas.microsoft.com/office/drawing/2014/main" id="{B2471DD7-1744-C21A-0FCE-237F3C7E6755}"/>
                </a:ext>
              </a:extLst>
            </p:cNvPr>
            <p:cNvSpPr>
              <a:spLocks/>
            </p:cNvSpPr>
            <p:nvPr/>
          </p:nvSpPr>
          <p:spPr bwMode="ltGray">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8" name="Freeform 70">
              <a:extLst>
                <a:ext uri="{FF2B5EF4-FFF2-40B4-BE49-F238E27FC236}">
                  <a16:creationId xmlns:a16="http://schemas.microsoft.com/office/drawing/2014/main" id="{3F63CFA2-B578-D3F9-5EC6-A8EE5165A761}"/>
                </a:ext>
              </a:extLst>
            </p:cNvPr>
            <p:cNvSpPr>
              <a:spLocks/>
            </p:cNvSpPr>
            <p:nvPr/>
          </p:nvSpPr>
          <p:spPr bwMode="ltGray">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9" name="Freeform 71">
              <a:extLst>
                <a:ext uri="{FF2B5EF4-FFF2-40B4-BE49-F238E27FC236}">
                  <a16:creationId xmlns:a16="http://schemas.microsoft.com/office/drawing/2014/main" id="{FEC2E90F-8A6A-935D-AEF9-D3B05C605C5A}"/>
                </a:ext>
              </a:extLst>
            </p:cNvPr>
            <p:cNvSpPr>
              <a:spLocks/>
            </p:cNvSpPr>
            <p:nvPr/>
          </p:nvSpPr>
          <p:spPr bwMode="ltGray">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gr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14" name="Blue box">
            <a:extLst>
              <a:ext uri="{FF2B5EF4-FFF2-40B4-BE49-F238E27FC236}">
                <a16:creationId xmlns:a16="http://schemas.microsoft.com/office/drawing/2014/main" id="{F1009C33-891E-5E43-76DD-5D1093A64BCF}"/>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5" name="Dynamic legal" descr="{&quot;templafy&quot;:{&quot;id&quot;:&quot;77087e5c-e6cc-484f-8bee-5cfa94f31c67&quot;}}">
            <a:extLst>
              <a:ext uri="{FF2B5EF4-FFF2-40B4-BE49-F238E27FC236}">
                <a16:creationId xmlns:a16="http://schemas.microsoft.com/office/drawing/2014/main" id="{9CD3E1FE-53DF-EC8E-4811-69A888E13524}"/>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6" name="Dynmic Internal use only" descr="{&quot;templafy&quot;:{&quot;id&quot;:&quot;28ceedf9-1180-41b7-b6f4-94357bc58a53&quot;}}" title="Form.Cigna_Confidentiality.Cigna_healthcareConfidentiality">
            <a:extLst>
              <a:ext uri="{FF2B5EF4-FFF2-40B4-BE49-F238E27FC236}">
                <a16:creationId xmlns:a16="http://schemas.microsoft.com/office/drawing/2014/main" id="{7F4C7065-D749-EE42-8AD3-3931D4F34740}"/>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black">
          <a:xfrm>
            <a:off x="270000" y="540000"/>
            <a:ext cx="4235325" cy="3886744"/>
          </a:xfrm>
        </p:spPr>
        <p:txBody>
          <a:bodyPr lIns="0" tIns="0" rIns="0" bIns="0" anchor="ctr" anchorCtr="0"/>
          <a:lstStyle>
            <a:lvl1pPr algn="l">
              <a:lnSpc>
                <a:spcPct val="90000"/>
              </a:lnSpc>
              <a:defRPr sz="4050" cap="none" baseline="0">
                <a:solidFill>
                  <a:schemeClr val="tx1"/>
                </a:solidFill>
              </a:defRPr>
            </a:lvl1pPr>
          </a:lstStyle>
          <a:p>
            <a:r>
              <a:rPr lang="en-US" noProof="0" dirty="0"/>
              <a:t>Click to add Breaker title</a:t>
            </a:r>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black">
          <a:xfrm>
            <a:off x="7415695" y="4738500"/>
            <a:ext cx="1189205" cy="135000"/>
          </a:xfrm>
          <a:prstGeom prst="rect">
            <a:avLst/>
          </a:prstGeom>
        </p:spPr>
        <p:txBody>
          <a:bodyPr/>
          <a:lstStyle>
            <a:lvl1pPr>
              <a:defRPr>
                <a:solidFill>
                  <a:schemeClr val="tx1"/>
                </a:solidFill>
              </a:defRPr>
            </a:lvl1pPr>
          </a:lstStyle>
          <a:p>
            <a:pPr algn="r"/>
            <a:fld id="{EBB4603E-C6EB-441F-9FD3-D0700D2F5842}" type="datetime4">
              <a:rPr lang="en-US" smtClean="0"/>
              <a:t>March 20, 2026</a:t>
            </a:fld>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black"/>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1292502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guide id="2" orient="horz" pos="3718">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sp>
        <p:nvSpPr>
          <p:cNvPr id="16" name="Picture Placeholder 15">
            <a:extLst>
              <a:ext uri="{FF2B5EF4-FFF2-40B4-BE49-F238E27FC236}">
                <a16:creationId xmlns:a16="http://schemas.microsoft.com/office/drawing/2014/main" id="{ED4EC965-6865-A3F8-25A9-943E5B1DF779}"/>
              </a:ext>
            </a:extLst>
          </p:cNvPr>
          <p:cNvSpPr>
            <a:spLocks noGrp="1"/>
          </p:cNvSpPr>
          <p:nvPr>
            <p:ph type="pic" sz="quarter" idx="10"/>
          </p:nvPr>
        </p:nvSpPr>
        <p:spPr>
          <a:xfrm>
            <a:off x="4579511" y="0"/>
            <a:ext cx="4574575" cy="51435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69082" y="4303800"/>
            <a:ext cx="1047599" cy="569007"/>
          </a:xfrm>
          <a:prstGeom prst="rect">
            <a:avLst/>
          </a:prstGeom>
        </p:spPr>
      </p:pic>
      <p:sp>
        <p:nvSpPr>
          <p:cNvPr id="13" name="Blue box">
            <a:extLst>
              <a:ext uri="{FF2B5EF4-FFF2-40B4-BE49-F238E27FC236}">
                <a16:creationId xmlns:a16="http://schemas.microsoft.com/office/drawing/2014/main" id="{945B2305-6FF3-0DD2-219E-CDEB2BA315AD}"/>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4" name="Dynamic legal" descr="{&quot;templafy&quot;:{&quot;id&quot;:&quot;2f95e63a-fa37-45e1-a4ec-73a0e4d41058&quot;}}">
            <a:extLst>
              <a:ext uri="{FF2B5EF4-FFF2-40B4-BE49-F238E27FC236}">
                <a16:creationId xmlns:a16="http://schemas.microsoft.com/office/drawing/2014/main" id="{753935E8-5E8A-35A1-EB05-27E5E719D09D}"/>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dcc5ae3b-eafc-46d1-a60f-d1536b15d56d&quot;}}" title="Form.Cigna_Confidentiality.Cigna_healthcareConfidentiality">
            <a:extLst>
              <a:ext uri="{FF2B5EF4-FFF2-40B4-BE49-F238E27FC236}">
                <a16:creationId xmlns:a16="http://schemas.microsoft.com/office/drawing/2014/main" id="{3125E99A-136D-62EB-0439-83B48AABA717}"/>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11" name="Title 1">
            <a:extLst>
              <a:ext uri="{FF2B5EF4-FFF2-40B4-BE49-F238E27FC236}">
                <a16:creationId xmlns:a16="http://schemas.microsoft.com/office/drawing/2014/main" id="{AB75C9FE-B994-1102-0911-4BA450E43545}"/>
              </a:ext>
            </a:extLst>
          </p:cNvPr>
          <p:cNvSpPr>
            <a:spLocks noGrp="1"/>
          </p:cNvSpPr>
          <p:nvPr>
            <p:ph type="ctrTitle" hasCustomPrompt="1"/>
          </p:nvPr>
        </p:nvSpPr>
        <p:spPr bwMode="black">
          <a:xfrm>
            <a:off x="269998" y="1020600"/>
            <a:ext cx="3505475"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12" name="Subtitle 2">
            <a:extLst>
              <a:ext uri="{FF2B5EF4-FFF2-40B4-BE49-F238E27FC236}">
                <a16:creationId xmlns:a16="http://schemas.microsoft.com/office/drawing/2014/main" id="{B58B08DA-7B7B-F14E-3CB9-C960EDD148C8}"/>
              </a:ext>
            </a:extLst>
          </p:cNvPr>
          <p:cNvSpPr>
            <a:spLocks noGrp="1"/>
          </p:cNvSpPr>
          <p:nvPr>
            <p:ph type="subTitle" idx="1" hasCustomPrompt="1"/>
          </p:nvPr>
        </p:nvSpPr>
        <p:spPr bwMode="black">
          <a:xfrm>
            <a:off x="269998" y="2798932"/>
            <a:ext cx="3505475"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7" name="Footer Placeholder 6">
            <a:extLst>
              <a:ext uri="{FF2B5EF4-FFF2-40B4-BE49-F238E27FC236}">
                <a16:creationId xmlns:a16="http://schemas.microsoft.com/office/drawing/2014/main" id="{E1B730B9-DB20-8806-A85A-0B3815542F96}"/>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2" name="Date Placeholder 1">
            <a:extLst>
              <a:ext uri="{FF2B5EF4-FFF2-40B4-BE49-F238E27FC236}">
                <a16:creationId xmlns:a16="http://schemas.microsoft.com/office/drawing/2014/main" id="{DD5C7FCD-AC48-ACD1-35FF-437BA9936739}"/>
              </a:ext>
            </a:extLst>
          </p:cNvPr>
          <p:cNvSpPr>
            <a:spLocks noGrp="1"/>
          </p:cNvSpPr>
          <p:nvPr>
            <p:ph type="dt" sz="half" idx="17"/>
          </p:nvPr>
        </p:nvSpPr>
        <p:spPr/>
        <p:txBody>
          <a:bodyPr/>
          <a:lstStyle>
            <a:lvl1pPr>
              <a:defRPr>
                <a:solidFill>
                  <a:schemeClr val="tx1"/>
                </a:solidFill>
              </a:defRPr>
            </a:lvl1pPr>
          </a:lstStyle>
          <a:p>
            <a:fld id="{D395CD32-4B92-4866-829B-2E5A037E550D}" type="datetime4">
              <a:rPr lang="en-US" smtClean="0"/>
              <a:t>March 20, 2026</a:t>
            </a:fld>
            <a:endParaRPr lang="en-US" dirty="0"/>
          </a:p>
        </p:txBody>
      </p:sp>
      <p:sp>
        <p:nvSpPr>
          <p:cNvPr id="10" name="Slide Number Placeholder 9">
            <a:extLst>
              <a:ext uri="{FF2B5EF4-FFF2-40B4-BE49-F238E27FC236}">
                <a16:creationId xmlns:a16="http://schemas.microsoft.com/office/drawing/2014/main" id="{3B8F2E49-B95B-22DC-F91C-332DF9B4BD7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5744453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9144900" cy="51435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grpSp>
        <p:nvGrpSpPr>
          <p:cNvPr id="4" name="Group 3">
            <a:extLst>
              <a:ext uri="{FF2B5EF4-FFF2-40B4-BE49-F238E27FC236}">
                <a16:creationId xmlns:a16="http://schemas.microsoft.com/office/drawing/2014/main" id="{2DCFE0B5-E689-B247-4487-E082091B1DA5}"/>
              </a:ext>
            </a:extLst>
          </p:cNvPr>
          <p:cNvGrpSpPr/>
          <p:nvPr userDrawn="1"/>
        </p:nvGrpSpPr>
        <p:grpSpPr bwMode="ltGray">
          <a:xfrm>
            <a:off x="6055093" y="0"/>
            <a:ext cx="3088908" cy="5143500"/>
            <a:chOff x="8073457" y="0"/>
            <a:chExt cx="4118544" cy="6858000"/>
          </a:xfrm>
          <a:solidFill>
            <a:srgbClr val="FAA163"/>
          </a:solidFill>
        </p:grpSpPr>
        <p:sp>
          <p:nvSpPr>
            <p:cNvPr id="8" name="Freeform: Shape 7">
              <a:extLst>
                <a:ext uri="{FF2B5EF4-FFF2-40B4-BE49-F238E27FC236}">
                  <a16:creationId xmlns:a16="http://schemas.microsoft.com/office/drawing/2014/main" id="{06EA70ED-0DD1-4363-CDC3-711BF969B001}"/>
                </a:ext>
              </a:extLst>
            </p:cNvPr>
            <p:cNvSpPr>
              <a:spLocks/>
            </p:cNvSpPr>
            <p:nvPr/>
          </p:nvSpPr>
          <p:spPr bwMode="ltGray">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51" name="Freeform 6">
              <a:extLst>
                <a:ext uri="{FF2B5EF4-FFF2-40B4-BE49-F238E27FC236}">
                  <a16:creationId xmlns:a16="http://schemas.microsoft.com/office/drawing/2014/main" id="{97B2B0A6-39C3-03D6-702E-571B6F96F0CD}"/>
                </a:ext>
              </a:extLst>
            </p:cNvPr>
            <p:cNvSpPr>
              <a:spLocks/>
            </p:cNvSpPr>
            <p:nvPr/>
          </p:nvSpPr>
          <p:spPr bwMode="ltGray">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2" name="Freeform 8">
              <a:extLst>
                <a:ext uri="{FF2B5EF4-FFF2-40B4-BE49-F238E27FC236}">
                  <a16:creationId xmlns:a16="http://schemas.microsoft.com/office/drawing/2014/main" id="{8473840E-AD0B-A0CA-BA51-A8A6A5FEF24B}"/>
                </a:ext>
              </a:extLst>
            </p:cNvPr>
            <p:cNvSpPr>
              <a:spLocks/>
            </p:cNvSpPr>
            <p:nvPr/>
          </p:nvSpPr>
          <p:spPr bwMode="ltGray">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3" name="Freeform 9">
              <a:extLst>
                <a:ext uri="{FF2B5EF4-FFF2-40B4-BE49-F238E27FC236}">
                  <a16:creationId xmlns:a16="http://schemas.microsoft.com/office/drawing/2014/main" id="{8E1C9BF5-85C1-4DD0-3B1F-590A3F106C10}"/>
                </a:ext>
              </a:extLst>
            </p:cNvPr>
            <p:cNvSpPr>
              <a:spLocks/>
            </p:cNvSpPr>
            <p:nvPr/>
          </p:nvSpPr>
          <p:spPr bwMode="ltGray">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4" name="Freeform 10">
              <a:extLst>
                <a:ext uri="{FF2B5EF4-FFF2-40B4-BE49-F238E27FC236}">
                  <a16:creationId xmlns:a16="http://schemas.microsoft.com/office/drawing/2014/main" id="{22A26164-6662-3487-C801-20B11E38AE61}"/>
                </a:ext>
              </a:extLst>
            </p:cNvPr>
            <p:cNvSpPr>
              <a:spLocks/>
            </p:cNvSpPr>
            <p:nvPr/>
          </p:nvSpPr>
          <p:spPr bwMode="ltGray">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5" name="Freeform: Shape 54">
              <a:extLst>
                <a:ext uri="{FF2B5EF4-FFF2-40B4-BE49-F238E27FC236}">
                  <a16:creationId xmlns:a16="http://schemas.microsoft.com/office/drawing/2014/main" id="{8ED95FBA-A6FD-38B7-5D70-E0A3576CD1F4}"/>
                </a:ext>
              </a:extLst>
            </p:cNvPr>
            <p:cNvSpPr>
              <a:spLocks/>
            </p:cNvSpPr>
            <p:nvPr/>
          </p:nvSpPr>
          <p:spPr bwMode="ltGray">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56" name="Freeform: Shape 55">
              <a:extLst>
                <a:ext uri="{FF2B5EF4-FFF2-40B4-BE49-F238E27FC236}">
                  <a16:creationId xmlns:a16="http://schemas.microsoft.com/office/drawing/2014/main" id="{18753D9E-D19A-6AAC-4DE5-C54D49CE74A3}"/>
                </a:ext>
              </a:extLst>
            </p:cNvPr>
            <p:cNvSpPr>
              <a:spLocks/>
            </p:cNvSpPr>
            <p:nvPr/>
          </p:nvSpPr>
          <p:spPr bwMode="ltGray">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57" name="Freeform 15">
              <a:extLst>
                <a:ext uri="{FF2B5EF4-FFF2-40B4-BE49-F238E27FC236}">
                  <a16:creationId xmlns:a16="http://schemas.microsoft.com/office/drawing/2014/main" id="{FED6DD19-98E9-6201-BE6C-E23020FC6860}"/>
                </a:ext>
              </a:extLst>
            </p:cNvPr>
            <p:cNvSpPr>
              <a:spLocks/>
            </p:cNvSpPr>
            <p:nvPr/>
          </p:nvSpPr>
          <p:spPr bwMode="ltGray">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8" name="Freeform 16">
              <a:extLst>
                <a:ext uri="{FF2B5EF4-FFF2-40B4-BE49-F238E27FC236}">
                  <a16:creationId xmlns:a16="http://schemas.microsoft.com/office/drawing/2014/main" id="{C4BC9A37-1226-E7F0-5658-85F50C7AA6ED}"/>
                </a:ext>
              </a:extLst>
            </p:cNvPr>
            <p:cNvSpPr>
              <a:spLocks/>
            </p:cNvSpPr>
            <p:nvPr/>
          </p:nvSpPr>
          <p:spPr bwMode="ltGray">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9" name="Freeform 17">
              <a:extLst>
                <a:ext uri="{FF2B5EF4-FFF2-40B4-BE49-F238E27FC236}">
                  <a16:creationId xmlns:a16="http://schemas.microsoft.com/office/drawing/2014/main" id="{BDC9216C-66C7-56A8-F253-4832F8694AF4}"/>
                </a:ext>
              </a:extLst>
            </p:cNvPr>
            <p:cNvSpPr>
              <a:spLocks/>
            </p:cNvSpPr>
            <p:nvPr/>
          </p:nvSpPr>
          <p:spPr bwMode="ltGray">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0" name="Freeform: Shape 59">
              <a:extLst>
                <a:ext uri="{FF2B5EF4-FFF2-40B4-BE49-F238E27FC236}">
                  <a16:creationId xmlns:a16="http://schemas.microsoft.com/office/drawing/2014/main" id="{3AE614C3-A72C-E459-9AC7-92285B348993}"/>
                </a:ext>
              </a:extLst>
            </p:cNvPr>
            <p:cNvSpPr>
              <a:spLocks/>
            </p:cNvSpPr>
            <p:nvPr/>
          </p:nvSpPr>
          <p:spPr bwMode="ltGray">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1" name="Freeform 22">
              <a:extLst>
                <a:ext uri="{FF2B5EF4-FFF2-40B4-BE49-F238E27FC236}">
                  <a16:creationId xmlns:a16="http://schemas.microsoft.com/office/drawing/2014/main" id="{BC4339C7-9723-8DF6-2325-6193D2BA91FB}"/>
                </a:ext>
              </a:extLst>
            </p:cNvPr>
            <p:cNvSpPr>
              <a:spLocks/>
            </p:cNvSpPr>
            <p:nvPr/>
          </p:nvSpPr>
          <p:spPr bwMode="ltGray">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2" name="Freeform 25">
              <a:extLst>
                <a:ext uri="{FF2B5EF4-FFF2-40B4-BE49-F238E27FC236}">
                  <a16:creationId xmlns:a16="http://schemas.microsoft.com/office/drawing/2014/main" id="{A256CE26-139D-71D8-48EC-90F824452005}"/>
                </a:ext>
              </a:extLst>
            </p:cNvPr>
            <p:cNvSpPr>
              <a:spLocks/>
            </p:cNvSpPr>
            <p:nvPr/>
          </p:nvSpPr>
          <p:spPr bwMode="ltGray">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3" name="Freeform 26">
              <a:extLst>
                <a:ext uri="{FF2B5EF4-FFF2-40B4-BE49-F238E27FC236}">
                  <a16:creationId xmlns:a16="http://schemas.microsoft.com/office/drawing/2014/main" id="{4001FA58-1AD5-5CA8-23C7-7873BA5680F2}"/>
                </a:ext>
              </a:extLst>
            </p:cNvPr>
            <p:cNvSpPr>
              <a:spLocks/>
            </p:cNvSpPr>
            <p:nvPr/>
          </p:nvSpPr>
          <p:spPr bwMode="ltGray">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4" name="Freeform 27">
              <a:extLst>
                <a:ext uri="{FF2B5EF4-FFF2-40B4-BE49-F238E27FC236}">
                  <a16:creationId xmlns:a16="http://schemas.microsoft.com/office/drawing/2014/main" id="{1DCF6FB6-019E-BCB1-F073-41467B48D842}"/>
                </a:ext>
              </a:extLst>
            </p:cNvPr>
            <p:cNvSpPr>
              <a:spLocks/>
            </p:cNvSpPr>
            <p:nvPr/>
          </p:nvSpPr>
          <p:spPr bwMode="ltGray">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5" name="Freeform 29">
              <a:extLst>
                <a:ext uri="{FF2B5EF4-FFF2-40B4-BE49-F238E27FC236}">
                  <a16:creationId xmlns:a16="http://schemas.microsoft.com/office/drawing/2014/main" id="{55B0B961-F4E1-8773-34E3-E454FCFD8667}"/>
                </a:ext>
              </a:extLst>
            </p:cNvPr>
            <p:cNvSpPr>
              <a:spLocks/>
            </p:cNvSpPr>
            <p:nvPr/>
          </p:nvSpPr>
          <p:spPr bwMode="ltGray">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6" name="Freeform: Shape 65">
              <a:extLst>
                <a:ext uri="{FF2B5EF4-FFF2-40B4-BE49-F238E27FC236}">
                  <a16:creationId xmlns:a16="http://schemas.microsoft.com/office/drawing/2014/main" id="{CEB8868E-5F4F-457F-4430-172741B67274}"/>
                </a:ext>
              </a:extLst>
            </p:cNvPr>
            <p:cNvSpPr>
              <a:spLocks/>
            </p:cNvSpPr>
            <p:nvPr/>
          </p:nvSpPr>
          <p:spPr bwMode="ltGray">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7" name="Freeform 36">
              <a:extLst>
                <a:ext uri="{FF2B5EF4-FFF2-40B4-BE49-F238E27FC236}">
                  <a16:creationId xmlns:a16="http://schemas.microsoft.com/office/drawing/2014/main" id="{3F9DFECE-5FD1-BF94-C9D9-82F1E6F6883F}"/>
                </a:ext>
              </a:extLst>
            </p:cNvPr>
            <p:cNvSpPr>
              <a:spLocks/>
            </p:cNvSpPr>
            <p:nvPr/>
          </p:nvSpPr>
          <p:spPr bwMode="ltGray">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8" name="Freeform 37">
              <a:extLst>
                <a:ext uri="{FF2B5EF4-FFF2-40B4-BE49-F238E27FC236}">
                  <a16:creationId xmlns:a16="http://schemas.microsoft.com/office/drawing/2014/main" id="{5566E7D7-2E64-C7A7-E60B-F66948E01573}"/>
                </a:ext>
              </a:extLst>
            </p:cNvPr>
            <p:cNvSpPr>
              <a:spLocks/>
            </p:cNvSpPr>
            <p:nvPr/>
          </p:nvSpPr>
          <p:spPr bwMode="ltGray">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9" name="Freeform 38">
              <a:extLst>
                <a:ext uri="{FF2B5EF4-FFF2-40B4-BE49-F238E27FC236}">
                  <a16:creationId xmlns:a16="http://schemas.microsoft.com/office/drawing/2014/main" id="{10E09475-027E-5A71-E5A1-12956048B585}"/>
                </a:ext>
              </a:extLst>
            </p:cNvPr>
            <p:cNvSpPr>
              <a:spLocks/>
            </p:cNvSpPr>
            <p:nvPr/>
          </p:nvSpPr>
          <p:spPr bwMode="ltGray">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0" name="Freeform: Shape 69">
              <a:extLst>
                <a:ext uri="{FF2B5EF4-FFF2-40B4-BE49-F238E27FC236}">
                  <a16:creationId xmlns:a16="http://schemas.microsoft.com/office/drawing/2014/main" id="{86DEDAD5-8232-ACD0-D0B0-895F5EE926B0}"/>
                </a:ext>
              </a:extLst>
            </p:cNvPr>
            <p:cNvSpPr>
              <a:spLocks/>
            </p:cNvSpPr>
            <p:nvPr/>
          </p:nvSpPr>
          <p:spPr bwMode="ltGray">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1" name="Freeform: Shape 70">
              <a:extLst>
                <a:ext uri="{FF2B5EF4-FFF2-40B4-BE49-F238E27FC236}">
                  <a16:creationId xmlns:a16="http://schemas.microsoft.com/office/drawing/2014/main" id="{244A3A8A-671B-DCD9-6422-A9E854DD6B5C}"/>
                </a:ext>
              </a:extLst>
            </p:cNvPr>
            <p:cNvSpPr>
              <a:spLocks/>
            </p:cNvSpPr>
            <p:nvPr/>
          </p:nvSpPr>
          <p:spPr bwMode="ltGray">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2" name="Freeform 44">
              <a:extLst>
                <a:ext uri="{FF2B5EF4-FFF2-40B4-BE49-F238E27FC236}">
                  <a16:creationId xmlns:a16="http://schemas.microsoft.com/office/drawing/2014/main" id="{15F15320-098C-B994-A9ED-BBA25FEACC97}"/>
                </a:ext>
              </a:extLst>
            </p:cNvPr>
            <p:cNvSpPr>
              <a:spLocks/>
            </p:cNvSpPr>
            <p:nvPr/>
          </p:nvSpPr>
          <p:spPr bwMode="ltGray">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3" name="Freeform 45">
              <a:extLst>
                <a:ext uri="{FF2B5EF4-FFF2-40B4-BE49-F238E27FC236}">
                  <a16:creationId xmlns:a16="http://schemas.microsoft.com/office/drawing/2014/main" id="{6EC8D73D-740E-A761-0A01-29DDA88AE35C}"/>
                </a:ext>
              </a:extLst>
            </p:cNvPr>
            <p:cNvSpPr>
              <a:spLocks/>
            </p:cNvSpPr>
            <p:nvPr/>
          </p:nvSpPr>
          <p:spPr bwMode="ltGray">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4" name="Freeform 46">
              <a:extLst>
                <a:ext uri="{FF2B5EF4-FFF2-40B4-BE49-F238E27FC236}">
                  <a16:creationId xmlns:a16="http://schemas.microsoft.com/office/drawing/2014/main" id="{C13FF9D5-D135-EE5A-E5FE-F3E1FCDB09BD}"/>
                </a:ext>
              </a:extLst>
            </p:cNvPr>
            <p:cNvSpPr>
              <a:spLocks/>
            </p:cNvSpPr>
            <p:nvPr/>
          </p:nvSpPr>
          <p:spPr bwMode="ltGray">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5" name="Freeform 47">
              <a:extLst>
                <a:ext uri="{FF2B5EF4-FFF2-40B4-BE49-F238E27FC236}">
                  <a16:creationId xmlns:a16="http://schemas.microsoft.com/office/drawing/2014/main" id="{91485A8A-115D-83EB-2632-9DFC07E85DFE}"/>
                </a:ext>
              </a:extLst>
            </p:cNvPr>
            <p:cNvSpPr>
              <a:spLocks/>
            </p:cNvSpPr>
            <p:nvPr/>
          </p:nvSpPr>
          <p:spPr bwMode="ltGray">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6" name="Freeform: Shape 75">
              <a:extLst>
                <a:ext uri="{FF2B5EF4-FFF2-40B4-BE49-F238E27FC236}">
                  <a16:creationId xmlns:a16="http://schemas.microsoft.com/office/drawing/2014/main" id="{2DAFBE75-D269-2E60-38EB-E360457D563A}"/>
                </a:ext>
              </a:extLst>
            </p:cNvPr>
            <p:cNvSpPr>
              <a:spLocks/>
            </p:cNvSpPr>
            <p:nvPr/>
          </p:nvSpPr>
          <p:spPr bwMode="ltGray">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7" name="Freeform 49">
              <a:extLst>
                <a:ext uri="{FF2B5EF4-FFF2-40B4-BE49-F238E27FC236}">
                  <a16:creationId xmlns:a16="http://schemas.microsoft.com/office/drawing/2014/main" id="{CD50D341-55DC-86B1-6565-1BC1F811438F}"/>
                </a:ext>
              </a:extLst>
            </p:cNvPr>
            <p:cNvSpPr>
              <a:spLocks/>
            </p:cNvSpPr>
            <p:nvPr/>
          </p:nvSpPr>
          <p:spPr bwMode="ltGray">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8" name="Freeform: Shape 77">
              <a:extLst>
                <a:ext uri="{FF2B5EF4-FFF2-40B4-BE49-F238E27FC236}">
                  <a16:creationId xmlns:a16="http://schemas.microsoft.com/office/drawing/2014/main" id="{674C5059-AAC7-8AC0-E117-784F4C2156AC}"/>
                </a:ext>
              </a:extLst>
            </p:cNvPr>
            <p:cNvSpPr>
              <a:spLocks/>
            </p:cNvSpPr>
            <p:nvPr/>
          </p:nvSpPr>
          <p:spPr bwMode="ltGray">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9" name="Freeform 58">
              <a:extLst>
                <a:ext uri="{FF2B5EF4-FFF2-40B4-BE49-F238E27FC236}">
                  <a16:creationId xmlns:a16="http://schemas.microsoft.com/office/drawing/2014/main" id="{076F7378-B237-8F3F-8D1E-2E95152148B0}"/>
                </a:ext>
              </a:extLst>
            </p:cNvPr>
            <p:cNvSpPr>
              <a:spLocks/>
            </p:cNvSpPr>
            <p:nvPr/>
          </p:nvSpPr>
          <p:spPr bwMode="ltGray">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0" name="Freeform 61">
              <a:extLst>
                <a:ext uri="{FF2B5EF4-FFF2-40B4-BE49-F238E27FC236}">
                  <a16:creationId xmlns:a16="http://schemas.microsoft.com/office/drawing/2014/main" id="{130C1B1E-CD14-4565-3CD6-CE048785E60F}"/>
                </a:ext>
              </a:extLst>
            </p:cNvPr>
            <p:cNvSpPr>
              <a:spLocks/>
            </p:cNvSpPr>
            <p:nvPr/>
          </p:nvSpPr>
          <p:spPr bwMode="ltGray">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1" name="Freeform 62">
              <a:extLst>
                <a:ext uri="{FF2B5EF4-FFF2-40B4-BE49-F238E27FC236}">
                  <a16:creationId xmlns:a16="http://schemas.microsoft.com/office/drawing/2014/main" id="{77243AB7-3201-DA7E-1891-6D22BA83A3E5}"/>
                </a:ext>
              </a:extLst>
            </p:cNvPr>
            <p:cNvSpPr>
              <a:spLocks/>
            </p:cNvSpPr>
            <p:nvPr/>
          </p:nvSpPr>
          <p:spPr bwMode="ltGray">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2" name="Freeform 63">
              <a:extLst>
                <a:ext uri="{FF2B5EF4-FFF2-40B4-BE49-F238E27FC236}">
                  <a16:creationId xmlns:a16="http://schemas.microsoft.com/office/drawing/2014/main" id="{796BEBDD-59D9-0D5E-E20D-599888175AFE}"/>
                </a:ext>
              </a:extLst>
            </p:cNvPr>
            <p:cNvSpPr>
              <a:spLocks/>
            </p:cNvSpPr>
            <p:nvPr/>
          </p:nvSpPr>
          <p:spPr bwMode="ltGray">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3" name="Freeform: Shape 82">
              <a:extLst>
                <a:ext uri="{FF2B5EF4-FFF2-40B4-BE49-F238E27FC236}">
                  <a16:creationId xmlns:a16="http://schemas.microsoft.com/office/drawing/2014/main" id="{943BE181-D755-08FC-1BC1-E76A87AE2F89}"/>
                </a:ext>
              </a:extLst>
            </p:cNvPr>
            <p:cNvSpPr>
              <a:spLocks/>
            </p:cNvSpPr>
            <p:nvPr/>
          </p:nvSpPr>
          <p:spPr bwMode="ltGray">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4" name="Freeform 65">
              <a:extLst>
                <a:ext uri="{FF2B5EF4-FFF2-40B4-BE49-F238E27FC236}">
                  <a16:creationId xmlns:a16="http://schemas.microsoft.com/office/drawing/2014/main" id="{372004BE-AFC8-D107-F82E-A3AF2B984C06}"/>
                </a:ext>
              </a:extLst>
            </p:cNvPr>
            <p:cNvSpPr>
              <a:spLocks/>
            </p:cNvSpPr>
            <p:nvPr/>
          </p:nvSpPr>
          <p:spPr bwMode="ltGray">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5" name="Freeform: Shape 84">
              <a:extLst>
                <a:ext uri="{FF2B5EF4-FFF2-40B4-BE49-F238E27FC236}">
                  <a16:creationId xmlns:a16="http://schemas.microsoft.com/office/drawing/2014/main" id="{C0FCD4CB-0CE4-F430-DEB3-83152BBF44D6}"/>
                </a:ext>
              </a:extLst>
            </p:cNvPr>
            <p:cNvSpPr>
              <a:spLocks/>
            </p:cNvSpPr>
            <p:nvPr/>
          </p:nvSpPr>
          <p:spPr bwMode="ltGray">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6" name="Freeform 67">
              <a:extLst>
                <a:ext uri="{FF2B5EF4-FFF2-40B4-BE49-F238E27FC236}">
                  <a16:creationId xmlns:a16="http://schemas.microsoft.com/office/drawing/2014/main" id="{F580D5DF-7285-2D50-501E-0225FB24393E}"/>
                </a:ext>
              </a:extLst>
            </p:cNvPr>
            <p:cNvSpPr>
              <a:spLocks/>
            </p:cNvSpPr>
            <p:nvPr/>
          </p:nvSpPr>
          <p:spPr bwMode="ltGray">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7" name="Freeform: Shape 86">
              <a:extLst>
                <a:ext uri="{FF2B5EF4-FFF2-40B4-BE49-F238E27FC236}">
                  <a16:creationId xmlns:a16="http://schemas.microsoft.com/office/drawing/2014/main" id="{74E3BF9F-BECD-EC0D-E199-929E9E2F2D0A}"/>
                </a:ext>
              </a:extLst>
            </p:cNvPr>
            <p:cNvSpPr>
              <a:spLocks/>
            </p:cNvSpPr>
            <p:nvPr/>
          </p:nvSpPr>
          <p:spPr bwMode="ltGray">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88" name="Freeform 70">
              <a:extLst>
                <a:ext uri="{FF2B5EF4-FFF2-40B4-BE49-F238E27FC236}">
                  <a16:creationId xmlns:a16="http://schemas.microsoft.com/office/drawing/2014/main" id="{98682E4B-0098-AB96-04D1-90B78ADC3228}"/>
                </a:ext>
              </a:extLst>
            </p:cNvPr>
            <p:cNvSpPr>
              <a:spLocks/>
            </p:cNvSpPr>
            <p:nvPr/>
          </p:nvSpPr>
          <p:spPr bwMode="ltGray">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9" name="Freeform 71">
              <a:extLst>
                <a:ext uri="{FF2B5EF4-FFF2-40B4-BE49-F238E27FC236}">
                  <a16:creationId xmlns:a16="http://schemas.microsoft.com/office/drawing/2014/main" id="{5C5DFC7A-DFC2-4E09-7120-7D3358E1AE50}"/>
                </a:ext>
              </a:extLst>
            </p:cNvPr>
            <p:cNvSpPr>
              <a:spLocks/>
            </p:cNvSpPr>
            <p:nvPr/>
          </p:nvSpPr>
          <p:spPr bwMode="ltGray">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gr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14" name="Blue box">
            <a:extLst>
              <a:ext uri="{FF2B5EF4-FFF2-40B4-BE49-F238E27FC236}">
                <a16:creationId xmlns:a16="http://schemas.microsoft.com/office/drawing/2014/main" id="{F6FFD8D8-BA14-00BC-B244-9D42171AF132}"/>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5" name="Dynamic legal" descr="{&quot;templafy&quot;:{&quot;id&quot;:&quot;1391fecb-8f4d-497a-8ac4-42b44b4f4ffd&quot;}}">
            <a:extLst>
              <a:ext uri="{FF2B5EF4-FFF2-40B4-BE49-F238E27FC236}">
                <a16:creationId xmlns:a16="http://schemas.microsoft.com/office/drawing/2014/main" id="{A0FC9EE9-2537-BDCF-752D-CCD760944CED}"/>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6" name="Dynmic Internal use only" descr="{&quot;templafy&quot;:{&quot;id&quot;:&quot;70918d94-e86a-4c25-a9e7-7e7feaa3d456&quot;}}" title="Form.Cigna_Confidentiality.Cigna_healthcareConfidentiality">
            <a:extLst>
              <a:ext uri="{FF2B5EF4-FFF2-40B4-BE49-F238E27FC236}">
                <a16:creationId xmlns:a16="http://schemas.microsoft.com/office/drawing/2014/main" id="{A93C54DE-FEE7-B7E1-0350-87A02FF0A894}"/>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black">
          <a:xfrm>
            <a:off x="270000" y="540000"/>
            <a:ext cx="4236300" cy="3886744"/>
          </a:xfrm>
        </p:spPr>
        <p:txBody>
          <a:bodyPr lIns="0" tIns="0" rIns="0" bIns="0" anchor="ctr" anchorCtr="0"/>
          <a:lstStyle>
            <a:lvl1pPr algn="l">
              <a:lnSpc>
                <a:spcPct val="90000"/>
              </a:lnSpc>
              <a:defRPr sz="4050" cap="none" baseline="0">
                <a:solidFill>
                  <a:schemeClr val="tx1"/>
                </a:solidFill>
              </a:defRPr>
            </a:lvl1pPr>
          </a:lstStyle>
          <a:p>
            <a:r>
              <a:rPr lang="en-US" noProof="0" dirty="0"/>
              <a:t>Click to add Breaker title</a:t>
            </a:r>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black">
          <a:xfrm>
            <a:off x="7415695" y="4738500"/>
            <a:ext cx="1189205" cy="135000"/>
          </a:xfrm>
          <a:prstGeom prst="rect">
            <a:avLst/>
          </a:prstGeom>
        </p:spPr>
        <p:txBody>
          <a:bodyPr/>
          <a:lstStyle>
            <a:lvl1pPr>
              <a:defRPr>
                <a:solidFill>
                  <a:schemeClr val="tx1"/>
                </a:solidFill>
              </a:defRPr>
            </a:lvl1pPr>
          </a:lstStyle>
          <a:p>
            <a:pPr algn="r"/>
            <a:fld id="{C0F2BB71-6031-4930-84B0-37A028CEEE3E}" type="datetime4">
              <a:rPr lang="en-US" smtClean="0"/>
              <a:t>March 20, 2026</a:t>
            </a:fld>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black"/>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8484803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guide id="2" orient="horz" pos="3718">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9144900" cy="51435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sp>
        <p:nvSpPr>
          <p:cNvPr id="10" name="Picture Placeholder 9">
            <a:extLst>
              <a:ext uri="{FF2B5EF4-FFF2-40B4-BE49-F238E27FC236}">
                <a16:creationId xmlns:a16="http://schemas.microsoft.com/office/drawing/2014/main" id="{093A3340-1A42-61D7-8D5C-9DD7E3936ACC}"/>
              </a:ext>
            </a:extLst>
          </p:cNvPr>
          <p:cNvSpPr>
            <a:spLocks noGrp="1"/>
          </p:cNvSpPr>
          <p:nvPr>
            <p:ph type="pic" sz="quarter" idx="16"/>
          </p:nvPr>
        </p:nvSpPr>
        <p:spPr>
          <a:xfrm>
            <a:off x="4572900" y="0"/>
            <a:ext cx="4571100" cy="5008500"/>
          </a:xfrm>
          <a:custGeom>
            <a:avLst/>
            <a:gdLst>
              <a:gd name="connsiteX0" fmla="*/ 0 w 6094800"/>
              <a:gd name="connsiteY0" fmla="*/ 0 h 6678000"/>
              <a:gd name="connsiteX1" fmla="*/ 6094800 w 6094800"/>
              <a:gd name="connsiteY1" fmla="*/ 0 h 6678000"/>
              <a:gd name="connsiteX2" fmla="*/ 6094800 w 6094800"/>
              <a:gd name="connsiteY2" fmla="*/ 6678000 h 6678000"/>
              <a:gd name="connsiteX3" fmla="*/ 0 w 6094800"/>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94800" h="6678000">
                <a:moveTo>
                  <a:pt x="0" y="0"/>
                </a:moveTo>
                <a:lnTo>
                  <a:pt x="6094800" y="0"/>
                </a:lnTo>
                <a:lnTo>
                  <a:pt x="6094800" y="6678000"/>
                </a:lnTo>
                <a:lnTo>
                  <a:pt x="0" y="6678000"/>
                </a:lnTo>
                <a:close/>
              </a:path>
            </a:pathLst>
          </a:custGeom>
          <a:solidFill>
            <a:schemeClr val="tx1">
              <a:lumMod val="85000"/>
            </a:schemeClr>
          </a:solidFill>
        </p:spPr>
        <p:txBody>
          <a:bodyPr wrap="square" tIns="720000" anchor="ctr" anchorCtr="0">
            <a:noAutofit/>
          </a:bodyPr>
          <a:lstStyle>
            <a:lvl1pPr marL="0" indent="0" algn="ctr">
              <a:buNone/>
              <a:defRPr sz="1200">
                <a:solidFill>
                  <a:schemeClr val="bg1"/>
                </a:solidFill>
              </a:defRPr>
            </a:lvl1pPr>
          </a:lstStyle>
          <a:p>
            <a:r>
              <a:rPr lang="en-US" dirty="0"/>
              <a:t>Click icon to add picture</a:t>
            </a:r>
            <a:endParaRPr lang="en-US"/>
          </a:p>
        </p:txBody>
      </p:sp>
      <p:pic>
        <p:nvPicPr>
          <p:cNvPr id="3" name="Logo">
            <a:extLst>
              <a:ext uri="{FF2B5EF4-FFF2-40B4-BE49-F238E27FC236}">
                <a16:creationId xmlns:a16="http://schemas.microsoft.com/office/drawing/2014/main" id="{79CE2367-9FB1-A30D-10D7-6426F69F886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13" name="Blue box">
            <a:extLst>
              <a:ext uri="{FF2B5EF4-FFF2-40B4-BE49-F238E27FC236}">
                <a16:creationId xmlns:a16="http://schemas.microsoft.com/office/drawing/2014/main" id="{DC2A7A23-5B0A-4014-C366-83B865ED7726}"/>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4" name="Dynamic legal" descr="{&quot;templafy&quot;:{&quot;id&quot;:&quot;0e1958d6-47c6-4df9-b05d-6a273abaf99e&quot;}}">
            <a:extLst>
              <a:ext uri="{FF2B5EF4-FFF2-40B4-BE49-F238E27FC236}">
                <a16:creationId xmlns:a16="http://schemas.microsoft.com/office/drawing/2014/main" id="{CA76755F-17B7-C516-E766-E72A575E895B}"/>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0cc7a9b7-34af-4647-b24c-2fbb2dd490c4&quot;}}" title="Form.Cigna_Confidentiality.Cigna_healthcareConfidentiality">
            <a:extLst>
              <a:ext uri="{FF2B5EF4-FFF2-40B4-BE49-F238E27FC236}">
                <a16:creationId xmlns:a16="http://schemas.microsoft.com/office/drawing/2014/main" id="{B81C47A5-41FA-F1E0-CDBD-1609C25AB509}"/>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black">
          <a:xfrm>
            <a:off x="270000" y="540000"/>
            <a:ext cx="4128300" cy="3885300"/>
          </a:xfrm>
        </p:spPr>
        <p:txBody>
          <a:bodyPr lIns="0" tIns="0" rIns="0" bIns="0" anchor="ctr" anchorCtr="0"/>
          <a:lstStyle>
            <a:lvl1pPr algn="l">
              <a:lnSpc>
                <a:spcPct val="90000"/>
              </a:lnSpc>
              <a:defRPr sz="4050" cap="none" baseline="0">
                <a:solidFill>
                  <a:schemeClr val="tx1"/>
                </a:solidFill>
              </a:defRPr>
            </a:lvl1pPr>
          </a:lstStyle>
          <a:p>
            <a:r>
              <a:rPr lang="en-US" noProof="0" dirty="0"/>
              <a:t>Click to add Breaker title</a:t>
            </a:r>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black"/>
        <p:txBody>
          <a:bodyPr/>
          <a:lstStyle>
            <a:lvl1pPr>
              <a:defRPr>
                <a:solidFill>
                  <a:schemeClr val="tx1"/>
                </a:solidFill>
              </a:defRPr>
            </a:lvl1pPr>
          </a:lstStyle>
          <a:p>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7415695" y="4738500"/>
            <a:ext cx="1189205" cy="135000"/>
          </a:xfrm>
          <a:prstGeom prst="rect">
            <a:avLst/>
          </a:prstGeom>
        </p:spPr>
        <p:txBody>
          <a:bodyPr/>
          <a:lstStyle>
            <a:lvl1pPr>
              <a:defRPr>
                <a:solidFill>
                  <a:schemeClr val="tx1"/>
                </a:solidFill>
              </a:defRPr>
            </a:lvl1pPr>
          </a:lstStyle>
          <a:p>
            <a:pPr algn="r"/>
            <a:fld id="{EC0F47F4-2C23-4B1B-8F1C-EA8C54AC9180}" type="datetime4">
              <a:rPr lang="en-US" smtClean="0"/>
              <a:t>March 20, 2026</a:t>
            </a:fld>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8199261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guide id="2" orient="horz" pos="3719">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9144900" cy="51435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noProof="0" dirty="0" err="1">
              <a:solidFill>
                <a:schemeClr val="tx1"/>
              </a:solidFill>
            </a:endParaRPr>
          </a:p>
        </p:txBody>
      </p:sp>
      <p:sp>
        <p:nvSpPr>
          <p:cNvPr id="4" name="Picture Placeholder 3">
            <a:extLst>
              <a:ext uri="{FF2B5EF4-FFF2-40B4-BE49-F238E27FC236}">
                <a16:creationId xmlns:a16="http://schemas.microsoft.com/office/drawing/2014/main" id="{FA98F2CF-80FA-91C9-9C37-76C06E2270DE}"/>
              </a:ext>
            </a:extLst>
          </p:cNvPr>
          <p:cNvSpPr>
            <a:spLocks noGrp="1"/>
          </p:cNvSpPr>
          <p:nvPr>
            <p:ph type="pic" sz="quarter" idx="16"/>
          </p:nvPr>
        </p:nvSpPr>
        <p:spPr>
          <a:xfrm>
            <a:off x="2686023" y="0"/>
            <a:ext cx="6457977" cy="5008500"/>
          </a:xfrm>
          <a:custGeom>
            <a:avLst/>
            <a:gdLst>
              <a:gd name="connsiteX0" fmla="*/ 0 w 8610636"/>
              <a:gd name="connsiteY0" fmla="*/ 0 h 6678000"/>
              <a:gd name="connsiteX1" fmla="*/ 8610636 w 8610636"/>
              <a:gd name="connsiteY1" fmla="*/ 0 h 6678000"/>
              <a:gd name="connsiteX2" fmla="*/ 8610636 w 8610636"/>
              <a:gd name="connsiteY2" fmla="*/ 6678000 h 6678000"/>
              <a:gd name="connsiteX3" fmla="*/ 4104771 w 8610636"/>
              <a:gd name="connsiteY3" fmla="*/ 6678000 h 6678000"/>
              <a:gd name="connsiteX4" fmla="*/ 4119976 w 8610636"/>
              <a:gd name="connsiteY4" fmla="*/ 6288074 h 6678000"/>
              <a:gd name="connsiteX5" fmla="*/ 1279486 w 8610636"/>
              <a:gd name="connsiteY5" fmla="*/ 740634 h 6678000"/>
              <a:gd name="connsiteX6" fmla="*/ 22298 w 8610636"/>
              <a:gd name="connsiteY6" fmla="*/ 9481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0636" h="6678000">
                <a:moveTo>
                  <a:pt x="0" y="0"/>
                </a:moveTo>
                <a:lnTo>
                  <a:pt x="8610636" y="0"/>
                </a:lnTo>
                <a:lnTo>
                  <a:pt x="8610636" y="6678000"/>
                </a:lnTo>
                <a:lnTo>
                  <a:pt x="4104771" y="6678000"/>
                </a:lnTo>
                <a:lnTo>
                  <a:pt x="4119976" y="6288074"/>
                </a:lnTo>
                <a:cubicBezTo>
                  <a:pt x="4135895" y="4179220"/>
                  <a:pt x="3158491" y="2102204"/>
                  <a:pt x="1279486" y="740634"/>
                </a:cubicBezTo>
                <a:cubicBezTo>
                  <a:pt x="879946" y="451189"/>
                  <a:pt x="458598" y="207786"/>
                  <a:pt x="22298" y="9481"/>
                </a:cubicBezTo>
                <a:close/>
              </a:path>
            </a:pathLst>
          </a:custGeom>
          <a:solidFill>
            <a:schemeClr val="tx1">
              <a:lumMod val="85000"/>
            </a:schemeClr>
          </a:solidFill>
        </p:spPr>
        <p:txBody>
          <a:bodyPr wrap="square" lIns="4536000" tIns="0" rIns="0" anchor="ctr" anchorCtr="0">
            <a:noAutofit/>
          </a:bodyPr>
          <a:lstStyle>
            <a:lvl1pPr marL="0" indent="0" algn="l">
              <a:buNone/>
              <a:defRPr sz="1200">
                <a:solidFill>
                  <a:schemeClr val="bg1"/>
                </a:solidFill>
              </a:defRPr>
            </a:lvl1pPr>
          </a:lstStyle>
          <a:p>
            <a:r>
              <a:rPr lang="en-US" dirty="0"/>
              <a:t>Click icon to add picture</a:t>
            </a:r>
            <a:endParaRPr lang="en-US"/>
          </a:p>
        </p:txBody>
      </p:sp>
      <p:pic>
        <p:nvPicPr>
          <p:cNvPr id="3" name="Logo">
            <a:extLst>
              <a:ext uri="{FF2B5EF4-FFF2-40B4-BE49-F238E27FC236}">
                <a16:creationId xmlns:a16="http://schemas.microsoft.com/office/drawing/2014/main" id="{DE290701-38EF-D177-6AF7-5E8375E05B2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13" name="Blue box">
            <a:extLst>
              <a:ext uri="{FF2B5EF4-FFF2-40B4-BE49-F238E27FC236}">
                <a16:creationId xmlns:a16="http://schemas.microsoft.com/office/drawing/2014/main" id="{E074944F-4488-D51D-A6DC-41298433A960}"/>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4" name="Dynamic legal" descr="{&quot;templafy&quot;:{&quot;id&quot;:&quot;3488c7ca-21ea-4365-9475-dd0af38480a0&quot;}}">
            <a:extLst>
              <a:ext uri="{FF2B5EF4-FFF2-40B4-BE49-F238E27FC236}">
                <a16:creationId xmlns:a16="http://schemas.microsoft.com/office/drawing/2014/main" id="{77C62761-9BBD-3E01-31EF-7D0AA242F10C}"/>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e135ff97-6ea0-4a6f-8334-547d8be09327&quot;}}" title="Form.Cigna_Confidentiality.Cigna_healthcareConfidentiality">
            <a:extLst>
              <a:ext uri="{FF2B5EF4-FFF2-40B4-BE49-F238E27FC236}">
                <a16:creationId xmlns:a16="http://schemas.microsoft.com/office/drawing/2014/main" id="{A2F38CE1-3CEA-090F-1B03-380528C55824}"/>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black">
          <a:xfrm>
            <a:off x="270000" y="540000"/>
            <a:ext cx="4128300" cy="3885300"/>
          </a:xfrm>
        </p:spPr>
        <p:txBody>
          <a:bodyPr lIns="0" tIns="0" rIns="0" bIns="0" anchor="ctr" anchorCtr="0"/>
          <a:lstStyle>
            <a:lvl1pPr algn="l">
              <a:lnSpc>
                <a:spcPct val="90000"/>
              </a:lnSpc>
              <a:defRPr sz="4050" cap="none" baseline="0">
                <a:solidFill>
                  <a:schemeClr val="tx1"/>
                </a:solidFill>
              </a:defRPr>
            </a:lvl1pPr>
          </a:lstStyle>
          <a:p>
            <a:r>
              <a:rPr lang="en-US" noProof="0" dirty="0"/>
              <a:t>Click to add Breaker title</a:t>
            </a:r>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black"/>
        <p:txBody>
          <a:bodyPr/>
          <a:lstStyle>
            <a:lvl1pPr>
              <a:defRPr>
                <a:solidFill>
                  <a:schemeClr val="tx1"/>
                </a:solidFill>
              </a:defRPr>
            </a:lvl1pPr>
          </a:lstStyle>
          <a:p>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7415695" y="4738500"/>
            <a:ext cx="1189205" cy="135000"/>
          </a:xfrm>
          <a:prstGeom prst="rect">
            <a:avLst/>
          </a:prstGeom>
        </p:spPr>
        <p:txBody>
          <a:bodyPr/>
          <a:lstStyle>
            <a:lvl1pPr>
              <a:defRPr>
                <a:solidFill>
                  <a:schemeClr val="tx1"/>
                </a:solidFill>
              </a:defRPr>
            </a:lvl1pPr>
          </a:lstStyle>
          <a:p>
            <a:pPr algn="r"/>
            <a:fld id="{C44CD778-EBD1-4C84-93C1-CF7C2FBC8E1F}" type="datetime4">
              <a:rPr lang="en-US" smtClean="0"/>
              <a:t>March 20, 2026</a:t>
            </a:fld>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5936666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guide id="2" orient="horz" pos="3719">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270000" y="270000"/>
            <a:ext cx="8604900" cy="891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270000" y="1161000"/>
            <a:ext cx="8604900" cy="3283200"/>
          </a:xfrm>
        </p:spPr>
        <p:txBody>
          <a:bodyPr/>
          <a:lstStyle>
            <a:lvl1pPr>
              <a:defRPr/>
            </a:lvl1pPr>
          </a:lstStyle>
          <a:p>
            <a:pPr lvl="0"/>
            <a:r>
              <a:rPr lang="en-US" noProof="0"/>
              <a:t>Click to add text                                                                                                                                Enter &amp; TAB to view next text style                                                                                                           SHIFT+TAB to view previous text style</a:t>
            </a:r>
            <a:endParaRPr lang="en-US" noProof="0"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7415695" y="4738500"/>
            <a:ext cx="1189205" cy="135000"/>
          </a:xfrm>
          <a:prstGeom prst="rect">
            <a:avLst/>
          </a:prstGeom>
        </p:spPr>
        <p:txBody>
          <a:bodyPr/>
          <a:lstStyle/>
          <a:p>
            <a:pPr algn="r"/>
            <a:fld id="{45D558D4-04C8-43D7-99D3-0B5085DE6082}" type="datetime4">
              <a:rPr lang="en-US" smtClean="0"/>
              <a:t>March 20, 2026</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014791260"/>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269999" y="270000"/>
            <a:ext cx="8604900" cy="891000"/>
          </a:xfrm>
        </p:spPr>
        <p:txBody>
          <a:bodyPr/>
          <a:lstStyle/>
          <a:p>
            <a:r>
              <a:rPr lang="en-US" dirty="0"/>
              <a:t>Click to add title</a:t>
            </a:r>
            <a:endParaRPr lang="en-US"/>
          </a:p>
        </p:txBody>
      </p:sp>
      <p:sp>
        <p:nvSpPr>
          <p:cNvPr id="6" name="Subtitle 2">
            <a:extLst>
              <a:ext uri="{FF2B5EF4-FFF2-40B4-BE49-F238E27FC236}">
                <a16:creationId xmlns:a16="http://schemas.microsoft.com/office/drawing/2014/main" id="{7690D69E-A092-71E3-EE69-0F397D7CDEB5}"/>
              </a:ext>
            </a:extLst>
          </p:cNvPr>
          <p:cNvSpPr>
            <a:spLocks noGrp="1"/>
          </p:cNvSpPr>
          <p:nvPr>
            <p:ph type="subTitle" idx="1" hasCustomPrompt="1"/>
          </p:nvPr>
        </p:nvSpPr>
        <p:spPr>
          <a:xfrm>
            <a:off x="269999" y="599400"/>
            <a:ext cx="8604900" cy="232200"/>
          </a:xfrm>
        </p:spPr>
        <p:txBody>
          <a:bodyPr anchor="b" anchorCtr="0"/>
          <a:lstStyle>
            <a:lvl1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2pPr>
            <a:lvl3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3pPr>
            <a:lvl4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4pPr>
            <a:lvl5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5pPr>
            <a:lvl6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6pPr>
            <a:lvl7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7pPr>
            <a:lvl8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8pPr>
            <a:lvl9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9pPr>
          </a:lstStyle>
          <a:p>
            <a:r>
              <a:rPr lang="en-US" dirty="0"/>
              <a:t>Click to add subtitle</a:t>
            </a:r>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269999" y="1161000"/>
            <a:ext cx="8604900" cy="3283200"/>
          </a:xfrm>
        </p:spPr>
        <p:txBody>
          <a:bodyPr/>
          <a:lstStyle>
            <a:lvl1pPr>
              <a:defRPr/>
            </a:lvl1pPr>
          </a:lstStyle>
          <a:p>
            <a:pPr lvl="0"/>
            <a:r>
              <a:rPr lang="en-US" noProof="0" dirty="0"/>
              <a:t>Click to add text                                                                                                                                Enter &amp; TAB to view next text style                                                                                                           SHIFT+TAB to view previous text style</a:t>
            </a:r>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7415695" y="4738500"/>
            <a:ext cx="1189205" cy="135000"/>
          </a:xfrm>
          <a:prstGeom prst="rect">
            <a:avLst/>
          </a:prstGeom>
        </p:spPr>
        <p:txBody>
          <a:bodyPr/>
          <a:lstStyle/>
          <a:p>
            <a:pPr algn="r"/>
            <a:fld id="{620EDA09-7B66-4826-AA19-FC620B7DD26E}" type="datetime4">
              <a:rPr lang="en-US" smtClean="0"/>
              <a:t>March 20, 2026</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020950689"/>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270000" y="270000"/>
            <a:ext cx="8604900" cy="891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270000" y="1161000"/>
            <a:ext cx="4236300" cy="3283200"/>
          </a:xfrm>
        </p:spPr>
        <p:txBody>
          <a:bodyPr/>
          <a:lstStyle>
            <a:lvl1pPr>
              <a:defRPr/>
            </a:lvl1pPr>
          </a:lstStyle>
          <a:p>
            <a:pPr lvl="0"/>
            <a:r>
              <a:rPr lang="en-US" noProof="0"/>
              <a:t>Click to add text                                                    Enter &amp; TAB to view next text style                         SHIFT+TAB to view previous text style</a:t>
            </a:r>
            <a:endParaRPr lang="en-US" noProof="0" dirty="0"/>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4638600" y="1161000"/>
            <a:ext cx="4236300" cy="3283200"/>
          </a:xfrm>
        </p:spPr>
        <p:txBody>
          <a:bodyPr/>
          <a:lstStyle>
            <a:lvl1pPr>
              <a:defRPr/>
            </a:lvl1pPr>
          </a:lstStyle>
          <a:p>
            <a:pPr lvl="0"/>
            <a:r>
              <a:rPr lang="en-US" noProof="0"/>
              <a:t>Click to add text                                                    Enter &amp; TAB to view next text style                         SHIFT+TAB to view previous text style</a:t>
            </a:r>
            <a:endParaRPr lang="en-US" noProof="0"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7415695" y="4738500"/>
            <a:ext cx="1189205" cy="135000"/>
          </a:xfrm>
          <a:prstGeom prst="rect">
            <a:avLst/>
          </a:prstGeom>
        </p:spPr>
        <p:txBody>
          <a:bodyPr/>
          <a:lstStyle/>
          <a:p>
            <a:pPr algn="r"/>
            <a:fld id="{BDC50009-3325-4239-8B1C-54511BA3FC34}" type="datetime4">
              <a:rPr lang="en-US" smtClean="0"/>
              <a:t>March 20, 2026</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481204646"/>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269999" y="270000"/>
            <a:ext cx="8604900" cy="891000"/>
          </a:xfrm>
        </p:spPr>
        <p:txBody>
          <a:bodyPr/>
          <a:lstStyle/>
          <a:p>
            <a:r>
              <a:rPr lang="en-US" dirty="0"/>
              <a:t>Click to add title</a:t>
            </a:r>
            <a:endParaRPr lang="en-US"/>
          </a:p>
        </p:txBody>
      </p:sp>
      <p:sp>
        <p:nvSpPr>
          <p:cNvPr id="8" name="Subtitle 2">
            <a:extLst>
              <a:ext uri="{FF2B5EF4-FFF2-40B4-BE49-F238E27FC236}">
                <a16:creationId xmlns:a16="http://schemas.microsoft.com/office/drawing/2014/main" id="{401DCE1F-3AC2-DDC3-E9A6-9C4EDBA5E8F2}"/>
              </a:ext>
            </a:extLst>
          </p:cNvPr>
          <p:cNvSpPr>
            <a:spLocks noGrp="1"/>
          </p:cNvSpPr>
          <p:nvPr>
            <p:ph type="subTitle" idx="1" hasCustomPrompt="1"/>
          </p:nvPr>
        </p:nvSpPr>
        <p:spPr>
          <a:xfrm>
            <a:off x="269999" y="599400"/>
            <a:ext cx="8604900" cy="232200"/>
          </a:xfrm>
        </p:spPr>
        <p:txBody>
          <a:bodyPr anchor="b" anchorCtr="0"/>
          <a:lstStyle>
            <a:lvl1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2pPr>
            <a:lvl3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3pPr>
            <a:lvl4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4pPr>
            <a:lvl5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5pPr>
            <a:lvl6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6pPr>
            <a:lvl7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7pPr>
            <a:lvl8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8pPr>
            <a:lvl9pPr marL="0" indent="0" algn="l">
              <a:lnSpc>
                <a:spcPct val="100000"/>
              </a:lnSpc>
              <a:spcBef>
                <a:spcPts val="0"/>
              </a:spcBef>
              <a:spcAft>
                <a:spcPts val="0"/>
              </a:spcAft>
              <a:buFont typeface="Arial" panose="020B0604020202020204" pitchFamily="34" charset="0"/>
              <a:buChar char="​"/>
              <a:defRPr sz="1500" b="1">
                <a:solidFill>
                  <a:schemeClr val="tx2"/>
                </a:solidFill>
                <a:latin typeface="+mj-lt"/>
              </a:defRPr>
            </a:lvl9pPr>
          </a:lstStyle>
          <a:p>
            <a:r>
              <a:rPr lang="en-US" dirty="0"/>
              <a:t>Click to add subtitle</a:t>
            </a:r>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269999" y="1161000"/>
            <a:ext cx="4236300" cy="3283200"/>
          </a:xfrm>
        </p:spPr>
        <p:txBody>
          <a:bodyPr/>
          <a:lstStyle>
            <a:lvl1pPr>
              <a:defRPr/>
            </a:lvl1pPr>
          </a:lstStyle>
          <a:p>
            <a:pPr lvl="0"/>
            <a:r>
              <a:rPr lang="en-US" noProof="0"/>
              <a:t>Click to add text                                                    Enter &amp; TAB to view next text style                         SHIFT+TAB to view previous text style</a:t>
            </a:r>
            <a:endParaRPr lang="en-US" noProof="0" dirty="0"/>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4638600" y="1161000"/>
            <a:ext cx="4236300" cy="3283200"/>
          </a:xfrm>
        </p:spPr>
        <p:txBody>
          <a:bodyPr/>
          <a:lstStyle>
            <a:lvl1pPr>
              <a:defRPr/>
            </a:lvl1pPr>
          </a:lstStyle>
          <a:p>
            <a:pPr lvl="0"/>
            <a:r>
              <a:rPr lang="en-US" noProof="0"/>
              <a:t>Click to add text                                                    Enter &amp; TAB to view next text style                         SHIFT+TAB to view previous text style</a:t>
            </a:r>
            <a:endParaRPr lang="en-US" noProof="0"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7415695" y="4738500"/>
            <a:ext cx="1189205" cy="135000"/>
          </a:xfrm>
          <a:prstGeom prst="rect">
            <a:avLst/>
          </a:prstGeom>
        </p:spPr>
        <p:txBody>
          <a:bodyPr/>
          <a:lstStyle/>
          <a:p>
            <a:pPr algn="r"/>
            <a:fld id="{2FF26A9D-0019-4877-A27C-22EDD79B3268}" type="datetime4">
              <a:rPr lang="en-US" smtClean="0"/>
              <a:t>March 20, 2026</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863803031"/>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270000" y="270000"/>
            <a:ext cx="8604900" cy="891000"/>
          </a:xfrm>
        </p:spPr>
        <p:txBody>
          <a:bodyPr/>
          <a:lstStyle/>
          <a:p>
            <a:r>
              <a:rPr lang="en-US" dirty="0"/>
              <a:t>Click to add title</a:t>
            </a:r>
            <a:endParaRPr lang="en-US"/>
          </a:p>
        </p:txBody>
      </p:sp>
      <p:sp>
        <p:nvSpPr>
          <p:cNvPr id="3" name="Content Placeholder 2"/>
          <p:cNvSpPr>
            <a:spLocks noGrp="1"/>
          </p:cNvSpPr>
          <p:nvPr>
            <p:ph idx="1" hasCustomPrompt="1"/>
          </p:nvPr>
        </p:nvSpPr>
        <p:spPr>
          <a:xfrm>
            <a:off x="270000" y="1161000"/>
            <a:ext cx="2778300" cy="3283200"/>
          </a:xfrm>
        </p:spPr>
        <p:txBody>
          <a:bodyPr/>
          <a:lstStyle>
            <a:lvl1pPr>
              <a:defRPr/>
            </a:lvl1pPr>
            <a:lvl5pPr>
              <a:defRPr/>
            </a:lvl5pPr>
          </a:lstStyle>
          <a:p>
            <a:pPr lvl="0"/>
            <a:r>
              <a:rPr lang="en-US" noProof="0"/>
              <a:t>Click to add text                         Enter &amp; TAB to view next text style                                         SHIFT+TAB to view previous text style</a:t>
            </a:r>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183300" y="1161000"/>
            <a:ext cx="2778300" cy="3283200"/>
          </a:xfrm>
        </p:spPr>
        <p:txBody>
          <a:bodyPr/>
          <a:lstStyle>
            <a:lvl1pPr>
              <a:defRPr/>
            </a:lvl1pPr>
            <a:lvl5pPr>
              <a:defRPr/>
            </a:lvl5pPr>
          </a:lstStyle>
          <a:p>
            <a:pPr lvl="0"/>
            <a:r>
              <a:rPr lang="en-US" noProof="0"/>
              <a:t>Click to add text                         Enter &amp; TAB to view next text style                                         SHIFT+TAB to view previous text style</a:t>
            </a:r>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6096600" y="1161000"/>
            <a:ext cx="2778300" cy="3283200"/>
          </a:xfrm>
        </p:spPr>
        <p:txBody>
          <a:bodyPr/>
          <a:lstStyle>
            <a:lvl1pPr>
              <a:defRPr/>
            </a:lvl1pPr>
            <a:lvl5pPr>
              <a:defRPr/>
            </a:lvl5pPr>
          </a:lstStyle>
          <a:p>
            <a:pPr lvl="0"/>
            <a:r>
              <a:rPr lang="en-US" noProof="0"/>
              <a:t>Click to add text                         Enter &amp; TAB to view next text style                                         SHIFT+TAB to view previous text style</a:t>
            </a:r>
            <a:endParaRPr lang="en-US" noProof="0" dirty="0"/>
          </a:p>
        </p:txBody>
      </p:sp>
      <p:sp>
        <p:nvSpPr>
          <p:cNvPr id="5" name="Footer Placeholder 4">
            <a:extLst>
              <a:ext uri="{FF2B5EF4-FFF2-40B4-BE49-F238E27FC236}">
                <a16:creationId xmlns:a16="http://schemas.microsoft.com/office/drawing/2014/main" id="{57908891-190B-6BC3-437F-0AC310A77479}"/>
              </a:ext>
            </a:extLst>
          </p:cNvPr>
          <p:cNvSpPr>
            <a:spLocks noGrp="1"/>
          </p:cNvSpPr>
          <p:nvPr>
            <p:ph type="ftr" sz="quarter" idx="15"/>
          </p:nvPr>
        </p:nvSpPr>
        <p:spPr/>
        <p:txBody>
          <a:bodyPr/>
          <a:lstStyle/>
          <a:p>
            <a:endParaRPr lang="en-US" dirty="0"/>
          </a:p>
        </p:txBody>
      </p:sp>
      <p:sp>
        <p:nvSpPr>
          <p:cNvPr id="4" name="Date Placeholder 3">
            <a:extLst>
              <a:ext uri="{FF2B5EF4-FFF2-40B4-BE49-F238E27FC236}">
                <a16:creationId xmlns:a16="http://schemas.microsoft.com/office/drawing/2014/main" id="{F2C847E6-A193-E0D3-AEBC-4655DDD81D7E}"/>
              </a:ext>
            </a:extLst>
          </p:cNvPr>
          <p:cNvSpPr>
            <a:spLocks noGrp="1"/>
          </p:cNvSpPr>
          <p:nvPr>
            <p:ph type="dt" sz="half" idx="14"/>
          </p:nvPr>
        </p:nvSpPr>
        <p:spPr>
          <a:xfrm>
            <a:off x="7415695" y="4738500"/>
            <a:ext cx="1189205" cy="135000"/>
          </a:xfrm>
          <a:prstGeom prst="rect">
            <a:avLst/>
          </a:prstGeom>
        </p:spPr>
        <p:txBody>
          <a:bodyPr/>
          <a:lstStyle/>
          <a:p>
            <a:pPr algn="r"/>
            <a:fld id="{8DC52CB9-9842-464F-9DFC-990399799869}" type="datetime4">
              <a:rPr lang="en-US" smtClean="0"/>
              <a:t>March 20, 2026</a:t>
            </a:fld>
            <a:endParaRPr lang="en-US" dirty="0"/>
          </a:p>
        </p:txBody>
      </p:sp>
      <p:sp>
        <p:nvSpPr>
          <p:cNvPr id="6" name="Slide Number Placeholder 5">
            <a:extLst>
              <a:ext uri="{FF2B5EF4-FFF2-40B4-BE49-F238E27FC236}">
                <a16:creationId xmlns:a16="http://schemas.microsoft.com/office/drawing/2014/main" id="{7AA71E20-872F-F5BC-E21E-27661D221949}"/>
              </a:ext>
            </a:extLst>
          </p:cNvPr>
          <p:cNvSpPr>
            <a:spLocks noGrp="1"/>
          </p:cNvSpPr>
          <p:nvPr>
            <p:ph type="sldNum" sz="quarter" idx="16"/>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148614638"/>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92C5249-9040-41B4-1E81-409B0CBABD80}"/>
              </a:ext>
            </a:extLst>
          </p:cNvPr>
          <p:cNvSpPr>
            <a:spLocks noGrp="1"/>
          </p:cNvSpPr>
          <p:nvPr>
            <p:ph type="pic" sz="quarter" idx="16"/>
          </p:nvPr>
        </p:nvSpPr>
        <p:spPr>
          <a:xfrm>
            <a:off x="4638676" y="0"/>
            <a:ext cx="4505324" cy="5008500"/>
          </a:xfrm>
          <a:custGeom>
            <a:avLst/>
            <a:gdLst>
              <a:gd name="connsiteX0" fmla="*/ 0 w 6007098"/>
              <a:gd name="connsiteY0" fmla="*/ 0 h 6678000"/>
              <a:gd name="connsiteX1" fmla="*/ 6007098 w 6007098"/>
              <a:gd name="connsiteY1" fmla="*/ 0 h 6678000"/>
              <a:gd name="connsiteX2" fmla="*/ 6007098 w 6007098"/>
              <a:gd name="connsiteY2" fmla="*/ 6678000 h 6678000"/>
              <a:gd name="connsiteX3" fmla="*/ 0 w 6007098"/>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07098" h="6678000">
                <a:moveTo>
                  <a:pt x="0" y="0"/>
                </a:moveTo>
                <a:lnTo>
                  <a:pt x="6007098" y="0"/>
                </a:lnTo>
                <a:lnTo>
                  <a:pt x="6007098" y="6678000"/>
                </a:lnTo>
                <a:lnTo>
                  <a:pt x="0" y="6678000"/>
                </a:lnTo>
                <a:close/>
              </a:path>
            </a:pathLst>
          </a:custGeom>
          <a:solidFill>
            <a:schemeClr val="bg1">
              <a:lumMod val="85000"/>
            </a:schemeClr>
          </a:solidFill>
        </p:spPr>
        <p:txBody>
          <a:bodyPr wrap="square" tIns="720000" anchor="ctr" anchorCtr="0">
            <a:noAutofit/>
          </a:bodyPr>
          <a:lstStyle>
            <a:lvl1pPr marL="0" indent="0" algn="ctr">
              <a:buNone/>
              <a:defRPr sz="12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270000" y="270000"/>
            <a:ext cx="4235325" cy="891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270000" y="1161000"/>
            <a:ext cx="4235325" cy="3283200"/>
          </a:xfrm>
        </p:spPr>
        <p:txBody>
          <a:bodyPr/>
          <a:lstStyle>
            <a:lvl1pPr>
              <a:defRPr/>
            </a:lvl1pPr>
          </a:lstStyle>
          <a:p>
            <a:pPr lvl="0"/>
            <a:r>
              <a:rPr lang="en-US" noProof="0" dirty="0"/>
              <a:t>Click to add text                                                                                                                                Enter &amp; TAB to view next text style                                                                                                           SHIFT+TAB to view previous text style</a:t>
            </a:r>
          </a:p>
        </p:txBody>
      </p:sp>
      <p:sp>
        <p:nvSpPr>
          <p:cNvPr id="6" name="Footer Placeholder 5">
            <a:extLst>
              <a:ext uri="{FF2B5EF4-FFF2-40B4-BE49-F238E27FC236}">
                <a16:creationId xmlns:a16="http://schemas.microsoft.com/office/drawing/2014/main" id="{D49B1CD8-E034-FA30-958A-BDC66BFEB2A9}"/>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7415695" y="4738500"/>
            <a:ext cx="1189205" cy="135000"/>
          </a:xfrm>
          <a:prstGeom prst="rect">
            <a:avLst/>
          </a:prstGeom>
        </p:spPr>
        <p:txBody>
          <a:bodyPr/>
          <a:lstStyle>
            <a:lvl1pPr>
              <a:defRPr>
                <a:solidFill>
                  <a:schemeClr val="bg1"/>
                </a:solidFill>
              </a:defRPr>
            </a:lvl1pPr>
          </a:lstStyle>
          <a:p>
            <a:pPr algn="r"/>
            <a:fld id="{D15A8156-74AE-4ECF-80A1-9DF70C93FBB0}" type="datetime4">
              <a:rPr lang="en-US" smtClean="0"/>
              <a:t>March 20, 2026</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278989612"/>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 Tex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43DDFEA-7FDA-2AAD-1A0F-C08F96949B41}"/>
              </a:ext>
            </a:extLst>
          </p:cNvPr>
          <p:cNvSpPr>
            <a:spLocks noGrp="1"/>
          </p:cNvSpPr>
          <p:nvPr>
            <p:ph type="pic" sz="quarter" idx="16"/>
          </p:nvPr>
        </p:nvSpPr>
        <p:spPr>
          <a:xfrm>
            <a:off x="4639866" y="267300"/>
            <a:ext cx="4235034" cy="4174200"/>
          </a:xfrm>
          <a:prstGeom prst="rect">
            <a:avLst/>
          </a:prstGeom>
          <a:solidFill>
            <a:schemeClr val="bg1">
              <a:lumMod val="85000"/>
            </a:schemeClr>
          </a:solidFill>
        </p:spPr>
        <p:txBody>
          <a:bodyPr wrap="square" tIns="720000" anchor="ctr" anchorCtr="0">
            <a:noAutofit/>
          </a:bodyPr>
          <a:lstStyle>
            <a:lvl1pPr marL="0" indent="0" algn="ctr">
              <a:buNone/>
              <a:defRPr sz="12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270000" y="270000"/>
            <a:ext cx="4235325" cy="891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270000" y="1161000"/>
            <a:ext cx="4235325" cy="3283200"/>
          </a:xfrm>
        </p:spPr>
        <p:txBody>
          <a:bodyPr/>
          <a:lstStyle>
            <a:lvl1pPr>
              <a:defRPr/>
            </a:lvl1pPr>
          </a:lstStyle>
          <a:p>
            <a:pPr lvl="0"/>
            <a:r>
              <a:rPr lang="en-US" noProof="0" dirty="0"/>
              <a:t>Click to add text                                                                                                                                Enter &amp; TAB to view next text style                                                                                                           SHIFT+TAB to view previous text style</a:t>
            </a:r>
          </a:p>
        </p:txBody>
      </p:sp>
      <p:sp>
        <p:nvSpPr>
          <p:cNvPr id="9" name="Footer Placeholder 8">
            <a:extLst>
              <a:ext uri="{FF2B5EF4-FFF2-40B4-BE49-F238E27FC236}">
                <a16:creationId xmlns:a16="http://schemas.microsoft.com/office/drawing/2014/main" id="{01A6B237-376D-FBB9-C58C-BDD6F632CABF}"/>
              </a:ext>
            </a:extLst>
          </p:cNvPr>
          <p:cNvSpPr>
            <a:spLocks noGrp="1"/>
          </p:cNvSpPr>
          <p:nvPr>
            <p:ph type="ftr" sz="quarter" idx="18"/>
          </p:nvPr>
        </p:nvSpPr>
        <p:spPr/>
        <p:txBody>
          <a:bodyPr/>
          <a:lstStyle/>
          <a:p>
            <a:endParaRPr lang="en-US" dirty="0"/>
          </a:p>
        </p:txBody>
      </p:sp>
      <p:sp>
        <p:nvSpPr>
          <p:cNvPr id="6" name="Date Placeholder 5">
            <a:extLst>
              <a:ext uri="{FF2B5EF4-FFF2-40B4-BE49-F238E27FC236}">
                <a16:creationId xmlns:a16="http://schemas.microsoft.com/office/drawing/2014/main" id="{E61F5001-0950-4321-04ED-377B1C28BD3D}"/>
              </a:ext>
            </a:extLst>
          </p:cNvPr>
          <p:cNvSpPr>
            <a:spLocks noGrp="1"/>
          </p:cNvSpPr>
          <p:nvPr>
            <p:ph type="dt" sz="half" idx="17"/>
          </p:nvPr>
        </p:nvSpPr>
        <p:spPr/>
        <p:txBody>
          <a:bodyPr/>
          <a:lstStyle/>
          <a:p>
            <a:fld id="{05D6FF07-069D-4F86-ACC1-39A68DE962EE}" type="datetime4">
              <a:rPr lang="en-US" smtClean="0"/>
              <a:t>March 20, 2026</a:t>
            </a:fld>
            <a:endParaRPr lang="en-US" dirty="0"/>
          </a:p>
        </p:txBody>
      </p:sp>
      <p:sp>
        <p:nvSpPr>
          <p:cNvPr id="10" name="Slide Number Placeholder 9">
            <a:extLst>
              <a:ext uri="{FF2B5EF4-FFF2-40B4-BE49-F238E27FC236}">
                <a16:creationId xmlns:a16="http://schemas.microsoft.com/office/drawing/2014/main" id="{265F2533-8E44-99FF-9158-86A94D16860C}"/>
              </a:ext>
            </a:extLst>
          </p:cNvPr>
          <p:cNvSpPr>
            <a:spLocks noGrp="1"/>
          </p:cNvSpPr>
          <p:nvPr>
            <p:ph type="sldNum" sz="quarter" idx="19"/>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71713050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 Cover and picture">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sp>
        <p:nvSpPr>
          <p:cNvPr id="5" name="Picture Placeholder 4">
            <a:extLst>
              <a:ext uri="{FF2B5EF4-FFF2-40B4-BE49-F238E27FC236}">
                <a16:creationId xmlns:a16="http://schemas.microsoft.com/office/drawing/2014/main" id="{DC3F8057-12BE-38CC-B6F4-AD96D0FEAAAC}"/>
              </a:ext>
            </a:extLst>
          </p:cNvPr>
          <p:cNvSpPr>
            <a:spLocks noGrp="1"/>
          </p:cNvSpPr>
          <p:nvPr>
            <p:ph type="pic" sz="quarter" idx="10"/>
          </p:nvPr>
        </p:nvSpPr>
        <p:spPr>
          <a:xfrm>
            <a:off x="4579511" y="0"/>
            <a:ext cx="4574575" cy="51435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69082" y="4303800"/>
            <a:ext cx="1047599" cy="569007"/>
          </a:xfrm>
          <a:prstGeom prst="rect">
            <a:avLst/>
          </a:prstGeom>
        </p:spPr>
      </p:pic>
      <p:sp>
        <p:nvSpPr>
          <p:cNvPr id="16" name="Blue box">
            <a:extLst>
              <a:ext uri="{FF2B5EF4-FFF2-40B4-BE49-F238E27FC236}">
                <a16:creationId xmlns:a16="http://schemas.microsoft.com/office/drawing/2014/main" id="{6F167FEB-F14C-949B-77D9-975505F95795}"/>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7" name="Dynamic legal" descr="{&quot;templafy&quot;:{&quot;id&quot;:&quot;4c48bf10-a66e-491a-9029-d55dec1fa191&quot;}}">
            <a:extLst>
              <a:ext uri="{FF2B5EF4-FFF2-40B4-BE49-F238E27FC236}">
                <a16:creationId xmlns:a16="http://schemas.microsoft.com/office/drawing/2014/main" id="{AA50FCFC-FD2E-FE50-99BE-63972B45E0F6}"/>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8" name="Dynmic Internal use only" descr="{&quot;templafy&quot;:{&quot;id&quot;:&quot;8290ccea-68e0-4f81-a403-ce30d7218712&quot;}}" title="Form.Cigna_Confidentiality.Cigna_healthcareConfidentiality">
            <a:extLst>
              <a:ext uri="{FF2B5EF4-FFF2-40B4-BE49-F238E27FC236}">
                <a16:creationId xmlns:a16="http://schemas.microsoft.com/office/drawing/2014/main" id="{A6209C70-98DD-489A-FD30-AF0E528A3AD3}"/>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14" name="Title 1">
            <a:extLst>
              <a:ext uri="{FF2B5EF4-FFF2-40B4-BE49-F238E27FC236}">
                <a16:creationId xmlns:a16="http://schemas.microsoft.com/office/drawing/2014/main" id="{45A1D762-EB1D-2577-2A31-3D4763DD613E}"/>
              </a:ext>
            </a:extLst>
          </p:cNvPr>
          <p:cNvSpPr>
            <a:spLocks noGrp="1"/>
          </p:cNvSpPr>
          <p:nvPr>
            <p:ph type="ctrTitle" hasCustomPrompt="1"/>
          </p:nvPr>
        </p:nvSpPr>
        <p:spPr bwMode="black">
          <a:xfrm>
            <a:off x="269998" y="1020600"/>
            <a:ext cx="3505475"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15" name="Subtitle 2">
            <a:extLst>
              <a:ext uri="{FF2B5EF4-FFF2-40B4-BE49-F238E27FC236}">
                <a16:creationId xmlns:a16="http://schemas.microsoft.com/office/drawing/2014/main" id="{18A4F771-D474-7070-B69D-1B60A699F80E}"/>
              </a:ext>
            </a:extLst>
          </p:cNvPr>
          <p:cNvSpPr>
            <a:spLocks noGrp="1"/>
          </p:cNvSpPr>
          <p:nvPr>
            <p:ph type="subTitle" idx="1" hasCustomPrompt="1"/>
          </p:nvPr>
        </p:nvSpPr>
        <p:spPr bwMode="black">
          <a:xfrm>
            <a:off x="269998" y="2798932"/>
            <a:ext cx="3505475"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19" name="Footer Placeholder 16">
            <a:extLst>
              <a:ext uri="{FF2B5EF4-FFF2-40B4-BE49-F238E27FC236}">
                <a16:creationId xmlns:a16="http://schemas.microsoft.com/office/drawing/2014/main" id="{6DBEA268-0D0B-EAC3-BAEC-126E76751467}"/>
              </a:ext>
            </a:extLst>
          </p:cNvPr>
          <p:cNvSpPr>
            <a:spLocks noGrp="1"/>
          </p:cNvSpPr>
          <p:nvPr>
            <p:ph type="ftr" sz="quarter" idx="22"/>
          </p:nvPr>
        </p:nvSpPr>
        <p:spPr>
          <a:xfrm>
            <a:off x="3775473" y="4738500"/>
            <a:ext cx="3638351" cy="135000"/>
          </a:xfrm>
        </p:spPr>
        <p:txBody>
          <a:bodyPr/>
          <a:lstStyle>
            <a:lvl1pPr>
              <a:defRPr>
                <a:solidFill>
                  <a:schemeClr val="tx1"/>
                </a:solidFill>
              </a:defRPr>
            </a:lvl1pPr>
          </a:lstStyle>
          <a:p>
            <a:endParaRPr lang="en-US" dirty="0"/>
          </a:p>
        </p:txBody>
      </p:sp>
      <p:sp>
        <p:nvSpPr>
          <p:cNvPr id="7" name="Date Placeholder 1">
            <a:extLst>
              <a:ext uri="{FF2B5EF4-FFF2-40B4-BE49-F238E27FC236}">
                <a16:creationId xmlns:a16="http://schemas.microsoft.com/office/drawing/2014/main" id="{9BF78AF2-297F-235E-F639-F68E31D9E763}"/>
              </a:ext>
            </a:extLst>
          </p:cNvPr>
          <p:cNvSpPr>
            <a:spLocks noGrp="1"/>
          </p:cNvSpPr>
          <p:nvPr>
            <p:ph type="dt" sz="half" idx="17"/>
          </p:nvPr>
        </p:nvSpPr>
        <p:spPr>
          <a:xfrm>
            <a:off x="7413823" y="4738500"/>
            <a:ext cx="1191077" cy="135000"/>
          </a:xfrm>
        </p:spPr>
        <p:txBody>
          <a:bodyPr/>
          <a:lstStyle>
            <a:lvl1pPr>
              <a:defRPr>
                <a:solidFill>
                  <a:schemeClr val="tx1"/>
                </a:solidFill>
              </a:defRPr>
            </a:lvl1pPr>
          </a:lstStyle>
          <a:p>
            <a:fld id="{035BA9B7-2D1A-48A3-A563-B484EFEE15B2}" type="datetime4">
              <a:rPr lang="en-US" smtClean="0"/>
              <a:t>March 20, 2026</a:t>
            </a:fld>
            <a:endParaRPr lang="en-US" dirty="0"/>
          </a:p>
        </p:txBody>
      </p:sp>
      <p:sp>
        <p:nvSpPr>
          <p:cNvPr id="10" name="Slide Number Placeholder 9">
            <a:extLst>
              <a:ext uri="{FF2B5EF4-FFF2-40B4-BE49-F238E27FC236}">
                <a16:creationId xmlns:a16="http://schemas.microsoft.com/office/drawing/2014/main" id="{6DAFAA34-7650-B385-0DD8-5608BC81D7D3}"/>
              </a:ext>
            </a:extLst>
          </p:cNvPr>
          <p:cNvSpPr>
            <a:spLocks noGrp="1"/>
          </p:cNvSpPr>
          <p:nvPr>
            <p:ph type="sldNum" sz="quarter" idx="19"/>
          </p:nvPr>
        </p:nvSpPr>
        <p:spPr>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1138867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C22FDDB-B6BB-2D1D-4EB4-8E54F77638B5}"/>
              </a:ext>
            </a:extLst>
          </p:cNvPr>
          <p:cNvSpPr>
            <a:spLocks noGrp="1"/>
          </p:cNvSpPr>
          <p:nvPr>
            <p:ph type="pic" sz="quarter" idx="16"/>
          </p:nvPr>
        </p:nvSpPr>
        <p:spPr>
          <a:xfrm>
            <a:off x="5189096" y="0"/>
            <a:ext cx="3954905" cy="5008500"/>
          </a:xfrm>
          <a:custGeom>
            <a:avLst/>
            <a:gdLst>
              <a:gd name="connsiteX0" fmla="*/ 1004362 w 5273207"/>
              <a:gd name="connsiteY0" fmla="*/ 0 h 6678000"/>
              <a:gd name="connsiteX1" fmla="*/ 5273207 w 5273207"/>
              <a:gd name="connsiteY1" fmla="*/ 0 h 6678000"/>
              <a:gd name="connsiteX2" fmla="*/ 5273207 w 5273207"/>
              <a:gd name="connsiteY2" fmla="*/ 6678000 h 6678000"/>
              <a:gd name="connsiteX3" fmla="*/ 0 w 5273207"/>
              <a:gd name="connsiteY3" fmla="*/ 6678000 h 6678000"/>
              <a:gd name="connsiteX4" fmla="*/ 23422 w 5273207"/>
              <a:gd name="connsiteY4" fmla="*/ 6301100 h 6678000"/>
              <a:gd name="connsiteX5" fmla="*/ 1022090 w 5273207"/>
              <a:gd name="connsiteY5" fmla="*/ 15687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07" h="6678000">
                <a:moveTo>
                  <a:pt x="1004362" y="0"/>
                </a:moveTo>
                <a:lnTo>
                  <a:pt x="5273207" y="0"/>
                </a:lnTo>
                <a:lnTo>
                  <a:pt x="5273207" y="6678000"/>
                </a:lnTo>
                <a:lnTo>
                  <a:pt x="0" y="6678000"/>
                </a:lnTo>
                <a:lnTo>
                  <a:pt x="23422" y="6301100"/>
                </a:lnTo>
                <a:cubicBezTo>
                  <a:pt x="204269" y="4293714"/>
                  <a:pt x="1188942" y="2196400"/>
                  <a:pt x="1022090" y="156870"/>
                </a:cubicBezTo>
                <a:close/>
              </a:path>
            </a:pathLst>
          </a:custGeom>
          <a:solidFill>
            <a:schemeClr val="bg1">
              <a:lumMod val="85000"/>
            </a:schemeClr>
          </a:solidFill>
        </p:spPr>
        <p:txBody>
          <a:bodyPr wrap="square" tIns="720000" anchor="ctr" anchorCtr="0">
            <a:noAutofit/>
          </a:bodyPr>
          <a:lstStyle>
            <a:lvl1pPr marL="0" indent="0" algn="ctr">
              <a:buNone/>
              <a:defRPr sz="12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270000" y="270000"/>
            <a:ext cx="4235325" cy="891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270000" y="1161000"/>
            <a:ext cx="4235325" cy="3283200"/>
          </a:xfrm>
        </p:spPr>
        <p:txBody>
          <a:bodyPr/>
          <a:lstStyle>
            <a:lvl1pPr>
              <a:defRPr/>
            </a:lvl1pPr>
          </a:lstStyle>
          <a:p>
            <a:pPr lvl="0"/>
            <a:r>
              <a:rPr lang="en-US" noProof="0" dirty="0"/>
              <a:t>Click to add text                                                                                                                                Enter &amp; TAB to view next text style                                                                                                           SHIFT+TAB to view previous text style</a:t>
            </a:r>
          </a:p>
        </p:txBody>
      </p:sp>
      <p:sp>
        <p:nvSpPr>
          <p:cNvPr id="6" name="Footer Placeholder 5">
            <a:extLst>
              <a:ext uri="{FF2B5EF4-FFF2-40B4-BE49-F238E27FC236}">
                <a16:creationId xmlns:a16="http://schemas.microsoft.com/office/drawing/2014/main" id="{83615711-8177-D522-B1C5-179CE27929C7}"/>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7415695" y="4738500"/>
            <a:ext cx="1189205" cy="135000"/>
          </a:xfrm>
          <a:prstGeom prst="rect">
            <a:avLst/>
          </a:prstGeom>
        </p:spPr>
        <p:txBody>
          <a:bodyPr/>
          <a:lstStyle>
            <a:lvl1pPr>
              <a:defRPr>
                <a:solidFill>
                  <a:schemeClr val="bg1"/>
                </a:solidFill>
              </a:defRPr>
            </a:lvl1pPr>
          </a:lstStyle>
          <a:p>
            <a:pPr algn="r"/>
            <a:fld id="{9A31F849-45EF-404A-BFDC-DC28C68FC238}" type="datetime4">
              <a:rPr lang="en-US" smtClean="0"/>
              <a:t>March 20, 2026</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212099467"/>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270000" y="270000"/>
            <a:ext cx="2778300" cy="1957500"/>
          </a:xfrm>
        </p:spPr>
        <p:txBody>
          <a:bodyPr/>
          <a:lstStyle>
            <a:lvl1pPr>
              <a:defRPr sz="1800"/>
            </a:lvl1pPr>
          </a:lstStyle>
          <a:p>
            <a:r>
              <a:rPr lang="en-US" dirty="0"/>
              <a:t>Click to add title</a:t>
            </a:r>
            <a:endParaRPr lang="en-US"/>
          </a:p>
        </p:txBody>
      </p:sp>
      <p:sp>
        <p:nvSpPr>
          <p:cNvPr id="3" name="Content Placeholder 2"/>
          <p:cNvSpPr>
            <a:spLocks noGrp="1"/>
          </p:cNvSpPr>
          <p:nvPr>
            <p:ph idx="1" hasCustomPrompt="1"/>
          </p:nvPr>
        </p:nvSpPr>
        <p:spPr>
          <a:xfrm>
            <a:off x="270000" y="2486700"/>
            <a:ext cx="2778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183300" y="270000"/>
            <a:ext cx="2778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3183300" y="2486700"/>
            <a:ext cx="2778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6096600" y="270000"/>
            <a:ext cx="2778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6096600" y="2486700"/>
            <a:ext cx="2778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7415695" y="4738500"/>
            <a:ext cx="1189205" cy="135000"/>
          </a:xfrm>
          <a:prstGeom prst="rect">
            <a:avLst/>
          </a:prstGeom>
        </p:spPr>
        <p:txBody>
          <a:bodyPr/>
          <a:lstStyle/>
          <a:p>
            <a:pPr algn="r"/>
            <a:fld id="{9641279E-265C-4353-A2D8-365267840B3E}" type="datetime4">
              <a:rPr lang="en-US" smtClean="0"/>
              <a:t>March 20, 2026</a:t>
            </a:fld>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97859943"/>
      </p:ext>
    </p:extLst>
  </p:cSld>
  <p:clrMapOvr>
    <a:masterClrMapping/>
  </p:clrMapOvr>
  <p:extLst>
    <p:ext uri="{DCECCB84-F9BA-43D5-87BE-67443E8EF086}">
      <p15:sldGuideLst xmlns:p15="http://schemas.microsoft.com/office/powerpoint/2012/main">
        <p15:guide id="2" orient="horz" pos="3733">
          <p15:clr>
            <a:srgbClr val="A4A3A4"/>
          </p15:clr>
        </p15:guide>
        <p15:guide id="3" orient="horz" pos="2088">
          <p15:clr>
            <a:srgbClr val="A4A3A4"/>
          </p15:clr>
        </p15:guide>
        <p15:guide id="4" orient="horz" pos="1872">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270000" y="270000"/>
            <a:ext cx="2049300" cy="1957500"/>
          </a:xfrm>
        </p:spPr>
        <p:txBody>
          <a:bodyPr/>
          <a:lstStyle>
            <a:lvl1pPr>
              <a:defRPr sz="1800"/>
            </a:lvl1pPr>
          </a:lstStyle>
          <a:p>
            <a:r>
              <a:rPr lang="en-US" dirty="0"/>
              <a:t>Click to add title</a:t>
            </a:r>
            <a:endParaRPr lang="en-US"/>
          </a:p>
        </p:txBody>
      </p:sp>
      <p:sp>
        <p:nvSpPr>
          <p:cNvPr id="3" name="Content Placeholder 2"/>
          <p:cNvSpPr>
            <a:spLocks noGrp="1"/>
          </p:cNvSpPr>
          <p:nvPr>
            <p:ph idx="1" hasCustomPrompt="1"/>
          </p:nvPr>
        </p:nvSpPr>
        <p:spPr>
          <a:xfrm>
            <a:off x="270000" y="2486700"/>
            <a:ext cx="2049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2454300" y="270000"/>
            <a:ext cx="2049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2454300" y="2486700"/>
            <a:ext cx="2049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4639866" y="270000"/>
            <a:ext cx="2049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4639866" y="2486700"/>
            <a:ext cx="2049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4" name="Content Placeholder 4">
            <a:extLst>
              <a:ext uri="{FF2B5EF4-FFF2-40B4-BE49-F238E27FC236}">
                <a16:creationId xmlns:a16="http://schemas.microsoft.com/office/drawing/2014/main" id="{3DBDC930-EF32-F81E-E492-F1792A03922C}"/>
              </a:ext>
            </a:extLst>
          </p:cNvPr>
          <p:cNvSpPr>
            <a:spLocks noGrp="1"/>
          </p:cNvSpPr>
          <p:nvPr>
            <p:ph sz="half" idx="22" hasCustomPrompt="1"/>
          </p:nvPr>
        </p:nvSpPr>
        <p:spPr>
          <a:xfrm>
            <a:off x="6825600" y="270000"/>
            <a:ext cx="2049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5" name="Content Placeholder 4">
            <a:extLst>
              <a:ext uri="{FF2B5EF4-FFF2-40B4-BE49-F238E27FC236}">
                <a16:creationId xmlns:a16="http://schemas.microsoft.com/office/drawing/2014/main" id="{E1FBB305-A006-8062-DB21-A7051AB973F8}"/>
              </a:ext>
            </a:extLst>
          </p:cNvPr>
          <p:cNvSpPr>
            <a:spLocks noGrp="1"/>
          </p:cNvSpPr>
          <p:nvPr>
            <p:ph sz="half" idx="23" hasCustomPrompt="1"/>
          </p:nvPr>
        </p:nvSpPr>
        <p:spPr>
          <a:xfrm>
            <a:off x="6825600" y="2486700"/>
            <a:ext cx="2049300" cy="19575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7415695" y="4738500"/>
            <a:ext cx="1189205" cy="135000"/>
          </a:xfrm>
          <a:prstGeom prst="rect">
            <a:avLst/>
          </a:prstGeom>
        </p:spPr>
        <p:txBody>
          <a:bodyPr/>
          <a:lstStyle/>
          <a:p>
            <a:pPr algn="r"/>
            <a:fld id="{92E445C8-A5DA-47E7-AD90-9613DA5221A3}" type="datetime4">
              <a:rPr lang="en-US" smtClean="0"/>
              <a:t>March 20, 2026</a:t>
            </a:fld>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133422154"/>
      </p:ext>
    </p:extLst>
  </p:cSld>
  <p:clrMapOvr>
    <a:masterClrMapping/>
  </p:clrMapOvr>
  <p:extLst>
    <p:ext uri="{DCECCB84-F9BA-43D5-87BE-67443E8EF086}">
      <p15:sldGuideLst xmlns:p15="http://schemas.microsoft.com/office/powerpoint/2012/main">
        <p15:guide id="2" orient="horz" pos="3733">
          <p15:clr>
            <a:srgbClr val="A4A3A4"/>
          </p15:clr>
        </p15:guide>
        <p15:guide id="3" orient="horz" pos="2088">
          <p15:clr>
            <a:srgbClr val="A4A3A4"/>
          </p15:clr>
        </p15:guide>
        <p15:guide id="4" orient="horz" pos="1872">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bwMode="white">
          <a:xfrm>
            <a:off x="0" y="0"/>
            <a:ext cx="9144000" cy="51435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accent1"/>
              </a:solidFill>
            </a:endParaRPr>
          </a:p>
        </p:txBody>
      </p:sp>
      <p:sp>
        <p:nvSpPr>
          <p:cNvPr id="7" name="Freeform 5">
            <a:extLst>
              <a:ext uri="{FF2B5EF4-FFF2-40B4-BE49-F238E27FC236}">
                <a16:creationId xmlns:a16="http://schemas.microsoft.com/office/drawing/2014/main" id="{E4699E2A-611B-A40B-7262-67592C0A26FB}"/>
              </a:ext>
            </a:extLst>
          </p:cNvPr>
          <p:cNvSpPr>
            <a:spLocks noChangeAspect="1"/>
          </p:cNvSpPr>
          <p:nvPr userDrawn="1"/>
        </p:nvSpPr>
        <p:spPr bwMode="ltGray">
          <a:xfrm>
            <a:off x="5305500" y="429300"/>
            <a:ext cx="3349195" cy="28512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0033FF"/>
            </a:solidFill>
            <a:prstDash val="solid"/>
            <a:miter lim="800000"/>
            <a:headEnd/>
            <a:tailEnd/>
          </a:ln>
        </p:spPr>
        <p:txBody>
          <a:bodyPr vert="horz" wrap="square" lIns="68580" tIns="34290" rIns="68580" bIns="34290" numCol="1" anchor="t" anchorCtr="0" compatLnSpc="1">
            <a:prstTxWarp prst="textNoShape">
              <a:avLst/>
            </a:prstTxWarp>
          </a:bodyPr>
          <a:lstStyle/>
          <a:p>
            <a:endParaRPr lang="en-US" sz="1800" dirty="0"/>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13" name="Blue box">
            <a:extLst>
              <a:ext uri="{FF2B5EF4-FFF2-40B4-BE49-F238E27FC236}">
                <a16:creationId xmlns:a16="http://schemas.microsoft.com/office/drawing/2014/main" id="{B1DC151A-E303-7E95-2680-CA70DDCF84C6}"/>
              </a:ext>
            </a:extLst>
          </p:cNvPr>
          <p:cNvSpPr/>
          <p:nvPr userDrawn="1"/>
        </p:nvSpPr>
        <p:spPr bwMode="black">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4" name="Dynamic legal" descr="{&quot;templafy&quot;:{&quot;id&quot;:&quot;452f6525-ce38-4d1d-b926-412d312c09d4&quot;}}">
            <a:extLst>
              <a:ext uri="{FF2B5EF4-FFF2-40B4-BE49-F238E27FC236}">
                <a16:creationId xmlns:a16="http://schemas.microsoft.com/office/drawing/2014/main" id="{2E53261E-5492-3692-AA95-11ED11159A4F}"/>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eeed8296-b045-475b-b6e6-c61a57713122&quot;}}" title="Form.Cigna_Confidentiality.Cigna_healthcareConfidentiality">
            <a:extLst>
              <a:ext uri="{FF2B5EF4-FFF2-40B4-BE49-F238E27FC236}">
                <a16:creationId xmlns:a16="http://schemas.microsoft.com/office/drawing/2014/main" id="{DE5FE25A-0679-2FA7-5ACF-B7BDCFDB249C}"/>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11" name="Title 10">
            <a:extLst>
              <a:ext uri="{FF2B5EF4-FFF2-40B4-BE49-F238E27FC236}">
                <a16:creationId xmlns:a16="http://schemas.microsoft.com/office/drawing/2014/main" id="{9B5E0337-74F5-4572-A0BC-0CB01539BB6D}"/>
              </a:ext>
            </a:extLst>
          </p:cNvPr>
          <p:cNvSpPr>
            <a:spLocks noGrp="1"/>
          </p:cNvSpPr>
          <p:nvPr>
            <p:ph type="title" hasCustomPrompt="1"/>
          </p:nvPr>
        </p:nvSpPr>
        <p:spPr bwMode="black">
          <a:xfrm>
            <a:off x="270000" y="540000"/>
            <a:ext cx="4962600" cy="3904200"/>
          </a:xfrm>
        </p:spPr>
        <p:txBody>
          <a:bodyPr anchor="ctr" anchorCtr="0"/>
          <a:lstStyle>
            <a:lvl1pPr>
              <a:defRPr sz="4050">
                <a:solidFill>
                  <a:schemeClr val="bg1"/>
                </a:solidFill>
              </a:defRPr>
            </a:lvl1pPr>
          </a:lstStyle>
          <a:p>
            <a:r>
              <a:rPr lang="en-US" dirty="0"/>
              <a:t>Click to add title</a:t>
            </a:r>
            <a:endParaRPr lang="en-US"/>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black"/>
        <p:txBody>
          <a:bodyPr/>
          <a:lstStyle>
            <a:lvl1pPr>
              <a:defRPr>
                <a:solidFill>
                  <a:schemeClr val="bg1"/>
                </a:solidFill>
              </a:defRPr>
            </a:lvl1pPr>
          </a:lstStyle>
          <a:p>
            <a:endParaRPr lang="en-US" dirty="0"/>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black">
          <a:xfrm>
            <a:off x="7415695" y="4738500"/>
            <a:ext cx="1189205" cy="135000"/>
          </a:xfrm>
          <a:prstGeom prst="rect">
            <a:avLst/>
          </a:prstGeom>
        </p:spPr>
        <p:txBody>
          <a:bodyPr/>
          <a:lstStyle>
            <a:lvl1pPr algn="r">
              <a:defRPr>
                <a:solidFill>
                  <a:schemeClr val="bg1"/>
                </a:solidFill>
              </a:defRPr>
            </a:lvl1pPr>
          </a:lstStyle>
          <a:p>
            <a:fld id="{A2A88C07-BCDB-4EE5-876F-765589C14E0E}" type="datetime4">
              <a:rPr lang="en-US" smtClean="0"/>
              <a:t>March 20, 2026</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black"/>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870755113"/>
      </p:ext>
    </p:extLst>
  </p:cSld>
  <p:clrMapOvr>
    <a:masterClrMapping/>
  </p:clrMapOvr>
  <p:extLst>
    <p:ext uri="{DCECCB84-F9BA-43D5-87BE-67443E8EF086}">
      <p15:sldGuideLst xmlns:p15="http://schemas.microsoft.com/office/powerpoint/2012/main">
        <p15:guide id="1" orient="horz" pos="453">
          <p15:clr>
            <a:srgbClr val="A4A3A4"/>
          </p15:clr>
        </p15:guide>
        <p15:guide id="2" orient="horz" pos="3734">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bwMode="white">
          <a:xfrm>
            <a:off x="0" y="0"/>
            <a:ext cx="9144000" cy="51435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accent1"/>
              </a:solidFill>
            </a:endParaRPr>
          </a:p>
        </p:txBody>
      </p:sp>
      <p:sp>
        <p:nvSpPr>
          <p:cNvPr id="2" name="Freeform 5">
            <a:extLst>
              <a:ext uri="{FF2B5EF4-FFF2-40B4-BE49-F238E27FC236}">
                <a16:creationId xmlns:a16="http://schemas.microsoft.com/office/drawing/2014/main" id="{F17530DC-C270-8440-B406-E54DC6D4D3C4}"/>
              </a:ext>
            </a:extLst>
          </p:cNvPr>
          <p:cNvSpPr>
            <a:spLocks noChangeAspect="1"/>
          </p:cNvSpPr>
          <p:nvPr userDrawn="1"/>
        </p:nvSpPr>
        <p:spPr bwMode="gray">
          <a:xfrm>
            <a:off x="5305500" y="429300"/>
            <a:ext cx="3349195" cy="28512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A1F7A1"/>
            </a:solidFill>
            <a:prstDash val="solid"/>
            <a:miter lim="800000"/>
            <a:headEnd/>
            <a:tailEnd/>
          </a:ln>
        </p:spPr>
        <p:txBody>
          <a:bodyPr vert="horz" wrap="square" lIns="68580" tIns="34290" rIns="68580" bIns="34290" numCol="1" anchor="t" anchorCtr="0" compatLnSpc="1">
            <a:prstTxWarp prst="textNoShape">
              <a:avLst/>
            </a:prstTxWarp>
          </a:bodyPr>
          <a:lstStyle/>
          <a:p>
            <a:endParaRPr lang="en-US" sz="1800" dirty="0"/>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13" name="Blue box">
            <a:extLst>
              <a:ext uri="{FF2B5EF4-FFF2-40B4-BE49-F238E27FC236}">
                <a16:creationId xmlns:a16="http://schemas.microsoft.com/office/drawing/2014/main" id="{67AB8E39-F432-956F-8E6B-8EE4D68730AC}"/>
              </a:ext>
            </a:extLst>
          </p:cNvPr>
          <p:cNvSpPr/>
          <p:nvPr userDrawn="1"/>
        </p:nvSpPr>
        <p:spPr bwMode="black">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4" name="Dynamic legal" descr="{&quot;templafy&quot;:{&quot;id&quot;:&quot;2d115e34-73bb-4200-93d6-6e49db14a6fd&quot;}}">
            <a:extLst>
              <a:ext uri="{FF2B5EF4-FFF2-40B4-BE49-F238E27FC236}">
                <a16:creationId xmlns:a16="http://schemas.microsoft.com/office/drawing/2014/main" id="{79D16DBF-711C-E0C4-2200-639AD3F2D46F}"/>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67afdeed-2cd8-4b70-abd4-e6dad7d88b4a&quot;}}" title="Form.Cigna_Confidentiality.Cigna_healthcareConfidentiality">
            <a:extLst>
              <a:ext uri="{FF2B5EF4-FFF2-40B4-BE49-F238E27FC236}">
                <a16:creationId xmlns:a16="http://schemas.microsoft.com/office/drawing/2014/main" id="{67A68A40-BDD6-4FEA-2A88-5E2B2145076D}"/>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9" name="Title 10">
            <a:extLst>
              <a:ext uri="{FF2B5EF4-FFF2-40B4-BE49-F238E27FC236}">
                <a16:creationId xmlns:a16="http://schemas.microsoft.com/office/drawing/2014/main" id="{8803E168-A7F5-7A70-1769-1664A5AE35DE}"/>
              </a:ext>
            </a:extLst>
          </p:cNvPr>
          <p:cNvSpPr>
            <a:spLocks noGrp="1"/>
          </p:cNvSpPr>
          <p:nvPr>
            <p:ph type="title" hasCustomPrompt="1"/>
          </p:nvPr>
        </p:nvSpPr>
        <p:spPr bwMode="black">
          <a:xfrm>
            <a:off x="270000" y="540000"/>
            <a:ext cx="4962600" cy="3904200"/>
          </a:xfrm>
        </p:spPr>
        <p:txBody>
          <a:bodyPr anchor="ctr" anchorCtr="0"/>
          <a:lstStyle>
            <a:lvl1pPr>
              <a:defRPr sz="4050">
                <a:solidFill>
                  <a:schemeClr val="bg1"/>
                </a:solidFill>
              </a:defRPr>
            </a:lvl1pPr>
          </a:lstStyle>
          <a:p>
            <a:r>
              <a:rPr lang="en-US" dirty="0"/>
              <a:t>Click to add title</a:t>
            </a:r>
            <a:endParaRPr lang="en-US"/>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black"/>
        <p:txBody>
          <a:bodyPr/>
          <a:lstStyle>
            <a:lvl1pPr>
              <a:defRPr>
                <a:solidFill>
                  <a:schemeClr val="bg1"/>
                </a:solidFill>
              </a:defRPr>
            </a:lvl1pPr>
          </a:lstStyle>
          <a:p>
            <a:endParaRPr lang="en-US" dirty="0"/>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black">
          <a:xfrm>
            <a:off x="7415695" y="4738500"/>
            <a:ext cx="1189205" cy="135000"/>
          </a:xfrm>
          <a:prstGeom prst="rect">
            <a:avLst/>
          </a:prstGeom>
        </p:spPr>
        <p:txBody>
          <a:bodyPr/>
          <a:lstStyle>
            <a:lvl1pPr algn="r">
              <a:defRPr>
                <a:solidFill>
                  <a:schemeClr val="bg1"/>
                </a:solidFill>
              </a:defRPr>
            </a:lvl1pPr>
          </a:lstStyle>
          <a:p>
            <a:fld id="{6F6E8CC0-73AC-442E-A132-A24366F40D3B}" type="datetime4">
              <a:rPr lang="en-US" smtClean="0"/>
              <a:t>March 20, 2026</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black"/>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145405355"/>
      </p:ext>
    </p:extLst>
  </p:cSld>
  <p:clrMapOvr>
    <a:masterClrMapping/>
  </p:clrMapOvr>
  <p:extLst>
    <p:ext uri="{DCECCB84-F9BA-43D5-87BE-67443E8EF086}">
      <p15:sldGuideLst xmlns:p15="http://schemas.microsoft.com/office/powerpoint/2012/main">
        <p15:guide id="1" orient="horz" pos="453">
          <p15:clr>
            <a:srgbClr val="A4A3A4"/>
          </p15:clr>
        </p15:guide>
        <p15:guide id="2" orient="horz" pos="3734">
          <p15:clr>
            <a:srgbClr val="A4A3A4"/>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bwMode="white">
          <a:xfrm>
            <a:off x="0" y="0"/>
            <a:ext cx="9144000" cy="51435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accent1"/>
              </a:solidFill>
            </a:endParaRPr>
          </a:p>
        </p:txBody>
      </p:sp>
      <p:sp>
        <p:nvSpPr>
          <p:cNvPr id="2" name="Freeform 5">
            <a:extLst>
              <a:ext uri="{FF2B5EF4-FFF2-40B4-BE49-F238E27FC236}">
                <a16:creationId xmlns:a16="http://schemas.microsoft.com/office/drawing/2014/main" id="{0FAB332B-DE62-6465-7673-AEE0B8217C50}"/>
              </a:ext>
            </a:extLst>
          </p:cNvPr>
          <p:cNvSpPr>
            <a:spLocks noChangeAspect="1"/>
          </p:cNvSpPr>
          <p:nvPr userDrawn="1"/>
        </p:nvSpPr>
        <p:spPr bwMode="gray">
          <a:xfrm>
            <a:off x="5305500" y="429300"/>
            <a:ext cx="3349195" cy="28512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FAA163"/>
            </a:solidFill>
            <a:prstDash val="solid"/>
            <a:miter lim="800000"/>
            <a:headEnd/>
            <a:tailEnd/>
          </a:ln>
        </p:spPr>
        <p:txBody>
          <a:bodyPr vert="horz" wrap="square" lIns="68580" tIns="34290" rIns="68580" bIns="34290" numCol="1" anchor="t" anchorCtr="0" compatLnSpc="1">
            <a:prstTxWarp prst="textNoShape">
              <a:avLst/>
            </a:prstTxWarp>
          </a:bodyPr>
          <a:lstStyle/>
          <a:p>
            <a:endParaRPr lang="en-US" sz="1800" dirty="0"/>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70001" y="4550958"/>
            <a:ext cx="593999" cy="322633"/>
          </a:xfrm>
          <a:prstGeom prst="rect">
            <a:avLst/>
          </a:prstGeom>
        </p:spPr>
      </p:pic>
      <p:sp>
        <p:nvSpPr>
          <p:cNvPr id="13" name="Blue box">
            <a:extLst>
              <a:ext uri="{FF2B5EF4-FFF2-40B4-BE49-F238E27FC236}">
                <a16:creationId xmlns:a16="http://schemas.microsoft.com/office/drawing/2014/main" id="{5E50C9AF-5975-07E6-11AD-FBB4A4D2740F}"/>
              </a:ext>
            </a:extLst>
          </p:cNvPr>
          <p:cNvSpPr/>
          <p:nvPr userDrawn="1"/>
        </p:nvSpPr>
        <p:spPr bwMode="black">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4" name="Dynamic legal" descr="{&quot;templafy&quot;:{&quot;id&quot;:&quot;cb08b5f4-a0af-48ec-a95f-457e31723bac&quot;}}">
            <a:extLst>
              <a:ext uri="{FF2B5EF4-FFF2-40B4-BE49-F238E27FC236}">
                <a16:creationId xmlns:a16="http://schemas.microsoft.com/office/drawing/2014/main" id="{16E77057-6484-0861-4388-273F5DF0913F}"/>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bd9645d5-97be-4c63-9dab-20436952edc2&quot;}}" title="Form.Cigna_Confidentiality.Cigna_healthcareConfidentiality">
            <a:extLst>
              <a:ext uri="{FF2B5EF4-FFF2-40B4-BE49-F238E27FC236}">
                <a16:creationId xmlns:a16="http://schemas.microsoft.com/office/drawing/2014/main" id="{4711A0E0-23BD-512F-A7C3-E4A27AF4F658}"/>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9" name="Title 10">
            <a:extLst>
              <a:ext uri="{FF2B5EF4-FFF2-40B4-BE49-F238E27FC236}">
                <a16:creationId xmlns:a16="http://schemas.microsoft.com/office/drawing/2014/main" id="{0040CB02-88B9-FCF1-B638-BE950864210F}"/>
              </a:ext>
            </a:extLst>
          </p:cNvPr>
          <p:cNvSpPr>
            <a:spLocks noGrp="1"/>
          </p:cNvSpPr>
          <p:nvPr>
            <p:ph type="title" hasCustomPrompt="1"/>
          </p:nvPr>
        </p:nvSpPr>
        <p:spPr bwMode="black">
          <a:xfrm>
            <a:off x="270000" y="540000"/>
            <a:ext cx="4962600" cy="3904200"/>
          </a:xfrm>
        </p:spPr>
        <p:txBody>
          <a:bodyPr anchor="ctr" anchorCtr="0"/>
          <a:lstStyle>
            <a:lvl1pPr>
              <a:defRPr sz="4050">
                <a:solidFill>
                  <a:schemeClr val="bg1"/>
                </a:solidFill>
              </a:defRPr>
            </a:lvl1pPr>
          </a:lstStyle>
          <a:p>
            <a:r>
              <a:rPr lang="en-US" dirty="0"/>
              <a:t>Click to add title</a:t>
            </a:r>
            <a:endParaRPr lang="en-US"/>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black"/>
        <p:txBody>
          <a:bodyPr/>
          <a:lstStyle>
            <a:lvl1pPr>
              <a:defRPr>
                <a:solidFill>
                  <a:schemeClr val="bg1"/>
                </a:solidFill>
              </a:defRPr>
            </a:lvl1pPr>
          </a:lstStyle>
          <a:p>
            <a:endParaRPr lang="en-US" dirty="0"/>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black">
          <a:xfrm>
            <a:off x="7415695" y="4738500"/>
            <a:ext cx="1189205" cy="135000"/>
          </a:xfrm>
          <a:prstGeom prst="rect">
            <a:avLst/>
          </a:prstGeom>
        </p:spPr>
        <p:txBody>
          <a:bodyPr/>
          <a:lstStyle>
            <a:lvl1pPr algn="r">
              <a:defRPr>
                <a:solidFill>
                  <a:schemeClr val="bg1"/>
                </a:solidFill>
              </a:defRPr>
            </a:lvl1pPr>
          </a:lstStyle>
          <a:p>
            <a:fld id="{E7181CC9-5D3A-4185-8E01-5F3388D886C5}" type="datetime4">
              <a:rPr lang="en-US" smtClean="0"/>
              <a:t>March 20, 2026</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black"/>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206412053"/>
      </p:ext>
    </p:extLst>
  </p:cSld>
  <p:clrMapOvr>
    <a:masterClrMapping/>
  </p:clrMapOvr>
  <p:extLst>
    <p:ext uri="{DCECCB84-F9BA-43D5-87BE-67443E8EF086}">
      <p15:sldGuideLst xmlns:p15="http://schemas.microsoft.com/office/powerpoint/2012/main">
        <p15:guide id="1" orient="horz" pos="453">
          <p15:clr>
            <a:srgbClr val="A4A3A4"/>
          </p15:clr>
        </p15:guide>
        <p15:guide id="2" orient="horz" pos="3734">
          <p15:clr>
            <a:srgbClr val="A4A3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 Thanks">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sp>
        <p:nvSpPr>
          <p:cNvPr id="4" name="Picture Placeholder 3">
            <a:extLst>
              <a:ext uri="{FF2B5EF4-FFF2-40B4-BE49-F238E27FC236}">
                <a16:creationId xmlns:a16="http://schemas.microsoft.com/office/drawing/2014/main" id="{3120684B-8D00-7903-A1FF-C0875815BAA8}"/>
              </a:ext>
            </a:extLst>
          </p:cNvPr>
          <p:cNvSpPr>
            <a:spLocks noGrp="1"/>
          </p:cNvSpPr>
          <p:nvPr>
            <p:ph type="pic" sz="quarter" idx="10"/>
          </p:nvPr>
        </p:nvSpPr>
        <p:spPr>
          <a:xfrm>
            <a:off x="4579511" y="0"/>
            <a:ext cx="4574575" cy="51435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pic>
        <p:nvPicPr>
          <p:cNvPr id="3" name="Logo">
            <a:extLst>
              <a:ext uri="{FF2B5EF4-FFF2-40B4-BE49-F238E27FC236}">
                <a16:creationId xmlns:a16="http://schemas.microsoft.com/office/drawing/2014/main" id="{3368DB42-4F95-DED9-B2DB-110851A92C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69081" y="4308861"/>
            <a:ext cx="1047600" cy="569008"/>
          </a:xfrm>
          <a:prstGeom prst="rect">
            <a:avLst/>
          </a:prstGeom>
        </p:spPr>
      </p:pic>
      <p:sp>
        <p:nvSpPr>
          <p:cNvPr id="13" name="Blue box">
            <a:extLst>
              <a:ext uri="{FF2B5EF4-FFF2-40B4-BE49-F238E27FC236}">
                <a16:creationId xmlns:a16="http://schemas.microsoft.com/office/drawing/2014/main" id="{A9D9EE3F-4754-FB82-C767-594682FD2860}"/>
              </a:ext>
            </a:extLst>
          </p:cNvPr>
          <p:cNvSpPr/>
          <p:nvPr userDrawn="1"/>
        </p:nvSpPr>
        <p:spPr bwMode="black">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4" name="Dynamic legal" descr="{&quot;templafy&quot;:{&quot;id&quot;:&quot;dab6b7c6-659f-4134-8dcc-29f16fee13fa&quot;}}">
            <a:extLst>
              <a:ext uri="{FF2B5EF4-FFF2-40B4-BE49-F238E27FC236}">
                <a16:creationId xmlns:a16="http://schemas.microsoft.com/office/drawing/2014/main" id="{4054CFB4-CE23-08A7-7216-04413E6E9751}"/>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5" name="Dynmic Internal use only" descr="{&quot;templafy&quot;:{&quot;id&quot;:&quot;bb31f70a-a73f-438e-bde2-f6c0135d404a&quot;}}" title="Form.Cigna_Confidentiality.Cigna_healthcareConfidentiality">
            <a:extLst>
              <a:ext uri="{FF2B5EF4-FFF2-40B4-BE49-F238E27FC236}">
                <a16:creationId xmlns:a16="http://schemas.microsoft.com/office/drawing/2014/main" id="{AA4660D6-8863-9E3E-74CE-D348489E27E3}"/>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black">
          <a:xfrm>
            <a:off x="269082" y="1071563"/>
            <a:ext cx="5691187" cy="2613422"/>
          </a:xfrm>
          <a:noFill/>
        </p:spPr>
        <p:txBody>
          <a:bodyPr anchor="ctr" anchorCtr="0"/>
          <a:lstStyle>
            <a:lvl1pPr algn="l">
              <a:lnSpc>
                <a:spcPct val="83000"/>
              </a:lnSpc>
              <a:defRPr sz="4050">
                <a:solidFill>
                  <a:schemeClr val="tx1"/>
                </a:solidFill>
              </a:defRPr>
            </a:lvl1pPr>
          </a:lstStyle>
          <a:p>
            <a:r>
              <a:rPr lang="en-US" dirty="0"/>
              <a:t>Click to add title</a:t>
            </a:r>
            <a:endParaRPr lang="en-US"/>
          </a:p>
        </p:txBody>
      </p:sp>
      <p:sp>
        <p:nvSpPr>
          <p:cNvPr id="8" name="Footer Placeholder 7">
            <a:extLst>
              <a:ext uri="{FF2B5EF4-FFF2-40B4-BE49-F238E27FC236}">
                <a16:creationId xmlns:a16="http://schemas.microsoft.com/office/drawing/2014/main" id="{87398FFA-EE82-A1C1-2C91-1BA6B30F654F}"/>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7" name="Date Placeholder 6">
            <a:extLst>
              <a:ext uri="{FF2B5EF4-FFF2-40B4-BE49-F238E27FC236}">
                <a16:creationId xmlns:a16="http://schemas.microsoft.com/office/drawing/2014/main" id="{C33BF2B2-742D-5FFD-D23F-C79D4FA1E824}"/>
              </a:ext>
            </a:extLst>
          </p:cNvPr>
          <p:cNvSpPr>
            <a:spLocks noGrp="1"/>
          </p:cNvSpPr>
          <p:nvPr>
            <p:ph type="dt" sz="half" idx="17"/>
          </p:nvPr>
        </p:nvSpPr>
        <p:spPr/>
        <p:txBody>
          <a:bodyPr/>
          <a:lstStyle>
            <a:lvl1pPr>
              <a:defRPr>
                <a:solidFill>
                  <a:schemeClr val="tx1"/>
                </a:solidFill>
              </a:defRPr>
            </a:lvl1pPr>
          </a:lstStyle>
          <a:p>
            <a:fld id="{2BF19279-8C66-489A-8824-6778CAF239EF}" type="datetime4">
              <a:rPr lang="en-US" smtClean="0"/>
              <a:t>March 20, 2026</a:t>
            </a:fld>
            <a:endParaRPr lang="en-US" dirty="0"/>
          </a:p>
        </p:txBody>
      </p:sp>
      <p:sp>
        <p:nvSpPr>
          <p:cNvPr id="10" name="Slide Number Placeholder 9">
            <a:extLst>
              <a:ext uri="{FF2B5EF4-FFF2-40B4-BE49-F238E27FC236}">
                <a16:creationId xmlns:a16="http://schemas.microsoft.com/office/drawing/2014/main" id="{FE98FD76-5104-AD9D-2BAF-2849AA9C093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3399978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3095">
          <p15:clr>
            <a:srgbClr val="A4A3A4"/>
          </p15:clr>
        </p15:guide>
        <p15:guide id="3" orient="horz" pos="900">
          <p15:clr>
            <a:srgbClr val="A4A3A4"/>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270000" y="270000"/>
            <a:ext cx="8604900" cy="891000"/>
          </a:xfrm>
        </p:spPr>
        <p:txBody>
          <a:bodyPr/>
          <a:lstStyle/>
          <a:p>
            <a:r>
              <a:rPr lang="en-US" dirty="0"/>
              <a:t>Click to add title</a:t>
            </a:r>
            <a:endParaRPr lang="en-US"/>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7415695" y="4738500"/>
            <a:ext cx="1189205" cy="135000"/>
          </a:xfrm>
          <a:prstGeom prst="rect">
            <a:avLst/>
          </a:prstGeom>
        </p:spPr>
        <p:txBody>
          <a:bodyPr/>
          <a:lstStyle/>
          <a:p>
            <a:pPr algn="r"/>
            <a:fld id="{C918993C-0DD3-445A-84E8-69599948F422}" type="datetime4">
              <a:rPr lang="en-US" smtClean="0"/>
              <a:t>March 20, 2026</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760733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F7E808F-8C95-AF3A-F901-FCC3D3D2EBCF}"/>
              </a:ext>
            </a:extLst>
          </p:cNvPr>
          <p:cNvSpPr>
            <a:spLocks noGrp="1"/>
          </p:cNvSpPr>
          <p:nvPr>
            <p:ph type="ftr" sz="quarter" idx="12"/>
          </p:nvPr>
        </p:nvSpPr>
        <p:spPr/>
        <p:txBody>
          <a:bodyPr/>
          <a:lstStyle/>
          <a:p>
            <a:endParaRPr lang="en-US" dirty="0"/>
          </a:p>
        </p:txBody>
      </p:sp>
      <p:sp>
        <p:nvSpPr>
          <p:cNvPr id="3" name="Date Placeholder 2">
            <a:extLst>
              <a:ext uri="{FF2B5EF4-FFF2-40B4-BE49-F238E27FC236}">
                <a16:creationId xmlns:a16="http://schemas.microsoft.com/office/drawing/2014/main" id="{0DE7C7C7-70A7-FB30-223A-CB2357C229C9}"/>
              </a:ext>
            </a:extLst>
          </p:cNvPr>
          <p:cNvSpPr>
            <a:spLocks noGrp="1"/>
          </p:cNvSpPr>
          <p:nvPr>
            <p:ph type="dt" sz="half" idx="10"/>
          </p:nvPr>
        </p:nvSpPr>
        <p:spPr>
          <a:xfrm>
            <a:off x="7415695" y="4738500"/>
            <a:ext cx="1189205" cy="135000"/>
          </a:xfrm>
          <a:prstGeom prst="rect">
            <a:avLst/>
          </a:prstGeom>
        </p:spPr>
        <p:txBody>
          <a:bodyPr/>
          <a:lstStyle/>
          <a:p>
            <a:pPr algn="r"/>
            <a:fld id="{32F200E4-E299-447C-86D0-36A0ECEA59C3}" type="datetime4">
              <a:rPr lang="en-US" smtClean="0"/>
              <a:t>March 20, 2026</a:t>
            </a:fld>
            <a:endParaRPr lang="en-US" dirty="0"/>
          </a:p>
        </p:txBody>
      </p:sp>
      <p:sp>
        <p:nvSpPr>
          <p:cNvPr id="4" name="Slide Number Placeholder 3">
            <a:extLst>
              <a:ext uri="{FF2B5EF4-FFF2-40B4-BE49-F238E27FC236}">
                <a16:creationId xmlns:a16="http://schemas.microsoft.com/office/drawing/2014/main" id="{3372A712-3FB5-BB07-6772-0C564A5FD394}"/>
              </a:ext>
            </a:extLst>
          </p:cNvPr>
          <p:cNvSpPr>
            <a:spLocks noGrp="1"/>
          </p:cNvSpPr>
          <p:nvPr>
            <p:ph type="sldNum" sz="quarter" idx="1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576568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386B521F-7854-3AC6-2DFC-66EB734B0068}"/>
              </a:ext>
            </a:extLst>
          </p:cNvPr>
          <p:cNvPicPr>
            <a:picLocks noChangeAspect="1"/>
          </p:cNvPicPr>
          <p:nvPr userDrawn="1"/>
        </p:nvPicPr>
        <p:blipFill>
          <a:blip r:embed="rId2"/>
          <a:stretch>
            <a:fillRect/>
          </a:stretch>
        </p:blipFill>
        <p:spPr>
          <a:xfrm>
            <a:off x="7070033" y="3526405"/>
            <a:ext cx="890705" cy="1264391"/>
          </a:xfrm>
          <a:prstGeom prst="rect">
            <a:avLst/>
          </a:prstGeom>
        </p:spPr>
      </p:pic>
      <p:sp>
        <p:nvSpPr>
          <p:cNvPr id="2" name="Text Box 2">
            <a:extLst>
              <a:ext uri="{FF2B5EF4-FFF2-40B4-BE49-F238E27FC236}">
                <a16:creationId xmlns:a16="http://schemas.microsoft.com/office/drawing/2014/main" id="{7CC621EF-243C-7E35-6D75-F808229CDBBE}"/>
              </a:ext>
            </a:extLst>
          </p:cNvPr>
          <p:cNvSpPr txBox="1">
            <a:spLocks noChangeArrowheads="1"/>
          </p:cNvSpPr>
          <p:nvPr userDrawn="1"/>
        </p:nvSpPr>
        <p:spPr bwMode="auto">
          <a:xfrm>
            <a:off x="269081" y="868822"/>
            <a:ext cx="2052000" cy="3926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US" sz="1050" dirty="0">
                <a:latin typeface="+mn-lt"/>
                <a:cs typeface="Verdana" panose="020B0604030504040204" pitchFamily="34" charset="0"/>
              </a:rPr>
              <a:t>TEXT STYLES</a:t>
            </a:r>
            <a:endParaRPr lang="en-US" altLang="da-DK" sz="1050" b="0" noProof="1">
              <a:solidFill>
                <a:schemeClr val="tx1"/>
              </a:solidFill>
              <a:latin typeface="+mn-lt"/>
              <a:cs typeface="Verdana" panose="020B0604030504040204" pitchFamily="34" charset="0"/>
            </a:endParaRPr>
          </a:p>
          <a:p>
            <a:pPr eaLnBrk="1" hangingPunct="1">
              <a:spcAft>
                <a:spcPts val="450"/>
              </a:spcAft>
              <a:defRPr/>
            </a:pPr>
            <a:r>
              <a:rPr lang="en-US" altLang="da-DK" sz="600" b="0" noProof="1">
                <a:solidFill>
                  <a:schemeClr val="tx1"/>
                </a:solidFill>
                <a:latin typeface="+mn-lt"/>
                <a:cs typeface="Verdana" panose="020B0604030504040204" pitchFamily="34" charset="0"/>
              </a:rPr>
              <a:t>Use the </a:t>
            </a:r>
            <a:r>
              <a:rPr lang="en-US" altLang="da-DK" sz="600" b="1" noProof="1">
                <a:solidFill>
                  <a:schemeClr val="tx1"/>
                </a:solidFill>
                <a:latin typeface="+mn-lt"/>
                <a:cs typeface="Verdana" panose="020B0604030504040204" pitchFamily="34" charset="0"/>
              </a:rPr>
              <a:t>TAB</a:t>
            </a:r>
            <a:r>
              <a:rPr lang="en-US" altLang="da-DK" sz="600" b="0" noProof="1">
                <a:solidFill>
                  <a:schemeClr val="tx1"/>
                </a:solidFill>
                <a:latin typeface="+mn-lt"/>
                <a:cs typeface="Verdana" panose="020B0604030504040204" pitchFamily="34" charset="0"/>
              </a:rPr>
              <a:t>-key</a:t>
            </a:r>
            <a:r>
              <a:rPr lang="en-US" altLang="da-DK" sz="600" b="0" baseline="0" noProof="1">
                <a:solidFill>
                  <a:schemeClr val="tx1"/>
                </a:solidFill>
                <a:latin typeface="+mn-lt"/>
                <a:cs typeface="Verdana" panose="020B0604030504040204" pitchFamily="34" charset="0"/>
              </a:rPr>
              <a:t> to jump through levels. Click </a:t>
            </a:r>
            <a:r>
              <a:rPr lang="en-US" altLang="da-DK" sz="600" b="1" baseline="0" noProof="1">
                <a:solidFill>
                  <a:schemeClr val="tx1"/>
                </a:solidFill>
                <a:latin typeface="+mn-lt"/>
                <a:cs typeface="Verdana" panose="020B0604030504040204" pitchFamily="34" charset="0"/>
              </a:rPr>
              <a:t>ENTER</a:t>
            </a:r>
            <a:r>
              <a:rPr lang="en-US" altLang="da-DK" sz="600" b="0" baseline="0" noProof="1">
                <a:solidFill>
                  <a:schemeClr val="tx1"/>
                </a:solidFill>
                <a:latin typeface="+mn-lt"/>
                <a:cs typeface="Verdana" panose="020B0604030504040204" pitchFamily="34" charset="0"/>
              </a:rPr>
              <a:t>, then </a:t>
            </a:r>
            <a:r>
              <a:rPr lang="en-US" altLang="da-DK" sz="600" b="1" baseline="0" noProof="1">
                <a:solidFill>
                  <a:schemeClr val="tx1"/>
                </a:solidFill>
                <a:latin typeface="+mn-lt"/>
                <a:cs typeface="Verdana" panose="020B0604030504040204" pitchFamily="34" charset="0"/>
              </a:rPr>
              <a:t>TAB</a:t>
            </a:r>
            <a:r>
              <a:rPr lang="en-US" altLang="da-DK" sz="600" b="0" baseline="0" noProof="1">
                <a:solidFill>
                  <a:schemeClr val="tx1"/>
                </a:solidFill>
                <a:latin typeface="+mn-lt"/>
                <a:cs typeface="Verdana" panose="020B0604030504040204" pitchFamily="34" charset="0"/>
              </a:rPr>
              <a:t> to switch from one level to the next level</a:t>
            </a:r>
            <a:endParaRPr lang="en-US" sz="600" dirty="0"/>
          </a:p>
          <a:p>
            <a:pPr eaLnBrk="1" hangingPunct="1">
              <a:spcAft>
                <a:spcPts val="450"/>
              </a:spcAft>
              <a:defRPr/>
            </a:pPr>
            <a:r>
              <a:rPr lang="en-US" altLang="da-DK" sz="600" b="0" baseline="0" noProof="1">
                <a:solidFill>
                  <a:schemeClr val="tx1"/>
                </a:solidFill>
                <a:latin typeface="+mn-lt"/>
                <a:cs typeface="Verdana" panose="020B0604030504040204" pitchFamily="34" charset="0"/>
              </a:rPr>
              <a:t>To go back in levels use </a:t>
            </a:r>
            <a:r>
              <a:rPr lang="en-US" altLang="da-DK" sz="600" b="1" baseline="0" noProof="1">
                <a:solidFill>
                  <a:schemeClr val="tx1"/>
                </a:solidFill>
                <a:latin typeface="+mn-lt"/>
                <a:cs typeface="Verdana" panose="020B0604030504040204" pitchFamily="34" charset="0"/>
              </a:rPr>
              <a:t>SHIFT-TAB</a:t>
            </a:r>
            <a:endParaRPr lang="en-US" sz="600" b="1" noProof="1">
              <a:solidFill>
                <a:schemeClr val="tx1"/>
              </a:solidFill>
              <a:latin typeface="+mn-lt"/>
              <a:cs typeface="Verdana" panose="020B0604030504040204" pitchFamily="34" charset="0"/>
            </a:endParaRPr>
          </a:p>
          <a:p>
            <a:pPr eaLnBrk="1" hangingPunct="1">
              <a:spcAft>
                <a:spcPts val="450"/>
              </a:spcAft>
              <a:defRPr/>
            </a:pPr>
            <a:r>
              <a:rPr lang="en-US" sz="600" noProof="1">
                <a:solidFill>
                  <a:schemeClr val="tx1"/>
                </a:solidFill>
                <a:latin typeface="+mn-lt"/>
                <a:cs typeface="Verdana" panose="020B0604030504040204" pitchFamily="34" charset="0"/>
              </a:rPr>
              <a:t>Alternatively, </a:t>
            </a:r>
            <a:r>
              <a:rPr lang="en-US" sz="600" b="1" noProof="1">
                <a:solidFill>
                  <a:schemeClr val="tx1"/>
                </a:solidFill>
                <a:latin typeface="+mn-lt"/>
                <a:cs typeface="Verdana" panose="020B0604030504040204" pitchFamily="34" charset="0"/>
              </a:rPr>
              <a:t>Increase</a:t>
            </a:r>
            <a:r>
              <a:rPr lang="en-US" sz="600" baseline="0" noProof="1">
                <a:solidFill>
                  <a:schemeClr val="tx1"/>
                </a:solidFill>
                <a:latin typeface="+mn-lt"/>
                <a:cs typeface="Verdana" panose="020B0604030504040204" pitchFamily="34" charset="0"/>
              </a:rPr>
              <a:t> and </a:t>
            </a:r>
            <a:r>
              <a:rPr lang="en-US" sz="600" b="1" baseline="0" noProof="1">
                <a:solidFill>
                  <a:schemeClr val="tx1"/>
                </a:solidFill>
                <a:latin typeface="+mn-lt"/>
                <a:cs typeface="Verdana" panose="020B0604030504040204" pitchFamily="34" charset="0"/>
              </a:rPr>
              <a:t>Decrease </a:t>
            </a:r>
            <a:r>
              <a:rPr lang="en-US" sz="600" baseline="0" noProof="1">
                <a:solidFill>
                  <a:schemeClr val="tx1"/>
                </a:solidFill>
                <a:latin typeface="+mn-lt"/>
                <a:cs typeface="Verdana" panose="020B0604030504040204" pitchFamily="34" charset="0"/>
              </a:rPr>
              <a:t>list level can be used</a:t>
            </a:r>
            <a:endParaRPr lang="en-US" sz="600" dirty="0"/>
          </a:p>
          <a:p>
            <a:pPr eaLnBrk="1" hangingPunct="1">
              <a:spcAft>
                <a:spcPts val="450"/>
              </a:spcAft>
              <a:defRPr/>
            </a:pPr>
            <a:endParaRPr lang="en-US" sz="600" baseline="0" noProof="1">
              <a:solidFill>
                <a:schemeClr val="tx1"/>
              </a:solidFill>
              <a:latin typeface="+mn-lt"/>
              <a:cs typeface="Verdana" panose="020B0604030504040204" pitchFamily="34" charset="0"/>
            </a:endParaRPr>
          </a:p>
          <a:p>
            <a:pPr eaLnBrk="1" hangingPunct="1">
              <a:spcAft>
                <a:spcPts val="450"/>
              </a:spcAft>
              <a:defRPr/>
            </a:pPr>
            <a:r>
              <a:rPr lang="en-US" sz="600" b="1" noProof="1">
                <a:solidFill>
                  <a:schemeClr val="tx1"/>
                </a:solidFill>
                <a:latin typeface="+mn-lt"/>
                <a:cs typeface="Verdana" panose="020B0604030504040204" pitchFamily="34" charset="0"/>
              </a:rPr>
              <a:t>HINT: Use bullet button</a:t>
            </a:r>
            <a:endParaRPr lang="en-US" sz="600" dirty="0"/>
          </a:p>
          <a:p>
            <a:pPr marL="0" marR="0" lvl="0" indent="0" algn="l" defTabSz="685800" rtl="0" eaLnBrk="1" fontAlgn="auto" latinLnBrk="0" hangingPunct="1">
              <a:lnSpc>
                <a:spcPct val="100000"/>
              </a:lnSpc>
              <a:spcBef>
                <a:spcPts val="0"/>
              </a:spcBef>
              <a:spcAft>
                <a:spcPts val="450"/>
              </a:spcAft>
              <a:buClrTx/>
              <a:buSzTx/>
              <a:buFontTx/>
              <a:buNone/>
              <a:tabLst/>
              <a:defRPr/>
            </a:pPr>
            <a:r>
              <a:rPr lang="en-US" altLang="da-DK" sz="600" b="0" noProof="1">
                <a:solidFill>
                  <a:schemeClr val="tx1"/>
                </a:solidFill>
                <a:latin typeface="+mn-lt"/>
                <a:cs typeface="Verdana" panose="020B0604030504040204" pitchFamily="34" charset="0"/>
              </a:rPr>
              <a:t>Delete bullet for regular text.</a:t>
            </a:r>
            <a:br>
              <a:rPr lang="en-US" altLang="da-DK" sz="600" b="0" noProof="1">
                <a:solidFill>
                  <a:schemeClr val="tx1"/>
                </a:solidFill>
                <a:latin typeface="+mn-lt"/>
                <a:cs typeface="Verdana" panose="020B0604030504040204" pitchFamily="34" charset="0"/>
              </a:rPr>
            </a:br>
            <a:r>
              <a:rPr lang="en-US" altLang="da-DK" sz="600" b="0" noProof="1">
                <a:solidFill>
                  <a:schemeClr val="tx1"/>
                </a:solidFill>
                <a:latin typeface="+mn-lt"/>
                <a:cs typeface="Verdana" panose="020B0604030504040204" pitchFamily="34" charset="0"/>
              </a:rPr>
              <a:t>Click on the bullet button to reaply the correct bullet again</a:t>
            </a:r>
            <a:endParaRPr lang="en-US" sz="600" dirty="0"/>
          </a:p>
          <a:p>
            <a:pPr marL="0" marR="0" lvl="0" indent="0" algn="l" defTabSz="685800" rtl="0" eaLnBrk="1" fontAlgn="auto" latinLnBrk="0" hangingPunct="1">
              <a:lnSpc>
                <a:spcPct val="100000"/>
              </a:lnSpc>
              <a:spcBef>
                <a:spcPts val="0"/>
              </a:spcBef>
              <a:spcAft>
                <a:spcPts val="450"/>
              </a:spcAft>
              <a:buClrTx/>
              <a:buSzTx/>
              <a:buFontTx/>
              <a:buNone/>
              <a:tabLst/>
              <a:defRPr/>
            </a:pPr>
            <a:br>
              <a:rPr lang="en-US" altLang="da-DK" sz="675" b="0" noProof="1">
                <a:solidFill>
                  <a:schemeClr val="tx1"/>
                </a:solidFill>
                <a:latin typeface="+mn-lt"/>
                <a:cs typeface="Verdana" panose="020B0604030504040204" pitchFamily="34" charset="0"/>
              </a:rPr>
            </a:br>
            <a:r>
              <a:rPr lang="en-US" sz="1050" dirty="0">
                <a:latin typeface="+mn-lt"/>
                <a:cs typeface="Verdana" panose="020B0604030504040204" pitchFamily="34" charset="0"/>
              </a:rPr>
              <a:t>SLIDES &amp; LAYOUTS</a:t>
            </a:r>
            <a:br>
              <a:rPr lang="en-US" altLang="da-DK" sz="675" b="1" noProof="1">
                <a:solidFill>
                  <a:schemeClr val="tx1"/>
                </a:solidFill>
                <a:latin typeface="+mn-lt"/>
                <a:cs typeface="Verdana" panose="020B0604030504040204" pitchFamily="34" charset="0"/>
              </a:rPr>
            </a:br>
            <a:br>
              <a:rPr lang="en-US" altLang="da-DK" sz="675" b="1" noProof="1">
                <a:solidFill>
                  <a:schemeClr val="tx1"/>
                </a:solidFill>
                <a:latin typeface="+mn-lt"/>
                <a:cs typeface="Verdana" panose="020B0604030504040204" pitchFamily="34" charset="0"/>
              </a:rPr>
            </a:br>
            <a:r>
              <a:rPr lang="en-US" altLang="da-DK" sz="600" b="0" noProof="1">
                <a:solidFill>
                  <a:schemeClr val="tx1"/>
                </a:solidFill>
                <a:latin typeface="+mn-lt"/>
                <a:cs typeface="Verdana" panose="020B0604030504040204" pitchFamily="34" charset="0"/>
              </a:rPr>
              <a:t>Click on the menu </a:t>
            </a:r>
            <a:r>
              <a:rPr lang="en-US" altLang="da-DK" sz="600" b="1" noProof="1">
                <a:solidFill>
                  <a:schemeClr val="tx1"/>
                </a:solidFill>
                <a:latin typeface="+mn-lt"/>
                <a:cs typeface="Verdana" panose="020B0604030504040204" pitchFamily="34" charset="0"/>
              </a:rPr>
              <a:t>New Slide </a:t>
            </a:r>
            <a:r>
              <a:rPr lang="en-US" altLang="da-DK" sz="600" b="0" noProof="1">
                <a:solidFill>
                  <a:schemeClr val="tx1"/>
                </a:solidFill>
                <a:latin typeface="+mn-lt"/>
                <a:cs typeface="Verdana" panose="020B0604030504040204" pitchFamily="34" charset="0"/>
              </a:rPr>
              <a:t>in the </a:t>
            </a:r>
            <a:r>
              <a:rPr lang="en-US" altLang="da-DK" sz="600" b="1" noProof="1">
                <a:solidFill>
                  <a:schemeClr val="tx1"/>
                </a:solidFill>
                <a:latin typeface="+mn-lt"/>
                <a:cs typeface="Verdana" panose="020B0604030504040204" pitchFamily="34" charset="0"/>
              </a:rPr>
              <a:t>Home</a:t>
            </a:r>
            <a:r>
              <a:rPr lang="en-US" altLang="da-DK" sz="600" b="0" noProof="1">
                <a:solidFill>
                  <a:schemeClr val="tx1"/>
                </a:solidFill>
                <a:latin typeface="+mn-lt"/>
                <a:cs typeface="Verdana" panose="020B0604030504040204" pitchFamily="34" charset="0"/>
              </a:rPr>
              <a:t> tab to insert a new slide</a:t>
            </a:r>
            <a:br>
              <a:rPr lang="en-US" altLang="da-DK" sz="600" b="0" noProof="1">
                <a:solidFill>
                  <a:schemeClr val="tx1"/>
                </a:solidFill>
                <a:latin typeface="+mn-lt"/>
                <a:cs typeface="Verdana" panose="020B0604030504040204" pitchFamily="34" charset="0"/>
              </a:rPr>
            </a:br>
            <a:br>
              <a:rPr lang="en-US" altLang="da-DK" sz="600" b="0" noProof="1">
                <a:solidFill>
                  <a:schemeClr val="tx1"/>
                </a:solidFill>
                <a:latin typeface="+mn-lt"/>
                <a:cs typeface="Verdana" panose="020B0604030504040204" pitchFamily="34" charset="0"/>
              </a:rPr>
            </a:br>
            <a:r>
              <a:rPr lang="en-US" altLang="da-DK" sz="600" b="1" noProof="1">
                <a:solidFill>
                  <a:schemeClr val="tx1"/>
                </a:solidFill>
                <a:latin typeface="+mn-lt"/>
                <a:cs typeface="Verdana" panose="020B0604030504040204" pitchFamily="34" charset="0"/>
              </a:rPr>
              <a:t>Change layout</a:t>
            </a:r>
            <a:endParaRPr lang="en-US" sz="600" dirty="0"/>
          </a:p>
          <a:p>
            <a:pPr marL="0" marR="0" lvl="0" indent="0" algn="l" defTabSz="685800" rtl="0" eaLnBrk="1" fontAlgn="auto" latinLnBrk="0" hangingPunct="1">
              <a:lnSpc>
                <a:spcPct val="100000"/>
              </a:lnSpc>
              <a:spcBef>
                <a:spcPts val="0"/>
              </a:spcBef>
              <a:spcAft>
                <a:spcPts val="450"/>
              </a:spcAft>
              <a:buClrTx/>
              <a:buSzTx/>
              <a:buFontTx/>
              <a:buNone/>
              <a:tabLst/>
              <a:defRPr/>
            </a:pPr>
            <a:r>
              <a:rPr lang="en-US" sz="600" dirty="0">
                <a:solidFill>
                  <a:srgbClr val="000000"/>
                </a:solidFill>
                <a:latin typeface="+mn-lt"/>
                <a:ea typeface="Verdana" panose="020B0604030504040204" pitchFamily="34" charset="0"/>
                <a:cs typeface="Verdana" panose="020B0604030504040204" pitchFamily="34" charset="0"/>
              </a:rPr>
              <a:t>Click on the arrow next to </a:t>
            </a:r>
            <a:r>
              <a:rPr lang="en-US" sz="600" b="1" dirty="0">
                <a:solidFill>
                  <a:srgbClr val="000000"/>
                </a:solidFill>
                <a:latin typeface="+mn-lt"/>
                <a:ea typeface="Verdana" panose="020B0604030504040204" pitchFamily="34" charset="0"/>
                <a:cs typeface="Verdana" panose="020B0604030504040204" pitchFamily="34" charset="0"/>
              </a:rPr>
              <a:t>Layout </a:t>
            </a:r>
            <a:r>
              <a:rPr lang="en-US" sz="600" dirty="0">
                <a:solidFill>
                  <a:srgbClr val="000000"/>
                </a:solidFill>
                <a:latin typeface="+mn-lt"/>
                <a:ea typeface="Verdana" panose="020B0604030504040204" pitchFamily="34" charset="0"/>
                <a:cs typeface="Verdana" panose="020B0604030504040204" pitchFamily="34" charset="0"/>
              </a:rPr>
              <a:t>to view a dropdown menu of possible slide layouts</a:t>
            </a:r>
            <a:br>
              <a:rPr lang="en-US" altLang="da-DK" sz="600" b="0" baseline="0" noProof="1">
                <a:solidFill>
                  <a:schemeClr val="tx1"/>
                </a:solidFill>
                <a:latin typeface="+mn-lt"/>
                <a:cs typeface="Verdana" panose="020B0604030504040204" pitchFamily="34" charset="0"/>
              </a:rPr>
            </a:br>
            <a:br>
              <a:rPr lang="en-US" altLang="da-DK" sz="600" b="0" baseline="0" noProof="1">
                <a:solidFill>
                  <a:schemeClr val="tx1"/>
                </a:solidFill>
                <a:latin typeface="+mn-lt"/>
                <a:cs typeface="Verdana" panose="020B0604030504040204" pitchFamily="34" charset="0"/>
              </a:rPr>
            </a:br>
            <a:r>
              <a:rPr lang="en-US" sz="600" b="1" noProof="1">
                <a:solidFill>
                  <a:schemeClr val="tx1"/>
                </a:solidFill>
                <a:latin typeface="+mn-lt"/>
                <a:cs typeface="Verdana" panose="020B0604030504040204" pitchFamily="34" charset="0"/>
              </a:rPr>
              <a:t>Reset slide</a:t>
            </a:r>
            <a:endParaRPr lang="en-US" sz="600" dirty="0"/>
          </a:p>
          <a:p>
            <a:pPr marL="0" marR="0" indent="0" algn="l" defTabSz="685800" rtl="0" eaLnBrk="1" fontAlgn="auto" latinLnBrk="0" hangingPunct="1">
              <a:lnSpc>
                <a:spcPct val="100000"/>
              </a:lnSpc>
              <a:spcBef>
                <a:spcPts val="0"/>
              </a:spcBef>
              <a:spcAft>
                <a:spcPts val="450"/>
              </a:spcAft>
              <a:buClrTx/>
              <a:buSzTx/>
              <a:buFont typeface="+mj-lt"/>
              <a:buNone/>
              <a:tabLst/>
              <a:defRPr/>
            </a:pPr>
            <a:r>
              <a:rPr lang="en-US" altLang="da-DK" sz="600" noProof="1">
                <a:solidFill>
                  <a:schemeClr val="tx1"/>
                </a:solidFill>
                <a:latin typeface="+mn-lt"/>
                <a:cs typeface="Verdana" panose="020B0604030504040204" pitchFamily="34" charset="0"/>
              </a:rPr>
              <a:t>Click the </a:t>
            </a:r>
            <a:r>
              <a:rPr lang="en-US" altLang="da-DK" sz="600" b="1" baseline="0" noProof="1">
                <a:solidFill>
                  <a:schemeClr val="tx1"/>
                </a:solidFill>
                <a:latin typeface="+mn-lt"/>
                <a:cs typeface="Verdana" panose="020B0604030504040204" pitchFamily="34" charset="0"/>
              </a:rPr>
              <a:t>Reset </a:t>
            </a:r>
            <a:r>
              <a:rPr lang="en-US" altLang="da-DK" sz="600" noProof="1">
                <a:solidFill>
                  <a:schemeClr val="tx1"/>
                </a:solidFill>
                <a:latin typeface="+mn-lt"/>
                <a:cs typeface="Verdana" panose="020B0604030504040204" pitchFamily="34" charset="0"/>
              </a:rPr>
              <a:t>menu to reset position, size</a:t>
            </a:r>
            <a:r>
              <a:rPr lang="en-US" altLang="da-DK" sz="600" baseline="0" noProof="1">
                <a:solidFill>
                  <a:schemeClr val="tx1"/>
                </a:solidFill>
                <a:latin typeface="+mn-lt"/>
                <a:cs typeface="Verdana" panose="020B0604030504040204" pitchFamily="34" charset="0"/>
              </a:rPr>
              <a:t> and formatting of the slide placeholders to their default settings</a:t>
            </a:r>
            <a:endParaRPr lang="en-US" sz="1800" dirty="0"/>
          </a:p>
          <a:p>
            <a:pPr marL="0" marR="0" indent="0" algn="l" defTabSz="685800" rtl="0" eaLnBrk="1" fontAlgn="auto" latinLnBrk="0" hangingPunct="1">
              <a:lnSpc>
                <a:spcPct val="100000"/>
              </a:lnSpc>
              <a:spcBef>
                <a:spcPts val="0"/>
              </a:spcBef>
              <a:spcAft>
                <a:spcPts val="450"/>
              </a:spcAft>
              <a:buClrTx/>
              <a:buSzTx/>
              <a:buFont typeface="+mj-lt"/>
              <a:buNone/>
              <a:tabLst/>
              <a:defRPr/>
            </a:pPr>
            <a:endParaRPr lang="en-US" altLang="da-DK" sz="600" baseline="0" noProof="1">
              <a:solidFill>
                <a:schemeClr val="tx1"/>
              </a:solidFill>
              <a:latin typeface="+mn-lt"/>
              <a:cs typeface="Verdana" panose="020B0604030504040204" pitchFamily="34" charset="0"/>
            </a:endParaRPr>
          </a:p>
          <a:p>
            <a:pPr eaLnBrk="1" hangingPunct="1">
              <a:spcAft>
                <a:spcPts val="450"/>
              </a:spcAft>
              <a:defRPr/>
            </a:pPr>
            <a:r>
              <a:rPr lang="en-US" sz="1050" dirty="0">
                <a:latin typeface="+mn-lt"/>
                <a:cs typeface="Verdana" panose="020B0604030504040204" pitchFamily="34" charset="0"/>
              </a:rPr>
              <a:t>GRIDLINES</a:t>
            </a:r>
            <a:endParaRPr lang="en-US" sz="600" dirty="0"/>
          </a:p>
          <a:p>
            <a:pPr eaLnBrk="1" hangingPunct="1">
              <a:spcAft>
                <a:spcPts val="450"/>
              </a:spcAft>
              <a:defRPr/>
            </a:pPr>
            <a:r>
              <a:rPr lang="en-US" altLang="da-DK" sz="600" b="0" noProof="1">
                <a:solidFill>
                  <a:schemeClr val="tx1"/>
                </a:solidFill>
                <a:latin typeface="+mn-lt"/>
                <a:cs typeface="Verdana" panose="020B0604030504040204" pitchFamily="34" charset="0"/>
              </a:rPr>
              <a:t>Click the </a:t>
            </a:r>
            <a:r>
              <a:rPr lang="en-US" altLang="da-DK" sz="600" b="1" noProof="1">
                <a:solidFill>
                  <a:schemeClr val="tx1"/>
                </a:solidFill>
                <a:latin typeface="+mn-lt"/>
                <a:cs typeface="Verdana" panose="020B0604030504040204" pitchFamily="34" charset="0"/>
              </a:rPr>
              <a:t>View</a:t>
            </a:r>
            <a:r>
              <a:rPr lang="en-US" altLang="da-DK" sz="600" b="0" noProof="1">
                <a:solidFill>
                  <a:schemeClr val="tx1"/>
                </a:solidFill>
                <a:latin typeface="+mn-lt"/>
                <a:cs typeface="Verdana" panose="020B0604030504040204" pitchFamily="34" charset="0"/>
              </a:rPr>
              <a:t> tab and set tick mark next to </a:t>
            </a:r>
            <a:r>
              <a:rPr lang="en-US" altLang="da-DK" sz="600" b="1" noProof="1">
                <a:solidFill>
                  <a:schemeClr val="tx1"/>
                </a:solidFill>
                <a:latin typeface="+mn-lt"/>
                <a:cs typeface="Verdana" panose="020B0604030504040204" pitchFamily="34" charset="0"/>
              </a:rPr>
              <a:t>Guides</a:t>
            </a:r>
            <a:endParaRPr lang="en-US" altLang="da-DK" sz="600" b="0" noProof="1">
              <a:solidFill>
                <a:schemeClr val="tx1"/>
              </a:solidFill>
              <a:latin typeface="+mn-lt"/>
              <a:cs typeface="Verdana" panose="020B0604030504040204" pitchFamily="34" charset="0"/>
            </a:endParaRPr>
          </a:p>
          <a:p>
            <a:pPr eaLnBrk="1" hangingPunct="1">
              <a:spcAft>
                <a:spcPts val="450"/>
              </a:spcAft>
              <a:defRPr/>
            </a:pPr>
            <a:r>
              <a:rPr lang="en-US" altLang="da-DK" sz="600" b="1" noProof="1">
                <a:solidFill>
                  <a:schemeClr val="tx1"/>
                </a:solidFill>
                <a:latin typeface="+mn-lt"/>
                <a:cs typeface="Verdana" panose="020B0604030504040204" pitchFamily="34" charset="0"/>
              </a:rPr>
              <a:t>HINT: Alt + F9 </a:t>
            </a:r>
            <a:r>
              <a:rPr lang="en-US" altLang="da-DK" sz="600" b="0" noProof="1">
                <a:solidFill>
                  <a:schemeClr val="tx1"/>
                </a:solidFill>
                <a:latin typeface="+mn-lt"/>
                <a:cs typeface="Verdana" panose="020B0604030504040204" pitchFamily="34" charset="0"/>
              </a:rPr>
              <a:t>for quick view of guides</a:t>
            </a:r>
            <a:endParaRPr lang="en-US" altLang="da-DK" sz="675" b="0" noProof="1">
              <a:solidFill>
                <a:schemeClr val="tx1"/>
              </a:solidFill>
              <a:latin typeface="+mn-lt"/>
              <a:cs typeface="Verdana" panose="020B0604030504040204" pitchFamily="34" charset="0"/>
            </a:endParaRPr>
          </a:p>
        </p:txBody>
      </p:sp>
      <p:pic>
        <p:nvPicPr>
          <p:cNvPr id="23" name="Picture 2">
            <a:extLst>
              <a:ext uri="{FF2B5EF4-FFF2-40B4-BE49-F238E27FC236}">
                <a16:creationId xmlns:a16="http://schemas.microsoft.com/office/drawing/2014/main" id="{F19290DB-5FF1-E0D6-1530-A09817207F9E}"/>
              </a:ext>
            </a:extLst>
          </p:cNvPr>
          <p:cNvPicPr>
            <a:picLocks noChangeAspect="1"/>
          </p:cNvPicPr>
          <p:nvPr userDrawn="1"/>
        </p:nvPicPr>
        <p:blipFill>
          <a:blip r:embed="rId3"/>
          <a:stretch>
            <a:fillRect/>
          </a:stretch>
        </p:blipFill>
        <p:spPr>
          <a:xfrm>
            <a:off x="2355042" y="2123738"/>
            <a:ext cx="192857" cy="214286"/>
          </a:xfrm>
          <a:prstGeom prst="rect">
            <a:avLst/>
          </a:prstGeom>
        </p:spPr>
      </p:pic>
      <p:pic>
        <p:nvPicPr>
          <p:cNvPr id="24" name="Picture 29">
            <a:extLst>
              <a:ext uri="{FF2B5EF4-FFF2-40B4-BE49-F238E27FC236}">
                <a16:creationId xmlns:a16="http://schemas.microsoft.com/office/drawing/2014/main" id="{20632B44-693D-C562-7E6D-AEBFF784F994}"/>
              </a:ext>
            </a:extLst>
          </p:cNvPr>
          <p:cNvPicPr>
            <a:picLocks noChangeAspect="1"/>
          </p:cNvPicPr>
          <p:nvPr userDrawn="1"/>
        </p:nvPicPr>
        <p:blipFill>
          <a:blip r:embed="rId4"/>
          <a:stretch>
            <a:fillRect/>
          </a:stretch>
        </p:blipFill>
        <p:spPr>
          <a:xfrm>
            <a:off x="2280042" y="1540816"/>
            <a:ext cx="342857" cy="192857"/>
          </a:xfrm>
          <a:prstGeom prst="rect">
            <a:avLst/>
          </a:prstGeom>
        </p:spPr>
      </p:pic>
      <p:pic>
        <p:nvPicPr>
          <p:cNvPr id="25" name="Picture 16">
            <a:extLst>
              <a:ext uri="{FF2B5EF4-FFF2-40B4-BE49-F238E27FC236}">
                <a16:creationId xmlns:a16="http://schemas.microsoft.com/office/drawing/2014/main" id="{9902C699-479C-8A65-2724-93FFBB6CB475}"/>
              </a:ext>
            </a:extLst>
          </p:cNvPr>
          <p:cNvPicPr>
            <a:picLocks noChangeAspect="1"/>
          </p:cNvPicPr>
          <p:nvPr userDrawn="1"/>
        </p:nvPicPr>
        <p:blipFill>
          <a:blip r:embed="rId5"/>
          <a:stretch>
            <a:fillRect/>
          </a:stretch>
        </p:blipFill>
        <p:spPr>
          <a:xfrm>
            <a:off x="2328140" y="2758557"/>
            <a:ext cx="246661" cy="379126"/>
          </a:xfrm>
          <a:prstGeom prst="rect">
            <a:avLst/>
          </a:prstGeom>
        </p:spPr>
      </p:pic>
      <p:pic>
        <p:nvPicPr>
          <p:cNvPr id="26" name="Picture 20">
            <a:extLst>
              <a:ext uri="{FF2B5EF4-FFF2-40B4-BE49-F238E27FC236}">
                <a16:creationId xmlns:a16="http://schemas.microsoft.com/office/drawing/2014/main" id="{ED7992E0-F3AB-2295-9E6D-5D44EA35E75C}"/>
              </a:ext>
            </a:extLst>
          </p:cNvPr>
          <p:cNvPicPr>
            <a:picLocks noChangeAspect="1"/>
          </p:cNvPicPr>
          <p:nvPr userDrawn="1"/>
        </p:nvPicPr>
        <p:blipFill>
          <a:blip r:embed="rId6"/>
          <a:stretch>
            <a:fillRect/>
          </a:stretch>
        </p:blipFill>
        <p:spPr>
          <a:xfrm>
            <a:off x="2249546" y="3669564"/>
            <a:ext cx="403849" cy="129631"/>
          </a:xfrm>
          <a:prstGeom prst="rect">
            <a:avLst/>
          </a:prstGeom>
        </p:spPr>
      </p:pic>
      <p:sp>
        <p:nvSpPr>
          <p:cNvPr id="27" name="Fast overskrift">
            <a:extLst>
              <a:ext uri="{FF2B5EF4-FFF2-40B4-BE49-F238E27FC236}">
                <a16:creationId xmlns:a16="http://schemas.microsoft.com/office/drawing/2014/main" id="{7C41E4AB-C75C-FC0B-1DEE-3644E3E1EDA8}"/>
              </a:ext>
            </a:extLst>
          </p:cNvPr>
          <p:cNvSpPr txBox="1"/>
          <p:nvPr userDrawn="1"/>
        </p:nvSpPr>
        <p:spPr>
          <a:xfrm>
            <a:off x="269082" y="269082"/>
            <a:ext cx="8331991" cy="487628"/>
          </a:xfrm>
          <a:prstGeom prst="rect">
            <a:avLst/>
          </a:prstGeom>
          <a:noFill/>
        </p:spPr>
        <p:txBody>
          <a:bodyPr wrap="square" lIns="0" tIns="0" rIns="0" bIns="0" rtlCol="0" anchor="t" anchorCtr="0">
            <a:noAutofit/>
          </a:bodyPr>
          <a:lstStyle/>
          <a:p>
            <a:r>
              <a:rPr lang="en-US" sz="2400" b="0" noProof="1">
                <a:solidFill>
                  <a:schemeClr val="tx1"/>
                </a:solidFill>
                <a:latin typeface="+mj-lt"/>
                <a:cs typeface="Verdana" panose="020B0604030504040204" pitchFamily="34" charset="0"/>
              </a:rPr>
              <a:t>TIPS &amp; TRICKS - YOUR USER GUIDE</a:t>
            </a:r>
            <a:endParaRPr lang="en-US" sz="1800" dirty="0"/>
          </a:p>
        </p:txBody>
      </p:sp>
      <p:pic>
        <p:nvPicPr>
          <p:cNvPr id="28" name="Picture 27">
            <a:extLst>
              <a:ext uri="{FF2B5EF4-FFF2-40B4-BE49-F238E27FC236}">
                <a16:creationId xmlns:a16="http://schemas.microsoft.com/office/drawing/2014/main" id="{821A5DF2-1C49-A0DB-B01D-C6CAB54DE8FB}"/>
              </a:ext>
            </a:extLst>
          </p:cNvPr>
          <p:cNvPicPr>
            <a:picLocks noChangeAspect="1"/>
          </p:cNvPicPr>
          <p:nvPr userDrawn="1"/>
        </p:nvPicPr>
        <p:blipFill>
          <a:blip r:embed="rId7"/>
          <a:stretch>
            <a:fillRect/>
          </a:stretch>
        </p:blipFill>
        <p:spPr>
          <a:xfrm>
            <a:off x="2273184" y="3303634"/>
            <a:ext cx="356571" cy="132572"/>
          </a:xfrm>
          <a:prstGeom prst="rect">
            <a:avLst/>
          </a:prstGeom>
        </p:spPr>
      </p:pic>
      <p:sp>
        <p:nvSpPr>
          <p:cNvPr id="37" name="Text Box 3">
            <a:extLst>
              <a:ext uri="{FF2B5EF4-FFF2-40B4-BE49-F238E27FC236}">
                <a16:creationId xmlns:a16="http://schemas.microsoft.com/office/drawing/2014/main" id="{D7CF3BEA-B5F3-4317-0F7F-563ED76483AB}"/>
              </a:ext>
            </a:extLst>
          </p:cNvPr>
          <p:cNvSpPr txBox="1">
            <a:spLocks noChangeArrowheads="1"/>
          </p:cNvSpPr>
          <p:nvPr userDrawn="1"/>
        </p:nvSpPr>
        <p:spPr bwMode="auto">
          <a:xfrm>
            <a:off x="3053439" y="868822"/>
            <a:ext cx="1378556"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800" rtl="0" eaLnBrk="1" fontAlgn="auto" latinLnBrk="0" hangingPunct="1">
              <a:lnSpc>
                <a:spcPct val="100000"/>
              </a:lnSpc>
              <a:spcBef>
                <a:spcPts val="900"/>
              </a:spcBef>
              <a:spcAft>
                <a:spcPts val="450"/>
              </a:spcAft>
              <a:buClrTx/>
              <a:buSzTx/>
              <a:buFontTx/>
              <a:buNone/>
              <a:tabLst/>
              <a:defRPr/>
            </a:pPr>
            <a:r>
              <a:rPr lang="en-US" sz="1050" dirty="0">
                <a:latin typeface="+mn-lt"/>
                <a:cs typeface="Verdana" panose="020B0604030504040204" pitchFamily="34" charset="0"/>
              </a:rPr>
              <a:t>IMAGES</a:t>
            </a:r>
            <a:endParaRPr lang="en-US" sz="675" dirty="0">
              <a:latin typeface="+mn-lt"/>
              <a:cs typeface="Verdana" panose="020B060403050404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r>
              <a:rPr lang="en-US" sz="600" b="1" noProof="1">
                <a:solidFill>
                  <a:schemeClr val="tx1"/>
                </a:solidFill>
                <a:latin typeface="+mn-lt"/>
                <a:cs typeface="Verdana" panose="020B0604030504040204" pitchFamily="34" charset="0"/>
              </a:rPr>
              <a:t>Insert a brand approved images from Templafy</a:t>
            </a:r>
            <a:endParaRPr lang="en-US" altLang="da-DK" sz="600" b="0" noProof="1">
              <a:solidFill>
                <a:schemeClr val="tx1"/>
              </a:solidFill>
              <a:latin typeface="+mn-lt"/>
              <a:cs typeface="Verdana" panose="020B0604030504040204" pitchFamily="34" charset="0"/>
            </a:endParaRPr>
          </a:p>
          <a:p>
            <a:pPr marL="129779" marR="0" lvl="0" indent="-129779" algn="l" defTabSz="685800" rtl="0" eaLnBrk="1" fontAlgn="auto" latinLnBrk="0" hangingPunct="1">
              <a:lnSpc>
                <a:spcPct val="100000"/>
              </a:lnSpc>
              <a:spcBef>
                <a:spcPts val="0"/>
              </a:spcBef>
              <a:spcAft>
                <a:spcPts val="450"/>
              </a:spcAft>
              <a:buClrTx/>
              <a:buSzTx/>
              <a:buFont typeface="+mj-lt"/>
              <a:buAutoNum type="arabicPeriod"/>
              <a:tabLst/>
              <a:defRPr/>
            </a:pPr>
            <a:r>
              <a:rPr lang="en-US" altLang="da-DK" sz="600" b="0" noProof="1">
                <a:solidFill>
                  <a:schemeClr val="tx1"/>
                </a:solidFill>
                <a:latin typeface="+mn-lt"/>
                <a:cs typeface="Verdana" panose="020B0604030504040204" pitchFamily="34" charset="0"/>
              </a:rPr>
              <a:t>Click the blue </a:t>
            </a:r>
            <a:r>
              <a:rPr lang="en-US" altLang="da-DK" sz="600" b="1" baseline="0" noProof="1">
                <a:solidFill>
                  <a:schemeClr val="tx1"/>
                </a:solidFill>
                <a:latin typeface="+mn-lt"/>
                <a:cs typeface="Verdana" panose="020B0604030504040204" pitchFamily="34" charset="0"/>
              </a:rPr>
              <a:t>Templafy Content Library </a:t>
            </a:r>
            <a:r>
              <a:rPr lang="en-US" altLang="da-DK" sz="600" b="0" baseline="0" noProof="1">
                <a:solidFill>
                  <a:schemeClr val="tx1"/>
                </a:solidFill>
                <a:latin typeface="+mn-lt"/>
                <a:cs typeface="Verdana" panose="020B0604030504040204" pitchFamily="34" charset="0"/>
              </a:rPr>
              <a:t>button</a:t>
            </a:r>
            <a:endParaRPr lang="en-US" sz="600" dirty="0"/>
          </a:p>
          <a:p>
            <a:pPr marL="129779" marR="0" lvl="0" indent="-129779" algn="l" defTabSz="685800" rtl="0" eaLnBrk="1" fontAlgn="auto" latinLnBrk="0" hangingPunct="1">
              <a:lnSpc>
                <a:spcPct val="100000"/>
              </a:lnSpc>
              <a:spcBef>
                <a:spcPts val="0"/>
              </a:spcBef>
              <a:spcAft>
                <a:spcPts val="450"/>
              </a:spcAft>
              <a:buClrTx/>
              <a:buSzTx/>
              <a:buFont typeface="+mj-lt"/>
              <a:buAutoNum type="arabicPeriod"/>
              <a:tabLst>
                <a:tab pos="130969" algn="l"/>
              </a:tabLst>
              <a:defRPr/>
            </a:pPr>
            <a:r>
              <a:rPr lang="en-US" altLang="da-DK" sz="600" b="0" baseline="0" noProof="1">
                <a:solidFill>
                  <a:schemeClr val="tx1"/>
                </a:solidFill>
                <a:latin typeface="+mn-lt"/>
                <a:cs typeface="Verdana" panose="020B0604030504040204" pitchFamily="34" charset="0"/>
              </a:rPr>
              <a:t>Choose </a:t>
            </a:r>
            <a:r>
              <a:rPr lang="en-US" altLang="da-DK" sz="600" b="1" baseline="0" noProof="1">
                <a:solidFill>
                  <a:schemeClr val="tx1"/>
                </a:solidFill>
                <a:latin typeface="+mn-lt"/>
                <a:cs typeface="Verdana" panose="020B0604030504040204" pitchFamily="34" charset="0"/>
              </a:rPr>
              <a:t>Asset Library</a:t>
            </a:r>
            <a:r>
              <a:rPr lang="en-US" altLang="da-DK" sz="600" b="0" baseline="0" noProof="1">
                <a:solidFill>
                  <a:schemeClr val="tx1"/>
                </a:solidFill>
                <a:latin typeface="+mn-lt"/>
                <a:cs typeface="Verdana" panose="020B0604030504040204" pitchFamily="34" charset="0"/>
              </a:rPr>
              <a:t> </a:t>
            </a:r>
            <a:r>
              <a:rPr lang="en-US" altLang="da-DK" sz="600" b="0" i="0" baseline="0" noProof="1">
                <a:solidFill>
                  <a:schemeClr val="tx1"/>
                </a:solidFill>
                <a:latin typeface="+mn-lt"/>
                <a:cs typeface="Verdana" panose="020B0604030504040204" pitchFamily="34" charset="0"/>
              </a:rPr>
              <a:t>tab</a:t>
            </a:r>
            <a:r>
              <a:rPr lang="en-US" altLang="da-DK" sz="600" b="0" baseline="0" noProof="1">
                <a:solidFill>
                  <a:schemeClr val="tx1"/>
                </a:solidFill>
                <a:latin typeface="+mn-lt"/>
                <a:cs typeface="Verdana" panose="020B0604030504040204" pitchFamily="34" charset="0"/>
              </a:rPr>
              <a:t> in the Templafy task pane on the right side of the screen, then select the desired folder</a:t>
            </a:r>
            <a:endParaRPr lang="en-US" altLang="da-DK" sz="600" noProof="1">
              <a:solidFill>
                <a:schemeClr val="tx1"/>
              </a:solidFill>
              <a:latin typeface="+mn-lt"/>
              <a:cs typeface="Verdana" panose="020B0604030504040204" pitchFamily="34" charset="0"/>
            </a:endParaRPr>
          </a:p>
        </p:txBody>
      </p:sp>
      <p:pic>
        <p:nvPicPr>
          <p:cNvPr id="38" name="Picture 33">
            <a:extLst>
              <a:ext uri="{FF2B5EF4-FFF2-40B4-BE49-F238E27FC236}">
                <a16:creationId xmlns:a16="http://schemas.microsoft.com/office/drawing/2014/main" id="{8D597C63-8678-7DD0-3C12-B72E16DA5500}"/>
              </a:ext>
            </a:extLst>
          </p:cNvPr>
          <p:cNvPicPr>
            <a:picLocks noChangeAspect="1"/>
          </p:cNvPicPr>
          <p:nvPr userDrawn="1"/>
        </p:nvPicPr>
        <p:blipFill rotWithShape="1">
          <a:blip r:embed="rId8" cstate="hqprint">
            <a:extLst>
              <a:ext uri="{28A0092B-C50C-407E-A947-70E740481C1C}">
                <a14:useLocalDpi xmlns:a14="http://schemas.microsoft.com/office/drawing/2010/main"/>
              </a:ext>
            </a:extLst>
          </a:blip>
          <a:srcRect/>
          <a:stretch/>
        </p:blipFill>
        <p:spPr>
          <a:xfrm>
            <a:off x="5332664" y="2247712"/>
            <a:ext cx="255903" cy="241280"/>
          </a:xfrm>
          <a:prstGeom prst="rect">
            <a:avLst/>
          </a:prstGeom>
        </p:spPr>
      </p:pic>
      <p:pic>
        <p:nvPicPr>
          <p:cNvPr id="39" name="Picture 19">
            <a:extLst>
              <a:ext uri="{FF2B5EF4-FFF2-40B4-BE49-F238E27FC236}">
                <a16:creationId xmlns:a16="http://schemas.microsoft.com/office/drawing/2014/main" id="{92F0F715-B0AB-6F71-CD54-CB87C196434F}"/>
              </a:ext>
            </a:extLst>
          </p:cNvPr>
          <p:cNvPicPr>
            <a:picLocks noChangeAspect="1"/>
          </p:cNvPicPr>
          <p:nvPr userDrawn="1"/>
        </p:nvPicPr>
        <p:blipFill>
          <a:blip r:embed="rId9"/>
          <a:stretch>
            <a:fillRect/>
          </a:stretch>
        </p:blipFill>
        <p:spPr>
          <a:xfrm>
            <a:off x="5347707" y="2772172"/>
            <a:ext cx="235341" cy="407925"/>
          </a:xfrm>
          <a:prstGeom prst="rect">
            <a:avLst/>
          </a:prstGeom>
        </p:spPr>
      </p:pic>
      <p:pic>
        <p:nvPicPr>
          <p:cNvPr id="40" name="Picture 12">
            <a:extLst>
              <a:ext uri="{FF2B5EF4-FFF2-40B4-BE49-F238E27FC236}">
                <a16:creationId xmlns:a16="http://schemas.microsoft.com/office/drawing/2014/main" id="{C96DE7F0-98ED-5086-0F15-281917D10BE8}"/>
              </a:ext>
            </a:extLst>
          </p:cNvPr>
          <p:cNvPicPr>
            <a:picLocks noChangeAspect="1"/>
          </p:cNvPicPr>
          <p:nvPr userDrawn="1"/>
        </p:nvPicPr>
        <p:blipFill>
          <a:blip r:embed="rId10"/>
          <a:stretch>
            <a:fillRect/>
          </a:stretch>
        </p:blipFill>
        <p:spPr>
          <a:xfrm>
            <a:off x="5323518" y="4066862"/>
            <a:ext cx="283720" cy="407525"/>
          </a:xfrm>
          <a:prstGeom prst="rect">
            <a:avLst/>
          </a:prstGeom>
        </p:spPr>
      </p:pic>
      <p:sp>
        <p:nvSpPr>
          <p:cNvPr id="43" name="Rectangle 42">
            <a:extLst>
              <a:ext uri="{FF2B5EF4-FFF2-40B4-BE49-F238E27FC236}">
                <a16:creationId xmlns:a16="http://schemas.microsoft.com/office/drawing/2014/main" id="{D54C7DB3-2452-250D-80BE-653B5BEAA714}"/>
              </a:ext>
            </a:extLst>
          </p:cNvPr>
          <p:cNvSpPr/>
          <p:nvPr userDrawn="1"/>
        </p:nvSpPr>
        <p:spPr>
          <a:xfrm>
            <a:off x="7069287" y="3664725"/>
            <a:ext cx="903697" cy="1223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spcBef>
                <a:spcPts val="225"/>
              </a:spcBef>
            </a:pPr>
            <a:endParaRPr lang="en-US" sz="1350" noProof="0" dirty="0" err="1"/>
          </a:p>
        </p:txBody>
      </p:sp>
      <p:sp>
        <p:nvSpPr>
          <p:cNvPr id="44" name="Rectangle 43">
            <a:extLst>
              <a:ext uri="{FF2B5EF4-FFF2-40B4-BE49-F238E27FC236}">
                <a16:creationId xmlns:a16="http://schemas.microsoft.com/office/drawing/2014/main" id="{352FE20A-4BA5-8A98-05E4-BF9937FABFCE}"/>
              </a:ext>
            </a:extLst>
          </p:cNvPr>
          <p:cNvSpPr/>
          <p:nvPr userDrawn="1"/>
        </p:nvSpPr>
        <p:spPr>
          <a:xfrm>
            <a:off x="7069287" y="4247477"/>
            <a:ext cx="903697" cy="2499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spcBef>
                <a:spcPts val="225"/>
              </a:spcBef>
            </a:pPr>
            <a:endParaRPr lang="en-US" sz="1350" noProof="0" dirty="0" err="1"/>
          </a:p>
        </p:txBody>
      </p:sp>
      <p:sp>
        <p:nvSpPr>
          <p:cNvPr id="45" name="Rectangle 44">
            <a:extLst>
              <a:ext uri="{FF2B5EF4-FFF2-40B4-BE49-F238E27FC236}">
                <a16:creationId xmlns:a16="http://schemas.microsoft.com/office/drawing/2014/main" id="{EB03AAAC-33AF-ECBD-AAD6-2BF36DEF48E6}"/>
              </a:ext>
            </a:extLst>
          </p:cNvPr>
          <p:cNvSpPr/>
          <p:nvPr userDrawn="1"/>
        </p:nvSpPr>
        <p:spPr>
          <a:xfrm>
            <a:off x="7430228" y="3664725"/>
            <a:ext cx="542756" cy="12236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spcBef>
                <a:spcPts val="225"/>
              </a:spcBef>
            </a:pPr>
            <a:endParaRPr lang="en-US" sz="1350" noProof="0" dirty="0" err="1"/>
          </a:p>
        </p:txBody>
      </p:sp>
      <p:grpSp>
        <p:nvGrpSpPr>
          <p:cNvPr id="46" name="Group 45">
            <a:extLst>
              <a:ext uri="{FF2B5EF4-FFF2-40B4-BE49-F238E27FC236}">
                <a16:creationId xmlns:a16="http://schemas.microsoft.com/office/drawing/2014/main" id="{044A94A2-7A46-619C-FE93-317831E91025}"/>
              </a:ext>
            </a:extLst>
          </p:cNvPr>
          <p:cNvGrpSpPr/>
          <p:nvPr userDrawn="1"/>
        </p:nvGrpSpPr>
        <p:grpSpPr>
          <a:xfrm>
            <a:off x="7074500" y="3829316"/>
            <a:ext cx="903697" cy="335154"/>
            <a:chOff x="6285057" y="2007141"/>
            <a:chExt cx="1676485" cy="680095"/>
          </a:xfrm>
        </p:grpSpPr>
        <p:cxnSp>
          <p:nvCxnSpPr>
            <p:cNvPr id="49" name="Straight Connector 48">
              <a:extLst>
                <a:ext uri="{FF2B5EF4-FFF2-40B4-BE49-F238E27FC236}">
                  <a16:creationId xmlns:a16="http://schemas.microsoft.com/office/drawing/2014/main" id="{160D1F9D-C7FE-7557-72F2-D2E2DF2A10DC}"/>
                </a:ext>
              </a:extLst>
            </p:cNvPr>
            <p:cNvCxnSpPr>
              <a:cxnSpLocks/>
            </p:cNvCxnSpPr>
            <p:nvPr userDrawn="1"/>
          </p:nvCxnSpPr>
          <p:spPr>
            <a:xfrm>
              <a:off x="6285057" y="2007141"/>
              <a:ext cx="1676485" cy="68009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AFFB7AA-76C5-114C-3089-B12FB43CE99C}"/>
                </a:ext>
              </a:extLst>
            </p:cNvPr>
            <p:cNvCxnSpPr>
              <a:cxnSpLocks/>
            </p:cNvCxnSpPr>
            <p:nvPr userDrawn="1"/>
          </p:nvCxnSpPr>
          <p:spPr>
            <a:xfrm flipV="1">
              <a:off x="6291690" y="2014958"/>
              <a:ext cx="1657397" cy="6722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47" name="Straight Connector 46">
            <a:extLst>
              <a:ext uri="{FF2B5EF4-FFF2-40B4-BE49-F238E27FC236}">
                <a16:creationId xmlns:a16="http://schemas.microsoft.com/office/drawing/2014/main" id="{35566846-860E-1CB4-C5A2-36647F2C1C6E}"/>
              </a:ext>
            </a:extLst>
          </p:cNvPr>
          <p:cNvCxnSpPr>
            <a:cxnSpLocks/>
          </p:cNvCxnSpPr>
          <p:nvPr userDrawn="1"/>
        </p:nvCxnSpPr>
        <p:spPr>
          <a:xfrm>
            <a:off x="7066543" y="4680708"/>
            <a:ext cx="889512" cy="8878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9B66A5B-C713-4A18-DFDE-C2490EC14A6A}"/>
              </a:ext>
            </a:extLst>
          </p:cNvPr>
          <p:cNvCxnSpPr>
            <a:cxnSpLocks/>
          </p:cNvCxnSpPr>
          <p:nvPr userDrawn="1"/>
        </p:nvCxnSpPr>
        <p:spPr>
          <a:xfrm flipV="1">
            <a:off x="7064586" y="4680711"/>
            <a:ext cx="891470" cy="8878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Text Box 3">
            <a:extLst>
              <a:ext uri="{FF2B5EF4-FFF2-40B4-BE49-F238E27FC236}">
                <a16:creationId xmlns:a16="http://schemas.microsoft.com/office/drawing/2014/main" id="{AAD24AF9-7B2D-632D-A4FB-1DB601AF2D2D}"/>
              </a:ext>
            </a:extLst>
          </p:cNvPr>
          <p:cNvSpPr txBox="1">
            <a:spLocks noChangeArrowheads="1"/>
          </p:cNvSpPr>
          <p:nvPr userDrawn="1"/>
        </p:nvSpPr>
        <p:spPr bwMode="auto">
          <a:xfrm>
            <a:off x="3053438" y="2164636"/>
            <a:ext cx="2178168" cy="2580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US" altLang="da-DK" sz="600" b="1" baseline="0" noProof="1">
                <a:solidFill>
                  <a:schemeClr val="tx1"/>
                </a:solidFill>
                <a:latin typeface="+mn-lt"/>
                <a:cs typeface="Verdana" panose="020B0604030504040204" pitchFamily="34" charset="0"/>
              </a:rPr>
              <a:t>Insert picture</a:t>
            </a:r>
            <a:endParaRPr lang="en-US" sz="600" dirty="0"/>
          </a:p>
          <a:p>
            <a:pPr eaLnBrk="1" hangingPunct="1">
              <a:spcAft>
                <a:spcPts val="450"/>
              </a:spcAft>
              <a:defRPr/>
            </a:pPr>
            <a:r>
              <a:rPr lang="en-US" altLang="da-DK" sz="600" b="0" noProof="1">
                <a:solidFill>
                  <a:schemeClr val="tx1"/>
                </a:solidFill>
                <a:latin typeface="+mn-lt"/>
                <a:cs typeface="Verdana" panose="020B0604030504040204" pitchFamily="34" charset="0"/>
              </a:rPr>
              <a:t>On slides with picture placeholder, click on the icon and choose </a:t>
            </a:r>
            <a:r>
              <a:rPr lang="en-US" altLang="da-DK" sz="600" b="1" noProof="1">
                <a:solidFill>
                  <a:schemeClr val="tx1"/>
                </a:solidFill>
                <a:latin typeface="+mn-lt"/>
                <a:cs typeface="Verdana" panose="020B0604030504040204" pitchFamily="34" charset="0"/>
              </a:rPr>
              <a:t>Insert</a:t>
            </a:r>
            <a:endParaRPr lang="en-US" sz="600" dirty="0"/>
          </a:p>
          <a:p>
            <a:pPr eaLnBrk="1" hangingPunct="1">
              <a:spcBef>
                <a:spcPts val="900"/>
              </a:spcBef>
              <a:spcAft>
                <a:spcPts val="450"/>
              </a:spcAft>
              <a:defRPr/>
            </a:pPr>
            <a:r>
              <a:rPr lang="en-US" sz="600" b="1" noProof="1">
                <a:solidFill>
                  <a:schemeClr val="tx1"/>
                </a:solidFill>
                <a:latin typeface="+mn-lt"/>
                <a:cs typeface="Verdana" panose="020B0604030504040204" pitchFamily="34" charset="0"/>
              </a:rPr>
              <a:t>Crop picture</a:t>
            </a:r>
            <a:endParaRPr lang="en-US" sz="600" dirty="0"/>
          </a:p>
          <a:p>
            <a:pPr marL="129779" indent="-129779" eaLnBrk="1" hangingPunct="1">
              <a:spcAft>
                <a:spcPts val="450"/>
              </a:spcAft>
              <a:buFont typeface="+mj-lt"/>
              <a:buAutoNum type="arabicPeriod"/>
              <a:tabLst>
                <a:tab pos="129779" algn="l"/>
              </a:tabLst>
              <a:defRPr/>
            </a:pPr>
            <a:r>
              <a:rPr lang="en-US" altLang="da-DK" sz="600" b="0" noProof="1">
                <a:solidFill>
                  <a:schemeClr val="tx1"/>
                </a:solidFill>
                <a:latin typeface="+mn-lt"/>
                <a:cs typeface="Verdana" panose="020B0604030504040204" pitchFamily="34" charset="0"/>
              </a:rPr>
              <a:t>Click </a:t>
            </a:r>
            <a:r>
              <a:rPr lang="en-US" altLang="da-DK" sz="600" b="1" noProof="1">
                <a:solidFill>
                  <a:schemeClr val="tx1"/>
                </a:solidFill>
                <a:latin typeface="+mn-lt"/>
                <a:cs typeface="Verdana" panose="020B0604030504040204" pitchFamily="34" charset="0"/>
              </a:rPr>
              <a:t>Crop</a:t>
            </a:r>
            <a:r>
              <a:rPr lang="en-US" altLang="da-DK" sz="600" b="0" noProof="1">
                <a:solidFill>
                  <a:schemeClr val="tx1"/>
                </a:solidFill>
                <a:latin typeface="+mn-lt"/>
                <a:cs typeface="Verdana" panose="020B0604030504040204" pitchFamily="34" charset="0"/>
              </a:rPr>
              <a:t> to change size or focus of the picture</a:t>
            </a:r>
            <a:endParaRPr lang="en-US" sz="600" dirty="0"/>
          </a:p>
          <a:p>
            <a:pPr marL="129779" indent="-129779" eaLnBrk="1" hangingPunct="1">
              <a:spcAft>
                <a:spcPts val="450"/>
              </a:spcAft>
              <a:buFont typeface="+mj-lt"/>
              <a:buAutoNum type="arabicPeriod"/>
              <a:tabLst>
                <a:tab pos="129779" algn="l"/>
              </a:tabLst>
              <a:defRPr/>
            </a:pPr>
            <a:r>
              <a:rPr lang="en-US" altLang="da-DK" sz="600" b="0" noProof="1">
                <a:solidFill>
                  <a:schemeClr val="tx1"/>
                </a:solidFill>
                <a:latin typeface="+mn-lt"/>
                <a:cs typeface="Verdana" panose="020B0604030504040204" pitchFamily="34" charset="0"/>
              </a:rPr>
              <a:t>If you want to scale the picture, hold </a:t>
            </a:r>
            <a:r>
              <a:rPr lang="en-US" altLang="da-DK" sz="600" b="1" noProof="1">
                <a:solidFill>
                  <a:schemeClr val="tx1"/>
                </a:solidFill>
                <a:latin typeface="+mn-lt"/>
                <a:cs typeface="Verdana" panose="020B0604030504040204" pitchFamily="34" charset="0"/>
              </a:rPr>
              <a:t>SHIFT</a:t>
            </a:r>
            <a:r>
              <a:rPr lang="en-US" altLang="da-DK" sz="600" b="0" noProof="1">
                <a:solidFill>
                  <a:schemeClr val="tx1"/>
                </a:solidFill>
                <a:latin typeface="+mn-lt"/>
                <a:cs typeface="Verdana" panose="020B0604030504040204" pitchFamily="34" charset="0"/>
              </a:rPr>
              <a:t>-key down while dragging the corners of the picture</a:t>
            </a:r>
            <a:br>
              <a:rPr lang="en-US" altLang="da-DK" sz="600" b="0" noProof="1">
                <a:solidFill>
                  <a:schemeClr val="tx1"/>
                </a:solidFill>
                <a:latin typeface="+mn-lt"/>
                <a:cs typeface="Verdana" panose="020B0604030504040204" pitchFamily="34" charset="0"/>
              </a:rPr>
            </a:br>
            <a:endParaRPr lang="en-US" altLang="da-DK" sz="600" b="0" noProof="1">
              <a:solidFill>
                <a:schemeClr val="tx1"/>
              </a:solidFill>
              <a:latin typeface="+mn-lt"/>
              <a:cs typeface="Verdana" panose="020B0604030504040204" pitchFamily="34" charset="0"/>
            </a:endParaRPr>
          </a:p>
          <a:p>
            <a:pPr eaLnBrk="1" hangingPunct="1">
              <a:spcAft>
                <a:spcPts val="450"/>
              </a:spcAft>
              <a:defRPr/>
            </a:pPr>
            <a:r>
              <a:rPr lang="en-US" altLang="da-DK" sz="600" b="1" noProof="1">
                <a:solidFill>
                  <a:schemeClr val="tx1"/>
                </a:solidFill>
                <a:latin typeface="+mn-lt"/>
                <a:cs typeface="Verdana" panose="020B0604030504040204" pitchFamily="34" charset="0"/>
              </a:rPr>
              <a:t>HINT: </a:t>
            </a:r>
            <a:r>
              <a:rPr lang="en-US" altLang="da-DK" sz="600" b="0" noProof="1">
                <a:solidFill>
                  <a:schemeClr val="tx1"/>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US" altLang="da-DK" sz="600" b="1" noProof="1">
                <a:solidFill>
                  <a:schemeClr val="tx1"/>
                </a:solidFill>
                <a:latin typeface="+mn-lt"/>
                <a:cs typeface="Verdana" panose="020B0604030504040204" pitchFamily="34" charset="0"/>
              </a:rPr>
              <a:t>Send to Back</a:t>
            </a:r>
            <a:endParaRPr lang="en-US" sz="1800" dirty="0"/>
          </a:p>
          <a:p>
            <a:pPr eaLnBrk="1" hangingPunct="1">
              <a:spcAft>
                <a:spcPts val="450"/>
              </a:spcAft>
              <a:defRPr/>
            </a:pPr>
            <a:endParaRPr lang="en-US" altLang="da-DK" sz="600" b="1" noProof="1">
              <a:solidFill>
                <a:schemeClr val="tx1"/>
              </a:solidFill>
              <a:latin typeface="+mn-lt"/>
              <a:cs typeface="Verdana" panose="020B060403050404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r>
              <a:rPr lang="en-US" sz="1050" dirty="0">
                <a:solidFill>
                  <a:srgbClr val="000000"/>
                </a:solidFill>
                <a:latin typeface="+mn-lt"/>
                <a:cs typeface="Arial" panose="020B0604020202020204" pitchFamily="34" charset="0"/>
              </a:rPr>
              <a:t>HEADER &amp; FOOTER</a:t>
            </a:r>
            <a:endParaRPr lang="en-US" sz="1800" dirty="0"/>
          </a:p>
          <a:p>
            <a:pPr eaLnBrk="1" hangingPunct="1">
              <a:spcAft>
                <a:spcPts val="450"/>
              </a:spcAft>
              <a:defRPr/>
            </a:pPr>
            <a:r>
              <a:rPr lang="en-US" altLang="da-DK" sz="600" b="0" noProof="1">
                <a:solidFill>
                  <a:srgbClr val="000000"/>
                </a:solidFill>
                <a:latin typeface="+mn-lt"/>
                <a:cs typeface="Arial" panose="020B0604020202020204" pitchFamily="34" charset="0"/>
              </a:rPr>
              <a:t>Do this at the very end to apply the changes on all slides</a:t>
            </a:r>
            <a:endParaRPr lang="en-US" sz="1800" dirty="0"/>
          </a:p>
          <a:p>
            <a:pPr eaLnBrk="1" hangingPunct="1">
              <a:spcAft>
                <a:spcPts val="450"/>
              </a:spcAft>
              <a:defRPr/>
            </a:pPr>
            <a:r>
              <a:rPr lang="en-US" altLang="da-DK" sz="600" b="0" noProof="1">
                <a:solidFill>
                  <a:srgbClr val="000000"/>
                </a:solidFill>
                <a:latin typeface="+mn-lt"/>
                <a:cs typeface="Arial" panose="020B0604020202020204" pitchFamily="34" charset="0"/>
              </a:rPr>
              <a:t>Click on </a:t>
            </a:r>
            <a:r>
              <a:rPr lang="en-US" altLang="da-DK" sz="600" b="1" noProof="1">
                <a:solidFill>
                  <a:srgbClr val="000000"/>
                </a:solidFill>
                <a:latin typeface="+mn-lt"/>
                <a:cs typeface="Arial" panose="020B0604020202020204" pitchFamily="34" charset="0"/>
              </a:rPr>
              <a:t>Header and Footer </a:t>
            </a:r>
            <a:r>
              <a:rPr lang="en-US" altLang="da-DK" sz="600" b="0" noProof="1">
                <a:solidFill>
                  <a:srgbClr val="000000"/>
                </a:solidFill>
                <a:latin typeface="+mn-lt"/>
                <a:cs typeface="Arial" panose="020B0604020202020204" pitchFamily="34" charset="0"/>
              </a:rPr>
              <a:t>in the </a:t>
            </a:r>
            <a:r>
              <a:rPr lang="en-US" altLang="da-DK" sz="600" b="1" noProof="1">
                <a:solidFill>
                  <a:srgbClr val="000000"/>
                </a:solidFill>
                <a:latin typeface="+mn-lt"/>
                <a:cs typeface="Arial" panose="020B0604020202020204" pitchFamily="34" charset="0"/>
              </a:rPr>
              <a:t>Insert</a:t>
            </a:r>
            <a:r>
              <a:rPr lang="en-US" altLang="da-DK" sz="600" b="0" noProof="1">
                <a:solidFill>
                  <a:srgbClr val="000000"/>
                </a:solidFill>
                <a:latin typeface="+mn-lt"/>
                <a:cs typeface="Arial" panose="020B0604020202020204" pitchFamily="34" charset="0"/>
              </a:rPr>
              <a:t> tab (write the desired text)</a:t>
            </a:r>
            <a:endParaRPr lang="en-US" sz="1800" dirty="0"/>
          </a:p>
          <a:p>
            <a:pPr eaLnBrk="1" hangingPunct="1">
              <a:spcAft>
                <a:spcPts val="450"/>
              </a:spcAft>
              <a:defRPr/>
            </a:pPr>
            <a:r>
              <a:rPr lang="en-US" altLang="da-DK" sz="600" b="0" noProof="1">
                <a:solidFill>
                  <a:srgbClr val="000000"/>
                </a:solidFill>
                <a:latin typeface="+mn-lt"/>
                <a:cs typeface="Arial" panose="020B0604020202020204" pitchFamily="34" charset="0"/>
              </a:rPr>
              <a:t>Click </a:t>
            </a:r>
            <a:r>
              <a:rPr lang="en-US" altLang="da-DK" sz="600" b="1" noProof="1">
                <a:solidFill>
                  <a:srgbClr val="000000"/>
                </a:solidFill>
                <a:latin typeface="+mn-lt"/>
                <a:cs typeface="Arial" panose="020B0604020202020204" pitchFamily="34" charset="0"/>
              </a:rPr>
              <a:t>Apply to All </a:t>
            </a:r>
            <a:r>
              <a:rPr lang="en-US" altLang="da-DK" sz="600" b="0" noProof="1">
                <a:solidFill>
                  <a:srgbClr val="000000"/>
                </a:solidFill>
                <a:latin typeface="+mn-lt"/>
                <a:cs typeface="Arial" panose="020B0604020202020204" pitchFamily="34" charset="0"/>
              </a:rPr>
              <a:t>or </a:t>
            </a:r>
            <a:r>
              <a:rPr lang="en-US" altLang="da-DK" sz="600" b="1" noProof="1">
                <a:solidFill>
                  <a:srgbClr val="000000"/>
                </a:solidFill>
                <a:latin typeface="+mn-lt"/>
                <a:cs typeface="Arial" panose="020B0604020202020204" pitchFamily="34" charset="0"/>
              </a:rPr>
              <a:t>Apply</a:t>
            </a:r>
            <a:r>
              <a:rPr lang="en-US" altLang="da-DK" sz="600" b="0" noProof="1">
                <a:solidFill>
                  <a:srgbClr val="000000"/>
                </a:solidFill>
                <a:latin typeface="+mn-lt"/>
                <a:cs typeface="Arial" panose="020B0604020202020204" pitchFamily="34" charset="0"/>
              </a:rPr>
              <a:t> if only used on one slide</a:t>
            </a:r>
            <a:endParaRPr lang="en-US" sz="1800" dirty="0"/>
          </a:p>
        </p:txBody>
      </p:sp>
      <p:grpSp>
        <p:nvGrpSpPr>
          <p:cNvPr id="52" name="Group 51">
            <a:extLst>
              <a:ext uri="{FF2B5EF4-FFF2-40B4-BE49-F238E27FC236}">
                <a16:creationId xmlns:a16="http://schemas.microsoft.com/office/drawing/2014/main" id="{9DE15936-F5EA-31A8-9A20-FB9847BBB02A}"/>
              </a:ext>
            </a:extLst>
          </p:cNvPr>
          <p:cNvGrpSpPr/>
          <p:nvPr userDrawn="1"/>
        </p:nvGrpSpPr>
        <p:grpSpPr>
          <a:xfrm>
            <a:off x="4645837" y="895564"/>
            <a:ext cx="1200150" cy="996937"/>
            <a:chOff x="6194449" y="1194085"/>
            <a:chExt cx="1600200" cy="1329249"/>
          </a:xfrm>
        </p:grpSpPr>
        <p:pic>
          <p:nvPicPr>
            <p:cNvPr id="53" name="Picture 52" descr="A screenshot of a computer&#10;&#10;Description automatically generated">
              <a:extLst>
                <a:ext uri="{FF2B5EF4-FFF2-40B4-BE49-F238E27FC236}">
                  <a16:creationId xmlns:a16="http://schemas.microsoft.com/office/drawing/2014/main" id="{F99685EA-CC7C-D087-D204-6D8C7AC1F5C7}"/>
                </a:ext>
              </a:extLst>
            </p:cNvPr>
            <p:cNvPicPr>
              <a:picLocks noChangeAspect="1"/>
            </p:cNvPicPr>
            <p:nvPr userDrawn="1"/>
          </p:nvPicPr>
          <p:blipFill>
            <a:blip r:embed="rId11" cstate="hqprint">
              <a:extLst>
                <a:ext uri="{28A0092B-C50C-407E-A947-70E740481C1C}">
                  <a14:useLocalDpi xmlns:a14="http://schemas.microsoft.com/office/drawing/2010/main"/>
                </a:ext>
              </a:extLst>
            </a:blip>
            <a:stretch>
              <a:fillRect/>
            </a:stretch>
          </p:blipFill>
          <p:spPr>
            <a:xfrm>
              <a:off x="6194449" y="1194085"/>
              <a:ext cx="1600200" cy="1329249"/>
            </a:xfrm>
            <a:prstGeom prst="rect">
              <a:avLst/>
            </a:prstGeom>
          </p:spPr>
        </p:pic>
        <p:sp>
          <p:nvSpPr>
            <p:cNvPr id="54" name="Rectangle 53">
              <a:extLst>
                <a:ext uri="{FF2B5EF4-FFF2-40B4-BE49-F238E27FC236}">
                  <a16:creationId xmlns:a16="http://schemas.microsoft.com/office/drawing/2014/main" id="{2C0136EA-EDBD-732C-FB8A-D5D87F5ED470}"/>
                </a:ext>
              </a:extLst>
            </p:cNvPr>
            <p:cNvSpPr/>
            <p:nvPr userDrawn="1"/>
          </p:nvSpPr>
          <p:spPr>
            <a:xfrm>
              <a:off x="7059180" y="1778949"/>
              <a:ext cx="440186" cy="28346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200" noProof="0" dirty="0" err="1"/>
            </a:p>
          </p:txBody>
        </p:sp>
      </p:grpSp>
      <p:pic>
        <p:nvPicPr>
          <p:cNvPr id="55" name="Picture 54" descr="A screenshot of a computer&#10;&#10;Description automatically generated">
            <a:extLst>
              <a:ext uri="{FF2B5EF4-FFF2-40B4-BE49-F238E27FC236}">
                <a16:creationId xmlns:a16="http://schemas.microsoft.com/office/drawing/2014/main" id="{803232A4-9D63-ACEB-E0C8-1839E3A42F4B}"/>
              </a:ext>
            </a:extLst>
          </p:cNvPr>
          <p:cNvPicPr>
            <a:picLocks noChangeAspect="1"/>
          </p:cNvPicPr>
          <p:nvPr userDrawn="1"/>
        </p:nvPicPr>
        <p:blipFill>
          <a:blip r:embed="rId12" cstate="hqprint">
            <a:extLst>
              <a:ext uri="{28A0092B-C50C-407E-A947-70E740481C1C}">
                <a14:useLocalDpi xmlns:a14="http://schemas.microsoft.com/office/drawing/2010/main"/>
              </a:ext>
            </a:extLst>
          </a:blip>
          <a:srcRect/>
          <a:stretch/>
        </p:blipFill>
        <p:spPr>
          <a:xfrm>
            <a:off x="4275165" y="887772"/>
            <a:ext cx="294894" cy="396382"/>
          </a:xfrm>
          <a:prstGeom prst="rect">
            <a:avLst/>
          </a:prstGeom>
        </p:spPr>
      </p:pic>
      <p:grpSp>
        <p:nvGrpSpPr>
          <p:cNvPr id="56" name="Group 55">
            <a:extLst>
              <a:ext uri="{FF2B5EF4-FFF2-40B4-BE49-F238E27FC236}">
                <a16:creationId xmlns:a16="http://schemas.microsoft.com/office/drawing/2014/main" id="{111E9963-E9F0-2713-F1FC-E5D265F2EF3E}"/>
              </a:ext>
            </a:extLst>
          </p:cNvPr>
          <p:cNvGrpSpPr/>
          <p:nvPr userDrawn="1"/>
        </p:nvGrpSpPr>
        <p:grpSpPr>
          <a:xfrm>
            <a:off x="7558219" y="2356843"/>
            <a:ext cx="1200150" cy="998927"/>
            <a:chOff x="10077625" y="3142456"/>
            <a:chExt cx="1600200" cy="1331903"/>
          </a:xfrm>
        </p:grpSpPr>
        <p:pic>
          <p:nvPicPr>
            <p:cNvPr id="57" name="Picture 56" descr="A screenshot of a computer&#10;&#10;Description automatically generated">
              <a:extLst>
                <a:ext uri="{FF2B5EF4-FFF2-40B4-BE49-F238E27FC236}">
                  <a16:creationId xmlns:a16="http://schemas.microsoft.com/office/drawing/2014/main" id="{B30C7C4D-5FCD-4EDF-0929-B0ECEE988AB8}"/>
                </a:ext>
              </a:extLst>
            </p:cNvPr>
            <p:cNvPicPr>
              <a:picLocks noChangeAspect="1"/>
            </p:cNvPicPr>
            <p:nvPr userDrawn="1"/>
          </p:nvPicPr>
          <p:blipFill>
            <a:blip r:embed="rId13" cstate="hqprint">
              <a:extLst>
                <a:ext uri="{28A0092B-C50C-407E-A947-70E740481C1C}">
                  <a14:useLocalDpi xmlns:a14="http://schemas.microsoft.com/office/drawing/2010/main"/>
                </a:ext>
              </a:extLst>
            </a:blip>
            <a:stretch>
              <a:fillRect/>
            </a:stretch>
          </p:blipFill>
          <p:spPr>
            <a:xfrm>
              <a:off x="10077625" y="3142456"/>
              <a:ext cx="1600200" cy="1331903"/>
            </a:xfrm>
            <a:prstGeom prst="rect">
              <a:avLst/>
            </a:prstGeom>
          </p:spPr>
        </p:pic>
        <p:sp>
          <p:nvSpPr>
            <p:cNvPr id="58" name="Rectangle 57">
              <a:extLst>
                <a:ext uri="{FF2B5EF4-FFF2-40B4-BE49-F238E27FC236}">
                  <a16:creationId xmlns:a16="http://schemas.microsoft.com/office/drawing/2014/main" id="{E31CB5D3-EB1E-2F9E-6E65-91E9CA358B3F}"/>
                </a:ext>
              </a:extLst>
            </p:cNvPr>
            <p:cNvSpPr/>
            <p:nvPr userDrawn="1"/>
          </p:nvSpPr>
          <p:spPr>
            <a:xfrm>
              <a:off x="10123231" y="3715543"/>
              <a:ext cx="773251" cy="28346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640080" tIns="36000" rIns="72000" bIns="36000" rtlCol="0" anchor="ctr">
              <a:noAutofit/>
            </a:bodyPr>
            <a:lstStyle/>
            <a:p>
              <a:pPr algn="ctr"/>
              <a:endParaRPr lang="en-US" sz="1200" noProof="0" dirty="0" err="1"/>
            </a:p>
          </p:txBody>
        </p:sp>
      </p:grpSp>
      <p:sp>
        <p:nvSpPr>
          <p:cNvPr id="59" name="Text Box 4">
            <a:extLst>
              <a:ext uri="{FF2B5EF4-FFF2-40B4-BE49-F238E27FC236}">
                <a16:creationId xmlns:a16="http://schemas.microsoft.com/office/drawing/2014/main" id="{BCDCC4AB-7117-F690-FCFF-22FEC0D13B59}"/>
              </a:ext>
            </a:extLst>
          </p:cNvPr>
          <p:cNvSpPr txBox="1">
            <a:spLocks noChangeArrowheads="1"/>
          </p:cNvSpPr>
          <p:nvPr userDrawn="1"/>
        </p:nvSpPr>
        <p:spPr bwMode="auto">
          <a:xfrm>
            <a:off x="5960268" y="855674"/>
            <a:ext cx="2316860" cy="1526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450"/>
              </a:spcAft>
              <a:defRPr/>
            </a:pPr>
            <a:r>
              <a:rPr lang="en-US" altLang="da-DK" sz="1050" b="0" noProof="1">
                <a:solidFill>
                  <a:srgbClr val="000000"/>
                </a:solidFill>
                <a:latin typeface="+mn-lt"/>
                <a:cs typeface="Arial" panose="020B0604020202020204" pitchFamily="34" charset="0"/>
              </a:rPr>
              <a:t>COPY/PASTE CONTENT</a:t>
            </a:r>
            <a:endParaRPr lang="en-US" sz="1800" dirty="0"/>
          </a:p>
          <a:p>
            <a:pPr eaLnBrk="1" hangingPunct="1">
              <a:spcAft>
                <a:spcPts val="450"/>
              </a:spcAft>
              <a:defRPr/>
            </a:pPr>
            <a:r>
              <a:rPr lang="en-US" altLang="da-DK" sz="600" b="0" noProof="1">
                <a:solidFill>
                  <a:srgbClr val="000000"/>
                </a:solidFill>
                <a:latin typeface="+mn-lt"/>
                <a:cs typeface="Arial" panose="020B0604020202020204" pitchFamily="34" charset="0"/>
              </a:rPr>
              <a:t>When copying old content to your new presentation,</a:t>
            </a:r>
            <a:br>
              <a:rPr lang="en-US" altLang="da-DK" sz="600" b="0" noProof="1">
                <a:solidFill>
                  <a:srgbClr val="000000"/>
                </a:solidFill>
                <a:latin typeface="+mn-lt"/>
                <a:cs typeface="Arial" panose="020B0604020202020204" pitchFamily="34" charset="0"/>
              </a:rPr>
            </a:br>
            <a:r>
              <a:rPr lang="en-US" altLang="da-DK" sz="600" b="0" noProof="1">
                <a:solidFill>
                  <a:srgbClr val="000000"/>
                </a:solidFill>
                <a:latin typeface="+mn-lt"/>
                <a:cs typeface="Arial" panose="020B0604020202020204" pitchFamily="34" charset="0"/>
              </a:rPr>
              <a:t>2 options are available:</a:t>
            </a:r>
            <a:endParaRPr lang="en-US" sz="1800" dirty="0"/>
          </a:p>
          <a:p>
            <a:pPr marL="171450" indent="-171450" eaLnBrk="1" hangingPunct="1">
              <a:spcAft>
                <a:spcPts val="450"/>
              </a:spcAft>
              <a:buFont typeface="+mj-lt"/>
              <a:buAutoNum type="arabicPeriod"/>
              <a:tabLst>
                <a:tab pos="127397" algn="l"/>
              </a:tabLst>
              <a:defRPr/>
            </a:pPr>
            <a:r>
              <a:rPr lang="en-US" altLang="da-DK" sz="600" b="0" noProof="1">
                <a:solidFill>
                  <a:srgbClr val="000000"/>
                </a:solidFill>
                <a:latin typeface="+mn-lt"/>
                <a:cs typeface="Arial" panose="020B0604020202020204" pitchFamily="34" charset="0"/>
              </a:rPr>
              <a:t>Best practice: Create a slide in your new presentation and copy </a:t>
            </a:r>
            <a:r>
              <a:rPr lang="en-US" altLang="da-DK" sz="600" b="0" i="0" u="sng" noProof="1">
                <a:solidFill>
                  <a:srgbClr val="000000"/>
                </a:solidFill>
                <a:latin typeface="+mn-lt"/>
                <a:cs typeface="Arial" panose="020B0604020202020204" pitchFamily="34" charset="0"/>
              </a:rPr>
              <a:t>one</a:t>
            </a:r>
            <a:r>
              <a:rPr lang="en-US" altLang="da-DK" sz="600" b="0" i="0" u="none" noProof="1">
                <a:solidFill>
                  <a:srgbClr val="000000"/>
                </a:solidFill>
                <a:latin typeface="+mn-lt"/>
                <a:cs typeface="Arial" panose="020B0604020202020204" pitchFamily="34" charset="0"/>
              </a:rPr>
              <a:t> piece of content at a time (e.g. copy all text from </a:t>
            </a:r>
            <a:r>
              <a:rPr lang="en-US" altLang="da-DK" sz="600" b="0" i="0" u="sng" noProof="1">
                <a:solidFill>
                  <a:srgbClr val="000000"/>
                </a:solidFill>
                <a:latin typeface="+mn-lt"/>
                <a:cs typeface="Arial" panose="020B0604020202020204" pitchFamily="34" charset="0"/>
              </a:rPr>
              <a:t>one</a:t>
            </a:r>
            <a:r>
              <a:rPr lang="en-US" altLang="da-DK" sz="600" b="0" i="0" u="none" noProof="1">
                <a:solidFill>
                  <a:srgbClr val="000000"/>
                </a:solidFill>
                <a:latin typeface="+mn-lt"/>
                <a:cs typeface="Arial" panose="020B0604020202020204" pitchFamily="34" charset="0"/>
              </a:rPr>
              <a:t> textbox)</a:t>
            </a:r>
            <a:endParaRPr lang="en-US" sz="1800"/>
          </a:p>
          <a:p>
            <a:pPr marL="171450" marR="0" lvl="0" indent="-171450" algn="l" defTabSz="685800" rtl="0" eaLnBrk="1" fontAlgn="auto" latinLnBrk="0" hangingPunct="1">
              <a:lnSpc>
                <a:spcPct val="100000"/>
              </a:lnSpc>
              <a:spcBef>
                <a:spcPts val="0"/>
              </a:spcBef>
              <a:spcAft>
                <a:spcPts val="450"/>
              </a:spcAft>
              <a:buClrTx/>
              <a:buSzTx/>
              <a:buFont typeface="+mj-lt"/>
              <a:buAutoNum type="arabicPeriod"/>
              <a:tabLst>
                <a:tab pos="129779" algn="l"/>
              </a:tabLst>
              <a:defRPr/>
            </a:pPr>
            <a:r>
              <a:rPr lang="en-US" altLang="da-DK" sz="600" b="0" noProof="1">
                <a:solidFill>
                  <a:srgbClr val="000000"/>
                </a:solidFill>
                <a:latin typeface="+mn-lt"/>
                <a:cs typeface="Arial" panose="020B0604020202020204" pitchFamily="34" charset="0"/>
              </a:rPr>
              <a:t>Or copy an entire slide into your new presentation and then choose a fitting layout. When presentation is done, open an empty presentation (press Ctrl+N). Copy all slides from presentation, paste them into empty one. This will ensure that there are no extra layouts</a:t>
            </a:r>
            <a:endParaRPr lang="en-US" sz="600" b="0" dirty="0"/>
          </a:p>
          <a:p>
            <a:pPr marL="171450" indent="-171450" eaLnBrk="1" hangingPunct="1">
              <a:spcAft>
                <a:spcPts val="450"/>
              </a:spcAft>
              <a:buAutoNum type="arabicPeriod"/>
              <a:tabLst>
                <a:tab pos="127397" algn="l"/>
              </a:tabLst>
              <a:defRPr/>
            </a:pPr>
            <a:endParaRPr lang="en-US" altLang="da-DK" sz="600" b="0" i="0" u="none" noProof="1">
              <a:solidFill>
                <a:srgbClr val="000000"/>
              </a:solidFill>
              <a:latin typeface="+mn-lt"/>
              <a:cs typeface="Arial" panose="020B0604020202020204" pitchFamily="34" charset="0"/>
            </a:endParaRPr>
          </a:p>
        </p:txBody>
      </p:sp>
      <p:sp>
        <p:nvSpPr>
          <p:cNvPr id="60" name="TextBox 59">
            <a:extLst>
              <a:ext uri="{FF2B5EF4-FFF2-40B4-BE49-F238E27FC236}">
                <a16:creationId xmlns:a16="http://schemas.microsoft.com/office/drawing/2014/main" id="{4114531B-DE65-9F1D-756D-DB61BBD0F3E5}"/>
              </a:ext>
            </a:extLst>
          </p:cNvPr>
          <p:cNvSpPr txBox="1"/>
          <p:nvPr userDrawn="1"/>
        </p:nvSpPr>
        <p:spPr>
          <a:xfrm>
            <a:off x="7674769" y="636676"/>
            <a:ext cx="65" cy="184666"/>
          </a:xfrm>
          <a:prstGeom prst="rect">
            <a:avLst/>
          </a:prstGeom>
          <a:noFill/>
        </p:spPr>
        <p:txBody>
          <a:bodyPr wrap="none" lIns="0" tIns="0" rIns="0" bIns="0" rtlCol="0">
            <a:spAutoFit/>
          </a:bodyPr>
          <a:lstStyle/>
          <a:p>
            <a:pPr algn="l"/>
            <a:endParaRPr lang="en-US" sz="1200" dirty="0" err="1">
              <a:solidFill>
                <a:schemeClr val="tx2"/>
              </a:solidFill>
            </a:endParaRPr>
          </a:p>
        </p:txBody>
      </p:sp>
      <p:sp>
        <p:nvSpPr>
          <p:cNvPr id="61" name="Text Box 4">
            <a:extLst>
              <a:ext uri="{FF2B5EF4-FFF2-40B4-BE49-F238E27FC236}">
                <a16:creationId xmlns:a16="http://schemas.microsoft.com/office/drawing/2014/main" id="{96838313-85E5-D21C-9098-75E9AF1FE50C}"/>
              </a:ext>
            </a:extLst>
          </p:cNvPr>
          <p:cNvSpPr txBox="1">
            <a:spLocks noChangeArrowheads="1"/>
          </p:cNvSpPr>
          <p:nvPr userDrawn="1"/>
        </p:nvSpPr>
        <p:spPr bwMode="auto">
          <a:xfrm>
            <a:off x="5972448" y="2325458"/>
            <a:ext cx="1448281" cy="2467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685800" rtl="0" eaLnBrk="1" fontAlgn="auto" latinLnBrk="0" hangingPunct="1">
              <a:lnSpc>
                <a:spcPct val="100000"/>
              </a:lnSpc>
              <a:spcBef>
                <a:spcPts val="450"/>
              </a:spcBef>
              <a:spcAft>
                <a:spcPts val="450"/>
              </a:spcAft>
              <a:buClrTx/>
              <a:buSzTx/>
              <a:buFontTx/>
              <a:buNone/>
              <a:tabLst/>
              <a:defRPr/>
            </a:pPr>
            <a:r>
              <a:rPr lang="en-US" sz="1050" dirty="0">
                <a:solidFill>
                  <a:srgbClr val="000000"/>
                </a:solidFill>
                <a:latin typeface="+mn-lt"/>
                <a:cs typeface="Arial" panose="020B0604020202020204" pitchFamily="34" charset="0"/>
              </a:rPr>
              <a:t>SLIDES &amp; SLIDE ELEMENTS</a:t>
            </a:r>
            <a:endParaRPr lang="en-US" sz="1800" dirty="0"/>
          </a:p>
          <a:p>
            <a:pPr marL="0" marR="0" lvl="0" indent="0" algn="l" defTabSz="685800" rtl="0" eaLnBrk="1" fontAlgn="auto" latinLnBrk="0" hangingPunct="1">
              <a:lnSpc>
                <a:spcPct val="100000"/>
              </a:lnSpc>
              <a:spcBef>
                <a:spcPts val="0"/>
              </a:spcBef>
              <a:spcAft>
                <a:spcPts val="450"/>
              </a:spcAft>
              <a:buClrTx/>
              <a:buSzTx/>
              <a:buFontTx/>
              <a:buNone/>
              <a:tabLst/>
              <a:defRPr/>
            </a:pPr>
            <a:r>
              <a:rPr lang="en-US" altLang="da-DK" sz="600" b="0" noProof="1">
                <a:solidFill>
                  <a:srgbClr val="000000"/>
                </a:solidFill>
                <a:latin typeface="+mn-lt"/>
                <a:cs typeface="Arial" panose="020B0604020202020204" pitchFamily="34" charset="0"/>
              </a:rPr>
              <a:t>Insert predefined slides and</a:t>
            </a:r>
            <a:br>
              <a:rPr lang="en-US" altLang="da-DK" sz="600" b="0" noProof="1">
                <a:solidFill>
                  <a:srgbClr val="000000"/>
                </a:solidFill>
                <a:latin typeface="+mn-lt"/>
                <a:cs typeface="Arial" panose="020B0604020202020204" pitchFamily="34" charset="0"/>
              </a:rPr>
            </a:br>
            <a:r>
              <a:rPr lang="en-US" altLang="da-DK" sz="600" b="0" noProof="1">
                <a:solidFill>
                  <a:srgbClr val="000000"/>
                </a:solidFill>
                <a:latin typeface="+mn-lt"/>
                <a:cs typeface="Arial" panose="020B0604020202020204" pitchFamily="34" charset="0"/>
              </a:rPr>
              <a:t>icons. Choose </a:t>
            </a:r>
            <a:r>
              <a:rPr lang="en-US" altLang="da-DK" sz="600" b="1" noProof="1">
                <a:solidFill>
                  <a:srgbClr val="000000"/>
                </a:solidFill>
                <a:latin typeface="+mn-lt"/>
                <a:cs typeface="Arial" panose="020B0604020202020204" pitchFamily="34" charset="0"/>
              </a:rPr>
              <a:t>Slides</a:t>
            </a:r>
            <a:r>
              <a:rPr lang="en-US" altLang="da-DK" sz="600" b="0" noProof="1">
                <a:solidFill>
                  <a:srgbClr val="000000"/>
                </a:solidFill>
                <a:latin typeface="+mn-lt"/>
                <a:cs typeface="Arial" panose="020B0604020202020204" pitchFamily="34" charset="0"/>
              </a:rPr>
              <a:t> and </a:t>
            </a:r>
            <a:r>
              <a:rPr lang="en-US" altLang="da-DK" sz="600" b="1" noProof="1">
                <a:solidFill>
                  <a:srgbClr val="000000"/>
                </a:solidFill>
                <a:latin typeface="+mn-lt"/>
                <a:cs typeface="Arial" panose="020B0604020202020204" pitchFamily="34" charset="0"/>
              </a:rPr>
              <a:t>Slide elements </a:t>
            </a:r>
            <a:r>
              <a:rPr lang="en-US" altLang="da-DK" sz="600" b="0" noProof="1">
                <a:solidFill>
                  <a:srgbClr val="000000"/>
                </a:solidFill>
                <a:latin typeface="+mn-lt"/>
                <a:cs typeface="Arial" panose="020B0604020202020204" pitchFamily="34" charset="0"/>
              </a:rPr>
              <a:t>from Templafy task pane on the right side of the screen, then select the desired folder</a:t>
            </a:r>
            <a:endParaRPr lang="en-US" sz="1800" dirty="0"/>
          </a:p>
          <a:p>
            <a:pPr marL="0" marR="0" lvl="0" indent="0" algn="l" defTabSz="685800" rtl="0" eaLnBrk="1" fontAlgn="auto" latinLnBrk="0" hangingPunct="1">
              <a:lnSpc>
                <a:spcPct val="100000"/>
              </a:lnSpc>
              <a:spcBef>
                <a:spcPts val="0"/>
              </a:spcBef>
              <a:spcAft>
                <a:spcPts val="450"/>
              </a:spcAft>
              <a:buClrTx/>
              <a:buSzTx/>
              <a:buFontTx/>
              <a:buNone/>
              <a:tabLst/>
              <a:defRPr/>
            </a:pPr>
            <a:br>
              <a:rPr lang="en-US" altLang="da-DK" sz="600" b="0" kern="1200" cap="all" baseline="0" noProof="1">
                <a:solidFill>
                  <a:srgbClr val="000000"/>
                </a:solidFill>
                <a:latin typeface="+mn-lt"/>
                <a:ea typeface="+mn-ea"/>
                <a:cs typeface="Arial" panose="020B0604020202020204" pitchFamily="34" charset="0"/>
              </a:rPr>
            </a:br>
            <a:r>
              <a:rPr lang="en-US" altLang="da-DK" sz="1050" kern="1200" cap="all" baseline="0" noProof="1">
                <a:solidFill>
                  <a:srgbClr val="000000"/>
                </a:solidFill>
                <a:latin typeface="+mn-lt"/>
                <a:ea typeface="+mn-ea"/>
                <a:cs typeface="Arial" panose="020B0604020202020204" pitchFamily="34" charset="0"/>
              </a:rPr>
              <a:t>Color</a:t>
            </a:r>
            <a:endParaRPr lang="en-US" sz="1800" dirty="0"/>
          </a:p>
          <a:p>
            <a:pPr marL="0" marR="0" lvl="0" indent="0" algn="l" defTabSz="685800" rtl="0" eaLnBrk="1" fontAlgn="auto" latinLnBrk="0" hangingPunct="1">
              <a:lnSpc>
                <a:spcPct val="100000"/>
              </a:lnSpc>
              <a:spcBef>
                <a:spcPts val="0"/>
              </a:spcBef>
              <a:spcAft>
                <a:spcPts val="450"/>
              </a:spcAft>
              <a:buClrTx/>
              <a:buSzTx/>
              <a:buFontTx/>
              <a:buNone/>
              <a:tabLst/>
              <a:defRPr/>
            </a:pPr>
            <a:r>
              <a:rPr lang="en-US" altLang="da-DK" sz="600" b="1" kern="1200" noProof="1">
                <a:solidFill>
                  <a:srgbClr val="000000"/>
                </a:solidFill>
                <a:latin typeface="+mn-lt"/>
                <a:ea typeface="+mn-ea"/>
                <a:cs typeface="Arial" panose="020B0604020202020204" pitchFamily="34" charset="0"/>
              </a:rPr>
              <a:t>Theme Colors </a:t>
            </a:r>
            <a:r>
              <a:rPr lang="en-US" altLang="da-DK" sz="600" b="0" kern="1200" noProof="1">
                <a:solidFill>
                  <a:srgbClr val="000000"/>
                </a:solidFill>
                <a:latin typeface="+mn-lt"/>
                <a:ea typeface="+mn-ea"/>
                <a:cs typeface="Arial" panose="020B0604020202020204" pitchFamily="34" charset="0"/>
              </a:rPr>
              <a:t>is the</a:t>
            </a:r>
            <a:br>
              <a:rPr lang="en-US" altLang="da-DK" sz="600" b="0" kern="1200" noProof="1">
                <a:solidFill>
                  <a:srgbClr val="000000"/>
                </a:solidFill>
                <a:latin typeface="+mn-lt"/>
                <a:ea typeface="+mn-ea"/>
                <a:cs typeface="Arial" panose="020B0604020202020204" pitchFamily="34" charset="0"/>
              </a:rPr>
            </a:br>
            <a:r>
              <a:rPr lang="en-US" altLang="da-DK" sz="600" b="0" kern="1200" noProof="1">
                <a:solidFill>
                  <a:srgbClr val="000000"/>
                </a:solidFill>
                <a:latin typeface="+mn-lt"/>
                <a:ea typeface="+mn-ea"/>
                <a:cs typeface="Arial" panose="020B0604020202020204" pitchFamily="34" charset="0"/>
              </a:rPr>
              <a:t>brand colors, Accent </a:t>
            </a:r>
            <a:br>
              <a:rPr lang="en-US" altLang="da-DK" sz="600" b="0" kern="1200" noProof="1">
                <a:solidFill>
                  <a:srgbClr val="000000"/>
                </a:solidFill>
                <a:latin typeface="+mn-lt"/>
                <a:ea typeface="+mn-ea"/>
                <a:cs typeface="Arial" panose="020B0604020202020204" pitchFamily="34" charset="0"/>
              </a:rPr>
            </a:br>
            <a:r>
              <a:rPr lang="en-US" altLang="da-DK" sz="600" b="0" kern="1200" noProof="1">
                <a:solidFill>
                  <a:srgbClr val="000000"/>
                </a:solidFill>
                <a:latin typeface="+mn-lt"/>
                <a:ea typeface="+mn-ea"/>
                <a:cs typeface="Arial" panose="020B0604020202020204" pitchFamily="34" charset="0"/>
              </a:rPr>
              <a:t>1-6 is the color that the</a:t>
            </a:r>
            <a:br>
              <a:rPr lang="en-US" altLang="da-DK" sz="600" b="0" kern="1200" noProof="1">
                <a:solidFill>
                  <a:srgbClr val="000000"/>
                </a:solidFill>
                <a:latin typeface="+mn-lt"/>
                <a:ea typeface="+mn-ea"/>
                <a:cs typeface="Arial" panose="020B0604020202020204" pitchFamily="34" charset="0"/>
              </a:rPr>
            </a:br>
            <a:r>
              <a:rPr lang="en-US" altLang="da-DK" sz="600" b="0" kern="1200" noProof="1">
                <a:solidFill>
                  <a:srgbClr val="000000"/>
                </a:solidFill>
                <a:latin typeface="+mn-lt"/>
                <a:ea typeface="+mn-ea"/>
                <a:cs typeface="Arial" panose="020B0604020202020204" pitchFamily="34" charset="0"/>
              </a:rPr>
              <a:t>charts and SmartArt use</a:t>
            </a:r>
            <a:br>
              <a:rPr lang="en-US" altLang="da-DK" sz="600" b="0" kern="1200" noProof="1">
                <a:solidFill>
                  <a:srgbClr val="000000"/>
                </a:solidFill>
                <a:latin typeface="+mn-lt"/>
                <a:ea typeface="+mn-ea"/>
                <a:cs typeface="Arial" panose="020B0604020202020204" pitchFamily="34" charset="0"/>
              </a:rPr>
            </a:br>
            <a:br>
              <a:rPr lang="en-US" altLang="da-DK" sz="600" b="0" kern="1200" noProof="1">
                <a:solidFill>
                  <a:srgbClr val="000000"/>
                </a:solidFill>
                <a:latin typeface="+mn-lt"/>
                <a:ea typeface="+mn-ea"/>
                <a:cs typeface="Arial" panose="020B0604020202020204" pitchFamily="34" charset="0"/>
              </a:rPr>
            </a:br>
            <a:r>
              <a:rPr lang="en-US" altLang="da-DK" sz="600" b="1" kern="1200" noProof="1">
                <a:solidFill>
                  <a:srgbClr val="000000"/>
                </a:solidFill>
                <a:latin typeface="+mn-lt"/>
                <a:ea typeface="+mn-ea"/>
                <a:cs typeface="Arial" panose="020B0604020202020204" pitchFamily="34" charset="0"/>
              </a:rPr>
              <a:t>Gradients Colors </a:t>
            </a:r>
            <a:r>
              <a:rPr lang="en-US" altLang="da-DK" sz="600" b="0" kern="1200" noProof="1">
                <a:solidFill>
                  <a:srgbClr val="000000"/>
                </a:solidFill>
                <a:latin typeface="+mn-lt"/>
                <a:ea typeface="+mn-ea"/>
                <a:cs typeface="Arial" panose="020B0604020202020204" pitchFamily="34" charset="0"/>
              </a:rPr>
              <a:t>is</a:t>
            </a:r>
            <a:br>
              <a:rPr lang="en-US" altLang="da-DK" sz="600" b="0" kern="1200" noProof="1">
                <a:solidFill>
                  <a:srgbClr val="000000"/>
                </a:solidFill>
                <a:latin typeface="+mn-lt"/>
                <a:ea typeface="+mn-ea"/>
                <a:cs typeface="Arial" panose="020B0604020202020204" pitchFamily="34" charset="0"/>
              </a:rPr>
            </a:br>
            <a:r>
              <a:rPr lang="en-US" altLang="da-DK" sz="600" b="0" kern="1200" noProof="1">
                <a:solidFill>
                  <a:srgbClr val="000000"/>
                </a:solidFill>
                <a:latin typeface="+mn-lt"/>
                <a:ea typeface="+mn-ea"/>
                <a:cs typeface="Arial" panose="020B0604020202020204" pitchFamily="34" charset="0"/>
              </a:rPr>
              <a:t>PPT standard colors</a:t>
            </a:r>
            <a:endParaRPr lang="en-US" sz="1800" dirty="0"/>
          </a:p>
          <a:p>
            <a:pPr marL="0" marR="0" lvl="0" indent="0" algn="l" defTabSz="685800" rtl="0" eaLnBrk="1" fontAlgn="auto" latinLnBrk="0" hangingPunct="1">
              <a:lnSpc>
                <a:spcPct val="100000"/>
              </a:lnSpc>
              <a:spcBef>
                <a:spcPts val="0"/>
              </a:spcBef>
              <a:spcAft>
                <a:spcPts val="450"/>
              </a:spcAft>
              <a:buClrTx/>
              <a:buSzTx/>
              <a:buFontTx/>
              <a:buNone/>
              <a:tabLst/>
              <a:defRPr/>
            </a:pPr>
            <a:r>
              <a:rPr lang="en-US" altLang="da-DK" sz="600" b="1" kern="1200" noProof="1">
                <a:solidFill>
                  <a:srgbClr val="000000"/>
                </a:solidFill>
                <a:latin typeface="+mn-lt"/>
                <a:ea typeface="+mn-ea"/>
                <a:cs typeface="Arial" panose="020B0604020202020204" pitchFamily="34" charset="0"/>
              </a:rPr>
              <a:t>Custom Colors </a:t>
            </a:r>
            <a:r>
              <a:rPr lang="en-US" altLang="da-DK" sz="600" b="0" kern="1200" noProof="1">
                <a:solidFill>
                  <a:srgbClr val="000000"/>
                </a:solidFill>
                <a:latin typeface="+mn-lt"/>
                <a:ea typeface="+mn-ea"/>
                <a:cs typeface="Arial" panose="020B0604020202020204" pitchFamily="34" charset="0"/>
              </a:rPr>
              <a:t>is the</a:t>
            </a:r>
            <a:br>
              <a:rPr lang="en-US" altLang="da-DK" sz="600" b="0" kern="1200" noProof="1">
                <a:solidFill>
                  <a:srgbClr val="000000"/>
                </a:solidFill>
                <a:latin typeface="+mn-lt"/>
                <a:ea typeface="+mn-ea"/>
                <a:cs typeface="Arial" panose="020B0604020202020204" pitchFamily="34" charset="0"/>
              </a:rPr>
            </a:br>
            <a:r>
              <a:rPr lang="en-US" altLang="da-DK" sz="600" b="0" kern="1200" noProof="1">
                <a:solidFill>
                  <a:srgbClr val="000000"/>
                </a:solidFill>
                <a:latin typeface="+mn-lt"/>
                <a:ea typeface="+mn-ea"/>
                <a:cs typeface="Arial" panose="020B0604020202020204" pitchFamily="34" charset="0"/>
              </a:rPr>
              <a:t>color to use in icons</a:t>
            </a:r>
            <a:endParaRPr lang="en-US" sz="1800" dirty="0"/>
          </a:p>
          <a:p>
            <a:pPr marL="0" marR="0" lvl="0" indent="0" algn="l" defTabSz="685800" rtl="0" eaLnBrk="1" fontAlgn="auto" latinLnBrk="0" hangingPunct="1">
              <a:lnSpc>
                <a:spcPct val="100000"/>
              </a:lnSpc>
              <a:spcBef>
                <a:spcPts val="0"/>
              </a:spcBef>
              <a:spcAft>
                <a:spcPts val="450"/>
              </a:spcAft>
              <a:buClrTx/>
              <a:buSzTx/>
              <a:buFontTx/>
              <a:buNone/>
              <a:tabLst/>
              <a:defRPr/>
            </a:pPr>
            <a:r>
              <a:rPr lang="en-US" altLang="da-DK" sz="600" b="1" kern="1200" noProof="1">
                <a:solidFill>
                  <a:srgbClr val="000000"/>
                </a:solidFill>
                <a:latin typeface="+mn-lt"/>
                <a:ea typeface="+mn-ea"/>
                <a:cs typeface="Arial" panose="020B0604020202020204" pitchFamily="34" charset="0"/>
              </a:rPr>
              <a:t>Standard Colors </a:t>
            </a:r>
            <a:r>
              <a:rPr lang="en-US" altLang="da-DK" sz="600" b="0" kern="1200" noProof="1">
                <a:solidFill>
                  <a:srgbClr val="000000"/>
                </a:solidFill>
                <a:latin typeface="+mn-lt"/>
                <a:ea typeface="+mn-ea"/>
                <a:cs typeface="Arial" panose="020B0604020202020204" pitchFamily="34" charset="0"/>
              </a:rPr>
              <a:t>is</a:t>
            </a:r>
            <a:br>
              <a:rPr lang="en-US" altLang="da-DK" sz="600" b="0" kern="1200" noProof="1">
                <a:solidFill>
                  <a:srgbClr val="000000"/>
                </a:solidFill>
                <a:latin typeface="+mn-lt"/>
                <a:ea typeface="+mn-ea"/>
                <a:cs typeface="Arial" panose="020B0604020202020204" pitchFamily="34" charset="0"/>
              </a:rPr>
            </a:br>
            <a:r>
              <a:rPr lang="en-US" altLang="da-DK" sz="600" b="0" kern="1200" noProof="1">
                <a:solidFill>
                  <a:srgbClr val="000000"/>
                </a:solidFill>
                <a:latin typeface="+mn-lt"/>
                <a:ea typeface="+mn-ea"/>
                <a:cs typeface="Arial" panose="020B0604020202020204" pitchFamily="34" charset="0"/>
              </a:rPr>
              <a:t>PPT standard colors</a:t>
            </a:r>
            <a:endParaRPr lang="en-US" sz="1800" dirty="0"/>
          </a:p>
        </p:txBody>
      </p:sp>
      <p:pic>
        <p:nvPicPr>
          <p:cNvPr id="62" name="Picture 61" descr="A screenshot of a computer&#10;&#10;Description automatically generated">
            <a:extLst>
              <a:ext uri="{FF2B5EF4-FFF2-40B4-BE49-F238E27FC236}">
                <a16:creationId xmlns:a16="http://schemas.microsoft.com/office/drawing/2014/main" id="{372C64B6-7484-6665-098F-2529EA8CCE22}"/>
              </a:ext>
            </a:extLst>
          </p:cNvPr>
          <p:cNvPicPr>
            <a:picLocks noChangeAspect="1"/>
          </p:cNvPicPr>
          <p:nvPr userDrawn="1"/>
        </p:nvPicPr>
        <p:blipFill>
          <a:blip r:embed="rId12" cstate="hqprint">
            <a:extLst>
              <a:ext uri="{28A0092B-C50C-407E-A947-70E740481C1C}">
                <a14:useLocalDpi xmlns:a14="http://schemas.microsoft.com/office/drawing/2010/main"/>
              </a:ext>
            </a:extLst>
          </a:blip>
          <a:srcRect/>
          <a:stretch/>
        </p:blipFill>
        <p:spPr>
          <a:xfrm>
            <a:off x="7194580" y="2346672"/>
            <a:ext cx="294894" cy="396382"/>
          </a:xfrm>
          <a:prstGeom prst="rect">
            <a:avLst/>
          </a:prstGeom>
        </p:spPr>
      </p:pic>
      <p:grpSp>
        <p:nvGrpSpPr>
          <p:cNvPr id="63" name="Group 62">
            <a:extLst>
              <a:ext uri="{FF2B5EF4-FFF2-40B4-BE49-F238E27FC236}">
                <a16:creationId xmlns:a16="http://schemas.microsoft.com/office/drawing/2014/main" id="{1F0F248A-2ECE-BF8E-7C40-D184AC64CF29}"/>
              </a:ext>
            </a:extLst>
          </p:cNvPr>
          <p:cNvGrpSpPr/>
          <p:nvPr userDrawn="1"/>
        </p:nvGrpSpPr>
        <p:grpSpPr>
          <a:xfrm>
            <a:off x="8004362" y="3643757"/>
            <a:ext cx="974072" cy="1111476"/>
            <a:chOff x="10672483" y="4858345"/>
            <a:chExt cx="1298762" cy="1481969"/>
          </a:xfrm>
        </p:grpSpPr>
        <p:sp>
          <p:nvSpPr>
            <p:cNvPr id="64" name="Tekstfelt 17">
              <a:extLst>
                <a:ext uri="{FF2B5EF4-FFF2-40B4-BE49-F238E27FC236}">
                  <a16:creationId xmlns:a16="http://schemas.microsoft.com/office/drawing/2014/main" id="{A0311A98-AD8B-73F8-E9AC-0ADFE807158A}"/>
                </a:ext>
              </a:extLst>
            </p:cNvPr>
            <p:cNvSpPr txBox="1"/>
            <p:nvPr userDrawn="1"/>
          </p:nvSpPr>
          <p:spPr>
            <a:xfrm>
              <a:off x="10891246" y="4858345"/>
              <a:ext cx="1079999" cy="215444"/>
            </a:xfrm>
            <a:prstGeom prst="rect">
              <a:avLst/>
            </a:prstGeom>
            <a:noFill/>
          </p:spPr>
          <p:txBody>
            <a:bodyPr wrap="square" lIns="0" tIns="0" rIns="0" bIns="0" rtlCol="0">
              <a:spAutoFit/>
            </a:bodyPr>
            <a:lstStyle/>
            <a:p>
              <a:pPr algn="l">
                <a:spcBef>
                  <a:spcPts val="225"/>
                </a:spcBef>
              </a:pPr>
              <a:r>
                <a:rPr lang="en-US" sz="525" dirty="0">
                  <a:solidFill>
                    <a:schemeClr val="tx1"/>
                  </a:solidFill>
                </a:rPr>
                <a:t>Theme Colors and </a:t>
              </a:r>
              <a:br>
                <a:rPr lang="en-US" sz="525" dirty="0">
                  <a:solidFill>
                    <a:schemeClr val="tx1"/>
                  </a:solidFill>
                </a:rPr>
              </a:br>
              <a:r>
                <a:rPr lang="en-US" sz="525" dirty="0">
                  <a:solidFill>
                    <a:schemeClr val="tx1"/>
                  </a:solidFill>
                </a:rPr>
                <a:t>Accent 1-6 for </a:t>
              </a:r>
              <a:r>
                <a:rPr lang="en-US" altLang="da-DK" sz="525" b="0" kern="1200" noProof="1">
                  <a:solidFill>
                    <a:srgbClr val="000000"/>
                  </a:solidFill>
                  <a:latin typeface="+mn-lt"/>
                  <a:ea typeface="+mn-ea"/>
                  <a:cs typeface="Arial" panose="020B0604020202020204" pitchFamily="34" charset="0"/>
                </a:rPr>
                <a:t>charts</a:t>
              </a:r>
              <a:endParaRPr lang="en-US" sz="525" dirty="0">
                <a:solidFill>
                  <a:schemeClr val="tx1"/>
                </a:solidFill>
              </a:endParaRPr>
            </a:p>
          </p:txBody>
        </p:sp>
        <p:sp>
          <p:nvSpPr>
            <p:cNvPr id="66" name="Tekstfelt 18">
              <a:extLst>
                <a:ext uri="{FF2B5EF4-FFF2-40B4-BE49-F238E27FC236}">
                  <a16:creationId xmlns:a16="http://schemas.microsoft.com/office/drawing/2014/main" id="{DF0B5AD7-01FE-7D66-F228-D77E3B5E8785}"/>
                </a:ext>
              </a:extLst>
            </p:cNvPr>
            <p:cNvSpPr txBox="1"/>
            <p:nvPr userDrawn="1"/>
          </p:nvSpPr>
          <p:spPr>
            <a:xfrm>
              <a:off x="10891246" y="5262817"/>
              <a:ext cx="1079999" cy="107721"/>
            </a:xfrm>
            <a:prstGeom prst="rect">
              <a:avLst/>
            </a:prstGeom>
            <a:noFill/>
          </p:spPr>
          <p:txBody>
            <a:bodyPr wrap="square" lIns="0" tIns="0" rIns="0" bIns="0" rtlCol="0">
              <a:spAutoFit/>
            </a:bodyPr>
            <a:lstStyle/>
            <a:p>
              <a:pPr algn="l">
                <a:spcBef>
                  <a:spcPts val="225"/>
                </a:spcBef>
              </a:pPr>
              <a:r>
                <a:rPr lang="en-US" sz="525" dirty="0">
                  <a:solidFill>
                    <a:schemeClr val="tx1"/>
                  </a:solidFill>
                </a:rPr>
                <a:t>Gradients Colors</a:t>
              </a:r>
              <a:endParaRPr lang="en-US" sz="525" dirty="0"/>
            </a:p>
          </p:txBody>
        </p:sp>
        <p:sp>
          <p:nvSpPr>
            <p:cNvPr id="67" name="Tekstfelt 20">
              <a:extLst>
                <a:ext uri="{FF2B5EF4-FFF2-40B4-BE49-F238E27FC236}">
                  <a16:creationId xmlns:a16="http://schemas.microsoft.com/office/drawing/2014/main" id="{89362133-4430-2B9C-A2A0-9B3EA861A983}"/>
                </a:ext>
              </a:extLst>
            </p:cNvPr>
            <p:cNvSpPr txBox="1"/>
            <p:nvPr userDrawn="1"/>
          </p:nvSpPr>
          <p:spPr>
            <a:xfrm>
              <a:off x="10891246" y="5765795"/>
              <a:ext cx="1079999" cy="107721"/>
            </a:xfrm>
            <a:prstGeom prst="rect">
              <a:avLst/>
            </a:prstGeom>
            <a:noFill/>
          </p:spPr>
          <p:txBody>
            <a:bodyPr wrap="square" lIns="0" tIns="0" rIns="0" bIns="0" rtlCol="0">
              <a:spAutoFit/>
            </a:bodyPr>
            <a:lstStyle/>
            <a:p>
              <a:pPr algn="l">
                <a:spcBef>
                  <a:spcPts val="225"/>
                </a:spcBef>
              </a:pPr>
              <a:r>
                <a:rPr lang="en-US" sz="525" dirty="0">
                  <a:solidFill>
                    <a:schemeClr val="tx1"/>
                  </a:solidFill>
                </a:rPr>
                <a:t>Custom Colors </a:t>
              </a:r>
              <a:endParaRPr lang="en-US" sz="525" dirty="0"/>
            </a:p>
          </p:txBody>
        </p:sp>
        <p:sp>
          <p:nvSpPr>
            <p:cNvPr id="68" name="Tekstfelt 21">
              <a:extLst>
                <a:ext uri="{FF2B5EF4-FFF2-40B4-BE49-F238E27FC236}">
                  <a16:creationId xmlns:a16="http://schemas.microsoft.com/office/drawing/2014/main" id="{69ED3DBC-37DD-CF0D-432E-E9272C5FFF4C}"/>
                </a:ext>
              </a:extLst>
            </p:cNvPr>
            <p:cNvSpPr txBox="1"/>
            <p:nvPr userDrawn="1"/>
          </p:nvSpPr>
          <p:spPr>
            <a:xfrm>
              <a:off x="10891246" y="6232593"/>
              <a:ext cx="1079999" cy="107721"/>
            </a:xfrm>
            <a:prstGeom prst="rect">
              <a:avLst/>
            </a:prstGeom>
            <a:noFill/>
          </p:spPr>
          <p:txBody>
            <a:bodyPr wrap="square" lIns="0" tIns="0" rIns="0" bIns="0" rtlCol="0">
              <a:spAutoFit/>
            </a:bodyPr>
            <a:lstStyle/>
            <a:p>
              <a:pPr algn="l">
                <a:spcBef>
                  <a:spcPts val="225"/>
                </a:spcBef>
              </a:pPr>
              <a:r>
                <a:rPr lang="en-US" sz="525" dirty="0">
                  <a:solidFill>
                    <a:schemeClr val="tx1"/>
                  </a:solidFill>
                </a:rPr>
                <a:t>Standard Colors </a:t>
              </a:r>
              <a:endParaRPr lang="en-US" sz="525" dirty="0"/>
            </a:p>
          </p:txBody>
        </p:sp>
        <p:cxnSp>
          <p:nvCxnSpPr>
            <p:cNvPr id="69" name="Straight Arrow Connector 68">
              <a:extLst>
                <a:ext uri="{FF2B5EF4-FFF2-40B4-BE49-F238E27FC236}">
                  <a16:creationId xmlns:a16="http://schemas.microsoft.com/office/drawing/2014/main" id="{814EE15D-53A8-F4EC-C777-F3973F6C48CB}"/>
                </a:ext>
              </a:extLst>
            </p:cNvPr>
            <p:cNvCxnSpPr>
              <a:cxnSpLocks/>
              <a:stCxn id="64" idx="1"/>
            </p:cNvCxnSpPr>
            <p:nvPr userDrawn="1"/>
          </p:nvCxnSpPr>
          <p:spPr>
            <a:xfrm flipH="1" flipV="1">
              <a:off x="10672483" y="4966066"/>
              <a:ext cx="218763" cy="1"/>
            </a:xfrm>
            <a:prstGeom prst="straightConnector1">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DC5D4E25-5AC9-F3A1-5457-6E1583ADD4FE}"/>
                </a:ext>
              </a:extLst>
            </p:cNvPr>
            <p:cNvCxnSpPr>
              <a:cxnSpLocks/>
            </p:cNvCxnSpPr>
            <p:nvPr userDrawn="1"/>
          </p:nvCxnSpPr>
          <p:spPr>
            <a:xfrm flipH="1">
              <a:off x="10672483" y="5315691"/>
              <a:ext cx="182880" cy="0"/>
            </a:xfrm>
            <a:prstGeom prst="straightConnector1">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ADBA892F-E1C6-73D7-D097-777E449F19F5}"/>
                </a:ext>
              </a:extLst>
            </p:cNvPr>
            <p:cNvCxnSpPr>
              <a:cxnSpLocks/>
            </p:cNvCxnSpPr>
            <p:nvPr userDrawn="1"/>
          </p:nvCxnSpPr>
          <p:spPr>
            <a:xfrm flipH="1">
              <a:off x="10672483" y="5826679"/>
              <a:ext cx="182880" cy="0"/>
            </a:xfrm>
            <a:prstGeom prst="straightConnector1">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5F8CA2FF-FD09-29D2-FC0C-8D465AA06185}"/>
                </a:ext>
              </a:extLst>
            </p:cNvPr>
            <p:cNvCxnSpPr>
              <a:cxnSpLocks/>
            </p:cNvCxnSpPr>
            <p:nvPr userDrawn="1"/>
          </p:nvCxnSpPr>
          <p:spPr>
            <a:xfrm flipH="1">
              <a:off x="10672483" y="6291872"/>
              <a:ext cx="182880" cy="0"/>
            </a:xfrm>
            <a:prstGeom prst="straightConnector1">
              <a:avLst/>
            </a:prstGeom>
            <a:ln w="63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48785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 Cover and picture">
    <p:bg bwMode="ltGray">
      <p:bgPr>
        <a:solidFill>
          <a:schemeClr val="accent5"/>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sp>
        <p:nvSpPr>
          <p:cNvPr id="5" name="Picture Placeholder 4">
            <a:extLst>
              <a:ext uri="{FF2B5EF4-FFF2-40B4-BE49-F238E27FC236}">
                <a16:creationId xmlns:a16="http://schemas.microsoft.com/office/drawing/2014/main" id="{72B71523-1CD5-C290-0697-AE0AF18C2D3E}"/>
              </a:ext>
            </a:extLst>
          </p:cNvPr>
          <p:cNvSpPr>
            <a:spLocks noGrp="1"/>
          </p:cNvSpPr>
          <p:nvPr>
            <p:ph type="pic" sz="quarter" idx="10"/>
          </p:nvPr>
        </p:nvSpPr>
        <p:spPr>
          <a:xfrm>
            <a:off x="4579511" y="0"/>
            <a:ext cx="4574575" cy="51435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69082" y="4303800"/>
            <a:ext cx="1047599" cy="569007"/>
          </a:xfrm>
          <a:prstGeom prst="rect">
            <a:avLst/>
          </a:prstGeom>
        </p:spPr>
      </p:pic>
      <p:sp>
        <p:nvSpPr>
          <p:cNvPr id="15" name="Blue box">
            <a:extLst>
              <a:ext uri="{FF2B5EF4-FFF2-40B4-BE49-F238E27FC236}">
                <a16:creationId xmlns:a16="http://schemas.microsoft.com/office/drawing/2014/main" id="{F7630D72-D4DB-1453-9AA0-BBCA51D7757D}"/>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6" name="Dynamic legal" descr="{&quot;templafy&quot;:{&quot;id&quot;:&quot;227713d7-1a1f-412e-bd74-de164a8f6efb&quot;}}">
            <a:extLst>
              <a:ext uri="{FF2B5EF4-FFF2-40B4-BE49-F238E27FC236}">
                <a16:creationId xmlns:a16="http://schemas.microsoft.com/office/drawing/2014/main" id="{BDB6378C-D85B-906C-BC8D-07224E9D6AB3}"/>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7" name="Dynmic Internal use only" descr="{&quot;templafy&quot;:{&quot;id&quot;:&quot;50c709c3-ced6-4bcf-9d7a-89a5bc78f179&quot;}}" title="Form.Cigna_Confidentiality.Cigna_healthcareConfidentiality">
            <a:extLst>
              <a:ext uri="{FF2B5EF4-FFF2-40B4-BE49-F238E27FC236}">
                <a16:creationId xmlns:a16="http://schemas.microsoft.com/office/drawing/2014/main" id="{876EE0A5-148C-71AD-B5EB-8D1B08DF06C3}"/>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8" name="Title 1">
            <a:extLst>
              <a:ext uri="{FF2B5EF4-FFF2-40B4-BE49-F238E27FC236}">
                <a16:creationId xmlns:a16="http://schemas.microsoft.com/office/drawing/2014/main" id="{F8C51E89-C181-69C7-7839-E688B10E41D3}"/>
              </a:ext>
            </a:extLst>
          </p:cNvPr>
          <p:cNvSpPr>
            <a:spLocks noGrp="1"/>
          </p:cNvSpPr>
          <p:nvPr>
            <p:ph type="ctrTitle" hasCustomPrompt="1"/>
          </p:nvPr>
        </p:nvSpPr>
        <p:spPr bwMode="black">
          <a:xfrm>
            <a:off x="269998" y="1020600"/>
            <a:ext cx="3505475"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14" name="Subtitle 2">
            <a:extLst>
              <a:ext uri="{FF2B5EF4-FFF2-40B4-BE49-F238E27FC236}">
                <a16:creationId xmlns:a16="http://schemas.microsoft.com/office/drawing/2014/main" id="{159CC8C7-5CDA-44BC-8D82-5B7C26B4EF11}"/>
              </a:ext>
            </a:extLst>
          </p:cNvPr>
          <p:cNvSpPr>
            <a:spLocks noGrp="1"/>
          </p:cNvSpPr>
          <p:nvPr>
            <p:ph type="subTitle" idx="1" hasCustomPrompt="1"/>
          </p:nvPr>
        </p:nvSpPr>
        <p:spPr bwMode="black">
          <a:xfrm>
            <a:off x="269998" y="2798932"/>
            <a:ext cx="3505475"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18" name="Footer Placeholder 16">
            <a:extLst>
              <a:ext uri="{FF2B5EF4-FFF2-40B4-BE49-F238E27FC236}">
                <a16:creationId xmlns:a16="http://schemas.microsoft.com/office/drawing/2014/main" id="{72273655-6B77-8970-0539-6ED271CE3328}"/>
              </a:ext>
            </a:extLst>
          </p:cNvPr>
          <p:cNvSpPr>
            <a:spLocks noGrp="1"/>
          </p:cNvSpPr>
          <p:nvPr>
            <p:ph type="ftr" sz="quarter" idx="22"/>
          </p:nvPr>
        </p:nvSpPr>
        <p:spPr>
          <a:xfrm>
            <a:off x="3775473" y="4738500"/>
            <a:ext cx="3638351" cy="135000"/>
          </a:xfrm>
        </p:spPr>
        <p:txBody>
          <a:bodyPr/>
          <a:lstStyle>
            <a:lvl1pPr>
              <a:defRPr>
                <a:solidFill>
                  <a:schemeClr val="tx1"/>
                </a:solidFill>
              </a:defRPr>
            </a:lvl1pPr>
          </a:lstStyle>
          <a:p>
            <a:endParaRPr lang="en-US" dirty="0"/>
          </a:p>
        </p:txBody>
      </p:sp>
      <p:sp>
        <p:nvSpPr>
          <p:cNvPr id="7" name="Date Placeholder 1">
            <a:extLst>
              <a:ext uri="{FF2B5EF4-FFF2-40B4-BE49-F238E27FC236}">
                <a16:creationId xmlns:a16="http://schemas.microsoft.com/office/drawing/2014/main" id="{11054277-595B-B532-8981-AB11FD0F158A}"/>
              </a:ext>
            </a:extLst>
          </p:cNvPr>
          <p:cNvSpPr>
            <a:spLocks noGrp="1"/>
          </p:cNvSpPr>
          <p:nvPr>
            <p:ph type="dt" sz="half" idx="17"/>
          </p:nvPr>
        </p:nvSpPr>
        <p:spPr>
          <a:xfrm>
            <a:off x="7413823" y="4738500"/>
            <a:ext cx="1191077" cy="135000"/>
          </a:xfrm>
        </p:spPr>
        <p:txBody>
          <a:bodyPr/>
          <a:lstStyle>
            <a:lvl1pPr>
              <a:defRPr>
                <a:solidFill>
                  <a:schemeClr val="tx1"/>
                </a:solidFill>
              </a:defRPr>
            </a:lvl1pPr>
          </a:lstStyle>
          <a:p>
            <a:fld id="{7BFBD645-5BDC-459F-A425-72162D14BC7B}" type="datetime4">
              <a:rPr lang="en-US" smtClean="0"/>
              <a:t>March 20, 2026</a:t>
            </a:fld>
            <a:endParaRPr lang="en-US" dirty="0"/>
          </a:p>
        </p:txBody>
      </p:sp>
      <p:sp>
        <p:nvSpPr>
          <p:cNvPr id="10" name="Slide Number Placeholder 9">
            <a:extLst>
              <a:ext uri="{FF2B5EF4-FFF2-40B4-BE49-F238E27FC236}">
                <a16:creationId xmlns:a16="http://schemas.microsoft.com/office/drawing/2014/main" id="{02BAD4C6-2A6C-C9C6-1699-885FE6D4503C}"/>
              </a:ext>
            </a:extLst>
          </p:cNvPr>
          <p:cNvSpPr>
            <a:spLocks noGrp="1"/>
          </p:cNvSpPr>
          <p:nvPr>
            <p:ph type="sldNum" sz="quarter" idx="19"/>
          </p:nvPr>
        </p:nvSpPr>
        <p:spPr>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5576408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bwMode="invGray">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invGray">
          <a:xfrm>
            <a:off x="0" y="0"/>
            <a:ext cx="9144000" cy="51435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spcBef>
                <a:spcPts val="450"/>
              </a:spcBef>
              <a:buClr>
                <a:srgbClr val="003755"/>
              </a:buClr>
            </a:pPr>
            <a:endParaRPr lang="en-US" sz="1050" dirty="0" err="1">
              <a:solidFill>
                <a:schemeClr val="tx1"/>
              </a:solidFill>
            </a:endParaRPr>
          </a:p>
        </p:txBody>
      </p:sp>
      <p:sp>
        <p:nvSpPr>
          <p:cNvPr id="5" name="Do not use"/>
          <p:cNvSpPr txBox="1"/>
          <p:nvPr userDrawn="1"/>
        </p:nvSpPr>
        <p:spPr bwMode="invGray">
          <a:xfrm>
            <a:off x="322660" y="492618"/>
            <a:ext cx="8517733" cy="2169825"/>
          </a:xfrm>
          <a:prstGeom prst="rect">
            <a:avLst/>
          </a:prstGeom>
          <a:noFill/>
        </p:spPr>
        <p:txBody>
          <a:bodyPr wrap="square" lIns="0" tIns="0" rIns="0" bIns="0" rtlCol="0">
            <a:spAutoFit/>
          </a:bodyPr>
          <a:lstStyle/>
          <a:p>
            <a:pPr marL="0" marR="0" indent="0" algn="ctr" fontAlgn="auto">
              <a:lnSpc>
                <a:spcPct val="100000"/>
              </a:lnSpc>
              <a:spcBef>
                <a:spcPts val="450"/>
              </a:spcBef>
              <a:spcAft>
                <a:spcPts val="0"/>
              </a:spcAft>
              <a:buClr>
                <a:srgbClr val="003755"/>
              </a:buClr>
              <a:buSzTx/>
              <a:buFontTx/>
              <a:buNone/>
              <a:tabLst/>
            </a:pPr>
            <a:r>
              <a:rPr lang="en-US" sz="3300" b="0" noProof="0" dirty="0">
                <a:solidFill>
                  <a:schemeClr val="bg1"/>
                </a:solidFill>
              </a:rPr>
              <a:t>If you see any </a:t>
            </a:r>
            <a:r>
              <a:rPr lang="en-US" sz="3300" b="1" i="1" noProof="0" dirty="0">
                <a:solidFill>
                  <a:schemeClr val="bg1"/>
                </a:solidFill>
              </a:rPr>
              <a:t>layouts after this one</a:t>
            </a:r>
            <a:r>
              <a:rPr lang="en-US" sz="3300" b="0" i="1" noProof="0" dirty="0">
                <a:solidFill>
                  <a:schemeClr val="bg1"/>
                </a:solidFill>
              </a:rPr>
              <a:t>,</a:t>
            </a:r>
            <a:br>
              <a:rPr lang="en-US" sz="3300" b="0" i="0" noProof="0" dirty="0">
                <a:solidFill>
                  <a:schemeClr val="bg1"/>
                </a:solidFill>
              </a:rPr>
            </a:br>
            <a:r>
              <a:rPr lang="en-US" sz="3300" b="0" noProof="0" dirty="0">
                <a:solidFill>
                  <a:schemeClr val="bg1"/>
                </a:solidFill>
              </a:rPr>
              <a:t>do not use them. These layouts </a:t>
            </a:r>
            <a:r>
              <a:rPr lang="en-US" sz="3300" b="1" i="1" u="none" noProof="0" dirty="0">
                <a:solidFill>
                  <a:schemeClr val="bg1"/>
                </a:solidFill>
              </a:rPr>
              <a:t>are not </a:t>
            </a:r>
            <a:r>
              <a:rPr lang="en-US" sz="3300" b="0" noProof="0" dirty="0">
                <a:solidFill>
                  <a:schemeClr val="bg1"/>
                </a:solidFill>
              </a:rPr>
              <a:t>part of our corporate template.</a:t>
            </a:r>
            <a:br>
              <a:rPr lang="en-US" sz="2100" b="0" noProof="0" dirty="0">
                <a:solidFill>
                  <a:schemeClr val="bg1"/>
                </a:solidFill>
              </a:rPr>
            </a:br>
            <a:br>
              <a:rPr lang="en-US" sz="2100" b="0" noProof="0" dirty="0">
                <a:solidFill>
                  <a:schemeClr val="bg1"/>
                </a:solidFill>
              </a:rPr>
            </a:br>
            <a:endParaRPr lang="en-US" sz="21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7803657" y="2543560"/>
            <a:ext cx="777591" cy="777591"/>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50"/>
                </a:spcBef>
                <a:buClr>
                  <a:srgbClr val="003755"/>
                </a:buClr>
              </a:pPr>
              <a:endParaRPr lang="en-US" sz="105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50"/>
                </a:spcBef>
                <a:buClr>
                  <a:srgbClr val="003755"/>
                </a:buClr>
              </a:pPr>
              <a:endParaRPr lang="en-US" sz="105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invGray">
          <a:xfrm>
            <a:off x="322660" y="2085660"/>
            <a:ext cx="7614260" cy="1419619"/>
          </a:xfrm>
          <a:prstGeom prst="rect">
            <a:avLst/>
          </a:prstGeom>
        </p:spPr>
        <p:txBody>
          <a:bodyPr wrap="square">
            <a:spAutoFit/>
          </a:bodyPr>
          <a:lstStyle/>
          <a:p>
            <a:pPr algn="ctr"/>
            <a:r>
              <a:rPr lang="en-US" sz="8625" b="1" i="1" noProof="0" dirty="0">
                <a:solidFill>
                  <a:schemeClr val="bg1"/>
                </a:solidFill>
              </a:rPr>
              <a:t>Do not use </a:t>
            </a:r>
            <a:endParaRPr lang="en-US" sz="1500" b="1" i="1"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bwMode="invGray">
          <a:xfrm>
            <a:off x="322660" y="3889841"/>
            <a:ext cx="8517731" cy="687368"/>
          </a:xfrm>
          <a:prstGeom prst="rect">
            <a:avLst/>
          </a:prstGeom>
          <a:noFill/>
        </p:spPr>
        <p:txBody>
          <a:bodyPr wrap="square" lIns="0" tIns="0" rIns="0" bIns="0" rtlCol="0">
            <a:spAutoFit/>
          </a:bodyPr>
          <a:lstStyle/>
          <a:p>
            <a:pPr marL="0" marR="0" indent="0" algn="ctr" fontAlgn="auto">
              <a:lnSpc>
                <a:spcPct val="100000"/>
              </a:lnSpc>
              <a:spcBef>
                <a:spcPts val="450"/>
              </a:spcBef>
              <a:spcAft>
                <a:spcPts val="0"/>
              </a:spcAft>
              <a:buClr>
                <a:srgbClr val="003755"/>
              </a:buClr>
              <a:buSzTx/>
              <a:buFontTx/>
              <a:buNone/>
              <a:tabLst/>
            </a:pPr>
            <a:r>
              <a:rPr lang="en-US" sz="1350" b="0" noProof="0" dirty="0">
                <a:solidFill>
                  <a:schemeClr val="bg1"/>
                </a:solidFill>
              </a:rPr>
              <a:t>Due to PowerPoint’s standard Copy/Paste functionality extra undesirable layouts can appear.</a:t>
            </a:r>
            <a:endParaRPr lang="en-US" sz="1350" dirty="0"/>
          </a:p>
          <a:p>
            <a:pPr marL="0" marR="0" indent="0" algn="ctr" fontAlgn="auto">
              <a:lnSpc>
                <a:spcPct val="100000"/>
              </a:lnSpc>
              <a:spcBef>
                <a:spcPts val="450"/>
              </a:spcBef>
              <a:spcAft>
                <a:spcPts val="0"/>
              </a:spcAft>
              <a:buClr>
                <a:srgbClr val="003755"/>
              </a:buClr>
              <a:buSzTx/>
              <a:buFontTx/>
              <a:buNone/>
              <a:tabLst/>
            </a:pPr>
            <a:r>
              <a:rPr lang="en-US" sz="1350" b="0" noProof="0" dirty="0">
                <a:solidFill>
                  <a:schemeClr val="bg1"/>
                </a:solidFill>
              </a:rPr>
              <a:t>Also notice: Layouts after this might contain potential confidential information.</a:t>
            </a:r>
            <a:br>
              <a:rPr lang="en-US" sz="1350" b="0" noProof="0" dirty="0">
                <a:solidFill>
                  <a:schemeClr val="bg1"/>
                </a:solidFill>
              </a:rPr>
            </a:br>
            <a:endParaRPr lang="en-US" sz="1350" b="0" noProof="0" dirty="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invGray">
          <a:xfrm>
            <a:off x="0" y="5184000"/>
            <a:ext cx="0" cy="0"/>
          </a:xfrm>
          <a:prstGeom prst="rect">
            <a:avLst/>
          </a:prstGeom>
        </p:spPr>
        <p:txBody>
          <a:bodyPr/>
          <a:lstStyle>
            <a:lvl1pPr>
              <a:defRPr>
                <a:noFill/>
              </a:defRPr>
            </a:lvl1pPr>
          </a:lstStyle>
          <a:p>
            <a:fld id="{F6DA6538-D082-43E8-932C-38AC1EDE4BEC}" type="datetime4">
              <a:rPr lang="en-US" smtClean="0"/>
              <a:t>March 20, 2026</a:t>
            </a:fld>
            <a:endParaRPr lang="en-US" dirty="0"/>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invGray">
          <a:xfrm>
            <a:off x="0" y="5184000"/>
            <a:ext cx="0" cy="0"/>
          </a:xfrm>
          <a:prstGeom prst="rect">
            <a:avLst/>
          </a:prstGeom>
        </p:spPr>
        <p:txBody>
          <a:bodyPr/>
          <a:lstStyle>
            <a:lvl1pPr>
              <a:defRPr>
                <a:noFill/>
              </a:defRPr>
            </a:lvl1pPr>
          </a:lstStyle>
          <a:p>
            <a:endParaRPr lang="en-US" dirty="0"/>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invGray">
          <a:xfrm flipV="1">
            <a:off x="0" y="5184000"/>
            <a:ext cx="0" cy="0"/>
          </a:xfrm>
          <a:prstGeom prst="rect">
            <a:avLst/>
          </a:prstGeom>
        </p:spPr>
        <p:txBody>
          <a:bodyPr/>
          <a:lstStyle>
            <a:lvl1pPr>
              <a:defRPr>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179671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sp>
        <p:nvSpPr>
          <p:cNvPr id="8" name="Picture Placeholder 7">
            <a:extLst>
              <a:ext uri="{FF2B5EF4-FFF2-40B4-BE49-F238E27FC236}">
                <a16:creationId xmlns:a16="http://schemas.microsoft.com/office/drawing/2014/main" id="{FB7A62FA-117D-4C80-FBCC-784C50549712}"/>
              </a:ext>
            </a:extLst>
          </p:cNvPr>
          <p:cNvSpPr>
            <a:spLocks noGrp="1"/>
          </p:cNvSpPr>
          <p:nvPr>
            <p:ph type="pic" sz="quarter" idx="21" hasCustomPrompt="1"/>
          </p:nvPr>
        </p:nvSpPr>
        <p:spPr>
          <a:xfrm>
            <a:off x="0" y="0"/>
            <a:ext cx="7237571" cy="50085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269081" y="4303800"/>
            <a:ext cx="1047600" cy="5697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16" name="Blue box">
            <a:extLst>
              <a:ext uri="{FF2B5EF4-FFF2-40B4-BE49-F238E27FC236}">
                <a16:creationId xmlns:a16="http://schemas.microsoft.com/office/drawing/2014/main" id="{FB12F707-1718-91E7-FEEB-CC9B1C1B8E14}"/>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7" name="Dynamic legal" descr="{&quot;templafy&quot;:{&quot;id&quot;:&quot;0729d69c-aacd-4d4b-b9e0-08b5c31410b7&quot;}}">
            <a:extLst>
              <a:ext uri="{FF2B5EF4-FFF2-40B4-BE49-F238E27FC236}">
                <a16:creationId xmlns:a16="http://schemas.microsoft.com/office/drawing/2014/main" id="{63BFF32A-054B-383F-1CBC-7534755C18D1}"/>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8" name="Dynmic Internal use only" descr="{&quot;templafy&quot;:{&quot;id&quot;:&quot;0f2a980a-1311-4716-9f44-4ead856ffeba&quot;}}" title="Form.Cigna_Confidentiality.Cigna_healthcareConfidentiality">
            <a:extLst>
              <a:ext uri="{FF2B5EF4-FFF2-40B4-BE49-F238E27FC236}">
                <a16:creationId xmlns:a16="http://schemas.microsoft.com/office/drawing/2014/main" id="{FBEA0044-90B0-40FC-0BED-A653237F91A9}"/>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14" name="Title 1">
            <a:extLst>
              <a:ext uri="{FF2B5EF4-FFF2-40B4-BE49-F238E27FC236}">
                <a16:creationId xmlns:a16="http://schemas.microsoft.com/office/drawing/2014/main" id="{0BADCDCB-E5D7-2A56-6472-D5594375465F}"/>
              </a:ext>
            </a:extLst>
          </p:cNvPr>
          <p:cNvSpPr>
            <a:spLocks noGrp="1"/>
          </p:cNvSpPr>
          <p:nvPr>
            <p:ph type="ctrTitle" hasCustomPrompt="1"/>
          </p:nvPr>
        </p:nvSpPr>
        <p:spPr bwMode="white">
          <a:xfrm>
            <a:off x="269998" y="1020600"/>
            <a:ext cx="4369868"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15" name="Subtitle 2">
            <a:extLst>
              <a:ext uri="{FF2B5EF4-FFF2-40B4-BE49-F238E27FC236}">
                <a16:creationId xmlns:a16="http://schemas.microsoft.com/office/drawing/2014/main" id="{97CA12F8-841F-6AB9-F702-2AE236A70B6F}"/>
              </a:ext>
            </a:extLst>
          </p:cNvPr>
          <p:cNvSpPr>
            <a:spLocks noGrp="1"/>
          </p:cNvSpPr>
          <p:nvPr>
            <p:ph type="subTitle" idx="1" hasCustomPrompt="1"/>
          </p:nvPr>
        </p:nvSpPr>
        <p:spPr bwMode="white">
          <a:xfrm>
            <a:off x="269999" y="2798932"/>
            <a:ext cx="4369868"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19" name="Footer Placeholder 16">
            <a:extLst>
              <a:ext uri="{FF2B5EF4-FFF2-40B4-BE49-F238E27FC236}">
                <a16:creationId xmlns:a16="http://schemas.microsoft.com/office/drawing/2014/main" id="{32988482-2F55-D73D-3677-4BEBB59F5EAF}"/>
              </a:ext>
            </a:extLst>
          </p:cNvPr>
          <p:cNvSpPr>
            <a:spLocks noGrp="1"/>
          </p:cNvSpPr>
          <p:nvPr>
            <p:ph type="ftr" sz="quarter" idx="22"/>
          </p:nvPr>
        </p:nvSpPr>
        <p:spPr>
          <a:xfrm>
            <a:off x="3775473" y="4738500"/>
            <a:ext cx="3638351" cy="135000"/>
          </a:xfrm>
        </p:spPr>
        <p:txBody>
          <a:bodyPr/>
          <a:lstStyle>
            <a:lvl1pPr>
              <a:defRPr>
                <a:solidFill>
                  <a:schemeClr val="tx1"/>
                </a:solidFill>
              </a:defRPr>
            </a:lvl1pPr>
          </a:lstStyle>
          <a:p>
            <a:endParaRPr lang="en-US" dirty="0"/>
          </a:p>
        </p:txBody>
      </p:sp>
      <p:sp>
        <p:nvSpPr>
          <p:cNvPr id="2" name="Date Placeholder 1">
            <a:extLst>
              <a:ext uri="{FF2B5EF4-FFF2-40B4-BE49-F238E27FC236}">
                <a16:creationId xmlns:a16="http://schemas.microsoft.com/office/drawing/2014/main" id="{C04A04B7-ECEC-9516-BA61-8DF3F5126838}"/>
              </a:ext>
            </a:extLst>
          </p:cNvPr>
          <p:cNvSpPr>
            <a:spLocks noGrp="1"/>
          </p:cNvSpPr>
          <p:nvPr>
            <p:ph type="dt" sz="half" idx="18"/>
          </p:nvPr>
        </p:nvSpPr>
        <p:spPr>
          <a:xfrm>
            <a:off x="7413823" y="4738500"/>
            <a:ext cx="1191077" cy="135000"/>
          </a:xfrm>
        </p:spPr>
        <p:txBody>
          <a:bodyPr/>
          <a:lstStyle>
            <a:lvl1pPr>
              <a:defRPr>
                <a:solidFill>
                  <a:schemeClr val="tx1"/>
                </a:solidFill>
              </a:defRPr>
            </a:lvl1pPr>
          </a:lstStyle>
          <a:p>
            <a:fld id="{54E4F880-F3E7-491F-A5F4-8B3F12635ED6}" type="datetime4">
              <a:rPr lang="en-US" smtClean="0"/>
              <a:t>March 20, 2026</a:t>
            </a:fld>
            <a:endParaRPr lang="en-US" dirty="0"/>
          </a:p>
        </p:txBody>
      </p:sp>
      <p:sp>
        <p:nvSpPr>
          <p:cNvPr id="3" name="Slide Number Placeholder 9">
            <a:extLst>
              <a:ext uri="{FF2B5EF4-FFF2-40B4-BE49-F238E27FC236}">
                <a16:creationId xmlns:a16="http://schemas.microsoft.com/office/drawing/2014/main" id="{A08E2AC8-24CB-456F-D16B-56AC8480CE1A}"/>
              </a:ext>
            </a:extLst>
          </p:cNvPr>
          <p:cNvSpPr>
            <a:spLocks noGrp="1"/>
          </p:cNvSpPr>
          <p:nvPr>
            <p:ph type="sldNum" sz="quarter" idx="19"/>
          </p:nvPr>
        </p:nvSpPr>
        <p:spPr>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0486901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sp>
        <p:nvSpPr>
          <p:cNvPr id="3" name="Picture Placeholder 2">
            <a:extLst>
              <a:ext uri="{FF2B5EF4-FFF2-40B4-BE49-F238E27FC236}">
                <a16:creationId xmlns:a16="http://schemas.microsoft.com/office/drawing/2014/main" id="{4FE246F1-8DD5-E4B4-9816-84E2452AAA61}"/>
              </a:ext>
            </a:extLst>
          </p:cNvPr>
          <p:cNvSpPr>
            <a:spLocks noGrp="1"/>
          </p:cNvSpPr>
          <p:nvPr>
            <p:ph type="pic" sz="quarter" idx="21" hasCustomPrompt="1"/>
          </p:nvPr>
        </p:nvSpPr>
        <p:spPr>
          <a:xfrm>
            <a:off x="0" y="0"/>
            <a:ext cx="7237571" cy="50085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269081" y="4303800"/>
            <a:ext cx="1047600" cy="5697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17" name="Blue box">
            <a:extLst>
              <a:ext uri="{FF2B5EF4-FFF2-40B4-BE49-F238E27FC236}">
                <a16:creationId xmlns:a16="http://schemas.microsoft.com/office/drawing/2014/main" id="{51D735B7-7FEB-CE5F-DA12-AFA6C3C96C75}"/>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8" name="Dynamic legal" descr="{&quot;templafy&quot;:{&quot;id&quot;:&quot;b86b16c2-d124-48ec-bda3-0fa4e6a6ae46&quot;}}">
            <a:extLst>
              <a:ext uri="{FF2B5EF4-FFF2-40B4-BE49-F238E27FC236}">
                <a16:creationId xmlns:a16="http://schemas.microsoft.com/office/drawing/2014/main" id="{9AB41983-A428-4344-0196-E1CD76B784F1}"/>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9" name="Dynmic Internal use only" descr="{&quot;templafy&quot;:{&quot;id&quot;:&quot;6f362870-d77b-45ed-9bd8-965b549a69f5&quot;}}" title="Form.Cigna_Confidentiality.Cigna_healthcareConfidentiality">
            <a:extLst>
              <a:ext uri="{FF2B5EF4-FFF2-40B4-BE49-F238E27FC236}">
                <a16:creationId xmlns:a16="http://schemas.microsoft.com/office/drawing/2014/main" id="{B3B6055D-D51E-4573-ED9D-04DE01EE123A}"/>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14" name="Title 1">
            <a:extLst>
              <a:ext uri="{FF2B5EF4-FFF2-40B4-BE49-F238E27FC236}">
                <a16:creationId xmlns:a16="http://schemas.microsoft.com/office/drawing/2014/main" id="{4DFBF491-D22F-89DF-1C5C-CB176F49FE5E}"/>
              </a:ext>
            </a:extLst>
          </p:cNvPr>
          <p:cNvSpPr>
            <a:spLocks noGrp="1"/>
          </p:cNvSpPr>
          <p:nvPr>
            <p:ph type="ctrTitle" hasCustomPrompt="1"/>
          </p:nvPr>
        </p:nvSpPr>
        <p:spPr bwMode="white">
          <a:xfrm>
            <a:off x="269998" y="1020600"/>
            <a:ext cx="4369868"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15" name="Subtitle 2">
            <a:extLst>
              <a:ext uri="{FF2B5EF4-FFF2-40B4-BE49-F238E27FC236}">
                <a16:creationId xmlns:a16="http://schemas.microsoft.com/office/drawing/2014/main" id="{EC20686E-2774-67E1-6637-E56BD32396F9}"/>
              </a:ext>
            </a:extLst>
          </p:cNvPr>
          <p:cNvSpPr>
            <a:spLocks noGrp="1"/>
          </p:cNvSpPr>
          <p:nvPr>
            <p:ph type="subTitle" idx="1" hasCustomPrompt="1"/>
          </p:nvPr>
        </p:nvSpPr>
        <p:spPr bwMode="white">
          <a:xfrm>
            <a:off x="269999" y="2798932"/>
            <a:ext cx="4369868"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16" name="Footer Placeholder 15">
            <a:extLst>
              <a:ext uri="{FF2B5EF4-FFF2-40B4-BE49-F238E27FC236}">
                <a16:creationId xmlns:a16="http://schemas.microsoft.com/office/drawing/2014/main" id="{556A6A14-A238-6220-B117-F058FEBB3D16}"/>
              </a:ext>
            </a:extLst>
          </p:cNvPr>
          <p:cNvSpPr>
            <a:spLocks noGrp="1"/>
          </p:cNvSpPr>
          <p:nvPr>
            <p:ph type="ftr" sz="quarter" idx="22"/>
          </p:nvPr>
        </p:nvSpPr>
        <p:spPr/>
        <p:txBody>
          <a:bodyPr/>
          <a:lstStyle>
            <a:lvl1pPr>
              <a:defRPr>
                <a:solidFill>
                  <a:schemeClr val="tx1"/>
                </a:solidFill>
              </a:defRPr>
            </a:lvl1pPr>
          </a:lstStyle>
          <a:p>
            <a:endParaRPr lang="en-US" dirty="0"/>
          </a:p>
        </p:txBody>
      </p:sp>
      <p:sp>
        <p:nvSpPr>
          <p:cNvPr id="7" name="Date Placeholder 1">
            <a:extLst>
              <a:ext uri="{FF2B5EF4-FFF2-40B4-BE49-F238E27FC236}">
                <a16:creationId xmlns:a16="http://schemas.microsoft.com/office/drawing/2014/main" id="{228904D9-701C-5423-693C-FA78F1DAB3E8}"/>
              </a:ext>
            </a:extLst>
          </p:cNvPr>
          <p:cNvSpPr>
            <a:spLocks noGrp="1"/>
          </p:cNvSpPr>
          <p:nvPr>
            <p:ph type="dt" sz="half" idx="18"/>
          </p:nvPr>
        </p:nvSpPr>
        <p:spPr>
          <a:xfrm>
            <a:off x="7413823" y="4738500"/>
            <a:ext cx="1191077" cy="135000"/>
          </a:xfrm>
        </p:spPr>
        <p:txBody>
          <a:bodyPr/>
          <a:lstStyle>
            <a:lvl1pPr>
              <a:defRPr>
                <a:solidFill>
                  <a:schemeClr val="tx1"/>
                </a:solidFill>
              </a:defRPr>
            </a:lvl1pPr>
          </a:lstStyle>
          <a:p>
            <a:fld id="{98C27F58-118C-4822-BDC1-CB4E63509D37}" type="datetime4">
              <a:rPr lang="en-US" smtClean="0"/>
              <a:t>March 20, 2026</a:t>
            </a:fld>
            <a:endParaRPr lang="en-US" dirty="0"/>
          </a:p>
        </p:txBody>
      </p:sp>
      <p:sp>
        <p:nvSpPr>
          <p:cNvPr id="8" name="Slide Number Placeholder 9">
            <a:extLst>
              <a:ext uri="{FF2B5EF4-FFF2-40B4-BE49-F238E27FC236}">
                <a16:creationId xmlns:a16="http://schemas.microsoft.com/office/drawing/2014/main" id="{100478DC-53AC-A6DC-E7B7-565F138D561F}"/>
              </a:ext>
            </a:extLst>
          </p:cNvPr>
          <p:cNvSpPr>
            <a:spLocks noGrp="1"/>
          </p:cNvSpPr>
          <p:nvPr>
            <p:ph type="sldNum" sz="quarter" idx="19"/>
          </p:nvPr>
        </p:nvSpPr>
        <p:spPr>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991140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sp>
        <p:nvSpPr>
          <p:cNvPr id="2" name="Picture Placeholder 1">
            <a:extLst>
              <a:ext uri="{FF2B5EF4-FFF2-40B4-BE49-F238E27FC236}">
                <a16:creationId xmlns:a16="http://schemas.microsoft.com/office/drawing/2014/main" id="{2DA42368-07DC-A18A-7B5D-9040BAFD08B0}"/>
              </a:ext>
            </a:extLst>
          </p:cNvPr>
          <p:cNvSpPr>
            <a:spLocks noGrp="1"/>
          </p:cNvSpPr>
          <p:nvPr>
            <p:ph type="pic" sz="quarter" idx="21" hasCustomPrompt="1"/>
          </p:nvPr>
        </p:nvSpPr>
        <p:spPr>
          <a:xfrm>
            <a:off x="0" y="0"/>
            <a:ext cx="7237571" cy="50085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269081" y="4303800"/>
            <a:ext cx="1047600" cy="5697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14" name="Blue box">
            <a:extLst>
              <a:ext uri="{FF2B5EF4-FFF2-40B4-BE49-F238E27FC236}">
                <a16:creationId xmlns:a16="http://schemas.microsoft.com/office/drawing/2014/main" id="{CFD95F96-4707-289E-93EB-432714F64BD8}"/>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5" name="Dynamic legal" descr="{&quot;templafy&quot;:{&quot;id&quot;:&quot;3b9c05c0-b6cd-4529-b0d5-46767f4bf3d0&quot;}}">
            <a:extLst>
              <a:ext uri="{FF2B5EF4-FFF2-40B4-BE49-F238E27FC236}">
                <a16:creationId xmlns:a16="http://schemas.microsoft.com/office/drawing/2014/main" id="{EE2E2B94-67AA-42C8-3B29-6C53A174B03B}"/>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6" name="Dynmic Internal use only" descr="{&quot;templafy&quot;:{&quot;id&quot;:&quot;0bed3e04-9fa9-42d8-8111-e26b87e650d5&quot;}}" title="Form.Cigna_Confidentiality.Cigna_healthcareConfidentiality">
            <a:extLst>
              <a:ext uri="{FF2B5EF4-FFF2-40B4-BE49-F238E27FC236}">
                <a16:creationId xmlns:a16="http://schemas.microsoft.com/office/drawing/2014/main" id="{501728E3-05D3-941E-41EB-62E502DA2427}"/>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18" name="Title 1">
            <a:extLst>
              <a:ext uri="{FF2B5EF4-FFF2-40B4-BE49-F238E27FC236}">
                <a16:creationId xmlns:a16="http://schemas.microsoft.com/office/drawing/2014/main" id="{E52DD3C0-650A-06CF-BB94-C83C8F2C72E4}"/>
              </a:ext>
            </a:extLst>
          </p:cNvPr>
          <p:cNvSpPr>
            <a:spLocks noGrp="1"/>
          </p:cNvSpPr>
          <p:nvPr>
            <p:ph type="ctrTitle" hasCustomPrompt="1"/>
          </p:nvPr>
        </p:nvSpPr>
        <p:spPr bwMode="white">
          <a:xfrm>
            <a:off x="269998" y="1020600"/>
            <a:ext cx="4961609"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19" name="Subtitle 2">
            <a:extLst>
              <a:ext uri="{FF2B5EF4-FFF2-40B4-BE49-F238E27FC236}">
                <a16:creationId xmlns:a16="http://schemas.microsoft.com/office/drawing/2014/main" id="{6A7D5036-A0C8-47E7-3D92-2024BB1FAC27}"/>
              </a:ext>
            </a:extLst>
          </p:cNvPr>
          <p:cNvSpPr>
            <a:spLocks noGrp="1"/>
          </p:cNvSpPr>
          <p:nvPr>
            <p:ph type="subTitle" idx="1" hasCustomPrompt="1"/>
          </p:nvPr>
        </p:nvSpPr>
        <p:spPr bwMode="white">
          <a:xfrm>
            <a:off x="269998" y="2798932"/>
            <a:ext cx="4961609"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17" name="Footer Placeholder 16">
            <a:extLst>
              <a:ext uri="{FF2B5EF4-FFF2-40B4-BE49-F238E27FC236}">
                <a16:creationId xmlns:a16="http://schemas.microsoft.com/office/drawing/2014/main" id="{68BA8F63-F6B9-57C9-1542-B944655375FE}"/>
              </a:ext>
            </a:extLst>
          </p:cNvPr>
          <p:cNvSpPr>
            <a:spLocks noGrp="1"/>
          </p:cNvSpPr>
          <p:nvPr>
            <p:ph type="ftr" sz="quarter" idx="22"/>
          </p:nvPr>
        </p:nvSpPr>
        <p:spPr/>
        <p:txBody>
          <a:bodyPr/>
          <a:lstStyle>
            <a:lvl1pPr>
              <a:defRPr>
                <a:solidFill>
                  <a:schemeClr val="tx1"/>
                </a:solidFill>
              </a:defRPr>
            </a:lvl1pPr>
          </a:lstStyle>
          <a:p>
            <a:endParaRPr lang="en-US" dirty="0"/>
          </a:p>
        </p:txBody>
      </p:sp>
      <p:sp>
        <p:nvSpPr>
          <p:cNvPr id="7" name="Date Placeholder 1">
            <a:extLst>
              <a:ext uri="{FF2B5EF4-FFF2-40B4-BE49-F238E27FC236}">
                <a16:creationId xmlns:a16="http://schemas.microsoft.com/office/drawing/2014/main" id="{4E92B8EE-1ADF-DDD3-61E2-EB441472F9CD}"/>
              </a:ext>
            </a:extLst>
          </p:cNvPr>
          <p:cNvSpPr>
            <a:spLocks noGrp="1"/>
          </p:cNvSpPr>
          <p:nvPr>
            <p:ph type="dt" sz="half" idx="18"/>
          </p:nvPr>
        </p:nvSpPr>
        <p:spPr>
          <a:xfrm>
            <a:off x="7413823" y="4738500"/>
            <a:ext cx="1191077" cy="135000"/>
          </a:xfrm>
        </p:spPr>
        <p:txBody>
          <a:bodyPr/>
          <a:lstStyle>
            <a:lvl1pPr>
              <a:defRPr>
                <a:solidFill>
                  <a:schemeClr val="tx1"/>
                </a:solidFill>
              </a:defRPr>
            </a:lvl1pPr>
          </a:lstStyle>
          <a:p>
            <a:fld id="{196B0BF4-00B8-4DFA-8D63-C527021E43F0}" type="datetime4">
              <a:rPr lang="en-US" smtClean="0"/>
              <a:t>March 20, 2026</a:t>
            </a:fld>
            <a:endParaRPr lang="en-US" dirty="0"/>
          </a:p>
        </p:txBody>
      </p:sp>
      <p:sp>
        <p:nvSpPr>
          <p:cNvPr id="8" name="Slide Number Placeholder 9">
            <a:extLst>
              <a:ext uri="{FF2B5EF4-FFF2-40B4-BE49-F238E27FC236}">
                <a16:creationId xmlns:a16="http://schemas.microsoft.com/office/drawing/2014/main" id="{740D2082-12E8-3F62-6B89-C33609BA9880}"/>
              </a:ext>
            </a:extLst>
          </p:cNvPr>
          <p:cNvSpPr>
            <a:spLocks noGrp="1"/>
          </p:cNvSpPr>
          <p:nvPr>
            <p:ph type="sldNum" sz="quarter" idx="19"/>
          </p:nvPr>
        </p:nvSpPr>
        <p:spPr>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5146997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grpSp>
        <p:nvGrpSpPr>
          <p:cNvPr id="109" name="Group 108">
            <a:extLst>
              <a:ext uri="{FF2B5EF4-FFF2-40B4-BE49-F238E27FC236}">
                <a16:creationId xmlns:a16="http://schemas.microsoft.com/office/drawing/2014/main" id="{EF1432D5-A3F9-115B-962B-388A466D0024}"/>
              </a:ext>
            </a:extLst>
          </p:cNvPr>
          <p:cNvGrpSpPr/>
          <p:nvPr userDrawn="1"/>
        </p:nvGrpSpPr>
        <p:grpSpPr bwMode="ltGray">
          <a:xfrm>
            <a:off x="4918693" y="0"/>
            <a:ext cx="4225307" cy="5143501"/>
            <a:chOff x="6558257" y="0"/>
            <a:chExt cx="5633743" cy="6858001"/>
          </a:xfrm>
          <a:solidFill>
            <a:schemeClr val="tx2"/>
          </a:solidFill>
        </p:grpSpPr>
        <p:sp>
          <p:nvSpPr>
            <p:cNvPr id="7" name="Freeform 5">
              <a:extLst>
                <a:ext uri="{FF2B5EF4-FFF2-40B4-BE49-F238E27FC236}">
                  <a16:creationId xmlns:a16="http://schemas.microsoft.com/office/drawing/2014/main" id="{024A1C9F-3168-578B-8BDE-5FD7886BD37A}"/>
                </a:ext>
              </a:extLst>
            </p:cNvPr>
            <p:cNvSpPr>
              <a:spLocks/>
            </p:cNvSpPr>
            <p:nvPr/>
          </p:nvSpPr>
          <p:spPr bwMode="ltGray">
            <a:xfrm>
              <a:off x="10458824" y="2544977"/>
              <a:ext cx="1414713" cy="929669"/>
            </a:xfrm>
            <a:custGeom>
              <a:avLst/>
              <a:gdLst>
                <a:gd name="T0" fmla="*/ 156 w 401"/>
                <a:gd name="T1" fmla="*/ 225 h 264"/>
                <a:gd name="T2" fmla="*/ 0 w 401"/>
                <a:gd name="T3" fmla="*/ 34 h 264"/>
                <a:gd name="T4" fmla="*/ 246 w 401"/>
                <a:gd name="T5" fmla="*/ 39 h 264"/>
                <a:gd name="T6" fmla="*/ 401 w 401"/>
                <a:gd name="T7" fmla="*/ 229 h 264"/>
                <a:gd name="T8" fmla="*/ 156 w 401"/>
                <a:gd name="T9" fmla="*/ 225 h 264"/>
              </a:gdLst>
              <a:ahLst/>
              <a:cxnLst>
                <a:cxn ang="0">
                  <a:pos x="T0" y="T1"/>
                </a:cxn>
                <a:cxn ang="0">
                  <a:pos x="T2" y="T3"/>
                </a:cxn>
                <a:cxn ang="0">
                  <a:pos x="T4" y="T5"/>
                </a:cxn>
                <a:cxn ang="0">
                  <a:pos x="T6" y="T7"/>
                </a:cxn>
                <a:cxn ang="0">
                  <a:pos x="T8" y="T9"/>
                </a:cxn>
              </a:cxnLst>
              <a:rect l="0" t="0" r="r" b="b"/>
              <a:pathLst>
                <a:path w="401" h="264">
                  <a:moveTo>
                    <a:pt x="156" y="225"/>
                  </a:moveTo>
                  <a:cubicBezTo>
                    <a:pt x="75" y="186"/>
                    <a:pt x="21" y="115"/>
                    <a:pt x="0" y="34"/>
                  </a:cubicBezTo>
                  <a:cubicBezTo>
                    <a:pt x="76" y="1"/>
                    <a:pt x="166" y="0"/>
                    <a:pt x="246" y="39"/>
                  </a:cubicBezTo>
                  <a:cubicBezTo>
                    <a:pt x="327" y="78"/>
                    <a:pt x="381" y="149"/>
                    <a:pt x="401" y="229"/>
                  </a:cubicBezTo>
                  <a:cubicBezTo>
                    <a:pt x="326" y="263"/>
                    <a:pt x="236" y="264"/>
                    <a:pt x="156" y="2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 name="Freeform 6">
              <a:extLst>
                <a:ext uri="{FF2B5EF4-FFF2-40B4-BE49-F238E27FC236}">
                  <a16:creationId xmlns:a16="http://schemas.microsoft.com/office/drawing/2014/main" id="{328E937B-75AD-DF1D-7917-61D54E6247C5}"/>
                </a:ext>
              </a:extLst>
            </p:cNvPr>
            <p:cNvSpPr>
              <a:spLocks/>
            </p:cNvSpPr>
            <p:nvPr/>
          </p:nvSpPr>
          <p:spPr bwMode="ltGray">
            <a:xfrm>
              <a:off x="8472451" y="2068594"/>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 name="Freeform 8">
              <a:extLst>
                <a:ext uri="{FF2B5EF4-FFF2-40B4-BE49-F238E27FC236}">
                  <a16:creationId xmlns:a16="http://schemas.microsoft.com/office/drawing/2014/main" id="{C85033FA-793E-AA01-0AB1-F5E7C6942C1A}"/>
                </a:ext>
              </a:extLst>
            </p:cNvPr>
            <p:cNvSpPr>
              <a:spLocks/>
            </p:cNvSpPr>
            <p:nvPr/>
          </p:nvSpPr>
          <p:spPr bwMode="ltGray">
            <a:xfrm>
              <a:off x="8172185" y="4496704"/>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1" name="Freeform 9">
              <a:extLst>
                <a:ext uri="{FF2B5EF4-FFF2-40B4-BE49-F238E27FC236}">
                  <a16:creationId xmlns:a16="http://schemas.microsoft.com/office/drawing/2014/main" id="{969D7882-626D-04E8-A8B2-115119BF2A22}"/>
                </a:ext>
              </a:extLst>
            </p:cNvPr>
            <p:cNvSpPr>
              <a:spLocks/>
            </p:cNvSpPr>
            <p:nvPr/>
          </p:nvSpPr>
          <p:spPr bwMode="ltGray">
            <a:xfrm>
              <a:off x="7199209" y="3823993"/>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2" name="Freeform 10">
              <a:extLst>
                <a:ext uri="{FF2B5EF4-FFF2-40B4-BE49-F238E27FC236}">
                  <a16:creationId xmlns:a16="http://schemas.microsoft.com/office/drawing/2014/main" id="{1CCD7702-4DED-B05D-E109-C679BDCF70CF}"/>
                </a:ext>
              </a:extLst>
            </p:cNvPr>
            <p:cNvSpPr>
              <a:spLocks/>
            </p:cNvSpPr>
            <p:nvPr/>
          </p:nvSpPr>
          <p:spPr bwMode="ltGray">
            <a:xfrm>
              <a:off x="8027827" y="5746848"/>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3" name="Freeform 11">
              <a:extLst>
                <a:ext uri="{FF2B5EF4-FFF2-40B4-BE49-F238E27FC236}">
                  <a16:creationId xmlns:a16="http://schemas.microsoft.com/office/drawing/2014/main" id="{11FDB7A3-B7E0-6D67-D723-C1A2324C96FE}"/>
                </a:ext>
              </a:extLst>
            </p:cNvPr>
            <p:cNvSpPr>
              <a:spLocks/>
            </p:cNvSpPr>
            <p:nvPr/>
          </p:nvSpPr>
          <p:spPr bwMode="ltGray">
            <a:xfrm>
              <a:off x="10539665" y="5498552"/>
              <a:ext cx="444624" cy="609193"/>
            </a:xfrm>
            <a:custGeom>
              <a:avLst/>
              <a:gdLst>
                <a:gd name="T0" fmla="*/ 103 w 126"/>
                <a:gd name="T1" fmla="*/ 110 h 173"/>
                <a:gd name="T2" fmla="*/ 12 w 126"/>
                <a:gd name="T3" fmla="*/ 173 h 173"/>
                <a:gd name="T4" fmla="*/ 23 w 126"/>
                <a:gd name="T5" fmla="*/ 63 h 173"/>
                <a:gd name="T6" fmla="*/ 114 w 126"/>
                <a:gd name="T7" fmla="*/ 0 h 173"/>
                <a:gd name="T8" fmla="*/ 103 w 126"/>
                <a:gd name="T9" fmla="*/ 110 h 173"/>
              </a:gdLst>
              <a:ahLst/>
              <a:cxnLst>
                <a:cxn ang="0">
                  <a:pos x="T0" y="T1"/>
                </a:cxn>
                <a:cxn ang="0">
                  <a:pos x="T2" y="T3"/>
                </a:cxn>
                <a:cxn ang="0">
                  <a:pos x="T4" y="T5"/>
                </a:cxn>
                <a:cxn ang="0">
                  <a:pos x="T6" y="T7"/>
                </a:cxn>
                <a:cxn ang="0">
                  <a:pos x="T8" y="T9"/>
                </a:cxn>
              </a:cxnLst>
              <a:rect l="0" t="0" r="r" b="b"/>
              <a:pathLst>
                <a:path w="126" h="173">
                  <a:moveTo>
                    <a:pt x="103" y="110"/>
                  </a:moveTo>
                  <a:cubicBezTo>
                    <a:pt x="82" y="145"/>
                    <a:pt x="49" y="167"/>
                    <a:pt x="12" y="173"/>
                  </a:cubicBezTo>
                  <a:cubicBezTo>
                    <a:pt x="0" y="138"/>
                    <a:pt x="2" y="98"/>
                    <a:pt x="23" y="63"/>
                  </a:cubicBezTo>
                  <a:cubicBezTo>
                    <a:pt x="43" y="28"/>
                    <a:pt x="77" y="7"/>
                    <a:pt x="114" y="0"/>
                  </a:cubicBezTo>
                  <a:cubicBezTo>
                    <a:pt x="126" y="36"/>
                    <a:pt x="123" y="76"/>
                    <a:pt x="103"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4" name="Freeform 12">
              <a:extLst>
                <a:ext uri="{FF2B5EF4-FFF2-40B4-BE49-F238E27FC236}">
                  <a16:creationId xmlns:a16="http://schemas.microsoft.com/office/drawing/2014/main" id="{4756103D-ABD1-2B3D-AC33-EC23E5C5FFEA}"/>
                </a:ext>
              </a:extLst>
            </p:cNvPr>
            <p:cNvSpPr>
              <a:spLocks/>
            </p:cNvSpPr>
            <p:nvPr/>
          </p:nvSpPr>
          <p:spPr bwMode="ltGray">
            <a:xfrm>
              <a:off x="11091114" y="4620852"/>
              <a:ext cx="762213" cy="1157755"/>
            </a:xfrm>
            <a:custGeom>
              <a:avLst/>
              <a:gdLst>
                <a:gd name="T0" fmla="*/ 185 w 217"/>
                <a:gd name="T1" fmla="*/ 202 h 328"/>
                <a:gd name="T2" fmla="*/ 27 w 217"/>
                <a:gd name="T3" fmla="*/ 328 h 328"/>
                <a:gd name="T4" fmla="*/ 33 w 217"/>
                <a:gd name="T5" fmla="*/ 127 h 328"/>
                <a:gd name="T6" fmla="*/ 190 w 217"/>
                <a:gd name="T7" fmla="*/ 0 h 328"/>
                <a:gd name="T8" fmla="*/ 185 w 217"/>
                <a:gd name="T9" fmla="*/ 202 h 328"/>
              </a:gdLst>
              <a:ahLst/>
              <a:cxnLst>
                <a:cxn ang="0">
                  <a:pos x="T0" y="T1"/>
                </a:cxn>
                <a:cxn ang="0">
                  <a:pos x="T2" y="T3"/>
                </a:cxn>
                <a:cxn ang="0">
                  <a:pos x="T4" y="T5"/>
                </a:cxn>
                <a:cxn ang="0">
                  <a:pos x="T6" y="T7"/>
                </a:cxn>
                <a:cxn ang="0">
                  <a:pos x="T8" y="T9"/>
                </a:cxn>
              </a:cxnLst>
              <a:rect l="0" t="0" r="r" b="b"/>
              <a:pathLst>
                <a:path w="217" h="328">
                  <a:moveTo>
                    <a:pt x="185" y="202"/>
                  </a:moveTo>
                  <a:cubicBezTo>
                    <a:pt x="152" y="268"/>
                    <a:pt x="93" y="312"/>
                    <a:pt x="27" y="328"/>
                  </a:cubicBezTo>
                  <a:cubicBezTo>
                    <a:pt x="0" y="266"/>
                    <a:pt x="0" y="192"/>
                    <a:pt x="33" y="127"/>
                  </a:cubicBezTo>
                  <a:cubicBezTo>
                    <a:pt x="65" y="61"/>
                    <a:pt x="124" y="17"/>
                    <a:pt x="190" y="0"/>
                  </a:cubicBezTo>
                  <a:cubicBezTo>
                    <a:pt x="217" y="63"/>
                    <a:pt x="217" y="136"/>
                    <a:pt x="185"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5" name="Freeform 13">
              <a:extLst>
                <a:ext uri="{FF2B5EF4-FFF2-40B4-BE49-F238E27FC236}">
                  <a16:creationId xmlns:a16="http://schemas.microsoft.com/office/drawing/2014/main" id="{A4FA5AC8-FF67-D98B-99E5-ED07F35712DC}"/>
                </a:ext>
              </a:extLst>
            </p:cNvPr>
            <p:cNvSpPr>
              <a:spLocks/>
            </p:cNvSpPr>
            <p:nvPr/>
          </p:nvSpPr>
          <p:spPr bwMode="ltGray">
            <a:xfrm>
              <a:off x="10071943" y="272774"/>
              <a:ext cx="845941" cy="984525"/>
            </a:xfrm>
            <a:custGeom>
              <a:avLst/>
              <a:gdLst>
                <a:gd name="T0" fmla="*/ 185 w 240"/>
                <a:gd name="T1" fmla="*/ 91 h 280"/>
                <a:gd name="T2" fmla="*/ 225 w 240"/>
                <a:gd name="T3" fmla="*/ 280 h 280"/>
                <a:gd name="T4" fmla="*/ 55 w 240"/>
                <a:gd name="T5" fmla="*/ 189 h 280"/>
                <a:gd name="T6" fmla="*/ 15 w 240"/>
                <a:gd name="T7" fmla="*/ 0 h 280"/>
                <a:gd name="T8" fmla="*/ 185 w 240"/>
                <a:gd name="T9" fmla="*/ 91 h 280"/>
              </a:gdLst>
              <a:ahLst/>
              <a:cxnLst>
                <a:cxn ang="0">
                  <a:pos x="T0" y="T1"/>
                </a:cxn>
                <a:cxn ang="0">
                  <a:pos x="T2" y="T3"/>
                </a:cxn>
                <a:cxn ang="0">
                  <a:pos x="T4" y="T5"/>
                </a:cxn>
                <a:cxn ang="0">
                  <a:pos x="T6" y="T7"/>
                </a:cxn>
                <a:cxn ang="0">
                  <a:pos x="T8" y="T9"/>
                </a:cxn>
              </a:cxnLst>
              <a:rect l="0" t="0" r="r" b="b"/>
              <a:pathLst>
                <a:path w="240" h="280">
                  <a:moveTo>
                    <a:pt x="185" y="91"/>
                  </a:moveTo>
                  <a:cubicBezTo>
                    <a:pt x="227" y="147"/>
                    <a:pt x="240" y="216"/>
                    <a:pt x="225" y="280"/>
                  </a:cubicBezTo>
                  <a:cubicBezTo>
                    <a:pt x="160" y="276"/>
                    <a:pt x="97" y="245"/>
                    <a:pt x="55" y="189"/>
                  </a:cubicBezTo>
                  <a:cubicBezTo>
                    <a:pt x="13" y="133"/>
                    <a:pt x="0" y="64"/>
                    <a:pt x="15" y="0"/>
                  </a:cubicBezTo>
                  <a:cubicBezTo>
                    <a:pt x="80" y="4"/>
                    <a:pt x="143" y="35"/>
                    <a:pt x="185" y="9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7" name="Freeform: Shape 106">
              <a:extLst>
                <a:ext uri="{FF2B5EF4-FFF2-40B4-BE49-F238E27FC236}">
                  <a16:creationId xmlns:a16="http://schemas.microsoft.com/office/drawing/2014/main" id="{E97028E4-1F95-1D28-439C-967F723B86D4}"/>
                </a:ext>
              </a:extLst>
            </p:cNvPr>
            <p:cNvSpPr>
              <a:spLocks/>
            </p:cNvSpPr>
            <p:nvPr/>
          </p:nvSpPr>
          <p:spPr bwMode="ltGray">
            <a:xfrm>
              <a:off x="11969989" y="3795700"/>
              <a:ext cx="222011" cy="1279191"/>
            </a:xfrm>
            <a:custGeom>
              <a:avLst/>
              <a:gdLst>
                <a:gd name="connsiteX0" fmla="*/ 222011 w 222011"/>
                <a:gd name="connsiteY0" fmla="*/ 0 h 1279191"/>
                <a:gd name="connsiteX1" fmla="*/ 222011 w 222011"/>
                <a:gd name="connsiteY1" fmla="*/ 1279191 h 1279191"/>
                <a:gd name="connsiteX2" fmla="*/ 182381 w 222011"/>
                <a:gd name="connsiteY2" fmla="*/ 1227648 h 1279191"/>
                <a:gd name="connsiteX3" fmla="*/ 14142 w 222011"/>
                <a:gd name="connsiteY3" fmla="*/ 804179 h 1279191"/>
                <a:gd name="connsiteX4" fmla="*/ 185629 w 222011"/>
                <a:gd name="connsiteY4" fmla="*/ 47028 h 127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011" h="1279191">
                  <a:moveTo>
                    <a:pt x="222011" y="0"/>
                  </a:moveTo>
                  <a:lnTo>
                    <a:pt x="222011" y="1279191"/>
                  </a:lnTo>
                  <a:lnTo>
                    <a:pt x="182381" y="1227648"/>
                  </a:lnTo>
                  <a:cubicBezTo>
                    <a:pt x="97821" y="1104393"/>
                    <a:pt x="38805" y="960889"/>
                    <a:pt x="14142" y="804179"/>
                  </a:cubicBezTo>
                  <a:cubicBezTo>
                    <a:pt x="-32102" y="526855"/>
                    <a:pt x="37649" y="260316"/>
                    <a:pt x="185629" y="470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7" name="Freeform 15">
              <a:extLst>
                <a:ext uri="{FF2B5EF4-FFF2-40B4-BE49-F238E27FC236}">
                  <a16:creationId xmlns:a16="http://schemas.microsoft.com/office/drawing/2014/main" id="{04B4D291-0C14-3E70-A9E2-A9A414F7DCD8}"/>
                </a:ext>
              </a:extLst>
            </p:cNvPr>
            <p:cNvSpPr>
              <a:spLocks/>
            </p:cNvSpPr>
            <p:nvPr/>
          </p:nvSpPr>
          <p:spPr bwMode="ltGray">
            <a:xfrm>
              <a:off x="6878733" y="1635518"/>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8" name="Freeform 16">
              <a:extLst>
                <a:ext uri="{FF2B5EF4-FFF2-40B4-BE49-F238E27FC236}">
                  <a16:creationId xmlns:a16="http://schemas.microsoft.com/office/drawing/2014/main" id="{20AC9553-328E-B9EA-F074-A9482E9681C6}"/>
                </a:ext>
              </a:extLst>
            </p:cNvPr>
            <p:cNvSpPr>
              <a:spLocks/>
            </p:cNvSpPr>
            <p:nvPr/>
          </p:nvSpPr>
          <p:spPr bwMode="ltGray">
            <a:xfrm>
              <a:off x="9621545" y="5524536"/>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9" name="Freeform 17">
              <a:extLst>
                <a:ext uri="{FF2B5EF4-FFF2-40B4-BE49-F238E27FC236}">
                  <a16:creationId xmlns:a16="http://schemas.microsoft.com/office/drawing/2014/main" id="{E9213E32-D0DB-9F57-2BDB-C34A607EDCA1}"/>
                </a:ext>
              </a:extLst>
            </p:cNvPr>
            <p:cNvSpPr>
              <a:spLocks/>
            </p:cNvSpPr>
            <p:nvPr/>
          </p:nvSpPr>
          <p:spPr bwMode="ltGray">
            <a:xfrm>
              <a:off x="8940173" y="3171493"/>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7" name="Freeform: Shape 86">
              <a:extLst>
                <a:ext uri="{FF2B5EF4-FFF2-40B4-BE49-F238E27FC236}">
                  <a16:creationId xmlns:a16="http://schemas.microsoft.com/office/drawing/2014/main" id="{8F3583FA-2F33-BF1D-EB69-85FAFEFCA696}"/>
                </a:ext>
              </a:extLst>
            </p:cNvPr>
            <p:cNvSpPr>
              <a:spLocks/>
            </p:cNvSpPr>
            <p:nvPr/>
          </p:nvSpPr>
          <p:spPr bwMode="ltGray">
            <a:xfrm>
              <a:off x="10789043" y="0"/>
              <a:ext cx="487585" cy="676978"/>
            </a:xfrm>
            <a:custGeom>
              <a:avLst/>
              <a:gdLst>
                <a:gd name="connsiteX0" fmla="*/ 11666 w 487585"/>
                <a:gd name="connsiteY0" fmla="*/ 0 h 676978"/>
                <a:gd name="connsiteX1" fmla="*/ 434755 w 487585"/>
                <a:gd name="connsiteY1" fmla="*/ 0 h 676978"/>
                <a:gd name="connsiteX2" fmla="*/ 477547 w 487585"/>
                <a:gd name="connsiteY2" fmla="*/ 138465 h 676978"/>
                <a:gd name="connsiteX3" fmla="*/ 332868 w 487585"/>
                <a:gd name="connsiteY3" fmla="*/ 676978 h 676978"/>
                <a:gd name="connsiteX4" fmla="*/ 11750 w 487585"/>
                <a:gd name="connsiteY4" fmla="*/ 219418 h 676978"/>
                <a:gd name="connsiteX5" fmla="*/ 558 w 487585"/>
                <a:gd name="connsiteY5" fmla="*/ 70930 h 67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7585" h="676978">
                  <a:moveTo>
                    <a:pt x="11666" y="0"/>
                  </a:moveTo>
                  <a:lnTo>
                    <a:pt x="434755" y="0"/>
                  </a:lnTo>
                  <a:lnTo>
                    <a:pt x="477547" y="138465"/>
                  </a:lnTo>
                  <a:cubicBezTo>
                    <a:pt x="512835" y="339087"/>
                    <a:pt x="452846" y="532670"/>
                    <a:pt x="332868" y="676978"/>
                  </a:cubicBezTo>
                  <a:cubicBezTo>
                    <a:pt x="170545" y="585466"/>
                    <a:pt x="47038" y="420040"/>
                    <a:pt x="11750" y="219418"/>
                  </a:cubicBezTo>
                  <a:cubicBezTo>
                    <a:pt x="2046" y="169262"/>
                    <a:pt x="-1483" y="119546"/>
                    <a:pt x="558" y="709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21" name="Freeform 19">
              <a:extLst>
                <a:ext uri="{FF2B5EF4-FFF2-40B4-BE49-F238E27FC236}">
                  <a16:creationId xmlns:a16="http://schemas.microsoft.com/office/drawing/2014/main" id="{10700D61-F3FB-15D2-6EB2-CBB5088B3C09}"/>
                </a:ext>
              </a:extLst>
            </p:cNvPr>
            <p:cNvSpPr>
              <a:spLocks/>
            </p:cNvSpPr>
            <p:nvPr/>
          </p:nvSpPr>
          <p:spPr bwMode="ltGray">
            <a:xfrm>
              <a:off x="10686911" y="3607455"/>
              <a:ext cx="1189514" cy="1013397"/>
            </a:xfrm>
            <a:custGeom>
              <a:avLst/>
              <a:gdLst>
                <a:gd name="T0" fmla="*/ 254 w 337"/>
                <a:gd name="T1" fmla="*/ 221 h 288"/>
                <a:gd name="T2" fmla="*/ 0 w 337"/>
                <a:gd name="T3" fmla="*/ 258 h 288"/>
                <a:gd name="T4" fmla="*/ 126 w 337"/>
                <a:gd name="T5" fmla="*/ 50 h 288"/>
                <a:gd name="T6" fmla="*/ 310 w 337"/>
                <a:gd name="T7" fmla="*/ 16 h 288"/>
                <a:gd name="T8" fmla="*/ 331 w 337"/>
                <a:gd name="T9" fmla="*/ 41 h 288"/>
                <a:gd name="T10" fmla="*/ 254 w 337"/>
                <a:gd name="T11" fmla="*/ 221 h 288"/>
              </a:gdLst>
              <a:ahLst/>
              <a:cxnLst>
                <a:cxn ang="0">
                  <a:pos x="T0" y="T1"/>
                </a:cxn>
                <a:cxn ang="0">
                  <a:pos x="T2" y="T3"/>
                </a:cxn>
                <a:cxn ang="0">
                  <a:pos x="T4" y="T5"/>
                </a:cxn>
                <a:cxn ang="0">
                  <a:pos x="T6" y="T7"/>
                </a:cxn>
                <a:cxn ang="0">
                  <a:pos x="T8" y="T9"/>
                </a:cxn>
                <a:cxn ang="0">
                  <a:pos x="T10" y="T11"/>
                </a:cxn>
              </a:cxnLst>
              <a:rect l="0" t="0" r="r" b="b"/>
              <a:pathLst>
                <a:path w="337" h="288">
                  <a:moveTo>
                    <a:pt x="254" y="221"/>
                  </a:moveTo>
                  <a:cubicBezTo>
                    <a:pt x="197" y="267"/>
                    <a:pt x="105" y="288"/>
                    <a:pt x="0" y="258"/>
                  </a:cubicBezTo>
                  <a:cubicBezTo>
                    <a:pt x="64" y="173"/>
                    <a:pt x="59" y="104"/>
                    <a:pt x="126" y="50"/>
                  </a:cubicBezTo>
                  <a:cubicBezTo>
                    <a:pt x="181" y="6"/>
                    <a:pt x="246" y="0"/>
                    <a:pt x="310" y="16"/>
                  </a:cubicBezTo>
                  <a:cubicBezTo>
                    <a:pt x="321" y="19"/>
                    <a:pt x="330" y="30"/>
                    <a:pt x="331" y="41"/>
                  </a:cubicBezTo>
                  <a:cubicBezTo>
                    <a:pt x="337" y="100"/>
                    <a:pt x="311" y="176"/>
                    <a:pt x="254"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5" name="Freeform: Shape 104">
              <a:extLst>
                <a:ext uri="{FF2B5EF4-FFF2-40B4-BE49-F238E27FC236}">
                  <a16:creationId xmlns:a16="http://schemas.microsoft.com/office/drawing/2014/main" id="{F7DF9D59-6400-A709-F3BF-6AFF6089086C}"/>
                </a:ext>
              </a:extLst>
            </p:cNvPr>
            <p:cNvSpPr>
              <a:spLocks/>
            </p:cNvSpPr>
            <p:nvPr/>
          </p:nvSpPr>
          <p:spPr bwMode="ltGray">
            <a:xfrm>
              <a:off x="11674412" y="1300607"/>
              <a:ext cx="517588" cy="1683010"/>
            </a:xfrm>
            <a:custGeom>
              <a:avLst/>
              <a:gdLst>
                <a:gd name="connsiteX0" fmla="*/ 410053 w 517588"/>
                <a:gd name="connsiteY0" fmla="*/ 0 h 1683010"/>
                <a:gd name="connsiteX1" fmla="*/ 517588 w 517588"/>
                <a:gd name="connsiteY1" fmla="*/ 236418 h 1683010"/>
                <a:gd name="connsiteX2" fmla="*/ 517588 w 517588"/>
                <a:gd name="connsiteY2" fmla="*/ 1666571 h 1683010"/>
                <a:gd name="connsiteX3" fmla="*/ 488597 w 517588"/>
                <a:gd name="connsiteY3" fmla="*/ 1681308 h 1683010"/>
                <a:gd name="connsiteX4" fmla="*/ 434763 w 517588"/>
                <a:gd name="connsiteY4" fmla="*/ 1674258 h 1683010"/>
                <a:gd name="connsiteX5" fmla="*/ 7626 w 517588"/>
                <a:gd name="connsiteY5" fmla="*/ 1057426 h 1683010"/>
                <a:gd name="connsiteX6" fmla="*/ 410053 w 517588"/>
                <a:gd name="connsiteY6" fmla="*/ 0 h 168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88" h="1683010">
                  <a:moveTo>
                    <a:pt x="410053" y="0"/>
                  </a:moveTo>
                  <a:lnTo>
                    <a:pt x="517588" y="236418"/>
                  </a:lnTo>
                  <a:lnTo>
                    <a:pt x="517588" y="1666571"/>
                  </a:lnTo>
                  <a:lnTo>
                    <a:pt x="488597" y="1681308"/>
                  </a:lnTo>
                  <a:cubicBezTo>
                    <a:pt x="470946" y="1684833"/>
                    <a:pt x="452414" y="1683070"/>
                    <a:pt x="434763" y="1674258"/>
                  </a:cubicBezTo>
                  <a:cubicBezTo>
                    <a:pt x="215899" y="1586140"/>
                    <a:pt x="46456" y="1342932"/>
                    <a:pt x="7626" y="1057426"/>
                  </a:cubicBezTo>
                  <a:cubicBezTo>
                    <a:pt x="-34735" y="775446"/>
                    <a:pt x="99407" y="296080"/>
                    <a:pt x="41005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6" name="Freeform: Shape 95">
              <a:extLst>
                <a:ext uri="{FF2B5EF4-FFF2-40B4-BE49-F238E27FC236}">
                  <a16:creationId xmlns:a16="http://schemas.microsoft.com/office/drawing/2014/main" id="{0452F7D4-5702-5939-561B-74075C1FA01D}"/>
                </a:ext>
              </a:extLst>
            </p:cNvPr>
            <p:cNvSpPr>
              <a:spLocks/>
            </p:cNvSpPr>
            <p:nvPr/>
          </p:nvSpPr>
          <p:spPr bwMode="ltGray">
            <a:xfrm>
              <a:off x="9755429" y="6304270"/>
              <a:ext cx="578941" cy="553729"/>
            </a:xfrm>
            <a:custGeom>
              <a:avLst/>
              <a:gdLst>
                <a:gd name="connsiteX0" fmla="*/ 512809 w 578941"/>
                <a:gd name="connsiteY0" fmla="*/ 449 h 553729"/>
                <a:gd name="connsiteX1" fmla="*/ 569069 w 578941"/>
                <a:gd name="connsiteY1" fmla="*/ 42849 h 553729"/>
                <a:gd name="connsiteX2" fmla="*/ 502260 w 578941"/>
                <a:gd name="connsiteY2" fmla="*/ 449184 h 553729"/>
                <a:gd name="connsiteX3" fmla="*/ 415528 w 578941"/>
                <a:gd name="connsiteY3" fmla="*/ 553729 h 553729"/>
                <a:gd name="connsiteX4" fmla="*/ 0 w 578941"/>
                <a:gd name="connsiteY4" fmla="*/ 553729 h 553729"/>
                <a:gd name="connsiteX5" fmla="*/ 20539 w 578941"/>
                <a:gd name="connsiteY5" fmla="*/ 441234 h 553729"/>
                <a:gd name="connsiteX6" fmla="*/ 140090 w 578941"/>
                <a:gd name="connsiteY6" fmla="*/ 180649 h 553729"/>
                <a:gd name="connsiteX7" fmla="*/ 512809 w 578941"/>
                <a:gd name="connsiteY7" fmla="*/ 449 h 55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941" h="553729">
                  <a:moveTo>
                    <a:pt x="512809" y="449"/>
                  </a:moveTo>
                  <a:cubicBezTo>
                    <a:pt x="540939" y="-3085"/>
                    <a:pt x="565552" y="14582"/>
                    <a:pt x="569069" y="42849"/>
                  </a:cubicBezTo>
                  <a:cubicBezTo>
                    <a:pt x="593682" y="208916"/>
                    <a:pt x="572585" y="332583"/>
                    <a:pt x="502260" y="449184"/>
                  </a:cubicBezTo>
                  <a:lnTo>
                    <a:pt x="415528" y="553729"/>
                  </a:lnTo>
                  <a:lnTo>
                    <a:pt x="0" y="553729"/>
                  </a:lnTo>
                  <a:lnTo>
                    <a:pt x="20539" y="441234"/>
                  </a:lnTo>
                  <a:cubicBezTo>
                    <a:pt x="41636" y="345833"/>
                    <a:pt x="73282" y="256616"/>
                    <a:pt x="140090" y="180649"/>
                  </a:cubicBezTo>
                  <a:cubicBezTo>
                    <a:pt x="245576" y="56982"/>
                    <a:pt x="368644" y="11049"/>
                    <a:pt x="5128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24" name="Freeform 22">
              <a:extLst>
                <a:ext uri="{FF2B5EF4-FFF2-40B4-BE49-F238E27FC236}">
                  <a16:creationId xmlns:a16="http://schemas.microsoft.com/office/drawing/2014/main" id="{74646E50-FBF3-0088-2175-0B4AA8AD7891}"/>
                </a:ext>
              </a:extLst>
            </p:cNvPr>
            <p:cNvSpPr>
              <a:spLocks/>
            </p:cNvSpPr>
            <p:nvPr/>
          </p:nvSpPr>
          <p:spPr bwMode="ltGray">
            <a:xfrm>
              <a:off x="7886355" y="3408241"/>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6" name="Freeform: Shape 105">
              <a:extLst>
                <a:ext uri="{FF2B5EF4-FFF2-40B4-BE49-F238E27FC236}">
                  <a16:creationId xmlns:a16="http://schemas.microsoft.com/office/drawing/2014/main" id="{4554A76D-DF4B-FB5D-43F3-1DCDEE53156F}"/>
                </a:ext>
              </a:extLst>
            </p:cNvPr>
            <p:cNvSpPr>
              <a:spLocks/>
            </p:cNvSpPr>
            <p:nvPr/>
          </p:nvSpPr>
          <p:spPr bwMode="ltGray">
            <a:xfrm>
              <a:off x="11906788" y="56196"/>
              <a:ext cx="285212" cy="1094774"/>
            </a:xfrm>
            <a:custGeom>
              <a:avLst/>
              <a:gdLst>
                <a:gd name="connsiteX0" fmla="*/ 285212 w 285212"/>
                <a:gd name="connsiteY0" fmla="*/ 0 h 1094774"/>
                <a:gd name="connsiteX1" fmla="*/ 285212 w 285212"/>
                <a:gd name="connsiteY1" fmla="*/ 1094774 h 1094774"/>
                <a:gd name="connsiteX2" fmla="*/ 262203 w 285212"/>
                <a:gd name="connsiteY2" fmla="*/ 1093008 h 1094774"/>
                <a:gd name="connsiteX3" fmla="*/ 1075 w 285212"/>
                <a:gd name="connsiteY3" fmla="*/ 631602 h 1094774"/>
                <a:gd name="connsiteX4" fmla="*/ 232319 w 285212"/>
                <a:gd name="connsiteY4" fmla="*/ 64476 h 1094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12" h="1094774">
                  <a:moveTo>
                    <a:pt x="285212" y="0"/>
                  </a:moveTo>
                  <a:lnTo>
                    <a:pt x="285212" y="1094774"/>
                  </a:lnTo>
                  <a:lnTo>
                    <a:pt x="262203" y="1093008"/>
                  </a:lnTo>
                  <a:cubicBezTo>
                    <a:pt x="113995" y="1011998"/>
                    <a:pt x="-13040" y="839411"/>
                    <a:pt x="1075" y="631602"/>
                  </a:cubicBezTo>
                  <a:cubicBezTo>
                    <a:pt x="11661" y="483671"/>
                    <a:pt x="95690" y="250547"/>
                    <a:pt x="232319" y="644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26" name="Freeform 24">
              <a:extLst>
                <a:ext uri="{FF2B5EF4-FFF2-40B4-BE49-F238E27FC236}">
                  <a16:creationId xmlns:a16="http://schemas.microsoft.com/office/drawing/2014/main" id="{E04086D5-8E23-8730-4AD4-716116683355}"/>
                </a:ext>
              </a:extLst>
            </p:cNvPr>
            <p:cNvSpPr>
              <a:spLocks/>
            </p:cNvSpPr>
            <p:nvPr/>
          </p:nvSpPr>
          <p:spPr bwMode="ltGray">
            <a:xfrm>
              <a:off x="11102663" y="633670"/>
              <a:ext cx="629403" cy="1022058"/>
            </a:xfrm>
            <a:custGeom>
              <a:avLst/>
              <a:gdLst>
                <a:gd name="T0" fmla="*/ 19 w 178"/>
                <a:gd name="T1" fmla="*/ 197 h 290"/>
                <a:gd name="T2" fmla="*/ 73 w 178"/>
                <a:gd name="T3" fmla="*/ 0 h 290"/>
                <a:gd name="T4" fmla="*/ 159 w 178"/>
                <a:gd name="T5" fmla="*/ 146 h 290"/>
                <a:gd name="T6" fmla="*/ 143 w 178"/>
                <a:gd name="T7" fmla="*/ 284 h 290"/>
                <a:gd name="T8" fmla="*/ 131 w 178"/>
                <a:gd name="T9" fmla="*/ 289 h 290"/>
                <a:gd name="T10" fmla="*/ 19 w 178"/>
                <a:gd name="T11" fmla="*/ 197 h 290"/>
              </a:gdLst>
              <a:ahLst/>
              <a:cxnLst>
                <a:cxn ang="0">
                  <a:pos x="T0" y="T1"/>
                </a:cxn>
                <a:cxn ang="0">
                  <a:pos x="T2" y="T3"/>
                </a:cxn>
                <a:cxn ang="0">
                  <a:pos x="T4" y="T5"/>
                </a:cxn>
                <a:cxn ang="0">
                  <a:pos x="T6" y="T7"/>
                </a:cxn>
                <a:cxn ang="0">
                  <a:pos x="T8" y="T9"/>
                </a:cxn>
                <a:cxn ang="0">
                  <a:pos x="T10" y="T11"/>
                </a:cxn>
              </a:cxnLst>
              <a:rect l="0" t="0" r="r" b="b"/>
              <a:pathLst>
                <a:path w="178" h="290">
                  <a:moveTo>
                    <a:pt x="19" y="197"/>
                  </a:moveTo>
                  <a:cubicBezTo>
                    <a:pt x="0" y="132"/>
                    <a:pt x="14" y="70"/>
                    <a:pt x="73" y="0"/>
                  </a:cubicBezTo>
                  <a:cubicBezTo>
                    <a:pt x="104" y="62"/>
                    <a:pt x="138" y="93"/>
                    <a:pt x="159" y="146"/>
                  </a:cubicBezTo>
                  <a:cubicBezTo>
                    <a:pt x="178" y="194"/>
                    <a:pt x="167" y="245"/>
                    <a:pt x="143" y="284"/>
                  </a:cubicBezTo>
                  <a:cubicBezTo>
                    <a:pt x="141" y="288"/>
                    <a:pt x="136" y="290"/>
                    <a:pt x="131" y="289"/>
                  </a:cubicBezTo>
                  <a:cubicBezTo>
                    <a:pt x="74" y="275"/>
                    <a:pt x="29" y="232"/>
                    <a:pt x="19" y="1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7" name="Freeform 25">
              <a:extLst>
                <a:ext uri="{FF2B5EF4-FFF2-40B4-BE49-F238E27FC236}">
                  <a16:creationId xmlns:a16="http://schemas.microsoft.com/office/drawing/2014/main" id="{EEF01020-57F2-5D4D-8807-7E2676641E52}"/>
                </a:ext>
              </a:extLst>
            </p:cNvPr>
            <p:cNvSpPr>
              <a:spLocks/>
            </p:cNvSpPr>
            <p:nvPr/>
          </p:nvSpPr>
          <p:spPr bwMode="ltGray">
            <a:xfrm>
              <a:off x="9070095" y="1687487"/>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8" name="Freeform 26">
              <a:extLst>
                <a:ext uri="{FF2B5EF4-FFF2-40B4-BE49-F238E27FC236}">
                  <a16:creationId xmlns:a16="http://schemas.microsoft.com/office/drawing/2014/main" id="{DC75AC61-26F9-0C1F-AB96-2139DE622023}"/>
                </a:ext>
              </a:extLst>
            </p:cNvPr>
            <p:cNvSpPr>
              <a:spLocks/>
            </p:cNvSpPr>
            <p:nvPr/>
          </p:nvSpPr>
          <p:spPr bwMode="ltGray">
            <a:xfrm>
              <a:off x="8460902" y="977244"/>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9" name="Freeform 27">
              <a:extLst>
                <a:ext uri="{FF2B5EF4-FFF2-40B4-BE49-F238E27FC236}">
                  <a16:creationId xmlns:a16="http://schemas.microsoft.com/office/drawing/2014/main" id="{C4B91423-2AA4-D359-33FB-CFA2174E5E0D}"/>
                </a:ext>
              </a:extLst>
            </p:cNvPr>
            <p:cNvSpPr>
              <a:spLocks/>
            </p:cNvSpPr>
            <p:nvPr/>
          </p:nvSpPr>
          <p:spPr bwMode="ltGray">
            <a:xfrm>
              <a:off x="9621545" y="1182233"/>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9" name="Freeform: Shape 88">
              <a:extLst>
                <a:ext uri="{FF2B5EF4-FFF2-40B4-BE49-F238E27FC236}">
                  <a16:creationId xmlns:a16="http://schemas.microsoft.com/office/drawing/2014/main" id="{11098F3A-017A-24C7-434C-B87142EBE9A8}"/>
                </a:ext>
              </a:extLst>
            </p:cNvPr>
            <p:cNvSpPr>
              <a:spLocks/>
            </p:cNvSpPr>
            <p:nvPr/>
          </p:nvSpPr>
          <p:spPr bwMode="ltGray">
            <a:xfrm>
              <a:off x="11385653" y="0"/>
              <a:ext cx="440759" cy="530420"/>
            </a:xfrm>
            <a:custGeom>
              <a:avLst/>
              <a:gdLst>
                <a:gd name="connsiteX0" fmla="*/ 46019 w 440759"/>
                <a:gd name="connsiteY0" fmla="*/ 0 h 530420"/>
                <a:gd name="connsiteX1" fmla="*/ 389756 w 440759"/>
                <a:gd name="connsiteY1" fmla="*/ 0 h 530420"/>
                <a:gd name="connsiteX2" fmla="*/ 426016 w 440759"/>
                <a:gd name="connsiteY2" fmla="*/ 88693 h 530420"/>
                <a:gd name="connsiteX3" fmla="*/ 440406 w 440759"/>
                <a:gd name="connsiteY3" fmla="*/ 230109 h 530420"/>
                <a:gd name="connsiteX4" fmla="*/ 292198 w 440759"/>
                <a:gd name="connsiteY4" fmla="*/ 518549 h 530420"/>
                <a:gd name="connsiteX5" fmla="*/ 246325 w 440759"/>
                <a:gd name="connsiteY5" fmla="*/ 529101 h 530420"/>
                <a:gd name="connsiteX6" fmla="*/ 6369 w 440759"/>
                <a:gd name="connsiteY6" fmla="*/ 282873 h 530420"/>
                <a:gd name="connsiteX7" fmla="*/ 43421 w 440759"/>
                <a:gd name="connsiteY7" fmla="*/ 6305 h 53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759" h="530420">
                  <a:moveTo>
                    <a:pt x="46019" y="0"/>
                  </a:moveTo>
                  <a:lnTo>
                    <a:pt x="389756" y="0"/>
                  </a:lnTo>
                  <a:lnTo>
                    <a:pt x="426016" y="88693"/>
                  </a:lnTo>
                  <a:cubicBezTo>
                    <a:pt x="437319" y="133816"/>
                    <a:pt x="442171" y="180864"/>
                    <a:pt x="440406" y="230109"/>
                  </a:cubicBezTo>
                  <a:cubicBezTo>
                    <a:pt x="433349" y="353224"/>
                    <a:pt x="359245" y="451715"/>
                    <a:pt x="292198" y="518549"/>
                  </a:cubicBezTo>
                  <a:cubicBezTo>
                    <a:pt x="281612" y="529101"/>
                    <a:pt x="263968" y="532619"/>
                    <a:pt x="246325" y="529101"/>
                  </a:cubicBezTo>
                  <a:cubicBezTo>
                    <a:pt x="119289" y="490408"/>
                    <a:pt x="27541" y="398952"/>
                    <a:pt x="6369" y="282873"/>
                  </a:cubicBezTo>
                  <a:cubicBezTo>
                    <a:pt x="-11275" y="186140"/>
                    <a:pt x="9898" y="96442"/>
                    <a:pt x="43421" y="63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31" name="Freeform 29">
              <a:extLst>
                <a:ext uri="{FF2B5EF4-FFF2-40B4-BE49-F238E27FC236}">
                  <a16:creationId xmlns:a16="http://schemas.microsoft.com/office/drawing/2014/main" id="{DA2C6237-47EE-C21F-2896-F3871EA83AFC}"/>
                </a:ext>
              </a:extLst>
            </p:cNvPr>
            <p:cNvSpPr>
              <a:spLocks/>
            </p:cNvSpPr>
            <p:nvPr/>
          </p:nvSpPr>
          <p:spPr bwMode="ltGray">
            <a:xfrm>
              <a:off x="8149088" y="70672"/>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99" name="Freeform: Shape 98">
              <a:extLst>
                <a:ext uri="{FF2B5EF4-FFF2-40B4-BE49-F238E27FC236}">
                  <a16:creationId xmlns:a16="http://schemas.microsoft.com/office/drawing/2014/main" id="{D8019C3F-0941-AC2A-C521-3F17F530F76B}"/>
                </a:ext>
              </a:extLst>
            </p:cNvPr>
            <p:cNvSpPr>
              <a:spLocks/>
            </p:cNvSpPr>
            <p:nvPr/>
          </p:nvSpPr>
          <p:spPr bwMode="ltGray">
            <a:xfrm>
              <a:off x="10440609" y="6174150"/>
              <a:ext cx="632536" cy="683850"/>
            </a:xfrm>
            <a:custGeom>
              <a:avLst/>
              <a:gdLst>
                <a:gd name="connsiteX0" fmla="*/ 540680 w 632536"/>
                <a:gd name="connsiteY0" fmla="*/ 0 h 683850"/>
                <a:gd name="connsiteX1" fmla="*/ 586595 w 632536"/>
                <a:gd name="connsiteY1" fmla="*/ 31781 h 683850"/>
                <a:gd name="connsiteX2" fmla="*/ 551276 w 632536"/>
                <a:gd name="connsiteY2" fmla="*/ 572046 h 683850"/>
                <a:gd name="connsiteX3" fmla="*/ 459438 w 632536"/>
                <a:gd name="connsiteY3" fmla="*/ 683850 h 683850"/>
                <a:gd name="connsiteX4" fmla="*/ 0 w 632536"/>
                <a:gd name="connsiteY4" fmla="*/ 683850 h 683850"/>
                <a:gd name="connsiteX5" fmla="*/ 10898 w 632536"/>
                <a:gd name="connsiteY5" fmla="*/ 616627 h 683850"/>
                <a:gd name="connsiteX6" fmla="*/ 123919 w 632536"/>
                <a:gd name="connsiteY6" fmla="*/ 275430 h 683850"/>
                <a:gd name="connsiteX7" fmla="*/ 540680 w 632536"/>
                <a:gd name="connsiteY7" fmla="*/ 0 h 68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36" h="683850">
                  <a:moveTo>
                    <a:pt x="540680" y="0"/>
                  </a:moveTo>
                  <a:cubicBezTo>
                    <a:pt x="561872" y="0"/>
                    <a:pt x="579531" y="10594"/>
                    <a:pt x="586595" y="31781"/>
                  </a:cubicBezTo>
                  <a:cubicBezTo>
                    <a:pt x="639573" y="183620"/>
                    <a:pt x="667828" y="384895"/>
                    <a:pt x="551276" y="572046"/>
                  </a:cubicBezTo>
                  <a:lnTo>
                    <a:pt x="459438" y="683850"/>
                  </a:lnTo>
                  <a:lnTo>
                    <a:pt x="0" y="683850"/>
                  </a:lnTo>
                  <a:lnTo>
                    <a:pt x="10898" y="616627"/>
                  </a:lnTo>
                  <a:cubicBezTo>
                    <a:pt x="29441" y="504955"/>
                    <a:pt x="55047" y="391958"/>
                    <a:pt x="123919" y="275430"/>
                  </a:cubicBezTo>
                  <a:cubicBezTo>
                    <a:pt x="201620" y="141246"/>
                    <a:pt x="381746" y="3531"/>
                    <a:pt x="5406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101" name="Freeform: Shape 100">
              <a:extLst>
                <a:ext uri="{FF2B5EF4-FFF2-40B4-BE49-F238E27FC236}">
                  <a16:creationId xmlns:a16="http://schemas.microsoft.com/office/drawing/2014/main" id="{75BCDA8E-0903-DF65-3E80-740D60E51F45}"/>
                </a:ext>
              </a:extLst>
            </p:cNvPr>
            <p:cNvSpPr>
              <a:spLocks/>
            </p:cNvSpPr>
            <p:nvPr/>
          </p:nvSpPr>
          <p:spPr bwMode="ltGray">
            <a:xfrm>
              <a:off x="11222231" y="5928478"/>
              <a:ext cx="494605" cy="929522"/>
            </a:xfrm>
            <a:custGeom>
              <a:avLst/>
              <a:gdLst>
                <a:gd name="connsiteX0" fmla="*/ 339565 w 494605"/>
                <a:gd name="connsiteY0" fmla="*/ 898 h 929522"/>
                <a:gd name="connsiteX1" fmla="*/ 388684 w 494605"/>
                <a:gd name="connsiteY1" fmla="*/ 18509 h 929522"/>
                <a:gd name="connsiteX2" fmla="*/ 476395 w 494605"/>
                <a:gd name="connsiteY2" fmla="*/ 532772 h 929522"/>
                <a:gd name="connsiteX3" fmla="*/ 294339 w 494605"/>
                <a:gd name="connsiteY3" fmla="*/ 908727 h 929522"/>
                <a:gd name="connsiteX4" fmla="*/ 277903 w 494605"/>
                <a:gd name="connsiteY4" fmla="*/ 929522 h 929522"/>
                <a:gd name="connsiteX5" fmla="*/ 100284 w 494605"/>
                <a:gd name="connsiteY5" fmla="*/ 929522 h 929522"/>
                <a:gd name="connsiteX6" fmla="*/ 80487 w 494605"/>
                <a:gd name="connsiteY6" fmla="*/ 890400 h 929522"/>
                <a:gd name="connsiteX7" fmla="*/ 20295 w 494605"/>
                <a:gd name="connsiteY7" fmla="*/ 342565 h 929522"/>
                <a:gd name="connsiteX8" fmla="*/ 339565 w 494605"/>
                <a:gd name="connsiteY8" fmla="*/ 898 h 92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605" h="929522">
                  <a:moveTo>
                    <a:pt x="339565" y="898"/>
                  </a:moveTo>
                  <a:cubicBezTo>
                    <a:pt x="357108" y="-2625"/>
                    <a:pt x="374650" y="4420"/>
                    <a:pt x="388684" y="18509"/>
                  </a:cubicBezTo>
                  <a:cubicBezTo>
                    <a:pt x="486921" y="138269"/>
                    <a:pt x="518497" y="349610"/>
                    <a:pt x="476395" y="532772"/>
                  </a:cubicBezTo>
                  <a:cubicBezTo>
                    <a:pt x="444819" y="667502"/>
                    <a:pt x="395481" y="774493"/>
                    <a:pt x="294339" y="908727"/>
                  </a:cubicBezTo>
                  <a:lnTo>
                    <a:pt x="277903" y="929522"/>
                  </a:lnTo>
                  <a:lnTo>
                    <a:pt x="100284" y="929522"/>
                  </a:lnTo>
                  <a:lnTo>
                    <a:pt x="80487" y="890400"/>
                  </a:lnTo>
                  <a:cubicBezTo>
                    <a:pt x="3191" y="715714"/>
                    <a:pt x="-21806" y="514280"/>
                    <a:pt x="20295" y="342565"/>
                  </a:cubicBezTo>
                  <a:cubicBezTo>
                    <a:pt x="62397" y="169970"/>
                    <a:pt x="192210" y="36121"/>
                    <a:pt x="339565" y="8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40" name="Freeform 36">
              <a:extLst>
                <a:ext uri="{FF2B5EF4-FFF2-40B4-BE49-F238E27FC236}">
                  <a16:creationId xmlns:a16="http://schemas.microsoft.com/office/drawing/2014/main" id="{2864DB57-8E53-0EF6-65A4-4D1A51A9D9D6}"/>
                </a:ext>
              </a:extLst>
            </p:cNvPr>
            <p:cNvSpPr>
              <a:spLocks/>
            </p:cNvSpPr>
            <p:nvPr/>
          </p:nvSpPr>
          <p:spPr bwMode="ltGray">
            <a:xfrm>
              <a:off x="7453280" y="4115597"/>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1" name="Freeform 37">
              <a:extLst>
                <a:ext uri="{FF2B5EF4-FFF2-40B4-BE49-F238E27FC236}">
                  <a16:creationId xmlns:a16="http://schemas.microsoft.com/office/drawing/2014/main" id="{A60E9F92-453F-8D55-39C2-4F5FD06A77B3}"/>
                </a:ext>
              </a:extLst>
            </p:cNvPr>
            <p:cNvSpPr>
              <a:spLocks/>
            </p:cNvSpPr>
            <p:nvPr/>
          </p:nvSpPr>
          <p:spPr bwMode="ltGray">
            <a:xfrm>
              <a:off x="9393458" y="5042379"/>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2" name="Freeform 38">
              <a:extLst>
                <a:ext uri="{FF2B5EF4-FFF2-40B4-BE49-F238E27FC236}">
                  <a16:creationId xmlns:a16="http://schemas.microsoft.com/office/drawing/2014/main" id="{51E9B685-285E-CA9E-CB22-C52A8E731CDD}"/>
                </a:ext>
              </a:extLst>
            </p:cNvPr>
            <p:cNvSpPr>
              <a:spLocks/>
            </p:cNvSpPr>
            <p:nvPr/>
          </p:nvSpPr>
          <p:spPr bwMode="ltGray">
            <a:xfrm>
              <a:off x="7739110" y="1456514"/>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3" name="Freeform: Shape 82">
              <a:extLst>
                <a:ext uri="{FF2B5EF4-FFF2-40B4-BE49-F238E27FC236}">
                  <a16:creationId xmlns:a16="http://schemas.microsoft.com/office/drawing/2014/main" id="{59216B6D-19C2-3996-68DD-25E14281D1C6}"/>
                </a:ext>
              </a:extLst>
            </p:cNvPr>
            <p:cNvSpPr>
              <a:spLocks/>
            </p:cNvSpPr>
            <p:nvPr/>
          </p:nvSpPr>
          <p:spPr bwMode="ltGray">
            <a:xfrm>
              <a:off x="10198315" y="0"/>
              <a:ext cx="380203" cy="79581"/>
            </a:xfrm>
            <a:custGeom>
              <a:avLst/>
              <a:gdLst>
                <a:gd name="connsiteX0" fmla="*/ 0 w 380203"/>
                <a:gd name="connsiteY0" fmla="*/ 0 h 79581"/>
                <a:gd name="connsiteX1" fmla="*/ 380203 w 380203"/>
                <a:gd name="connsiteY1" fmla="*/ 0 h 79581"/>
                <a:gd name="connsiteX2" fmla="*/ 350066 w 380203"/>
                <a:gd name="connsiteY2" fmla="*/ 57590 h 79581"/>
                <a:gd name="connsiteX3" fmla="*/ 293630 w 380203"/>
                <a:gd name="connsiteY3" fmla="*/ 78702 h 79581"/>
                <a:gd name="connsiteX4" fmla="*/ 7923 w 380203"/>
                <a:gd name="connsiteY4" fmla="*/ 4369 h 7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03" h="79581">
                  <a:moveTo>
                    <a:pt x="0" y="0"/>
                  </a:moveTo>
                  <a:lnTo>
                    <a:pt x="380203" y="0"/>
                  </a:lnTo>
                  <a:lnTo>
                    <a:pt x="350066" y="57590"/>
                  </a:lnTo>
                  <a:cubicBezTo>
                    <a:pt x="335957" y="75184"/>
                    <a:pt x="314793" y="82221"/>
                    <a:pt x="293630" y="78702"/>
                  </a:cubicBezTo>
                  <a:cubicBezTo>
                    <a:pt x="189576" y="59349"/>
                    <a:pt x="91695" y="42635"/>
                    <a:pt x="7923" y="43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5" name="Freeform: Shape 94">
              <a:extLst>
                <a:ext uri="{FF2B5EF4-FFF2-40B4-BE49-F238E27FC236}">
                  <a16:creationId xmlns:a16="http://schemas.microsoft.com/office/drawing/2014/main" id="{A35B4067-8BDC-DFCC-3C98-F8261D6530C6}"/>
                </a:ext>
              </a:extLst>
            </p:cNvPr>
            <p:cNvSpPr>
              <a:spLocks/>
            </p:cNvSpPr>
            <p:nvPr/>
          </p:nvSpPr>
          <p:spPr bwMode="ltGray">
            <a:xfrm>
              <a:off x="9140703" y="6476385"/>
              <a:ext cx="477647" cy="381615"/>
            </a:xfrm>
            <a:custGeom>
              <a:avLst/>
              <a:gdLst>
                <a:gd name="connsiteX0" fmla="*/ 361307 w 477647"/>
                <a:gd name="connsiteY0" fmla="*/ 606 h 381615"/>
                <a:gd name="connsiteX1" fmla="*/ 440688 w 477647"/>
                <a:gd name="connsiteY1" fmla="*/ 2803 h 381615"/>
                <a:gd name="connsiteX2" fmla="*/ 472485 w 477647"/>
                <a:gd name="connsiteY2" fmla="*/ 34444 h 381615"/>
                <a:gd name="connsiteX3" fmla="*/ 387693 w 477647"/>
                <a:gd name="connsiteY3" fmla="*/ 326245 h 381615"/>
                <a:gd name="connsiteX4" fmla="*/ 303279 w 477647"/>
                <a:gd name="connsiteY4" fmla="*/ 381615 h 381615"/>
                <a:gd name="connsiteX5" fmla="*/ 0 w 477647"/>
                <a:gd name="connsiteY5" fmla="*/ 381615 h 381615"/>
                <a:gd name="connsiteX6" fmla="*/ 1108 w 477647"/>
                <a:gd name="connsiteY6" fmla="*/ 378815 h 381615"/>
                <a:gd name="connsiteX7" fmla="*/ 161582 w 477647"/>
                <a:gd name="connsiteY7" fmla="*/ 83664 h 381615"/>
                <a:gd name="connsiteX8" fmla="*/ 361307 w 477647"/>
                <a:gd name="connsiteY8" fmla="*/ 606 h 3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647" h="381615">
                  <a:moveTo>
                    <a:pt x="361307" y="606"/>
                  </a:moveTo>
                  <a:cubicBezTo>
                    <a:pt x="386810" y="-712"/>
                    <a:pt x="413308" y="167"/>
                    <a:pt x="440688" y="2803"/>
                  </a:cubicBezTo>
                  <a:cubicBezTo>
                    <a:pt x="458353" y="2803"/>
                    <a:pt x="472485" y="16866"/>
                    <a:pt x="472485" y="34444"/>
                  </a:cubicBezTo>
                  <a:cubicBezTo>
                    <a:pt x="483084" y="129367"/>
                    <a:pt x="486617" y="241869"/>
                    <a:pt x="387693" y="326245"/>
                  </a:cubicBezTo>
                  <a:lnTo>
                    <a:pt x="303279" y="381615"/>
                  </a:lnTo>
                  <a:lnTo>
                    <a:pt x="0" y="381615"/>
                  </a:lnTo>
                  <a:lnTo>
                    <a:pt x="1108" y="378815"/>
                  </a:lnTo>
                  <a:cubicBezTo>
                    <a:pt x="49631" y="255712"/>
                    <a:pt x="92689" y="154856"/>
                    <a:pt x="161582" y="83664"/>
                  </a:cubicBezTo>
                  <a:cubicBezTo>
                    <a:pt x="217227" y="28292"/>
                    <a:pt x="284795" y="4561"/>
                    <a:pt x="361307"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50" name="Freeform 44">
              <a:extLst>
                <a:ext uri="{FF2B5EF4-FFF2-40B4-BE49-F238E27FC236}">
                  <a16:creationId xmlns:a16="http://schemas.microsoft.com/office/drawing/2014/main" id="{FE054E00-5781-115B-1CF1-09A970AB0C0C}"/>
                </a:ext>
              </a:extLst>
            </p:cNvPr>
            <p:cNvSpPr>
              <a:spLocks/>
            </p:cNvSpPr>
            <p:nvPr/>
          </p:nvSpPr>
          <p:spPr bwMode="ltGray">
            <a:xfrm>
              <a:off x="7057737" y="2683561"/>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1" name="Freeform 45">
              <a:extLst>
                <a:ext uri="{FF2B5EF4-FFF2-40B4-BE49-F238E27FC236}">
                  <a16:creationId xmlns:a16="http://schemas.microsoft.com/office/drawing/2014/main" id="{BF8C8EB0-8786-911A-69BD-2B2934A86B83}"/>
                </a:ext>
              </a:extLst>
            </p:cNvPr>
            <p:cNvSpPr>
              <a:spLocks/>
            </p:cNvSpPr>
            <p:nvPr/>
          </p:nvSpPr>
          <p:spPr bwMode="ltGray">
            <a:xfrm>
              <a:off x="7395536" y="4955764"/>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2" name="Freeform 46">
              <a:extLst>
                <a:ext uri="{FF2B5EF4-FFF2-40B4-BE49-F238E27FC236}">
                  <a16:creationId xmlns:a16="http://schemas.microsoft.com/office/drawing/2014/main" id="{7CA4FCD4-19E9-F404-DB0E-E71340713BBD}"/>
                </a:ext>
              </a:extLst>
            </p:cNvPr>
            <p:cNvSpPr>
              <a:spLocks/>
            </p:cNvSpPr>
            <p:nvPr/>
          </p:nvSpPr>
          <p:spPr bwMode="ltGray">
            <a:xfrm>
              <a:off x="7219419" y="2062820"/>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3" name="Freeform 47">
              <a:extLst>
                <a:ext uri="{FF2B5EF4-FFF2-40B4-BE49-F238E27FC236}">
                  <a16:creationId xmlns:a16="http://schemas.microsoft.com/office/drawing/2014/main" id="{8D4AE83F-5F78-CCCC-565B-4BDEF4BEA9E8}"/>
                </a:ext>
              </a:extLst>
            </p:cNvPr>
            <p:cNvSpPr>
              <a:spLocks/>
            </p:cNvSpPr>
            <p:nvPr/>
          </p:nvSpPr>
          <p:spPr bwMode="ltGray">
            <a:xfrm>
              <a:off x="9191356" y="258338"/>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55" name="Freeform 49">
              <a:extLst>
                <a:ext uri="{FF2B5EF4-FFF2-40B4-BE49-F238E27FC236}">
                  <a16:creationId xmlns:a16="http://schemas.microsoft.com/office/drawing/2014/main" id="{835A1DD0-DB46-3945-82CF-5105EF8C27DB}"/>
                </a:ext>
              </a:extLst>
            </p:cNvPr>
            <p:cNvSpPr>
              <a:spLocks/>
            </p:cNvSpPr>
            <p:nvPr/>
          </p:nvSpPr>
          <p:spPr bwMode="ltGray">
            <a:xfrm>
              <a:off x="7796853" y="2596946"/>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85" name="Freeform: Shape 84">
              <a:extLst>
                <a:ext uri="{FF2B5EF4-FFF2-40B4-BE49-F238E27FC236}">
                  <a16:creationId xmlns:a16="http://schemas.microsoft.com/office/drawing/2014/main" id="{A31EE870-5954-8DA9-57FB-A144BB767E45}"/>
                </a:ext>
              </a:extLst>
            </p:cNvPr>
            <p:cNvSpPr>
              <a:spLocks/>
            </p:cNvSpPr>
            <p:nvPr/>
          </p:nvSpPr>
          <p:spPr bwMode="ltGray">
            <a:xfrm>
              <a:off x="9411698" y="0"/>
              <a:ext cx="490556" cy="255065"/>
            </a:xfrm>
            <a:custGeom>
              <a:avLst/>
              <a:gdLst>
                <a:gd name="connsiteX0" fmla="*/ 0 w 490556"/>
                <a:gd name="connsiteY0" fmla="*/ 0 h 255065"/>
                <a:gd name="connsiteX1" fmla="*/ 462198 w 490556"/>
                <a:gd name="connsiteY1" fmla="*/ 0 h 255065"/>
                <a:gd name="connsiteX2" fmla="*/ 482076 w 490556"/>
                <a:gd name="connsiteY2" fmla="*/ 44519 h 255065"/>
                <a:gd name="connsiteX3" fmla="*/ 483837 w 490556"/>
                <a:gd name="connsiteY3" fmla="*/ 219414 h 255065"/>
                <a:gd name="connsiteX4" fmla="*/ 452133 w 490556"/>
                <a:gd name="connsiteY4" fmla="*/ 251053 h 255065"/>
                <a:gd name="connsiteX5" fmla="*/ 25885 w 490556"/>
                <a:gd name="connsiteY5" fmla="*/ 54187 h 255065"/>
                <a:gd name="connsiteX6" fmla="*/ 1054 w 490556"/>
                <a:gd name="connsiteY6" fmla="*/ 3116 h 25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556" h="255065">
                  <a:moveTo>
                    <a:pt x="0" y="0"/>
                  </a:moveTo>
                  <a:lnTo>
                    <a:pt x="462198" y="0"/>
                  </a:lnTo>
                  <a:lnTo>
                    <a:pt x="482076" y="44519"/>
                  </a:lnTo>
                  <a:cubicBezTo>
                    <a:pt x="493525" y="102524"/>
                    <a:pt x="492644" y="161408"/>
                    <a:pt x="483837" y="219414"/>
                  </a:cubicBezTo>
                  <a:cubicBezTo>
                    <a:pt x="483837" y="236991"/>
                    <a:pt x="469747" y="247537"/>
                    <a:pt x="452133" y="251053"/>
                  </a:cubicBezTo>
                  <a:cubicBezTo>
                    <a:pt x="286566" y="275661"/>
                    <a:pt x="103385" y="184259"/>
                    <a:pt x="25885" y="54187"/>
                  </a:cubicBezTo>
                  <a:cubicBezTo>
                    <a:pt x="16638" y="38367"/>
                    <a:pt x="8382" y="21229"/>
                    <a:pt x="1054" y="3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1" name="Freeform: Shape 90">
              <a:extLst>
                <a:ext uri="{FF2B5EF4-FFF2-40B4-BE49-F238E27FC236}">
                  <a16:creationId xmlns:a16="http://schemas.microsoft.com/office/drawing/2014/main" id="{FC8AB1CF-D8B6-D0B3-0856-B8A0F688F696}"/>
                </a:ext>
              </a:extLst>
            </p:cNvPr>
            <p:cNvSpPr>
              <a:spLocks/>
            </p:cNvSpPr>
            <p:nvPr/>
          </p:nvSpPr>
          <p:spPr bwMode="ltGray">
            <a:xfrm>
              <a:off x="8498012" y="6604048"/>
              <a:ext cx="484591" cy="253953"/>
            </a:xfrm>
            <a:custGeom>
              <a:avLst/>
              <a:gdLst>
                <a:gd name="connsiteX0" fmla="*/ 301011 w 484591"/>
                <a:gd name="connsiteY0" fmla="*/ 1718 h 253953"/>
                <a:gd name="connsiteX1" fmla="*/ 456276 w 484591"/>
                <a:gd name="connsiteY1" fmla="*/ 21106 h 253953"/>
                <a:gd name="connsiteX2" fmla="*/ 480978 w 484591"/>
                <a:gd name="connsiteY2" fmla="*/ 52831 h 253953"/>
                <a:gd name="connsiteX3" fmla="*/ 476898 w 484591"/>
                <a:gd name="connsiteY3" fmla="*/ 176427 h 253953"/>
                <a:gd name="connsiteX4" fmla="*/ 447187 w 484591"/>
                <a:gd name="connsiteY4" fmla="*/ 253953 h 253953"/>
                <a:gd name="connsiteX5" fmla="*/ 0 w 484591"/>
                <a:gd name="connsiteY5" fmla="*/ 253953 h 253953"/>
                <a:gd name="connsiteX6" fmla="*/ 27208 w 484591"/>
                <a:gd name="connsiteY6" fmla="*/ 201722 h 253953"/>
                <a:gd name="connsiteX7" fmla="*/ 145745 w 484591"/>
                <a:gd name="connsiteY7" fmla="*/ 56356 h 253953"/>
                <a:gd name="connsiteX8" fmla="*/ 301011 w 484591"/>
                <a:gd name="connsiteY8" fmla="*/ 1718 h 25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591" h="253953">
                  <a:moveTo>
                    <a:pt x="301011" y="1718"/>
                  </a:moveTo>
                  <a:cubicBezTo>
                    <a:pt x="352178" y="-3570"/>
                    <a:pt x="403345" y="3481"/>
                    <a:pt x="456276" y="21106"/>
                  </a:cubicBezTo>
                  <a:cubicBezTo>
                    <a:pt x="470391" y="28156"/>
                    <a:pt x="477449" y="38731"/>
                    <a:pt x="480978" y="52831"/>
                  </a:cubicBezTo>
                  <a:cubicBezTo>
                    <a:pt x="487153" y="96013"/>
                    <a:pt x="485168" y="137432"/>
                    <a:pt x="476898" y="176427"/>
                  </a:cubicBezTo>
                  <a:lnTo>
                    <a:pt x="447187" y="253953"/>
                  </a:lnTo>
                  <a:lnTo>
                    <a:pt x="0" y="253953"/>
                  </a:lnTo>
                  <a:lnTo>
                    <a:pt x="27208" y="201722"/>
                  </a:lnTo>
                  <a:cubicBezTo>
                    <a:pt x="63867" y="136165"/>
                    <a:pt x="102077" y="84116"/>
                    <a:pt x="145745" y="56356"/>
                  </a:cubicBezTo>
                  <a:cubicBezTo>
                    <a:pt x="198677" y="24631"/>
                    <a:pt x="249844" y="7005"/>
                    <a:pt x="301011" y="17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90" name="Freeform: Shape 89">
              <a:extLst>
                <a:ext uri="{FF2B5EF4-FFF2-40B4-BE49-F238E27FC236}">
                  <a16:creationId xmlns:a16="http://schemas.microsoft.com/office/drawing/2014/main" id="{8C7E4295-C5DF-7B8C-F623-092CCAACB838}"/>
                </a:ext>
              </a:extLst>
            </p:cNvPr>
            <p:cNvSpPr>
              <a:spLocks/>
            </p:cNvSpPr>
            <p:nvPr/>
          </p:nvSpPr>
          <p:spPr bwMode="ltGray">
            <a:xfrm>
              <a:off x="7278285" y="0"/>
              <a:ext cx="763729" cy="645716"/>
            </a:xfrm>
            <a:custGeom>
              <a:avLst/>
              <a:gdLst>
                <a:gd name="connsiteX0" fmla="*/ 0 w 763729"/>
                <a:gd name="connsiteY0" fmla="*/ 0 h 645716"/>
                <a:gd name="connsiteX1" fmla="*/ 185294 w 763729"/>
                <a:gd name="connsiteY1" fmla="*/ 0 h 645716"/>
                <a:gd name="connsiteX2" fmla="*/ 355055 w 763729"/>
                <a:gd name="connsiteY2" fmla="*/ 58725 h 645716"/>
                <a:gd name="connsiteX3" fmla="*/ 656721 w 763729"/>
                <a:gd name="connsiteY3" fmla="*/ 212533 h 645716"/>
                <a:gd name="connsiteX4" fmla="*/ 744799 w 763729"/>
                <a:gd name="connsiteY4" fmla="*/ 600357 h 645716"/>
                <a:gd name="connsiteX5" fmla="*/ 698998 w 763729"/>
                <a:gd name="connsiteY5" fmla="*/ 639140 h 645716"/>
                <a:gd name="connsiteX6" fmla="*/ 297364 w 763729"/>
                <a:gd name="connsiteY6" fmla="*/ 550998 h 645716"/>
                <a:gd name="connsiteX7" fmla="*/ 13974 w 763729"/>
                <a:gd name="connsiteY7" fmla="*/ 84451 h 645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729" h="645716">
                  <a:moveTo>
                    <a:pt x="0" y="0"/>
                  </a:moveTo>
                  <a:lnTo>
                    <a:pt x="185294" y="0"/>
                  </a:lnTo>
                  <a:lnTo>
                    <a:pt x="355055" y="58725"/>
                  </a:lnTo>
                  <a:cubicBezTo>
                    <a:pt x="479685" y="103237"/>
                    <a:pt x="593305" y="150833"/>
                    <a:pt x="656721" y="212533"/>
                  </a:cubicBezTo>
                  <a:cubicBezTo>
                    <a:pt x="758891" y="307726"/>
                    <a:pt x="787076" y="469907"/>
                    <a:pt x="744799" y="600357"/>
                  </a:cubicBezTo>
                  <a:cubicBezTo>
                    <a:pt x="737753" y="621511"/>
                    <a:pt x="720137" y="635614"/>
                    <a:pt x="698998" y="639140"/>
                  </a:cubicBezTo>
                  <a:cubicBezTo>
                    <a:pt x="582736" y="656768"/>
                    <a:pt x="417150" y="642665"/>
                    <a:pt x="297364" y="550998"/>
                  </a:cubicBezTo>
                  <a:cubicBezTo>
                    <a:pt x="125612" y="418785"/>
                    <a:pt x="50967" y="248891"/>
                    <a:pt x="13974" y="844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68" name="Freeform 61">
              <a:extLst>
                <a:ext uri="{FF2B5EF4-FFF2-40B4-BE49-F238E27FC236}">
                  <a16:creationId xmlns:a16="http://schemas.microsoft.com/office/drawing/2014/main" id="{5D173788-730B-26E3-F522-0EF2C87C732C}"/>
                </a:ext>
              </a:extLst>
            </p:cNvPr>
            <p:cNvSpPr>
              <a:spLocks/>
            </p:cNvSpPr>
            <p:nvPr/>
          </p:nvSpPr>
          <p:spPr bwMode="ltGray">
            <a:xfrm>
              <a:off x="8521533" y="3875962"/>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9" name="Freeform 62">
              <a:extLst>
                <a:ext uri="{FF2B5EF4-FFF2-40B4-BE49-F238E27FC236}">
                  <a16:creationId xmlns:a16="http://schemas.microsoft.com/office/drawing/2014/main" id="{2E91ED03-981B-F4C4-AC04-5F4B46CEE9A5}"/>
                </a:ext>
              </a:extLst>
            </p:cNvPr>
            <p:cNvSpPr>
              <a:spLocks/>
            </p:cNvSpPr>
            <p:nvPr/>
          </p:nvSpPr>
          <p:spPr bwMode="ltGray">
            <a:xfrm>
              <a:off x="9257761" y="2689335"/>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0" name="Freeform 63">
              <a:extLst>
                <a:ext uri="{FF2B5EF4-FFF2-40B4-BE49-F238E27FC236}">
                  <a16:creationId xmlns:a16="http://schemas.microsoft.com/office/drawing/2014/main" id="{A8B0A40F-01EB-7132-7907-C38E509DC66E}"/>
                </a:ext>
              </a:extLst>
            </p:cNvPr>
            <p:cNvSpPr>
              <a:spLocks/>
            </p:cNvSpPr>
            <p:nvPr/>
          </p:nvSpPr>
          <p:spPr bwMode="ltGray">
            <a:xfrm>
              <a:off x="6558257" y="3174380"/>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1" name="Freeform 64">
              <a:extLst>
                <a:ext uri="{FF2B5EF4-FFF2-40B4-BE49-F238E27FC236}">
                  <a16:creationId xmlns:a16="http://schemas.microsoft.com/office/drawing/2014/main" id="{8C8D3910-75DA-88C0-78C6-5234CA68A2D9}"/>
                </a:ext>
              </a:extLst>
            </p:cNvPr>
            <p:cNvSpPr>
              <a:spLocks/>
            </p:cNvSpPr>
            <p:nvPr/>
          </p:nvSpPr>
          <p:spPr bwMode="ltGray">
            <a:xfrm>
              <a:off x="10455937" y="1361237"/>
              <a:ext cx="958541" cy="1062479"/>
            </a:xfrm>
            <a:custGeom>
              <a:avLst/>
              <a:gdLst>
                <a:gd name="T0" fmla="*/ 63 w 272"/>
                <a:gd name="T1" fmla="*/ 231 h 302"/>
                <a:gd name="T2" fmla="*/ 5 w 272"/>
                <a:gd name="T3" fmla="*/ 0 h 302"/>
                <a:gd name="T4" fmla="*/ 212 w 272"/>
                <a:gd name="T5" fmla="*/ 122 h 302"/>
                <a:gd name="T6" fmla="*/ 262 w 272"/>
                <a:gd name="T7" fmla="*/ 285 h 302"/>
                <a:gd name="T8" fmla="*/ 242 w 272"/>
                <a:gd name="T9" fmla="*/ 302 h 302"/>
                <a:gd name="T10" fmla="*/ 63 w 272"/>
                <a:gd name="T11" fmla="*/ 231 h 302"/>
              </a:gdLst>
              <a:ahLst/>
              <a:cxnLst>
                <a:cxn ang="0">
                  <a:pos x="T0" y="T1"/>
                </a:cxn>
                <a:cxn ang="0">
                  <a:pos x="T2" y="T3"/>
                </a:cxn>
                <a:cxn ang="0">
                  <a:pos x="T4" y="T5"/>
                </a:cxn>
                <a:cxn ang="0">
                  <a:pos x="T6" y="T7"/>
                </a:cxn>
                <a:cxn ang="0">
                  <a:pos x="T8" y="T9"/>
                </a:cxn>
                <a:cxn ang="0">
                  <a:pos x="T10" y="T11"/>
                </a:cxn>
              </a:cxnLst>
              <a:rect l="0" t="0" r="r" b="b"/>
              <a:pathLst>
                <a:path w="272" h="302">
                  <a:moveTo>
                    <a:pt x="63" y="231"/>
                  </a:moveTo>
                  <a:cubicBezTo>
                    <a:pt x="14" y="176"/>
                    <a:pt x="0" y="101"/>
                    <a:pt x="5" y="0"/>
                  </a:cubicBezTo>
                  <a:cubicBezTo>
                    <a:pt x="79" y="68"/>
                    <a:pt x="155" y="66"/>
                    <a:pt x="212" y="122"/>
                  </a:cubicBezTo>
                  <a:cubicBezTo>
                    <a:pt x="251" y="160"/>
                    <a:pt x="272" y="224"/>
                    <a:pt x="262" y="285"/>
                  </a:cubicBezTo>
                  <a:cubicBezTo>
                    <a:pt x="260" y="294"/>
                    <a:pt x="252" y="302"/>
                    <a:pt x="242" y="302"/>
                  </a:cubicBezTo>
                  <a:cubicBezTo>
                    <a:pt x="179" y="302"/>
                    <a:pt x="113" y="288"/>
                    <a:pt x="63" y="2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2" name="Freeform 65">
              <a:extLst>
                <a:ext uri="{FF2B5EF4-FFF2-40B4-BE49-F238E27FC236}">
                  <a16:creationId xmlns:a16="http://schemas.microsoft.com/office/drawing/2014/main" id="{8F0ADBA5-BED2-B1DE-29C0-E235C4EF7BD3}"/>
                </a:ext>
              </a:extLst>
            </p:cNvPr>
            <p:cNvSpPr>
              <a:spLocks/>
            </p:cNvSpPr>
            <p:nvPr/>
          </p:nvSpPr>
          <p:spPr bwMode="ltGray">
            <a:xfrm>
              <a:off x="8290559" y="4886472"/>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3" name="Freeform 66">
              <a:extLst>
                <a:ext uri="{FF2B5EF4-FFF2-40B4-BE49-F238E27FC236}">
                  <a16:creationId xmlns:a16="http://schemas.microsoft.com/office/drawing/2014/main" id="{923D81A2-8230-F303-D003-74DAB0C8E4D1}"/>
                </a:ext>
              </a:extLst>
            </p:cNvPr>
            <p:cNvSpPr>
              <a:spLocks/>
            </p:cNvSpPr>
            <p:nvPr/>
          </p:nvSpPr>
          <p:spPr bwMode="ltGray">
            <a:xfrm>
              <a:off x="10175881" y="4698806"/>
              <a:ext cx="886361" cy="747777"/>
            </a:xfrm>
            <a:custGeom>
              <a:avLst/>
              <a:gdLst>
                <a:gd name="T0" fmla="*/ 187 w 251"/>
                <a:gd name="T1" fmla="*/ 162 h 212"/>
                <a:gd name="T2" fmla="*/ 0 w 251"/>
                <a:gd name="T3" fmla="*/ 191 h 212"/>
                <a:gd name="T4" fmla="*/ 106 w 251"/>
                <a:gd name="T5" fmla="*/ 37 h 212"/>
                <a:gd name="T6" fmla="*/ 233 w 251"/>
                <a:gd name="T7" fmla="*/ 13 h 212"/>
                <a:gd name="T8" fmla="*/ 247 w 251"/>
                <a:gd name="T9" fmla="*/ 28 h 212"/>
                <a:gd name="T10" fmla="*/ 187 w 251"/>
                <a:gd name="T11" fmla="*/ 162 h 212"/>
              </a:gdLst>
              <a:ahLst/>
              <a:cxnLst>
                <a:cxn ang="0">
                  <a:pos x="T0" y="T1"/>
                </a:cxn>
                <a:cxn ang="0">
                  <a:pos x="T2" y="T3"/>
                </a:cxn>
                <a:cxn ang="0">
                  <a:pos x="T4" y="T5"/>
                </a:cxn>
                <a:cxn ang="0">
                  <a:pos x="T6" y="T7"/>
                </a:cxn>
                <a:cxn ang="0">
                  <a:pos x="T8" y="T9"/>
                </a:cxn>
                <a:cxn ang="0">
                  <a:pos x="T10" y="T11"/>
                </a:cxn>
              </a:cxnLst>
              <a:rect l="0" t="0" r="r" b="b"/>
              <a:pathLst>
                <a:path w="251" h="212">
                  <a:moveTo>
                    <a:pt x="187" y="162"/>
                  </a:moveTo>
                  <a:cubicBezTo>
                    <a:pt x="144" y="196"/>
                    <a:pt x="76" y="212"/>
                    <a:pt x="0" y="191"/>
                  </a:cubicBezTo>
                  <a:cubicBezTo>
                    <a:pt x="43" y="132"/>
                    <a:pt x="67" y="67"/>
                    <a:pt x="106" y="37"/>
                  </a:cubicBezTo>
                  <a:cubicBezTo>
                    <a:pt x="148" y="4"/>
                    <a:pt x="187" y="0"/>
                    <a:pt x="233" y="13"/>
                  </a:cubicBezTo>
                  <a:cubicBezTo>
                    <a:pt x="240" y="15"/>
                    <a:pt x="246" y="21"/>
                    <a:pt x="247" y="28"/>
                  </a:cubicBezTo>
                  <a:cubicBezTo>
                    <a:pt x="251" y="71"/>
                    <a:pt x="230" y="128"/>
                    <a:pt x="187"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4" name="Freeform 67">
              <a:extLst>
                <a:ext uri="{FF2B5EF4-FFF2-40B4-BE49-F238E27FC236}">
                  <a16:creationId xmlns:a16="http://schemas.microsoft.com/office/drawing/2014/main" id="{03560F7C-2E3E-39B9-094A-DFAE8E18BEAB}"/>
                </a:ext>
              </a:extLst>
            </p:cNvPr>
            <p:cNvSpPr>
              <a:spLocks/>
            </p:cNvSpPr>
            <p:nvPr/>
          </p:nvSpPr>
          <p:spPr bwMode="ltGray">
            <a:xfrm>
              <a:off x="9194243" y="4210874"/>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08" name="Freeform: Shape 107">
              <a:extLst>
                <a:ext uri="{FF2B5EF4-FFF2-40B4-BE49-F238E27FC236}">
                  <a16:creationId xmlns:a16="http://schemas.microsoft.com/office/drawing/2014/main" id="{3702B85C-E98E-D7B5-7745-48B1EF00DF53}"/>
                </a:ext>
              </a:extLst>
            </p:cNvPr>
            <p:cNvSpPr>
              <a:spLocks/>
            </p:cNvSpPr>
            <p:nvPr/>
          </p:nvSpPr>
          <p:spPr bwMode="ltGray">
            <a:xfrm>
              <a:off x="11826605" y="5322345"/>
              <a:ext cx="365395" cy="1437900"/>
            </a:xfrm>
            <a:custGeom>
              <a:avLst/>
              <a:gdLst>
                <a:gd name="connsiteX0" fmla="*/ 364532 w 365395"/>
                <a:gd name="connsiteY0" fmla="*/ 37 h 1437900"/>
                <a:gd name="connsiteX1" fmla="*/ 365395 w 365395"/>
                <a:gd name="connsiteY1" fmla="*/ 347 h 1437900"/>
                <a:gd name="connsiteX2" fmla="*/ 365395 w 365395"/>
                <a:gd name="connsiteY2" fmla="*/ 1221898 h 1437900"/>
                <a:gd name="connsiteX3" fmla="*/ 313152 w 365395"/>
                <a:gd name="connsiteY3" fmla="*/ 1283144 h 1437900"/>
                <a:gd name="connsiteX4" fmla="*/ 125679 w 365395"/>
                <a:gd name="connsiteY4" fmla="*/ 1437900 h 1437900"/>
                <a:gd name="connsiteX5" fmla="*/ 9122 w 365395"/>
                <a:gd name="connsiteY5" fmla="*/ 606959 h 1437900"/>
                <a:gd name="connsiteX6" fmla="*/ 334068 w 365395"/>
                <a:gd name="connsiteY6" fmla="*/ 11920 h 1437900"/>
                <a:gd name="connsiteX7" fmla="*/ 364532 w 365395"/>
                <a:gd name="connsiteY7" fmla="*/ 37 h 143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395" h="1437900">
                  <a:moveTo>
                    <a:pt x="364532" y="37"/>
                  </a:moveTo>
                  <a:lnTo>
                    <a:pt x="365395" y="347"/>
                  </a:lnTo>
                  <a:lnTo>
                    <a:pt x="365395" y="1221898"/>
                  </a:lnTo>
                  <a:lnTo>
                    <a:pt x="313152" y="1283144"/>
                  </a:lnTo>
                  <a:cubicBezTo>
                    <a:pt x="257247" y="1341955"/>
                    <a:pt x="194554" y="1394769"/>
                    <a:pt x="125679" y="1437900"/>
                  </a:cubicBezTo>
                  <a:cubicBezTo>
                    <a:pt x="104487" y="1117495"/>
                    <a:pt x="-36794" y="895676"/>
                    <a:pt x="9122" y="606959"/>
                  </a:cubicBezTo>
                  <a:cubicBezTo>
                    <a:pt x="44442" y="364014"/>
                    <a:pt x="178659" y="124590"/>
                    <a:pt x="334068" y="11920"/>
                  </a:cubicBezTo>
                  <a:cubicBezTo>
                    <a:pt x="342898" y="3118"/>
                    <a:pt x="353494" y="-403"/>
                    <a:pt x="364532"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dirty="0"/>
            </a:p>
          </p:txBody>
        </p:sp>
        <p:sp>
          <p:nvSpPr>
            <p:cNvPr id="76" name="Freeform 69">
              <a:extLst>
                <a:ext uri="{FF2B5EF4-FFF2-40B4-BE49-F238E27FC236}">
                  <a16:creationId xmlns:a16="http://schemas.microsoft.com/office/drawing/2014/main" id="{E7C4E7AA-FD08-BAF3-E06D-CB79D58EAD95}"/>
                </a:ext>
              </a:extLst>
            </p:cNvPr>
            <p:cNvSpPr>
              <a:spLocks/>
            </p:cNvSpPr>
            <p:nvPr/>
          </p:nvSpPr>
          <p:spPr bwMode="ltGray">
            <a:xfrm>
              <a:off x="9609996" y="3330287"/>
              <a:ext cx="1316550" cy="727567"/>
            </a:xfrm>
            <a:custGeom>
              <a:avLst/>
              <a:gdLst>
                <a:gd name="T0" fmla="*/ 219 w 374"/>
                <a:gd name="T1" fmla="*/ 198 h 207"/>
                <a:gd name="T2" fmla="*/ 0 w 374"/>
                <a:gd name="T3" fmla="*/ 109 h 207"/>
                <a:gd name="T4" fmla="*/ 202 w 374"/>
                <a:gd name="T5" fmla="*/ 8 h 207"/>
                <a:gd name="T6" fmla="*/ 366 w 374"/>
                <a:gd name="T7" fmla="*/ 70 h 207"/>
                <a:gd name="T8" fmla="*/ 370 w 374"/>
                <a:gd name="T9" fmla="*/ 92 h 207"/>
                <a:gd name="T10" fmla="*/ 219 w 374"/>
                <a:gd name="T11" fmla="*/ 198 h 207"/>
              </a:gdLst>
              <a:ahLst/>
              <a:cxnLst>
                <a:cxn ang="0">
                  <a:pos x="T0" y="T1"/>
                </a:cxn>
                <a:cxn ang="0">
                  <a:pos x="T2" y="T3"/>
                </a:cxn>
                <a:cxn ang="0">
                  <a:pos x="T4" y="T5"/>
                </a:cxn>
                <a:cxn ang="0">
                  <a:pos x="T6" y="T7"/>
                </a:cxn>
                <a:cxn ang="0">
                  <a:pos x="T8" y="T9"/>
                </a:cxn>
                <a:cxn ang="0">
                  <a:pos x="T10" y="T11"/>
                </a:cxn>
              </a:cxnLst>
              <a:rect l="0" t="0" r="r" b="b"/>
              <a:pathLst>
                <a:path w="374" h="207">
                  <a:moveTo>
                    <a:pt x="219" y="198"/>
                  </a:moveTo>
                  <a:cubicBezTo>
                    <a:pt x="151" y="207"/>
                    <a:pt x="68" y="180"/>
                    <a:pt x="0" y="109"/>
                  </a:cubicBezTo>
                  <a:cubicBezTo>
                    <a:pt x="73" y="71"/>
                    <a:pt x="122" y="18"/>
                    <a:pt x="202" y="8"/>
                  </a:cubicBezTo>
                  <a:cubicBezTo>
                    <a:pt x="268" y="0"/>
                    <a:pt x="330" y="31"/>
                    <a:pt x="366" y="70"/>
                  </a:cubicBezTo>
                  <a:cubicBezTo>
                    <a:pt x="372" y="76"/>
                    <a:pt x="374" y="84"/>
                    <a:pt x="370" y="92"/>
                  </a:cubicBezTo>
                  <a:cubicBezTo>
                    <a:pt x="348" y="141"/>
                    <a:pt x="288" y="190"/>
                    <a:pt x="219" y="19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7" name="Freeform 70">
              <a:extLst>
                <a:ext uri="{FF2B5EF4-FFF2-40B4-BE49-F238E27FC236}">
                  <a16:creationId xmlns:a16="http://schemas.microsoft.com/office/drawing/2014/main" id="{15FE4254-2B79-B418-D85D-A8DD47343ED6}"/>
                </a:ext>
              </a:extLst>
            </p:cNvPr>
            <p:cNvSpPr>
              <a:spLocks/>
            </p:cNvSpPr>
            <p:nvPr/>
          </p:nvSpPr>
          <p:spPr bwMode="ltGray">
            <a:xfrm>
              <a:off x="8535969" y="5746848"/>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8" name="Freeform 71">
              <a:extLst>
                <a:ext uri="{FF2B5EF4-FFF2-40B4-BE49-F238E27FC236}">
                  <a16:creationId xmlns:a16="http://schemas.microsoft.com/office/drawing/2014/main" id="{899C20AA-4E43-4A8C-F988-1E1ED238FE01}"/>
                </a:ext>
              </a:extLst>
            </p:cNvPr>
            <p:cNvSpPr>
              <a:spLocks/>
            </p:cNvSpPr>
            <p:nvPr/>
          </p:nvSpPr>
          <p:spPr bwMode="ltGray">
            <a:xfrm>
              <a:off x="7548556" y="881967"/>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grpSp>
      <p:sp>
        <p:nvSpPr>
          <p:cNvPr id="25" name="Blue box">
            <a:extLst>
              <a:ext uri="{FF2B5EF4-FFF2-40B4-BE49-F238E27FC236}">
                <a16:creationId xmlns:a16="http://schemas.microsoft.com/office/drawing/2014/main" id="{D7F92CCD-8AF9-8107-94D6-52D997BCBFE5}"/>
              </a:ext>
            </a:extLst>
          </p:cNvPr>
          <p:cNvSpPr/>
          <p:nvPr userDrawn="1"/>
        </p:nvSpPr>
        <p:spPr bwMode="black">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22" name="Dynamic legal" descr="{&quot;templafy&quot;:{&quot;id&quot;:&quot;00596f22-d126-47bb-bc4a-a9c3d3c3de57&quot;}}">
            <a:extLst>
              <a:ext uri="{FF2B5EF4-FFF2-40B4-BE49-F238E27FC236}">
                <a16:creationId xmlns:a16="http://schemas.microsoft.com/office/drawing/2014/main" id="{73551A06-6F55-6E1C-95DE-4A9A8ED414F3}"/>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23" name="Dynmic Internal use only" descr="{&quot;templafy&quot;:{&quot;id&quot;:&quot;5ed0056f-9617-4471-a719-4acb5186c841&quot;}}" title="Form.Cigna_Confidentiality.Cigna_healthcareConfidentiality">
            <a:extLst>
              <a:ext uri="{FF2B5EF4-FFF2-40B4-BE49-F238E27FC236}">
                <a16:creationId xmlns:a16="http://schemas.microsoft.com/office/drawing/2014/main" id="{1BFA8B50-F43D-55B9-DFDF-3D0BFA5020EA}"/>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black">
          <a:xfrm>
            <a:off x="269082" y="4303800"/>
            <a:ext cx="1047599" cy="569007"/>
          </a:xfrm>
          <a:prstGeom prst="rect">
            <a:avLst/>
          </a:prstGeom>
        </p:spPr>
      </p:pic>
      <p:sp>
        <p:nvSpPr>
          <p:cNvPr id="2" name="Title 1"/>
          <p:cNvSpPr>
            <a:spLocks noGrp="1"/>
          </p:cNvSpPr>
          <p:nvPr>
            <p:ph type="ctrTitle" hasCustomPrompt="1"/>
          </p:nvPr>
        </p:nvSpPr>
        <p:spPr bwMode="black">
          <a:xfrm>
            <a:off x="269998" y="1020600"/>
            <a:ext cx="4369868"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bwMode="black">
          <a:xfrm>
            <a:off x="269999" y="2798932"/>
            <a:ext cx="4369868"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16" name="Footer Placeholder 6">
            <a:extLst>
              <a:ext uri="{FF2B5EF4-FFF2-40B4-BE49-F238E27FC236}">
                <a16:creationId xmlns:a16="http://schemas.microsoft.com/office/drawing/2014/main" id="{CA792341-6222-D67E-268A-9549DA4AFCF0}"/>
              </a:ext>
            </a:extLst>
          </p:cNvPr>
          <p:cNvSpPr>
            <a:spLocks noGrp="1"/>
          </p:cNvSpPr>
          <p:nvPr>
            <p:ph type="ftr" sz="quarter" idx="22"/>
          </p:nvPr>
        </p:nvSpPr>
        <p:spPr bwMode="black">
          <a:xfrm>
            <a:off x="3775473" y="4738500"/>
            <a:ext cx="3638351" cy="135000"/>
          </a:xfrm>
        </p:spPr>
        <p:txBody>
          <a:bodyPr/>
          <a:lstStyle>
            <a:lvl1pPr>
              <a:defRPr>
                <a:solidFill>
                  <a:schemeClr val="tx1"/>
                </a:solidFill>
              </a:defRPr>
            </a:lvl1pPr>
          </a:lstStyle>
          <a:p>
            <a:endParaRPr lang="en-US" dirty="0"/>
          </a:p>
        </p:txBody>
      </p:sp>
      <p:sp>
        <p:nvSpPr>
          <p:cNvPr id="4" name="Date Placeholder 1">
            <a:extLst>
              <a:ext uri="{FF2B5EF4-FFF2-40B4-BE49-F238E27FC236}">
                <a16:creationId xmlns:a16="http://schemas.microsoft.com/office/drawing/2014/main" id="{C035405D-19D2-0662-2338-619333EB9F7A}"/>
              </a:ext>
            </a:extLst>
          </p:cNvPr>
          <p:cNvSpPr>
            <a:spLocks noGrp="1"/>
          </p:cNvSpPr>
          <p:nvPr>
            <p:ph type="dt" sz="half" idx="20"/>
          </p:nvPr>
        </p:nvSpPr>
        <p:spPr bwMode="black">
          <a:xfrm>
            <a:off x="7413823" y="4738500"/>
            <a:ext cx="1191077" cy="135000"/>
          </a:xfrm>
        </p:spPr>
        <p:txBody>
          <a:bodyPr/>
          <a:lstStyle>
            <a:lvl1pPr>
              <a:defRPr>
                <a:solidFill>
                  <a:schemeClr val="tx1"/>
                </a:solidFill>
              </a:defRPr>
            </a:lvl1pPr>
          </a:lstStyle>
          <a:p>
            <a:fld id="{F2D74C23-ADF8-42D8-A7EE-2028A50CA163}" type="datetime4">
              <a:rPr lang="en-US" smtClean="0"/>
              <a:t>March 20, 2026</a:t>
            </a:fld>
            <a:endParaRPr lang="en-US" dirty="0"/>
          </a:p>
        </p:txBody>
      </p:sp>
      <p:sp>
        <p:nvSpPr>
          <p:cNvPr id="9" name="Slide Number Placeholder 9">
            <a:extLst>
              <a:ext uri="{FF2B5EF4-FFF2-40B4-BE49-F238E27FC236}">
                <a16:creationId xmlns:a16="http://schemas.microsoft.com/office/drawing/2014/main" id="{AD9BD32B-968C-E244-F68C-4B7CB432FB4C}"/>
              </a:ext>
            </a:extLst>
          </p:cNvPr>
          <p:cNvSpPr>
            <a:spLocks noGrp="1"/>
          </p:cNvSpPr>
          <p:nvPr>
            <p:ph type="sldNum" sz="quarter" idx="21"/>
          </p:nvPr>
        </p:nvSpPr>
        <p:spPr bwMode="black">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3089823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857">
          <p15:clr>
            <a:srgbClr val="A4A3A4"/>
          </p15:clr>
        </p15:guide>
        <p15:guide id="2" orient="horz" pos="2351">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bwMode="white">
          <a:xfrm>
            <a:off x="0" y="0"/>
            <a:ext cx="9144900" cy="51435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500" noProof="0" dirty="0" err="1">
              <a:solidFill>
                <a:schemeClr val="tx1"/>
              </a:solidFill>
            </a:endParaRPr>
          </a:p>
        </p:txBody>
      </p:sp>
      <p:pic>
        <p:nvPicPr>
          <p:cNvPr id="5" name="Graphic 4">
            <a:extLst>
              <a:ext uri="{FF2B5EF4-FFF2-40B4-BE49-F238E27FC236}">
                <a16:creationId xmlns:a16="http://schemas.microsoft.com/office/drawing/2014/main" id="{63568536-CF09-24B7-65B3-FE5E7F6CA75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white">
          <a:xfrm>
            <a:off x="7160560" y="-1536"/>
            <a:ext cx="1993526" cy="5142536"/>
          </a:xfrm>
          <a:prstGeom prst="rect">
            <a:avLst/>
          </a:prstGeom>
        </p:spPr>
      </p:pic>
      <p:sp>
        <p:nvSpPr>
          <p:cNvPr id="23" name="Graphic 18">
            <a:extLst>
              <a:ext uri="{FF2B5EF4-FFF2-40B4-BE49-F238E27FC236}">
                <a16:creationId xmlns:a16="http://schemas.microsoft.com/office/drawing/2014/main" id="{979F411F-DDC3-410A-39FF-E348CF087575}"/>
              </a:ext>
            </a:extLst>
          </p:cNvPr>
          <p:cNvSpPr/>
          <p:nvPr userDrawn="1"/>
        </p:nvSpPr>
        <p:spPr>
          <a:xfrm>
            <a:off x="300837" y="1219156"/>
            <a:ext cx="760140" cy="525614"/>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sz="1800" dirty="0"/>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black">
          <a:xfrm>
            <a:off x="269082" y="4303800"/>
            <a:ext cx="1047599" cy="569007"/>
          </a:xfrm>
          <a:prstGeom prst="rect">
            <a:avLst/>
          </a:prstGeom>
        </p:spPr>
      </p:pic>
      <p:sp>
        <p:nvSpPr>
          <p:cNvPr id="14" name="Blue box">
            <a:extLst>
              <a:ext uri="{FF2B5EF4-FFF2-40B4-BE49-F238E27FC236}">
                <a16:creationId xmlns:a16="http://schemas.microsoft.com/office/drawing/2014/main" id="{A3DCE244-62FF-8CAF-6F20-F6FD4ABD8AD2}"/>
              </a:ext>
            </a:extLst>
          </p:cNvPr>
          <p:cNvSpPr/>
          <p:nvPr userDrawn="1"/>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5" name="Dynamic legal" descr="{&quot;templafy&quot;:{&quot;id&quot;:&quot;1fb7371f-ef51-42f6-b493-baee00712535&quot;}}">
            <a:extLst>
              <a:ext uri="{FF2B5EF4-FFF2-40B4-BE49-F238E27FC236}">
                <a16:creationId xmlns:a16="http://schemas.microsoft.com/office/drawing/2014/main" id="{C14C10F1-8C6E-0038-141D-5CE8370AC9B8}"/>
              </a:ext>
            </a:extLst>
          </p:cNvPr>
          <p:cNvSpPr txBox="1"/>
          <p:nvPr userDrawn="1"/>
        </p:nvSpPr>
        <p:spPr bwMode="white">
          <a:xfrm>
            <a:off x="1360403"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2025 Cigna Healthcare</a:t>
            </a:r>
          </a:p>
        </p:txBody>
      </p:sp>
      <p:sp>
        <p:nvSpPr>
          <p:cNvPr id="16" name="Dynmic Internal use only" descr="{&quot;templafy&quot;:{&quot;id&quot;:&quot;1d382134-dfdd-450b-a911-a52bbb7da5b5&quot;}}" title="Form.Cigna_Confidentiality.Cigna_healthcareConfidentiality">
            <a:extLst>
              <a:ext uri="{FF2B5EF4-FFF2-40B4-BE49-F238E27FC236}">
                <a16:creationId xmlns:a16="http://schemas.microsoft.com/office/drawing/2014/main" id="{8208BC72-1898-E922-CE76-FEE70E5049B3}"/>
              </a:ext>
            </a:extLst>
          </p:cNvPr>
          <p:cNvSpPr/>
          <p:nvPr userDrawn="1"/>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25" name="Title 1">
            <a:extLst>
              <a:ext uri="{FF2B5EF4-FFF2-40B4-BE49-F238E27FC236}">
                <a16:creationId xmlns:a16="http://schemas.microsoft.com/office/drawing/2014/main" id="{87A3D42A-8BBF-DCC4-0104-0D87887DE58C}"/>
              </a:ext>
            </a:extLst>
          </p:cNvPr>
          <p:cNvSpPr>
            <a:spLocks noGrp="1"/>
          </p:cNvSpPr>
          <p:nvPr>
            <p:ph type="ctrTitle" hasCustomPrompt="1"/>
          </p:nvPr>
        </p:nvSpPr>
        <p:spPr bwMode="black">
          <a:xfrm>
            <a:off x="269998" y="1836000"/>
            <a:ext cx="5691600" cy="1566000"/>
          </a:xfrm>
          <a:noFill/>
        </p:spPr>
        <p:txBody>
          <a:bodyPr anchor="t" anchorCtr="0"/>
          <a:lstStyle>
            <a:lvl1pPr algn="l">
              <a:lnSpc>
                <a:spcPct val="83000"/>
              </a:lnSpc>
              <a:defRPr sz="405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bwMode="black">
          <a:xfrm>
            <a:off x="269999" y="3615259"/>
            <a:ext cx="5691600" cy="540000"/>
          </a:xfrm>
        </p:spPr>
        <p:txBody>
          <a:bodyPr anchor="t" anchorCtr="0"/>
          <a:lstStyle>
            <a:lvl1pPr marL="0" indent="0" algn="l">
              <a:lnSpc>
                <a:spcPct val="100000"/>
              </a:lnSpc>
              <a:spcBef>
                <a:spcPts val="0"/>
              </a:spcBef>
              <a:spcAft>
                <a:spcPts val="0"/>
              </a:spcAft>
              <a:buFont typeface="Arial" panose="020B0604020202020204" pitchFamily="34" charset="0"/>
              <a:buChar char="​"/>
              <a:defRPr sz="15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1500" b="0">
                <a:solidFill>
                  <a:schemeClr val="bg1"/>
                </a:solidFill>
                <a:latin typeface="+mn-lt"/>
              </a:defRPr>
            </a:lvl9pPr>
          </a:lstStyle>
          <a:p>
            <a:r>
              <a:rPr lang="en-US" dirty="0"/>
              <a:t>Click to add subtitle</a:t>
            </a:r>
            <a:endParaRPr lang="en-US"/>
          </a:p>
        </p:txBody>
      </p:sp>
      <p:sp>
        <p:nvSpPr>
          <p:cNvPr id="13" name="Footer Placeholder 12">
            <a:extLst>
              <a:ext uri="{FF2B5EF4-FFF2-40B4-BE49-F238E27FC236}">
                <a16:creationId xmlns:a16="http://schemas.microsoft.com/office/drawing/2014/main" id="{08FA74C1-09CE-8480-DDB2-0C4CEBE125DF}"/>
              </a:ext>
            </a:extLst>
          </p:cNvPr>
          <p:cNvSpPr>
            <a:spLocks noGrp="1"/>
          </p:cNvSpPr>
          <p:nvPr>
            <p:ph type="ftr" sz="quarter" idx="22"/>
          </p:nvPr>
        </p:nvSpPr>
        <p:spPr/>
        <p:txBody>
          <a:bodyPr/>
          <a:lstStyle>
            <a:lvl1pPr>
              <a:defRPr>
                <a:solidFill>
                  <a:schemeClr val="tx1"/>
                </a:solidFill>
              </a:defRPr>
            </a:lvl1pPr>
          </a:lstStyle>
          <a:p>
            <a:endParaRPr lang="en-US" dirty="0"/>
          </a:p>
        </p:txBody>
      </p:sp>
      <p:sp>
        <p:nvSpPr>
          <p:cNvPr id="2" name="Date Placeholder 1">
            <a:extLst>
              <a:ext uri="{FF2B5EF4-FFF2-40B4-BE49-F238E27FC236}">
                <a16:creationId xmlns:a16="http://schemas.microsoft.com/office/drawing/2014/main" id="{A0125D5D-E8F4-2C32-460D-ACB0EF157611}"/>
              </a:ext>
            </a:extLst>
          </p:cNvPr>
          <p:cNvSpPr>
            <a:spLocks noGrp="1"/>
          </p:cNvSpPr>
          <p:nvPr>
            <p:ph type="dt" sz="half" idx="20"/>
          </p:nvPr>
        </p:nvSpPr>
        <p:spPr>
          <a:xfrm>
            <a:off x="7413823" y="4738500"/>
            <a:ext cx="1191077" cy="135000"/>
          </a:xfrm>
        </p:spPr>
        <p:txBody>
          <a:bodyPr/>
          <a:lstStyle>
            <a:lvl1pPr>
              <a:defRPr>
                <a:solidFill>
                  <a:schemeClr val="tx1"/>
                </a:solidFill>
              </a:defRPr>
            </a:lvl1pPr>
          </a:lstStyle>
          <a:p>
            <a:fld id="{0612C682-A232-40E7-A288-D7A3AFC50891}" type="datetime4">
              <a:rPr lang="en-US" smtClean="0"/>
              <a:t>March 20, 2026</a:t>
            </a:fld>
            <a:endParaRPr lang="en-US" dirty="0"/>
          </a:p>
        </p:txBody>
      </p:sp>
      <p:sp>
        <p:nvSpPr>
          <p:cNvPr id="4" name="Slide Number Placeholder 9">
            <a:extLst>
              <a:ext uri="{FF2B5EF4-FFF2-40B4-BE49-F238E27FC236}">
                <a16:creationId xmlns:a16="http://schemas.microsoft.com/office/drawing/2014/main" id="{49023237-4E89-B618-16DD-F5818553DAC8}"/>
              </a:ext>
            </a:extLst>
          </p:cNvPr>
          <p:cNvSpPr>
            <a:spLocks noGrp="1"/>
          </p:cNvSpPr>
          <p:nvPr>
            <p:ph type="sldNum" sz="quarter" idx="21"/>
          </p:nvPr>
        </p:nvSpPr>
        <p:spPr>
          <a:xfrm>
            <a:off x="8604899" y="4738500"/>
            <a:ext cx="269409" cy="135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2299118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542">
          <p15:clr>
            <a:srgbClr val="A4A3A4"/>
          </p15:clr>
        </p15:guide>
        <p15:guide id="2" orient="horz" pos="3036">
          <p15:clr>
            <a:srgbClr val="A4A3A4"/>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2.xml"/><Relationship Id="rId47" Type="http://schemas.openxmlformats.org/officeDocument/2006/relationships/tags" Target="../tags/tag7.xml"/><Relationship Id="rId50" Type="http://schemas.openxmlformats.org/officeDocument/2006/relationships/tags" Target="../tags/tag10.xml"/><Relationship Id="rId55" Type="http://schemas.openxmlformats.org/officeDocument/2006/relationships/tags" Target="../tags/tag15.xml"/><Relationship Id="rId63" Type="http://schemas.openxmlformats.org/officeDocument/2006/relationships/tags" Target="../tags/tag2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ags" Target="../tags/tag5.xml"/><Relationship Id="rId53" Type="http://schemas.openxmlformats.org/officeDocument/2006/relationships/tags" Target="../tags/tag13.xml"/><Relationship Id="rId58" Type="http://schemas.openxmlformats.org/officeDocument/2006/relationships/tags" Target="../tags/tag18.xml"/><Relationship Id="rId66" Type="http://schemas.openxmlformats.org/officeDocument/2006/relationships/image" Target="../media/image2.svg"/><Relationship Id="rId5" Type="http://schemas.openxmlformats.org/officeDocument/2006/relationships/slideLayout" Target="../slideLayouts/slideLayout5.xml"/><Relationship Id="rId61" Type="http://schemas.openxmlformats.org/officeDocument/2006/relationships/tags" Target="../tags/tag2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3.xml"/><Relationship Id="rId48" Type="http://schemas.openxmlformats.org/officeDocument/2006/relationships/tags" Target="../tags/tag8.xml"/><Relationship Id="rId56" Type="http://schemas.openxmlformats.org/officeDocument/2006/relationships/tags" Target="../tags/tag16.xml"/><Relationship Id="rId64" Type="http://schemas.openxmlformats.org/officeDocument/2006/relationships/tags" Target="../tags/tag24.xml"/><Relationship Id="rId8" Type="http://schemas.openxmlformats.org/officeDocument/2006/relationships/slideLayout" Target="../slideLayouts/slideLayout8.xml"/><Relationship Id="rId51" Type="http://schemas.openxmlformats.org/officeDocument/2006/relationships/tags" Target="../tags/tag1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6.xml"/><Relationship Id="rId59" Type="http://schemas.openxmlformats.org/officeDocument/2006/relationships/tags" Target="../tags/tag19.xml"/><Relationship Id="rId20" Type="http://schemas.openxmlformats.org/officeDocument/2006/relationships/slideLayout" Target="../slideLayouts/slideLayout20.xml"/><Relationship Id="rId41" Type="http://schemas.openxmlformats.org/officeDocument/2006/relationships/theme" Target="../theme/theme1.xml"/><Relationship Id="rId54" Type="http://schemas.openxmlformats.org/officeDocument/2006/relationships/tags" Target="../tags/tag14.xml"/><Relationship Id="rId62" Type="http://schemas.openxmlformats.org/officeDocument/2006/relationships/tags" Target="../tags/tag2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9.xml"/><Relationship Id="rId57" Type="http://schemas.openxmlformats.org/officeDocument/2006/relationships/tags" Target="../tags/tag1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tags" Target="../tags/tag4.xml"/><Relationship Id="rId52" Type="http://schemas.openxmlformats.org/officeDocument/2006/relationships/tags" Target="../tags/tag12.xml"/><Relationship Id="rId60" Type="http://schemas.openxmlformats.org/officeDocument/2006/relationships/tags" Target="../tags/tag2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grpSp>
        <p:nvGrpSpPr>
          <p:cNvPr id="33" name="Group guide" hidden="1">
            <a:extLst>
              <a:ext uri="{FF2B5EF4-FFF2-40B4-BE49-F238E27FC236}">
                <a16:creationId xmlns:a16="http://schemas.microsoft.com/office/drawing/2014/main" id="{AF56D866-B789-C130-77E4-8967E377B6C7}"/>
              </a:ext>
            </a:extLst>
          </p:cNvPr>
          <p:cNvGrpSpPr/>
          <p:nvPr userDrawn="1"/>
        </p:nvGrpSpPr>
        <p:grpSpPr>
          <a:xfrm>
            <a:off x="270000" y="269998"/>
            <a:ext cx="8601441" cy="4603502"/>
            <a:chOff x="360000" y="359997"/>
            <a:chExt cx="11468588" cy="6138003"/>
          </a:xfrm>
        </p:grpSpPr>
        <p:sp>
          <p:nvSpPr>
            <p:cNvPr id="6" name="C">
              <a:extLst>
                <a:ext uri="{FF2B5EF4-FFF2-40B4-BE49-F238E27FC236}">
                  <a16:creationId xmlns:a16="http://schemas.microsoft.com/office/drawing/2014/main" id="{1C4B9106-8C42-4FD6-BE41-D1A11D08B0DE}"/>
                </a:ext>
              </a:extLst>
            </p:cNvPr>
            <p:cNvSpPr/>
            <p:nvPr userDrawn="1">
              <p:custDataLst>
                <p:tags r:id="rId42"/>
              </p:custDataLst>
            </p:nvPr>
          </p:nvSpPr>
          <p:spPr>
            <a:xfrm>
              <a:off x="360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12" name="1-">
              <a:extLst>
                <a:ext uri="{FF2B5EF4-FFF2-40B4-BE49-F238E27FC236}">
                  <a16:creationId xmlns:a16="http://schemas.microsoft.com/office/drawing/2014/main" id="{881042B9-FC01-4F98-ACD8-49BC2F3E922C}"/>
                </a:ext>
              </a:extLst>
            </p:cNvPr>
            <p:cNvSpPr/>
            <p:nvPr userDrawn="1">
              <p:custDataLst>
                <p:tags r:id="rId43"/>
              </p:custDataLst>
            </p:nvPr>
          </p:nvSpPr>
          <p:spPr>
            <a:xfrm>
              <a:off x="1151000" y="360000"/>
              <a:ext cx="180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14" name="C">
              <a:extLst>
                <a:ext uri="{FF2B5EF4-FFF2-40B4-BE49-F238E27FC236}">
                  <a16:creationId xmlns:a16="http://schemas.microsoft.com/office/drawing/2014/main" id="{59C7C277-9424-433C-8660-29713F1B7FB3}"/>
                </a:ext>
              </a:extLst>
            </p:cNvPr>
            <p:cNvSpPr/>
            <p:nvPr userDrawn="1">
              <p:custDataLst>
                <p:tags r:id="rId44"/>
              </p:custDataLst>
            </p:nvPr>
          </p:nvSpPr>
          <p:spPr>
            <a:xfrm>
              <a:off x="1103758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16" name="1">
              <a:extLst>
                <a:ext uri="{FF2B5EF4-FFF2-40B4-BE49-F238E27FC236}">
                  <a16:creationId xmlns:a16="http://schemas.microsoft.com/office/drawing/2014/main" id="{AD6D570A-8EAB-4316-A81F-BA83274CE3DF}"/>
                </a:ext>
              </a:extLst>
            </p:cNvPr>
            <p:cNvSpPr/>
            <p:nvPr userDrawn="1">
              <p:custDataLst>
                <p:tags r:id="rId45"/>
              </p:custDataLst>
            </p:nvPr>
          </p:nvSpPr>
          <p:spPr>
            <a:xfrm>
              <a:off x="2123710" y="359997"/>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18" name="C">
              <a:extLst>
                <a:ext uri="{FF2B5EF4-FFF2-40B4-BE49-F238E27FC236}">
                  <a16:creationId xmlns:a16="http://schemas.microsoft.com/office/drawing/2014/main" id="{AF9B7D13-D0E0-4CE3-8CA5-02630940ED38}"/>
                </a:ext>
              </a:extLst>
            </p:cNvPr>
            <p:cNvSpPr/>
            <p:nvPr userDrawn="1">
              <p:custDataLst>
                <p:tags r:id="rId46"/>
              </p:custDataLst>
            </p:nvPr>
          </p:nvSpPr>
          <p:spPr>
            <a:xfrm>
              <a:off x="10068154"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20" name="1">
              <a:extLst>
                <a:ext uri="{FF2B5EF4-FFF2-40B4-BE49-F238E27FC236}">
                  <a16:creationId xmlns:a16="http://schemas.microsoft.com/office/drawing/2014/main" id="{033FDCAC-185D-4077-BE01-7E2E533BA124}"/>
                </a:ext>
              </a:extLst>
            </p:cNvPr>
            <p:cNvSpPr/>
            <p:nvPr userDrawn="1">
              <p:custDataLst>
                <p:tags r:id="rId47"/>
              </p:custDataLst>
            </p:nvPr>
          </p:nvSpPr>
          <p:spPr>
            <a:xfrm>
              <a:off x="309300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22" name="C">
              <a:extLst>
                <a:ext uri="{FF2B5EF4-FFF2-40B4-BE49-F238E27FC236}">
                  <a16:creationId xmlns:a16="http://schemas.microsoft.com/office/drawing/2014/main" id="{59D95ABC-476B-43DD-B11D-841FD1CCCE12}"/>
                </a:ext>
              </a:extLst>
            </p:cNvPr>
            <p:cNvSpPr/>
            <p:nvPr userDrawn="1">
              <p:custDataLst>
                <p:tags r:id="rId48"/>
              </p:custDataLst>
            </p:nvPr>
          </p:nvSpPr>
          <p:spPr>
            <a:xfrm>
              <a:off x="909820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24" name="1">
              <a:extLst>
                <a:ext uri="{FF2B5EF4-FFF2-40B4-BE49-F238E27FC236}">
                  <a16:creationId xmlns:a16="http://schemas.microsoft.com/office/drawing/2014/main" id="{5786BE75-81AB-4139-B2E5-FC8F4EB28B66}"/>
                </a:ext>
              </a:extLst>
            </p:cNvPr>
            <p:cNvSpPr/>
            <p:nvPr userDrawn="1">
              <p:custDataLst>
                <p:tags r:id="rId49"/>
              </p:custDataLst>
            </p:nvPr>
          </p:nvSpPr>
          <p:spPr>
            <a:xfrm>
              <a:off x="4064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26" name="C">
              <a:extLst>
                <a:ext uri="{FF2B5EF4-FFF2-40B4-BE49-F238E27FC236}">
                  <a16:creationId xmlns:a16="http://schemas.microsoft.com/office/drawing/2014/main" id="{129A9A3B-B084-4187-8ACA-4F0D6C08FE4E}"/>
                </a:ext>
              </a:extLst>
            </p:cNvPr>
            <p:cNvSpPr/>
            <p:nvPr userDrawn="1">
              <p:custDataLst>
                <p:tags r:id="rId50"/>
              </p:custDataLst>
            </p:nvPr>
          </p:nvSpPr>
          <p:spPr>
            <a:xfrm>
              <a:off x="8128823"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28" name="1">
              <a:extLst>
                <a:ext uri="{FF2B5EF4-FFF2-40B4-BE49-F238E27FC236}">
                  <a16:creationId xmlns:a16="http://schemas.microsoft.com/office/drawing/2014/main" id="{DEC24EF5-2922-409A-98A1-4BE1189C8532}"/>
                </a:ext>
              </a:extLst>
            </p:cNvPr>
            <p:cNvSpPr/>
            <p:nvPr userDrawn="1">
              <p:custDataLst>
                <p:tags r:id="rId51"/>
              </p:custDataLst>
            </p:nvPr>
          </p:nvSpPr>
          <p:spPr>
            <a:xfrm>
              <a:off x="5035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30" name="C">
              <a:extLst>
                <a:ext uri="{FF2B5EF4-FFF2-40B4-BE49-F238E27FC236}">
                  <a16:creationId xmlns:a16="http://schemas.microsoft.com/office/drawing/2014/main" id="{9E90051A-07FE-4055-B29A-3240854D0EDD}"/>
                </a:ext>
              </a:extLst>
            </p:cNvPr>
            <p:cNvSpPr/>
            <p:nvPr userDrawn="1">
              <p:custDataLst>
                <p:tags r:id="rId52"/>
              </p:custDataLst>
            </p:nvPr>
          </p:nvSpPr>
          <p:spPr>
            <a:xfrm>
              <a:off x="715732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32" name="1">
              <a:extLst>
                <a:ext uri="{FF2B5EF4-FFF2-40B4-BE49-F238E27FC236}">
                  <a16:creationId xmlns:a16="http://schemas.microsoft.com/office/drawing/2014/main" id="{A3700F78-6579-4287-82B2-6DFA45008FBC}"/>
                </a:ext>
              </a:extLst>
            </p:cNvPr>
            <p:cNvSpPr/>
            <p:nvPr userDrawn="1">
              <p:custDataLst>
                <p:tags r:id="rId53"/>
              </p:custDataLst>
            </p:nvPr>
          </p:nvSpPr>
          <p:spPr>
            <a:xfrm>
              <a:off x="6007384"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34" name="C">
              <a:extLst>
                <a:ext uri="{FF2B5EF4-FFF2-40B4-BE49-F238E27FC236}">
                  <a16:creationId xmlns:a16="http://schemas.microsoft.com/office/drawing/2014/main" id="{1DA00B94-1AAF-46A9-9411-BB34A0426C6A}"/>
                </a:ext>
              </a:extLst>
            </p:cNvPr>
            <p:cNvSpPr/>
            <p:nvPr userDrawn="1">
              <p:custDataLst>
                <p:tags r:id="rId54"/>
              </p:custDataLst>
            </p:nvPr>
          </p:nvSpPr>
          <p:spPr>
            <a:xfrm>
              <a:off x="618604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36" name="1">
              <a:extLst>
                <a:ext uri="{FF2B5EF4-FFF2-40B4-BE49-F238E27FC236}">
                  <a16:creationId xmlns:a16="http://schemas.microsoft.com/office/drawing/2014/main" id="{ECDF4EC4-C654-4CC0-A697-7C7F76265642}"/>
                </a:ext>
              </a:extLst>
            </p:cNvPr>
            <p:cNvSpPr/>
            <p:nvPr userDrawn="1">
              <p:custDataLst>
                <p:tags r:id="rId55"/>
              </p:custDataLst>
            </p:nvPr>
          </p:nvSpPr>
          <p:spPr>
            <a:xfrm>
              <a:off x="6975706"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38" name="C">
              <a:extLst>
                <a:ext uri="{FF2B5EF4-FFF2-40B4-BE49-F238E27FC236}">
                  <a16:creationId xmlns:a16="http://schemas.microsoft.com/office/drawing/2014/main" id="{6A79D1EE-D920-468B-9064-1E73DB948D90}"/>
                </a:ext>
              </a:extLst>
            </p:cNvPr>
            <p:cNvSpPr/>
            <p:nvPr userDrawn="1">
              <p:custDataLst>
                <p:tags r:id="rId56"/>
              </p:custDataLst>
            </p:nvPr>
          </p:nvSpPr>
          <p:spPr>
            <a:xfrm>
              <a:off x="521628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40" name="1">
              <a:extLst>
                <a:ext uri="{FF2B5EF4-FFF2-40B4-BE49-F238E27FC236}">
                  <a16:creationId xmlns:a16="http://schemas.microsoft.com/office/drawing/2014/main" id="{B375DE0F-1FC3-4AAD-B356-C9A3A482C506}"/>
                </a:ext>
              </a:extLst>
            </p:cNvPr>
            <p:cNvSpPr/>
            <p:nvPr userDrawn="1">
              <p:custDataLst>
                <p:tags r:id="rId57"/>
              </p:custDataLst>
            </p:nvPr>
          </p:nvSpPr>
          <p:spPr>
            <a:xfrm>
              <a:off x="7948823"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42" name="C">
              <a:extLst>
                <a:ext uri="{FF2B5EF4-FFF2-40B4-BE49-F238E27FC236}">
                  <a16:creationId xmlns:a16="http://schemas.microsoft.com/office/drawing/2014/main" id="{82A4A22E-F58E-400A-BF42-0B345083C2DA}"/>
                </a:ext>
              </a:extLst>
            </p:cNvPr>
            <p:cNvSpPr/>
            <p:nvPr userDrawn="1">
              <p:custDataLst>
                <p:tags r:id="rId58"/>
              </p:custDataLst>
            </p:nvPr>
          </p:nvSpPr>
          <p:spPr>
            <a:xfrm>
              <a:off x="424426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44" name="1">
              <a:extLst>
                <a:ext uri="{FF2B5EF4-FFF2-40B4-BE49-F238E27FC236}">
                  <a16:creationId xmlns:a16="http://schemas.microsoft.com/office/drawing/2014/main" id="{18F2331C-BB65-4FCB-BB33-C3286B6868D4}"/>
                </a:ext>
              </a:extLst>
            </p:cNvPr>
            <p:cNvSpPr/>
            <p:nvPr userDrawn="1">
              <p:custDataLst>
                <p:tags r:id="rId59"/>
              </p:custDataLst>
            </p:nvPr>
          </p:nvSpPr>
          <p:spPr>
            <a:xfrm>
              <a:off x="8918208"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46" name="C">
              <a:extLst>
                <a:ext uri="{FF2B5EF4-FFF2-40B4-BE49-F238E27FC236}">
                  <a16:creationId xmlns:a16="http://schemas.microsoft.com/office/drawing/2014/main" id="{0B31BD39-E957-4B61-99A5-4BA424B9346E}"/>
                </a:ext>
              </a:extLst>
            </p:cNvPr>
            <p:cNvSpPr/>
            <p:nvPr userDrawn="1">
              <p:custDataLst>
                <p:tags r:id="rId60"/>
              </p:custDataLst>
            </p:nvPr>
          </p:nvSpPr>
          <p:spPr>
            <a:xfrm>
              <a:off x="327341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48" name="1">
              <a:extLst>
                <a:ext uri="{FF2B5EF4-FFF2-40B4-BE49-F238E27FC236}">
                  <a16:creationId xmlns:a16="http://schemas.microsoft.com/office/drawing/2014/main" id="{51C7EEDE-B06B-4A00-9549-E9285576C892}"/>
                </a:ext>
              </a:extLst>
            </p:cNvPr>
            <p:cNvSpPr/>
            <p:nvPr userDrawn="1">
              <p:custDataLst>
                <p:tags r:id="rId61"/>
              </p:custDataLst>
            </p:nvPr>
          </p:nvSpPr>
          <p:spPr>
            <a:xfrm>
              <a:off x="10859298" y="359998"/>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50" name="C">
              <a:extLst>
                <a:ext uri="{FF2B5EF4-FFF2-40B4-BE49-F238E27FC236}">
                  <a16:creationId xmlns:a16="http://schemas.microsoft.com/office/drawing/2014/main" id="{346FE888-2B04-40EA-9D03-3CBF808A53C4}"/>
                </a:ext>
              </a:extLst>
            </p:cNvPr>
            <p:cNvSpPr/>
            <p:nvPr userDrawn="1">
              <p:custDataLst>
                <p:tags r:id="rId62"/>
              </p:custDataLst>
            </p:nvPr>
          </p:nvSpPr>
          <p:spPr>
            <a:xfrm>
              <a:off x="230197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52" name="1">
              <a:extLst>
                <a:ext uri="{FF2B5EF4-FFF2-40B4-BE49-F238E27FC236}">
                  <a16:creationId xmlns:a16="http://schemas.microsoft.com/office/drawing/2014/main" id="{8ED580F1-63D4-4934-8F07-895D75D68EFC}"/>
                </a:ext>
              </a:extLst>
            </p:cNvPr>
            <p:cNvSpPr/>
            <p:nvPr userDrawn="1">
              <p:custDataLst>
                <p:tags r:id="rId63"/>
              </p:custDataLst>
            </p:nvPr>
          </p:nvSpPr>
          <p:spPr>
            <a:xfrm>
              <a:off x="988971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sp>
          <p:nvSpPr>
            <p:cNvPr id="54" name="C">
              <a:extLst>
                <a:ext uri="{FF2B5EF4-FFF2-40B4-BE49-F238E27FC236}">
                  <a16:creationId xmlns:a16="http://schemas.microsoft.com/office/drawing/2014/main" id="{64E6E6C5-4F17-4E72-A63A-4DC01755A9FF}"/>
                </a:ext>
              </a:extLst>
            </p:cNvPr>
            <p:cNvSpPr/>
            <p:nvPr userDrawn="1">
              <p:custDataLst>
                <p:tags r:id="rId64"/>
              </p:custDataLst>
            </p:nvPr>
          </p:nvSpPr>
          <p:spPr>
            <a:xfrm>
              <a:off x="1331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5" dirty="0">
                  <a:ln w="3175">
                    <a:noFill/>
                  </a:ln>
                  <a:solidFill>
                    <a:srgbClr val="FF0066"/>
                  </a:solidFill>
                </a:rPr>
                <a:t>1</a:t>
              </a:r>
              <a:endParaRPr lang="en-US" sz="1800" dirty="0"/>
            </a:p>
          </p:txBody>
        </p:sp>
      </p:grpSp>
      <p:sp>
        <p:nvSpPr>
          <p:cNvPr id="8" name="Blue box">
            <a:extLst>
              <a:ext uri="{FF2B5EF4-FFF2-40B4-BE49-F238E27FC236}">
                <a16:creationId xmlns:a16="http://schemas.microsoft.com/office/drawing/2014/main" id="{D419FDE3-B137-9B28-AD47-1E1A6803609E}"/>
              </a:ext>
            </a:extLst>
          </p:cNvPr>
          <p:cNvSpPr/>
          <p:nvPr userDrawn="1"/>
        </p:nvSpPr>
        <p:spPr bwMode="ltGray">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10" name="Dynamic legal" descr="{&quot;templafy&quot;:{&quot;id&quot;:&quot;c129b216-d40d-42de-9d0d-0106e0098ba3&quot;}}">
            <a:extLst>
              <a:ext uri="{FF2B5EF4-FFF2-40B4-BE49-F238E27FC236}">
                <a16:creationId xmlns:a16="http://schemas.microsoft.com/office/drawing/2014/main" id="{2C0E7CDC-DF95-88AD-E4D1-32AC7E6CC1EF}"/>
              </a:ext>
            </a:extLst>
          </p:cNvPr>
          <p:cNvSpPr txBox="1"/>
          <p:nvPr userDrawn="1"/>
        </p:nvSpPr>
        <p:spPr bwMode="black">
          <a:xfrm>
            <a:off x="2820888"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 2026 Cigna Healthcare</a:t>
            </a:r>
          </a:p>
        </p:txBody>
      </p:sp>
      <p:sp>
        <p:nvSpPr>
          <p:cNvPr id="11" name="Dynmic Internal use only" descr="{&quot;templafy&quot;:{&quot;id&quot;:&quot;cba25fd7-46d6-4fab-a380-d5d5d19cf42c&quot;}}" title="Form.Cigna_Confidentiality.Cigna_healthcareConfidentiality">
            <a:extLst>
              <a:ext uri="{FF2B5EF4-FFF2-40B4-BE49-F238E27FC236}">
                <a16:creationId xmlns:a16="http://schemas.microsoft.com/office/drawing/2014/main" id="{7B1B20DB-1A01-CD41-8550-40CB7F956E23}"/>
              </a:ext>
            </a:extLst>
          </p:cNvPr>
          <p:cNvSpPr/>
          <p:nvPr userDrawn="1"/>
        </p:nvSpPr>
        <p:spPr bwMode="black">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pic>
        <p:nvPicPr>
          <p:cNvPr id="35" name="Logo">
            <a:extLst>
              <a:ext uri="{FF2B5EF4-FFF2-40B4-BE49-F238E27FC236}">
                <a16:creationId xmlns:a16="http://schemas.microsoft.com/office/drawing/2014/main" id="{6D84D65A-09B0-E86C-A9C7-85A161713406}"/>
              </a:ext>
            </a:extLst>
          </p:cNvPr>
          <p:cNvPicPr>
            <a:picLocks noChangeAspect="1"/>
          </p:cNvPicPr>
          <p:nvPr userDrawn="1"/>
        </p:nvPicPr>
        <p:blipFill>
          <a:blip r:embed="rId65">
            <a:extLst>
              <a:ext uri="{28A0092B-C50C-407E-A947-70E740481C1C}">
                <a14:useLocalDpi xmlns:a14="http://schemas.microsoft.com/office/drawing/2010/main" val="0"/>
              </a:ext>
              <a:ext uri="{96DAC541-7B7A-43D3-8B79-37D633B846F1}">
                <asvg:svgBlip xmlns:asvg="http://schemas.microsoft.com/office/drawing/2016/SVG/main" r:embed="rId66"/>
              </a:ext>
            </a:extLst>
          </a:blip>
          <a:srcRect/>
          <a:stretch/>
        </p:blipFill>
        <p:spPr>
          <a:xfrm>
            <a:off x="270000" y="4550958"/>
            <a:ext cx="594000" cy="322633"/>
          </a:xfrm>
          <a:prstGeom prst="rect">
            <a:avLst/>
          </a:prstGeom>
        </p:spPr>
      </p:pic>
      <p:sp>
        <p:nvSpPr>
          <p:cNvPr id="3" name="Text Placeholder 2"/>
          <p:cNvSpPr>
            <a:spLocks noGrp="1"/>
          </p:cNvSpPr>
          <p:nvPr>
            <p:ph type="body" idx="1"/>
          </p:nvPr>
        </p:nvSpPr>
        <p:spPr>
          <a:xfrm>
            <a:off x="270001" y="1161000"/>
            <a:ext cx="8604308" cy="3283200"/>
          </a:xfrm>
          <a:prstGeom prst="rect">
            <a:avLst/>
          </a:prstGeom>
        </p:spPr>
        <p:txBody>
          <a:bodyPr vert="horz" lIns="0" tIns="0" rIns="0" bIns="0" rtlCol="0">
            <a:noAutofit/>
          </a:bodyPr>
          <a:lstStyle/>
          <a:p>
            <a:pPr lvl="0"/>
            <a:r>
              <a:rPr lang="en-US" noProof="0" dirty="0"/>
              <a:t>Level 1</a:t>
            </a:r>
            <a:endParaRPr lang="en-US" dirty="0"/>
          </a:p>
          <a:p>
            <a:pPr lvl="1"/>
            <a:r>
              <a:rPr lang="en-US" noProof="0" dirty="0"/>
              <a:t>Level 2</a:t>
            </a:r>
            <a:endParaRPr lang="en-US" dirty="0"/>
          </a:p>
          <a:p>
            <a:pPr lvl="2"/>
            <a:r>
              <a:rPr lang="en-US" noProof="0" dirty="0"/>
              <a:t>Level 3</a:t>
            </a:r>
            <a:endParaRPr lang="en-US" dirty="0"/>
          </a:p>
          <a:p>
            <a:pPr lvl="3"/>
            <a:r>
              <a:rPr lang="en-US" noProof="0" dirty="0"/>
              <a:t>Level 4, Header</a:t>
            </a:r>
            <a:endParaRPr lang="en-US" dirty="0"/>
          </a:p>
          <a:p>
            <a:pPr lvl="4"/>
            <a:r>
              <a:rPr lang="en-US" noProof="0" dirty="0"/>
              <a:t>Level 5, Body</a:t>
            </a:r>
            <a:endParaRPr lang="en-US" dirty="0"/>
          </a:p>
          <a:p>
            <a:pPr lvl="5"/>
            <a:r>
              <a:rPr lang="en-US" noProof="0" dirty="0"/>
              <a:t>Level 6</a:t>
            </a:r>
            <a:endParaRPr lang="en-US" dirty="0"/>
          </a:p>
          <a:p>
            <a:pPr lvl="6"/>
            <a:r>
              <a:rPr lang="en-US" noProof="0" dirty="0"/>
              <a:t>Level 7, Small Header</a:t>
            </a:r>
            <a:endParaRPr lang="en-US" dirty="0"/>
          </a:p>
          <a:p>
            <a:pPr lvl="7"/>
            <a:r>
              <a:rPr lang="en-US" noProof="0" dirty="0"/>
              <a:t>Level 8, Small Body</a:t>
            </a:r>
            <a:endParaRPr lang="en-US" dirty="0"/>
          </a:p>
          <a:p>
            <a:pPr lvl="8"/>
            <a:r>
              <a:rPr lang="en-US" noProof="0" dirty="0"/>
              <a:t>Level 9, Infographic</a:t>
            </a:r>
            <a:endParaRPr lang="en-US"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270000" y="270000"/>
            <a:ext cx="8604900" cy="891000"/>
          </a:xfrm>
          <a:prstGeom prst="rect">
            <a:avLst/>
          </a:prstGeom>
        </p:spPr>
        <p:txBody>
          <a:bodyPr vert="horz" lIns="0" tIns="0" rIns="0" bIns="0" rtlCol="0" anchor="t" anchorCtr="0">
            <a:noAutofit/>
          </a:bodyPr>
          <a:lstStyle/>
          <a:p>
            <a:r>
              <a:rPr lang="en-US" dirty="0"/>
              <a:t>Click to add title</a:t>
            </a:r>
            <a:endParaRPr lang="en-US"/>
          </a:p>
        </p:txBody>
      </p:sp>
      <p:sp>
        <p:nvSpPr>
          <p:cNvPr id="41" name="Footer Placeholder 40">
            <a:extLst>
              <a:ext uri="{FF2B5EF4-FFF2-40B4-BE49-F238E27FC236}">
                <a16:creationId xmlns:a16="http://schemas.microsoft.com/office/drawing/2014/main" id="{D26C0B3A-4C90-B9B9-20DB-869AD857A6E1}"/>
              </a:ext>
            </a:extLst>
          </p:cNvPr>
          <p:cNvSpPr>
            <a:spLocks noGrp="1"/>
          </p:cNvSpPr>
          <p:nvPr>
            <p:ph type="ftr" sz="quarter" idx="3"/>
          </p:nvPr>
        </p:nvSpPr>
        <p:spPr>
          <a:xfrm>
            <a:off x="3775473" y="4738500"/>
            <a:ext cx="3638351" cy="135000"/>
          </a:xfrm>
          <a:prstGeom prst="rect">
            <a:avLst/>
          </a:prstGeom>
        </p:spPr>
        <p:txBody>
          <a:bodyPr vert="horz" lIns="0" tIns="0" rIns="0" bIns="0" rtlCol="0" anchor="b" anchorCtr="0"/>
          <a:lstStyle>
            <a:lvl1pPr algn="r">
              <a:defRPr sz="750">
                <a:solidFill>
                  <a:schemeClr val="accent1"/>
                </a:solidFill>
                <a:latin typeface="Arial Narrow" panose="020B0606020202030204" pitchFamily="34" charset="0"/>
              </a:defRPr>
            </a:lvl1pPr>
          </a:lstStyle>
          <a:p>
            <a:endParaRPr lang="en-US" dirty="0"/>
          </a:p>
        </p:txBody>
      </p:sp>
      <p:sp>
        <p:nvSpPr>
          <p:cNvPr id="4" name="Date Placeholder 3">
            <a:extLst>
              <a:ext uri="{FF2B5EF4-FFF2-40B4-BE49-F238E27FC236}">
                <a16:creationId xmlns:a16="http://schemas.microsoft.com/office/drawing/2014/main" id="{007AFD59-923C-2169-5C83-6741570A268E}"/>
              </a:ext>
            </a:extLst>
          </p:cNvPr>
          <p:cNvSpPr>
            <a:spLocks noGrp="1"/>
          </p:cNvSpPr>
          <p:nvPr>
            <p:ph type="dt" sz="half" idx="2"/>
          </p:nvPr>
        </p:nvSpPr>
        <p:spPr>
          <a:xfrm>
            <a:off x="7413823" y="4738500"/>
            <a:ext cx="1191077" cy="135000"/>
          </a:xfrm>
          <a:prstGeom prst="rect">
            <a:avLst/>
          </a:prstGeom>
        </p:spPr>
        <p:txBody>
          <a:bodyPr vert="horz" lIns="0" tIns="0" rIns="0" bIns="0" rtlCol="0" anchor="b" anchorCtr="0"/>
          <a:lstStyle>
            <a:lvl1pPr algn="r">
              <a:defRPr lang="en-US" sz="750" kern="1200" cap="none" spc="0" baseline="0" smtClean="0">
                <a:solidFill>
                  <a:schemeClr val="accent1"/>
                </a:solidFill>
                <a:latin typeface="Arial Narrow" panose="020B0606020202030204" pitchFamily="34" charset="0"/>
                <a:ea typeface="+mn-ea"/>
                <a:cs typeface="+mn-cs"/>
              </a:defRPr>
            </a:lvl1pPr>
          </a:lstStyle>
          <a:p>
            <a:fld id="{2A32A155-3085-4895-9334-63C7F889E1E1}" type="datetime4">
              <a:rPr lang="en-US" smtClean="0"/>
              <a:t>March 20, 2026</a:t>
            </a:fld>
            <a:endParaRPr lang="en-US" dirty="0"/>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8604899" y="4738500"/>
            <a:ext cx="269409" cy="135000"/>
          </a:xfrm>
          <a:prstGeom prst="rect">
            <a:avLst/>
          </a:prstGeom>
        </p:spPr>
        <p:txBody>
          <a:bodyPr vert="horz" lIns="0" tIns="0" rIns="0" bIns="0" rtlCol="0" anchor="b" anchorCtr="0"/>
          <a:lstStyle>
            <a:lvl1pPr algn="r">
              <a:defRPr sz="750" b="1" spc="0" baseline="0">
                <a:solidFill>
                  <a:schemeClr val="accent1"/>
                </a:solidFill>
                <a:latin typeface="Arial Narrow" panose="020B0606020202030204" pitchFamily="34" charset="0"/>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860708352"/>
      </p:ext>
    </p:extLst>
  </p:cSld>
  <p:clrMap bg1="lt1" tx1="dk1" bg2="lt2" tx2="dk2" accent1="accent1" accent2="accent2" accent3="accent3" accent4="accent4" accent5="accent5" accent6="accent6" hlink="hlink" folHlink="folHlink"/>
  <p:sldLayoutIdLst>
    <p:sldLayoutId id="2147484455" r:id="rId1"/>
    <p:sldLayoutId id="2147484456" r:id="rId2"/>
    <p:sldLayoutId id="2147484457"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 id="2147484466" r:id="rId12"/>
    <p:sldLayoutId id="2147484467" r:id="rId13"/>
    <p:sldLayoutId id="2147484468" r:id="rId14"/>
    <p:sldLayoutId id="2147484469" r:id="rId15"/>
    <p:sldLayoutId id="2147484470" r:id="rId16"/>
    <p:sldLayoutId id="2147484471" r:id="rId17"/>
    <p:sldLayoutId id="2147484472" r:id="rId18"/>
    <p:sldLayoutId id="2147484473" r:id="rId19"/>
    <p:sldLayoutId id="2147484474" r:id="rId20"/>
    <p:sldLayoutId id="2147484475" r:id="rId21"/>
    <p:sldLayoutId id="2147484476" r:id="rId22"/>
    <p:sldLayoutId id="2147484477" r:id="rId23"/>
    <p:sldLayoutId id="2147484478" r:id="rId24"/>
    <p:sldLayoutId id="2147484479" r:id="rId25"/>
    <p:sldLayoutId id="2147484480" r:id="rId26"/>
    <p:sldLayoutId id="2147484481" r:id="rId27"/>
    <p:sldLayoutId id="2147484482" r:id="rId28"/>
    <p:sldLayoutId id="2147484483" r:id="rId29"/>
    <p:sldLayoutId id="2147484484" r:id="rId30"/>
    <p:sldLayoutId id="2147484485" r:id="rId31"/>
    <p:sldLayoutId id="2147484486" r:id="rId32"/>
    <p:sldLayoutId id="2147484487" r:id="rId33"/>
    <p:sldLayoutId id="2147484488" r:id="rId34"/>
    <p:sldLayoutId id="2147484489" r:id="rId35"/>
    <p:sldLayoutId id="2147484490" r:id="rId36"/>
    <p:sldLayoutId id="2147484491" r:id="rId37"/>
    <p:sldLayoutId id="2147484492" r:id="rId38"/>
    <p:sldLayoutId id="2147484493" r:id="rId39"/>
    <p:sldLayoutId id="2147484494" r:id="rId40"/>
  </p:sldLayoutIdLst>
  <p:hf hdr="0"/>
  <p:txStyles>
    <p:titleStyle>
      <a:lvl1pPr algn="l" defTabSz="685800" rtl="0" eaLnBrk="1" latinLnBrk="0" hangingPunct="1">
        <a:lnSpc>
          <a:spcPct val="90000"/>
        </a:lnSpc>
        <a:spcBef>
          <a:spcPct val="0"/>
        </a:spcBef>
        <a:buNone/>
        <a:defRPr sz="2400" b="1" kern="1200">
          <a:solidFill>
            <a:schemeClr val="accent1"/>
          </a:solidFill>
          <a:latin typeface="+mj-lt"/>
          <a:ea typeface="+mj-ea"/>
          <a:cs typeface="+mj-cs"/>
        </a:defRPr>
      </a:lvl1pPr>
    </p:titleStyle>
    <p:bodyStyle>
      <a:lvl1pPr marL="135000" indent="-135000" algn="l" defTabSz="685800" rtl="0" eaLnBrk="1" latinLnBrk="0" hangingPunct="1">
        <a:lnSpc>
          <a:spcPct val="100000"/>
        </a:lnSpc>
        <a:spcBef>
          <a:spcPts val="0"/>
        </a:spcBef>
        <a:spcAft>
          <a:spcPts val="450"/>
        </a:spcAft>
        <a:buFont typeface="Verdana" panose="020B0604030504040204" pitchFamily="34" charset="0"/>
        <a:buChar char="•"/>
        <a:defRPr sz="1200" kern="1200">
          <a:solidFill>
            <a:schemeClr val="tx2"/>
          </a:solidFill>
          <a:latin typeface="+mn-lt"/>
          <a:ea typeface="+mn-ea"/>
          <a:cs typeface="+mn-cs"/>
        </a:defRPr>
      </a:lvl1pPr>
      <a:lvl2pPr marL="270000" indent="-135000" algn="l" defTabSz="685800" rtl="0" eaLnBrk="1" latinLnBrk="0" hangingPunct="1">
        <a:lnSpc>
          <a:spcPct val="100000"/>
        </a:lnSpc>
        <a:spcBef>
          <a:spcPts val="0"/>
        </a:spcBef>
        <a:spcAft>
          <a:spcPts val="450"/>
        </a:spcAft>
        <a:buSzPct val="80000"/>
        <a:buFont typeface="Verdana" panose="020B0604030504040204" pitchFamily="34" charset="0"/>
        <a:buChar char="&gt;"/>
        <a:defRPr sz="1200" kern="1200">
          <a:solidFill>
            <a:schemeClr val="tx2"/>
          </a:solidFill>
          <a:latin typeface="+mn-lt"/>
          <a:ea typeface="+mn-ea"/>
          <a:cs typeface="+mn-cs"/>
        </a:defRPr>
      </a:lvl2pPr>
      <a:lvl3pPr marL="405000" indent="-135000" algn="l" defTabSz="685800" rtl="0" eaLnBrk="1" latinLnBrk="0" hangingPunct="1">
        <a:lnSpc>
          <a:spcPct val="100000"/>
        </a:lnSpc>
        <a:spcBef>
          <a:spcPts val="0"/>
        </a:spcBef>
        <a:spcAft>
          <a:spcPts val="450"/>
        </a:spcAft>
        <a:buSzPct val="80000"/>
        <a:buFont typeface="Verdana" panose="020B0604030504040204" pitchFamily="34" charset="0"/>
        <a:buChar char="-"/>
        <a:defRPr sz="1200" kern="1200">
          <a:solidFill>
            <a:schemeClr val="tx2"/>
          </a:solidFill>
          <a:latin typeface="+mn-lt"/>
          <a:ea typeface="+mn-ea"/>
          <a:cs typeface="+mn-cs"/>
        </a:defRPr>
      </a:lvl3pPr>
      <a:lvl4pPr marL="0" indent="0" algn="l" defTabSz="685800" rtl="0" eaLnBrk="1" latinLnBrk="0" hangingPunct="1">
        <a:lnSpc>
          <a:spcPct val="100000"/>
        </a:lnSpc>
        <a:spcBef>
          <a:spcPts val="0"/>
        </a:spcBef>
        <a:spcAft>
          <a:spcPts val="900"/>
        </a:spcAft>
        <a:buFont typeface="Verdana" panose="020B0604030504040204" pitchFamily="34" charset="0"/>
        <a:buChar char="​"/>
        <a:defRPr sz="1200" b="1" kern="1200">
          <a:solidFill>
            <a:schemeClr val="tx2"/>
          </a:solidFill>
          <a:latin typeface="+mn-lt"/>
          <a:ea typeface="+mn-ea"/>
          <a:cs typeface="+mn-cs"/>
        </a:defRPr>
      </a:lvl4pPr>
      <a:lvl5pPr marL="0" indent="0" algn="l" defTabSz="685800" rtl="0" eaLnBrk="1" latinLnBrk="0" hangingPunct="1">
        <a:lnSpc>
          <a:spcPct val="100000"/>
        </a:lnSpc>
        <a:spcBef>
          <a:spcPts val="0"/>
        </a:spcBef>
        <a:spcAft>
          <a:spcPts val="900"/>
        </a:spcAft>
        <a:buFont typeface="Verdana" panose="020B0604030504040204" pitchFamily="34" charset="0"/>
        <a:buChar char="​"/>
        <a:tabLst/>
        <a:defRPr sz="1200" kern="1200">
          <a:solidFill>
            <a:schemeClr val="tx2"/>
          </a:solidFill>
          <a:latin typeface="+mn-lt"/>
          <a:ea typeface="+mn-ea"/>
          <a:cs typeface="+mn-cs"/>
        </a:defRPr>
      </a:lvl5pPr>
      <a:lvl6pPr marL="67500" indent="-67500" algn="l" defTabSz="685800" rtl="0" eaLnBrk="1" latinLnBrk="0" hangingPunct="1">
        <a:lnSpc>
          <a:spcPct val="120000"/>
        </a:lnSpc>
        <a:spcBef>
          <a:spcPts val="0"/>
        </a:spcBef>
        <a:spcAft>
          <a:spcPts val="450"/>
        </a:spcAft>
        <a:buFont typeface="Arial" panose="020B0604020202020204" pitchFamily="34" charset="0"/>
        <a:buChar char="•"/>
        <a:defRPr sz="750" kern="1200">
          <a:solidFill>
            <a:schemeClr val="tx2"/>
          </a:solidFill>
          <a:latin typeface="+mn-lt"/>
          <a:ea typeface="+mn-ea"/>
          <a:cs typeface="+mn-cs"/>
        </a:defRPr>
      </a:lvl6pPr>
      <a:lvl7pPr marL="0" indent="0" algn="l" defTabSz="685800" rtl="0" eaLnBrk="1" latinLnBrk="0" hangingPunct="1">
        <a:lnSpc>
          <a:spcPct val="120000"/>
        </a:lnSpc>
        <a:spcBef>
          <a:spcPts val="0"/>
        </a:spcBef>
        <a:spcAft>
          <a:spcPts val="450"/>
        </a:spcAft>
        <a:buFont typeface="Verdana" panose="020B0604030504040204" pitchFamily="34" charset="0"/>
        <a:buChar char="​"/>
        <a:defRPr sz="750" b="1" kern="1200" baseline="0">
          <a:solidFill>
            <a:schemeClr val="tx2"/>
          </a:solidFill>
          <a:latin typeface="+mn-lt"/>
          <a:ea typeface="+mn-ea"/>
          <a:cs typeface="+mn-cs"/>
        </a:defRPr>
      </a:lvl7pPr>
      <a:lvl8pPr marL="0" indent="0" algn="l" defTabSz="685800" rtl="0" eaLnBrk="1" latinLnBrk="0" hangingPunct="1">
        <a:lnSpc>
          <a:spcPct val="120000"/>
        </a:lnSpc>
        <a:spcBef>
          <a:spcPts val="0"/>
        </a:spcBef>
        <a:spcAft>
          <a:spcPts val="450"/>
        </a:spcAft>
        <a:buFont typeface="Verdana" panose="020B0604030504040204" pitchFamily="34" charset="0"/>
        <a:buChar char="​"/>
        <a:defRPr sz="750" kern="1200">
          <a:solidFill>
            <a:schemeClr val="tx2"/>
          </a:solidFill>
          <a:latin typeface="+mn-lt"/>
          <a:ea typeface="+mn-ea"/>
          <a:cs typeface="+mn-cs"/>
        </a:defRPr>
      </a:lvl8pPr>
      <a:lvl9pPr marL="0" indent="0" algn="l" defTabSz="685800" rtl="0" eaLnBrk="1" latinLnBrk="0" hangingPunct="1">
        <a:lnSpc>
          <a:spcPct val="90000"/>
        </a:lnSpc>
        <a:spcBef>
          <a:spcPts val="900"/>
        </a:spcBef>
        <a:spcAft>
          <a:spcPts val="0"/>
        </a:spcAft>
        <a:buFont typeface="Verdana" panose="020B0604030504040204" pitchFamily="34" charset="0"/>
        <a:buChar char="​"/>
        <a:defRPr sz="3300" b="1" kern="1200" spc="-113" baseline="0">
          <a:solidFill>
            <a:schemeClr val="accent1"/>
          </a:solidFill>
          <a:latin typeface="+mj-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725">
          <p15:clr>
            <a:srgbClr val="A4A3A4"/>
          </p15:clr>
        </p15:guide>
        <p15:guide id="3" orient="horz" pos="226">
          <p15:clr>
            <a:srgbClr val="F26B43"/>
          </p15:clr>
        </p15:guide>
        <p15:guide id="4" orient="horz" pos="4093">
          <p15:clr>
            <a:srgbClr val="F26B43"/>
          </p15:clr>
        </p15:guide>
        <p15:guide id="6" pos="4394">
          <p15:clr>
            <a:srgbClr val="A4A3A4"/>
          </p15:clr>
        </p15:guide>
        <p15:guide id="7" pos="838">
          <p15:clr>
            <a:srgbClr val="A4A3A4"/>
          </p15:clr>
        </p15:guide>
        <p15:guide id="9" pos="2673">
          <p15:clr>
            <a:srgbClr val="A4A3A4"/>
          </p15:clr>
        </p15:guide>
        <p15:guide id="10" pos="3171">
          <p15:clr>
            <a:srgbClr val="A4A3A4"/>
          </p15:clr>
        </p15:guide>
        <p15:guide id="11" pos="6229">
          <p15:clr>
            <a:srgbClr val="A4A3A4"/>
          </p15:clr>
        </p15:guide>
        <p15:guide id="13" pos="6840">
          <p15:clr>
            <a:srgbClr val="A4A3A4"/>
          </p15:clr>
        </p15:guide>
        <p15:guide id="16" pos="5120">
          <p15:clr>
            <a:srgbClr val="A4A3A4"/>
          </p15:clr>
        </p15:guide>
        <p15:guide id="17" pos="3285">
          <p15:clr>
            <a:srgbClr val="A4A3A4"/>
          </p15:clr>
        </p15:guide>
        <p15:guide id="18" pos="3784">
          <p15:clr>
            <a:srgbClr val="A4A3A4"/>
          </p15:clr>
        </p15:guide>
        <p15:guide id="20" pos="1948">
          <p15:clr>
            <a:srgbClr val="A4A3A4"/>
          </p15:clr>
        </p15:guide>
        <p15:guide id="21" pos="6952">
          <p15:clr>
            <a:srgbClr val="A4A3A4"/>
          </p15:clr>
        </p15:guide>
        <p15:guide id="23" pos="2061">
          <p15:clr>
            <a:srgbClr val="A4A3A4"/>
          </p15:clr>
        </p15:guide>
        <p15:guide id="24" pos="2560">
          <p15:clr>
            <a:srgbClr val="A4A3A4"/>
          </p15:clr>
        </p15:guide>
        <p15:guide id="26" pos="6342">
          <p15:clr>
            <a:srgbClr val="A4A3A4"/>
          </p15:clr>
        </p15:guide>
        <p15:guide id="28" pos="5006">
          <p15:clr>
            <a:srgbClr val="A4A3A4"/>
          </p15:clr>
        </p15:guide>
        <p15:guide id="29" pos="4507">
          <p15:clr>
            <a:srgbClr val="A4A3A4"/>
          </p15:clr>
        </p15:guide>
        <p15:guide id="30" pos="3908">
          <p15:clr>
            <a:srgbClr val="A4A3A4"/>
          </p15:clr>
        </p15:guide>
        <p15:guide id="31" pos="5731">
          <p15:clr>
            <a:srgbClr val="A4A3A4"/>
          </p15:clr>
        </p15:guide>
        <p15:guide id="32" pos="5617">
          <p15:clr>
            <a:srgbClr val="A4A3A4"/>
          </p15:clr>
        </p15:guide>
        <p15:guide id="33" pos="1337">
          <p15:clr>
            <a:srgbClr val="A4A3A4"/>
          </p15:clr>
        </p15:guide>
        <p15:guide id="34" pos="1451">
          <p15:clr>
            <a:srgbClr val="A4A3A4"/>
          </p15:clr>
        </p15:guide>
        <p15:guide id="35" pos="745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customXml" Target="../../customXml/item4.xml"/><Relationship Id="rId1" Type="http://schemas.openxmlformats.org/officeDocument/2006/relationships/customXml" Target="../../customXml/item3.xml"/><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18" Type="http://schemas.openxmlformats.org/officeDocument/2006/relationships/image" Target="../media/image44.png"/><Relationship Id="rId26" Type="http://schemas.openxmlformats.org/officeDocument/2006/relationships/image" Target="../media/image52.png"/><Relationship Id="rId3" Type="http://schemas.openxmlformats.org/officeDocument/2006/relationships/image" Target="../media/image29.jpeg"/><Relationship Id="rId21" Type="http://schemas.openxmlformats.org/officeDocument/2006/relationships/image" Target="../media/image47.jpeg"/><Relationship Id="rId7" Type="http://schemas.openxmlformats.org/officeDocument/2006/relationships/image" Target="../media/image33.jpg"/><Relationship Id="rId12" Type="http://schemas.openxmlformats.org/officeDocument/2006/relationships/image" Target="../media/image38.jpeg"/><Relationship Id="rId17" Type="http://schemas.openxmlformats.org/officeDocument/2006/relationships/image" Target="../media/image43.png"/><Relationship Id="rId25" Type="http://schemas.openxmlformats.org/officeDocument/2006/relationships/image" Target="../media/image51.png"/><Relationship Id="rId2" Type="http://schemas.openxmlformats.org/officeDocument/2006/relationships/notesSlide" Target="../notesSlides/notesSlide6.xml"/><Relationship Id="rId16" Type="http://schemas.openxmlformats.org/officeDocument/2006/relationships/image" Target="../media/image42.png"/><Relationship Id="rId20" Type="http://schemas.openxmlformats.org/officeDocument/2006/relationships/image" Target="../media/image46.jpeg"/><Relationship Id="rId1" Type="http://schemas.openxmlformats.org/officeDocument/2006/relationships/slideLayout" Target="../slideLayouts/slideLayout23.xml"/><Relationship Id="rId6" Type="http://schemas.openxmlformats.org/officeDocument/2006/relationships/image" Target="../media/image32.svg"/><Relationship Id="rId11" Type="http://schemas.openxmlformats.org/officeDocument/2006/relationships/image" Target="../media/image37.png"/><Relationship Id="rId24" Type="http://schemas.openxmlformats.org/officeDocument/2006/relationships/image" Target="../media/image50.png"/><Relationship Id="rId5" Type="http://schemas.openxmlformats.org/officeDocument/2006/relationships/image" Target="../media/image31.png"/><Relationship Id="rId15" Type="http://schemas.openxmlformats.org/officeDocument/2006/relationships/image" Target="../media/image41.jpeg"/><Relationship Id="rId23" Type="http://schemas.openxmlformats.org/officeDocument/2006/relationships/image" Target="../media/image49.emf"/><Relationship Id="rId10" Type="http://schemas.openxmlformats.org/officeDocument/2006/relationships/image" Target="../media/image36.svg"/><Relationship Id="rId19" Type="http://schemas.openxmlformats.org/officeDocument/2006/relationships/image" Target="../media/image45.png"/><Relationship Id="rId4" Type="http://schemas.openxmlformats.org/officeDocument/2006/relationships/image" Target="../media/image30.jpg"/><Relationship Id="rId9" Type="http://schemas.openxmlformats.org/officeDocument/2006/relationships/image" Target="../media/image35.png"/><Relationship Id="rId14" Type="http://schemas.openxmlformats.org/officeDocument/2006/relationships/image" Target="../media/image40.jpeg"/><Relationship Id="rId22" Type="http://schemas.openxmlformats.org/officeDocument/2006/relationships/image" Target="../media/image48.png"/><Relationship Id="rId27" Type="http://schemas.openxmlformats.org/officeDocument/2006/relationships/image" Target="../media/image53.png"/></Relationships>
</file>

<file path=ppt/slides/_rels/slide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eg"/><Relationship Id="rId7" Type="http://schemas.openxmlformats.org/officeDocument/2006/relationships/image" Target="../media/image58.sv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57.png"/><Relationship Id="rId5" Type="http://schemas.openxmlformats.org/officeDocument/2006/relationships/image" Target="../media/image56.svg"/><Relationship Id="rId4" Type="http://schemas.openxmlformats.org/officeDocument/2006/relationships/image" Target="../media/image55.png"/><Relationship Id="rId9" Type="http://schemas.openxmlformats.org/officeDocument/2006/relationships/image" Target="../media/image60.sv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8.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8.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E31BF-D479-9907-618E-70BAE0FAB7DF}"/>
            </a:ext>
          </a:extLst>
        </p:cNvPr>
        <p:cNvGrpSpPr/>
        <p:nvPr/>
      </p:nvGrpSpPr>
      <p:grpSpPr>
        <a:xfrm>
          <a:off x="0" y="0"/>
          <a:ext cx="0" cy="0"/>
          <a:chOff x="0" y="0"/>
          <a:chExt cx="0" cy="0"/>
        </a:xfrm>
      </p:grpSpPr>
      <p:pic>
        <p:nvPicPr>
          <p:cNvPr id="22" name="Picture 21" descr="A person leaning on a computer&#10;&#10;AI-generated content may be incorrect.">
            <a:extLst>
              <a:ext uri="{FF2B5EF4-FFF2-40B4-BE49-F238E27FC236}">
                <a16:creationId xmlns:a16="http://schemas.microsoft.com/office/drawing/2014/main" id="{138F5039-7120-541D-574A-8AE63AB29A9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pic>
        <p:nvPicPr>
          <p:cNvPr id="23" name="Picture Placeholder 19" descr="A person with long curly hair and a pencil&#10;&#10;AI-generated content may be incorrect.">
            <a:extLst>
              <a:ext uri="{FF2B5EF4-FFF2-40B4-BE49-F238E27FC236}">
                <a16:creationId xmlns:a16="http://schemas.microsoft.com/office/drawing/2014/main" id="{52319A58-DD78-4593-956D-A80171EB73E9}"/>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4250725" y="1"/>
            <a:ext cx="4085968" cy="5143500"/>
          </a:xfrm>
          <a:prstGeom prst="rect">
            <a:avLst/>
          </a:prstGeom>
        </p:spPr>
      </p:pic>
      <p:sp>
        <p:nvSpPr>
          <p:cNvPr id="2" name="Title 1">
            <a:extLst>
              <a:ext uri="{FF2B5EF4-FFF2-40B4-BE49-F238E27FC236}">
                <a16:creationId xmlns:a16="http://schemas.microsoft.com/office/drawing/2014/main" id="{AA9F8852-4CDB-4680-F55E-E630FADD4E1B}"/>
              </a:ext>
            </a:extLst>
          </p:cNvPr>
          <p:cNvSpPr>
            <a:spLocks noGrp="1"/>
          </p:cNvSpPr>
          <p:nvPr>
            <p:ph type="ctrTitle"/>
          </p:nvPr>
        </p:nvSpPr>
        <p:spPr>
          <a:xfrm>
            <a:off x="269875" y="938203"/>
            <a:ext cx="4436596" cy="1565275"/>
          </a:xfrm>
        </p:spPr>
        <p:txBody>
          <a:bodyPr/>
          <a:lstStyle/>
          <a:p>
            <a:r>
              <a:rPr lang="en-US" sz="4000" dirty="0">
                <a:solidFill>
                  <a:schemeClr val="tx2"/>
                </a:solidFill>
              </a:rPr>
              <a:t>Cigna SureFit Florida</a:t>
            </a:r>
          </a:p>
        </p:txBody>
      </p:sp>
      <p:sp>
        <p:nvSpPr>
          <p:cNvPr id="6" name="Subtitle 5">
            <a:extLst>
              <a:ext uri="{FF2B5EF4-FFF2-40B4-BE49-F238E27FC236}">
                <a16:creationId xmlns:a16="http://schemas.microsoft.com/office/drawing/2014/main" id="{0D3E1A3C-D537-51B9-EEC9-A5A093087581}"/>
              </a:ext>
            </a:extLst>
          </p:cNvPr>
          <p:cNvSpPr>
            <a:spLocks noGrp="1"/>
          </p:cNvSpPr>
          <p:nvPr>
            <p:ph type="subTitle" idx="1"/>
          </p:nvPr>
        </p:nvSpPr>
        <p:spPr>
          <a:xfrm>
            <a:off x="269876" y="2152229"/>
            <a:ext cx="3367554" cy="539750"/>
          </a:xfrm>
        </p:spPr>
        <p:txBody>
          <a:bodyPr/>
          <a:lstStyle/>
          <a:p>
            <a:r>
              <a:rPr lang="en-US" sz="1200" dirty="0">
                <a:solidFill>
                  <a:schemeClr val="bg2"/>
                </a:solidFill>
              </a:rPr>
              <a:t>Now statewide—delivering a local </a:t>
            </a:r>
            <a:br>
              <a:rPr lang="en-US" sz="1200" dirty="0">
                <a:solidFill>
                  <a:schemeClr val="bg2"/>
                </a:solidFill>
              </a:rPr>
            </a:br>
            <a:r>
              <a:rPr lang="en-US" sz="1200" dirty="0">
                <a:solidFill>
                  <a:schemeClr val="bg2"/>
                </a:solidFill>
              </a:rPr>
              <a:t>solution that brings cost control </a:t>
            </a:r>
            <a:br>
              <a:rPr lang="en-US" sz="1200" dirty="0">
                <a:solidFill>
                  <a:schemeClr val="bg2"/>
                </a:solidFill>
              </a:rPr>
            </a:br>
            <a:r>
              <a:rPr lang="en-US" sz="1200" dirty="0">
                <a:solidFill>
                  <a:schemeClr val="bg2"/>
                </a:solidFill>
              </a:rPr>
              <a:t>and quality care to businesses across </a:t>
            </a:r>
            <a:br>
              <a:rPr lang="en-US" sz="1200" dirty="0">
                <a:solidFill>
                  <a:schemeClr val="bg2"/>
                </a:solidFill>
              </a:rPr>
            </a:br>
            <a:r>
              <a:rPr lang="en-US" sz="1200" dirty="0">
                <a:solidFill>
                  <a:schemeClr val="bg2"/>
                </a:solidFill>
              </a:rPr>
              <a:t>Florida. Flexible coverage designed</a:t>
            </a:r>
            <a:br>
              <a:rPr lang="en-US" sz="1200" dirty="0">
                <a:solidFill>
                  <a:schemeClr val="bg2"/>
                </a:solidFill>
              </a:rPr>
            </a:br>
            <a:r>
              <a:rPr lang="en-US" sz="1200" dirty="0">
                <a:solidFill>
                  <a:schemeClr val="bg2"/>
                </a:solidFill>
              </a:rPr>
              <a:t>to fit your needs.</a:t>
            </a:r>
          </a:p>
        </p:txBody>
      </p:sp>
      <p:sp>
        <p:nvSpPr>
          <p:cNvPr id="9" name="Title 1">
            <a:extLst>
              <a:ext uri="{FF2B5EF4-FFF2-40B4-BE49-F238E27FC236}">
                <a16:creationId xmlns:a16="http://schemas.microsoft.com/office/drawing/2014/main" id="{8F4EB730-3CC9-0B5E-76B5-5855C0EA5B6F}"/>
              </a:ext>
            </a:extLst>
          </p:cNvPr>
          <p:cNvSpPr txBox="1">
            <a:spLocks/>
          </p:cNvSpPr>
          <p:nvPr/>
        </p:nvSpPr>
        <p:spPr>
          <a:xfrm>
            <a:off x="279609" y="546921"/>
            <a:ext cx="4895850" cy="1259568"/>
          </a:xfrm>
          <a:prstGeom prst="rect">
            <a:avLst/>
          </a:prstGeom>
        </p:spPr>
        <p:txBody>
          <a:bodyPr>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pPr defTabSz="685800" fontAlgn="auto">
              <a:spcAft>
                <a:spcPts val="0"/>
              </a:spcAft>
            </a:pPr>
            <a:endParaRPr lang="en-US" sz="4500" baseline="30000" dirty="0">
              <a:solidFill>
                <a:schemeClr val="bg2"/>
              </a:solidFill>
              <a:latin typeface="Georgia" panose="02040502050405020303" pitchFamily="18" charset="0"/>
            </a:endParaRPr>
          </a:p>
        </p:txBody>
      </p:sp>
      <p:sp>
        <p:nvSpPr>
          <p:cNvPr id="10" name="Content Placeholder 2">
            <a:extLst>
              <a:ext uri="{FF2B5EF4-FFF2-40B4-BE49-F238E27FC236}">
                <a16:creationId xmlns:a16="http://schemas.microsoft.com/office/drawing/2014/main" id="{466C73E1-8A36-A390-2EAE-29721C294001}"/>
              </a:ext>
            </a:extLst>
          </p:cNvPr>
          <p:cNvSpPr txBox="1">
            <a:spLocks/>
          </p:cNvSpPr>
          <p:nvPr/>
        </p:nvSpPr>
        <p:spPr>
          <a:xfrm>
            <a:off x="351458" y="3278659"/>
            <a:ext cx="6840173" cy="1008357"/>
          </a:xfrm>
          <a:prstGeom prst="rect">
            <a:avLst/>
          </a:prstGeom>
        </p:spPr>
        <p:txBody>
          <a:bodyPr>
            <a:no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buNone/>
            </a:pPr>
            <a:endParaRPr lang="en-US" sz="1800" dirty="0">
              <a:solidFill>
                <a:schemeClr val="bg2"/>
              </a:solidFill>
            </a:endParaRPr>
          </a:p>
        </p:txBody>
      </p:sp>
      <p:pic>
        <p:nvPicPr>
          <p:cNvPr id="27" name="Logo">
            <a:extLst>
              <a:ext uri="{FF2B5EF4-FFF2-40B4-BE49-F238E27FC236}">
                <a16:creationId xmlns:a16="http://schemas.microsoft.com/office/drawing/2014/main" id="{227F4577-8D2D-AD8B-D4AA-C1BAB58D753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69082" y="4303801"/>
            <a:ext cx="1047599" cy="569006"/>
          </a:xfrm>
          <a:prstGeom prst="rect">
            <a:avLst/>
          </a:prstGeom>
        </p:spPr>
      </p:pic>
      <p:sp>
        <p:nvSpPr>
          <p:cNvPr id="4" name="TextBox 3">
            <a:extLst>
              <a:ext uri="{FF2B5EF4-FFF2-40B4-BE49-F238E27FC236}">
                <a16:creationId xmlns:a16="http://schemas.microsoft.com/office/drawing/2014/main" id="{93D8317D-F5FF-9CE6-3D74-4F4ECA548414}"/>
              </a:ext>
            </a:extLst>
          </p:cNvPr>
          <p:cNvSpPr txBox="1"/>
          <p:nvPr/>
        </p:nvSpPr>
        <p:spPr>
          <a:xfrm>
            <a:off x="5858486" y="4696137"/>
            <a:ext cx="3150313" cy="230832"/>
          </a:xfrm>
          <a:prstGeom prst="rect">
            <a:avLst/>
          </a:prstGeom>
          <a:noFill/>
        </p:spPr>
        <p:txBody>
          <a:bodyPr wrap="square">
            <a:spAutoFit/>
          </a:bodyPr>
          <a:lstStyle/>
          <a:p>
            <a:pPr algn="r">
              <a:buNone/>
            </a:pPr>
            <a:r>
              <a:rPr lang="en-US" sz="900" b="1" dirty="0">
                <a:latin typeface="Arial Narrow" panose="020B0604020202020204" pitchFamily="34" charset="0"/>
                <a:cs typeface="Arial Narrow" panose="020B0604020202020204" pitchFamily="34" charset="0"/>
              </a:rPr>
              <a:t>Offered by Cigna Health and Life Insurance Company</a:t>
            </a:r>
          </a:p>
        </p:txBody>
      </p:sp>
    </p:spTree>
    <p:extLst>
      <p:ext uri="{BB962C8B-B14F-4D97-AF65-F5344CB8AC3E}">
        <p14:creationId xmlns:p14="http://schemas.microsoft.com/office/powerpoint/2010/main" val="3037092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974266A-1ECD-9A8D-24E2-D4ABFD944162}"/>
              </a:ext>
            </a:extLst>
          </p:cNvPr>
          <p:cNvSpPr>
            <a:spLocks noGrp="1"/>
          </p:cNvSpPr>
          <p:nvPr>
            <p:ph type="body" sz="quarter" idx="4294967295"/>
          </p:nvPr>
        </p:nvSpPr>
        <p:spPr>
          <a:xfrm>
            <a:off x="270934" y="2990321"/>
            <a:ext cx="5281613" cy="1103312"/>
          </a:xfrm>
        </p:spPr>
        <p:txBody>
          <a:bodyPr anchor="b"/>
          <a:lstStyle/>
          <a:p>
            <a:pPr marL="0" indent="0" defTabSz="342900" fontAlgn="base">
              <a:lnSpc>
                <a:spcPct val="90000"/>
              </a:lnSpc>
              <a:spcBef>
                <a:spcPct val="0"/>
              </a:spcBef>
              <a:spcAft>
                <a:spcPts val="600"/>
              </a:spcAft>
              <a:buNone/>
            </a:pPr>
            <a:r>
              <a:rPr lang="en-US" sz="900" dirty="0">
                <a:solidFill>
                  <a:schemeClr val="tx1"/>
                </a:solidFill>
                <a:latin typeface="Arial Narrow" panose="020B0604020202020204" pitchFamily="34" charset="0"/>
                <a:ea typeface="MS PGothic" pitchFamily="34" charset="-128"/>
                <a:cs typeface="Arial Narrow" panose="020B0604020202020204" pitchFamily="34" charset="0"/>
              </a:rPr>
              <a:t>Product availability may vary by location and plan type and is subject to change. All group health insurance policies</a:t>
            </a:r>
            <a:br>
              <a:rPr lang="en-US" sz="900" dirty="0">
                <a:solidFill>
                  <a:schemeClr val="tx1"/>
                </a:solidFill>
                <a:latin typeface="Arial Narrow" panose="020B0604020202020204" pitchFamily="34" charset="0"/>
                <a:ea typeface="MS PGothic" pitchFamily="34" charset="-128"/>
                <a:cs typeface="Arial Narrow" panose="020B0604020202020204" pitchFamily="34" charset="0"/>
              </a:rPr>
            </a:br>
            <a:r>
              <a:rPr lang="en-US" sz="900" dirty="0">
                <a:solidFill>
                  <a:schemeClr val="tx1"/>
                </a:solidFill>
                <a:latin typeface="Arial Narrow" panose="020B0604020202020204" pitchFamily="34" charset="0"/>
                <a:ea typeface="MS PGothic" pitchFamily="34" charset="-128"/>
                <a:cs typeface="Arial Narrow" panose="020B0604020202020204" pitchFamily="34" charset="0"/>
              </a:rPr>
              <a:t>and health benefit plans contain exclusions and limitations. For costs and complete details of coverage, contact your </a:t>
            </a:r>
            <a:br>
              <a:rPr lang="en-US" sz="900" dirty="0">
                <a:solidFill>
                  <a:schemeClr val="tx1"/>
                </a:solidFill>
                <a:latin typeface="Arial Narrow" panose="020B0604020202020204" pitchFamily="34" charset="0"/>
                <a:ea typeface="MS PGothic" pitchFamily="34" charset="-128"/>
                <a:cs typeface="Arial Narrow" panose="020B0604020202020204" pitchFamily="34" charset="0"/>
              </a:rPr>
            </a:br>
            <a:r>
              <a:rPr lang="en-US" sz="900" dirty="0">
                <a:solidFill>
                  <a:schemeClr val="tx1"/>
                </a:solidFill>
                <a:latin typeface="Arial Narrow" panose="020B0604020202020204" pitchFamily="34" charset="0"/>
                <a:ea typeface="MS PGothic" pitchFamily="34" charset="-128"/>
                <a:cs typeface="Arial Narrow" panose="020B0604020202020204" pitchFamily="34" charset="0"/>
              </a:rPr>
              <a:t>Cigna Healthcare representative. </a:t>
            </a:r>
          </a:p>
          <a:p>
            <a:pPr marL="0" indent="0" defTabSz="342900" fontAlgn="base">
              <a:lnSpc>
                <a:spcPct val="90000"/>
              </a:lnSpc>
              <a:spcBef>
                <a:spcPct val="0"/>
              </a:spcBef>
              <a:spcAft>
                <a:spcPts val="600"/>
              </a:spcAft>
              <a:buNone/>
            </a:pPr>
            <a:r>
              <a:rPr lang="en-US" sz="900" dirty="0">
                <a:solidFill>
                  <a:schemeClr val="tx1"/>
                </a:solidFill>
                <a:latin typeface="Arial Narrow" panose="020B0604020202020204" pitchFamily="34" charset="0"/>
                <a:ea typeface="MS PGothic" pitchFamily="34" charset="-128"/>
                <a:cs typeface="Arial Narrow" panose="020B0604020202020204" pitchFamily="34" charset="0"/>
              </a:rPr>
              <a:t>Cigna Healthcare products and services are provided exclusively by or through operating subsidiaries of The Cigna Group, including Cigna Health and Life Insurance Company (Bloomfield, CT), </a:t>
            </a:r>
            <a:r>
              <a:rPr lang="en-US" sz="900" dirty="0" err="1">
                <a:solidFill>
                  <a:schemeClr val="tx1"/>
                </a:solidFill>
                <a:latin typeface="Arial Narrow" panose="020B0604020202020204" pitchFamily="34" charset="0"/>
                <a:ea typeface="MS PGothic" pitchFamily="34" charset="-128"/>
                <a:cs typeface="Arial Narrow" panose="020B0604020202020204" pitchFamily="34" charset="0"/>
              </a:rPr>
              <a:t>Evernorth</a:t>
            </a:r>
            <a:r>
              <a:rPr lang="en-US" sz="900" dirty="0">
                <a:solidFill>
                  <a:schemeClr val="tx1"/>
                </a:solidFill>
                <a:latin typeface="Arial Narrow" panose="020B0604020202020204" pitchFamily="34" charset="0"/>
                <a:ea typeface="MS PGothic" pitchFamily="34" charset="-128"/>
                <a:cs typeface="Arial Narrow" panose="020B0604020202020204" pitchFamily="34" charset="0"/>
              </a:rPr>
              <a:t> Care Solutions, Inc., </a:t>
            </a:r>
            <a:r>
              <a:rPr lang="en-US" sz="900" dirty="0" err="1">
                <a:solidFill>
                  <a:schemeClr val="tx1"/>
                </a:solidFill>
                <a:latin typeface="Arial Narrow" panose="020B0604020202020204" pitchFamily="34" charset="0"/>
                <a:ea typeface="MS PGothic" pitchFamily="34" charset="-128"/>
                <a:cs typeface="Arial Narrow" panose="020B0604020202020204" pitchFamily="34" charset="0"/>
              </a:rPr>
              <a:t>Evernorth</a:t>
            </a:r>
            <a:r>
              <a:rPr lang="en-US" sz="900" dirty="0">
                <a:solidFill>
                  <a:schemeClr val="tx1"/>
                </a:solidFill>
                <a:latin typeface="Arial Narrow" panose="020B0604020202020204" pitchFamily="34" charset="0"/>
                <a:ea typeface="MS PGothic" pitchFamily="34" charset="-128"/>
                <a:cs typeface="Arial Narrow" panose="020B0604020202020204" pitchFamily="34" charset="0"/>
              </a:rPr>
              <a:t> Behavioral Health, Inc., Express Scripts or their affiliates. </a:t>
            </a:r>
          </a:p>
          <a:p>
            <a:pPr marL="0" indent="0" defTabSz="342900" fontAlgn="base">
              <a:lnSpc>
                <a:spcPct val="90000"/>
              </a:lnSpc>
              <a:spcBef>
                <a:spcPct val="0"/>
              </a:spcBef>
              <a:spcAft>
                <a:spcPts val="600"/>
              </a:spcAft>
              <a:buNone/>
            </a:pPr>
            <a:r>
              <a:rPr lang="en-US" sz="900" dirty="0">
                <a:solidFill>
                  <a:schemeClr val="tx1"/>
                </a:solidFill>
                <a:latin typeface="Arial Narrow" panose="020B0604020202020204" pitchFamily="34" charset="0"/>
                <a:ea typeface="MS PGothic" pitchFamily="34" charset="-128"/>
                <a:cs typeface="Arial Narrow" panose="020B0604020202020204" pitchFamily="34" charset="0"/>
              </a:rPr>
              <a:t>927397 </a:t>
            </a:r>
            <a:r>
              <a:rPr lang="en-US" sz="900">
                <a:solidFill>
                  <a:schemeClr val="tx1"/>
                </a:solidFill>
                <a:latin typeface="Arial Narrow" panose="020B0604020202020204" pitchFamily="34" charset="0"/>
                <a:ea typeface="MS PGothic" pitchFamily="34" charset="-128"/>
                <a:cs typeface="Arial Narrow" panose="020B0604020202020204" pitchFamily="34" charset="0"/>
              </a:rPr>
              <a:t>e  01/26  </a:t>
            </a:r>
            <a:r>
              <a:rPr lang="en-US" sz="900" dirty="0">
                <a:solidFill>
                  <a:schemeClr val="tx1"/>
                </a:solidFill>
                <a:latin typeface="Arial Narrow" panose="020B0604020202020204" pitchFamily="34" charset="0"/>
                <a:ea typeface="MS PGothic" pitchFamily="34" charset="-128"/>
                <a:cs typeface="Arial Narrow" panose="020B0604020202020204" pitchFamily="34" charset="0"/>
              </a:rPr>
              <a:t>©2026 Cigna Healthcare. Some content provided under license.</a:t>
            </a:r>
          </a:p>
        </p:txBody>
      </p:sp>
    </p:spTree>
    <p:custDataLst>
      <p:custData r:id="rId1"/>
      <p:custData r:id="rId2"/>
    </p:custDataLst>
    <p:extLst>
      <p:ext uri="{BB962C8B-B14F-4D97-AF65-F5344CB8AC3E}">
        <p14:creationId xmlns:p14="http://schemas.microsoft.com/office/powerpoint/2010/main" val="1929255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ounded Rectangle 35">
            <a:extLst>
              <a:ext uri="{FF2B5EF4-FFF2-40B4-BE49-F238E27FC236}">
                <a16:creationId xmlns:a16="http://schemas.microsoft.com/office/drawing/2014/main" id="{6572779C-6427-80B5-F2E2-B6DDF5216433}"/>
              </a:ext>
            </a:extLst>
          </p:cNvPr>
          <p:cNvSpPr/>
          <p:nvPr/>
        </p:nvSpPr>
        <p:spPr>
          <a:xfrm>
            <a:off x="0" y="1555750"/>
            <a:ext cx="9144000" cy="3453280"/>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sp>
        <p:nvSpPr>
          <p:cNvPr id="37" name="Round Diagonal Corner Rectangle 36">
            <a:extLst>
              <a:ext uri="{FF2B5EF4-FFF2-40B4-BE49-F238E27FC236}">
                <a16:creationId xmlns:a16="http://schemas.microsoft.com/office/drawing/2014/main" id="{319656FD-62A4-7F45-E000-6EAF20E1E56F}"/>
              </a:ext>
            </a:extLst>
          </p:cNvPr>
          <p:cNvSpPr/>
          <p:nvPr/>
        </p:nvSpPr>
        <p:spPr>
          <a:xfrm>
            <a:off x="3217638" y="1810125"/>
            <a:ext cx="2708724" cy="1149722"/>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sp>
        <p:nvSpPr>
          <p:cNvPr id="38" name="Round Diagonal Corner Rectangle 37">
            <a:extLst>
              <a:ext uri="{FF2B5EF4-FFF2-40B4-BE49-F238E27FC236}">
                <a16:creationId xmlns:a16="http://schemas.microsoft.com/office/drawing/2014/main" id="{05DA1DEE-4A82-E602-C50E-B6C5EFDA41D5}"/>
              </a:ext>
            </a:extLst>
          </p:cNvPr>
          <p:cNvSpPr/>
          <p:nvPr/>
        </p:nvSpPr>
        <p:spPr>
          <a:xfrm>
            <a:off x="6134184" y="1810125"/>
            <a:ext cx="2708724" cy="1149722"/>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sp>
        <p:nvSpPr>
          <p:cNvPr id="41" name="Round Diagonal Corner Rectangle 40">
            <a:extLst>
              <a:ext uri="{FF2B5EF4-FFF2-40B4-BE49-F238E27FC236}">
                <a16:creationId xmlns:a16="http://schemas.microsoft.com/office/drawing/2014/main" id="{8E799F7C-33E3-821E-6830-9FB44DF73BA5}"/>
              </a:ext>
            </a:extLst>
          </p:cNvPr>
          <p:cNvSpPr/>
          <p:nvPr/>
        </p:nvSpPr>
        <p:spPr>
          <a:xfrm>
            <a:off x="301093" y="1810125"/>
            <a:ext cx="2708724" cy="1149722"/>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sp>
        <p:nvSpPr>
          <p:cNvPr id="7" name="Freeform 6">
            <a:extLst>
              <a:ext uri="{FF2B5EF4-FFF2-40B4-BE49-F238E27FC236}">
                <a16:creationId xmlns:a16="http://schemas.microsoft.com/office/drawing/2014/main" id="{87325126-9970-D082-93FA-AFF4434C3E9C}"/>
              </a:ext>
            </a:extLst>
          </p:cNvPr>
          <p:cNvSpPr/>
          <p:nvPr/>
        </p:nvSpPr>
        <p:spPr>
          <a:xfrm>
            <a:off x="1" y="2751901"/>
            <a:ext cx="3479799" cy="2257129"/>
          </a:xfrm>
          <a:custGeom>
            <a:avLst/>
            <a:gdLst>
              <a:gd name="csX0" fmla="*/ 0 w 3142621"/>
              <a:gd name="csY0" fmla="*/ 0 h 2038423"/>
              <a:gd name="csX1" fmla="*/ 160673 w 3142621"/>
              <a:gd name="csY1" fmla="*/ 18645 h 2038423"/>
              <a:gd name="csX2" fmla="*/ 3142621 w 3142621"/>
              <a:gd name="csY2" fmla="*/ 654746 h 2038423"/>
              <a:gd name="csX3" fmla="*/ 2504300 w 3142621"/>
              <a:gd name="csY3" fmla="*/ 1905031 h 2038423"/>
              <a:gd name="csX4" fmla="*/ 2395392 w 3142621"/>
              <a:gd name="csY4" fmla="*/ 2038423 h 2038423"/>
              <a:gd name="csX5" fmla="*/ 0 w 3142621"/>
              <a:gd name="csY5" fmla="*/ 2038423 h 2038423"/>
            </a:gdLst>
            <a:ahLst/>
            <a:cxnLst>
              <a:cxn ang="0">
                <a:pos x="csX0" y="csY0"/>
              </a:cxn>
              <a:cxn ang="0">
                <a:pos x="csX1" y="csY1"/>
              </a:cxn>
              <a:cxn ang="0">
                <a:pos x="csX2" y="csY2"/>
              </a:cxn>
              <a:cxn ang="0">
                <a:pos x="csX3" y="csY3"/>
              </a:cxn>
              <a:cxn ang="0">
                <a:pos x="csX4" y="csY4"/>
              </a:cxn>
              <a:cxn ang="0">
                <a:pos x="csX5" y="csY5"/>
              </a:cxn>
            </a:cxnLst>
            <a:rect l="l" t="t" r="r" b="b"/>
            <a:pathLst>
              <a:path w="3142621" h="2038423">
                <a:moveTo>
                  <a:pt x="0" y="0"/>
                </a:moveTo>
                <a:lnTo>
                  <a:pt x="160673" y="18645"/>
                </a:lnTo>
                <a:cubicBezTo>
                  <a:pt x="1170892" y="171375"/>
                  <a:pt x="2164471" y="790103"/>
                  <a:pt x="3142621" y="654746"/>
                </a:cubicBezTo>
                <a:cubicBezTo>
                  <a:pt x="3011404" y="1104106"/>
                  <a:pt x="2792462" y="1532048"/>
                  <a:pt x="2504300" y="1905031"/>
                </a:cubicBezTo>
                <a:lnTo>
                  <a:pt x="2395392" y="2038423"/>
                </a:lnTo>
                <a:lnTo>
                  <a:pt x="0" y="203842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1600" noProof="0" dirty="0" err="1"/>
          </a:p>
        </p:txBody>
      </p:sp>
      <p:sp>
        <p:nvSpPr>
          <p:cNvPr id="11" name="Title 10">
            <a:extLst>
              <a:ext uri="{FF2B5EF4-FFF2-40B4-BE49-F238E27FC236}">
                <a16:creationId xmlns:a16="http://schemas.microsoft.com/office/drawing/2014/main" id="{1233CCE8-FF1E-CCA1-D9CF-4308AFCCA288}"/>
              </a:ext>
            </a:extLst>
          </p:cNvPr>
          <p:cNvSpPr>
            <a:spLocks noGrp="1"/>
          </p:cNvSpPr>
          <p:nvPr>
            <p:ph type="title"/>
          </p:nvPr>
        </p:nvSpPr>
        <p:spPr>
          <a:xfrm>
            <a:off x="269875" y="269875"/>
            <a:ext cx="8604250" cy="890588"/>
          </a:xfrm>
        </p:spPr>
        <p:txBody>
          <a:bodyPr/>
          <a:lstStyle/>
          <a:p>
            <a:r>
              <a:rPr lang="en-US" dirty="0"/>
              <a:t>Cigna SureFit: </a:t>
            </a:r>
            <a:br>
              <a:rPr lang="en-US" dirty="0"/>
            </a:br>
            <a:r>
              <a:rPr lang="en-US" dirty="0"/>
              <a:t>Now available across the state of Florida</a:t>
            </a:r>
            <a:br>
              <a:rPr lang="en-US" dirty="0"/>
            </a:br>
            <a:endParaRPr lang="en-US" dirty="0"/>
          </a:p>
        </p:txBody>
      </p:sp>
      <p:sp>
        <p:nvSpPr>
          <p:cNvPr id="17" name="Content Placeholder 16">
            <a:extLst>
              <a:ext uri="{FF2B5EF4-FFF2-40B4-BE49-F238E27FC236}">
                <a16:creationId xmlns:a16="http://schemas.microsoft.com/office/drawing/2014/main" id="{9FE4EB4A-FFCF-48F6-AE43-279E71B71D7D}"/>
              </a:ext>
            </a:extLst>
          </p:cNvPr>
          <p:cNvSpPr>
            <a:spLocks noGrp="1"/>
          </p:cNvSpPr>
          <p:nvPr>
            <p:ph sz="quarter" idx="13"/>
          </p:nvPr>
        </p:nvSpPr>
        <p:spPr>
          <a:xfrm>
            <a:off x="1114639" y="2121415"/>
            <a:ext cx="1838111" cy="527142"/>
          </a:xfrm>
        </p:spPr>
        <p:txBody>
          <a:bodyPr anchor="ctr"/>
          <a:lstStyle/>
          <a:p>
            <a:pPr marL="6350" lvl="1" indent="0">
              <a:buNone/>
            </a:pPr>
            <a:r>
              <a:rPr lang="en-US" b="1" dirty="0">
                <a:solidFill>
                  <a:schemeClr val="bg2"/>
                </a:solidFill>
              </a:rPr>
              <a:t>Cost control </a:t>
            </a:r>
            <a:br>
              <a:rPr lang="en-US" b="1" dirty="0">
                <a:solidFill>
                  <a:schemeClr val="bg2"/>
                </a:solidFill>
              </a:rPr>
            </a:br>
            <a:r>
              <a:rPr lang="en-US" dirty="0">
                <a:solidFill>
                  <a:schemeClr val="bg2"/>
                </a:solidFill>
              </a:rPr>
              <a:t>through a curated, local provider network</a:t>
            </a:r>
          </a:p>
        </p:txBody>
      </p:sp>
      <p:sp>
        <p:nvSpPr>
          <p:cNvPr id="4" name="TextBox 3">
            <a:extLst>
              <a:ext uri="{FF2B5EF4-FFF2-40B4-BE49-F238E27FC236}">
                <a16:creationId xmlns:a16="http://schemas.microsoft.com/office/drawing/2014/main" id="{DBD5F3CA-5AF5-A712-8F3E-8B7B2DBEB1B4}"/>
              </a:ext>
            </a:extLst>
          </p:cNvPr>
          <p:cNvSpPr txBox="1"/>
          <p:nvPr/>
        </p:nvSpPr>
        <p:spPr>
          <a:xfrm>
            <a:off x="269875" y="3709632"/>
            <a:ext cx="2541619" cy="584775"/>
          </a:xfrm>
          <a:prstGeom prst="rect">
            <a:avLst/>
          </a:prstGeom>
          <a:noFill/>
        </p:spPr>
        <p:txBody>
          <a:bodyPr wrap="square" lIns="0" tIns="0" rIns="0" bIns="0">
            <a:spAutoFit/>
          </a:bodyPr>
          <a:lstStyle/>
          <a:p>
            <a:r>
              <a:rPr lang="en-US" sz="1400" b="1" dirty="0">
                <a:solidFill>
                  <a:srgbClr val="FFFFFF"/>
                </a:solidFill>
                <a:latin typeface="Verdana" panose="020B0604030504040204" pitchFamily="34" charset="0"/>
                <a:ea typeface="Verdana" panose="020B0604030504040204" pitchFamily="34" charset="0"/>
                <a:cs typeface="Verdana" panose="020B0604030504040204" pitchFamily="34" charset="0"/>
              </a:rPr>
              <a:t>#1 carrier for customer service </a:t>
            </a:r>
            <a: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t>ranked by an independent, </a:t>
            </a:r>
            <a:b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t>third-party survey</a:t>
            </a:r>
            <a:r>
              <a:rPr lang="en-US" sz="1000" baseline="30000" dirty="0">
                <a:solidFill>
                  <a:srgbClr val="FFFFFF"/>
                </a:solidFill>
                <a:latin typeface="Verdana" panose="020B0604030504040204" pitchFamily="34" charset="0"/>
                <a:ea typeface="Verdana" panose="020B0604030504040204" pitchFamily="34" charset="0"/>
                <a:cs typeface="Verdana" panose="020B0604030504040204" pitchFamily="34" charset="0"/>
              </a:rPr>
              <a:t>*</a:t>
            </a:r>
          </a:p>
        </p:txBody>
      </p:sp>
      <p:sp>
        <p:nvSpPr>
          <p:cNvPr id="23" name="TextBox 22">
            <a:extLst>
              <a:ext uri="{FF2B5EF4-FFF2-40B4-BE49-F238E27FC236}">
                <a16:creationId xmlns:a16="http://schemas.microsoft.com/office/drawing/2014/main" id="{AB6E7056-F2E7-ED8B-FCCE-5B811D7F30CF}"/>
              </a:ext>
            </a:extLst>
          </p:cNvPr>
          <p:cNvSpPr txBox="1"/>
          <p:nvPr/>
        </p:nvSpPr>
        <p:spPr>
          <a:xfrm>
            <a:off x="269876" y="972203"/>
            <a:ext cx="4748692" cy="682879"/>
          </a:xfrm>
          <a:prstGeom prst="rect">
            <a:avLst/>
          </a:prstGeom>
          <a:noFill/>
        </p:spPr>
        <p:txBody>
          <a:bodyPr wrap="square" lIns="0" rIns="0">
            <a:spAutoFit/>
          </a:bodyPr>
          <a:lstStyle/>
          <a:p>
            <a:pPr marL="6350" lvl="1">
              <a:lnSpc>
                <a:spcPct val="110000"/>
              </a:lnSpc>
            </a:pPr>
            <a:r>
              <a:rPr lang="en-US" sz="1200" dirty="0">
                <a:solidFill>
                  <a:schemeClr val="bg2"/>
                </a:solidFill>
                <a:latin typeface="Verdana" panose="020B0604030504040204" pitchFamily="34" charset="0"/>
                <a:ea typeface="Verdana" panose="020B0604030504040204" pitchFamily="34" charset="0"/>
                <a:cs typeface="Verdana" panose="020B0604030504040204" pitchFamily="34" charset="0"/>
              </a:rPr>
              <a:t>Wherever your team calls home in Florida, you can offer them access to the Cigna </a:t>
            </a:r>
            <a:r>
              <a:rPr lang="en-US" sz="1200" dirty="0" err="1">
                <a:solidFill>
                  <a:schemeClr val="bg2"/>
                </a:solidFill>
                <a:latin typeface="Verdana" panose="020B0604030504040204" pitchFamily="34" charset="0"/>
                <a:ea typeface="Verdana" panose="020B0604030504040204" pitchFamily="34" charset="0"/>
                <a:cs typeface="Verdana" panose="020B0604030504040204" pitchFamily="34" charset="0"/>
              </a:rPr>
              <a:t>SureFit</a:t>
            </a:r>
            <a:r>
              <a:rPr lang="en-US" sz="1200" baseline="30000" dirty="0">
                <a:solidFill>
                  <a:schemeClr val="bg2"/>
                </a:solidFill>
              </a:rPr>
              <a:t>® </a:t>
            </a:r>
            <a:r>
              <a:rPr lang="en-US" sz="1200" dirty="0">
                <a:solidFill>
                  <a:schemeClr val="bg2"/>
                </a:solidFill>
                <a:latin typeface="Verdana" panose="020B0604030504040204" pitchFamily="34" charset="0"/>
                <a:ea typeface="Verdana" panose="020B0604030504040204" pitchFamily="34" charset="0"/>
                <a:cs typeface="Verdana" panose="020B0604030504040204" pitchFamily="34" charset="0"/>
              </a:rPr>
              <a:t>network, delivering:</a:t>
            </a:r>
          </a:p>
          <a:p>
            <a:pPr marL="6350" lvl="1">
              <a:lnSpc>
                <a:spcPct val="110000"/>
              </a:lnSpc>
              <a:buNone/>
            </a:pPr>
            <a:endParaRPr lang="en-US" sz="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p:txBody>
      </p:sp>
      <p:sp>
        <p:nvSpPr>
          <p:cNvPr id="31" name="Slide Number Placeholder 30">
            <a:extLst>
              <a:ext uri="{FF2B5EF4-FFF2-40B4-BE49-F238E27FC236}">
                <a16:creationId xmlns:a16="http://schemas.microsoft.com/office/drawing/2014/main" id="{518CDFDA-9C19-0183-D2EE-58B6DFB4A8E6}"/>
              </a:ext>
            </a:extLst>
          </p:cNvPr>
          <p:cNvSpPr>
            <a:spLocks noGrp="1"/>
          </p:cNvSpPr>
          <p:nvPr>
            <p:ph type="sldNum" sz="quarter" idx="11"/>
          </p:nvPr>
        </p:nvSpPr>
        <p:spPr/>
        <p:txBody>
          <a:bodyPr/>
          <a:lstStyle/>
          <a:p>
            <a:fld id="{23AA811B-2EBD-4900-905E-5BE206449611}" type="slidenum">
              <a:rPr lang="en-US" smtClean="0"/>
              <a:pPr/>
              <a:t>2</a:t>
            </a:fld>
            <a:endParaRPr lang="en-US" dirty="0"/>
          </a:p>
        </p:txBody>
      </p:sp>
      <p:sp>
        <p:nvSpPr>
          <p:cNvPr id="32" name="Footer Placeholder 2">
            <a:extLst>
              <a:ext uri="{FF2B5EF4-FFF2-40B4-BE49-F238E27FC236}">
                <a16:creationId xmlns:a16="http://schemas.microsoft.com/office/drawing/2014/main" id="{5A9299A4-E7C4-F631-04D0-4E9D032EABD8}"/>
              </a:ext>
            </a:extLst>
          </p:cNvPr>
          <p:cNvSpPr>
            <a:spLocks noGrp="1"/>
          </p:cNvSpPr>
          <p:nvPr>
            <p:ph type="ftr" sz="quarter" idx="12"/>
          </p:nvPr>
        </p:nvSpPr>
        <p:spPr>
          <a:xfrm>
            <a:off x="3680933" y="4488056"/>
            <a:ext cx="4942367" cy="414288"/>
          </a:xfrm>
        </p:spPr>
        <p:txBody>
          <a:bodyPr/>
          <a:lstStyle/>
          <a:p>
            <a:pPr algn="l">
              <a:lnSpc>
                <a:spcPct val="85000"/>
              </a:lnSpc>
            </a:pPr>
            <a:r>
              <a:rPr lang="en-US" sz="1000" dirty="0">
                <a:solidFill>
                  <a:schemeClr val="tx1">
                    <a:lumMod val="50000"/>
                    <a:lumOff val="50000"/>
                  </a:schemeClr>
                </a:solidFill>
                <a:ea typeface="MS PGothic" pitchFamily="34" charset="-128"/>
                <a:cs typeface="Arial" panose="020B0604020202020204" pitchFamily="34" charset="0"/>
              </a:rPr>
              <a:t>*UBS 2024 Managed Care: Annual Health Benefits Survey.  </a:t>
            </a:r>
          </a:p>
          <a:p>
            <a:pPr algn="l">
              <a:lnSpc>
                <a:spcPct val="85000"/>
              </a:lnSpc>
            </a:pPr>
            <a:r>
              <a:rPr lang="en-US" sz="1000" dirty="0">
                <a:solidFill>
                  <a:schemeClr val="tx1">
                    <a:lumMod val="50000"/>
                    <a:lumOff val="50000"/>
                  </a:schemeClr>
                </a:solidFill>
                <a:ea typeface="MS PGothic" pitchFamily="34" charset="-128"/>
                <a:cs typeface="Arial" panose="020B0604020202020204" pitchFamily="34" charset="0"/>
              </a:rPr>
              <a:t>**Cigna Healthcare provides access to virtual care through certain third-party service providers. Such third-party service providers are solely responsible for the care and treatment they deliver. Benefits are subject to plan terms and conditions, including applicable exclusions and limitations. These services may not be available in all areas.</a:t>
            </a:r>
          </a:p>
        </p:txBody>
      </p:sp>
      <p:sp>
        <p:nvSpPr>
          <p:cNvPr id="33" name="TextBox 32">
            <a:extLst>
              <a:ext uri="{FF2B5EF4-FFF2-40B4-BE49-F238E27FC236}">
                <a16:creationId xmlns:a16="http://schemas.microsoft.com/office/drawing/2014/main" id="{2154339D-24EA-0D98-FA31-3296CD5931B7}"/>
              </a:ext>
            </a:extLst>
          </p:cNvPr>
          <p:cNvSpPr txBox="1"/>
          <p:nvPr/>
        </p:nvSpPr>
        <p:spPr>
          <a:xfrm>
            <a:off x="3680933" y="3354619"/>
            <a:ext cx="5352085" cy="738664"/>
          </a:xfrm>
          <a:prstGeom prst="rect">
            <a:avLst/>
          </a:prstGeom>
          <a:noFill/>
        </p:spPr>
        <p:txBody>
          <a:bodyPr wrap="square" lIns="0" tIns="0" rIns="0" bIns="0" rtlCol="0">
            <a:spAutoFit/>
          </a:bodyPr>
          <a:lstStyle/>
          <a:p>
            <a:pPr marL="6350" lvl="1"/>
            <a:r>
              <a:rPr lang="en-US" sz="1600" b="1" dirty="0">
                <a:solidFill>
                  <a:schemeClr val="accent2"/>
                </a:solidFill>
                <a:latin typeface="+mj-lt"/>
                <a:ea typeface="+mj-ea"/>
                <a:cs typeface="+mj-cs"/>
              </a:rPr>
              <a:t>Offer a local network with statewide reach and nationwide virtual care** - delivering quality outcomes for a healthier learning community.</a:t>
            </a:r>
          </a:p>
        </p:txBody>
      </p:sp>
      <p:sp>
        <p:nvSpPr>
          <p:cNvPr id="34" name="Content Placeholder 16">
            <a:extLst>
              <a:ext uri="{FF2B5EF4-FFF2-40B4-BE49-F238E27FC236}">
                <a16:creationId xmlns:a16="http://schemas.microsoft.com/office/drawing/2014/main" id="{ED8463AA-69C1-5F32-C5C6-6D8C8FCF7AB3}"/>
              </a:ext>
            </a:extLst>
          </p:cNvPr>
          <p:cNvSpPr txBox="1">
            <a:spLocks/>
          </p:cNvSpPr>
          <p:nvPr/>
        </p:nvSpPr>
        <p:spPr>
          <a:xfrm>
            <a:off x="6947731" y="2121415"/>
            <a:ext cx="1734671" cy="527142"/>
          </a:xfrm>
          <a:prstGeom prst="rect">
            <a:avLst/>
          </a:prstGeom>
        </p:spPr>
        <p:txBody>
          <a:bodyPr vert="horz" lIns="0" tIns="0" rIns="0" bIns="0" rtlCol="0" anchor="ctr">
            <a:noAutofit/>
          </a:bodyPr>
          <a:lstStyle>
            <a:lvl1pPr marL="135000" indent="-135000" algn="l" defTabSz="685800" rtl="0" eaLnBrk="1" latinLnBrk="0" hangingPunct="1">
              <a:lnSpc>
                <a:spcPct val="100000"/>
              </a:lnSpc>
              <a:spcBef>
                <a:spcPts val="0"/>
              </a:spcBef>
              <a:spcAft>
                <a:spcPts val="450"/>
              </a:spcAft>
              <a:buFont typeface="Verdana" panose="020B0604030504040204" pitchFamily="34" charset="0"/>
              <a:buChar char="•"/>
              <a:defRPr sz="1200" kern="1200">
                <a:solidFill>
                  <a:schemeClr val="tx2"/>
                </a:solidFill>
                <a:latin typeface="+mn-lt"/>
                <a:ea typeface="+mn-ea"/>
                <a:cs typeface="+mn-cs"/>
              </a:defRPr>
            </a:lvl1pPr>
            <a:lvl2pPr marL="270000" indent="-135000" algn="l" defTabSz="685800" rtl="0" eaLnBrk="1" latinLnBrk="0" hangingPunct="1">
              <a:lnSpc>
                <a:spcPct val="100000"/>
              </a:lnSpc>
              <a:spcBef>
                <a:spcPts val="0"/>
              </a:spcBef>
              <a:spcAft>
                <a:spcPts val="450"/>
              </a:spcAft>
              <a:buSzPct val="80000"/>
              <a:buFont typeface="Verdana" panose="020B0604030504040204" pitchFamily="34" charset="0"/>
              <a:buChar char="&gt;"/>
              <a:defRPr sz="1200" kern="1200">
                <a:solidFill>
                  <a:schemeClr val="tx2"/>
                </a:solidFill>
                <a:latin typeface="+mn-lt"/>
                <a:ea typeface="+mn-ea"/>
                <a:cs typeface="+mn-cs"/>
              </a:defRPr>
            </a:lvl2pPr>
            <a:lvl3pPr marL="405000" indent="-135000" algn="l" defTabSz="685800" rtl="0" eaLnBrk="1" latinLnBrk="0" hangingPunct="1">
              <a:lnSpc>
                <a:spcPct val="100000"/>
              </a:lnSpc>
              <a:spcBef>
                <a:spcPts val="0"/>
              </a:spcBef>
              <a:spcAft>
                <a:spcPts val="450"/>
              </a:spcAft>
              <a:buSzPct val="80000"/>
              <a:buFont typeface="Verdana" panose="020B0604030504040204" pitchFamily="34" charset="0"/>
              <a:buChar char="-"/>
              <a:defRPr sz="1200" kern="1200">
                <a:solidFill>
                  <a:schemeClr val="tx2"/>
                </a:solidFill>
                <a:latin typeface="+mn-lt"/>
                <a:ea typeface="+mn-ea"/>
                <a:cs typeface="+mn-cs"/>
              </a:defRPr>
            </a:lvl3pPr>
            <a:lvl4pPr marL="0" indent="0" algn="l" defTabSz="685800" rtl="0" eaLnBrk="1" latinLnBrk="0" hangingPunct="1">
              <a:lnSpc>
                <a:spcPct val="100000"/>
              </a:lnSpc>
              <a:spcBef>
                <a:spcPts val="0"/>
              </a:spcBef>
              <a:spcAft>
                <a:spcPts val="900"/>
              </a:spcAft>
              <a:buFont typeface="Verdana" panose="020B0604030504040204" pitchFamily="34" charset="0"/>
              <a:buChar char="​"/>
              <a:defRPr sz="1200" b="1" kern="1200">
                <a:solidFill>
                  <a:schemeClr val="tx2"/>
                </a:solidFill>
                <a:latin typeface="+mn-lt"/>
                <a:ea typeface="+mn-ea"/>
                <a:cs typeface="+mn-cs"/>
              </a:defRPr>
            </a:lvl4pPr>
            <a:lvl5pPr marL="0" indent="0" algn="l" defTabSz="685800" rtl="0" eaLnBrk="1" latinLnBrk="0" hangingPunct="1">
              <a:lnSpc>
                <a:spcPct val="100000"/>
              </a:lnSpc>
              <a:spcBef>
                <a:spcPts val="0"/>
              </a:spcBef>
              <a:spcAft>
                <a:spcPts val="900"/>
              </a:spcAft>
              <a:buFont typeface="Verdana" panose="020B0604030504040204" pitchFamily="34" charset="0"/>
              <a:buChar char="​"/>
              <a:tabLst/>
              <a:defRPr sz="1200" kern="1200">
                <a:solidFill>
                  <a:schemeClr val="tx2"/>
                </a:solidFill>
                <a:latin typeface="+mn-lt"/>
                <a:ea typeface="+mn-ea"/>
                <a:cs typeface="+mn-cs"/>
              </a:defRPr>
            </a:lvl5pPr>
            <a:lvl6pPr marL="67500" indent="-67500" algn="l" defTabSz="685800" rtl="0" eaLnBrk="1" latinLnBrk="0" hangingPunct="1">
              <a:lnSpc>
                <a:spcPct val="120000"/>
              </a:lnSpc>
              <a:spcBef>
                <a:spcPts val="0"/>
              </a:spcBef>
              <a:spcAft>
                <a:spcPts val="450"/>
              </a:spcAft>
              <a:buFont typeface="Arial" panose="020B0604020202020204" pitchFamily="34" charset="0"/>
              <a:buChar char="•"/>
              <a:defRPr sz="750" kern="1200">
                <a:solidFill>
                  <a:schemeClr val="tx2"/>
                </a:solidFill>
                <a:latin typeface="+mn-lt"/>
                <a:ea typeface="+mn-ea"/>
                <a:cs typeface="+mn-cs"/>
              </a:defRPr>
            </a:lvl6pPr>
            <a:lvl7pPr marL="0" indent="0" algn="l" defTabSz="685800" rtl="0" eaLnBrk="1" latinLnBrk="0" hangingPunct="1">
              <a:lnSpc>
                <a:spcPct val="120000"/>
              </a:lnSpc>
              <a:spcBef>
                <a:spcPts val="0"/>
              </a:spcBef>
              <a:spcAft>
                <a:spcPts val="450"/>
              </a:spcAft>
              <a:buFont typeface="Verdana" panose="020B0604030504040204" pitchFamily="34" charset="0"/>
              <a:buChar char="​"/>
              <a:defRPr sz="750" b="1" kern="1200" baseline="0">
                <a:solidFill>
                  <a:schemeClr val="tx2"/>
                </a:solidFill>
                <a:latin typeface="+mn-lt"/>
                <a:ea typeface="+mn-ea"/>
                <a:cs typeface="+mn-cs"/>
              </a:defRPr>
            </a:lvl7pPr>
            <a:lvl8pPr marL="0" indent="0" algn="l" defTabSz="685800" rtl="0" eaLnBrk="1" latinLnBrk="0" hangingPunct="1">
              <a:lnSpc>
                <a:spcPct val="120000"/>
              </a:lnSpc>
              <a:spcBef>
                <a:spcPts val="0"/>
              </a:spcBef>
              <a:spcAft>
                <a:spcPts val="450"/>
              </a:spcAft>
              <a:buFont typeface="Verdana" panose="020B0604030504040204" pitchFamily="34" charset="0"/>
              <a:buChar char="​"/>
              <a:defRPr sz="750" kern="1200">
                <a:solidFill>
                  <a:schemeClr val="tx2"/>
                </a:solidFill>
                <a:latin typeface="+mn-lt"/>
                <a:ea typeface="+mn-ea"/>
                <a:cs typeface="+mn-cs"/>
              </a:defRPr>
            </a:lvl8pPr>
            <a:lvl9pPr marL="0" indent="0" algn="l" defTabSz="685800" rtl="0" eaLnBrk="1" latinLnBrk="0" hangingPunct="1">
              <a:lnSpc>
                <a:spcPct val="90000"/>
              </a:lnSpc>
              <a:spcBef>
                <a:spcPts val="900"/>
              </a:spcBef>
              <a:spcAft>
                <a:spcPts val="0"/>
              </a:spcAft>
              <a:buFont typeface="Verdana" panose="020B0604030504040204" pitchFamily="34" charset="0"/>
              <a:buChar char="​"/>
              <a:defRPr sz="3300" b="1" kern="1200" spc="-113" baseline="0">
                <a:solidFill>
                  <a:schemeClr val="accent1"/>
                </a:solidFill>
                <a:latin typeface="+mj-lt"/>
                <a:ea typeface="+mn-ea"/>
                <a:cs typeface="+mn-cs"/>
              </a:defRPr>
            </a:lvl9pPr>
          </a:lstStyle>
          <a:p>
            <a:pPr marL="6350" lvl="1" indent="0" fontAlgn="auto">
              <a:buNone/>
            </a:pPr>
            <a:r>
              <a:rPr lang="en-US" b="1" dirty="0">
                <a:solidFill>
                  <a:schemeClr val="bg2"/>
                </a:solidFill>
              </a:rPr>
              <a:t>Quality care </a:t>
            </a:r>
            <a:br>
              <a:rPr lang="en-US" b="1" dirty="0">
                <a:solidFill>
                  <a:schemeClr val="bg2"/>
                </a:solidFill>
              </a:rPr>
            </a:br>
            <a:r>
              <a:rPr lang="en-US" dirty="0">
                <a:solidFill>
                  <a:schemeClr val="bg2"/>
                </a:solidFill>
              </a:rPr>
              <a:t>through value-based partnerships and coordinated support</a:t>
            </a:r>
          </a:p>
        </p:txBody>
      </p:sp>
      <p:sp>
        <p:nvSpPr>
          <p:cNvPr id="35" name="Content Placeholder 16">
            <a:extLst>
              <a:ext uri="{FF2B5EF4-FFF2-40B4-BE49-F238E27FC236}">
                <a16:creationId xmlns:a16="http://schemas.microsoft.com/office/drawing/2014/main" id="{1184F0D3-1F5A-CFC0-D174-9C3450CE80A7}"/>
              </a:ext>
            </a:extLst>
          </p:cNvPr>
          <p:cNvSpPr txBox="1">
            <a:spLocks/>
          </p:cNvSpPr>
          <p:nvPr/>
        </p:nvSpPr>
        <p:spPr>
          <a:xfrm>
            <a:off x="4031184" y="2121415"/>
            <a:ext cx="1717433" cy="527142"/>
          </a:xfrm>
          <a:prstGeom prst="rect">
            <a:avLst/>
          </a:prstGeom>
        </p:spPr>
        <p:txBody>
          <a:bodyPr vert="horz" lIns="0" tIns="0" rIns="0" bIns="0" rtlCol="0" anchor="ctr">
            <a:noAutofit/>
          </a:bodyPr>
          <a:lstStyle>
            <a:lvl1pPr marL="135000" indent="-135000" algn="l" defTabSz="685800" rtl="0" eaLnBrk="1" latinLnBrk="0" hangingPunct="1">
              <a:lnSpc>
                <a:spcPct val="100000"/>
              </a:lnSpc>
              <a:spcBef>
                <a:spcPts val="0"/>
              </a:spcBef>
              <a:spcAft>
                <a:spcPts val="450"/>
              </a:spcAft>
              <a:buFont typeface="Verdana" panose="020B0604030504040204" pitchFamily="34" charset="0"/>
              <a:buChar char="•"/>
              <a:defRPr sz="1200" kern="1200">
                <a:solidFill>
                  <a:schemeClr val="tx2"/>
                </a:solidFill>
                <a:latin typeface="+mn-lt"/>
                <a:ea typeface="+mn-ea"/>
                <a:cs typeface="+mn-cs"/>
              </a:defRPr>
            </a:lvl1pPr>
            <a:lvl2pPr marL="270000" indent="-135000" algn="l" defTabSz="685800" rtl="0" eaLnBrk="1" latinLnBrk="0" hangingPunct="1">
              <a:lnSpc>
                <a:spcPct val="100000"/>
              </a:lnSpc>
              <a:spcBef>
                <a:spcPts val="0"/>
              </a:spcBef>
              <a:spcAft>
                <a:spcPts val="450"/>
              </a:spcAft>
              <a:buSzPct val="80000"/>
              <a:buFont typeface="Verdana" panose="020B0604030504040204" pitchFamily="34" charset="0"/>
              <a:buChar char="&gt;"/>
              <a:defRPr sz="1200" kern="1200">
                <a:solidFill>
                  <a:schemeClr val="tx2"/>
                </a:solidFill>
                <a:latin typeface="+mn-lt"/>
                <a:ea typeface="+mn-ea"/>
                <a:cs typeface="+mn-cs"/>
              </a:defRPr>
            </a:lvl2pPr>
            <a:lvl3pPr marL="405000" indent="-135000" algn="l" defTabSz="685800" rtl="0" eaLnBrk="1" latinLnBrk="0" hangingPunct="1">
              <a:lnSpc>
                <a:spcPct val="100000"/>
              </a:lnSpc>
              <a:spcBef>
                <a:spcPts val="0"/>
              </a:spcBef>
              <a:spcAft>
                <a:spcPts val="450"/>
              </a:spcAft>
              <a:buSzPct val="80000"/>
              <a:buFont typeface="Verdana" panose="020B0604030504040204" pitchFamily="34" charset="0"/>
              <a:buChar char="-"/>
              <a:defRPr sz="1200" kern="1200">
                <a:solidFill>
                  <a:schemeClr val="tx2"/>
                </a:solidFill>
                <a:latin typeface="+mn-lt"/>
                <a:ea typeface="+mn-ea"/>
                <a:cs typeface="+mn-cs"/>
              </a:defRPr>
            </a:lvl3pPr>
            <a:lvl4pPr marL="0" indent="0" algn="l" defTabSz="685800" rtl="0" eaLnBrk="1" latinLnBrk="0" hangingPunct="1">
              <a:lnSpc>
                <a:spcPct val="100000"/>
              </a:lnSpc>
              <a:spcBef>
                <a:spcPts val="0"/>
              </a:spcBef>
              <a:spcAft>
                <a:spcPts val="900"/>
              </a:spcAft>
              <a:buFont typeface="Verdana" panose="020B0604030504040204" pitchFamily="34" charset="0"/>
              <a:buChar char="​"/>
              <a:defRPr sz="1200" b="1" kern="1200">
                <a:solidFill>
                  <a:schemeClr val="tx2"/>
                </a:solidFill>
                <a:latin typeface="+mn-lt"/>
                <a:ea typeface="+mn-ea"/>
                <a:cs typeface="+mn-cs"/>
              </a:defRPr>
            </a:lvl4pPr>
            <a:lvl5pPr marL="0" indent="0" algn="l" defTabSz="685800" rtl="0" eaLnBrk="1" latinLnBrk="0" hangingPunct="1">
              <a:lnSpc>
                <a:spcPct val="100000"/>
              </a:lnSpc>
              <a:spcBef>
                <a:spcPts val="0"/>
              </a:spcBef>
              <a:spcAft>
                <a:spcPts val="900"/>
              </a:spcAft>
              <a:buFont typeface="Verdana" panose="020B0604030504040204" pitchFamily="34" charset="0"/>
              <a:buChar char="​"/>
              <a:tabLst/>
              <a:defRPr sz="1200" kern="1200">
                <a:solidFill>
                  <a:schemeClr val="tx2"/>
                </a:solidFill>
                <a:latin typeface="+mn-lt"/>
                <a:ea typeface="+mn-ea"/>
                <a:cs typeface="+mn-cs"/>
              </a:defRPr>
            </a:lvl5pPr>
            <a:lvl6pPr marL="67500" indent="-67500" algn="l" defTabSz="685800" rtl="0" eaLnBrk="1" latinLnBrk="0" hangingPunct="1">
              <a:lnSpc>
                <a:spcPct val="120000"/>
              </a:lnSpc>
              <a:spcBef>
                <a:spcPts val="0"/>
              </a:spcBef>
              <a:spcAft>
                <a:spcPts val="450"/>
              </a:spcAft>
              <a:buFont typeface="Arial" panose="020B0604020202020204" pitchFamily="34" charset="0"/>
              <a:buChar char="•"/>
              <a:defRPr sz="750" kern="1200">
                <a:solidFill>
                  <a:schemeClr val="tx2"/>
                </a:solidFill>
                <a:latin typeface="+mn-lt"/>
                <a:ea typeface="+mn-ea"/>
                <a:cs typeface="+mn-cs"/>
              </a:defRPr>
            </a:lvl6pPr>
            <a:lvl7pPr marL="0" indent="0" algn="l" defTabSz="685800" rtl="0" eaLnBrk="1" latinLnBrk="0" hangingPunct="1">
              <a:lnSpc>
                <a:spcPct val="120000"/>
              </a:lnSpc>
              <a:spcBef>
                <a:spcPts val="0"/>
              </a:spcBef>
              <a:spcAft>
                <a:spcPts val="450"/>
              </a:spcAft>
              <a:buFont typeface="Verdana" panose="020B0604030504040204" pitchFamily="34" charset="0"/>
              <a:buChar char="​"/>
              <a:defRPr sz="750" b="1" kern="1200" baseline="0">
                <a:solidFill>
                  <a:schemeClr val="tx2"/>
                </a:solidFill>
                <a:latin typeface="+mn-lt"/>
                <a:ea typeface="+mn-ea"/>
                <a:cs typeface="+mn-cs"/>
              </a:defRPr>
            </a:lvl7pPr>
            <a:lvl8pPr marL="0" indent="0" algn="l" defTabSz="685800" rtl="0" eaLnBrk="1" latinLnBrk="0" hangingPunct="1">
              <a:lnSpc>
                <a:spcPct val="120000"/>
              </a:lnSpc>
              <a:spcBef>
                <a:spcPts val="0"/>
              </a:spcBef>
              <a:spcAft>
                <a:spcPts val="450"/>
              </a:spcAft>
              <a:buFont typeface="Verdana" panose="020B0604030504040204" pitchFamily="34" charset="0"/>
              <a:buChar char="​"/>
              <a:defRPr sz="750" kern="1200">
                <a:solidFill>
                  <a:schemeClr val="tx2"/>
                </a:solidFill>
                <a:latin typeface="+mn-lt"/>
                <a:ea typeface="+mn-ea"/>
                <a:cs typeface="+mn-cs"/>
              </a:defRPr>
            </a:lvl8pPr>
            <a:lvl9pPr marL="0" indent="0" algn="l" defTabSz="685800" rtl="0" eaLnBrk="1" latinLnBrk="0" hangingPunct="1">
              <a:lnSpc>
                <a:spcPct val="90000"/>
              </a:lnSpc>
              <a:spcBef>
                <a:spcPts val="900"/>
              </a:spcBef>
              <a:spcAft>
                <a:spcPts val="0"/>
              </a:spcAft>
              <a:buFont typeface="Verdana" panose="020B0604030504040204" pitchFamily="34" charset="0"/>
              <a:buChar char="​"/>
              <a:defRPr sz="3300" b="1" kern="1200" spc="-113" baseline="0">
                <a:solidFill>
                  <a:schemeClr val="accent1"/>
                </a:solidFill>
                <a:latin typeface="+mj-lt"/>
                <a:ea typeface="+mn-ea"/>
                <a:cs typeface="+mn-cs"/>
              </a:defRPr>
            </a:lvl9pPr>
          </a:lstStyle>
          <a:p>
            <a:pPr marL="6350" lvl="1" indent="0" fontAlgn="auto">
              <a:buNone/>
            </a:pPr>
            <a:r>
              <a:rPr lang="en-US" b="1" dirty="0">
                <a:solidFill>
                  <a:schemeClr val="bg2"/>
                </a:solidFill>
              </a:rPr>
              <a:t>Flexibility</a:t>
            </a:r>
            <a:r>
              <a:rPr lang="en-US" dirty="0">
                <a:solidFill>
                  <a:schemeClr val="bg2"/>
                </a:solidFill>
              </a:rPr>
              <a:t> in</a:t>
            </a:r>
            <a:br>
              <a:rPr lang="en-US" dirty="0">
                <a:solidFill>
                  <a:schemeClr val="bg2"/>
                </a:solidFill>
              </a:rPr>
            </a:br>
            <a:r>
              <a:rPr lang="en-US" dirty="0">
                <a:solidFill>
                  <a:schemeClr val="bg2"/>
                </a:solidFill>
              </a:rPr>
              <a:t>funding, benefits, </a:t>
            </a:r>
            <a:br>
              <a:rPr lang="en-US" dirty="0">
                <a:solidFill>
                  <a:schemeClr val="bg2"/>
                </a:solidFill>
              </a:rPr>
            </a:br>
            <a:r>
              <a:rPr lang="en-US" dirty="0">
                <a:solidFill>
                  <a:schemeClr val="bg2"/>
                </a:solidFill>
              </a:rPr>
              <a:t>and plan design</a:t>
            </a:r>
          </a:p>
        </p:txBody>
      </p:sp>
      <p:pic>
        <p:nvPicPr>
          <p:cNvPr id="43" name="Graphic 42">
            <a:extLst>
              <a:ext uri="{FF2B5EF4-FFF2-40B4-BE49-F238E27FC236}">
                <a16:creationId xmlns:a16="http://schemas.microsoft.com/office/drawing/2014/main" id="{E0B77252-2005-94FE-1950-03479E66F47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2680" y="2124551"/>
            <a:ext cx="520871" cy="520871"/>
          </a:xfrm>
          <a:prstGeom prst="rect">
            <a:avLst/>
          </a:prstGeom>
        </p:spPr>
      </p:pic>
      <p:pic>
        <p:nvPicPr>
          <p:cNvPr id="44" name="Graphic 43">
            <a:extLst>
              <a:ext uri="{FF2B5EF4-FFF2-40B4-BE49-F238E27FC236}">
                <a16:creationId xmlns:a16="http://schemas.microsoft.com/office/drawing/2014/main" id="{4828CD78-2DE9-80B7-6F93-92F7EB64E1D9}"/>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371307" y="2129675"/>
            <a:ext cx="521208" cy="521208"/>
          </a:xfrm>
          <a:prstGeom prst="rect">
            <a:avLst/>
          </a:prstGeom>
        </p:spPr>
      </p:pic>
      <p:pic>
        <p:nvPicPr>
          <p:cNvPr id="2" name="Graphic 1">
            <a:extLst>
              <a:ext uri="{FF2B5EF4-FFF2-40B4-BE49-F238E27FC236}">
                <a16:creationId xmlns:a16="http://schemas.microsoft.com/office/drawing/2014/main" id="{13AAFE30-EEE8-E0E7-ADEB-3594C0790F76}"/>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278306" y="2127694"/>
            <a:ext cx="537306" cy="537306"/>
          </a:xfrm>
          <a:prstGeom prst="rect">
            <a:avLst/>
          </a:prstGeom>
        </p:spPr>
      </p:pic>
    </p:spTree>
    <p:extLst>
      <p:ext uri="{BB962C8B-B14F-4D97-AF65-F5344CB8AC3E}">
        <p14:creationId xmlns:p14="http://schemas.microsoft.com/office/powerpoint/2010/main" val="2722649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2C0B87DA-AB42-70BF-B568-AFB342182DF0}"/>
              </a:ext>
            </a:extLst>
          </p:cNvPr>
          <p:cNvSpPr/>
          <p:nvPr/>
        </p:nvSpPr>
        <p:spPr>
          <a:xfrm>
            <a:off x="0" y="0"/>
            <a:ext cx="4150426" cy="5017325"/>
          </a:xfrm>
          <a:prstGeom prst="round1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grpSp>
        <p:nvGrpSpPr>
          <p:cNvPr id="11" name="Group 10">
            <a:extLst>
              <a:ext uri="{FF2B5EF4-FFF2-40B4-BE49-F238E27FC236}">
                <a16:creationId xmlns:a16="http://schemas.microsoft.com/office/drawing/2014/main" id="{319B03D1-2832-D857-187A-723D55A9A66E}"/>
              </a:ext>
            </a:extLst>
          </p:cNvPr>
          <p:cNvGrpSpPr/>
          <p:nvPr/>
        </p:nvGrpSpPr>
        <p:grpSpPr>
          <a:xfrm>
            <a:off x="474658" y="1270131"/>
            <a:ext cx="3254425" cy="3333461"/>
            <a:chOff x="6618430" y="-540326"/>
            <a:chExt cx="4615204" cy="4727288"/>
          </a:xfrm>
          <a:solidFill>
            <a:schemeClr val="tx2"/>
          </a:solidFill>
        </p:grpSpPr>
        <p:sp>
          <p:nvSpPr>
            <p:cNvPr id="12" name="Freeform 11">
              <a:extLst>
                <a:ext uri="{FF2B5EF4-FFF2-40B4-BE49-F238E27FC236}">
                  <a16:creationId xmlns:a16="http://schemas.microsoft.com/office/drawing/2014/main" id="{5BE653FF-4D19-5560-4016-691BA7422749}"/>
                </a:ext>
              </a:extLst>
            </p:cNvPr>
            <p:cNvSpPr/>
            <p:nvPr/>
          </p:nvSpPr>
          <p:spPr>
            <a:xfrm>
              <a:off x="6618430" y="-538668"/>
              <a:ext cx="298590" cy="531812"/>
            </a:xfrm>
            <a:custGeom>
              <a:avLst/>
              <a:gdLst>
                <a:gd name="csX0" fmla="*/ 236330 w 298590"/>
                <a:gd name="csY0" fmla="*/ 287834 h 531812"/>
                <a:gd name="csX1" fmla="*/ 229284 w 298590"/>
                <a:gd name="csY1" fmla="*/ 274618 h 531812"/>
                <a:gd name="csX2" fmla="*/ 227857 w 298590"/>
                <a:gd name="csY2" fmla="*/ 256490 h 531812"/>
                <a:gd name="csX3" fmla="*/ 227857 w 298590"/>
                <a:gd name="csY3" fmla="*/ 237024 h 531812"/>
                <a:gd name="csX4" fmla="*/ 222773 w 298590"/>
                <a:gd name="csY4" fmla="*/ 221843 h 531812"/>
                <a:gd name="csX5" fmla="*/ 216262 w 298590"/>
                <a:gd name="csY5" fmla="*/ 203716 h 531812"/>
                <a:gd name="csX6" fmla="*/ 201812 w 298590"/>
                <a:gd name="csY6" fmla="*/ 196661 h 531812"/>
                <a:gd name="csX7" fmla="*/ 200564 w 298590"/>
                <a:gd name="csY7" fmla="*/ 179159 h 531812"/>
                <a:gd name="csX8" fmla="*/ 198155 w 298590"/>
                <a:gd name="csY8" fmla="*/ 161925 h 531812"/>
                <a:gd name="csX9" fmla="*/ 203239 w 298590"/>
                <a:gd name="csY9" fmla="*/ 145852 h 531812"/>
                <a:gd name="csX10" fmla="*/ 204756 w 298590"/>
                <a:gd name="csY10" fmla="*/ 127099 h 531812"/>
                <a:gd name="csX11" fmla="*/ 199672 w 298590"/>
                <a:gd name="csY11" fmla="*/ 107543 h 531812"/>
                <a:gd name="csX12" fmla="*/ 206094 w 298590"/>
                <a:gd name="csY12" fmla="*/ 101828 h 531812"/>
                <a:gd name="csX13" fmla="*/ 206183 w 298590"/>
                <a:gd name="csY13" fmla="*/ 93166 h 531812"/>
                <a:gd name="csX14" fmla="*/ 215548 w 298590"/>
                <a:gd name="csY14" fmla="*/ 77272 h 531812"/>
                <a:gd name="csX15" fmla="*/ 213943 w 298590"/>
                <a:gd name="csY15" fmla="*/ 58430 h 531812"/>
                <a:gd name="csX16" fmla="*/ 241592 w 298590"/>
                <a:gd name="csY16" fmla="*/ 36016 h 531812"/>
                <a:gd name="csX17" fmla="*/ 250958 w 298590"/>
                <a:gd name="csY17" fmla="*/ 25837 h 531812"/>
                <a:gd name="csX18" fmla="*/ 267013 w 298590"/>
                <a:gd name="csY18" fmla="*/ 21550 h 531812"/>
                <a:gd name="csX19" fmla="*/ 289935 w 298590"/>
                <a:gd name="csY19" fmla="*/ 1280 h 531812"/>
                <a:gd name="csX20" fmla="*/ 251939 w 298590"/>
                <a:gd name="csY20" fmla="*/ 1012 h 531812"/>
                <a:gd name="csX21" fmla="*/ 240344 w 298590"/>
                <a:gd name="csY21" fmla="*/ 1012 h 531812"/>
                <a:gd name="csX22" fmla="*/ 210196 w 298590"/>
                <a:gd name="csY22" fmla="*/ 833 h 531812"/>
                <a:gd name="csX23" fmla="*/ 168543 w 298590"/>
                <a:gd name="csY23" fmla="*/ 655 h 531812"/>
                <a:gd name="csX24" fmla="*/ 122520 w 298590"/>
                <a:gd name="csY24" fmla="*/ 476 h 531812"/>
                <a:gd name="csX25" fmla="*/ 79172 w 298590"/>
                <a:gd name="csY25" fmla="*/ 298 h 531812"/>
                <a:gd name="csX26" fmla="*/ 45635 w 298590"/>
                <a:gd name="csY26" fmla="*/ 119 h 531812"/>
                <a:gd name="csX27" fmla="*/ 28956 w 298590"/>
                <a:gd name="csY27" fmla="*/ 119 h 531812"/>
                <a:gd name="csX28" fmla="*/ 27351 w 298590"/>
                <a:gd name="csY28" fmla="*/ 8870 h 531812"/>
                <a:gd name="csX29" fmla="*/ 30205 w 298590"/>
                <a:gd name="csY29" fmla="*/ 27444 h 531812"/>
                <a:gd name="csX30" fmla="*/ 23604 w 298590"/>
                <a:gd name="csY30" fmla="*/ 44321 h 531812"/>
                <a:gd name="csX31" fmla="*/ 16023 w 298590"/>
                <a:gd name="csY31" fmla="*/ 63252 h 531812"/>
                <a:gd name="csX32" fmla="*/ 8174 w 298590"/>
                <a:gd name="csY32" fmla="*/ 82451 h 531812"/>
                <a:gd name="csX33" fmla="*/ 236 w 298590"/>
                <a:gd name="csY33" fmla="*/ 99774 h 531812"/>
                <a:gd name="csX34" fmla="*/ 6925 w 298590"/>
                <a:gd name="csY34" fmla="*/ 105311 h 531812"/>
                <a:gd name="csX35" fmla="*/ 11296 w 298590"/>
                <a:gd name="csY35" fmla="*/ 114955 h 531812"/>
                <a:gd name="csX36" fmla="*/ 19234 w 298590"/>
                <a:gd name="csY36" fmla="*/ 122366 h 531812"/>
                <a:gd name="csX37" fmla="*/ 22534 w 298590"/>
                <a:gd name="csY37" fmla="*/ 131118 h 531812"/>
                <a:gd name="csX38" fmla="*/ 31899 w 298590"/>
                <a:gd name="csY38" fmla="*/ 136475 h 531812"/>
                <a:gd name="csX39" fmla="*/ 39748 w 298590"/>
                <a:gd name="csY39" fmla="*/ 144244 h 531812"/>
                <a:gd name="csX40" fmla="*/ 52414 w 298590"/>
                <a:gd name="csY40" fmla="*/ 157907 h 531812"/>
                <a:gd name="csX41" fmla="*/ 57230 w 298590"/>
                <a:gd name="csY41" fmla="*/ 165050 h 531812"/>
                <a:gd name="csX42" fmla="*/ 59282 w 298590"/>
                <a:gd name="csY42" fmla="*/ 172641 h 531812"/>
                <a:gd name="csX43" fmla="*/ 62314 w 298590"/>
                <a:gd name="csY43" fmla="*/ 179606 h 531812"/>
                <a:gd name="csX44" fmla="*/ 64098 w 298590"/>
                <a:gd name="csY44" fmla="*/ 186571 h 531812"/>
                <a:gd name="csX45" fmla="*/ 70342 w 298590"/>
                <a:gd name="csY45" fmla="*/ 194340 h 531812"/>
                <a:gd name="csX46" fmla="*/ 76585 w 298590"/>
                <a:gd name="csY46" fmla="*/ 197644 h 531812"/>
                <a:gd name="csX47" fmla="*/ 83631 w 298590"/>
                <a:gd name="csY47" fmla="*/ 203716 h 531812"/>
                <a:gd name="csX48" fmla="*/ 92640 w 298590"/>
                <a:gd name="csY48" fmla="*/ 204520 h 531812"/>
                <a:gd name="csX49" fmla="*/ 96654 w 298590"/>
                <a:gd name="csY49" fmla="*/ 212378 h 531812"/>
                <a:gd name="csX50" fmla="*/ 103521 w 298590"/>
                <a:gd name="csY50" fmla="*/ 217825 h 531812"/>
                <a:gd name="csX51" fmla="*/ 112887 w 298590"/>
                <a:gd name="csY51" fmla="*/ 220147 h 531812"/>
                <a:gd name="csX52" fmla="*/ 120647 w 298590"/>
                <a:gd name="csY52" fmla="*/ 225862 h 531812"/>
                <a:gd name="csX53" fmla="*/ 129387 w 298590"/>
                <a:gd name="csY53" fmla="*/ 230326 h 531812"/>
                <a:gd name="csX54" fmla="*/ 137415 w 298590"/>
                <a:gd name="csY54" fmla="*/ 236666 h 531812"/>
                <a:gd name="csX55" fmla="*/ 142766 w 298590"/>
                <a:gd name="csY55" fmla="*/ 243632 h 531812"/>
                <a:gd name="csX56" fmla="*/ 143480 w 298590"/>
                <a:gd name="csY56" fmla="*/ 247739 h 531812"/>
                <a:gd name="csX57" fmla="*/ 147137 w 298590"/>
                <a:gd name="csY57" fmla="*/ 251222 h 531812"/>
                <a:gd name="csX58" fmla="*/ 147494 w 298590"/>
                <a:gd name="csY58" fmla="*/ 260955 h 531812"/>
                <a:gd name="csX59" fmla="*/ 149278 w 298590"/>
                <a:gd name="csY59" fmla="*/ 270778 h 531812"/>
                <a:gd name="csX60" fmla="*/ 141429 w 298590"/>
                <a:gd name="csY60" fmla="*/ 289977 h 531812"/>
                <a:gd name="csX61" fmla="*/ 139199 w 298590"/>
                <a:gd name="csY61" fmla="*/ 300782 h 531812"/>
                <a:gd name="csX62" fmla="*/ 136345 w 298590"/>
                <a:gd name="csY62" fmla="*/ 310247 h 531812"/>
                <a:gd name="csX63" fmla="*/ 126712 w 298590"/>
                <a:gd name="csY63" fmla="*/ 327571 h 531812"/>
                <a:gd name="csX64" fmla="*/ 119755 w 298590"/>
                <a:gd name="csY64" fmla="*/ 341322 h 531812"/>
                <a:gd name="csX65" fmla="*/ 119755 w 298590"/>
                <a:gd name="csY65" fmla="*/ 348913 h 531812"/>
                <a:gd name="csX66" fmla="*/ 119041 w 298590"/>
                <a:gd name="csY66" fmla="*/ 356146 h 531812"/>
                <a:gd name="csX67" fmla="*/ 124125 w 298590"/>
                <a:gd name="csY67" fmla="*/ 371862 h 531812"/>
                <a:gd name="csX68" fmla="*/ 132509 w 298590"/>
                <a:gd name="csY68" fmla="*/ 387935 h 531812"/>
                <a:gd name="csX69" fmla="*/ 149724 w 298590"/>
                <a:gd name="csY69" fmla="*/ 398472 h 531812"/>
                <a:gd name="csX70" fmla="*/ 167116 w 298590"/>
                <a:gd name="csY70" fmla="*/ 397758 h 531812"/>
                <a:gd name="csX71" fmla="*/ 178265 w 298590"/>
                <a:gd name="csY71" fmla="*/ 415885 h 531812"/>
                <a:gd name="csX72" fmla="*/ 164797 w 298590"/>
                <a:gd name="csY72" fmla="*/ 427405 h 531812"/>
                <a:gd name="csX73" fmla="*/ 153648 w 298590"/>
                <a:gd name="csY73" fmla="*/ 429012 h 531812"/>
                <a:gd name="csX74" fmla="*/ 147940 w 298590"/>
                <a:gd name="csY74" fmla="*/ 435799 h 531812"/>
                <a:gd name="csX75" fmla="*/ 137415 w 298590"/>
                <a:gd name="csY75" fmla="*/ 437674 h 531812"/>
                <a:gd name="csX76" fmla="*/ 130190 w 298590"/>
                <a:gd name="csY76" fmla="*/ 439013 h 531812"/>
                <a:gd name="csX77" fmla="*/ 127604 w 298590"/>
                <a:gd name="csY77" fmla="*/ 459551 h 531812"/>
                <a:gd name="csX78" fmla="*/ 122609 w 298590"/>
                <a:gd name="csY78" fmla="*/ 464374 h 531812"/>
                <a:gd name="csX79" fmla="*/ 124393 w 298590"/>
                <a:gd name="csY79" fmla="*/ 470892 h 531812"/>
                <a:gd name="csX80" fmla="*/ 134561 w 298590"/>
                <a:gd name="csY80" fmla="*/ 464016 h 531812"/>
                <a:gd name="csX81" fmla="*/ 134739 w 298590"/>
                <a:gd name="csY81" fmla="*/ 469285 h 531812"/>
                <a:gd name="csX82" fmla="*/ 136077 w 298590"/>
                <a:gd name="csY82" fmla="*/ 474911 h 531812"/>
                <a:gd name="csX83" fmla="*/ 125463 w 298590"/>
                <a:gd name="csY83" fmla="*/ 486876 h 531812"/>
                <a:gd name="csX84" fmla="*/ 118684 w 298590"/>
                <a:gd name="csY84" fmla="*/ 495449 h 531812"/>
                <a:gd name="csX85" fmla="*/ 104413 w 298590"/>
                <a:gd name="csY85" fmla="*/ 498664 h 531812"/>
                <a:gd name="csX86" fmla="*/ 89429 w 298590"/>
                <a:gd name="csY86" fmla="*/ 495181 h 531812"/>
                <a:gd name="csX87" fmla="*/ 86842 w 298590"/>
                <a:gd name="csY87" fmla="*/ 501342 h 531812"/>
                <a:gd name="csX88" fmla="*/ 95851 w 298590"/>
                <a:gd name="csY88" fmla="*/ 502325 h 531812"/>
                <a:gd name="csX89" fmla="*/ 106376 w 298590"/>
                <a:gd name="csY89" fmla="*/ 503486 h 531812"/>
                <a:gd name="csX90" fmla="*/ 112530 w 298590"/>
                <a:gd name="csY90" fmla="*/ 508218 h 531812"/>
                <a:gd name="csX91" fmla="*/ 104681 w 298590"/>
                <a:gd name="csY91" fmla="*/ 510004 h 531812"/>
                <a:gd name="csX92" fmla="*/ 85415 w 298590"/>
                <a:gd name="csY92" fmla="*/ 515451 h 531812"/>
                <a:gd name="csX93" fmla="*/ 77477 w 298590"/>
                <a:gd name="csY93" fmla="*/ 517327 h 531812"/>
                <a:gd name="csX94" fmla="*/ 69182 w 298590"/>
                <a:gd name="csY94" fmla="*/ 521166 h 531812"/>
                <a:gd name="csX95" fmla="*/ 70520 w 298590"/>
                <a:gd name="csY95" fmla="*/ 531703 h 531812"/>
                <a:gd name="csX96" fmla="*/ 91837 w 298590"/>
                <a:gd name="csY96" fmla="*/ 523845 h 531812"/>
                <a:gd name="csX97" fmla="*/ 116098 w 298590"/>
                <a:gd name="csY97" fmla="*/ 518309 h 531812"/>
                <a:gd name="csX98" fmla="*/ 128763 w 298590"/>
                <a:gd name="csY98" fmla="*/ 517327 h 531812"/>
                <a:gd name="csX99" fmla="*/ 140001 w 298590"/>
                <a:gd name="csY99" fmla="*/ 514380 h 531812"/>
                <a:gd name="csX100" fmla="*/ 167116 w 298590"/>
                <a:gd name="csY100" fmla="*/ 507415 h 531812"/>
                <a:gd name="csX101" fmla="*/ 177552 w 298590"/>
                <a:gd name="csY101" fmla="*/ 503843 h 531812"/>
                <a:gd name="csX102" fmla="*/ 187274 w 298590"/>
                <a:gd name="csY102" fmla="*/ 501700 h 531812"/>
                <a:gd name="csX103" fmla="*/ 196639 w 298590"/>
                <a:gd name="csY103" fmla="*/ 497681 h 531812"/>
                <a:gd name="csX104" fmla="*/ 194855 w 298590"/>
                <a:gd name="csY104" fmla="*/ 492681 h 531812"/>
                <a:gd name="csX105" fmla="*/ 183617 w 298590"/>
                <a:gd name="csY105" fmla="*/ 495538 h 531812"/>
                <a:gd name="csX106" fmla="*/ 170238 w 298590"/>
                <a:gd name="csY106" fmla="*/ 498396 h 531812"/>
                <a:gd name="csX107" fmla="*/ 142499 w 298590"/>
                <a:gd name="csY107" fmla="*/ 507772 h 531812"/>
                <a:gd name="csX108" fmla="*/ 147761 w 298590"/>
                <a:gd name="csY108" fmla="*/ 499557 h 531812"/>
                <a:gd name="csX109" fmla="*/ 155075 w 298590"/>
                <a:gd name="csY109" fmla="*/ 494109 h 531812"/>
                <a:gd name="csX110" fmla="*/ 173806 w 298590"/>
                <a:gd name="csY110" fmla="*/ 490538 h 531812"/>
                <a:gd name="csX111" fmla="*/ 184955 w 298590"/>
                <a:gd name="csY111" fmla="*/ 488037 h 531812"/>
                <a:gd name="csX112" fmla="*/ 193785 w 298590"/>
                <a:gd name="csY112" fmla="*/ 487055 h 531812"/>
                <a:gd name="csX113" fmla="*/ 200385 w 298590"/>
                <a:gd name="csY113" fmla="*/ 480179 h 531812"/>
                <a:gd name="csX114" fmla="*/ 210018 w 298590"/>
                <a:gd name="csY114" fmla="*/ 479375 h 531812"/>
                <a:gd name="csX115" fmla="*/ 227232 w 298590"/>
                <a:gd name="csY115" fmla="*/ 476429 h 531812"/>
                <a:gd name="csX116" fmla="*/ 228749 w 298590"/>
                <a:gd name="csY116" fmla="*/ 468213 h 531812"/>
                <a:gd name="csX117" fmla="*/ 224378 w 298590"/>
                <a:gd name="csY117" fmla="*/ 462409 h 531812"/>
                <a:gd name="csX118" fmla="*/ 214299 w 298590"/>
                <a:gd name="csY118" fmla="*/ 461784 h 531812"/>
                <a:gd name="csX119" fmla="*/ 205737 w 298590"/>
                <a:gd name="csY119" fmla="*/ 459105 h 531812"/>
                <a:gd name="csX120" fmla="*/ 216351 w 298590"/>
                <a:gd name="csY120" fmla="*/ 455622 h 531812"/>
                <a:gd name="csX121" fmla="*/ 235706 w 298590"/>
                <a:gd name="csY121" fmla="*/ 445889 h 531812"/>
                <a:gd name="csX122" fmla="*/ 243287 w 298590"/>
                <a:gd name="csY122" fmla="*/ 439817 h 531812"/>
                <a:gd name="csX123" fmla="*/ 251136 w 298590"/>
                <a:gd name="csY123" fmla="*/ 432495 h 531812"/>
                <a:gd name="csX124" fmla="*/ 256934 w 298590"/>
                <a:gd name="csY124" fmla="*/ 437138 h 531812"/>
                <a:gd name="csX125" fmla="*/ 264069 w 298590"/>
                <a:gd name="csY125" fmla="*/ 432048 h 531812"/>
                <a:gd name="csX126" fmla="*/ 269599 w 298590"/>
                <a:gd name="csY126" fmla="*/ 423833 h 531812"/>
                <a:gd name="csX127" fmla="*/ 277537 w 298590"/>
                <a:gd name="csY127" fmla="*/ 423476 h 531812"/>
                <a:gd name="csX128" fmla="*/ 284762 w 298590"/>
                <a:gd name="csY128" fmla="*/ 413028 h 531812"/>
                <a:gd name="csX129" fmla="*/ 293057 w 298590"/>
                <a:gd name="csY129" fmla="*/ 390971 h 531812"/>
                <a:gd name="csX130" fmla="*/ 298141 w 298590"/>
                <a:gd name="csY130" fmla="*/ 381149 h 531812"/>
                <a:gd name="csX131" fmla="*/ 298141 w 298590"/>
                <a:gd name="csY131" fmla="*/ 371773 h 531812"/>
                <a:gd name="csX132" fmla="*/ 294573 w 298590"/>
                <a:gd name="csY132" fmla="*/ 369272 h 531812"/>
                <a:gd name="csX133" fmla="*/ 293503 w 298590"/>
                <a:gd name="csY133" fmla="*/ 362843 h 531812"/>
                <a:gd name="csX134" fmla="*/ 289846 w 298590"/>
                <a:gd name="csY134" fmla="*/ 350609 h 531812"/>
                <a:gd name="csX135" fmla="*/ 284494 w 298590"/>
                <a:gd name="csY135" fmla="*/ 337751 h 531812"/>
                <a:gd name="csX136" fmla="*/ 278340 w 298590"/>
                <a:gd name="csY136" fmla="*/ 331946 h 531812"/>
                <a:gd name="csX137" fmla="*/ 278786 w 298590"/>
                <a:gd name="csY137" fmla="*/ 329714 h 531812"/>
                <a:gd name="csX138" fmla="*/ 258182 w 298590"/>
                <a:gd name="csY138" fmla="*/ 321320 h 531812"/>
                <a:gd name="csX139" fmla="*/ 236330 w 298590"/>
                <a:gd name="csY139" fmla="*/ 288369 h 5318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Lst>
              <a:rect l="l" t="t" r="r" b="b"/>
              <a:pathLst>
                <a:path w="298590" h="531812">
                  <a:moveTo>
                    <a:pt x="236330" y="287834"/>
                  </a:moveTo>
                  <a:cubicBezTo>
                    <a:pt x="233565" y="283101"/>
                    <a:pt x="230533" y="280065"/>
                    <a:pt x="229284" y="274618"/>
                  </a:cubicBezTo>
                  <a:cubicBezTo>
                    <a:pt x="227946" y="268992"/>
                    <a:pt x="228035" y="262205"/>
                    <a:pt x="227857" y="256490"/>
                  </a:cubicBezTo>
                  <a:cubicBezTo>
                    <a:pt x="227589" y="249972"/>
                    <a:pt x="228124" y="243542"/>
                    <a:pt x="227857" y="237024"/>
                  </a:cubicBezTo>
                  <a:cubicBezTo>
                    <a:pt x="227589" y="230148"/>
                    <a:pt x="224467" y="227737"/>
                    <a:pt x="222773" y="221843"/>
                  </a:cubicBezTo>
                  <a:cubicBezTo>
                    <a:pt x="220632" y="214164"/>
                    <a:pt x="225359" y="208270"/>
                    <a:pt x="216262" y="203716"/>
                  </a:cubicBezTo>
                  <a:cubicBezTo>
                    <a:pt x="210286" y="200680"/>
                    <a:pt x="205826" y="203269"/>
                    <a:pt x="201812" y="196661"/>
                  </a:cubicBezTo>
                  <a:cubicBezTo>
                    <a:pt x="198601" y="191393"/>
                    <a:pt x="199582" y="185410"/>
                    <a:pt x="200564" y="179159"/>
                  </a:cubicBezTo>
                  <a:cubicBezTo>
                    <a:pt x="201723" y="171123"/>
                    <a:pt x="199404" y="168801"/>
                    <a:pt x="198155" y="161925"/>
                  </a:cubicBezTo>
                  <a:cubicBezTo>
                    <a:pt x="196907" y="155138"/>
                    <a:pt x="200653" y="151299"/>
                    <a:pt x="203239" y="145852"/>
                  </a:cubicBezTo>
                  <a:cubicBezTo>
                    <a:pt x="206450" y="139154"/>
                    <a:pt x="205915" y="134422"/>
                    <a:pt x="204756" y="127099"/>
                  </a:cubicBezTo>
                  <a:cubicBezTo>
                    <a:pt x="203864" y="121652"/>
                    <a:pt x="197799" y="112901"/>
                    <a:pt x="199672" y="107543"/>
                  </a:cubicBezTo>
                  <a:cubicBezTo>
                    <a:pt x="200831" y="104239"/>
                    <a:pt x="204577" y="104596"/>
                    <a:pt x="206094" y="101828"/>
                  </a:cubicBezTo>
                  <a:cubicBezTo>
                    <a:pt x="207253" y="99596"/>
                    <a:pt x="205648" y="95667"/>
                    <a:pt x="206183" y="93166"/>
                  </a:cubicBezTo>
                  <a:cubicBezTo>
                    <a:pt x="207699" y="86112"/>
                    <a:pt x="214835" y="84415"/>
                    <a:pt x="215548" y="77272"/>
                  </a:cubicBezTo>
                  <a:cubicBezTo>
                    <a:pt x="216262" y="70842"/>
                    <a:pt x="211445" y="64859"/>
                    <a:pt x="213943" y="58430"/>
                  </a:cubicBezTo>
                  <a:cubicBezTo>
                    <a:pt x="218491" y="46464"/>
                    <a:pt x="238382" y="51197"/>
                    <a:pt x="241592" y="36016"/>
                  </a:cubicBezTo>
                  <a:cubicBezTo>
                    <a:pt x="243198" y="28426"/>
                    <a:pt x="241325" y="25211"/>
                    <a:pt x="250958" y="25837"/>
                  </a:cubicBezTo>
                  <a:cubicBezTo>
                    <a:pt x="259253" y="26372"/>
                    <a:pt x="259877" y="26462"/>
                    <a:pt x="267013" y="21550"/>
                  </a:cubicBezTo>
                  <a:cubicBezTo>
                    <a:pt x="274862" y="16192"/>
                    <a:pt x="286724" y="11638"/>
                    <a:pt x="289935" y="1280"/>
                  </a:cubicBezTo>
                  <a:lnTo>
                    <a:pt x="251939" y="1012"/>
                  </a:lnTo>
                  <a:cubicBezTo>
                    <a:pt x="248104" y="1012"/>
                    <a:pt x="244179" y="1012"/>
                    <a:pt x="240344" y="1012"/>
                  </a:cubicBezTo>
                  <a:cubicBezTo>
                    <a:pt x="230265" y="1012"/>
                    <a:pt x="220186" y="923"/>
                    <a:pt x="210196" y="833"/>
                  </a:cubicBezTo>
                  <a:cubicBezTo>
                    <a:pt x="196282" y="833"/>
                    <a:pt x="182457" y="655"/>
                    <a:pt x="168543" y="655"/>
                  </a:cubicBezTo>
                  <a:cubicBezTo>
                    <a:pt x="153202" y="655"/>
                    <a:pt x="137861" y="476"/>
                    <a:pt x="122520" y="476"/>
                  </a:cubicBezTo>
                  <a:cubicBezTo>
                    <a:pt x="108070" y="476"/>
                    <a:pt x="93621" y="298"/>
                    <a:pt x="79172" y="298"/>
                  </a:cubicBezTo>
                  <a:cubicBezTo>
                    <a:pt x="68023" y="298"/>
                    <a:pt x="56784" y="208"/>
                    <a:pt x="45635" y="119"/>
                  </a:cubicBezTo>
                  <a:cubicBezTo>
                    <a:pt x="40105" y="119"/>
                    <a:pt x="34486" y="-149"/>
                    <a:pt x="28956" y="119"/>
                  </a:cubicBezTo>
                  <a:cubicBezTo>
                    <a:pt x="23248" y="298"/>
                    <a:pt x="26102" y="5745"/>
                    <a:pt x="27351" y="8870"/>
                  </a:cubicBezTo>
                  <a:cubicBezTo>
                    <a:pt x="29670" y="14585"/>
                    <a:pt x="29937" y="21372"/>
                    <a:pt x="30205" y="27444"/>
                  </a:cubicBezTo>
                  <a:cubicBezTo>
                    <a:pt x="30472" y="35123"/>
                    <a:pt x="27261" y="37892"/>
                    <a:pt x="23604" y="44321"/>
                  </a:cubicBezTo>
                  <a:cubicBezTo>
                    <a:pt x="20304" y="50215"/>
                    <a:pt x="18431" y="56823"/>
                    <a:pt x="16023" y="63252"/>
                  </a:cubicBezTo>
                  <a:cubicBezTo>
                    <a:pt x="13526" y="69681"/>
                    <a:pt x="10582" y="75932"/>
                    <a:pt x="8174" y="82451"/>
                  </a:cubicBezTo>
                  <a:cubicBezTo>
                    <a:pt x="6479" y="87005"/>
                    <a:pt x="-1459" y="94684"/>
                    <a:pt x="236" y="99774"/>
                  </a:cubicBezTo>
                  <a:cubicBezTo>
                    <a:pt x="1217" y="102632"/>
                    <a:pt x="5409" y="102900"/>
                    <a:pt x="6925" y="105311"/>
                  </a:cubicBezTo>
                  <a:cubicBezTo>
                    <a:pt x="8798" y="108168"/>
                    <a:pt x="9244" y="112008"/>
                    <a:pt x="11296" y="114955"/>
                  </a:cubicBezTo>
                  <a:cubicBezTo>
                    <a:pt x="13526" y="118170"/>
                    <a:pt x="16826" y="119509"/>
                    <a:pt x="19234" y="122366"/>
                  </a:cubicBezTo>
                  <a:cubicBezTo>
                    <a:pt x="21910" y="125403"/>
                    <a:pt x="21018" y="128171"/>
                    <a:pt x="22534" y="131118"/>
                  </a:cubicBezTo>
                  <a:cubicBezTo>
                    <a:pt x="24229" y="134422"/>
                    <a:pt x="28956" y="134779"/>
                    <a:pt x="31899" y="136475"/>
                  </a:cubicBezTo>
                  <a:cubicBezTo>
                    <a:pt x="35200" y="138529"/>
                    <a:pt x="37519" y="141297"/>
                    <a:pt x="39748" y="144244"/>
                  </a:cubicBezTo>
                  <a:cubicBezTo>
                    <a:pt x="43494" y="149156"/>
                    <a:pt x="49114" y="152638"/>
                    <a:pt x="52414" y="157907"/>
                  </a:cubicBezTo>
                  <a:cubicBezTo>
                    <a:pt x="53841" y="160228"/>
                    <a:pt x="55803" y="162729"/>
                    <a:pt x="57230" y="165050"/>
                  </a:cubicBezTo>
                  <a:cubicBezTo>
                    <a:pt x="58479" y="167194"/>
                    <a:pt x="58033" y="170230"/>
                    <a:pt x="59282" y="172641"/>
                  </a:cubicBezTo>
                  <a:cubicBezTo>
                    <a:pt x="60709" y="175498"/>
                    <a:pt x="62403" y="176123"/>
                    <a:pt x="62314" y="179606"/>
                  </a:cubicBezTo>
                  <a:cubicBezTo>
                    <a:pt x="62136" y="183356"/>
                    <a:pt x="61333" y="183356"/>
                    <a:pt x="64098" y="186571"/>
                  </a:cubicBezTo>
                  <a:cubicBezTo>
                    <a:pt x="66239" y="189071"/>
                    <a:pt x="67131" y="192822"/>
                    <a:pt x="70342" y="194340"/>
                  </a:cubicBezTo>
                  <a:cubicBezTo>
                    <a:pt x="72661" y="195501"/>
                    <a:pt x="74712" y="195858"/>
                    <a:pt x="76585" y="197644"/>
                  </a:cubicBezTo>
                  <a:cubicBezTo>
                    <a:pt x="78993" y="199965"/>
                    <a:pt x="79974" y="202823"/>
                    <a:pt x="83631" y="203716"/>
                  </a:cubicBezTo>
                  <a:cubicBezTo>
                    <a:pt x="86575" y="204430"/>
                    <a:pt x="89875" y="203180"/>
                    <a:pt x="92640" y="204520"/>
                  </a:cubicBezTo>
                  <a:cubicBezTo>
                    <a:pt x="96208" y="206306"/>
                    <a:pt x="94959" y="209342"/>
                    <a:pt x="96654" y="212378"/>
                  </a:cubicBezTo>
                  <a:cubicBezTo>
                    <a:pt x="98170" y="214967"/>
                    <a:pt x="101024" y="216396"/>
                    <a:pt x="103521" y="217825"/>
                  </a:cubicBezTo>
                  <a:cubicBezTo>
                    <a:pt x="107089" y="219789"/>
                    <a:pt x="108962" y="219789"/>
                    <a:pt x="112887" y="220147"/>
                  </a:cubicBezTo>
                  <a:cubicBezTo>
                    <a:pt x="118328" y="220593"/>
                    <a:pt x="117792" y="222200"/>
                    <a:pt x="120647" y="225862"/>
                  </a:cubicBezTo>
                  <a:cubicBezTo>
                    <a:pt x="123055" y="228987"/>
                    <a:pt x="126355" y="228451"/>
                    <a:pt x="129387" y="230326"/>
                  </a:cubicBezTo>
                  <a:cubicBezTo>
                    <a:pt x="132420" y="232112"/>
                    <a:pt x="134026" y="234791"/>
                    <a:pt x="137415" y="236666"/>
                  </a:cubicBezTo>
                  <a:cubicBezTo>
                    <a:pt x="140626" y="238452"/>
                    <a:pt x="142053" y="239970"/>
                    <a:pt x="142766" y="243632"/>
                  </a:cubicBezTo>
                  <a:cubicBezTo>
                    <a:pt x="143123" y="245150"/>
                    <a:pt x="142677" y="246221"/>
                    <a:pt x="143480" y="247739"/>
                  </a:cubicBezTo>
                  <a:cubicBezTo>
                    <a:pt x="144372" y="249257"/>
                    <a:pt x="146334" y="249704"/>
                    <a:pt x="147137" y="251222"/>
                  </a:cubicBezTo>
                  <a:cubicBezTo>
                    <a:pt x="148386" y="253722"/>
                    <a:pt x="147315" y="258187"/>
                    <a:pt x="147494" y="260955"/>
                  </a:cubicBezTo>
                  <a:cubicBezTo>
                    <a:pt x="147672" y="264616"/>
                    <a:pt x="148742" y="267385"/>
                    <a:pt x="149278" y="270778"/>
                  </a:cubicBezTo>
                  <a:cubicBezTo>
                    <a:pt x="150615" y="278547"/>
                    <a:pt x="144818" y="283726"/>
                    <a:pt x="141429" y="289977"/>
                  </a:cubicBezTo>
                  <a:cubicBezTo>
                    <a:pt x="139466" y="293638"/>
                    <a:pt x="139645" y="296763"/>
                    <a:pt x="139199" y="300782"/>
                  </a:cubicBezTo>
                  <a:cubicBezTo>
                    <a:pt x="138842" y="304086"/>
                    <a:pt x="137504" y="307122"/>
                    <a:pt x="136345" y="310247"/>
                  </a:cubicBezTo>
                  <a:cubicBezTo>
                    <a:pt x="133936" y="316587"/>
                    <a:pt x="130369" y="321856"/>
                    <a:pt x="126712" y="327571"/>
                  </a:cubicBezTo>
                  <a:cubicBezTo>
                    <a:pt x="124214" y="331410"/>
                    <a:pt x="120647" y="337036"/>
                    <a:pt x="119755" y="341322"/>
                  </a:cubicBezTo>
                  <a:cubicBezTo>
                    <a:pt x="119219" y="343733"/>
                    <a:pt x="120022" y="346502"/>
                    <a:pt x="119755" y="348913"/>
                  </a:cubicBezTo>
                  <a:cubicBezTo>
                    <a:pt x="119487" y="351324"/>
                    <a:pt x="118684" y="353556"/>
                    <a:pt x="119041" y="356146"/>
                  </a:cubicBezTo>
                  <a:cubicBezTo>
                    <a:pt x="119755" y="361504"/>
                    <a:pt x="122966" y="366504"/>
                    <a:pt x="124125" y="371862"/>
                  </a:cubicBezTo>
                  <a:cubicBezTo>
                    <a:pt x="125552" y="378023"/>
                    <a:pt x="128496" y="383113"/>
                    <a:pt x="132509" y="387935"/>
                  </a:cubicBezTo>
                  <a:cubicBezTo>
                    <a:pt x="136880" y="393204"/>
                    <a:pt x="143480" y="395794"/>
                    <a:pt x="149724" y="398472"/>
                  </a:cubicBezTo>
                  <a:cubicBezTo>
                    <a:pt x="156056" y="401241"/>
                    <a:pt x="160516" y="396419"/>
                    <a:pt x="167116" y="397758"/>
                  </a:cubicBezTo>
                  <a:cubicBezTo>
                    <a:pt x="173360" y="399008"/>
                    <a:pt x="177373" y="410349"/>
                    <a:pt x="178265" y="415885"/>
                  </a:cubicBezTo>
                  <a:cubicBezTo>
                    <a:pt x="179603" y="423743"/>
                    <a:pt x="170951" y="426512"/>
                    <a:pt x="164797" y="427405"/>
                  </a:cubicBezTo>
                  <a:cubicBezTo>
                    <a:pt x="161229" y="427940"/>
                    <a:pt x="157127" y="427672"/>
                    <a:pt x="153648" y="429012"/>
                  </a:cubicBezTo>
                  <a:cubicBezTo>
                    <a:pt x="149724" y="430530"/>
                    <a:pt x="150526" y="433209"/>
                    <a:pt x="147940" y="435799"/>
                  </a:cubicBezTo>
                  <a:cubicBezTo>
                    <a:pt x="145621" y="438120"/>
                    <a:pt x="140447" y="438388"/>
                    <a:pt x="137415" y="437674"/>
                  </a:cubicBezTo>
                  <a:cubicBezTo>
                    <a:pt x="134204" y="436959"/>
                    <a:pt x="131528" y="434191"/>
                    <a:pt x="130190" y="439013"/>
                  </a:cubicBezTo>
                  <a:cubicBezTo>
                    <a:pt x="128406" y="445264"/>
                    <a:pt x="131974" y="454104"/>
                    <a:pt x="127604" y="459551"/>
                  </a:cubicBezTo>
                  <a:cubicBezTo>
                    <a:pt x="125731" y="461873"/>
                    <a:pt x="123501" y="461516"/>
                    <a:pt x="122609" y="464374"/>
                  </a:cubicBezTo>
                  <a:cubicBezTo>
                    <a:pt x="121895" y="466606"/>
                    <a:pt x="123144" y="469196"/>
                    <a:pt x="124393" y="470892"/>
                  </a:cubicBezTo>
                  <a:cubicBezTo>
                    <a:pt x="131974" y="480626"/>
                    <a:pt x="128406" y="461159"/>
                    <a:pt x="134561" y="464016"/>
                  </a:cubicBezTo>
                  <a:cubicBezTo>
                    <a:pt x="136612" y="464999"/>
                    <a:pt x="134828" y="467767"/>
                    <a:pt x="134739" y="469285"/>
                  </a:cubicBezTo>
                  <a:cubicBezTo>
                    <a:pt x="134382" y="472678"/>
                    <a:pt x="135007" y="471874"/>
                    <a:pt x="136077" y="474911"/>
                  </a:cubicBezTo>
                  <a:cubicBezTo>
                    <a:pt x="137772" y="480000"/>
                    <a:pt x="128228" y="483037"/>
                    <a:pt x="125463" y="486876"/>
                  </a:cubicBezTo>
                  <a:cubicBezTo>
                    <a:pt x="123412" y="489734"/>
                    <a:pt x="121360" y="493127"/>
                    <a:pt x="118684" y="495449"/>
                  </a:cubicBezTo>
                  <a:cubicBezTo>
                    <a:pt x="115117" y="498664"/>
                    <a:pt x="108873" y="499021"/>
                    <a:pt x="104413" y="498664"/>
                  </a:cubicBezTo>
                  <a:cubicBezTo>
                    <a:pt x="99597" y="498217"/>
                    <a:pt x="94156" y="494109"/>
                    <a:pt x="89429" y="495181"/>
                  </a:cubicBezTo>
                  <a:cubicBezTo>
                    <a:pt x="86486" y="495895"/>
                    <a:pt x="83275" y="499021"/>
                    <a:pt x="86842" y="501342"/>
                  </a:cubicBezTo>
                  <a:cubicBezTo>
                    <a:pt x="88715" y="502593"/>
                    <a:pt x="93621" y="501878"/>
                    <a:pt x="95851" y="502325"/>
                  </a:cubicBezTo>
                  <a:cubicBezTo>
                    <a:pt x="99508" y="503039"/>
                    <a:pt x="102630" y="503218"/>
                    <a:pt x="106376" y="503486"/>
                  </a:cubicBezTo>
                  <a:cubicBezTo>
                    <a:pt x="109230" y="503753"/>
                    <a:pt x="112798" y="504468"/>
                    <a:pt x="112530" y="508218"/>
                  </a:cubicBezTo>
                  <a:cubicBezTo>
                    <a:pt x="112262" y="512505"/>
                    <a:pt x="107624" y="510094"/>
                    <a:pt x="104681" y="510004"/>
                  </a:cubicBezTo>
                  <a:cubicBezTo>
                    <a:pt x="98348" y="509826"/>
                    <a:pt x="91480" y="514023"/>
                    <a:pt x="85415" y="515451"/>
                  </a:cubicBezTo>
                  <a:cubicBezTo>
                    <a:pt x="82204" y="516255"/>
                    <a:pt x="80510" y="515719"/>
                    <a:pt x="77477" y="517327"/>
                  </a:cubicBezTo>
                  <a:cubicBezTo>
                    <a:pt x="74444" y="518934"/>
                    <a:pt x="72393" y="520095"/>
                    <a:pt x="69182" y="521166"/>
                  </a:cubicBezTo>
                  <a:cubicBezTo>
                    <a:pt x="63474" y="523042"/>
                    <a:pt x="61868" y="532954"/>
                    <a:pt x="70520" y="531703"/>
                  </a:cubicBezTo>
                  <a:cubicBezTo>
                    <a:pt x="77923" y="530543"/>
                    <a:pt x="84523" y="525721"/>
                    <a:pt x="91837" y="523845"/>
                  </a:cubicBezTo>
                  <a:cubicBezTo>
                    <a:pt x="99775" y="521881"/>
                    <a:pt x="107981" y="518934"/>
                    <a:pt x="116098" y="518309"/>
                  </a:cubicBezTo>
                  <a:cubicBezTo>
                    <a:pt x="120557" y="517952"/>
                    <a:pt x="124482" y="518577"/>
                    <a:pt x="128763" y="517327"/>
                  </a:cubicBezTo>
                  <a:cubicBezTo>
                    <a:pt x="132420" y="516255"/>
                    <a:pt x="136255" y="515005"/>
                    <a:pt x="140001" y="514380"/>
                  </a:cubicBezTo>
                  <a:cubicBezTo>
                    <a:pt x="149099" y="512862"/>
                    <a:pt x="158197" y="510094"/>
                    <a:pt x="167116" y="507415"/>
                  </a:cubicBezTo>
                  <a:cubicBezTo>
                    <a:pt x="170595" y="506343"/>
                    <a:pt x="174073" y="505182"/>
                    <a:pt x="177552" y="503843"/>
                  </a:cubicBezTo>
                  <a:cubicBezTo>
                    <a:pt x="180763" y="502593"/>
                    <a:pt x="183974" y="502682"/>
                    <a:pt x="187274" y="501700"/>
                  </a:cubicBezTo>
                  <a:cubicBezTo>
                    <a:pt x="189771" y="500985"/>
                    <a:pt x="194677" y="499378"/>
                    <a:pt x="196639" y="497681"/>
                  </a:cubicBezTo>
                  <a:cubicBezTo>
                    <a:pt x="199582" y="495181"/>
                    <a:pt x="199047" y="492323"/>
                    <a:pt x="194855" y="492681"/>
                  </a:cubicBezTo>
                  <a:cubicBezTo>
                    <a:pt x="191109" y="493038"/>
                    <a:pt x="187541" y="495002"/>
                    <a:pt x="183617" y="495538"/>
                  </a:cubicBezTo>
                  <a:cubicBezTo>
                    <a:pt x="179157" y="496163"/>
                    <a:pt x="174608" y="497503"/>
                    <a:pt x="170238" y="498396"/>
                  </a:cubicBezTo>
                  <a:cubicBezTo>
                    <a:pt x="161854" y="500182"/>
                    <a:pt x="151061" y="509022"/>
                    <a:pt x="142499" y="507772"/>
                  </a:cubicBezTo>
                  <a:cubicBezTo>
                    <a:pt x="141429" y="502950"/>
                    <a:pt x="145621" y="502235"/>
                    <a:pt x="147761" y="499557"/>
                  </a:cubicBezTo>
                  <a:cubicBezTo>
                    <a:pt x="150705" y="495895"/>
                    <a:pt x="149724" y="494824"/>
                    <a:pt x="155075" y="494109"/>
                  </a:cubicBezTo>
                  <a:cubicBezTo>
                    <a:pt x="161051" y="493306"/>
                    <a:pt x="168186" y="492502"/>
                    <a:pt x="173806" y="490538"/>
                  </a:cubicBezTo>
                  <a:cubicBezTo>
                    <a:pt x="177730" y="489198"/>
                    <a:pt x="180763" y="488037"/>
                    <a:pt x="184955" y="488037"/>
                  </a:cubicBezTo>
                  <a:cubicBezTo>
                    <a:pt x="187987" y="488037"/>
                    <a:pt x="191377" y="488662"/>
                    <a:pt x="193785" y="487055"/>
                  </a:cubicBezTo>
                  <a:cubicBezTo>
                    <a:pt x="196372" y="485358"/>
                    <a:pt x="197353" y="481518"/>
                    <a:pt x="200385" y="480179"/>
                  </a:cubicBezTo>
                  <a:cubicBezTo>
                    <a:pt x="202972" y="479018"/>
                    <a:pt x="207164" y="479643"/>
                    <a:pt x="210018" y="479375"/>
                  </a:cubicBezTo>
                  <a:cubicBezTo>
                    <a:pt x="214745" y="478929"/>
                    <a:pt x="224111" y="480358"/>
                    <a:pt x="227232" y="476429"/>
                  </a:cubicBezTo>
                  <a:cubicBezTo>
                    <a:pt x="229105" y="474018"/>
                    <a:pt x="228838" y="471160"/>
                    <a:pt x="228749" y="468213"/>
                  </a:cubicBezTo>
                  <a:cubicBezTo>
                    <a:pt x="228749" y="463927"/>
                    <a:pt x="228749" y="462677"/>
                    <a:pt x="224378" y="462409"/>
                  </a:cubicBezTo>
                  <a:cubicBezTo>
                    <a:pt x="220900" y="462230"/>
                    <a:pt x="217689" y="462588"/>
                    <a:pt x="214299" y="461784"/>
                  </a:cubicBezTo>
                  <a:cubicBezTo>
                    <a:pt x="212070" y="461248"/>
                    <a:pt x="206986" y="461248"/>
                    <a:pt x="205737" y="459105"/>
                  </a:cubicBezTo>
                  <a:cubicBezTo>
                    <a:pt x="201812" y="452497"/>
                    <a:pt x="213943" y="455444"/>
                    <a:pt x="216351" y="455622"/>
                  </a:cubicBezTo>
                  <a:cubicBezTo>
                    <a:pt x="223219" y="456158"/>
                    <a:pt x="231424" y="451158"/>
                    <a:pt x="235706" y="445889"/>
                  </a:cubicBezTo>
                  <a:cubicBezTo>
                    <a:pt x="238025" y="442942"/>
                    <a:pt x="240611" y="442139"/>
                    <a:pt x="243287" y="439817"/>
                  </a:cubicBezTo>
                  <a:cubicBezTo>
                    <a:pt x="245963" y="437495"/>
                    <a:pt x="247212" y="432227"/>
                    <a:pt x="251136" y="432495"/>
                  </a:cubicBezTo>
                  <a:cubicBezTo>
                    <a:pt x="254080" y="432673"/>
                    <a:pt x="254347" y="436066"/>
                    <a:pt x="256934" y="437138"/>
                  </a:cubicBezTo>
                  <a:cubicBezTo>
                    <a:pt x="261037" y="438745"/>
                    <a:pt x="262374" y="434638"/>
                    <a:pt x="264069" y="432048"/>
                  </a:cubicBezTo>
                  <a:cubicBezTo>
                    <a:pt x="265585" y="429726"/>
                    <a:pt x="267458" y="425351"/>
                    <a:pt x="269599" y="423833"/>
                  </a:cubicBezTo>
                  <a:cubicBezTo>
                    <a:pt x="272275" y="421779"/>
                    <a:pt x="274683" y="423565"/>
                    <a:pt x="277537" y="423476"/>
                  </a:cubicBezTo>
                  <a:cubicBezTo>
                    <a:pt x="284227" y="423208"/>
                    <a:pt x="284673" y="418654"/>
                    <a:pt x="284762" y="413028"/>
                  </a:cubicBezTo>
                  <a:cubicBezTo>
                    <a:pt x="284762" y="404991"/>
                    <a:pt x="289578" y="397847"/>
                    <a:pt x="293057" y="390971"/>
                  </a:cubicBezTo>
                  <a:cubicBezTo>
                    <a:pt x="294662" y="387935"/>
                    <a:pt x="297427" y="384631"/>
                    <a:pt x="298141" y="381149"/>
                  </a:cubicBezTo>
                  <a:cubicBezTo>
                    <a:pt x="298498" y="379363"/>
                    <a:pt x="298944" y="373380"/>
                    <a:pt x="298141" y="371773"/>
                  </a:cubicBezTo>
                  <a:cubicBezTo>
                    <a:pt x="297427" y="370433"/>
                    <a:pt x="295376" y="370433"/>
                    <a:pt x="294573" y="369272"/>
                  </a:cubicBezTo>
                  <a:cubicBezTo>
                    <a:pt x="293325" y="367576"/>
                    <a:pt x="293681" y="364897"/>
                    <a:pt x="293503" y="362843"/>
                  </a:cubicBezTo>
                  <a:cubicBezTo>
                    <a:pt x="293057" y="358021"/>
                    <a:pt x="291451" y="354896"/>
                    <a:pt x="289846" y="350609"/>
                  </a:cubicBezTo>
                  <a:cubicBezTo>
                    <a:pt x="288062" y="346144"/>
                    <a:pt x="287616" y="341412"/>
                    <a:pt x="284494" y="337751"/>
                  </a:cubicBezTo>
                  <a:cubicBezTo>
                    <a:pt x="282621" y="335607"/>
                    <a:pt x="278786" y="334536"/>
                    <a:pt x="278340" y="331946"/>
                  </a:cubicBezTo>
                  <a:cubicBezTo>
                    <a:pt x="278162" y="330875"/>
                    <a:pt x="278429" y="330339"/>
                    <a:pt x="278786" y="329714"/>
                  </a:cubicBezTo>
                  <a:cubicBezTo>
                    <a:pt x="271561" y="327481"/>
                    <a:pt x="263980" y="326053"/>
                    <a:pt x="258182" y="321320"/>
                  </a:cubicBezTo>
                  <a:cubicBezTo>
                    <a:pt x="248817" y="313640"/>
                    <a:pt x="242128" y="298460"/>
                    <a:pt x="236330" y="288369"/>
                  </a:cubicBezTo>
                  <a:close/>
                </a:path>
              </a:pathLst>
            </a:custGeom>
            <a:grpFill/>
            <a:ln w="3175" cap="flat">
              <a:solidFill>
                <a:schemeClr val="bg1">
                  <a:lumMod val="85000"/>
                </a:schemeClr>
              </a:solidFill>
              <a:prstDash val="solid"/>
              <a:miter/>
            </a:ln>
          </p:spPr>
          <p:txBody>
            <a:bodyPr/>
            <a:lstStyle/>
            <a:p>
              <a:endParaRPr lang="en-US"/>
            </a:p>
          </p:txBody>
        </p:sp>
        <p:grpSp>
          <p:nvGrpSpPr>
            <p:cNvPr id="13" name="Graphic 10">
              <a:extLst>
                <a:ext uri="{FF2B5EF4-FFF2-40B4-BE49-F238E27FC236}">
                  <a16:creationId xmlns:a16="http://schemas.microsoft.com/office/drawing/2014/main" id="{73AB7BF9-7704-5CA5-5F11-E812B31F8357}"/>
                </a:ext>
              </a:extLst>
            </p:cNvPr>
            <p:cNvGrpSpPr/>
            <p:nvPr/>
          </p:nvGrpSpPr>
          <p:grpSpPr>
            <a:xfrm>
              <a:off x="6816427" y="-537299"/>
              <a:ext cx="319202" cy="500062"/>
              <a:chOff x="6816427" y="-537299"/>
              <a:chExt cx="319202" cy="500062"/>
            </a:xfrm>
            <a:grpFill/>
          </p:grpSpPr>
          <p:sp>
            <p:nvSpPr>
              <p:cNvPr id="1316" name="Freeform 1315">
                <a:extLst>
                  <a:ext uri="{FF2B5EF4-FFF2-40B4-BE49-F238E27FC236}">
                    <a16:creationId xmlns:a16="http://schemas.microsoft.com/office/drawing/2014/main" id="{198CC93C-61B0-8748-4DD1-B16C71E21036}"/>
                  </a:ext>
                </a:extLst>
              </p:cNvPr>
              <p:cNvSpPr/>
              <p:nvPr/>
            </p:nvSpPr>
            <p:spPr>
              <a:xfrm>
                <a:off x="6816427" y="-537299"/>
                <a:ext cx="319202" cy="476943"/>
              </a:xfrm>
              <a:custGeom>
                <a:avLst/>
                <a:gdLst>
                  <a:gd name="csX0" fmla="*/ 92028 w 319202"/>
                  <a:gd name="csY0" fmla="*/ 0 h 476943"/>
                  <a:gd name="csX1" fmla="*/ 69105 w 319202"/>
                  <a:gd name="csY1" fmla="*/ 20270 h 476943"/>
                  <a:gd name="csX2" fmla="*/ 53050 w 319202"/>
                  <a:gd name="csY2" fmla="*/ 24557 h 476943"/>
                  <a:gd name="csX3" fmla="*/ 43685 w 319202"/>
                  <a:gd name="csY3" fmla="*/ 34736 h 476943"/>
                  <a:gd name="csX4" fmla="*/ 16035 w 319202"/>
                  <a:gd name="csY4" fmla="*/ 57150 h 476943"/>
                  <a:gd name="csX5" fmla="*/ 17640 w 319202"/>
                  <a:gd name="csY5" fmla="*/ 75992 h 476943"/>
                  <a:gd name="csX6" fmla="*/ 8275 w 319202"/>
                  <a:gd name="csY6" fmla="*/ 91886 h 476943"/>
                  <a:gd name="csX7" fmla="*/ 8186 w 319202"/>
                  <a:gd name="csY7" fmla="*/ 100548 h 476943"/>
                  <a:gd name="csX8" fmla="*/ 1764 w 319202"/>
                  <a:gd name="csY8" fmla="*/ 106263 h 476943"/>
                  <a:gd name="csX9" fmla="*/ 6848 w 319202"/>
                  <a:gd name="csY9" fmla="*/ 125819 h 476943"/>
                  <a:gd name="csX10" fmla="*/ 5332 w 319202"/>
                  <a:gd name="csY10" fmla="*/ 144572 h 476943"/>
                  <a:gd name="csX11" fmla="*/ 248 w 319202"/>
                  <a:gd name="csY11" fmla="*/ 160645 h 476943"/>
                  <a:gd name="csX12" fmla="*/ 2656 w 319202"/>
                  <a:gd name="csY12" fmla="*/ 177879 h 476943"/>
                  <a:gd name="csX13" fmla="*/ 3905 w 319202"/>
                  <a:gd name="csY13" fmla="*/ 195382 h 476943"/>
                  <a:gd name="csX14" fmla="*/ 18354 w 319202"/>
                  <a:gd name="csY14" fmla="*/ 202436 h 476943"/>
                  <a:gd name="csX15" fmla="*/ 24865 w 319202"/>
                  <a:gd name="csY15" fmla="*/ 220563 h 476943"/>
                  <a:gd name="csX16" fmla="*/ 29949 w 319202"/>
                  <a:gd name="csY16" fmla="*/ 235744 h 476943"/>
                  <a:gd name="csX17" fmla="*/ 29949 w 319202"/>
                  <a:gd name="csY17" fmla="*/ 255210 h 476943"/>
                  <a:gd name="csX18" fmla="*/ 31376 w 319202"/>
                  <a:gd name="csY18" fmla="*/ 273338 h 476943"/>
                  <a:gd name="csX19" fmla="*/ 38422 w 319202"/>
                  <a:gd name="csY19" fmla="*/ 286554 h 476943"/>
                  <a:gd name="csX20" fmla="*/ 60275 w 319202"/>
                  <a:gd name="csY20" fmla="*/ 319504 h 476943"/>
                  <a:gd name="csX21" fmla="*/ 80878 w 319202"/>
                  <a:gd name="csY21" fmla="*/ 327898 h 476943"/>
                  <a:gd name="csX22" fmla="*/ 81503 w 319202"/>
                  <a:gd name="csY22" fmla="*/ 326112 h 476943"/>
                  <a:gd name="csX23" fmla="*/ 79808 w 319202"/>
                  <a:gd name="csY23" fmla="*/ 321022 h 476943"/>
                  <a:gd name="csX24" fmla="*/ 82930 w 319202"/>
                  <a:gd name="csY24" fmla="*/ 304413 h 476943"/>
                  <a:gd name="csX25" fmla="*/ 99609 w 319202"/>
                  <a:gd name="csY25" fmla="*/ 312718 h 476943"/>
                  <a:gd name="csX26" fmla="*/ 107101 w 319202"/>
                  <a:gd name="csY26" fmla="*/ 327184 h 476943"/>
                  <a:gd name="csX27" fmla="*/ 112542 w 319202"/>
                  <a:gd name="csY27" fmla="*/ 322094 h 476943"/>
                  <a:gd name="csX28" fmla="*/ 117269 w 319202"/>
                  <a:gd name="csY28" fmla="*/ 327898 h 476943"/>
                  <a:gd name="csX29" fmla="*/ 108172 w 319202"/>
                  <a:gd name="csY29" fmla="*/ 339060 h 476943"/>
                  <a:gd name="csX30" fmla="*/ 112542 w 319202"/>
                  <a:gd name="csY30" fmla="*/ 341828 h 476943"/>
                  <a:gd name="csX31" fmla="*/ 116288 w 319202"/>
                  <a:gd name="csY31" fmla="*/ 344507 h 476943"/>
                  <a:gd name="csX32" fmla="*/ 124851 w 319202"/>
                  <a:gd name="csY32" fmla="*/ 346561 h 476943"/>
                  <a:gd name="csX33" fmla="*/ 129667 w 319202"/>
                  <a:gd name="csY33" fmla="*/ 353437 h 476943"/>
                  <a:gd name="csX34" fmla="*/ 129489 w 319202"/>
                  <a:gd name="csY34" fmla="*/ 361831 h 476943"/>
                  <a:gd name="csX35" fmla="*/ 127437 w 319202"/>
                  <a:gd name="csY35" fmla="*/ 372279 h 476943"/>
                  <a:gd name="csX36" fmla="*/ 131808 w 319202"/>
                  <a:gd name="csY36" fmla="*/ 379512 h 476943"/>
                  <a:gd name="csX37" fmla="*/ 132521 w 319202"/>
                  <a:gd name="csY37" fmla="*/ 397728 h 476943"/>
                  <a:gd name="csX38" fmla="*/ 138676 w 319202"/>
                  <a:gd name="csY38" fmla="*/ 402640 h 476943"/>
                  <a:gd name="csX39" fmla="*/ 141887 w 319202"/>
                  <a:gd name="csY39" fmla="*/ 399068 h 476943"/>
                  <a:gd name="csX40" fmla="*/ 146614 w 319202"/>
                  <a:gd name="csY40" fmla="*/ 398353 h 476943"/>
                  <a:gd name="csX41" fmla="*/ 152411 w 319202"/>
                  <a:gd name="csY41" fmla="*/ 391477 h 476943"/>
                  <a:gd name="csX42" fmla="*/ 154998 w 319202"/>
                  <a:gd name="csY42" fmla="*/ 379155 h 476943"/>
                  <a:gd name="csX43" fmla="*/ 159547 w 319202"/>
                  <a:gd name="csY43" fmla="*/ 369689 h 476943"/>
                  <a:gd name="csX44" fmla="*/ 160706 w 319202"/>
                  <a:gd name="csY44" fmla="*/ 359241 h 476943"/>
                  <a:gd name="csX45" fmla="*/ 164363 w 319202"/>
                  <a:gd name="csY45" fmla="*/ 351651 h 476943"/>
                  <a:gd name="csX46" fmla="*/ 166147 w 319202"/>
                  <a:gd name="csY46" fmla="*/ 341828 h 476943"/>
                  <a:gd name="csX47" fmla="*/ 167931 w 319202"/>
                  <a:gd name="csY47" fmla="*/ 333256 h 476943"/>
                  <a:gd name="csX48" fmla="*/ 176583 w 319202"/>
                  <a:gd name="csY48" fmla="*/ 331024 h 476943"/>
                  <a:gd name="csX49" fmla="*/ 185145 w 319202"/>
                  <a:gd name="csY49" fmla="*/ 317629 h 476943"/>
                  <a:gd name="csX50" fmla="*/ 179883 w 319202"/>
                  <a:gd name="csY50" fmla="*/ 306735 h 476943"/>
                  <a:gd name="csX51" fmla="*/ 176226 w 319202"/>
                  <a:gd name="csY51" fmla="*/ 298430 h 476943"/>
                  <a:gd name="csX52" fmla="*/ 175066 w 319202"/>
                  <a:gd name="csY52" fmla="*/ 289411 h 476943"/>
                  <a:gd name="csX53" fmla="*/ 181845 w 319202"/>
                  <a:gd name="csY53" fmla="*/ 290929 h 476943"/>
                  <a:gd name="csX54" fmla="*/ 184164 w 319202"/>
                  <a:gd name="csY54" fmla="*/ 300127 h 476943"/>
                  <a:gd name="csX55" fmla="*/ 192013 w 319202"/>
                  <a:gd name="csY55" fmla="*/ 306824 h 476943"/>
                  <a:gd name="csX56" fmla="*/ 197097 w 319202"/>
                  <a:gd name="csY56" fmla="*/ 312986 h 476943"/>
                  <a:gd name="csX57" fmla="*/ 191746 w 319202"/>
                  <a:gd name="csY57" fmla="*/ 320665 h 476943"/>
                  <a:gd name="csX58" fmla="*/ 189248 w 319202"/>
                  <a:gd name="csY58" fmla="*/ 330041 h 476943"/>
                  <a:gd name="csX59" fmla="*/ 187375 w 319202"/>
                  <a:gd name="csY59" fmla="*/ 339060 h 476943"/>
                  <a:gd name="csX60" fmla="*/ 191300 w 319202"/>
                  <a:gd name="csY60" fmla="*/ 347008 h 476943"/>
                  <a:gd name="csX61" fmla="*/ 183718 w 319202"/>
                  <a:gd name="csY61" fmla="*/ 344865 h 476943"/>
                  <a:gd name="csX62" fmla="*/ 182915 w 319202"/>
                  <a:gd name="csY62" fmla="*/ 352812 h 476943"/>
                  <a:gd name="csX63" fmla="*/ 177296 w 319202"/>
                  <a:gd name="csY63" fmla="*/ 359331 h 476943"/>
                  <a:gd name="csX64" fmla="*/ 185413 w 319202"/>
                  <a:gd name="csY64" fmla="*/ 365581 h 476943"/>
                  <a:gd name="csX65" fmla="*/ 204768 w 319202"/>
                  <a:gd name="csY65" fmla="*/ 378440 h 476943"/>
                  <a:gd name="csX66" fmla="*/ 224925 w 319202"/>
                  <a:gd name="csY66" fmla="*/ 391388 h 476943"/>
                  <a:gd name="csX67" fmla="*/ 233934 w 319202"/>
                  <a:gd name="csY67" fmla="*/ 393263 h 476943"/>
                  <a:gd name="csX68" fmla="*/ 241069 w 319202"/>
                  <a:gd name="csY68" fmla="*/ 399157 h 476943"/>
                  <a:gd name="csX69" fmla="*/ 249454 w 319202"/>
                  <a:gd name="csY69" fmla="*/ 405229 h 476943"/>
                  <a:gd name="csX70" fmla="*/ 244013 w 319202"/>
                  <a:gd name="csY70" fmla="*/ 408890 h 476943"/>
                  <a:gd name="csX71" fmla="*/ 227690 w 319202"/>
                  <a:gd name="csY71" fmla="*/ 397996 h 476943"/>
                  <a:gd name="csX72" fmla="*/ 211814 w 319202"/>
                  <a:gd name="csY72" fmla="*/ 412552 h 476943"/>
                  <a:gd name="csX73" fmla="*/ 181132 w 319202"/>
                  <a:gd name="csY73" fmla="*/ 433536 h 476943"/>
                  <a:gd name="csX74" fmla="*/ 158922 w 319202"/>
                  <a:gd name="csY74" fmla="*/ 438448 h 476943"/>
                  <a:gd name="csX75" fmla="*/ 135197 w 319202"/>
                  <a:gd name="csY75" fmla="*/ 437019 h 476943"/>
                  <a:gd name="csX76" fmla="*/ 125029 w 319202"/>
                  <a:gd name="csY76" fmla="*/ 440412 h 476943"/>
                  <a:gd name="csX77" fmla="*/ 105139 w 319202"/>
                  <a:gd name="csY77" fmla="*/ 451128 h 476943"/>
                  <a:gd name="csX78" fmla="*/ 101928 w 319202"/>
                  <a:gd name="csY78" fmla="*/ 458718 h 476943"/>
                  <a:gd name="csX79" fmla="*/ 93722 w 319202"/>
                  <a:gd name="csY79" fmla="*/ 459522 h 476943"/>
                  <a:gd name="csX80" fmla="*/ 85873 w 319202"/>
                  <a:gd name="csY80" fmla="*/ 456575 h 476943"/>
                  <a:gd name="csX81" fmla="*/ 82930 w 319202"/>
                  <a:gd name="csY81" fmla="*/ 453717 h 476943"/>
                  <a:gd name="csX82" fmla="*/ 79273 w 319202"/>
                  <a:gd name="csY82" fmla="*/ 457021 h 476943"/>
                  <a:gd name="csX83" fmla="*/ 74902 w 319202"/>
                  <a:gd name="csY83" fmla="*/ 458807 h 476943"/>
                  <a:gd name="csX84" fmla="*/ 71602 w 319202"/>
                  <a:gd name="csY84" fmla="*/ 461397 h 476943"/>
                  <a:gd name="csX85" fmla="*/ 66251 w 319202"/>
                  <a:gd name="csY85" fmla="*/ 466398 h 476943"/>
                  <a:gd name="csX86" fmla="*/ 70621 w 319202"/>
                  <a:gd name="csY86" fmla="*/ 468987 h 476943"/>
                  <a:gd name="csX87" fmla="*/ 73565 w 319202"/>
                  <a:gd name="csY87" fmla="*/ 473720 h 476943"/>
                  <a:gd name="csX88" fmla="*/ 81860 w 319202"/>
                  <a:gd name="csY88" fmla="*/ 475238 h 476943"/>
                  <a:gd name="csX89" fmla="*/ 107458 w 319202"/>
                  <a:gd name="csY89" fmla="*/ 462915 h 476943"/>
                  <a:gd name="csX90" fmla="*/ 133056 w 319202"/>
                  <a:gd name="csY90" fmla="*/ 455414 h 476943"/>
                  <a:gd name="csX91" fmla="*/ 192637 w 319202"/>
                  <a:gd name="csY91" fmla="*/ 445591 h 476943"/>
                  <a:gd name="csX92" fmla="*/ 206284 w 319202"/>
                  <a:gd name="csY92" fmla="*/ 444877 h 476943"/>
                  <a:gd name="csX93" fmla="*/ 218236 w 319202"/>
                  <a:gd name="csY93" fmla="*/ 441305 h 476943"/>
                  <a:gd name="csX94" fmla="*/ 241515 w 319202"/>
                  <a:gd name="csY94" fmla="*/ 438716 h 476943"/>
                  <a:gd name="csX95" fmla="*/ 261673 w 319202"/>
                  <a:gd name="csY95" fmla="*/ 437912 h 476943"/>
                  <a:gd name="csX96" fmla="*/ 272911 w 319202"/>
                  <a:gd name="csY96" fmla="*/ 436930 h 476943"/>
                  <a:gd name="csX97" fmla="*/ 280047 w 319202"/>
                  <a:gd name="csY97" fmla="*/ 435233 h 476943"/>
                  <a:gd name="csX98" fmla="*/ 290126 w 319202"/>
                  <a:gd name="csY98" fmla="*/ 435501 h 476943"/>
                  <a:gd name="csX99" fmla="*/ 300115 w 319202"/>
                  <a:gd name="csY99" fmla="*/ 431572 h 476943"/>
                  <a:gd name="csX100" fmla="*/ 310729 w 319202"/>
                  <a:gd name="csY100" fmla="*/ 432375 h 476943"/>
                  <a:gd name="csX101" fmla="*/ 319203 w 319202"/>
                  <a:gd name="csY101" fmla="*/ 1518 h 476943"/>
                  <a:gd name="csX102" fmla="*/ 91849 w 319202"/>
                  <a:gd name="csY102" fmla="*/ 179 h 4769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Lst>
                <a:rect l="l" t="t" r="r" b="b"/>
                <a:pathLst>
                  <a:path w="319202" h="476943">
                    <a:moveTo>
                      <a:pt x="92028" y="0"/>
                    </a:moveTo>
                    <a:cubicBezTo>
                      <a:pt x="88817" y="10358"/>
                      <a:pt x="76865" y="14823"/>
                      <a:pt x="69105" y="20270"/>
                    </a:cubicBezTo>
                    <a:cubicBezTo>
                      <a:pt x="61880" y="25182"/>
                      <a:pt x="61345" y="25092"/>
                      <a:pt x="53050" y="24557"/>
                    </a:cubicBezTo>
                    <a:cubicBezTo>
                      <a:pt x="43417" y="23932"/>
                      <a:pt x="45290" y="27146"/>
                      <a:pt x="43685" y="34736"/>
                    </a:cubicBezTo>
                    <a:cubicBezTo>
                      <a:pt x="40474" y="49917"/>
                      <a:pt x="20584" y="45184"/>
                      <a:pt x="16035" y="57150"/>
                    </a:cubicBezTo>
                    <a:cubicBezTo>
                      <a:pt x="13627" y="63490"/>
                      <a:pt x="18354" y="69562"/>
                      <a:pt x="17640" y="75992"/>
                    </a:cubicBezTo>
                    <a:cubicBezTo>
                      <a:pt x="16838" y="83135"/>
                      <a:pt x="9702" y="84832"/>
                      <a:pt x="8275" y="91886"/>
                    </a:cubicBezTo>
                    <a:cubicBezTo>
                      <a:pt x="7740" y="94387"/>
                      <a:pt x="9346" y="98316"/>
                      <a:pt x="8186" y="100548"/>
                    </a:cubicBezTo>
                    <a:cubicBezTo>
                      <a:pt x="6670" y="103406"/>
                      <a:pt x="2924" y="102959"/>
                      <a:pt x="1764" y="106263"/>
                    </a:cubicBezTo>
                    <a:cubicBezTo>
                      <a:pt x="-109" y="111621"/>
                      <a:pt x="6045" y="120372"/>
                      <a:pt x="6848" y="125819"/>
                    </a:cubicBezTo>
                    <a:cubicBezTo>
                      <a:pt x="8008" y="133231"/>
                      <a:pt x="8543" y="137874"/>
                      <a:pt x="5332" y="144572"/>
                    </a:cubicBezTo>
                    <a:cubicBezTo>
                      <a:pt x="2745" y="150019"/>
                      <a:pt x="-1001" y="153948"/>
                      <a:pt x="248" y="160645"/>
                    </a:cubicBezTo>
                    <a:cubicBezTo>
                      <a:pt x="1497" y="167432"/>
                      <a:pt x="3816" y="169843"/>
                      <a:pt x="2656" y="177879"/>
                    </a:cubicBezTo>
                    <a:cubicBezTo>
                      <a:pt x="1764" y="184130"/>
                      <a:pt x="694" y="190113"/>
                      <a:pt x="3905" y="195382"/>
                    </a:cubicBezTo>
                    <a:cubicBezTo>
                      <a:pt x="7918" y="201990"/>
                      <a:pt x="12378" y="199400"/>
                      <a:pt x="18354" y="202436"/>
                    </a:cubicBezTo>
                    <a:cubicBezTo>
                      <a:pt x="27363" y="206990"/>
                      <a:pt x="22724" y="212884"/>
                      <a:pt x="24865" y="220563"/>
                    </a:cubicBezTo>
                    <a:cubicBezTo>
                      <a:pt x="26471" y="226457"/>
                      <a:pt x="29682" y="228868"/>
                      <a:pt x="29949" y="235744"/>
                    </a:cubicBezTo>
                    <a:cubicBezTo>
                      <a:pt x="30217" y="242262"/>
                      <a:pt x="29682" y="248692"/>
                      <a:pt x="29949" y="255210"/>
                    </a:cubicBezTo>
                    <a:cubicBezTo>
                      <a:pt x="30217" y="260925"/>
                      <a:pt x="30038" y="267712"/>
                      <a:pt x="31376" y="273338"/>
                    </a:cubicBezTo>
                    <a:cubicBezTo>
                      <a:pt x="32625" y="278785"/>
                      <a:pt x="35747" y="281821"/>
                      <a:pt x="38422" y="286554"/>
                    </a:cubicBezTo>
                    <a:cubicBezTo>
                      <a:pt x="44220" y="296644"/>
                      <a:pt x="50910" y="311825"/>
                      <a:pt x="60275" y="319504"/>
                    </a:cubicBezTo>
                    <a:cubicBezTo>
                      <a:pt x="66072" y="324237"/>
                      <a:pt x="73743" y="325666"/>
                      <a:pt x="80878" y="327898"/>
                    </a:cubicBezTo>
                    <a:cubicBezTo>
                      <a:pt x="81146" y="327362"/>
                      <a:pt x="81414" y="326916"/>
                      <a:pt x="81503" y="326112"/>
                    </a:cubicBezTo>
                    <a:cubicBezTo>
                      <a:pt x="81770" y="323433"/>
                      <a:pt x="80522" y="323076"/>
                      <a:pt x="79808" y="321022"/>
                    </a:cubicBezTo>
                    <a:cubicBezTo>
                      <a:pt x="78203" y="316736"/>
                      <a:pt x="78113" y="306645"/>
                      <a:pt x="82930" y="304413"/>
                    </a:cubicBezTo>
                    <a:cubicBezTo>
                      <a:pt x="88371" y="301913"/>
                      <a:pt x="97468" y="307896"/>
                      <a:pt x="99609" y="312718"/>
                    </a:cubicBezTo>
                    <a:cubicBezTo>
                      <a:pt x="102196" y="318343"/>
                      <a:pt x="97468" y="328255"/>
                      <a:pt x="107101" y="327184"/>
                    </a:cubicBezTo>
                    <a:cubicBezTo>
                      <a:pt x="111204" y="326737"/>
                      <a:pt x="109242" y="323344"/>
                      <a:pt x="112542" y="322094"/>
                    </a:cubicBezTo>
                    <a:cubicBezTo>
                      <a:pt x="116110" y="320754"/>
                      <a:pt x="117804" y="325219"/>
                      <a:pt x="117269" y="327898"/>
                    </a:cubicBezTo>
                    <a:cubicBezTo>
                      <a:pt x="115931" y="334506"/>
                      <a:pt x="103177" y="331381"/>
                      <a:pt x="108172" y="339060"/>
                    </a:cubicBezTo>
                    <a:cubicBezTo>
                      <a:pt x="109420" y="341025"/>
                      <a:pt x="110669" y="340935"/>
                      <a:pt x="112542" y="341828"/>
                    </a:cubicBezTo>
                    <a:cubicBezTo>
                      <a:pt x="114237" y="342721"/>
                      <a:pt x="114861" y="343436"/>
                      <a:pt x="116288" y="344507"/>
                    </a:cubicBezTo>
                    <a:cubicBezTo>
                      <a:pt x="119231" y="346650"/>
                      <a:pt x="121550" y="345668"/>
                      <a:pt x="124851" y="346561"/>
                    </a:cubicBezTo>
                    <a:cubicBezTo>
                      <a:pt x="128775" y="347722"/>
                      <a:pt x="128240" y="350133"/>
                      <a:pt x="129667" y="353437"/>
                    </a:cubicBezTo>
                    <a:cubicBezTo>
                      <a:pt x="131362" y="357545"/>
                      <a:pt x="131718" y="357723"/>
                      <a:pt x="129489" y="361831"/>
                    </a:cubicBezTo>
                    <a:cubicBezTo>
                      <a:pt x="127705" y="365046"/>
                      <a:pt x="126634" y="368439"/>
                      <a:pt x="127437" y="372279"/>
                    </a:cubicBezTo>
                    <a:cubicBezTo>
                      <a:pt x="128062" y="375583"/>
                      <a:pt x="131005" y="376386"/>
                      <a:pt x="131808" y="379512"/>
                    </a:cubicBezTo>
                    <a:cubicBezTo>
                      <a:pt x="133413" y="386209"/>
                      <a:pt x="128686" y="391656"/>
                      <a:pt x="132521" y="397728"/>
                    </a:cubicBezTo>
                    <a:cubicBezTo>
                      <a:pt x="133681" y="399514"/>
                      <a:pt x="135911" y="403533"/>
                      <a:pt x="138676" y="402640"/>
                    </a:cubicBezTo>
                    <a:cubicBezTo>
                      <a:pt x="139835" y="402282"/>
                      <a:pt x="140549" y="399871"/>
                      <a:pt x="141887" y="399068"/>
                    </a:cubicBezTo>
                    <a:cubicBezTo>
                      <a:pt x="143403" y="398175"/>
                      <a:pt x="144830" y="398353"/>
                      <a:pt x="146614" y="398353"/>
                    </a:cubicBezTo>
                    <a:cubicBezTo>
                      <a:pt x="151876" y="398353"/>
                      <a:pt x="152144" y="397014"/>
                      <a:pt x="152411" y="391477"/>
                    </a:cubicBezTo>
                    <a:cubicBezTo>
                      <a:pt x="152590" y="387102"/>
                      <a:pt x="152946" y="383084"/>
                      <a:pt x="154998" y="379155"/>
                    </a:cubicBezTo>
                    <a:cubicBezTo>
                      <a:pt x="156782" y="375761"/>
                      <a:pt x="158922" y="373618"/>
                      <a:pt x="159547" y="369689"/>
                    </a:cubicBezTo>
                    <a:cubicBezTo>
                      <a:pt x="160082" y="366206"/>
                      <a:pt x="160350" y="362724"/>
                      <a:pt x="160706" y="359241"/>
                    </a:cubicBezTo>
                    <a:cubicBezTo>
                      <a:pt x="161063" y="355134"/>
                      <a:pt x="162401" y="354955"/>
                      <a:pt x="164363" y="351651"/>
                    </a:cubicBezTo>
                    <a:cubicBezTo>
                      <a:pt x="166147" y="348615"/>
                      <a:pt x="165879" y="345222"/>
                      <a:pt x="166147" y="341828"/>
                    </a:cubicBezTo>
                    <a:cubicBezTo>
                      <a:pt x="166325" y="339507"/>
                      <a:pt x="166325" y="335042"/>
                      <a:pt x="167931" y="333256"/>
                    </a:cubicBezTo>
                    <a:cubicBezTo>
                      <a:pt x="169982" y="330934"/>
                      <a:pt x="173996" y="331827"/>
                      <a:pt x="176583" y="331024"/>
                    </a:cubicBezTo>
                    <a:cubicBezTo>
                      <a:pt x="182291" y="329327"/>
                      <a:pt x="182291" y="322094"/>
                      <a:pt x="185145" y="317629"/>
                    </a:cubicBezTo>
                    <a:cubicBezTo>
                      <a:pt x="189516" y="310932"/>
                      <a:pt x="182915" y="311110"/>
                      <a:pt x="179883" y="306735"/>
                    </a:cubicBezTo>
                    <a:cubicBezTo>
                      <a:pt x="178456" y="304681"/>
                      <a:pt x="177475" y="300841"/>
                      <a:pt x="176226" y="298430"/>
                    </a:cubicBezTo>
                    <a:cubicBezTo>
                      <a:pt x="174799" y="295662"/>
                      <a:pt x="173104" y="292358"/>
                      <a:pt x="175066" y="289411"/>
                    </a:cubicBezTo>
                    <a:cubicBezTo>
                      <a:pt x="176939" y="286554"/>
                      <a:pt x="180686" y="288250"/>
                      <a:pt x="181845" y="290929"/>
                    </a:cubicBezTo>
                    <a:cubicBezTo>
                      <a:pt x="183183" y="293787"/>
                      <a:pt x="182737" y="297091"/>
                      <a:pt x="184164" y="300127"/>
                    </a:cubicBezTo>
                    <a:cubicBezTo>
                      <a:pt x="186394" y="304860"/>
                      <a:pt x="187732" y="305217"/>
                      <a:pt x="192013" y="306824"/>
                    </a:cubicBezTo>
                    <a:cubicBezTo>
                      <a:pt x="194867" y="307896"/>
                      <a:pt x="197186" y="309324"/>
                      <a:pt x="197097" y="312986"/>
                    </a:cubicBezTo>
                    <a:cubicBezTo>
                      <a:pt x="196919" y="316915"/>
                      <a:pt x="193797" y="318075"/>
                      <a:pt x="191746" y="320665"/>
                    </a:cubicBezTo>
                    <a:cubicBezTo>
                      <a:pt x="189516" y="323523"/>
                      <a:pt x="190318" y="326648"/>
                      <a:pt x="189248" y="330041"/>
                    </a:cubicBezTo>
                    <a:cubicBezTo>
                      <a:pt x="188267" y="333077"/>
                      <a:pt x="185056" y="335667"/>
                      <a:pt x="187375" y="339060"/>
                    </a:cubicBezTo>
                    <a:cubicBezTo>
                      <a:pt x="189694" y="342543"/>
                      <a:pt x="191746" y="341918"/>
                      <a:pt x="191300" y="347008"/>
                    </a:cubicBezTo>
                    <a:cubicBezTo>
                      <a:pt x="188356" y="347454"/>
                      <a:pt x="185680" y="344418"/>
                      <a:pt x="183718" y="344865"/>
                    </a:cubicBezTo>
                    <a:cubicBezTo>
                      <a:pt x="180507" y="345668"/>
                      <a:pt x="183272" y="350937"/>
                      <a:pt x="182915" y="352812"/>
                    </a:cubicBezTo>
                    <a:cubicBezTo>
                      <a:pt x="182469" y="355669"/>
                      <a:pt x="177653" y="357009"/>
                      <a:pt x="177296" y="359331"/>
                    </a:cubicBezTo>
                    <a:cubicBezTo>
                      <a:pt x="176850" y="362456"/>
                      <a:pt x="183361" y="364063"/>
                      <a:pt x="185413" y="365581"/>
                    </a:cubicBezTo>
                    <a:cubicBezTo>
                      <a:pt x="191746" y="370136"/>
                      <a:pt x="198703" y="373707"/>
                      <a:pt x="204768" y="378440"/>
                    </a:cubicBezTo>
                    <a:cubicBezTo>
                      <a:pt x="210833" y="383173"/>
                      <a:pt x="217701" y="388174"/>
                      <a:pt x="224925" y="391388"/>
                    </a:cubicBezTo>
                    <a:cubicBezTo>
                      <a:pt x="228225" y="392817"/>
                      <a:pt x="230723" y="392371"/>
                      <a:pt x="233934" y="393263"/>
                    </a:cubicBezTo>
                    <a:cubicBezTo>
                      <a:pt x="236966" y="394156"/>
                      <a:pt x="238394" y="397282"/>
                      <a:pt x="241069" y="399157"/>
                    </a:cubicBezTo>
                    <a:cubicBezTo>
                      <a:pt x="243032" y="400586"/>
                      <a:pt x="248740" y="403175"/>
                      <a:pt x="249454" y="405229"/>
                    </a:cubicBezTo>
                    <a:cubicBezTo>
                      <a:pt x="250791" y="409069"/>
                      <a:pt x="246510" y="409783"/>
                      <a:pt x="244013" y="408890"/>
                    </a:cubicBezTo>
                    <a:cubicBezTo>
                      <a:pt x="238126" y="406658"/>
                      <a:pt x="234201" y="395674"/>
                      <a:pt x="227690" y="397996"/>
                    </a:cubicBezTo>
                    <a:cubicBezTo>
                      <a:pt x="221268" y="400318"/>
                      <a:pt x="216809" y="408176"/>
                      <a:pt x="211814" y="412552"/>
                    </a:cubicBezTo>
                    <a:cubicBezTo>
                      <a:pt x="202627" y="420410"/>
                      <a:pt x="192816" y="428982"/>
                      <a:pt x="181132" y="433536"/>
                    </a:cubicBezTo>
                    <a:cubicBezTo>
                      <a:pt x="174353" y="436215"/>
                      <a:pt x="166415" y="438805"/>
                      <a:pt x="158922" y="438448"/>
                    </a:cubicBezTo>
                    <a:cubicBezTo>
                      <a:pt x="151163" y="438090"/>
                      <a:pt x="142689" y="433536"/>
                      <a:pt x="135197" y="437019"/>
                    </a:cubicBezTo>
                    <a:cubicBezTo>
                      <a:pt x="131629" y="438626"/>
                      <a:pt x="128775" y="439430"/>
                      <a:pt x="125029" y="440412"/>
                    </a:cubicBezTo>
                    <a:cubicBezTo>
                      <a:pt x="118696" y="442020"/>
                      <a:pt x="108974" y="445859"/>
                      <a:pt x="105139" y="451128"/>
                    </a:cubicBezTo>
                    <a:cubicBezTo>
                      <a:pt x="103623" y="453182"/>
                      <a:pt x="103890" y="457289"/>
                      <a:pt x="101928" y="458718"/>
                    </a:cubicBezTo>
                    <a:cubicBezTo>
                      <a:pt x="100233" y="459968"/>
                      <a:pt x="95774" y="459522"/>
                      <a:pt x="93722" y="459522"/>
                    </a:cubicBezTo>
                    <a:cubicBezTo>
                      <a:pt x="90154" y="459522"/>
                      <a:pt x="88460" y="458807"/>
                      <a:pt x="85873" y="456575"/>
                    </a:cubicBezTo>
                    <a:cubicBezTo>
                      <a:pt x="84892" y="455771"/>
                      <a:pt x="84357" y="453985"/>
                      <a:pt x="82930" y="453717"/>
                    </a:cubicBezTo>
                    <a:cubicBezTo>
                      <a:pt x="80254" y="453360"/>
                      <a:pt x="80700" y="455593"/>
                      <a:pt x="79273" y="457021"/>
                    </a:cubicBezTo>
                    <a:cubicBezTo>
                      <a:pt x="77489" y="458807"/>
                      <a:pt x="77043" y="458004"/>
                      <a:pt x="74902" y="458807"/>
                    </a:cubicBezTo>
                    <a:cubicBezTo>
                      <a:pt x="73119" y="459522"/>
                      <a:pt x="72940" y="460504"/>
                      <a:pt x="71602" y="461397"/>
                    </a:cubicBezTo>
                    <a:cubicBezTo>
                      <a:pt x="69640" y="462647"/>
                      <a:pt x="64645" y="463183"/>
                      <a:pt x="66251" y="466398"/>
                    </a:cubicBezTo>
                    <a:cubicBezTo>
                      <a:pt x="66697" y="467291"/>
                      <a:pt x="69729" y="468094"/>
                      <a:pt x="70621" y="468987"/>
                    </a:cubicBezTo>
                    <a:cubicBezTo>
                      <a:pt x="71870" y="470237"/>
                      <a:pt x="72583" y="472291"/>
                      <a:pt x="73565" y="473720"/>
                    </a:cubicBezTo>
                    <a:cubicBezTo>
                      <a:pt x="76419" y="477917"/>
                      <a:pt x="77667" y="477560"/>
                      <a:pt x="81860" y="475238"/>
                    </a:cubicBezTo>
                    <a:cubicBezTo>
                      <a:pt x="90244" y="470505"/>
                      <a:pt x="98806" y="467023"/>
                      <a:pt x="107458" y="462915"/>
                    </a:cubicBezTo>
                    <a:cubicBezTo>
                      <a:pt x="115575" y="459075"/>
                      <a:pt x="124494" y="457468"/>
                      <a:pt x="133056" y="455414"/>
                    </a:cubicBezTo>
                    <a:cubicBezTo>
                      <a:pt x="152233" y="450771"/>
                      <a:pt x="172837" y="447467"/>
                      <a:pt x="192637" y="445591"/>
                    </a:cubicBezTo>
                    <a:cubicBezTo>
                      <a:pt x="197186" y="445145"/>
                      <a:pt x="201735" y="445324"/>
                      <a:pt x="206284" y="444877"/>
                    </a:cubicBezTo>
                    <a:cubicBezTo>
                      <a:pt x="210744" y="444520"/>
                      <a:pt x="213955" y="442555"/>
                      <a:pt x="218236" y="441305"/>
                    </a:cubicBezTo>
                    <a:cubicBezTo>
                      <a:pt x="225639" y="439073"/>
                      <a:pt x="233666" y="438716"/>
                      <a:pt x="241515" y="438716"/>
                    </a:cubicBezTo>
                    <a:cubicBezTo>
                      <a:pt x="248383" y="438716"/>
                      <a:pt x="254983" y="438537"/>
                      <a:pt x="261673" y="437912"/>
                    </a:cubicBezTo>
                    <a:cubicBezTo>
                      <a:pt x="265508" y="437555"/>
                      <a:pt x="269254" y="437644"/>
                      <a:pt x="272911" y="436930"/>
                    </a:cubicBezTo>
                    <a:cubicBezTo>
                      <a:pt x="275230" y="436483"/>
                      <a:pt x="277728" y="435501"/>
                      <a:pt x="280047" y="435233"/>
                    </a:cubicBezTo>
                    <a:cubicBezTo>
                      <a:pt x="283436" y="434876"/>
                      <a:pt x="286736" y="435947"/>
                      <a:pt x="290126" y="435501"/>
                    </a:cubicBezTo>
                    <a:cubicBezTo>
                      <a:pt x="293782" y="435054"/>
                      <a:pt x="296458" y="432375"/>
                      <a:pt x="300115" y="431572"/>
                    </a:cubicBezTo>
                    <a:cubicBezTo>
                      <a:pt x="303683" y="430768"/>
                      <a:pt x="307251" y="431750"/>
                      <a:pt x="310729" y="432375"/>
                    </a:cubicBezTo>
                    <a:lnTo>
                      <a:pt x="319203" y="1518"/>
                    </a:lnTo>
                    <a:lnTo>
                      <a:pt x="91849" y="179"/>
                    </a:lnTo>
                    <a:close/>
                  </a:path>
                </a:pathLst>
              </a:custGeom>
              <a:grpFill/>
              <a:ln w="3175" cap="flat">
                <a:solidFill>
                  <a:schemeClr val="bg1">
                    <a:lumMod val="85000"/>
                  </a:schemeClr>
                </a:solidFill>
                <a:prstDash val="solid"/>
                <a:miter/>
              </a:ln>
            </p:spPr>
            <p:txBody>
              <a:bodyPr/>
              <a:lstStyle/>
              <a:p>
                <a:endParaRPr lang="en-US"/>
              </a:p>
            </p:txBody>
          </p:sp>
          <p:sp>
            <p:nvSpPr>
              <p:cNvPr id="1317" name="Freeform 1316">
                <a:extLst>
                  <a:ext uri="{FF2B5EF4-FFF2-40B4-BE49-F238E27FC236}">
                    <a16:creationId xmlns:a16="http://schemas.microsoft.com/office/drawing/2014/main" id="{110EE194-AB0A-BEAC-961D-7652C87588B6}"/>
                  </a:ext>
                </a:extLst>
              </p:cNvPr>
              <p:cNvSpPr/>
              <p:nvPr/>
            </p:nvSpPr>
            <p:spPr>
              <a:xfrm>
                <a:off x="6820602" y="-96083"/>
                <a:ext cx="306019" cy="58846"/>
              </a:xfrm>
              <a:custGeom>
                <a:avLst/>
                <a:gdLst>
                  <a:gd name="csX0" fmla="*/ 269182 w 306019"/>
                  <a:gd name="csY0" fmla="*/ 5715 h 58846"/>
                  <a:gd name="csX1" fmla="*/ 226548 w 306019"/>
                  <a:gd name="csY1" fmla="*/ 13752 h 58846"/>
                  <a:gd name="csX2" fmla="*/ 182487 w 306019"/>
                  <a:gd name="csY2" fmla="*/ 22681 h 58846"/>
                  <a:gd name="csX3" fmla="*/ 164470 w 306019"/>
                  <a:gd name="csY3" fmla="*/ 26610 h 58846"/>
                  <a:gd name="csX4" fmla="*/ 158315 w 306019"/>
                  <a:gd name="csY4" fmla="*/ 22949 h 58846"/>
                  <a:gd name="csX5" fmla="*/ 150466 w 306019"/>
                  <a:gd name="csY5" fmla="*/ 26700 h 58846"/>
                  <a:gd name="csX6" fmla="*/ 135303 w 306019"/>
                  <a:gd name="csY6" fmla="*/ 31254 h 58846"/>
                  <a:gd name="csX7" fmla="*/ 119695 w 306019"/>
                  <a:gd name="csY7" fmla="*/ 36433 h 58846"/>
                  <a:gd name="csX8" fmla="*/ 104889 w 306019"/>
                  <a:gd name="csY8" fmla="*/ 34915 h 58846"/>
                  <a:gd name="csX9" fmla="*/ 84553 w 306019"/>
                  <a:gd name="csY9" fmla="*/ 42237 h 58846"/>
                  <a:gd name="csX10" fmla="*/ 71976 w 306019"/>
                  <a:gd name="csY10" fmla="*/ 45006 h 58846"/>
                  <a:gd name="csX11" fmla="*/ 47359 w 306019"/>
                  <a:gd name="csY11" fmla="*/ 49738 h 58846"/>
                  <a:gd name="csX12" fmla="*/ 26042 w 306019"/>
                  <a:gd name="csY12" fmla="*/ 50453 h 58846"/>
                  <a:gd name="csX13" fmla="*/ 8738 w 306019"/>
                  <a:gd name="csY13" fmla="*/ 44916 h 58846"/>
                  <a:gd name="csX14" fmla="*/ 87 w 306019"/>
                  <a:gd name="csY14" fmla="*/ 44380 h 58846"/>
                  <a:gd name="csX15" fmla="*/ 13733 w 306019"/>
                  <a:gd name="csY15" fmla="*/ 55185 h 58846"/>
                  <a:gd name="csX16" fmla="*/ 31839 w 306019"/>
                  <a:gd name="csY16" fmla="*/ 58847 h 58846"/>
                  <a:gd name="csX17" fmla="*/ 76525 w 306019"/>
                  <a:gd name="csY17" fmla="*/ 54560 h 58846"/>
                  <a:gd name="csX18" fmla="*/ 120676 w 306019"/>
                  <a:gd name="csY18" fmla="*/ 43666 h 58846"/>
                  <a:gd name="csX19" fmla="*/ 161526 w 306019"/>
                  <a:gd name="csY19" fmla="*/ 34736 h 58846"/>
                  <a:gd name="csX20" fmla="*/ 205498 w 306019"/>
                  <a:gd name="csY20" fmla="*/ 25003 h 58846"/>
                  <a:gd name="csX21" fmla="*/ 227797 w 306019"/>
                  <a:gd name="csY21" fmla="*/ 22681 h 58846"/>
                  <a:gd name="csX22" fmla="*/ 248846 w 306019"/>
                  <a:gd name="csY22" fmla="*/ 17949 h 58846"/>
                  <a:gd name="csX23" fmla="*/ 260887 w 306019"/>
                  <a:gd name="csY23" fmla="*/ 15270 h 58846"/>
                  <a:gd name="csX24" fmla="*/ 274712 w 306019"/>
                  <a:gd name="csY24" fmla="*/ 14377 h 58846"/>
                  <a:gd name="csX25" fmla="*/ 284791 w 306019"/>
                  <a:gd name="csY25" fmla="*/ 11073 h 58846"/>
                  <a:gd name="csX26" fmla="*/ 306019 w 306019"/>
                  <a:gd name="csY26" fmla="*/ 7858 h 58846"/>
                  <a:gd name="csX27" fmla="*/ 306019 w 306019"/>
                  <a:gd name="csY27" fmla="*/ 0 h 58846"/>
                  <a:gd name="csX28" fmla="*/ 269004 w 306019"/>
                  <a:gd name="csY28" fmla="*/ 5715 h 588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06019" h="58846">
                    <a:moveTo>
                      <a:pt x="269182" y="5715"/>
                    </a:moveTo>
                    <a:cubicBezTo>
                      <a:pt x="255179" y="9198"/>
                      <a:pt x="240462" y="9644"/>
                      <a:pt x="226548" y="13752"/>
                    </a:cubicBezTo>
                    <a:cubicBezTo>
                      <a:pt x="212277" y="18038"/>
                      <a:pt x="197025" y="19199"/>
                      <a:pt x="182487" y="22681"/>
                    </a:cubicBezTo>
                    <a:cubicBezTo>
                      <a:pt x="176511" y="24110"/>
                      <a:pt x="170802" y="27057"/>
                      <a:pt x="164470" y="26610"/>
                    </a:cubicBezTo>
                    <a:cubicBezTo>
                      <a:pt x="160724" y="26343"/>
                      <a:pt x="160991" y="24199"/>
                      <a:pt x="158315" y="22949"/>
                    </a:cubicBezTo>
                    <a:cubicBezTo>
                      <a:pt x="154391" y="21163"/>
                      <a:pt x="152429" y="24378"/>
                      <a:pt x="150466" y="26700"/>
                    </a:cubicBezTo>
                    <a:cubicBezTo>
                      <a:pt x="147077" y="30629"/>
                      <a:pt x="140031" y="29647"/>
                      <a:pt x="135303" y="31254"/>
                    </a:cubicBezTo>
                    <a:cubicBezTo>
                      <a:pt x="130398" y="32951"/>
                      <a:pt x="124868" y="35808"/>
                      <a:pt x="119695" y="36433"/>
                    </a:cubicBezTo>
                    <a:cubicBezTo>
                      <a:pt x="114967" y="37058"/>
                      <a:pt x="109527" y="35808"/>
                      <a:pt x="104889" y="34915"/>
                    </a:cubicBezTo>
                    <a:cubicBezTo>
                      <a:pt x="96504" y="33308"/>
                      <a:pt x="91866" y="39826"/>
                      <a:pt x="84553" y="42237"/>
                    </a:cubicBezTo>
                    <a:cubicBezTo>
                      <a:pt x="80360" y="43666"/>
                      <a:pt x="76347" y="44291"/>
                      <a:pt x="71976" y="45006"/>
                    </a:cubicBezTo>
                    <a:cubicBezTo>
                      <a:pt x="63681" y="46524"/>
                      <a:pt x="55922" y="48935"/>
                      <a:pt x="47359" y="49738"/>
                    </a:cubicBezTo>
                    <a:cubicBezTo>
                      <a:pt x="40313" y="50363"/>
                      <a:pt x="33177" y="50453"/>
                      <a:pt x="26042" y="50453"/>
                    </a:cubicBezTo>
                    <a:cubicBezTo>
                      <a:pt x="18817" y="50453"/>
                      <a:pt x="14982" y="47327"/>
                      <a:pt x="8738" y="44916"/>
                    </a:cubicBezTo>
                    <a:cubicBezTo>
                      <a:pt x="6152" y="43934"/>
                      <a:pt x="2941" y="44202"/>
                      <a:pt x="87" y="44380"/>
                    </a:cubicBezTo>
                    <a:cubicBezTo>
                      <a:pt x="-1073" y="50721"/>
                      <a:pt x="9719" y="53489"/>
                      <a:pt x="13733" y="55185"/>
                    </a:cubicBezTo>
                    <a:cubicBezTo>
                      <a:pt x="19798" y="57686"/>
                      <a:pt x="25150" y="58847"/>
                      <a:pt x="31839" y="58847"/>
                    </a:cubicBezTo>
                    <a:cubicBezTo>
                      <a:pt x="47270" y="58847"/>
                      <a:pt x="61541" y="56346"/>
                      <a:pt x="76525" y="54560"/>
                    </a:cubicBezTo>
                    <a:cubicBezTo>
                      <a:pt x="92134" y="52685"/>
                      <a:pt x="105691" y="48042"/>
                      <a:pt x="120676" y="43666"/>
                    </a:cubicBezTo>
                    <a:cubicBezTo>
                      <a:pt x="134144" y="39737"/>
                      <a:pt x="147880" y="38219"/>
                      <a:pt x="161526" y="34736"/>
                    </a:cubicBezTo>
                    <a:cubicBezTo>
                      <a:pt x="175976" y="30986"/>
                      <a:pt x="190514" y="26700"/>
                      <a:pt x="205498" y="25003"/>
                    </a:cubicBezTo>
                    <a:cubicBezTo>
                      <a:pt x="213080" y="24199"/>
                      <a:pt x="220305" y="24021"/>
                      <a:pt x="227797" y="22681"/>
                    </a:cubicBezTo>
                    <a:cubicBezTo>
                      <a:pt x="234843" y="21431"/>
                      <a:pt x="241800" y="19288"/>
                      <a:pt x="248846" y="17949"/>
                    </a:cubicBezTo>
                    <a:cubicBezTo>
                      <a:pt x="252949" y="17234"/>
                      <a:pt x="256874" y="16073"/>
                      <a:pt x="260887" y="15270"/>
                    </a:cubicBezTo>
                    <a:cubicBezTo>
                      <a:pt x="265525" y="14377"/>
                      <a:pt x="270163" y="15091"/>
                      <a:pt x="274712" y="14377"/>
                    </a:cubicBezTo>
                    <a:cubicBezTo>
                      <a:pt x="278280" y="13841"/>
                      <a:pt x="281313" y="12144"/>
                      <a:pt x="284791" y="11073"/>
                    </a:cubicBezTo>
                    <a:cubicBezTo>
                      <a:pt x="291391" y="9108"/>
                      <a:pt x="298884" y="8751"/>
                      <a:pt x="306019" y="7858"/>
                    </a:cubicBezTo>
                    <a:lnTo>
                      <a:pt x="306019" y="0"/>
                    </a:lnTo>
                    <a:cubicBezTo>
                      <a:pt x="293354" y="357"/>
                      <a:pt x="281045" y="2679"/>
                      <a:pt x="269004" y="5715"/>
                    </a:cubicBezTo>
                    <a:close/>
                  </a:path>
                </a:pathLst>
              </a:custGeom>
              <a:grpFill/>
              <a:ln w="3175" cap="flat">
                <a:solidFill>
                  <a:schemeClr val="bg1">
                    <a:lumMod val="85000"/>
                  </a:schemeClr>
                </a:solidFill>
                <a:prstDash val="solid"/>
                <a:miter/>
              </a:ln>
            </p:spPr>
            <p:txBody>
              <a:bodyPr/>
              <a:lstStyle/>
              <a:p>
                <a:endParaRPr lang="en-US"/>
              </a:p>
            </p:txBody>
          </p:sp>
        </p:grpSp>
        <p:grpSp>
          <p:nvGrpSpPr>
            <p:cNvPr id="14" name="Graphic 10">
              <a:extLst>
                <a:ext uri="{FF2B5EF4-FFF2-40B4-BE49-F238E27FC236}">
                  <a16:creationId xmlns:a16="http://schemas.microsoft.com/office/drawing/2014/main" id="{9077E3E5-ECBD-4A98-123C-083130E5C9FD}"/>
                </a:ext>
              </a:extLst>
            </p:cNvPr>
            <p:cNvGrpSpPr/>
            <p:nvPr/>
          </p:nvGrpSpPr>
          <p:grpSpPr>
            <a:xfrm>
              <a:off x="7126799" y="-535870"/>
              <a:ext cx="250186" cy="451306"/>
              <a:chOff x="7126799" y="-535870"/>
              <a:chExt cx="250186" cy="451306"/>
            </a:xfrm>
            <a:grpFill/>
          </p:grpSpPr>
          <p:sp>
            <p:nvSpPr>
              <p:cNvPr id="1314" name="Freeform 1313">
                <a:extLst>
                  <a:ext uri="{FF2B5EF4-FFF2-40B4-BE49-F238E27FC236}">
                    <a16:creationId xmlns:a16="http://schemas.microsoft.com/office/drawing/2014/main" id="{1F8B914E-7541-A465-03B0-B92F79596C1F}"/>
                  </a:ext>
                </a:extLst>
              </p:cNvPr>
              <p:cNvSpPr/>
              <p:nvPr/>
            </p:nvSpPr>
            <p:spPr>
              <a:xfrm>
                <a:off x="7126799" y="-535870"/>
                <a:ext cx="250186" cy="447466"/>
              </a:xfrm>
              <a:custGeom>
                <a:avLst/>
                <a:gdLst>
                  <a:gd name="csX0" fmla="*/ 180438 w 250186"/>
                  <a:gd name="csY0" fmla="*/ 3215 h 447466"/>
                  <a:gd name="csX1" fmla="*/ 12487 w 250186"/>
                  <a:gd name="csY1" fmla="*/ 0 h 447466"/>
                  <a:gd name="csX2" fmla="*/ 9098 w 250186"/>
                  <a:gd name="csY2" fmla="*/ 0 h 447466"/>
                  <a:gd name="csX3" fmla="*/ 624 w 250186"/>
                  <a:gd name="csY3" fmla="*/ 430857 h 447466"/>
                  <a:gd name="csX4" fmla="*/ 9900 w 250186"/>
                  <a:gd name="csY4" fmla="*/ 430232 h 447466"/>
                  <a:gd name="csX5" fmla="*/ 19177 w 250186"/>
                  <a:gd name="csY5" fmla="*/ 427107 h 447466"/>
                  <a:gd name="csX6" fmla="*/ 22833 w 250186"/>
                  <a:gd name="csY6" fmla="*/ 429161 h 447466"/>
                  <a:gd name="csX7" fmla="*/ 27918 w 250186"/>
                  <a:gd name="csY7" fmla="*/ 429875 h 447466"/>
                  <a:gd name="csX8" fmla="*/ 38710 w 250186"/>
                  <a:gd name="csY8" fmla="*/ 430143 h 447466"/>
                  <a:gd name="csX9" fmla="*/ 48610 w 250186"/>
                  <a:gd name="csY9" fmla="*/ 428446 h 447466"/>
                  <a:gd name="csX10" fmla="*/ 68679 w 250186"/>
                  <a:gd name="csY10" fmla="*/ 429786 h 447466"/>
                  <a:gd name="csX11" fmla="*/ 87142 w 250186"/>
                  <a:gd name="csY11" fmla="*/ 428804 h 447466"/>
                  <a:gd name="csX12" fmla="*/ 45667 w 250186"/>
                  <a:gd name="csY12" fmla="*/ 435233 h 447466"/>
                  <a:gd name="csX13" fmla="*/ 2943 w 250186"/>
                  <a:gd name="csY13" fmla="*/ 439609 h 447466"/>
                  <a:gd name="csX14" fmla="*/ 0 w 250186"/>
                  <a:gd name="csY14" fmla="*/ 439609 h 447466"/>
                  <a:gd name="csX15" fmla="*/ 0 w 250186"/>
                  <a:gd name="csY15" fmla="*/ 447467 h 447466"/>
                  <a:gd name="csX16" fmla="*/ 2854 w 250186"/>
                  <a:gd name="csY16" fmla="*/ 447110 h 447466"/>
                  <a:gd name="csX17" fmla="*/ 57262 w 250186"/>
                  <a:gd name="csY17" fmla="*/ 442734 h 447466"/>
                  <a:gd name="csX18" fmla="*/ 76706 w 250186"/>
                  <a:gd name="csY18" fmla="*/ 440144 h 447466"/>
                  <a:gd name="csX19" fmla="*/ 85625 w 250186"/>
                  <a:gd name="csY19" fmla="*/ 440591 h 447466"/>
                  <a:gd name="csX20" fmla="*/ 93653 w 250186"/>
                  <a:gd name="csY20" fmla="*/ 439251 h 447466"/>
                  <a:gd name="csX21" fmla="*/ 111759 w 250186"/>
                  <a:gd name="csY21" fmla="*/ 439519 h 447466"/>
                  <a:gd name="csX22" fmla="*/ 140301 w 250186"/>
                  <a:gd name="csY22" fmla="*/ 442734 h 447466"/>
                  <a:gd name="csX23" fmla="*/ 158229 w 250186"/>
                  <a:gd name="csY23" fmla="*/ 445502 h 447466"/>
                  <a:gd name="csX24" fmla="*/ 168040 w 250186"/>
                  <a:gd name="csY24" fmla="*/ 445949 h 447466"/>
                  <a:gd name="csX25" fmla="*/ 168040 w 250186"/>
                  <a:gd name="csY25" fmla="*/ 438716 h 447466"/>
                  <a:gd name="csX26" fmla="*/ 161975 w 250186"/>
                  <a:gd name="csY26" fmla="*/ 438090 h 447466"/>
                  <a:gd name="csX27" fmla="*/ 157515 w 250186"/>
                  <a:gd name="csY27" fmla="*/ 436662 h 447466"/>
                  <a:gd name="csX28" fmla="*/ 143155 w 250186"/>
                  <a:gd name="csY28" fmla="*/ 434786 h 447466"/>
                  <a:gd name="csX29" fmla="*/ 131917 w 250186"/>
                  <a:gd name="csY29" fmla="*/ 433715 h 447466"/>
                  <a:gd name="csX30" fmla="*/ 131471 w 250186"/>
                  <a:gd name="csY30" fmla="*/ 427464 h 447466"/>
                  <a:gd name="csX31" fmla="*/ 129687 w 250186"/>
                  <a:gd name="csY31" fmla="*/ 418177 h 447466"/>
                  <a:gd name="csX32" fmla="*/ 119608 w 250186"/>
                  <a:gd name="csY32" fmla="*/ 418177 h 447466"/>
                  <a:gd name="csX33" fmla="*/ 113543 w 250186"/>
                  <a:gd name="csY33" fmla="*/ 412819 h 447466"/>
                  <a:gd name="csX34" fmla="*/ 125406 w 250186"/>
                  <a:gd name="csY34" fmla="*/ 411659 h 447466"/>
                  <a:gd name="csX35" fmla="*/ 126476 w 250186"/>
                  <a:gd name="csY35" fmla="*/ 393978 h 447466"/>
                  <a:gd name="csX36" fmla="*/ 135484 w 250186"/>
                  <a:gd name="csY36" fmla="*/ 410051 h 447466"/>
                  <a:gd name="csX37" fmla="*/ 148863 w 250186"/>
                  <a:gd name="csY37" fmla="*/ 411123 h 447466"/>
                  <a:gd name="csX38" fmla="*/ 156445 w 250186"/>
                  <a:gd name="csY38" fmla="*/ 399514 h 447466"/>
                  <a:gd name="csX39" fmla="*/ 174819 w 250186"/>
                  <a:gd name="csY39" fmla="*/ 394871 h 447466"/>
                  <a:gd name="csX40" fmla="*/ 193995 w 250186"/>
                  <a:gd name="csY40" fmla="*/ 384780 h 447466"/>
                  <a:gd name="csX41" fmla="*/ 195868 w 250186"/>
                  <a:gd name="csY41" fmla="*/ 375940 h 447466"/>
                  <a:gd name="csX42" fmla="*/ 193282 w 250186"/>
                  <a:gd name="csY42" fmla="*/ 367367 h 447466"/>
                  <a:gd name="csX43" fmla="*/ 191854 w 250186"/>
                  <a:gd name="csY43" fmla="*/ 359063 h 447466"/>
                  <a:gd name="csX44" fmla="*/ 188911 w 250186"/>
                  <a:gd name="csY44" fmla="*/ 351473 h 447466"/>
                  <a:gd name="csX45" fmla="*/ 196047 w 250186"/>
                  <a:gd name="csY45" fmla="*/ 354776 h 447466"/>
                  <a:gd name="csX46" fmla="*/ 198633 w 250186"/>
                  <a:gd name="csY46" fmla="*/ 366296 h 447466"/>
                  <a:gd name="csX47" fmla="*/ 209782 w 250186"/>
                  <a:gd name="csY47" fmla="*/ 368439 h 447466"/>
                  <a:gd name="csX48" fmla="*/ 209782 w 250186"/>
                  <a:gd name="csY48" fmla="*/ 358259 h 447466"/>
                  <a:gd name="csX49" fmla="*/ 212369 w 250186"/>
                  <a:gd name="csY49" fmla="*/ 354687 h 447466"/>
                  <a:gd name="csX50" fmla="*/ 216293 w 250186"/>
                  <a:gd name="csY50" fmla="*/ 356473 h 447466"/>
                  <a:gd name="csX51" fmla="*/ 224678 w 250186"/>
                  <a:gd name="csY51" fmla="*/ 357188 h 447466"/>
                  <a:gd name="csX52" fmla="*/ 231813 w 250186"/>
                  <a:gd name="csY52" fmla="*/ 360045 h 447466"/>
                  <a:gd name="csX53" fmla="*/ 215223 w 250186"/>
                  <a:gd name="csY53" fmla="*/ 363260 h 447466"/>
                  <a:gd name="csX54" fmla="*/ 220842 w 250186"/>
                  <a:gd name="csY54" fmla="*/ 381476 h 447466"/>
                  <a:gd name="csX55" fmla="*/ 233329 w 250186"/>
                  <a:gd name="csY55" fmla="*/ 395853 h 447466"/>
                  <a:gd name="csX56" fmla="*/ 238770 w 250186"/>
                  <a:gd name="csY56" fmla="*/ 392192 h 447466"/>
                  <a:gd name="csX57" fmla="*/ 245281 w 250186"/>
                  <a:gd name="csY57" fmla="*/ 396300 h 447466"/>
                  <a:gd name="csX58" fmla="*/ 246084 w 250186"/>
                  <a:gd name="csY58" fmla="*/ 396478 h 447466"/>
                  <a:gd name="csX59" fmla="*/ 250187 w 250186"/>
                  <a:gd name="csY59" fmla="*/ 2679 h 447466"/>
                  <a:gd name="csX60" fmla="*/ 180170 w 250186"/>
                  <a:gd name="csY60" fmla="*/ 2679 h 4474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250186" h="447466">
                    <a:moveTo>
                      <a:pt x="180438" y="3215"/>
                    </a:moveTo>
                    <a:lnTo>
                      <a:pt x="12487" y="0"/>
                    </a:lnTo>
                    <a:lnTo>
                      <a:pt x="9098" y="0"/>
                    </a:lnTo>
                    <a:cubicBezTo>
                      <a:pt x="9098" y="0"/>
                      <a:pt x="624" y="430857"/>
                      <a:pt x="624" y="430857"/>
                    </a:cubicBezTo>
                    <a:cubicBezTo>
                      <a:pt x="3835" y="431393"/>
                      <a:pt x="6957" y="431750"/>
                      <a:pt x="9900" y="430232"/>
                    </a:cubicBezTo>
                    <a:cubicBezTo>
                      <a:pt x="13022" y="428714"/>
                      <a:pt x="15252" y="425857"/>
                      <a:pt x="19177" y="427107"/>
                    </a:cubicBezTo>
                    <a:cubicBezTo>
                      <a:pt x="20425" y="427553"/>
                      <a:pt x="21585" y="428714"/>
                      <a:pt x="22833" y="429161"/>
                    </a:cubicBezTo>
                    <a:cubicBezTo>
                      <a:pt x="24617" y="429786"/>
                      <a:pt x="25955" y="429697"/>
                      <a:pt x="27918" y="429875"/>
                    </a:cubicBezTo>
                    <a:cubicBezTo>
                      <a:pt x="31128" y="430232"/>
                      <a:pt x="35320" y="430857"/>
                      <a:pt x="38710" y="430143"/>
                    </a:cubicBezTo>
                    <a:cubicBezTo>
                      <a:pt x="42278" y="429429"/>
                      <a:pt x="44775" y="428089"/>
                      <a:pt x="48610" y="428446"/>
                    </a:cubicBezTo>
                    <a:cubicBezTo>
                      <a:pt x="55300" y="428982"/>
                      <a:pt x="61811" y="430500"/>
                      <a:pt x="68679" y="429786"/>
                    </a:cubicBezTo>
                    <a:cubicBezTo>
                      <a:pt x="74744" y="429161"/>
                      <a:pt x="80987" y="428536"/>
                      <a:pt x="87142" y="428804"/>
                    </a:cubicBezTo>
                    <a:cubicBezTo>
                      <a:pt x="89639" y="437108"/>
                      <a:pt x="51643" y="434965"/>
                      <a:pt x="45667" y="435233"/>
                    </a:cubicBezTo>
                    <a:cubicBezTo>
                      <a:pt x="31396" y="435947"/>
                      <a:pt x="17571" y="439609"/>
                      <a:pt x="2943" y="439609"/>
                    </a:cubicBezTo>
                    <a:cubicBezTo>
                      <a:pt x="1962" y="439609"/>
                      <a:pt x="981" y="439609"/>
                      <a:pt x="0" y="439609"/>
                    </a:cubicBezTo>
                    <a:lnTo>
                      <a:pt x="0" y="447467"/>
                    </a:lnTo>
                    <a:cubicBezTo>
                      <a:pt x="981" y="447377"/>
                      <a:pt x="1873" y="447199"/>
                      <a:pt x="2854" y="447110"/>
                    </a:cubicBezTo>
                    <a:cubicBezTo>
                      <a:pt x="21050" y="444520"/>
                      <a:pt x="38888" y="443895"/>
                      <a:pt x="57262" y="442734"/>
                    </a:cubicBezTo>
                    <a:cubicBezTo>
                      <a:pt x="63773" y="442377"/>
                      <a:pt x="70195" y="440769"/>
                      <a:pt x="76706" y="440144"/>
                    </a:cubicBezTo>
                    <a:cubicBezTo>
                      <a:pt x="79739" y="439876"/>
                      <a:pt x="82682" y="440769"/>
                      <a:pt x="85625" y="440591"/>
                    </a:cubicBezTo>
                    <a:cubicBezTo>
                      <a:pt x="88301" y="440501"/>
                      <a:pt x="90977" y="439519"/>
                      <a:pt x="93653" y="439251"/>
                    </a:cubicBezTo>
                    <a:cubicBezTo>
                      <a:pt x="99629" y="438626"/>
                      <a:pt x="105783" y="438894"/>
                      <a:pt x="111759" y="439519"/>
                    </a:cubicBezTo>
                    <a:cubicBezTo>
                      <a:pt x="121214" y="440501"/>
                      <a:pt x="130757" y="441752"/>
                      <a:pt x="140301" y="442734"/>
                    </a:cubicBezTo>
                    <a:cubicBezTo>
                      <a:pt x="146277" y="443270"/>
                      <a:pt x="152431" y="444609"/>
                      <a:pt x="158229" y="445502"/>
                    </a:cubicBezTo>
                    <a:cubicBezTo>
                      <a:pt x="160369" y="445859"/>
                      <a:pt x="165988" y="446931"/>
                      <a:pt x="168040" y="445949"/>
                    </a:cubicBezTo>
                    <a:cubicBezTo>
                      <a:pt x="170270" y="444877"/>
                      <a:pt x="170270" y="440144"/>
                      <a:pt x="168040" y="438716"/>
                    </a:cubicBezTo>
                    <a:cubicBezTo>
                      <a:pt x="167059" y="438090"/>
                      <a:pt x="163313" y="438448"/>
                      <a:pt x="161975" y="438090"/>
                    </a:cubicBezTo>
                    <a:cubicBezTo>
                      <a:pt x="160369" y="437733"/>
                      <a:pt x="159121" y="437108"/>
                      <a:pt x="157515" y="436662"/>
                    </a:cubicBezTo>
                    <a:cubicBezTo>
                      <a:pt x="152966" y="435412"/>
                      <a:pt x="147793" y="435233"/>
                      <a:pt x="143155" y="434786"/>
                    </a:cubicBezTo>
                    <a:cubicBezTo>
                      <a:pt x="139855" y="434429"/>
                      <a:pt x="134860" y="435322"/>
                      <a:pt x="131917" y="433715"/>
                    </a:cubicBezTo>
                    <a:cubicBezTo>
                      <a:pt x="129687" y="432465"/>
                      <a:pt x="127100" y="427911"/>
                      <a:pt x="131471" y="427464"/>
                    </a:cubicBezTo>
                    <a:cubicBezTo>
                      <a:pt x="131649" y="424696"/>
                      <a:pt x="132363" y="419874"/>
                      <a:pt x="129687" y="418177"/>
                    </a:cubicBezTo>
                    <a:cubicBezTo>
                      <a:pt x="126833" y="416302"/>
                      <a:pt x="122551" y="418981"/>
                      <a:pt x="119608" y="418177"/>
                    </a:cubicBezTo>
                    <a:cubicBezTo>
                      <a:pt x="118181" y="417820"/>
                      <a:pt x="111848" y="415588"/>
                      <a:pt x="113543" y="412819"/>
                    </a:cubicBezTo>
                    <a:cubicBezTo>
                      <a:pt x="115059" y="410230"/>
                      <a:pt x="122997" y="414070"/>
                      <a:pt x="125406" y="411659"/>
                    </a:cubicBezTo>
                    <a:cubicBezTo>
                      <a:pt x="129776" y="407283"/>
                      <a:pt x="119608" y="397014"/>
                      <a:pt x="126476" y="393978"/>
                    </a:cubicBezTo>
                    <a:cubicBezTo>
                      <a:pt x="135038" y="390227"/>
                      <a:pt x="132095" y="407730"/>
                      <a:pt x="135484" y="410051"/>
                    </a:cubicBezTo>
                    <a:cubicBezTo>
                      <a:pt x="138249" y="411927"/>
                      <a:pt x="146009" y="412641"/>
                      <a:pt x="148863" y="411123"/>
                    </a:cubicBezTo>
                    <a:cubicBezTo>
                      <a:pt x="153145" y="408980"/>
                      <a:pt x="153323" y="402818"/>
                      <a:pt x="156445" y="399514"/>
                    </a:cubicBezTo>
                    <a:cubicBezTo>
                      <a:pt x="161529" y="394335"/>
                      <a:pt x="168397" y="395674"/>
                      <a:pt x="174819" y="394871"/>
                    </a:cubicBezTo>
                    <a:cubicBezTo>
                      <a:pt x="182311" y="393889"/>
                      <a:pt x="188733" y="390049"/>
                      <a:pt x="193995" y="384780"/>
                    </a:cubicBezTo>
                    <a:cubicBezTo>
                      <a:pt x="196849" y="381923"/>
                      <a:pt x="197563" y="379601"/>
                      <a:pt x="195868" y="375940"/>
                    </a:cubicBezTo>
                    <a:cubicBezTo>
                      <a:pt x="194352" y="372636"/>
                      <a:pt x="193995" y="370939"/>
                      <a:pt x="193282" y="367367"/>
                    </a:cubicBezTo>
                    <a:cubicBezTo>
                      <a:pt x="192657" y="364242"/>
                      <a:pt x="192033" y="362099"/>
                      <a:pt x="191854" y="359063"/>
                    </a:cubicBezTo>
                    <a:cubicBezTo>
                      <a:pt x="191676" y="356652"/>
                      <a:pt x="188287" y="353526"/>
                      <a:pt x="188911" y="351473"/>
                    </a:cubicBezTo>
                    <a:cubicBezTo>
                      <a:pt x="190249" y="347543"/>
                      <a:pt x="195155" y="352633"/>
                      <a:pt x="196047" y="354776"/>
                    </a:cubicBezTo>
                    <a:cubicBezTo>
                      <a:pt x="197563" y="358348"/>
                      <a:pt x="197028" y="362724"/>
                      <a:pt x="198633" y="366296"/>
                    </a:cubicBezTo>
                    <a:cubicBezTo>
                      <a:pt x="201131" y="371743"/>
                      <a:pt x="208890" y="378440"/>
                      <a:pt x="209782" y="368439"/>
                    </a:cubicBezTo>
                    <a:cubicBezTo>
                      <a:pt x="210139" y="365135"/>
                      <a:pt x="209158" y="361474"/>
                      <a:pt x="209782" y="358259"/>
                    </a:cubicBezTo>
                    <a:cubicBezTo>
                      <a:pt x="210139" y="356295"/>
                      <a:pt x="210407" y="355223"/>
                      <a:pt x="212369" y="354687"/>
                    </a:cubicBezTo>
                    <a:cubicBezTo>
                      <a:pt x="215045" y="353884"/>
                      <a:pt x="214153" y="355491"/>
                      <a:pt x="216293" y="356473"/>
                    </a:cubicBezTo>
                    <a:cubicBezTo>
                      <a:pt x="219326" y="357991"/>
                      <a:pt x="221467" y="357634"/>
                      <a:pt x="224678" y="357188"/>
                    </a:cubicBezTo>
                    <a:cubicBezTo>
                      <a:pt x="227175" y="356830"/>
                      <a:pt x="233151" y="355491"/>
                      <a:pt x="231813" y="360045"/>
                    </a:cubicBezTo>
                    <a:cubicBezTo>
                      <a:pt x="229940" y="366653"/>
                      <a:pt x="217542" y="357902"/>
                      <a:pt x="215223" y="363260"/>
                    </a:cubicBezTo>
                    <a:cubicBezTo>
                      <a:pt x="212637" y="369243"/>
                      <a:pt x="218434" y="376386"/>
                      <a:pt x="220842" y="381476"/>
                    </a:cubicBezTo>
                    <a:cubicBezTo>
                      <a:pt x="222805" y="385673"/>
                      <a:pt x="227978" y="395764"/>
                      <a:pt x="233329" y="395853"/>
                    </a:cubicBezTo>
                    <a:cubicBezTo>
                      <a:pt x="236897" y="395853"/>
                      <a:pt x="236184" y="392906"/>
                      <a:pt x="238770" y="392192"/>
                    </a:cubicBezTo>
                    <a:cubicBezTo>
                      <a:pt x="241981" y="391299"/>
                      <a:pt x="242516" y="395407"/>
                      <a:pt x="245281" y="396300"/>
                    </a:cubicBezTo>
                    <a:cubicBezTo>
                      <a:pt x="245549" y="396389"/>
                      <a:pt x="245816" y="396478"/>
                      <a:pt x="246084" y="396478"/>
                    </a:cubicBezTo>
                    <a:lnTo>
                      <a:pt x="250187" y="2679"/>
                    </a:lnTo>
                    <a:lnTo>
                      <a:pt x="180170" y="2679"/>
                    </a:lnTo>
                    <a:close/>
                  </a:path>
                </a:pathLst>
              </a:custGeom>
              <a:grpFill/>
              <a:ln w="3175" cap="flat">
                <a:solidFill>
                  <a:schemeClr val="bg1">
                    <a:lumMod val="85000"/>
                  </a:schemeClr>
                </a:solidFill>
                <a:prstDash val="solid"/>
                <a:miter/>
              </a:ln>
            </p:spPr>
            <p:txBody>
              <a:bodyPr/>
              <a:lstStyle/>
              <a:p>
                <a:endParaRPr lang="en-US"/>
              </a:p>
            </p:txBody>
          </p:sp>
          <p:sp>
            <p:nvSpPr>
              <p:cNvPr id="1315" name="Freeform 1314">
                <a:extLst>
                  <a:ext uri="{FF2B5EF4-FFF2-40B4-BE49-F238E27FC236}">
                    <a16:creationId xmlns:a16="http://schemas.microsoft.com/office/drawing/2014/main" id="{EA585AA5-CDC5-F301-F489-1C01D814CEA4}"/>
                  </a:ext>
                </a:extLst>
              </p:cNvPr>
              <p:cNvSpPr/>
              <p:nvPr/>
            </p:nvSpPr>
            <p:spPr>
              <a:xfrm>
                <a:off x="7299822" y="-112499"/>
                <a:ext cx="73953" cy="27935"/>
              </a:xfrm>
              <a:custGeom>
                <a:avLst/>
                <a:gdLst>
                  <a:gd name="csX0" fmla="*/ 73507 w 73953"/>
                  <a:gd name="csY0" fmla="*/ 12219 h 27935"/>
                  <a:gd name="csX1" fmla="*/ 60842 w 73953"/>
                  <a:gd name="csY1" fmla="*/ 10880 h 27935"/>
                  <a:gd name="csX2" fmla="*/ 52279 w 73953"/>
                  <a:gd name="csY2" fmla="*/ 7218 h 27935"/>
                  <a:gd name="csX3" fmla="*/ 44519 w 73953"/>
                  <a:gd name="csY3" fmla="*/ 9004 h 27935"/>
                  <a:gd name="csX4" fmla="*/ 29446 w 73953"/>
                  <a:gd name="csY4" fmla="*/ 4807 h 27935"/>
                  <a:gd name="csX5" fmla="*/ 22578 w 73953"/>
                  <a:gd name="csY5" fmla="*/ 343 h 27935"/>
                  <a:gd name="csX6" fmla="*/ 12856 w 73953"/>
                  <a:gd name="csY6" fmla="*/ 4272 h 27935"/>
                  <a:gd name="csX7" fmla="*/ 3937 w 73953"/>
                  <a:gd name="csY7" fmla="*/ 8379 h 27935"/>
                  <a:gd name="csX8" fmla="*/ 190 w 73953"/>
                  <a:gd name="csY8" fmla="*/ 15969 h 27935"/>
                  <a:gd name="csX9" fmla="*/ 3401 w 73953"/>
                  <a:gd name="csY9" fmla="*/ 19988 h 27935"/>
                  <a:gd name="csX10" fmla="*/ 5007 w 73953"/>
                  <a:gd name="csY10" fmla="*/ 24274 h 27935"/>
                  <a:gd name="csX11" fmla="*/ 18564 w 73953"/>
                  <a:gd name="csY11" fmla="*/ 24631 h 27935"/>
                  <a:gd name="csX12" fmla="*/ 52993 w 73953"/>
                  <a:gd name="csY12" fmla="*/ 26060 h 27935"/>
                  <a:gd name="csX13" fmla="*/ 72615 w 73953"/>
                  <a:gd name="csY13" fmla="*/ 27935 h 27935"/>
                  <a:gd name="csX14" fmla="*/ 73953 w 73953"/>
                  <a:gd name="csY14" fmla="*/ 12398 h 27935"/>
                  <a:gd name="csX15" fmla="*/ 73596 w 73953"/>
                  <a:gd name="csY15" fmla="*/ 12219 h 279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3953" h="27935">
                    <a:moveTo>
                      <a:pt x="73507" y="12219"/>
                    </a:moveTo>
                    <a:cubicBezTo>
                      <a:pt x="69404" y="10344"/>
                      <a:pt x="65301" y="11058"/>
                      <a:pt x="60842" y="10880"/>
                    </a:cubicBezTo>
                    <a:cubicBezTo>
                      <a:pt x="56471" y="10701"/>
                      <a:pt x="55490" y="10076"/>
                      <a:pt x="52279" y="7218"/>
                    </a:cubicBezTo>
                    <a:cubicBezTo>
                      <a:pt x="47909" y="3289"/>
                      <a:pt x="48266" y="6772"/>
                      <a:pt x="44519" y="9004"/>
                    </a:cubicBezTo>
                    <a:cubicBezTo>
                      <a:pt x="41576" y="10701"/>
                      <a:pt x="31854" y="6861"/>
                      <a:pt x="29446" y="4807"/>
                    </a:cubicBezTo>
                    <a:cubicBezTo>
                      <a:pt x="27305" y="3021"/>
                      <a:pt x="25611" y="1146"/>
                      <a:pt x="22578" y="343"/>
                    </a:cubicBezTo>
                    <a:cubicBezTo>
                      <a:pt x="17494" y="-997"/>
                      <a:pt x="16780" y="1861"/>
                      <a:pt x="12856" y="4272"/>
                    </a:cubicBezTo>
                    <a:cubicBezTo>
                      <a:pt x="10002" y="5968"/>
                      <a:pt x="6434" y="6236"/>
                      <a:pt x="3937" y="8379"/>
                    </a:cubicBezTo>
                    <a:cubicBezTo>
                      <a:pt x="1707" y="10255"/>
                      <a:pt x="-702" y="12844"/>
                      <a:pt x="190" y="15969"/>
                    </a:cubicBezTo>
                    <a:cubicBezTo>
                      <a:pt x="815" y="18113"/>
                      <a:pt x="2420" y="18380"/>
                      <a:pt x="3401" y="19988"/>
                    </a:cubicBezTo>
                    <a:cubicBezTo>
                      <a:pt x="4204" y="21327"/>
                      <a:pt x="3580" y="23113"/>
                      <a:pt x="5007" y="24274"/>
                    </a:cubicBezTo>
                    <a:cubicBezTo>
                      <a:pt x="7861" y="26507"/>
                      <a:pt x="14997" y="24631"/>
                      <a:pt x="18564" y="24631"/>
                    </a:cubicBezTo>
                    <a:cubicBezTo>
                      <a:pt x="29981" y="24631"/>
                      <a:pt x="41487" y="26060"/>
                      <a:pt x="52993" y="26060"/>
                    </a:cubicBezTo>
                    <a:cubicBezTo>
                      <a:pt x="59593" y="26060"/>
                      <a:pt x="66193" y="26953"/>
                      <a:pt x="72615" y="27935"/>
                    </a:cubicBezTo>
                    <a:lnTo>
                      <a:pt x="73953" y="12398"/>
                    </a:lnTo>
                    <a:cubicBezTo>
                      <a:pt x="73953" y="12398"/>
                      <a:pt x="73686" y="12308"/>
                      <a:pt x="73596" y="12219"/>
                    </a:cubicBezTo>
                    <a:close/>
                  </a:path>
                </a:pathLst>
              </a:custGeom>
              <a:grpFill/>
              <a:ln w="3175" cap="flat">
                <a:solidFill>
                  <a:schemeClr val="bg1">
                    <a:lumMod val="85000"/>
                  </a:schemeClr>
                </a:solidFill>
                <a:prstDash val="solid"/>
                <a:miter/>
              </a:ln>
            </p:spPr>
            <p:txBody>
              <a:bodyPr/>
              <a:lstStyle/>
              <a:p>
                <a:endParaRPr lang="en-US"/>
              </a:p>
            </p:txBody>
          </p:sp>
        </p:grpSp>
        <p:sp>
          <p:nvSpPr>
            <p:cNvPr id="15" name="Freeform 14">
              <a:extLst>
                <a:ext uri="{FF2B5EF4-FFF2-40B4-BE49-F238E27FC236}">
                  <a16:creationId xmlns:a16="http://schemas.microsoft.com/office/drawing/2014/main" id="{73F55764-2298-E3B4-776D-51B143DC8DAD}"/>
                </a:ext>
              </a:extLst>
            </p:cNvPr>
            <p:cNvSpPr/>
            <p:nvPr/>
          </p:nvSpPr>
          <p:spPr>
            <a:xfrm>
              <a:off x="7372437" y="-533013"/>
              <a:ext cx="325703" cy="527030"/>
            </a:xfrm>
            <a:custGeom>
              <a:avLst/>
              <a:gdLst>
                <a:gd name="csX0" fmla="*/ 249562 w 325703"/>
                <a:gd name="csY0" fmla="*/ 422910 h 527030"/>
                <a:gd name="csX1" fmla="*/ 248314 w 325703"/>
                <a:gd name="csY1" fmla="*/ 413534 h 527030"/>
                <a:gd name="csX2" fmla="*/ 262139 w 325703"/>
                <a:gd name="csY2" fmla="*/ 404604 h 527030"/>
                <a:gd name="csX3" fmla="*/ 276053 w 325703"/>
                <a:gd name="csY3" fmla="*/ 400586 h 527030"/>
                <a:gd name="csX4" fmla="*/ 288094 w 325703"/>
                <a:gd name="csY4" fmla="*/ 403265 h 527030"/>
                <a:gd name="csX5" fmla="*/ 300313 w 325703"/>
                <a:gd name="csY5" fmla="*/ 400139 h 527030"/>
                <a:gd name="csX6" fmla="*/ 304595 w 325703"/>
                <a:gd name="csY6" fmla="*/ 387191 h 527030"/>
                <a:gd name="csX7" fmla="*/ 315744 w 325703"/>
                <a:gd name="csY7" fmla="*/ 381298 h 527030"/>
                <a:gd name="csX8" fmla="*/ 320293 w 325703"/>
                <a:gd name="csY8" fmla="*/ 369689 h 527030"/>
                <a:gd name="csX9" fmla="*/ 325377 w 325703"/>
                <a:gd name="csY9" fmla="*/ 359509 h 527030"/>
                <a:gd name="csX10" fmla="*/ 315030 w 325703"/>
                <a:gd name="csY10" fmla="*/ 353169 h 527030"/>
                <a:gd name="csX11" fmla="*/ 312890 w 325703"/>
                <a:gd name="csY11" fmla="*/ 348169 h 527030"/>
                <a:gd name="csX12" fmla="*/ 310035 w 325703"/>
                <a:gd name="csY12" fmla="*/ 342186 h 527030"/>
                <a:gd name="csX13" fmla="*/ 312711 w 325703"/>
                <a:gd name="csY13" fmla="*/ 318968 h 527030"/>
                <a:gd name="csX14" fmla="*/ 307449 w 325703"/>
                <a:gd name="csY14" fmla="*/ 309057 h 527030"/>
                <a:gd name="csX15" fmla="*/ 304684 w 325703"/>
                <a:gd name="csY15" fmla="*/ 297269 h 527030"/>
                <a:gd name="csX16" fmla="*/ 293267 w 325703"/>
                <a:gd name="csY16" fmla="*/ 288965 h 527030"/>
                <a:gd name="csX17" fmla="*/ 295764 w 325703"/>
                <a:gd name="csY17" fmla="*/ 272266 h 527030"/>
                <a:gd name="csX18" fmla="*/ 294248 w 325703"/>
                <a:gd name="csY18" fmla="*/ 258068 h 527030"/>
                <a:gd name="csX19" fmla="*/ 302008 w 325703"/>
                <a:gd name="csY19" fmla="*/ 250478 h 527030"/>
                <a:gd name="csX20" fmla="*/ 306289 w 325703"/>
                <a:gd name="csY20" fmla="*/ 241637 h 527030"/>
                <a:gd name="csX21" fmla="*/ 317171 w 325703"/>
                <a:gd name="csY21" fmla="*/ 239762 h 527030"/>
                <a:gd name="csX22" fmla="*/ 320382 w 325703"/>
                <a:gd name="csY22" fmla="*/ 231458 h 527030"/>
                <a:gd name="csX23" fmla="*/ 322077 w 325703"/>
                <a:gd name="csY23" fmla="*/ 225296 h 527030"/>
                <a:gd name="csX24" fmla="*/ 315922 w 325703"/>
                <a:gd name="csY24" fmla="*/ 212437 h 527030"/>
                <a:gd name="csX25" fmla="*/ 303257 w 325703"/>
                <a:gd name="csY25" fmla="*/ 212080 h 527030"/>
                <a:gd name="csX26" fmla="*/ 267669 w 325703"/>
                <a:gd name="csY26" fmla="*/ 211098 h 527030"/>
                <a:gd name="csX27" fmla="*/ 217810 w 325703"/>
                <a:gd name="csY27" fmla="*/ 209758 h 527030"/>
                <a:gd name="csX28" fmla="*/ 219861 w 325703"/>
                <a:gd name="csY28" fmla="*/ 0 h 527030"/>
                <a:gd name="csX29" fmla="*/ 4549 w 325703"/>
                <a:gd name="csY29" fmla="*/ 268 h 527030"/>
                <a:gd name="csX30" fmla="*/ 446 w 325703"/>
                <a:gd name="csY30" fmla="*/ 394067 h 527030"/>
                <a:gd name="csX31" fmla="*/ 10436 w 325703"/>
                <a:gd name="csY31" fmla="*/ 388084 h 527030"/>
                <a:gd name="csX32" fmla="*/ 28185 w 325703"/>
                <a:gd name="csY32" fmla="*/ 385137 h 527030"/>
                <a:gd name="csX33" fmla="*/ 37283 w 325703"/>
                <a:gd name="csY33" fmla="*/ 378708 h 527030"/>
                <a:gd name="csX34" fmla="*/ 46202 w 325703"/>
                <a:gd name="csY34" fmla="*/ 375315 h 527030"/>
                <a:gd name="csX35" fmla="*/ 55924 w 325703"/>
                <a:gd name="csY35" fmla="*/ 379333 h 527030"/>
                <a:gd name="csX36" fmla="*/ 66360 w 325703"/>
                <a:gd name="csY36" fmla="*/ 380048 h 527030"/>
                <a:gd name="csX37" fmla="*/ 75457 w 325703"/>
                <a:gd name="csY37" fmla="*/ 374511 h 527030"/>
                <a:gd name="csX38" fmla="*/ 84109 w 325703"/>
                <a:gd name="csY38" fmla="*/ 371386 h 527030"/>
                <a:gd name="csX39" fmla="*/ 92137 w 325703"/>
                <a:gd name="csY39" fmla="*/ 370939 h 527030"/>
                <a:gd name="csX40" fmla="*/ 99896 w 325703"/>
                <a:gd name="csY40" fmla="*/ 377458 h 527030"/>
                <a:gd name="csX41" fmla="*/ 108637 w 325703"/>
                <a:gd name="csY41" fmla="*/ 376208 h 527030"/>
                <a:gd name="csX42" fmla="*/ 118449 w 325703"/>
                <a:gd name="csY42" fmla="*/ 361831 h 527030"/>
                <a:gd name="csX43" fmla="*/ 120589 w 325703"/>
                <a:gd name="csY43" fmla="*/ 358973 h 527030"/>
                <a:gd name="csX44" fmla="*/ 123533 w 325703"/>
                <a:gd name="csY44" fmla="*/ 362099 h 527030"/>
                <a:gd name="csX45" fmla="*/ 119430 w 325703"/>
                <a:gd name="csY45" fmla="*/ 371654 h 527030"/>
                <a:gd name="csX46" fmla="*/ 119073 w 325703"/>
                <a:gd name="csY46" fmla="*/ 380762 h 527030"/>
                <a:gd name="csX47" fmla="*/ 124603 w 325703"/>
                <a:gd name="csY47" fmla="*/ 390495 h 527030"/>
                <a:gd name="csX48" fmla="*/ 142620 w 325703"/>
                <a:gd name="csY48" fmla="*/ 391656 h 527030"/>
                <a:gd name="csX49" fmla="*/ 146188 w 325703"/>
                <a:gd name="csY49" fmla="*/ 383619 h 527030"/>
                <a:gd name="csX50" fmla="*/ 150290 w 325703"/>
                <a:gd name="csY50" fmla="*/ 382191 h 527030"/>
                <a:gd name="csX51" fmla="*/ 152966 w 325703"/>
                <a:gd name="csY51" fmla="*/ 376654 h 527030"/>
                <a:gd name="csX52" fmla="*/ 158764 w 325703"/>
                <a:gd name="csY52" fmla="*/ 374511 h 527030"/>
                <a:gd name="csX53" fmla="*/ 155910 w 325703"/>
                <a:gd name="csY53" fmla="*/ 384959 h 527030"/>
                <a:gd name="csX54" fmla="*/ 149577 w 325703"/>
                <a:gd name="csY54" fmla="*/ 387995 h 527030"/>
                <a:gd name="csX55" fmla="*/ 145385 w 325703"/>
                <a:gd name="csY55" fmla="*/ 396925 h 527030"/>
                <a:gd name="csX56" fmla="*/ 144761 w 325703"/>
                <a:gd name="csY56" fmla="*/ 405944 h 527030"/>
                <a:gd name="csX57" fmla="*/ 153055 w 325703"/>
                <a:gd name="csY57" fmla="*/ 409962 h 527030"/>
                <a:gd name="csX58" fmla="*/ 160726 w 325703"/>
                <a:gd name="csY58" fmla="*/ 412462 h 527030"/>
                <a:gd name="csX59" fmla="*/ 160726 w 325703"/>
                <a:gd name="csY59" fmla="*/ 417106 h 527030"/>
                <a:gd name="csX60" fmla="*/ 163937 w 325703"/>
                <a:gd name="csY60" fmla="*/ 420142 h 527030"/>
                <a:gd name="csX61" fmla="*/ 170716 w 325703"/>
                <a:gd name="csY61" fmla="*/ 429875 h 527030"/>
                <a:gd name="csX62" fmla="*/ 171251 w 325703"/>
                <a:gd name="csY62" fmla="*/ 438448 h 527030"/>
                <a:gd name="csX63" fmla="*/ 169021 w 325703"/>
                <a:gd name="csY63" fmla="*/ 447288 h 527030"/>
                <a:gd name="csX64" fmla="*/ 161083 w 325703"/>
                <a:gd name="csY64" fmla="*/ 447913 h 527030"/>
                <a:gd name="csX65" fmla="*/ 141193 w 325703"/>
                <a:gd name="csY65" fmla="*/ 445145 h 527030"/>
                <a:gd name="csX66" fmla="*/ 138785 w 325703"/>
                <a:gd name="csY66" fmla="*/ 436037 h 527030"/>
                <a:gd name="csX67" fmla="*/ 130400 w 325703"/>
                <a:gd name="csY67" fmla="*/ 437823 h 527030"/>
                <a:gd name="csX68" fmla="*/ 113186 w 325703"/>
                <a:gd name="csY68" fmla="*/ 424785 h 527030"/>
                <a:gd name="csX69" fmla="*/ 105248 w 325703"/>
                <a:gd name="csY69" fmla="*/ 417909 h 527030"/>
                <a:gd name="csX70" fmla="*/ 96150 w 325703"/>
                <a:gd name="csY70" fmla="*/ 415052 h 527030"/>
                <a:gd name="csX71" fmla="*/ 87142 w 325703"/>
                <a:gd name="csY71" fmla="*/ 411301 h 527030"/>
                <a:gd name="csX72" fmla="*/ 80006 w 325703"/>
                <a:gd name="csY72" fmla="*/ 416570 h 527030"/>
                <a:gd name="csX73" fmla="*/ 92850 w 325703"/>
                <a:gd name="csY73" fmla="*/ 427732 h 527030"/>
                <a:gd name="csX74" fmla="*/ 98648 w 325703"/>
                <a:gd name="csY74" fmla="*/ 431036 h 527030"/>
                <a:gd name="csX75" fmla="*/ 83574 w 325703"/>
                <a:gd name="csY75" fmla="*/ 434608 h 527030"/>
                <a:gd name="csX76" fmla="*/ 73228 w 325703"/>
                <a:gd name="csY76" fmla="*/ 432197 h 527030"/>
                <a:gd name="csX77" fmla="*/ 61454 w 325703"/>
                <a:gd name="csY77" fmla="*/ 430411 h 527030"/>
                <a:gd name="csX78" fmla="*/ 52178 w 325703"/>
                <a:gd name="csY78" fmla="*/ 411569 h 527030"/>
                <a:gd name="csX79" fmla="*/ 42813 w 325703"/>
                <a:gd name="csY79" fmla="*/ 428089 h 527030"/>
                <a:gd name="csX80" fmla="*/ 33091 w 325703"/>
                <a:gd name="csY80" fmla="*/ 442466 h 527030"/>
                <a:gd name="csX81" fmla="*/ 23012 w 325703"/>
                <a:gd name="csY81" fmla="*/ 439698 h 527030"/>
                <a:gd name="csX82" fmla="*/ 13201 w 325703"/>
                <a:gd name="csY82" fmla="*/ 437555 h 527030"/>
                <a:gd name="csX83" fmla="*/ 1338 w 325703"/>
                <a:gd name="csY83" fmla="*/ 432911 h 527030"/>
                <a:gd name="csX84" fmla="*/ 0 w 325703"/>
                <a:gd name="csY84" fmla="*/ 448449 h 527030"/>
                <a:gd name="csX85" fmla="*/ 7046 w 325703"/>
                <a:gd name="csY85" fmla="*/ 449431 h 527030"/>
                <a:gd name="csX86" fmla="*/ 32377 w 325703"/>
                <a:gd name="csY86" fmla="*/ 455593 h 527030"/>
                <a:gd name="csX87" fmla="*/ 59135 w 325703"/>
                <a:gd name="csY87" fmla="*/ 460236 h 527030"/>
                <a:gd name="csX88" fmla="*/ 155910 w 325703"/>
                <a:gd name="csY88" fmla="*/ 491311 h 527030"/>
                <a:gd name="csX89" fmla="*/ 202379 w 325703"/>
                <a:gd name="csY89" fmla="*/ 508814 h 527030"/>
                <a:gd name="csX90" fmla="*/ 224856 w 325703"/>
                <a:gd name="csY90" fmla="*/ 518100 h 527030"/>
                <a:gd name="csX91" fmla="*/ 243497 w 325703"/>
                <a:gd name="csY91" fmla="*/ 527030 h 527030"/>
                <a:gd name="csX92" fmla="*/ 244122 w 325703"/>
                <a:gd name="csY92" fmla="*/ 429875 h 527030"/>
                <a:gd name="csX93" fmla="*/ 249562 w 325703"/>
                <a:gd name="csY93" fmla="*/ 422821 h 5270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Lst>
              <a:rect l="l" t="t" r="r" b="b"/>
              <a:pathLst>
                <a:path w="325703" h="527030">
                  <a:moveTo>
                    <a:pt x="249562" y="422910"/>
                  </a:moveTo>
                  <a:cubicBezTo>
                    <a:pt x="250276" y="419785"/>
                    <a:pt x="246708" y="416838"/>
                    <a:pt x="248314" y="413534"/>
                  </a:cubicBezTo>
                  <a:cubicBezTo>
                    <a:pt x="249652" y="410766"/>
                    <a:pt x="259463" y="406479"/>
                    <a:pt x="262139" y="404604"/>
                  </a:cubicBezTo>
                  <a:cubicBezTo>
                    <a:pt x="266598" y="401479"/>
                    <a:pt x="271058" y="401300"/>
                    <a:pt x="276053" y="400586"/>
                  </a:cubicBezTo>
                  <a:cubicBezTo>
                    <a:pt x="282296" y="399693"/>
                    <a:pt x="282564" y="400943"/>
                    <a:pt x="288094" y="403265"/>
                  </a:cubicBezTo>
                  <a:cubicBezTo>
                    <a:pt x="292910" y="405319"/>
                    <a:pt x="297281" y="404604"/>
                    <a:pt x="300313" y="400139"/>
                  </a:cubicBezTo>
                  <a:cubicBezTo>
                    <a:pt x="302900" y="396300"/>
                    <a:pt x="302186" y="391210"/>
                    <a:pt x="304595" y="387191"/>
                  </a:cubicBezTo>
                  <a:cubicBezTo>
                    <a:pt x="307627" y="382101"/>
                    <a:pt x="312265" y="384512"/>
                    <a:pt x="315744" y="381298"/>
                  </a:cubicBezTo>
                  <a:cubicBezTo>
                    <a:pt x="318420" y="378708"/>
                    <a:pt x="318509" y="372636"/>
                    <a:pt x="320293" y="369689"/>
                  </a:cubicBezTo>
                  <a:cubicBezTo>
                    <a:pt x="322255" y="366474"/>
                    <a:pt x="326982" y="364242"/>
                    <a:pt x="325377" y="359509"/>
                  </a:cubicBezTo>
                  <a:cubicBezTo>
                    <a:pt x="323771" y="354776"/>
                    <a:pt x="318063" y="355937"/>
                    <a:pt x="315030" y="353169"/>
                  </a:cubicBezTo>
                  <a:cubicBezTo>
                    <a:pt x="312890" y="351115"/>
                    <a:pt x="313871" y="350580"/>
                    <a:pt x="312890" y="348169"/>
                  </a:cubicBezTo>
                  <a:cubicBezTo>
                    <a:pt x="312265" y="346472"/>
                    <a:pt x="310392" y="343614"/>
                    <a:pt x="310035" y="342186"/>
                  </a:cubicBezTo>
                  <a:cubicBezTo>
                    <a:pt x="307627" y="333970"/>
                    <a:pt x="319044" y="328345"/>
                    <a:pt x="312711" y="318968"/>
                  </a:cubicBezTo>
                  <a:cubicBezTo>
                    <a:pt x="309500" y="314146"/>
                    <a:pt x="306914" y="315397"/>
                    <a:pt x="307449" y="309057"/>
                  </a:cubicBezTo>
                  <a:cubicBezTo>
                    <a:pt x="307895" y="303877"/>
                    <a:pt x="309946" y="300573"/>
                    <a:pt x="304684" y="297269"/>
                  </a:cubicBezTo>
                  <a:cubicBezTo>
                    <a:pt x="300224" y="294501"/>
                    <a:pt x="294783" y="295662"/>
                    <a:pt x="293267" y="288965"/>
                  </a:cubicBezTo>
                  <a:cubicBezTo>
                    <a:pt x="291929" y="282982"/>
                    <a:pt x="296567" y="277803"/>
                    <a:pt x="295764" y="272266"/>
                  </a:cubicBezTo>
                  <a:cubicBezTo>
                    <a:pt x="294873" y="266640"/>
                    <a:pt x="290502" y="264051"/>
                    <a:pt x="294248" y="258068"/>
                  </a:cubicBezTo>
                  <a:cubicBezTo>
                    <a:pt x="296300" y="254764"/>
                    <a:pt x="299867" y="253603"/>
                    <a:pt x="302008" y="250478"/>
                  </a:cubicBezTo>
                  <a:cubicBezTo>
                    <a:pt x="303970" y="247620"/>
                    <a:pt x="303168" y="243959"/>
                    <a:pt x="306289" y="241637"/>
                  </a:cubicBezTo>
                  <a:cubicBezTo>
                    <a:pt x="309679" y="239137"/>
                    <a:pt x="313782" y="241548"/>
                    <a:pt x="317171" y="239762"/>
                  </a:cubicBezTo>
                  <a:cubicBezTo>
                    <a:pt x="321274" y="237619"/>
                    <a:pt x="319490" y="235119"/>
                    <a:pt x="320382" y="231458"/>
                  </a:cubicBezTo>
                  <a:cubicBezTo>
                    <a:pt x="320828" y="229404"/>
                    <a:pt x="321631" y="227350"/>
                    <a:pt x="322077" y="225296"/>
                  </a:cubicBezTo>
                  <a:cubicBezTo>
                    <a:pt x="323504" y="218331"/>
                    <a:pt x="323147" y="213330"/>
                    <a:pt x="315922" y="212437"/>
                  </a:cubicBezTo>
                  <a:cubicBezTo>
                    <a:pt x="311819" y="211901"/>
                    <a:pt x="307360" y="212169"/>
                    <a:pt x="303257" y="212080"/>
                  </a:cubicBezTo>
                  <a:cubicBezTo>
                    <a:pt x="291394" y="211723"/>
                    <a:pt x="279531" y="211455"/>
                    <a:pt x="267669" y="211098"/>
                  </a:cubicBezTo>
                  <a:cubicBezTo>
                    <a:pt x="251079" y="210651"/>
                    <a:pt x="234400" y="210205"/>
                    <a:pt x="217810" y="209758"/>
                  </a:cubicBezTo>
                  <a:lnTo>
                    <a:pt x="219861" y="0"/>
                  </a:lnTo>
                  <a:lnTo>
                    <a:pt x="4549" y="268"/>
                  </a:lnTo>
                  <a:lnTo>
                    <a:pt x="446" y="394067"/>
                  </a:lnTo>
                  <a:cubicBezTo>
                    <a:pt x="4995" y="394960"/>
                    <a:pt x="7403" y="390852"/>
                    <a:pt x="10436" y="388084"/>
                  </a:cubicBezTo>
                  <a:cubicBezTo>
                    <a:pt x="15698" y="383352"/>
                    <a:pt x="21942" y="387102"/>
                    <a:pt x="28185" y="385137"/>
                  </a:cubicBezTo>
                  <a:cubicBezTo>
                    <a:pt x="31753" y="384066"/>
                    <a:pt x="34429" y="380940"/>
                    <a:pt x="37283" y="378708"/>
                  </a:cubicBezTo>
                  <a:cubicBezTo>
                    <a:pt x="39959" y="376654"/>
                    <a:pt x="42813" y="375047"/>
                    <a:pt x="46202" y="375315"/>
                  </a:cubicBezTo>
                  <a:cubicBezTo>
                    <a:pt x="49859" y="375583"/>
                    <a:pt x="52356" y="378529"/>
                    <a:pt x="55924" y="379333"/>
                  </a:cubicBezTo>
                  <a:cubicBezTo>
                    <a:pt x="58957" y="380048"/>
                    <a:pt x="63149" y="380583"/>
                    <a:pt x="66360" y="380048"/>
                  </a:cubicBezTo>
                  <a:cubicBezTo>
                    <a:pt x="70017" y="379422"/>
                    <a:pt x="72336" y="376565"/>
                    <a:pt x="75457" y="374511"/>
                  </a:cubicBezTo>
                  <a:cubicBezTo>
                    <a:pt x="78222" y="372725"/>
                    <a:pt x="81523" y="372993"/>
                    <a:pt x="84109" y="371386"/>
                  </a:cubicBezTo>
                  <a:cubicBezTo>
                    <a:pt x="87409" y="369332"/>
                    <a:pt x="88836" y="367099"/>
                    <a:pt x="92137" y="370939"/>
                  </a:cubicBezTo>
                  <a:cubicBezTo>
                    <a:pt x="94812" y="374065"/>
                    <a:pt x="95793" y="376118"/>
                    <a:pt x="99896" y="377458"/>
                  </a:cubicBezTo>
                  <a:cubicBezTo>
                    <a:pt x="103553" y="378619"/>
                    <a:pt x="105783" y="378440"/>
                    <a:pt x="108637" y="376208"/>
                  </a:cubicBezTo>
                  <a:cubicBezTo>
                    <a:pt x="113543" y="372279"/>
                    <a:pt x="116397" y="367278"/>
                    <a:pt x="118449" y="361831"/>
                  </a:cubicBezTo>
                  <a:cubicBezTo>
                    <a:pt x="119073" y="360134"/>
                    <a:pt x="118092" y="359152"/>
                    <a:pt x="120589" y="358973"/>
                  </a:cubicBezTo>
                  <a:cubicBezTo>
                    <a:pt x="122551" y="358884"/>
                    <a:pt x="123087" y="360402"/>
                    <a:pt x="123533" y="362099"/>
                  </a:cubicBezTo>
                  <a:cubicBezTo>
                    <a:pt x="124692" y="365939"/>
                    <a:pt x="122105" y="369064"/>
                    <a:pt x="119430" y="371654"/>
                  </a:cubicBezTo>
                  <a:cubicBezTo>
                    <a:pt x="115951" y="375225"/>
                    <a:pt x="115773" y="376386"/>
                    <a:pt x="119073" y="380762"/>
                  </a:cubicBezTo>
                  <a:cubicBezTo>
                    <a:pt x="121214" y="383619"/>
                    <a:pt x="122373" y="387995"/>
                    <a:pt x="124603" y="390495"/>
                  </a:cubicBezTo>
                  <a:cubicBezTo>
                    <a:pt x="127368" y="393531"/>
                    <a:pt x="138963" y="394156"/>
                    <a:pt x="142620" y="391656"/>
                  </a:cubicBezTo>
                  <a:cubicBezTo>
                    <a:pt x="145296" y="389870"/>
                    <a:pt x="143512" y="385763"/>
                    <a:pt x="146188" y="383619"/>
                  </a:cubicBezTo>
                  <a:cubicBezTo>
                    <a:pt x="147258" y="382816"/>
                    <a:pt x="149131" y="383173"/>
                    <a:pt x="150290" y="382191"/>
                  </a:cubicBezTo>
                  <a:cubicBezTo>
                    <a:pt x="151985" y="380762"/>
                    <a:pt x="152074" y="378529"/>
                    <a:pt x="152966" y="376654"/>
                  </a:cubicBezTo>
                  <a:cubicBezTo>
                    <a:pt x="154393" y="373975"/>
                    <a:pt x="156980" y="370761"/>
                    <a:pt x="158764" y="374511"/>
                  </a:cubicBezTo>
                  <a:cubicBezTo>
                    <a:pt x="160013" y="377190"/>
                    <a:pt x="157604" y="382994"/>
                    <a:pt x="155910" y="384959"/>
                  </a:cubicBezTo>
                  <a:cubicBezTo>
                    <a:pt x="153947" y="387102"/>
                    <a:pt x="151628" y="386120"/>
                    <a:pt x="149577" y="387995"/>
                  </a:cubicBezTo>
                  <a:cubicBezTo>
                    <a:pt x="147525" y="389870"/>
                    <a:pt x="146634" y="394424"/>
                    <a:pt x="145385" y="396925"/>
                  </a:cubicBezTo>
                  <a:cubicBezTo>
                    <a:pt x="143958" y="399782"/>
                    <a:pt x="143333" y="402997"/>
                    <a:pt x="144761" y="405944"/>
                  </a:cubicBezTo>
                  <a:cubicBezTo>
                    <a:pt x="146455" y="409426"/>
                    <a:pt x="149577" y="409426"/>
                    <a:pt x="153055" y="409962"/>
                  </a:cubicBezTo>
                  <a:cubicBezTo>
                    <a:pt x="155285" y="410230"/>
                    <a:pt x="159656" y="410230"/>
                    <a:pt x="160726" y="412462"/>
                  </a:cubicBezTo>
                  <a:cubicBezTo>
                    <a:pt x="161529" y="414070"/>
                    <a:pt x="160191" y="415766"/>
                    <a:pt x="160726" y="417106"/>
                  </a:cubicBezTo>
                  <a:cubicBezTo>
                    <a:pt x="161440" y="418981"/>
                    <a:pt x="162421" y="418892"/>
                    <a:pt x="163937" y="420142"/>
                  </a:cubicBezTo>
                  <a:cubicBezTo>
                    <a:pt x="167059" y="422821"/>
                    <a:pt x="169110" y="426125"/>
                    <a:pt x="170716" y="429875"/>
                  </a:cubicBezTo>
                  <a:cubicBezTo>
                    <a:pt x="172143" y="433179"/>
                    <a:pt x="170983" y="435322"/>
                    <a:pt x="171251" y="438448"/>
                  </a:cubicBezTo>
                  <a:cubicBezTo>
                    <a:pt x="171518" y="442109"/>
                    <a:pt x="172856" y="443984"/>
                    <a:pt x="169021" y="447288"/>
                  </a:cubicBezTo>
                  <a:cubicBezTo>
                    <a:pt x="166078" y="449788"/>
                    <a:pt x="164651" y="448449"/>
                    <a:pt x="161083" y="447913"/>
                  </a:cubicBezTo>
                  <a:cubicBezTo>
                    <a:pt x="155642" y="447110"/>
                    <a:pt x="145296" y="450146"/>
                    <a:pt x="141193" y="445145"/>
                  </a:cubicBezTo>
                  <a:cubicBezTo>
                    <a:pt x="138695" y="442109"/>
                    <a:pt x="142531" y="437555"/>
                    <a:pt x="138785" y="436037"/>
                  </a:cubicBezTo>
                  <a:cubicBezTo>
                    <a:pt x="135841" y="434786"/>
                    <a:pt x="132809" y="437465"/>
                    <a:pt x="130400" y="437823"/>
                  </a:cubicBezTo>
                  <a:cubicBezTo>
                    <a:pt x="120589" y="439430"/>
                    <a:pt x="118270" y="430679"/>
                    <a:pt x="113186" y="424785"/>
                  </a:cubicBezTo>
                  <a:cubicBezTo>
                    <a:pt x="110956" y="422196"/>
                    <a:pt x="107924" y="419963"/>
                    <a:pt x="105248" y="417909"/>
                  </a:cubicBezTo>
                  <a:cubicBezTo>
                    <a:pt x="102305" y="415766"/>
                    <a:pt x="99004" y="416927"/>
                    <a:pt x="96150" y="415052"/>
                  </a:cubicBezTo>
                  <a:cubicBezTo>
                    <a:pt x="93028" y="412998"/>
                    <a:pt x="91958" y="409337"/>
                    <a:pt x="87142" y="411301"/>
                  </a:cubicBezTo>
                  <a:cubicBezTo>
                    <a:pt x="85447" y="412016"/>
                    <a:pt x="80987" y="414873"/>
                    <a:pt x="80006" y="416570"/>
                  </a:cubicBezTo>
                  <a:cubicBezTo>
                    <a:pt x="75636" y="424249"/>
                    <a:pt x="88836" y="425589"/>
                    <a:pt x="92850" y="427732"/>
                  </a:cubicBezTo>
                  <a:cubicBezTo>
                    <a:pt x="94812" y="428804"/>
                    <a:pt x="96596" y="430143"/>
                    <a:pt x="98648" y="431036"/>
                  </a:cubicBezTo>
                  <a:cubicBezTo>
                    <a:pt x="100164" y="439341"/>
                    <a:pt x="87588" y="436572"/>
                    <a:pt x="83574" y="434608"/>
                  </a:cubicBezTo>
                  <a:cubicBezTo>
                    <a:pt x="80274" y="432911"/>
                    <a:pt x="76795" y="432733"/>
                    <a:pt x="73228" y="432197"/>
                  </a:cubicBezTo>
                  <a:cubicBezTo>
                    <a:pt x="69838" y="431661"/>
                    <a:pt x="64219" y="432643"/>
                    <a:pt x="61454" y="430411"/>
                  </a:cubicBezTo>
                  <a:cubicBezTo>
                    <a:pt x="55567" y="425589"/>
                    <a:pt x="61900" y="414427"/>
                    <a:pt x="52178" y="411569"/>
                  </a:cubicBezTo>
                  <a:cubicBezTo>
                    <a:pt x="46202" y="409783"/>
                    <a:pt x="44061" y="423624"/>
                    <a:pt x="42813" y="428089"/>
                  </a:cubicBezTo>
                  <a:cubicBezTo>
                    <a:pt x="41118" y="433983"/>
                    <a:pt x="41921" y="444609"/>
                    <a:pt x="33091" y="442466"/>
                  </a:cubicBezTo>
                  <a:cubicBezTo>
                    <a:pt x="29345" y="441573"/>
                    <a:pt x="26936" y="439787"/>
                    <a:pt x="23012" y="439698"/>
                  </a:cubicBezTo>
                  <a:cubicBezTo>
                    <a:pt x="19087" y="439519"/>
                    <a:pt x="16768" y="439073"/>
                    <a:pt x="13201" y="437555"/>
                  </a:cubicBezTo>
                  <a:cubicBezTo>
                    <a:pt x="9365" y="435858"/>
                    <a:pt x="5084" y="434608"/>
                    <a:pt x="1338" y="432911"/>
                  </a:cubicBezTo>
                  <a:lnTo>
                    <a:pt x="0" y="448449"/>
                  </a:lnTo>
                  <a:cubicBezTo>
                    <a:pt x="2408" y="448806"/>
                    <a:pt x="4727" y="449163"/>
                    <a:pt x="7046" y="449431"/>
                  </a:cubicBezTo>
                  <a:cubicBezTo>
                    <a:pt x="15520" y="450592"/>
                    <a:pt x="23815" y="454343"/>
                    <a:pt x="32377" y="455593"/>
                  </a:cubicBezTo>
                  <a:cubicBezTo>
                    <a:pt x="41386" y="456932"/>
                    <a:pt x="50394" y="457468"/>
                    <a:pt x="59135" y="460236"/>
                  </a:cubicBezTo>
                  <a:cubicBezTo>
                    <a:pt x="91423" y="470505"/>
                    <a:pt x="124335" y="479435"/>
                    <a:pt x="155910" y="491311"/>
                  </a:cubicBezTo>
                  <a:cubicBezTo>
                    <a:pt x="171162" y="497026"/>
                    <a:pt x="187038" y="503188"/>
                    <a:pt x="202379" y="508814"/>
                  </a:cubicBezTo>
                  <a:cubicBezTo>
                    <a:pt x="209961" y="511582"/>
                    <a:pt x="217364" y="514707"/>
                    <a:pt x="224856" y="518100"/>
                  </a:cubicBezTo>
                  <a:cubicBezTo>
                    <a:pt x="231545" y="521137"/>
                    <a:pt x="237521" y="523548"/>
                    <a:pt x="243497" y="527030"/>
                  </a:cubicBezTo>
                  <a:lnTo>
                    <a:pt x="244122" y="429875"/>
                  </a:lnTo>
                  <a:cubicBezTo>
                    <a:pt x="245192" y="427196"/>
                    <a:pt x="248938" y="425678"/>
                    <a:pt x="249562" y="422821"/>
                  </a:cubicBezTo>
                  <a:close/>
                </a:path>
              </a:pathLst>
            </a:custGeom>
            <a:grpFill/>
            <a:ln w="3175" cap="flat">
              <a:solidFill>
                <a:schemeClr val="bg1">
                  <a:lumMod val="85000"/>
                </a:schemeClr>
              </a:solidFill>
              <a:prstDash val="solid"/>
              <a:miter/>
            </a:ln>
          </p:spPr>
          <p:txBody>
            <a:bodyPr/>
            <a:lstStyle/>
            <a:p>
              <a:endParaRPr lang="en-US"/>
            </a:p>
          </p:txBody>
        </p:sp>
        <p:sp>
          <p:nvSpPr>
            <p:cNvPr id="16" name="Freeform 15">
              <a:extLst>
                <a:ext uri="{FF2B5EF4-FFF2-40B4-BE49-F238E27FC236}">
                  <a16:creationId xmlns:a16="http://schemas.microsoft.com/office/drawing/2014/main" id="{34D60E3F-3A3A-734C-D8C6-19412C358309}"/>
                </a:ext>
              </a:extLst>
            </p:cNvPr>
            <p:cNvSpPr/>
            <p:nvPr/>
          </p:nvSpPr>
          <p:spPr>
            <a:xfrm>
              <a:off x="7590514" y="-536049"/>
              <a:ext cx="335098" cy="219134"/>
            </a:xfrm>
            <a:custGeom>
              <a:avLst/>
              <a:gdLst>
                <a:gd name="csX0" fmla="*/ 119430 w 335098"/>
                <a:gd name="csY0" fmla="*/ 208776 h 219134"/>
                <a:gd name="csX1" fmla="*/ 124603 w 335098"/>
                <a:gd name="csY1" fmla="*/ 202347 h 219134"/>
                <a:gd name="csX2" fmla="*/ 128438 w 335098"/>
                <a:gd name="csY2" fmla="*/ 186005 h 219134"/>
                <a:gd name="csX3" fmla="*/ 125584 w 335098"/>
                <a:gd name="csY3" fmla="*/ 172254 h 219134"/>
                <a:gd name="csX4" fmla="*/ 128171 w 335098"/>
                <a:gd name="csY4" fmla="*/ 163235 h 219134"/>
                <a:gd name="csX5" fmla="*/ 131471 w 335098"/>
                <a:gd name="csY5" fmla="*/ 158859 h 219134"/>
                <a:gd name="csX6" fmla="*/ 132719 w 335098"/>
                <a:gd name="csY6" fmla="*/ 154484 h 219134"/>
                <a:gd name="csX7" fmla="*/ 151896 w 335098"/>
                <a:gd name="csY7" fmla="*/ 153055 h 219134"/>
                <a:gd name="csX8" fmla="*/ 171875 w 335098"/>
                <a:gd name="csY8" fmla="*/ 155912 h 219134"/>
                <a:gd name="csX9" fmla="*/ 178297 w 335098"/>
                <a:gd name="csY9" fmla="*/ 161270 h 219134"/>
                <a:gd name="csX10" fmla="*/ 184184 w 335098"/>
                <a:gd name="csY10" fmla="*/ 184130 h 219134"/>
                <a:gd name="csX11" fmla="*/ 248849 w 335098"/>
                <a:gd name="csY11" fmla="*/ 185202 h 219134"/>
                <a:gd name="csX12" fmla="*/ 252060 w 335098"/>
                <a:gd name="csY12" fmla="*/ 184755 h 219134"/>
                <a:gd name="csX13" fmla="*/ 252506 w 335098"/>
                <a:gd name="csY13" fmla="*/ 170736 h 219134"/>
                <a:gd name="csX14" fmla="*/ 253130 w 335098"/>
                <a:gd name="csY14" fmla="*/ 163949 h 219134"/>
                <a:gd name="csX15" fmla="*/ 257233 w 335098"/>
                <a:gd name="csY15" fmla="*/ 159216 h 219134"/>
                <a:gd name="csX16" fmla="*/ 259998 w 335098"/>
                <a:gd name="csY16" fmla="*/ 150555 h 219134"/>
                <a:gd name="csX17" fmla="*/ 264369 w 335098"/>
                <a:gd name="csY17" fmla="*/ 143054 h 219134"/>
                <a:gd name="csX18" fmla="*/ 264369 w 335098"/>
                <a:gd name="csY18" fmla="*/ 125909 h 219134"/>
                <a:gd name="csX19" fmla="*/ 266152 w 335098"/>
                <a:gd name="csY19" fmla="*/ 116532 h 219134"/>
                <a:gd name="csX20" fmla="*/ 267936 w 335098"/>
                <a:gd name="csY20" fmla="*/ 104209 h 219134"/>
                <a:gd name="csX21" fmla="*/ 275518 w 335098"/>
                <a:gd name="csY21" fmla="*/ 86172 h 219134"/>
                <a:gd name="csX22" fmla="*/ 284526 w 335098"/>
                <a:gd name="csY22" fmla="*/ 68223 h 219134"/>
                <a:gd name="csX23" fmla="*/ 295854 w 335098"/>
                <a:gd name="csY23" fmla="*/ 50721 h 219134"/>
                <a:gd name="csX24" fmla="*/ 307360 w 335098"/>
                <a:gd name="csY24" fmla="*/ 38040 h 219134"/>
                <a:gd name="csX25" fmla="*/ 307360 w 335098"/>
                <a:gd name="csY25" fmla="*/ 19913 h 219134"/>
                <a:gd name="csX26" fmla="*/ 321631 w 335098"/>
                <a:gd name="csY26" fmla="*/ 8751 h 219134"/>
                <a:gd name="csX27" fmla="*/ 335099 w 335098"/>
                <a:gd name="csY27" fmla="*/ 0 h 219134"/>
                <a:gd name="csX28" fmla="*/ 150826 w 335098"/>
                <a:gd name="csY28" fmla="*/ 2768 h 219134"/>
                <a:gd name="csX29" fmla="*/ 2051 w 335098"/>
                <a:gd name="csY29" fmla="*/ 2947 h 219134"/>
                <a:gd name="csX30" fmla="*/ 0 w 335098"/>
                <a:gd name="csY30" fmla="*/ 212705 h 219134"/>
                <a:gd name="csX31" fmla="*/ 49859 w 335098"/>
                <a:gd name="csY31" fmla="*/ 214045 h 219134"/>
                <a:gd name="csX32" fmla="*/ 85447 w 335098"/>
                <a:gd name="csY32" fmla="*/ 215027 h 219134"/>
                <a:gd name="csX33" fmla="*/ 98112 w 335098"/>
                <a:gd name="csY33" fmla="*/ 215384 h 219134"/>
                <a:gd name="csX34" fmla="*/ 104267 w 335098"/>
                <a:gd name="csY34" fmla="*/ 219135 h 219134"/>
                <a:gd name="csX35" fmla="*/ 115238 w 335098"/>
                <a:gd name="csY35" fmla="*/ 215205 h 219134"/>
                <a:gd name="csX36" fmla="*/ 119608 w 335098"/>
                <a:gd name="csY36" fmla="*/ 208687 h 2191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335098" h="219134">
                  <a:moveTo>
                    <a:pt x="119430" y="208776"/>
                  </a:moveTo>
                  <a:cubicBezTo>
                    <a:pt x="121213" y="206722"/>
                    <a:pt x="123087" y="204668"/>
                    <a:pt x="124603" y="202347"/>
                  </a:cubicBezTo>
                  <a:cubicBezTo>
                    <a:pt x="127725" y="197703"/>
                    <a:pt x="129063" y="191631"/>
                    <a:pt x="128438" y="186005"/>
                  </a:cubicBezTo>
                  <a:cubicBezTo>
                    <a:pt x="127903" y="181094"/>
                    <a:pt x="125227" y="177701"/>
                    <a:pt x="125584" y="172254"/>
                  </a:cubicBezTo>
                  <a:cubicBezTo>
                    <a:pt x="125762" y="169218"/>
                    <a:pt x="126565" y="165824"/>
                    <a:pt x="128171" y="163235"/>
                  </a:cubicBezTo>
                  <a:cubicBezTo>
                    <a:pt x="129152" y="161627"/>
                    <a:pt x="130579" y="160734"/>
                    <a:pt x="131471" y="158859"/>
                  </a:cubicBezTo>
                  <a:cubicBezTo>
                    <a:pt x="132095" y="157520"/>
                    <a:pt x="131738" y="155644"/>
                    <a:pt x="132719" y="154484"/>
                  </a:cubicBezTo>
                  <a:cubicBezTo>
                    <a:pt x="135574" y="151001"/>
                    <a:pt x="147436" y="153055"/>
                    <a:pt x="151896" y="153055"/>
                  </a:cubicBezTo>
                  <a:cubicBezTo>
                    <a:pt x="158496" y="153055"/>
                    <a:pt x="166524" y="150912"/>
                    <a:pt x="171875" y="155912"/>
                  </a:cubicBezTo>
                  <a:cubicBezTo>
                    <a:pt x="174462" y="158323"/>
                    <a:pt x="174997" y="159663"/>
                    <a:pt x="178297" y="161270"/>
                  </a:cubicBezTo>
                  <a:cubicBezTo>
                    <a:pt x="186057" y="165199"/>
                    <a:pt x="183827" y="176540"/>
                    <a:pt x="184184" y="184130"/>
                  </a:cubicBezTo>
                  <a:cubicBezTo>
                    <a:pt x="184184" y="184130"/>
                    <a:pt x="248849" y="185202"/>
                    <a:pt x="248849" y="185202"/>
                  </a:cubicBezTo>
                  <a:cubicBezTo>
                    <a:pt x="249562" y="185023"/>
                    <a:pt x="250900" y="184666"/>
                    <a:pt x="252060" y="184755"/>
                  </a:cubicBezTo>
                  <a:cubicBezTo>
                    <a:pt x="252952" y="180290"/>
                    <a:pt x="252506" y="175290"/>
                    <a:pt x="252506" y="170736"/>
                  </a:cubicBezTo>
                  <a:cubicBezTo>
                    <a:pt x="252506" y="168414"/>
                    <a:pt x="252149" y="166003"/>
                    <a:pt x="253130" y="163949"/>
                  </a:cubicBezTo>
                  <a:cubicBezTo>
                    <a:pt x="254111" y="161985"/>
                    <a:pt x="256163" y="161181"/>
                    <a:pt x="257233" y="159216"/>
                  </a:cubicBezTo>
                  <a:cubicBezTo>
                    <a:pt x="258571" y="156537"/>
                    <a:pt x="258482" y="153323"/>
                    <a:pt x="259998" y="150555"/>
                  </a:cubicBezTo>
                  <a:cubicBezTo>
                    <a:pt x="261336" y="148054"/>
                    <a:pt x="263655" y="145822"/>
                    <a:pt x="264369" y="143054"/>
                  </a:cubicBezTo>
                  <a:cubicBezTo>
                    <a:pt x="265617" y="137874"/>
                    <a:pt x="264190" y="131266"/>
                    <a:pt x="264369" y="125909"/>
                  </a:cubicBezTo>
                  <a:cubicBezTo>
                    <a:pt x="264547" y="122605"/>
                    <a:pt x="265350" y="119658"/>
                    <a:pt x="266152" y="116532"/>
                  </a:cubicBezTo>
                  <a:cubicBezTo>
                    <a:pt x="267223" y="112425"/>
                    <a:pt x="267223" y="108317"/>
                    <a:pt x="267936" y="104209"/>
                  </a:cubicBezTo>
                  <a:cubicBezTo>
                    <a:pt x="269185" y="97334"/>
                    <a:pt x="274893" y="92869"/>
                    <a:pt x="275518" y="86172"/>
                  </a:cubicBezTo>
                  <a:cubicBezTo>
                    <a:pt x="276142" y="79742"/>
                    <a:pt x="280512" y="73313"/>
                    <a:pt x="284526" y="68223"/>
                  </a:cubicBezTo>
                  <a:cubicBezTo>
                    <a:pt x="288807" y="62776"/>
                    <a:pt x="291483" y="56346"/>
                    <a:pt x="295854" y="50721"/>
                  </a:cubicBezTo>
                  <a:cubicBezTo>
                    <a:pt x="299600" y="45899"/>
                    <a:pt x="306735" y="45095"/>
                    <a:pt x="307360" y="38040"/>
                  </a:cubicBezTo>
                  <a:cubicBezTo>
                    <a:pt x="307895" y="32504"/>
                    <a:pt x="305933" y="25539"/>
                    <a:pt x="307360" y="19913"/>
                  </a:cubicBezTo>
                  <a:cubicBezTo>
                    <a:pt x="308608" y="14913"/>
                    <a:pt x="317528" y="11876"/>
                    <a:pt x="321631" y="8751"/>
                  </a:cubicBezTo>
                  <a:cubicBezTo>
                    <a:pt x="324485" y="6608"/>
                    <a:pt x="331977" y="3304"/>
                    <a:pt x="335099" y="0"/>
                  </a:cubicBezTo>
                  <a:lnTo>
                    <a:pt x="150826" y="2768"/>
                  </a:lnTo>
                  <a:lnTo>
                    <a:pt x="2051" y="2947"/>
                  </a:lnTo>
                  <a:lnTo>
                    <a:pt x="0" y="212705"/>
                  </a:lnTo>
                  <a:cubicBezTo>
                    <a:pt x="16590" y="213152"/>
                    <a:pt x="33269" y="213598"/>
                    <a:pt x="49859" y="214045"/>
                  </a:cubicBezTo>
                  <a:cubicBezTo>
                    <a:pt x="61722" y="214402"/>
                    <a:pt x="73584" y="214670"/>
                    <a:pt x="85447" y="215027"/>
                  </a:cubicBezTo>
                  <a:cubicBezTo>
                    <a:pt x="89639" y="215116"/>
                    <a:pt x="94010" y="214848"/>
                    <a:pt x="98112" y="215384"/>
                  </a:cubicBezTo>
                  <a:cubicBezTo>
                    <a:pt x="101502" y="215831"/>
                    <a:pt x="103375" y="217170"/>
                    <a:pt x="104267" y="219135"/>
                  </a:cubicBezTo>
                  <a:cubicBezTo>
                    <a:pt x="108459" y="218331"/>
                    <a:pt x="112829" y="217974"/>
                    <a:pt x="115238" y="215205"/>
                  </a:cubicBezTo>
                  <a:cubicBezTo>
                    <a:pt x="116932" y="213241"/>
                    <a:pt x="117735" y="210741"/>
                    <a:pt x="119608" y="208687"/>
                  </a:cubicBezTo>
                  <a:close/>
                </a:path>
              </a:pathLst>
            </a:custGeom>
            <a:grpFill/>
            <a:ln w="3175" cap="flat">
              <a:solidFill>
                <a:schemeClr val="bg1">
                  <a:lumMod val="85000"/>
                </a:schemeClr>
              </a:solidFill>
              <a:prstDash val="solid"/>
              <a:miter/>
            </a:ln>
          </p:spPr>
          <p:txBody>
            <a:bodyPr/>
            <a:lstStyle/>
            <a:p>
              <a:endParaRPr lang="en-US"/>
            </a:p>
          </p:txBody>
        </p:sp>
        <p:sp>
          <p:nvSpPr>
            <p:cNvPr id="17" name="Freeform 16">
              <a:extLst>
                <a:ext uri="{FF2B5EF4-FFF2-40B4-BE49-F238E27FC236}">
                  <a16:creationId xmlns:a16="http://schemas.microsoft.com/office/drawing/2014/main" id="{B78CCD69-C884-0A13-6167-702E24E89E08}"/>
                </a:ext>
              </a:extLst>
            </p:cNvPr>
            <p:cNvSpPr/>
            <p:nvPr/>
          </p:nvSpPr>
          <p:spPr>
            <a:xfrm>
              <a:off x="7855151" y="-540326"/>
              <a:ext cx="454439" cy="317531"/>
            </a:xfrm>
            <a:custGeom>
              <a:avLst/>
              <a:gdLst>
                <a:gd name="csX0" fmla="*/ 72603 w 454439"/>
                <a:gd name="csY0" fmla="*/ 163494 h 317531"/>
                <a:gd name="csX1" fmla="*/ 102215 w 454439"/>
                <a:gd name="csY1" fmla="*/ 163494 h 317531"/>
                <a:gd name="csX2" fmla="*/ 99361 w 454439"/>
                <a:gd name="csY2" fmla="*/ 317531 h 317531"/>
                <a:gd name="csX3" fmla="*/ 252506 w 454439"/>
                <a:gd name="csY3" fmla="*/ 317531 h 317531"/>
                <a:gd name="csX4" fmla="*/ 253933 w 454439"/>
                <a:gd name="csY4" fmla="*/ 298690 h 317531"/>
                <a:gd name="csX5" fmla="*/ 257501 w 454439"/>
                <a:gd name="csY5" fmla="*/ 298690 h 317531"/>
                <a:gd name="csX6" fmla="*/ 258928 w 454439"/>
                <a:gd name="csY6" fmla="*/ 288599 h 317531"/>
                <a:gd name="csX7" fmla="*/ 368635 w 454439"/>
                <a:gd name="csY7" fmla="*/ 288599 h 317531"/>
                <a:gd name="csX8" fmla="*/ 400566 w 454439"/>
                <a:gd name="csY8" fmla="*/ 279937 h 317531"/>
                <a:gd name="csX9" fmla="*/ 412162 w 454439"/>
                <a:gd name="csY9" fmla="*/ 272704 h 317531"/>
                <a:gd name="csX10" fmla="*/ 423757 w 454439"/>
                <a:gd name="csY10" fmla="*/ 266900 h 317531"/>
                <a:gd name="csX11" fmla="*/ 428751 w 454439"/>
                <a:gd name="csY11" fmla="*/ 253148 h 317531"/>
                <a:gd name="csX12" fmla="*/ 438830 w 454439"/>
                <a:gd name="csY12" fmla="*/ 245022 h 317531"/>
                <a:gd name="csX13" fmla="*/ 444806 w 454439"/>
                <a:gd name="csY13" fmla="*/ 232878 h 317531"/>
                <a:gd name="csX14" fmla="*/ 450158 w 454439"/>
                <a:gd name="csY14" fmla="*/ 218947 h 317531"/>
                <a:gd name="csX15" fmla="*/ 454439 w 454439"/>
                <a:gd name="csY15" fmla="*/ 214304 h 317531"/>
                <a:gd name="csX16" fmla="*/ 453280 w 454439"/>
                <a:gd name="csY16" fmla="*/ 214125 h 317531"/>
                <a:gd name="csX17" fmla="*/ 445787 w 454439"/>
                <a:gd name="csY17" fmla="*/ 207696 h 317531"/>
                <a:gd name="csX18" fmla="*/ 435352 w 454439"/>
                <a:gd name="csY18" fmla="*/ 198052 h 317531"/>
                <a:gd name="csX19" fmla="*/ 429287 w 454439"/>
                <a:gd name="csY19" fmla="*/ 184568 h 317531"/>
                <a:gd name="csX20" fmla="*/ 413767 w 454439"/>
                <a:gd name="csY20" fmla="*/ 183854 h 317531"/>
                <a:gd name="csX21" fmla="*/ 413143 w 454439"/>
                <a:gd name="csY21" fmla="*/ 169923 h 317531"/>
                <a:gd name="csX22" fmla="*/ 408772 w 454439"/>
                <a:gd name="csY22" fmla="*/ 155279 h 317531"/>
                <a:gd name="csX23" fmla="*/ 407702 w 454439"/>
                <a:gd name="csY23" fmla="*/ 142152 h 317531"/>
                <a:gd name="csX24" fmla="*/ 401191 w 454439"/>
                <a:gd name="csY24" fmla="*/ 131347 h 317531"/>
                <a:gd name="csX25" fmla="*/ 409218 w 454439"/>
                <a:gd name="csY25" fmla="*/ 117774 h 317531"/>
                <a:gd name="csX26" fmla="*/ 402796 w 454439"/>
                <a:gd name="csY26" fmla="*/ 105987 h 317531"/>
                <a:gd name="csX27" fmla="*/ 405561 w 454439"/>
                <a:gd name="csY27" fmla="*/ 94468 h 317531"/>
                <a:gd name="csX28" fmla="*/ 402796 w 454439"/>
                <a:gd name="csY28" fmla="*/ 89020 h 317531"/>
                <a:gd name="csX29" fmla="*/ 402439 w 454439"/>
                <a:gd name="csY29" fmla="*/ 82323 h 317531"/>
                <a:gd name="csX30" fmla="*/ 394234 w 454439"/>
                <a:gd name="csY30" fmla="*/ 74376 h 317531"/>
                <a:gd name="csX31" fmla="*/ 384512 w 454439"/>
                <a:gd name="csY31" fmla="*/ 59106 h 317531"/>
                <a:gd name="csX32" fmla="*/ 381747 w 454439"/>
                <a:gd name="csY32" fmla="*/ 49283 h 317531"/>
                <a:gd name="csX33" fmla="*/ 377822 w 454439"/>
                <a:gd name="csY33" fmla="*/ 41872 h 317531"/>
                <a:gd name="csX34" fmla="*/ 379517 w 454439"/>
                <a:gd name="csY34" fmla="*/ 30442 h 317531"/>
                <a:gd name="csX35" fmla="*/ 365514 w 454439"/>
                <a:gd name="csY35" fmla="*/ 18387 h 317531"/>
                <a:gd name="csX36" fmla="*/ 361054 w 454439"/>
                <a:gd name="csY36" fmla="*/ 81 h 317531"/>
                <a:gd name="csX37" fmla="*/ 70195 w 454439"/>
                <a:gd name="csY37" fmla="*/ 4367 h 317531"/>
                <a:gd name="csX38" fmla="*/ 56727 w 454439"/>
                <a:gd name="csY38" fmla="*/ 13118 h 317531"/>
                <a:gd name="csX39" fmla="*/ 42456 w 454439"/>
                <a:gd name="csY39" fmla="*/ 24280 h 317531"/>
                <a:gd name="csX40" fmla="*/ 42456 w 454439"/>
                <a:gd name="csY40" fmla="*/ 42407 h 317531"/>
                <a:gd name="csX41" fmla="*/ 30950 w 454439"/>
                <a:gd name="csY41" fmla="*/ 55088 h 317531"/>
                <a:gd name="csX42" fmla="*/ 19622 w 454439"/>
                <a:gd name="csY42" fmla="*/ 72590 h 317531"/>
                <a:gd name="csX43" fmla="*/ 10614 w 454439"/>
                <a:gd name="csY43" fmla="*/ 90538 h 317531"/>
                <a:gd name="csX44" fmla="*/ 3033 w 454439"/>
                <a:gd name="csY44" fmla="*/ 108576 h 317531"/>
                <a:gd name="csX45" fmla="*/ 1249 w 454439"/>
                <a:gd name="csY45" fmla="*/ 120899 h 317531"/>
                <a:gd name="csX46" fmla="*/ 0 w 454439"/>
                <a:gd name="csY46" fmla="*/ 125989 h 317531"/>
                <a:gd name="csX47" fmla="*/ 71711 w 454439"/>
                <a:gd name="csY47" fmla="*/ 126704 h 317531"/>
                <a:gd name="csX48" fmla="*/ 72425 w 454439"/>
                <a:gd name="csY48" fmla="*/ 163583 h 317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454439" h="317531">
                  <a:moveTo>
                    <a:pt x="72603" y="163494"/>
                  </a:moveTo>
                  <a:lnTo>
                    <a:pt x="102215" y="163494"/>
                  </a:lnTo>
                  <a:lnTo>
                    <a:pt x="99361" y="317531"/>
                  </a:lnTo>
                  <a:lnTo>
                    <a:pt x="252506" y="317531"/>
                  </a:lnTo>
                  <a:lnTo>
                    <a:pt x="253933" y="298690"/>
                  </a:lnTo>
                  <a:lnTo>
                    <a:pt x="257501" y="298690"/>
                  </a:lnTo>
                  <a:lnTo>
                    <a:pt x="258928" y="288599"/>
                  </a:lnTo>
                  <a:lnTo>
                    <a:pt x="368635" y="288599"/>
                  </a:lnTo>
                  <a:cubicBezTo>
                    <a:pt x="380676" y="288599"/>
                    <a:pt x="393877" y="291546"/>
                    <a:pt x="400566" y="279937"/>
                  </a:cubicBezTo>
                  <a:cubicBezTo>
                    <a:pt x="403688" y="274401"/>
                    <a:pt x="404937" y="273329"/>
                    <a:pt x="412162" y="272704"/>
                  </a:cubicBezTo>
                  <a:cubicBezTo>
                    <a:pt x="419386" y="272079"/>
                    <a:pt x="420367" y="273151"/>
                    <a:pt x="423757" y="266900"/>
                  </a:cubicBezTo>
                  <a:cubicBezTo>
                    <a:pt x="426076" y="262703"/>
                    <a:pt x="426700" y="257077"/>
                    <a:pt x="428751" y="253148"/>
                  </a:cubicBezTo>
                  <a:cubicBezTo>
                    <a:pt x="431873" y="247522"/>
                    <a:pt x="434371" y="249130"/>
                    <a:pt x="438830" y="245022"/>
                  </a:cubicBezTo>
                  <a:cubicBezTo>
                    <a:pt x="442398" y="241807"/>
                    <a:pt x="443379" y="237253"/>
                    <a:pt x="444806" y="232878"/>
                  </a:cubicBezTo>
                  <a:cubicBezTo>
                    <a:pt x="446322" y="228234"/>
                    <a:pt x="447571" y="223055"/>
                    <a:pt x="450158" y="218947"/>
                  </a:cubicBezTo>
                  <a:cubicBezTo>
                    <a:pt x="451317" y="217161"/>
                    <a:pt x="452923" y="215733"/>
                    <a:pt x="454439" y="214304"/>
                  </a:cubicBezTo>
                  <a:cubicBezTo>
                    <a:pt x="454082" y="214304"/>
                    <a:pt x="453636" y="214215"/>
                    <a:pt x="453280" y="214125"/>
                  </a:cubicBezTo>
                  <a:cubicBezTo>
                    <a:pt x="449444" y="213143"/>
                    <a:pt x="447482" y="211268"/>
                    <a:pt x="445787" y="207696"/>
                  </a:cubicBezTo>
                  <a:cubicBezTo>
                    <a:pt x="442576" y="201088"/>
                    <a:pt x="441685" y="201356"/>
                    <a:pt x="435352" y="198052"/>
                  </a:cubicBezTo>
                  <a:cubicBezTo>
                    <a:pt x="429197" y="194837"/>
                    <a:pt x="433746" y="189301"/>
                    <a:pt x="429287" y="184568"/>
                  </a:cubicBezTo>
                  <a:cubicBezTo>
                    <a:pt x="425808" y="180907"/>
                    <a:pt x="418851" y="184122"/>
                    <a:pt x="413767" y="183854"/>
                  </a:cubicBezTo>
                  <a:cubicBezTo>
                    <a:pt x="412251" y="179925"/>
                    <a:pt x="413143" y="174210"/>
                    <a:pt x="413143" y="169923"/>
                  </a:cubicBezTo>
                  <a:cubicBezTo>
                    <a:pt x="413143" y="162958"/>
                    <a:pt x="411181" y="161172"/>
                    <a:pt x="408772" y="155279"/>
                  </a:cubicBezTo>
                  <a:cubicBezTo>
                    <a:pt x="407078" y="151082"/>
                    <a:pt x="408772" y="146528"/>
                    <a:pt x="407702" y="142152"/>
                  </a:cubicBezTo>
                  <a:cubicBezTo>
                    <a:pt x="406632" y="138044"/>
                    <a:pt x="401993" y="135455"/>
                    <a:pt x="401191" y="131347"/>
                  </a:cubicBezTo>
                  <a:cubicBezTo>
                    <a:pt x="399764" y="124114"/>
                    <a:pt x="407256" y="123310"/>
                    <a:pt x="409218" y="117774"/>
                  </a:cubicBezTo>
                  <a:cubicBezTo>
                    <a:pt x="411626" y="111077"/>
                    <a:pt x="405115" y="110095"/>
                    <a:pt x="402796" y="105987"/>
                  </a:cubicBezTo>
                  <a:cubicBezTo>
                    <a:pt x="400031" y="100897"/>
                    <a:pt x="406007" y="99557"/>
                    <a:pt x="405561" y="94468"/>
                  </a:cubicBezTo>
                  <a:cubicBezTo>
                    <a:pt x="405472" y="92949"/>
                    <a:pt x="403242" y="90806"/>
                    <a:pt x="402796" y="89020"/>
                  </a:cubicBezTo>
                  <a:cubicBezTo>
                    <a:pt x="402261" y="86877"/>
                    <a:pt x="403421" y="84288"/>
                    <a:pt x="402439" y="82323"/>
                  </a:cubicBezTo>
                  <a:cubicBezTo>
                    <a:pt x="400923" y="79376"/>
                    <a:pt x="396285" y="77323"/>
                    <a:pt x="394234" y="74376"/>
                  </a:cubicBezTo>
                  <a:cubicBezTo>
                    <a:pt x="391112" y="70000"/>
                    <a:pt x="386474" y="64017"/>
                    <a:pt x="384512" y="59106"/>
                  </a:cubicBezTo>
                  <a:cubicBezTo>
                    <a:pt x="383085" y="55445"/>
                    <a:pt x="383977" y="52766"/>
                    <a:pt x="381747" y="49283"/>
                  </a:cubicBezTo>
                  <a:cubicBezTo>
                    <a:pt x="379874" y="46337"/>
                    <a:pt x="378179" y="46694"/>
                    <a:pt x="377822" y="41872"/>
                  </a:cubicBezTo>
                  <a:cubicBezTo>
                    <a:pt x="377465" y="37407"/>
                    <a:pt x="378892" y="34549"/>
                    <a:pt x="379517" y="30442"/>
                  </a:cubicBezTo>
                  <a:cubicBezTo>
                    <a:pt x="381122" y="18654"/>
                    <a:pt x="370062" y="24727"/>
                    <a:pt x="365514" y="18387"/>
                  </a:cubicBezTo>
                  <a:cubicBezTo>
                    <a:pt x="362659" y="14458"/>
                    <a:pt x="368368" y="-1259"/>
                    <a:pt x="361054" y="81"/>
                  </a:cubicBezTo>
                  <a:lnTo>
                    <a:pt x="70195" y="4367"/>
                  </a:lnTo>
                  <a:cubicBezTo>
                    <a:pt x="67162" y="7671"/>
                    <a:pt x="59670" y="10975"/>
                    <a:pt x="56727" y="13118"/>
                  </a:cubicBezTo>
                  <a:cubicBezTo>
                    <a:pt x="52535" y="16243"/>
                    <a:pt x="43705" y="19280"/>
                    <a:pt x="42456" y="24280"/>
                  </a:cubicBezTo>
                  <a:cubicBezTo>
                    <a:pt x="41029" y="29906"/>
                    <a:pt x="42991" y="36871"/>
                    <a:pt x="42456" y="42407"/>
                  </a:cubicBezTo>
                  <a:cubicBezTo>
                    <a:pt x="41832" y="49462"/>
                    <a:pt x="34696" y="50266"/>
                    <a:pt x="30950" y="55088"/>
                  </a:cubicBezTo>
                  <a:cubicBezTo>
                    <a:pt x="26669" y="60713"/>
                    <a:pt x="23993" y="67143"/>
                    <a:pt x="19622" y="72590"/>
                  </a:cubicBezTo>
                  <a:cubicBezTo>
                    <a:pt x="15609" y="77680"/>
                    <a:pt x="11238" y="84109"/>
                    <a:pt x="10614" y="90538"/>
                  </a:cubicBezTo>
                  <a:cubicBezTo>
                    <a:pt x="9990" y="97325"/>
                    <a:pt x="4281" y="101701"/>
                    <a:pt x="3033" y="108576"/>
                  </a:cubicBezTo>
                  <a:cubicBezTo>
                    <a:pt x="2319" y="112684"/>
                    <a:pt x="2230" y="116792"/>
                    <a:pt x="1249" y="120899"/>
                  </a:cubicBezTo>
                  <a:cubicBezTo>
                    <a:pt x="803" y="122596"/>
                    <a:pt x="357" y="124293"/>
                    <a:pt x="0" y="125989"/>
                  </a:cubicBezTo>
                  <a:lnTo>
                    <a:pt x="71711" y="126704"/>
                  </a:lnTo>
                  <a:lnTo>
                    <a:pt x="72425" y="163583"/>
                  </a:lnTo>
                  <a:close/>
                </a:path>
              </a:pathLst>
            </a:custGeom>
            <a:grpFill/>
            <a:ln w="3175" cap="flat">
              <a:solidFill>
                <a:schemeClr val="bg1">
                  <a:lumMod val="85000"/>
                </a:schemeClr>
              </a:solidFill>
              <a:prstDash val="solid"/>
              <a:miter/>
            </a:ln>
          </p:spPr>
          <p:txBody>
            <a:bodyPr/>
            <a:lstStyle/>
            <a:p>
              <a:endParaRPr lang="en-US"/>
            </a:p>
          </p:txBody>
        </p:sp>
        <p:sp>
          <p:nvSpPr>
            <p:cNvPr id="18" name="Freeform 17">
              <a:extLst>
                <a:ext uri="{FF2B5EF4-FFF2-40B4-BE49-F238E27FC236}">
                  <a16:creationId xmlns:a16="http://schemas.microsoft.com/office/drawing/2014/main" id="{18C403A5-0924-4EA6-6B35-5D9F687D6784}"/>
                </a:ext>
              </a:extLst>
            </p:cNvPr>
            <p:cNvSpPr/>
            <p:nvPr/>
          </p:nvSpPr>
          <p:spPr>
            <a:xfrm>
              <a:off x="7616559" y="-414426"/>
              <a:ext cx="340806" cy="321290"/>
            </a:xfrm>
            <a:custGeom>
              <a:avLst/>
              <a:gdLst>
                <a:gd name="csX0" fmla="*/ 17482 w 340806"/>
                <a:gd name="csY0" fmla="*/ 307628 h 321290"/>
                <a:gd name="csX1" fmla="*/ 28096 w 340806"/>
                <a:gd name="csY1" fmla="*/ 306288 h 321290"/>
                <a:gd name="csX2" fmla="*/ 37729 w 340806"/>
                <a:gd name="csY2" fmla="*/ 304502 h 321290"/>
                <a:gd name="csX3" fmla="*/ 51643 w 340806"/>
                <a:gd name="csY3" fmla="*/ 309235 h 321290"/>
                <a:gd name="csX4" fmla="*/ 55567 w 340806"/>
                <a:gd name="csY4" fmla="*/ 307449 h 321290"/>
                <a:gd name="csX5" fmla="*/ 60295 w 340806"/>
                <a:gd name="csY5" fmla="*/ 308074 h 321290"/>
                <a:gd name="csX6" fmla="*/ 69214 w 340806"/>
                <a:gd name="csY6" fmla="*/ 305931 h 321290"/>
                <a:gd name="csX7" fmla="*/ 75101 w 340806"/>
                <a:gd name="csY7" fmla="*/ 297269 h 321290"/>
                <a:gd name="csX8" fmla="*/ 78668 w 340806"/>
                <a:gd name="csY8" fmla="*/ 289233 h 321290"/>
                <a:gd name="csX9" fmla="*/ 83663 w 340806"/>
                <a:gd name="csY9" fmla="*/ 283160 h 321290"/>
                <a:gd name="csX10" fmla="*/ 94991 w 340806"/>
                <a:gd name="csY10" fmla="*/ 284232 h 321290"/>
                <a:gd name="csX11" fmla="*/ 98826 w 340806"/>
                <a:gd name="csY11" fmla="*/ 284232 h 321290"/>
                <a:gd name="csX12" fmla="*/ 308698 w 340806"/>
                <a:gd name="csY12" fmla="*/ 284232 h 321290"/>
                <a:gd name="csX13" fmla="*/ 308698 w 340806"/>
                <a:gd name="csY13" fmla="*/ 191631 h 321290"/>
                <a:gd name="csX14" fmla="*/ 337953 w 340806"/>
                <a:gd name="csY14" fmla="*/ 191631 h 321290"/>
                <a:gd name="csX15" fmla="*/ 340807 w 340806"/>
                <a:gd name="csY15" fmla="*/ 37594 h 321290"/>
                <a:gd name="csX16" fmla="*/ 311195 w 340806"/>
                <a:gd name="csY16" fmla="*/ 37594 h 321290"/>
                <a:gd name="csX17" fmla="*/ 310481 w 340806"/>
                <a:gd name="csY17" fmla="*/ 714 h 321290"/>
                <a:gd name="csX18" fmla="*/ 238770 w 340806"/>
                <a:gd name="csY18" fmla="*/ 0 h 321290"/>
                <a:gd name="csX19" fmla="*/ 238235 w 340806"/>
                <a:gd name="csY19" fmla="*/ 4286 h 321290"/>
                <a:gd name="csX20" fmla="*/ 238235 w 340806"/>
                <a:gd name="csY20" fmla="*/ 21431 h 321290"/>
                <a:gd name="csX21" fmla="*/ 233864 w 340806"/>
                <a:gd name="csY21" fmla="*/ 28932 h 321290"/>
                <a:gd name="csX22" fmla="*/ 231100 w 340806"/>
                <a:gd name="csY22" fmla="*/ 37594 h 321290"/>
                <a:gd name="csX23" fmla="*/ 226997 w 340806"/>
                <a:gd name="csY23" fmla="*/ 42327 h 321290"/>
                <a:gd name="csX24" fmla="*/ 226372 w 340806"/>
                <a:gd name="csY24" fmla="*/ 49113 h 321290"/>
                <a:gd name="csX25" fmla="*/ 225926 w 340806"/>
                <a:gd name="csY25" fmla="*/ 63133 h 321290"/>
                <a:gd name="csX26" fmla="*/ 222715 w 340806"/>
                <a:gd name="csY26" fmla="*/ 63579 h 321290"/>
                <a:gd name="csX27" fmla="*/ 158050 w 340806"/>
                <a:gd name="csY27" fmla="*/ 62508 h 321290"/>
                <a:gd name="csX28" fmla="*/ 152164 w 340806"/>
                <a:gd name="csY28" fmla="*/ 39648 h 321290"/>
                <a:gd name="csX29" fmla="*/ 145742 w 340806"/>
                <a:gd name="csY29" fmla="*/ 34290 h 321290"/>
                <a:gd name="csX30" fmla="*/ 125762 w 340806"/>
                <a:gd name="csY30" fmla="*/ 31433 h 321290"/>
                <a:gd name="csX31" fmla="*/ 106586 w 340806"/>
                <a:gd name="csY31" fmla="*/ 32861 h 321290"/>
                <a:gd name="csX32" fmla="*/ 105337 w 340806"/>
                <a:gd name="csY32" fmla="*/ 37237 h 321290"/>
                <a:gd name="csX33" fmla="*/ 102037 w 340806"/>
                <a:gd name="csY33" fmla="*/ 41612 h 321290"/>
                <a:gd name="csX34" fmla="*/ 99450 w 340806"/>
                <a:gd name="csY34" fmla="*/ 50631 h 321290"/>
                <a:gd name="csX35" fmla="*/ 102305 w 340806"/>
                <a:gd name="csY35" fmla="*/ 64383 h 321290"/>
                <a:gd name="csX36" fmla="*/ 98469 w 340806"/>
                <a:gd name="csY36" fmla="*/ 80724 h 321290"/>
                <a:gd name="csX37" fmla="*/ 93296 w 340806"/>
                <a:gd name="csY37" fmla="*/ 87154 h 321290"/>
                <a:gd name="csX38" fmla="*/ 88926 w 340806"/>
                <a:gd name="csY38" fmla="*/ 93672 h 321290"/>
                <a:gd name="csX39" fmla="*/ 77955 w 340806"/>
                <a:gd name="csY39" fmla="*/ 97601 h 321290"/>
                <a:gd name="csX40" fmla="*/ 77955 w 340806"/>
                <a:gd name="csY40" fmla="*/ 106620 h 321290"/>
                <a:gd name="csX41" fmla="*/ 76260 w 340806"/>
                <a:gd name="csY41" fmla="*/ 112782 h 321290"/>
                <a:gd name="csX42" fmla="*/ 73049 w 340806"/>
                <a:gd name="csY42" fmla="*/ 121087 h 321290"/>
                <a:gd name="csX43" fmla="*/ 62168 w 340806"/>
                <a:gd name="csY43" fmla="*/ 122962 h 321290"/>
                <a:gd name="csX44" fmla="*/ 57886 w 340806"/>
                <a:gd name="csY44" fmla="*/ 131802 h 321290"/>
                <a:gd name="csX45" fmla="*/ 50127 w 340806"/>
                <a:gd name="csY45" fmla="*/ 139392 h 321290"/>
                <a:gd name="csX46" fmla="*/ 51643 w 340806"/>
                <a:gd name="csY46" fmla="*/ 153591 h 321290"/>
                <a:gd name="csX47" fmla="*/ 49145 w 340806"/>
                <a:gd name="csY47" fmla="*/ 170289 h 321290"/>
                <a:gd name="csX48" fmla="*/ 60562 w 340806"/>
                <a:gd name="csY48" fmla="*/ 178594 h 321290"/>
                <a:gd name="csX49" fmla="*/ 63327 w 340806"/>
                <a:gd name="csY49" fmla="*/ 190381 h 321290"/>
                <a:gd name="csX50" fmla="*/ 68590 w 340806"/>
                <a:gd name="csY50" fmla="*/ 200293 h 321290"/>
                <a:gd name="csX51" fmla="*/ 65914 w 340806"/>
                <a:gd name="csY51" fmla="*/ 223510 h 321290"/>
                <a:gd name="csX52" fmla="*/ 68768 w 340806"/>
                <a:gd name="csY52" fmla="*/ 229493 h 321290"/>
                <a:gd name="csX53" fmla="*/ 70909 w 340806"/>
                <a:gd name="csY53" fmla="*/ 234494 h 321290"/>
                <a:gd name="csX54" fmla="*/ 81255 w 340806"/>
                <a:gd name="csY54" fmla="*/ 240834 h 321290"/>
                <a:gd name="csX55" fmla="*/ 76171 w 340806"/>
                <a:gd name="csY55" fmla="*/ 251014 h 321290"/>
                <a:gd name="csX56" fmla="*/ 71622 w 340806"/>
                <a:gd name="csY56" fmla="*/ 262622 h 321290"/>
                <a:gd name="csX57" fmla="*/ 60473 w 340806"/>
                <a:gd name="csY57" fmla="*/ 268516 h 321290"/>
                <a:gd name="csX58" fmla="*/ 56192 w 340806"/>
                <a:gd name="csY58" fmla="*/ 281464 h 321290"/>
                <a:gd name="csX59" fmla="*/ 43972 w 340806"/>
                <a:gd name="csY59" fmla="*/ 284589 h 321290"/>
                <a:gd name="csX60" fmla="*/ 31931 w 340806"/>
                <a:gd name="csY60" fmla="*/ 281910 h 321290"/>
                <a:gd name="csX61" fmla="*/ 18017 w 340806"/>
                <a:gd name="csY61" fmla="*/ 285929 h 321290"/>
                <a:gd name="csX62" fmla="*/ 4192 w 340806"/>
                <a:gd name="csY62" fmla="*/ 294858 h 321290"/>
                <a:gd name="csX63" fmla="*/ 5441 w 340806"/>
                <a:gd name="csY63" fmla="*/ 304235 h 321290"/>
                <a:gd name="csX64" fmla="*/ 0 w 340806"/>
                <a:gd name="csY64" fmla="*/ 311289 h 321290"/>
                <a:gd name="csX65" fmla="*/ 0 w 340806"/>
                <a:gd name="csY65" fmla="*/ 321290 h 321290"/>
                <a:gd name="csX66" fmla="*/ 10346 w 340806"/>
                <a:gd name="csY66" fmla="*/ 317183 h 321290"/>
                <a:gd name="csX67" fmla="*/ 17393 w 340806"/>
                <a:gd name="csY67" fmla="*/ 307628 h 3212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Lst>
              <a:rect l="l" t="t" r="r" b="b"/>
              <a:pathLst>
                <a:path w="340806" h="321290">
                  <a:moveTo>
                    <a:pt x="17482" y="307628"/>
                  </a:moveTo>
                  <a:cubicBezTo>
                    <a:pt x="20871" y="303074"/>
                    <a:pt x="23369" y="304145"/>
                    <a:pt x="28096" y="306288"/>
                  </a:cubicBezTo>
                  <a:cubicBezTo>
                    <a:pt x="32912" y="308431"/>
                    <a:pt x="34429" y="308074"/>
                    <a:pt x="37729" y="304502"/>
                  </a:cubicBezTo>
                  <a:cubicBezTo>
                    <a:pt x="45310" y="296287"/>
                    <a:pt x="45489" y="309682"/>
                    <a:pt x="51643" y="309235"/>
                  </a:cubicBezTo>
                  <a:cubicBezTo>
                    <a:pt x="53605" y="309057"/>
                    <a:pt x="53873" y="307806"/>
                    <a:pt x="55567" y="307449"/>
                  </a:cubicBezTo>
                  <a:cubicBezTo>
                    <a:pt x="57084" y="307092"/>
                    <a:pt x="58868" y="307985"/>
                    <a:pt x="60295" y="308074"/>
                  </a:cubicBezTo>
                  <a:cubicBezTo>
                    <a:pt x="63684" y="308431"/>
                    <a:pt x="66895" y="308431"/>
                    <a:pt x="69214" y="305931"/>
                  </a:cubicBezTo>
                  <a:cubicBezTo>
                    <a:pt x="71533" y="303520"/>
                    <a:pt x="72782" y="299859"/>
                    <a:pt x="75101" y="297269"/>
                  </a:cubicBezTo>
                  <a:cubicBezTo>
                    <a:pt x="77509" y="294501"/>
                    <a:pt x="77776" y="292447"/>
                    <a:pt x="78668" y="289233"/>
                  </a:cubicBezTo>
                  <a:cubicBezTo>
                    <a:pt x="79382" y="286822"/>
                    <a:pt x="80809" y="284053"/>
                    <a:pt x="83663" y="283160"/>
                  </a:cubicBezTo>
                  <a:cubicBezTo>
                    <a:pt x="86963" y="282089"/>
                    <a:pt x="91423" y="284232"/>
                    <a:pt x="94991" y="284232"/>
                  </a:cubicBezTo>
                  <a:cubicBezTo>
                    <a:pt x="96239" y="284232"/>
                    <a:pt x="97488" y="284232"/>
                    <a:pt x="98826" y="284232"/>
                  </a:cubicBezTo>
                  <a:lnTo>
                    <a:pt x="308698" y="284232"/>
                  </a:lnTo>
                  <a:lnTo>
                    <a:pt x="308698" y="191631"/>
                  </a:lnTo>
                  <a:lnTo>
                    <a:pt x="337953" y="191631"/>
                  </a:lnTo>
                  <a:lnTo>
                    <a:pt x="340807" y="37594"/>
                  </a:lnTo>
                  <a:lnTo>
                    <a:pt x="311195" y="37594"/>
                  </a:lnTo>
                  <a:lnTo>
                    <a:pt x="310481" y="714"/>
                  </a:lnTo>
                  <a:lnTo>
                    <a:pt x="238770" y="0"/>
                  </a:lnTo>
                  <a:cubicBezTo>
                    <a:pt x="238503" y="1429"/>
                    <a:pt x="238235" y="2768"/>
                    <a:pt x="238235" y="4286"/>
                  </a:cubicBezTo>
                  <a:cubicBezTo>
                    <a:pt x="237967" y="9644"/>
                    <a:pt x="239484" y="16163"/>
                    <a:pt x="238235" y="21431"/>
                  </a:cubicBezTo>
                  <a:cubicBezTo>
                    <a:pt x="237521" y="24199"/>
                    <a:pt x="235202" y="26432"/>
                    <a:pt x="233864" y="28932"/>
                  </a:cubicBezTo>
                  <a:cubicBezTo>
                    <a:pt x="232348" y="31700"/>
                    <a:pt x="232437" y="35004"/>
                    <a:pt x="231100" y="37594"/>
                  </a:cubicBezTo>
                  <a:cubicBezTo>
                    <a:pt x="230118" y="39559"/>
                    <a:pt x="227978" y="40362"/>
                    <a:pt x="226997" y="42327"/>
                  </a:cubicBezTo>
                  <a:cubicBezTo>
                    <a:pt x="226015" y="44381"/>
                    <a:pt x="226372" y="46792"/>
                    <a:pt x="226372" y="49113"/>
                  </a:cubicBezTo>
                  <a:cubicBezTo>
                    <a:pt x="226372" y="53757"/>
                    <a:pt x="226818" y="58757"/>
                    <a:pt x="225926" y="63133"/>
                  </a:cubicBezTo>
                  <a:cubicBezTo>
                    <a:pt x="224856" y="63044"/>
                    <a:pt x="223518" y="63401"/>
                    <a:pt x="222715" y="63579"/>
                  </a:cubicBezTo>
                  <a:cubicBezTo>
                    <a:pt x="222715" y="63579"/>
                    <a:pt x="158050" y="62508"/>
                    <a:pt x="158050" y="62508"/>
                  </a:cubicBezTo>
                  <a:cubicBezTo>
                    <a:pt x="157693" y="54918"/>
                    <a:pt x="160013" y="43577"/>
                    <a:pt x="152164" y="39648"/>
                  </a:cubicBezTo>
                  <a:cubicBezTo>
                    <a:pt x="148953" y="38040"/>
                    <a:pt x="148328" y="36701"/>
                    <a:pt x="145742" y="34290"/>
                  </a:cubicBezTo>
                  <a:cubicBezTo>
                    <a:pt x="140390" y="29289"/>
                    <a:pt x="132363" y="31433"/>
                    <a:pt x="125762" y="31433"/>
                  </a:cubicBezTo>
                  <a:cubicBezTo>
                    <a:pt x="121303" y="31433"/>
                    <a:pt x="109440" y="29468"/>
                    <a:pt x="106586" y="32861"/>
                  </a:cubicBezTo>
                  <a:cubicBezTo>
                    <a:pt x="105605" y="34022"/>
                    <a:pt x="105962" y="35897"/>
                    <a:pt x="105337" y="37237"/>
                  </a:cubicBezTo>
                  <a:cubicBezTo>
                    <a:pt x="104445" y="39023"/>
                    <a:pt x="103107" y="40005"/>
                    <a:pt x="102037" y="41612"/>
                  </a:cubicBezTo>
                  <a:cubicBezTo>
                    <a:pt x="100431" y="44202"/>
                    <a:pt x="99629" y="47595"/>
                    <a:pt x="99450" y="50631"/>
                  </a:cubicBezTo>
                  <a:cubicBezTo>
                    <a:pt x="99094" y="56078"/>
                    <a:pt x="101859" y="59472"/>
                    <a:pt x="102305" y="64383"/>
                  </a:cubicBezTo>
                  <a:cubicBezTo>
                    <a:pt x="102929" y="70009"/>
                    <a:pt x="101502" y="76081"/>
                    <a:pt x="98469" y="80724"/>
                  </a:cubicBezTo>
                  <a:cubicBezTo>
                    <a:pt x="96953" y="82957"/>
                    <a:pt x="95169" y="85100"/>
                    <a:pt x="93296" y="87154"/>
                  </a:cubicBezTo>
                  <a:cubicBezTo>
                    <a:pt x="91423" y="89208"/>
                    <a:pt x="90709" y="91797"/>
                    <a:pt x="88926" y="93672"/>
                  </a:cubicBezTo>
                  <a:cubicBezTo>
                    <a:pt x="86517" y="96441"/>
                    <a:pt x="82058" y="96798"/>
                    <a:pt x="77955" y="97601"/>
                  </a:cubicBezTo>
                  <a:cubicBezTo>
                    <a:pt x="78936" y="99834"/>
                    <a:pt x="78668" y="102959"/>
                    <a:pt x="77955" y="106620"/>
                  </a:cubicBezTo>
                  <a:cubicBezTo>
                    <a:pt x="77509" y="108674"/>
                    <a:pt x="76706" y="110728"/>
                    <a:pt x="76260" y="112782"/>
                  </a:cubicBezTo>
                  <a:cubicBezTo>
                    <a:pt x="75368" y="116443"/>
                    <a:pt x="77152" y="118943"/>
                    <a:pt x="73049" y="121087"/>
                  </a:cubicBezTo>
                  <a:cubicBezTo>
                    <a:pt x="69660" y="122873"/>
                    <a:pt x="65557" y="120462"/>
                    <a:pt x="62168" y="122962"/>
                  </a:cubicBezTo>
                  <a:cubicBezTo>
                    <a:pt x="59046" y="125194"/>
                    <a:pt x="59759" y="128945"/>
                    <a:pt x="57886" y="131802"/>
                  </a:cubicBezTo>
                  <a:cubicBezTo>
                    <a:pt x="55746" y="134928"/>
                    <a:pt x="52267" y="136088"/>
                    <a:pt x="50127" y="139392"/>
                  </a:cubicBezTo>
                  <a:cubicBezTo>
                    <a:pt x="46380" y="145375"/>
                    <a:pt x="50751" y="147965"/>
                    <a:pt x="51643" y="153591"/>
                  </a:cubicBezTo>
                  <a:cubicBezTo>
                    <a:pt x="52535" y="159216"/>
                    <a:pt x="47808" y="164396"/>
                    <a:pt x="49145" y="170289"/>
                  </a:cubicBezTo>
                  <a:cubicBezTo>
                    <a:pt x="50662" y="176897"/>
                    <a:pt x="56102" y="175736"/>
                    <a:pt x="60562" y="178594"/>
                  </a:cubicBezTo>
                  <a:cubicBezTo>
                    <a:pt x="65735" y="181898"/>
                    <a:pt x="63773" y="185291"/>
                    <a:pt x="63327" y="190381"/>
                  </a:cubicBezTo>
                  <a:cubicBezTo>
                    <a:pt x="62792" y="196721"/>
                    <a:pt x="65289" y="195471"/>
                    <a:pt x="68590" y="200293"/>
                  </a:cubicBezTo>
                  <a:cubicBezTo>
                    <a:pt x="74922" y="209669"/>
                    <a:pt x="63505" y="215295"/>
                    <a:pt x="65914" y="223510"/>
                  </a:cubicBezTo>
                  <a:cubicBezTo>
                    <a:pt x="66360" y="224939"/>
                    <a:pt x="68144" y="227796"/>
                    <a:pt x="68768" y="229493"/>
                  </a:cubicBezTo>
                  <a:cubicBezTo>
                    <a:pt x="69749" y="231904"/>
                    <a:pt x="68768" y="232529"/>
                    <a:pt x="70909" y="234494"/>
                  </a:cubicBezTo>
                  <a:cubicBezTo>
                    <a:pt x="73941" y="237351"/>
                    <a:pt x="79649" y="236101"/>
                    <a:pt x="81255" y="240834"/>
                  </a:cubicBezTo>
                  <a:cubicBezTo>
                    <a:pt x="82860" y="245566"/>
                    <a:pt x="78133" y="247888"/>
                    <a:pt x="76171" y="251014"/>
                  </a:cubicBezTo>
                  <a:cubicBezTo>
                    <a:pt x="74387" y="253960"/>
                    <a:pt x="74298" y="260122"/>
                    <a:pt x="71622" y="262622"/>
                  </a:cubicBezTo>
                  <a:cubicBezTo>
                    <a:pt x="68144" y="265926"/>
                    <a:pt x="63505" y="263426"/>
                    <a:pt x="60473" y="268516"/>
                  </a:cubicBezTo>
                  <a:cubicBezTo>
                    <a:pt x="58065" y="272534"/>
                    <a:pt x="58778" y="277624"/>
                    <a:pt x="56192" y="281464"/>
                  </a:cubicBezTo>
                  <a:cubicBezTo>
                    <a:pt x="53159" y="285929"/>
                    <a:pt x="48789" y="286643"/>
                    <a:pt x="43972" y="284589"/>
                  </a:cubicBezTo>
                  <a:cubicBezTo>
                    <a:pt x="38442" y="282178"/>
                    <a:pt x="38086" y="280928"/>
                    <a:pt x="31931" y="281910"/>
                  </a:cubicBezTo>
                  <a:cubicBezTo>
                    <a:pt x="26847" y="282625"/>
                    <a:pt x="22387" y="282803"/>
                    <a:pt x="18017" y="285929"/>
                  </a:cubicBezTo>
                  <a:cubicBezTo>
                    <a:pt x="15341" y="287804"/>
                    <a:pt x="5530" y="292090"/>
                    <a:pt x="4192" y="294858"/>
                  </a:cubicBezTo>
                  <a:cubicBezTo>
                    <a:pt x="2587" y="298162"/>
                    <a:pt x="6154" y="301109"/>
                    <a:pt x="5441" y="304235"/>
                  </a:cubicBezTo>
                  <a:cubicBezTo>
                    <a:pt x="4816" y="307092"/>
                    <a:pt x="1070" y="308610"/>
                    <a:pt x="0" y="311289"/>
                  </a:cubicBezTo>
                  <a:lnTo>
                    <a:pt x="0" y="321290"/>
                  </a:lnTo>
                  <a:cubicBezTo>
                    <a:pt x="3835" y="320844"/>
                    <a:pt x="7671" y="319861"/>
                    <a:pt x="10346" y="317183"/>
                  </a:cubicBezTo>
                  <a:cubicBezTo>
                    <a:pt x="13111" y="314414"/>
                    <a:pt x="15074" y="310753"/>
                    <a:pt x="17393" y="307628"/>
                  </a:cubicBezTo>
                  <a:close/>
                </a:path>
              </a:pathLst>
            </a:custGeom>
            <a:grpFill/>
            <a:ln w="3175" cap="flat">
              <a:solidFill>
                <a:schemeClr val="bg1">
                  <a:lumMod val="85000"/>
                </a:schemeClr>
              </a:solidFill>
              <a:prstDash val="solid"/>
              <a:miter/>
            </a:ln>
          </p:spPr>
          <p:txBody>
            <a:bodyPr/>
            <a:lstStyle/>
            <a:p>
              <a:endParaRPr lang="en-US"/>
            </a:p>
          </p:txBody>
        </p:sp>
        <p:grpSp>
          <p:nvGrpSpPr>
            <p:cNvPr id="19" name="Graphic 10">
              <a:extLst>
                <a:ext uri="{FF2B5EF4-FFF2-40B4-BE49-F238E27FC236}">
                  <a16:creationId xmlns:a16="http://schemas.microsoft.com/office/drawing/2014/main" id="{34C00FE9-67EE-6414-A9CC-01ED0AE22F11}"/>
                </a:ext>
              </a:extLst>
            </p:cNvPr>
            <p:cNvGrpSpPr/>
            <p:nvPr/>
          </p:nvGrpSpPr>
          <p:grpSpPr>
            <a:xfrm>
              <a:off x="7615934" y="-222885"/>
              <a:ext cx="371221" cy="469701"/>
              <a:chOff x="7615934" y="-222885"/>
              <a:chExt cx="371221" cy="469701"/>
            </a:xfrm>
            <a:grpFill/>
          </p:grpSpPr>
          <p:sp>
            <p:nvSpPr>
              <p:cNvPr id="1311" name="Freeform 1310">
                <a:extLst>
                  <a:ext uri="{FF2B5EF4-FFF2-40B4-BE49-F238E27FC236}">
                    <a16:creationId xmlns:a16="http://schemas.microsoft.com/office/drawing/2014/main" id="{FA6CD5D4-4662-4AC7-E67A-20768443054D}"/>
                  </a:ext>
                </a:extLst>
              </p:cNvPr>
              <p:cNvSpPr/>
              <p:nvPr/>
            </p:nvSpPr>
            <p:spPr>
              <a:xfrm>
                <a:off x="7615934" y="-222885"/>
                <a:ext cx="371221" cy="469701"/>
              </a:xfrm>
              <a:custGeom>
                <a:avLst/>
                <a:gdLst>
                  <a:gd name="csX0" fmla="*/ 338577 w 371221"/>
                  <a:gd name="csY0" fmla="*/ 89 h 469701"/>
                  <a:gd name="csX1" fmla="*/ 309322 w 371221"/>
                  <a:gd name="csY1" fmla="*/ 89 h 469701"/>
                  <a:gd name="csX2" fmla="*/ 309322 w 371221"/>
                  <a:gd name="csY2" fmla="*/ 92690 h 469701"/>
                  <a:gd name="csX3" fmla="*/ 99450 w 371221"/>
                  <a:gd name="csY3" fmla="*/ 92690 h 469701"/>
                  <a:gd name="csX4" fmla="*/ 95615 w 371221"/>
                  <a:gd name="csY4" fmla="*/ 92690 h 469701"/>
                  <a:gd name="csX5" fmla="*/ 84288 w 371221"/>
                  <a:gd name="csY5" fmla="*/ 91619 h 469701"/>
                  <a:gd name="csX6" fmla="*/ 79293 w 371221"/>
                  <a:gd name="csY6" fmla="*/ 97691 h 469701"/>
                  <a:gd name="csX7" fmla="*/ 75725 w 371221"/>
                  <a:gd name="csY7" fmla="*/ 105728 h 469701"/>
                  <a:gd name="csX8" fmla="*/ 69838 w 371221"/>
                  <a:gd name="csY8" fmla="*/ 114389 h 469701"/>
                  <a:gd name="csX9" fmla="*/ 60919 w 371221"/>
                  <a:gd name="csY9" fmla="*/ 116532 h 469701"/>
                  <a:gd name="csX10" fmla="*/ 56192 w 371221"/>
                  <a:gd name="csY10" fmla="*/ 115907 h 469701"/>
                  <a:gd name="csX11" fmla="*/ 52267 w 371221"/>
                  <a:gd name="csY11" fmla="*/ 117693 h 469701"/>
                  <a:gd name="csX12" fmla="*/ 38353 w 371221"/>
                  <a:gd name="csY12" fmla="*/ 112961 h 469701"/>
                  <a:gd name="csX13" fmla="*/ 28720 w 371221"/>
                  <a:gd name="csY13" fmla="*/ 114746 h 469701"/>
                  <a:gd name="csX14" fmla="*/ 18106 w 371221"/>
                  <a:gd name="csY14" fmla="*/ 116086 h 469701"/>
                  <a:gd name="csX15" fmla="*/ 11060 w 371221"/>
                  <a:gd name="csY15" fmla="*/ 125641 h 469701"/>
                  <a:gd name="csX16" fmla="*/ 624 w 371221"/>
                  <a:gd name="csY16" fmla="*/ 129748 h 469701"/>
                  <a:gd name="csX17" fmla="*/ 0 w 371221"/>
                  <a:gd name="csY17" fmla="*/ 216902 h 469701"/>
                  <a:gd name="csX18" fmla="*/ 4906 w 371221"/>
                  <a:gd name="csY18" fmla="*/ 220028 h 469701"/>
                  <a:gd name="csX19" fmla="*/ 17036 w 371221"/>
                  <a:gd name="csY19" fmla="*/ 227171 h 469701"/>
                  <a:gd name="csX20" fmla="*/ 38086 w 371221"/>
                  <a:gd name="csY20" fmla="*/ 236637 h 469701"/>
                  <a:gd name="csX21" fmla="*/ 56905 w 371221"/>
                  <a:gd name="csY21" fmla="*/ 248424 h 469701"/>
                  <a:gd name="csX22" fmla="*/ 75279 w 371221"/>
                  <a:gd name="csY22" fmla="*/ 259854 h 469701"/>
                  <a:gd name="csX23" fmla="*/ 101323 w 371221"/>
                  <a:gd name="csY23" fmla="*/ 277178 h 469701"/>
                  <a:gd name="csX24" fmla="*/ 114435 w 371221"/>
                  <a:gd name="csY24" fmla="*/ 286732 h 469701"/>
                  <a:gd name="csX25" fmla="*/ 122195 w 371221"/>
                  <a:gd name="csY25" fmla="*/ 290483 h 469701"/>
                  <a:gd name="csX26" fmla="*/ 127725 w 371221"/>
                  <a:gd name="csY26" fmla="*/ 295215 h 469701"/>
                  <a:gd name="csX27" fmla="*/ 139944 w 371221"/>
                  <a:gd name="csY27" fmla="*/ 305842 h 469701"/>
                  <a:gd name="csX28" fmla="*/ 146366 w 371221"/>
                  <a:gd name="csY28" fmla="*/ 314236 h 469701"/>
                  <a:gd name="csX29" fmla="*/ 151896 w 371221"/>
                  <a:gd name="csY29" fmla="*/ 321201 h 469701"/>
                  <a:gd name="csX30" fmla="*/ 160905 w 371221"/>
                  <a:gd name="csY30" fmla="*/ 322094 h 469701"/>
                  <a:gd name="csX31" fmla="*/ 150915 w 371221"/>
                  <a:gd name="csY31" fmla="*/ 307092 h 469701"/>
                  <a:gd name="csX32" fmla="*/ 139677 w 371221"/>
                  <a:gd name="csY32" fmla="*/ 292269 h 469701"/>
                  <a:gd name="csX33" fmla="*/ 149399 w 371221"/>
                  <a:gd name="csY33" fmla="*/ 298430 h 469701"/>
                  <a:gd name="csX34" fmla="*/ 159567 w 371221"/>
                  <a:gd name="csY34" fmla="*/ 302627 h 469701"/>
                  <a:gd name="csX35" fmla="*/ 163937 w 371221"/>
                  <a:gd name="csY35" fmla="*/ 310842 h 469701"/>
                  <a:gd name="csX36" fmla="*/ 171519 w 371221"/>
                  <a:gd name="csY36" fmla="*/ 310039 h 469701"/>
                  <a:gd name="csX37" fmla="*/ 170894 w 371221"/>
                  <a:gd name="csY37" fmla="*/ 302002 h 469701"/>
                  <a:gd name="csX38" fmla="*/ 167772 w 371221"/>
                  <a:gd name="csY38" fmla="*/ 297984 h 469701"/>
                  <a:gd name="csX39" fmla="*/ 165632 w 371221"/>
                  <a:gd name="csY39" fmla="*/ 294055 h 469701"/>
                  <a:gd name="csX40" fmla="*/ 155820 w 371221"/>
                  <a:gd name="csY40" fmla="*/ 292179 h 469701"/>
                  <a:gd name="csX41" fmla="*/ 149577 w 371221"/>
                  <a:gd name="csY41" fmla="*/ 284589 h 469701"/>
                  <a:gd name="csX42" fmla="*/ 149309 w 371221"/>
                  <a:gd name="csY42" fmla="*/ 274499 h 469701"/>
                  <a:gd name="csX43" fmla="*/ 153680 w 371221"/>
                  <a:gd name="csY43" fmla="*/ 265122 h 469701"/>
                  <a:gd name="csX44" fmla="*/ 153591 w 371221"/>
                  <a:gd name="csY44" fmla="*/ 254585 h 469701"/>
                  <a:gd name="csX45" fmla="*/ 144315 w 371221"/>
                  <a:gd name="csY45" fmla="*/ 251996 h 469701"/>
                  <a:gd name="csX46" fmla="*/ 137714 w 371221"/>
                  <a:gd name="csY46" fmla="*/ 246638 h 469701"/>
                  <a:gd name="csX47" fmla="*/ 143958 w 371221"/>
                  <a:gd name="csY47" fmla="*/ 241905 h 469701"/>
                  <a:gd name="csX48" fmla="*/ 131114 w 371221"/>
                  <a:gd name="csY48" fmla="*/ 232618 h 469701"/>
                  <a:gd name="csX49" fmla="*/ 113365 w 371221"/>
                  <a:gd name="csY49" fmla="*/ 232172 h 469701"/>
                  <a:gd name="csX50" fmla="*/ 106586 w 371221"/>
                  <a:gd name="csY50" fmla="*/ 239137 h 469701"/>
                  <a:gd name="csX51" fmla="*/ 103375 w 371221"/>
                  <a:gd name="csY51" fmla="*/ 246549 h 469701"/>
                  <a:gd name="csX52" fmla="*/ 88390 w 371221"/>
                  <a:gd name="csY52" fmla="*/ 232261 h 469701"/>
                  <a:gd name="csX53" fmla="*/ 86428 w 371221"/>
                  <a:gd name="csY53" fmla="*/ 218777 h 469701"/>
                  <a:gd name="csX54" fmla="*/ 88301 w 371221"/>
                  <a:gd name="csY54" fmla="*/ 202615 h 469701"/>
                  <a:gd name="csX55" fmla="*/ 82147 w 371221"/>
                  <a:gd name="csY55" fmla="*/ 196632 h 469701"/>
                  <a:gd name="csX56" fmla="*/ 79917 w 371221"/>
                  <a:gd name="csY56" fmla="*/ 187345 h 469701"/>
                  <a:gd name="csX57" fmla="*/ 93920 w 371221"/>
                  <a:gd name="csY57" fmla="*/ 203686 h 469701"/>
                  <a:gd name="csX58" fmla="*/ 112116 w 371221"/>
                  <a:gd name="csY58" fmla="*/ 200382 h 469701"/>
                  <a:gd name="csX59" fmla="*/ 118805 w 371221"/>
                  <a:gd name="csY59" fmla="*/ 199668 h 469701"/>
                  <a:gd name="csX60" fmla="*/ 127279 w 371221"/>
                  <a:gd name="csY60" fmla="*/ 203775 h 469701"/>
                  <a:gd name="csX61" fmla="*/ 139855 w 371221"/>
                  <a:gd name="csY61" fmla="*/ 192167 h 469701"/>
                  <a:gd name="csX62" fmla="*/ 140123 w 371221"/>
                  <a:gd name="csY62" fmla="*/ 181987 h 469701"/>
                  <a:gd name="csX63" fmla="*/ 144939 w 371221"/>
                  <a:gd name="csY63" fmla="*/ 187970 h 469701"/>
                  <a:gd name="csX64" fmla="*/ 146366 w 371221"/>
                  <a:gd name="csY64" fmla="*/ 200472 h 469701"/>
                  <a:gd name="csX65" fmla="*/ 153680 w 371221"/>
                  <a:gd name="csY65" fmla="*/ 208062 h 469701"/>
                  <a:gd name="csX66" fmla="*/ 158675 w 371221"/>
                  <a:gd name="csY66" fmla="*/ 213955 h 469701"/>
                  <a:gd name="csX67" fmla="*/ 159388 w 371221"/>
                  <a:gd name="csY67" fmla="*/ 219135 h 469701"/>
                  <a:gd name="csX68" fmla="*/ 162242 w 371221"/>
                  <a:gd name="csY68" fmla="*/ 222617 h 469701"/>
                  <a:gd name="csX69" fmla="*/ 166256 w 371221"/>
                  <a:gd name="csY69" fmla="*/ 235387 h 469701"/>
                  <a:gd name="csX70" fmla="*/ 171251 w 371221"/>
                  <a:gd name="csY70" fmla="*/ 241012 h 469701"/>
                  <a:gd name="csX71" fmla="*/ 178119 w 371221"/>
                  <a:gd name="csY71" fmla="*/ 232351 h 469701"/>
                  <a:gd name="csX72" fmla="*/ 179813 w 371221"/>
                  <a:gd name="csY72" fmla="*/ 222171 h 469701"/>
                  <a:gd name="csX73" fmla="*/ 188644 w 371221"/>
                  <a:gd name="csY73" fmla="*/ 219670 h 469701"/>
                  <a:gd name="csX74" fmla="*/ 197295 w 371221"/>
                  <a:gd name="csY74" fmla="*/ 216456 h 469701"/>
                  <a:gd name="csX75" fmla="*/ 207017 w 371221"/>
                  <a:gd name="csY75" fmla="*/ 211276 h 469701"/>
                  <a:gd name="csX76" fmla="*/ 216026 w 371221"/>
                  <a:gd name="csY76" fmla="*/ 205472 h 469701"/>
                  <a:gd name="csX77" fmla="*/ 214866 w 371221"/>
                  <a:gd name="csY77" fmla="*/ 221456 h 469701"/>
                  <a:gd name="csX78" fmla="*/ 224410 w 371221"/>
                  <a:gd name="csY78" fmla="*/ 211723 h 469701"/>
                  <a:gd name="csX79" fmla="*/ 237075 w 371221"/>
                  <a:gd name="csY79" fmla="*/ 212884 h 469701"/>
                  <a:gd name="csX80" fmla="*/ 240732 w 371221"/>
                  <a:gd name="csY80" fmla="*/ 201900 h 469701"/>
                  <a:gd name="csX81" fmla="*/ 244032 w 371221"/>
                  <a:gd name="csY81" fmla="*/ 183684 h 469701"/>
                  <a:gd name="csX82" fmla="*/ 245638 w 371221"/>
                  <a:gd name="csY82" fmla="*/ 177969 h 469701"/>
                  <a:gd name="csX83" fmla="*/ 248671 w 371221"/>
                  <a:gd name="csY83" fmla="*/ 175201 h 469701"/>
                  <a:gd name="csX84" fmla="*/ 246441 w 371221"/>
                  <a:gd name="csY84" fmla="*/ 166539 h 469701"/>
                  <a:gd name="csX85" fmla="*/ 255449 w 371221"/>
                  <a:gd name="csY85" fmla="*/ 169664 h 469701"/>
                  <a:gd name="csX86" fmla="*/ 261514 w 371221"/>
                  <a:gd name="csY86" fmla="*/ 158859 h 469701"/>
                  <a:gd name="csX87" fmla="*/ 267758 w 371221"/>
                  <a:gd name="csY87" fmla="*/ 156716 h 469701"/>
                  <a:gd name="csX88" fmla="*/ 265617 w 371221"/>
                  <a:gd name="csY88" fmla="*/ 166896 h 469701"/>
                  <a:gd name="csX89" fmla="*/ 274269 w 371221"/>
                  <a:gd name="csY89" fmla="*/ 171986 h 469701"/>
                  <a:gd name="csX90" fmla="*/ 285240 w 371221"/>
                  <a:gd name="csY90" fmla="*/ 176272 h 469701"/>
                  <a:gd name="csX91" fmla="*/ 280156 w 371221"/>
                  <a:gd name="csY91" fmla="*/ 179844 h 469701"/>
                  <a:gd name="csX92" fmla="*/ 268115 w 371221"/>
                  <a:gd name="csY92" fmla="*/ 174754 h 469701"/>
                  <a:gd name="csX93" fmla="*/ 257679 w 371221"/>
                  <a:gd name="csY93" fmla="*/ 176719 h 469701"/>
                  <a:gd name="csX94" fmla="*/ 252952 w 371221"/>
                  <a:gd name="csY94" fmla="*/ 186720 h 469701"/>
                  <a:gd name="csX95" fmla="*/ 262674 w 371221"/>
                  <a:gd name="csY95" fmla="*/ 200829 h 469701"/>
                  <a:gd name="csX96" fmla="*/ 258303 w 371221"/>
                  <a:gd name="csY96" fmla="*/ 202704 h 469701"/>
                  <a:gd name="csX97" fmla="*/ 250811 w 371221"/>
                  <a:gd name="csY97" fmla="*/ 197168 h 469701"/>
                  <a:gd name="csX98" fmla="*/ 247511 w 371221"/>
                  <a:gd name="csY98" fmla="*/ 208419 h 469701"/>
                  <a:gd name="csX99" fmla="*/ 246173 w 371221"/>
                  <a:gd name="csY99" fmla="*/ 217438 h 469701"/>
                  <a:gd name="csX100" fmla="*/ 236094 w 371221"/>
                  <a:gd name="csY100" fmla="*/ 219670 h 469701"/>
                  <a:gd name="csX101" fmla="*/ 234221 w 371221"/>
                  <a:gd name="csY101" fmla="*/ 230832 h 469701"/>
                  <a:gd name="csX102" fmla="*/ 221199 w 371221"/>
                  <a:gd name="csY102" fmla="*/ 227975 h 469701"/>
                  <a:gd name="csX103" fmla="*/ 206036 w 371221"/>
                  <a:gd name="csY103" fmla="*/ 227975 h 469701"/>
                  <a:gd name="csX104" fmla="*/ 200863 w 371221"/>
                  <a:gd name="csY104" fmla="*/ 230832 h 469701"/>
                  <a:gd name="csX105" fmla="*/ 190517 w 371221"/>
                  <a:gd name="csY105" fmla="*/ 232708 h 469701"/>
                  <a:gd name="csX106" fmla="*/ 192746 w 371221"/>
                  <a:gd name="csY106" fmla="*/ 237351 h 469701"/>
                  <a:gd name="csX107" fmla="*/ 190160 w 371221"/>
                  <a:gd name="csY107" fmla="*/ 242977 h 469701"/>
                  <a:gd name="csX108" fmla="*/ 188644 w 371221"/>
                  <a:gd name="csY108" fmla="*/ 251996 h 469701"/>
                  <a:gd name="csX109" fmla="*/ 183024 w 371221"/>
                  <a:gd name="csY109" fmla="*/ 252710 h 469701"/>
                  <a:gd name="csX110" fmla="*/ 180438 w 371221"/>
                  <a:gd name="csY110" fmla="*/ 257264 h 469701"/>
                  <a:gd name="csX111" fmla="*/ 176870 w 371221"/>
                  <a:gd name="csY111" fmla="*/ 267087 h 469701"/>
                  <a:gd name="csX112" fmla="*/ 163848 w 371221"/>
                  <a:gd name="csY112" fmla="*/ 268426 h 469701"/>
                  <a:gd name="csX113" fmla="*/ 162867 w 371221"/>
                  <a:gd name="csY113" fmla="*/ 277178 h 469701"/>
                  <a:gd name="csX114" fmla="*/ 172232 w 371221"/>
                  <a:gd name="csY114" fmla="*/ 282267 h 469701"/>
                  <a:gd name="csX115" fmla="*/ 183024 w 371221"/>
                  <a:gd name="csY115" fmla="*/ 292537 h 469701"/>
                  <a:gd name="csX116" fmla="*/ 196403 w 371221"/>
                  <a:gd name="csY116" fmla="*/ 295037 h 469701"/>
                  <a:gd name="csX117" fmla="*/ 202825 w 371221"/>
                  <a:gd name="csY117" fmla="*/ 297448 h 469701"/>
                  <a:gd name="csX118" fmla="*/ 206839 w 371221"/>
                  <a:gd name="csY118" fmla="*/ 303342 h 469701"/>
                  <a:gd name="csX119" fmla="*/ 217007 w 371221"/>
                  <a:gd name="csY119" fmla="*/ 314414 h 469701"/>
                  <a:gd name="csX120" fmla="*/ 220664 w 371221"/>
                  <a:gd name="csY120" fmla="*/ 303609 h 469701"/>
                  <a:gd name="csX121" fmla="*/ 225926 w 371221"/>
                  <a:gd name="csY121" fmla="*/ 311467 h 469701"/>
                  <a:gd name="csX122" fmla="*/ 237611 w 371221"/>
                  <a:gd name="csY122" fmla="*/ 319058 h 469701"/>
                  <a:gd name="csX123" fmla="*/ 246262 w 371221"/>
                  <a:gd name="csY123" fmla="*/ 324594 h 469701"/>
                  <a:gd name="csX124" fmla="*/ 259641 w 371221"/>
                  <a:gd name="csY124" fmla="*/ 323880 h 469701"/>
                  <a:gd name="csX125" fmla="*/ 261693 w 371221"/>
                  <a:gd name="csY125" fmla="*/ 310753 h 469701"/>
                  <a:gd name="csX126" fmla="*/ 266509 w 371221"/>
                  <a:gd name="csY126" fmla="*/ 322362 h 469701"/>
                  <a:gd name="csX127" fmla="*/ 275518 w 371221"/>
                  <a:gd name="csY127" fmla="*/ 319504 h 469701"/>
                  <a:gd name="csX128" fmla="*/ 282029 w 371221"/>
                  <a:gd name="csY128" fmla="*/ 323523 h 469701"/>
                  <a:gd name="csX129" fmla="*/ 284526 w 371221"/>
                  <a:gd name="csY129" fmla="*/ 319504 h 469701"/>
                  <a:gd name="csX130" fmla="*/ 289521 w 371221"/>
                  <a:gd name="csY130" fmla="*/ 316647 h 469701"/>
                  <a:gd name="csX131" fmla="*/ 298976 w 371221"/>
                  <a:gd name="csY131" fmla="*/ 312718 h 469701"/>
                  <a:gd name="csX132" fmla="*/ 300849 w 371221"/>
                  <a:gd name="csY132" fmla="*/ 319147 h 469701"/>
                  <a:gd name="csX133" fmla="*/ 293089 w 371221"/>
                  <a:gd name="csY133" fmla="*/ 321201 h 469701"/>
                  <a:gd name="csX134" fmla="*/ 289521 w 371221"/>
                  <a:gd name="csY134" fmla="*/ 331470 h 469701"/>
                  <a:gd name="csX135" fmla="*/ 292464 w 371221"/>
                  <a:gd name="csY135" fmla="*/ 342632 h 469701"/>
                  <a:gd name="csX136" fmla="*/ 302186 w 371221"/>
                  <a:gd name="csY136" fmla="*/ 341918 h 469701"/>
                  <a:gd name="csX137" fmla="*/ 306914 w 371221"/>
                  <a:gd name="csY137" fmla="*/ 356473 h 469701"/>
                  <a:gd name="csX138" fmla="*/ 303614 w 371221"/>
                  <a:gd name="csY138" fmla="*/ 359688 h 469701"/>
                  <a:gd name="csX139" fmla="*/ 304684 w 371221"/>
                  <a:gd name="csY139" fmla="*/ 365849 h 469701"/>
                  <a:gd name="csX140" fmla="*/ 311908 w 371221"/>
                  <a:gd name="csY140" fmla="*/ 385316 h 469701"/>
                  <a:gd name="csX141" fmla="*/ 330728 w 371221"/>
                  <a:gd name="csY141" fmla="*/ 386477 h 469701"/>
                  <a:gd name="csX142" fmla="*/ 337150 w 371221"/>
                  <a:gd name="csY142" fmla="*/ 362545 h 469701"/>
                  <a:gd name="csX143" fmla="*/ 341253 w 371221"/>
                  <a:gd name="csY143" fmla="*/ 363349 h 469701"/>
                  <a:gd name="csX144" fmla="*/ 344107 w 371221"/>
                  <a:gd name="csY144" fmla="*/ 372189 h 469701"/>
                  <a:gd name="csX145" fmla="*/ 347943 w 371221"/>
                  <a:gd name="csY145" fmla="*/ 374154 h 469701"/>
                  <a:gd name="csX146" fmla="*/ 351689 w 371221"/>
                  <a:gd name="csY146" fmla="*/ 376654 h 469701"/>
                  <a:gd name="csX147" fmla="*/ 361768 w 371221"/>
                  <a:gd name="csY147" fmla="*/ 376029 h 469701"/>
                  <a:gd name="csX148" fmla="*/ 362570 w 371221"/>
                  <a:gd name="csY148" fmla="*/ 383530 h 469701"/>
                  <a:gd name="csX149" fmla="*/ 364889 w 371221"/>
                  <a:gd name="csY149" fmla="*/ 391567 h 469701"/>
                  <a:gd name="csX150" fmla="*/ 357575 w 371221"/>
                  <a:gd name="csY150" fmla="*/ 388174 h 469701"/>
                  <a:gd name="csX151" fmla="*/ 348656 w 371221"/>
                  <a:gd name="csY151" fmla="*/ 387370 h 469701"/>
                  <a:gd name="csX152" fmla="*/ 342323 w 371221"/>
                  <a:gd name="csY152" fmla="*/ 383441 h 469701"/>
                  <a:gd name="csX153" fmla="*/ 337418 w 371221"/>
                  <a:gd name="csY153" fmla="*/ 391120 h 469701"/>
                  <a:gd name="csX154" fmla="*/ 340629 w 371221"/>
                  <a:gd name="csY154" fmla="*/ 397907 h 469701"/>
                  <a:gd name="csX155" fmla="*/ 334831 w 371221"/>
                  <a:gd name="csY155" fmla="*/ 400764 h 469701"/>
                  <a:gd name="csX156" fmla="*/ 324306 w 371221"/>
                  <a:gd name="csY156" fmla="*/ 400496 h 469701"/>
                  <a:gd name="csX157" fmla="*/ 318152 w 371221"/>
                  <a:gd name="csY157" fmla="*/ 401211 h 469701"/>
                  <a:gd name="csX158" fmla="*/ 315922 w 371221"/>
                  <a:gd name="csY158" fmla="*/ 397996 h 469701"/>
                  <a:gd name="csX159" fmla="*/ 307360 w 371221"/>
                  <a:gd name="csY159" fmla="*/ 393263 h 469701"/>
                  <a:gd name="csX160" fmla="*/ 297281 w 371221"/>
                  <a:gd name="csY160" fmla="*/ 388799 h 469701"/>
                  <a:gd name="csX161" fmla="*/ 290413 w 371221"/>
                  <a:gd name="csY161" fmla="*/ 370403 h 469701"/>
                  <a:gd name="csX162" fmla="*/ 280245 w 371221"/>
                  <a:gd name="csY162" fmla="*/ 368260 h 469701"/>
                  <a:gd name="csX163" fmla="*/ 279531 w 371221"/>
                  <a:gd name="csY163" fmla="*/ 361027 h 469701"/>
                  <a:gd name="csX164" fmla="*/ 276677 w 371221"/>
                  <a:gd name="csY164" fmla="*/ 352276 h 469701"/>
                  <a:gd name="csX165" fmla="*/ 266420 w 371221"/>
                  <a:gd name="csY165" fmla="*/ 349151 h 469701"/>
                  <a:gd name="csX166" fmla="*/ 260712 w 371221"/>
                  <a:gd name="csY166" fmla="*/ 340310 h 469701"/>
                  <a:gd name="csX167" fmla="*/ 252684 w 371221"/>
                  <a:gd name="csY167" fmla="*/ 342900 h 469701"/>
                  <a:gd name="csX168" fmla="*/ 248046 w 371221"/>
                  <a:gd name="csY168" fmla="*/ 343347 h 469701"/>
                  <a:gd name="csX169" fmla="*/ 243587 w 371221"/>
                  <a:gd name="csY169" fmla="*/ 344686 h 469701"/>
                  <a:gd name="csX170" fmla="*/ 233864 w 371221"/>
                  <a:gd name="csY170" fmla="*/ 341828 h 469701"/>
                  <a:gd name="csX171" fmla="*/ 226283 w 371221"/>
                  <a:gd name="csY171" fmla="*/ 333970 h 469701"/>
                  <a:gd name="csX172" fmla="*/ 226729 w 371221"/>
                  <a:gd name="csY172" fmla="*/ 324862 h 469701"/>
                  <a:gd name="csX173" fmla="*/ 223072 w 371221"/>
                  <a:gd name="csY173" fmla="*/ 322719 h 469701"/>
                  <a:gd name="csX174" fmla="*/ 219504 w 371221"/>
                  <a:gd name="csY174" fmla="*/ 326023 h 469701"/>
                  <a:gd name="csX175" fmla="*/ 210942 w 371221"/>
                  <a:gd name="csY175" fmla="*/ 326648 h 469701"/>
                  <a:gd name="csX176" fmla="*/ 204342 w 371221"/>
                  <a:gd name="csY176" fmla="*/ 320576 h 469701"/>
                  <a:gd name="csX177" fmla="*/ 199703 w 371221"/>
                  <a:gd name="csY177" fmla="*/ 312182 h 469701"/>
                  <a:gd name="csX178" fmla="*/ 189179 w 371221"/>
                  <a:gd name="csY178" fmla="*/ 324237 h 469701"/>
                  <a:gd name="csX179" fmla="*/ 204252 w 371221"/>
                  <a:gd name="csY179" fmla="*/ 338792 h 469701"/>
                  <a:gd name="csX180" fmla="*/ 221645 w 371221"/>
                  <a:gd name="csY180" fmla="*/ 353169 h 469701"/>
                  <a:gd name="csX181" fmla="*/ 226283 w 371221"/>
                  <a:gd name="csY181" fmla="*/ 354598 h 469701"/>
                  <a:gd name="csX182" fmla="*/ 228870 w 371221"/>
                  <a:gd name="csY182" fmla="*/ 361831 h 469701"/>
                  <a:gd name="csX183" fmla="*/ 232883 w 371221"/>
                  <a:gd name="csY183" fmla="*/ 372547 h 469701"/>
                  <a:gd name="csX184" fmla="*/ 244478 w 371221"/>
                  <a:gd name="csY184" fmla="*/ 375851 h 469701"/>
                  <a:gd name="csX185" fmla="*/ 251971 w 371221"/>
                  <a:gd name="csY185" fmla="*/ 390049 h 469701"/>
                  <a:gd name="csX186" fmla="*/ 270345 w 371221"/>
                  <a:gd name="csY186" fmla="*/ 408712 h 469701"/>
                  <a:gd name="csX187" fmla="*/ 259285 w 371221"/>
                  <a:gd name="csY187" fmla="*/ 385316 h 469701"/>
                  <a:gd name="csX188" fmla="*/ 268739 w 371221"/>
                  <a:gd name="csY188" fmla="*/ 391388 h 469701"/>
                  <a:gd name="csX189" fmla="*/ 273020 w 371221"/>
                  <a:gd name="csY189" fmla="*/ 392817 h 469701"/>
                  <a:gd name="csX190" fmla="*/ 277391 w 371221"/>
                  <a:gd name="csY190" fmla="*/ 398978 h 469701"/>
                  <a:gd name="csX191" fmla="*/ 285329 w 371221"/>
                  <a:gd name="csY191" fmla="*/ 407997 h 469701"/>
                  <a:gd name="csX192" fmla="*/ 295140 w 371221"/>
                  <a:gd name="csY192" fmla="*/ 415588 h 469701"/>
                  <a:gd name="csX193" fmla="*/ 300581 w 371221"/>
                  <a:gd name="csY193" fmla="*/ 424249 h 469701"/>
                  <a:gd name="csX194" fmla="*/ 293000 w 371221"/>
                  <a:gd name="csY194" fmla="*/ 425678 h 469701"/>
                  <a:gd name="csX195" fmla="*/ 288183 w 371221"/>
                  <a:gd name="csY195" fmla="*/ 430322 h 469701"/>
                  <a:gd name="csX196" fmla="*/ 297727 w 371221"/>
                  <a:gd name="csY196" fmla="*/ 436483 h 469701"/>
                  <a:gd name="csX197" fmla="*/ 308876 w 371221"/>
                  <a:gd name="csY197" fmla="*/ 443716 h 469701"/>
                  <a:gd name="csX198" fmla="*/ 321720 w 371221"/>
                  <a:gd name="csY198" fmla="*/ 446574 h 469701"/>
                  <a:gd name="csX199" fmla="*/ 334831 w 371221"/>
                  <a:gd name="csY199" fmla="*/ 446574 h 469701"/>
                  <a:gd name="csX200" fmla="*/ 350351 w 371221"/>
                  <a:gd name="csY200" fmla="*/ 455593 h 469701"/>
                  <a:gd name="csX201" fmla="*/ 364533 w 371221"/>
                  <a:gd name="csY201" fmla="*/ 466487 h 469701"/>
                  <a:gd name="csX202" fmla="*/ 367030 w 371221"/>
                  <a:gd name="csY202" fmla="*/ 469702 h 469701"/>
                  <a:gd name="csX203" fmla="*/ 371222 w 371221"/>
                  <a:gd name="csY203" fmla="*/ 0 h 469701"/>
                  <a:gd name="csX204" fmla="*/ 338756 w 371221"/>
                  <a:gd name="csY204" fmla="*/ 0 h 4697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Lst>
                <a:rect l="l" t="t" r="r" b="b"/>
                <a:pathLst>
                  <a:path w="371221" h="469701">
                    <a:moveTo>
                      <a:pt x="338577" y="89"/>
                    </a:moveTo>
                    <a:lnTo>
                      <a:pt x="309322" y="89"/>
                    </a:lnTo>
                    <a:lnTo>
                      <a:pt x="309322" y="92690"/>
                    </a:lnTo>
                    <a:lnTo>
                      <a:pt x="99450" y="92690"/>
                    </a:lnTo>
                    <a:cubicBezTo>
                      <a:pt x="98202" y="92690"/>
                      <a:pt x="96953" y="92690"/>
                      <a:pt x="95615" y="92690"/>
                    </a:cubicBezTo>
                    <a:cubicBezTo>
                      <a:pt x="92047" y="92690"/>
                      <a:pt x="87588" y="90547"/>
                      <a:pt x="84288" y="91619"/>
                    </a:cubicBezTo>
                    <a:cubicBezTo>
                      <a:pt x="81344" y="92512"/>
                      <a:pt x="79917" y="95280"/>
                      <a:pt x="79293" y="97691"/>
                    </a:cubicBezTo>
                    <a:cubicBezTo>
                      <a:pt x="78401" y="100905"/>
                      <a:pt x="78133" y="102959"/>
                      <a:pt x="75725" y="105728"/>
                    </a:cubicBezTo>
                    <a:cubicBezTo>
                      <a:pt x="73406" y="108317"/>
                      <a:pt x="72157" y="111978"/>
                      <a:pt x="69838" y="114389"/>
                    </a:cubicBezTo>
                    <a:cubicBezTo>
                      <a:pt x="67519" y="116890"/>
                      <a:pt x="64308" y="116800"/>
                      <a:pt x="60919" y="116532"/>
                    </a:cubicBezTo>
                    <a:cubicBezTo>
                      <a:pt x="59492" y="116354"/>
                      <a:pt x="57708" y="115550"/>
                      <a:pt x="56192" y="115907"/>
                    </a:cubicBezTo>
                    <a:cubicBezTo>
                      <a:pt x="54497" y="116265"/>
                      <a:pt x="54319" y="117604"/>
                      <a:pt x="52267" y="117693"/>
                    </a:cubicBezTo>
                    <a:cubicBezTo>
                      <a:pt x="46113" y="118140"/>
                      <a:pt x="45935" y="104835"/>
                      <a:pt x="38353" y="112961"/>
                    </a:cubicBezTo>
                    <a:cubicBezTo>
                      <a:pt x="35053" y="116532"/>
                      <a:pt x="33537" y="116890"/>
                      <a:pt x="28720" y="114746"/>
                    </a:cubicBezTo>
                    <a:cubicBezTo>
                      <a:pt x="24082" y="112693"/>
                      <a:pt x="21496" y="111621"/>
                      <a:pt x="18106" y="116086"/>
                    </a:cubicBezTo>
                    <a:cubicBezTo>
                      <a:pt x="15787" y="119211"/>
                      <a:pt x="13825" y="122962"/>
                      <a:pt x="11060" y="125641"/>
                    </a:cubicBezTo>
                    <a:cubicBezTo>
                      <a:pt x="8295" y="128320"/>
                      <a:pt x="4460" y="129302"/>
                      <a:pt x="624" y="129748"/>
                    </a:cubicBezTo>
                    <a:lnTo>
                      <a:pt x="0" y="216902"/>
                    </a:lnTo>
                    <a:cubicBezTo>
                      <a:pt x="1606" y="217884"/>
                      <a:pt x="3211" y="218867"/>
                      <a:pt x="4906" y="220028"/>
                    </a:cubicBezTo>
                    <a:cubicBezTo>
                      <a:pt x="8741" y="222706"/>
                      <a:pt x="12844" y="224939"/>
                      <a:pt x="17036" y="227171"/>
                    </a:cubicBezTo>
                    <a:cubicBezTo>
                      <a:pt x="23815" y="230832"/>
                      <a:pt x="31218" y="233065"/>
                      <a:pt x="38086" y="236637"/>
                    </a:cubicBezTo>
                    <a:cubicBezTo>
                      <a:pt x="44597" y="240030"/>
                      <a:pt x="50573" y="244673"/>
                      <a:pt x="56905" y="248424"/>
                    </a:cubicBezTo>
                    <a:cubicBezTo>
                      <a:pt x="63149" y="252174"/>
                      <a:pt x="69036" y="256193"/>
                      <a:pt x="75279" y="259854"/>
                    </a:cubicBezTo>
                    <a:cubicBezTo>
                      <a:pt x="84377" y="265033"/>
                      <a:pt x="93207" y="270927"/>
                      <a:pt x="101323" y="277178"/>
                    </a:cubicBezTo>
                    <a:cubicBezTo>
                      <a:pt x="105605" y="280482"/>
                      <a:pt x="109708" y="283696"/>
                      <a:pt x="114435" y="286732"/>
                    </a:cubicBezTo>
                    <a:cubicBezTo>
                      <a:pt x="116843" y="288340"/>
                      <a:pt x="119608" y="289322"/>
                      <a:pt x="122195" y="290483"/>
                    </a:cubicBezTo>
                    <a:cubicBezTo>
                      <a:pt x="125316" y="291912"/>
                      <a:pt x="125852" y="292894"/>
                      <a:pt x="127725" y="295215"/>
                    </a:cubicBezTo>
                    <a:cubicBezTo>
                      <a:pt x="131114" y="299412"/>
                      <a:pt x="136733" y="301466"/>
                      <a:pt x="139944" y="305842"/>
                    </a:cubicBezTo>
                    <a:cubicBezTo>
                      <a:pt x="141996" y="308699"/>
                      <a:pt x="144315" y="311467"/>
                      <a:pt x="146366" y="314236"/>
                    </a:cubicBezTo>
                    <a:cubicBezTo>
                      <a:pt x="148150" y="316647"/>
                      <a:pt x="149131" y="319504"/>
                      <a:pt x="151896" y="321201"/>
                    </a:cubicBezTo>
                    <a:cubicBezTo>
                      <a:pt x="153501" y="322183"/>
                      <a:pt x="159121" y="323165"/>
                      <a:pt x="160905" y="322094"/>
                    </a:cubicBezTo>
                    <a:cubicBezTo>
                      <a:pt x="168754" y="317183"/>
                      <a:pt x="153680" y="309682"/>
                      <a:pt x="150915" y="307092"/>
                    </a:cubicBezTo>
                    <a:cubicBezTo>
                      <a:pt x="145920" y="302359"/>
                      <a:pt x="139766" y="299680"/>
                      <a:pt x="139677" y="292269"/>
                    </a:cubicBezTo>
                    <a:cubicBezTo>
                      <a:pt x="144761" y="291554"/>
                      <a:pt x="145831" y="296198"/>
                      <a:pt x="149399" y="298430"/>
                    </a:cubicBezTo>
                    <a:cubicBezTo>
                      <a:pt x="152342" y="300305"/>
                      <a:pt x="156356" y="301020"/>
                      <a:pt x="159567" y="302627"/>
                    </a:cubicBezTo>
                    <a:cubicBezTo>
                      <a:pt x="163937" y="304860"/>
                      <a:pt x="161351" y="307449"/>
                      <a:pt x="163937" y="310842"/>
                    </a:cubicBezTo>
                    <a:cubicBezTo>
                      <a:pt x="166167" y="313789"/>
                      <a:pt x="169735" y="312539"/>
                      <a:pt x="171519" y="310039"/>
                    </a:cubicBezTo>
                    <a:cubicBezTo>
                      <a:pt x="173659" y="306913"/>
                      <a:pt x="173124" y="304592"/>
                      <a:pt x="170894" y="302002"/>
                    </a:cubicBezTo>
                    <a:cubicBezTo>
                      <a:pt x="169556" y="300395"/>
                      <a:pt x="168664" y="299859"/>
                      <a:pt x="167772" y="297984"/>
                    </a:cubicBezTo>
                    <a:cubicBezTo>
                      <a:pt x="166791" y="296019"/>
                      <a:pt x="168040" y="295394"/>
                      <a:pt x="165632" y="294055"/>
                    </a:cubicBezTo>
                    <a:cubicBezTo>
                      <a:pt x="162867" y="292537"/>
                      <a:pt x="158942" y="293787"/>
                      <a:pt x="155820" y="292179"/>
                    </a:cubicBezTo>
                    <a:cubicBezTo>
                      <a:pt x="152966" y="290661"/>
                      <a:pt x="150380" y="287715"/>
                      <a:pt x="149577" y="284589"/>
                    </a:cubicBezTo>
                    <a:cubicBezTo>
                      <a:pt x="148953" y="281910"/>
                      <a:pt x="148685" y="277178"/>
                      <a:pt x="149309" y="274499"/>
                    </a:cubicBezTo>
                    <a:cubicBezTo>
                      <a:pt x="150023" y="271373"/>
                      <a:pt x="152966" y="268337"/>
                      <a:pt x="153680" y="265122"/>
                    </a:cubicBezTo>
                    <a:cubicBezTo>
                      <a:pt x="154037" y="263247"/>
                      <a:pt x="154393" y="256103"/>
                      <a:pt x="153591" y="254585"/>
                    </a:cubicBezTo>
                    <a:cubicBezTo>
                      <a:pt x="151896" y="251549"/>
                      <a:pt x="147258" y="253246"/>
                      <a:pt x="144315" y="251996"/>
                    </a:cubicBezTo>
                    <a:cubicBezTo>
                      <a:pt x="142977" y="251460"/>
                      <a:pt x="137982" y="248156"/>
                      <a:pt x="137714" y="246638"/>
                    </a:cubicBezTo>
                    <a:cubicBezTo>
                      <a:pt x="137179" y="243513"/>
                      <a:pt x="142352" y="244673"/>
                      <a:pt x="143958" y="241905"/>
                    </a:cubicBezTo>
                    <a:cubicBezTo>
                      <a:pt x="148596" y="234047"/>
                      <a:pt x="134771" y="234583"/>
                      <a:pt x="131114" y="232618"/>
                    </a:cubicBezTo>
                    <a:cubicBezTo>
                      <a:pt x="124603" y="229136"/>
                      <a:pt x="119786" y="226546"/>
                      <a:pt x="113365" y="232172"/>
                    </a:cubicBezTo>
                    <a:cubicBezTo>
                      <a:pt x="111402" y="233958"/>
                      <a:pt x="107835" y="236815"/>
                      <a:pt x="106586" y="239137"/>
                    </a:cubicBezTo>
                    <a:cubicBezTo>
                      <a:pt x="105159" y="241727"/>
                      <a:pt x="106318" y="244941"/>
                      <a:pt x="103375" y="246549"/>
                    </a:cubicBezTo>
                    <a:cubicBezTo>
                      <a:pt x="94099" y="251728"/>
                      <a:pt x="89907" y="239048"/>
                      <a:pt x="88390" y="232261"/>
                    </a:cubicBezTo>
                    <a:cubicBezTo>
                      <a:pt x="87499" y="228243"/>
                      <a:pt x="86071" y="222796"/>
                      <a:pt x="86428" y="218777"/>
                    </a:cubicBezTo>
                    <a:cubicBezTo>
                      <a:pt x="86874" y="212794"/>
                      <a:pt x="92226" y="208776"/>
                      <a:pt x="88301" y="202615"/>
                    </a:cubicBezTo>
                    <a:cubicBezTo>
                      <a:pt x="86696" y="200114"/>
                      <a:pt x="83752" y="199132"/>
                      <a:pt x="82147" y="196632"/>
                    </a:cubicBezTo>
                    <a:cubicBezTo>
                      <a:pt x="80720" y="194399"/>
                      <a:pt x="79828" y="189934"/>
                      <a:pt x="79917" y="187345"/>
                    </a:cubicBezTo>
                    <a:cubicBezTo>
                      <a:pt x="84198" y="186184"/>
                      <a:pt x="90174" y="201275"/>
                      <a:pt x="93920" y="203686"/>
                    </a:cubicBezTo>
                    <a:cubicBezTo>
                      <a:pt x="99629" y="207347"/>
                      <a:pt x="108191" y="205026"/>
                      <a:pt x="112116" y="200382"/>
                    </a:cubicBezTo>
                    <a:cubicBezTo>
                      <a:pt x="114881" y="196989"/>
                      <a:pt x="115773" y="196096"/>
                      <a:pt x="118805" y="199668"/>
                    </a:cubicBezTo>
                    <a:cubicBezTo>
                      <a:pt x="121659" y="203061"/>
                      <a:pt x="122819" y="204133"/>
                      <a:pt x="127279" y="203775"/>
                    </a:cubicBezTo>
                    <a:cubicBezTo>
                      <a:pt x="135038" y="203150"/>
                      <a:pt x="139498" y="200382"/>
                      <a:pt x="139855" y="192167"/>
                    </a:cubicBezTo>
                    <a:cubicBezTo>
                      <a:pt x="139855" y="190113"/>
                      <a:pt x="138695" y="183237"/>
                      <a:pt x="140123" y="181987"/>
                    </a:cubicBezTo>
                    <a:cubicBezTo>
                      <a:pt x="143066" y="179130"/>
                      <a:pt x="144582" y="186095"/>
                      <a:pt x="144939" y="187970"/>
                    </a:cubicBezTo>
                    <a:cubicBezTo>
                      <a:pt x="145563" y="192078"/>
                      <a:pt x="144493" y="196721"/>
                      <a:pt x="146366" y="200472"/>
                    </a:cubicBezTo>
                    <a:cubicBezTo>
                      <a:pt x="147793" y="203329"/>
                      <a:pt x="151183" y="206187"/>
                      <a:pt x="153680" y="208062"/>
                    </a:cubicBezTo>
                    <a:cubicBezTo>
                      <a:pt x="155910" y="209758"/>
                      <a:pt x="157961" y="210741"/>
                      <a:pt x="158675" y="213955"/>
                    </a:cubicBezTo>
                    <a:cubicBezTo>
                      <a:pt x="159031" y="215652"/>
                      <a:pt x="158853" y="217438"/>
                      <a:pt x="159388" y="219135"/>
                    </a:cubicBezTo>
                    <a:cubicBezTo>
                      <a:pt x="160280" y="221903"/>
                      <a:pt x="160548" y="221099"/>
                      <a:pt x="162242" y="222617"/>
                    </a:cubicBezTo>
                    <a:cubicBezTo>
                      <a:pt x="166078" y="226100"/>
                      <a:pt x="165632" y="230029"/>
                      <a:pt x="166256" y="235387"/>
                    </a:cubicBezTo>
                    <a:cubicBezTo>
                      <a:pt x="166613" y="238512"/>
                      <a:pt x="166702" y="242441"/>
                      <a:pt x="171251" y="241012"/>
                    </a:cubicBezTo>
                    <a:cubicBezTo>
                      <a:pt x="173748" y="240209"/>
                      <a:pt x="177138" y="234583"/>
                      <a:pt x="178119" y="232351"/>
                    </a:cubicBezTo>
                    <a:cubicBezTo>
                      <a:pt x="179457" y="229225"/>
                      <a:pt x="177851" y="225207"/>
                      <a:pt x="179813" y="222171"/>
                    </a:cubicBezTo>
                    <a:cubicBezTo>
                      <a:pt x="181954" y="218867"/>
                      <a:pt x="185076" y="219849"/>
                      <a:pt x="188644" y="219670"/>
                    </a:cubicBezTo>
                    <a:cubicBezTo>
                      <a:pt x="192746" y="219492"/>
                      <a:pt x="193460" y="216813"/>
                      <a:pt x="197295" y="216456"/>
                    </a:cubicBezTo>
                    <a:cubicBezTo>
                      <a:pt x="202736" y="215920"/>
                      <a:pt x="203628" y="216456"/>
                      <a:pt x="207017" y="211276"/>
                    </a:cubicBezTo>
                    <a:cubicBezTo>
                      <a:pt x="208444" y="209133"/>
                      <a:pt x="214956" y="199489"/>
                      <a:pt x="216026" y="205472"/>
                    </a:cubicBezTo>
                    <a:cubicBezTo>
                      <a:pt x="217007" y="210651"/>
                      <a:pt x="202112" y="219402"/>
                      <a:pt x="214866" y="221456"/>
                    </a:cubicBezTo>
                    <a:cubicBezTo>
                      <a:pt x="221377" y="222528"/>
                      <a:pt x="222359" y="216188"/>
                      <a:pt x="224410" y="211723"/>
                    </a:cubicBezTo>
                    <a:cubicBezTo>
                      <a:pt x="228781" y="211008"/>
                      <a:pt x="232705" y="215563"/>
                      <a:pt x="237075" y="212884"/>
                    </a:cubicBezTo>
                    <a:cubicBezTo>
                      <a:pt x="240822" y="210651"/>
                      <a:pt x="240286" y="205651"/>
                      <a:pt x="240732" y="201900"/>
                    </a:cubicBezTo>
                    <a:cubicBezTo>
                      <a:pt x="241446" y="195828"/>
                      <a:pt x="243141" y="189845"/>
                      <a:pt x="244032" y="183684"/>
                    </a:cubicBezTo>
                    <a:cubicBezTo>
                      <a:pt x="244389" y="181005"/>
                      <a:pt x="244122" y="179933"/>
                      <a:pt x="245638" y="177969"/>
                    </a:cubicBezTo>
                    <a:cubicBezTo>
                      <a:pt x="246708" y="176540"/>
                      <a:pt x="248046" y="177076"/>
                      <a:pt x="248671" y="175201"/>
                    </a:cubicBezTo>
                    <a:cubicBezTo>
                      <a:pt x="250008" y="171718"/>
                      <a:pt x="245638" y="170021"/>
                      <a:pt x="246441" y="166539"/>
                    </a:cubicBezTo>
                    <a:cubicBezTo>
                      <a:pt x="249563" y="166539"/>
                      <a:pt x="252060" y="171182"/>
                      <a:pt x="255449" y="169664"/>
                    </a:cubicBezTo>
                    <a:cubicBezTo>
                      <a:pt x="258393" y="168325"/>
                      <a:pt x="259909" y="161449"/>
                      <a:pt x="261514" y="158859"/>
                    </a:cubicBezTo>
                    <a:cubicBezTo>
                      <a:pt x="262852" y="156537"/>
                      <a:pt x="266598" y="151983"/>
                      <a:pt x="267758" y="156716"/>
                    </a:cubicBezTo>
                    <a:cubicBezTo>
                      <a:pt x="268561" y="160020"/>
                      <a:pt x="264101" y="163324"/>
                      <a:pt x="265617" y="166896"/>
                    </a:cubicBezTo>
                    <a:cubicBezTo>
                      <a:pt x="266509" y="169128"/>
                      <a:pt x="271950" y="171093"/>
                      <a:pt x="274269" y="171986"/>
                    </a:cubicBezTo>
                    <a:cubicBezTo>
                      <a:pt x="277302" y="173057"/>
                      <a:pt x="283010" y="173504"/>
                      <a:pt x="285240" y="176272"/>
                    </a:cubicBezTo>
                    <a:cubicBezTo>
                      <a:pt x="288540" y="180469"/>
                      <a:pt x="283367" y="181005"/>
                      <a:pt x="280156" y="179844"/>
                    </a:cubicBezTo>
                    <a:cubicBezTo>
                      <a:pt x="275964" y="178326"/>
                      <a:pt x="272485" y="175736"/>
                      <a:pt x="268115" y="174754"/>
                    </a:cubicBezTo>
                    <a:cubicBezTo>
                      <a:pt x="263923" y="173861"/>
                      <a:pt x="261158" y="173682"/>
                      <a:pt x="257679" y="176719"/>
                    </a:cubicBezTo>
                    <a:cubicBezTo>
                      <a:pt x="254914" y="179040"/>
                      <a:pt x="252595" y="182969"/>
                      <a:pt x="252952" y="186720"/>
                    </a:cubicBezTo>
                    <a:cubicBezTo>
                      <a:pt x="253487" y="192345"/>
                      <a:pt x="261336" y="194846"/>
                      <a:pt x="262674" y="200829"/>
                    </a:cubicBezTo>
                    <a:cubicBezTo>
                      <a:pt x="263566" y="204758"/>
                      <a:pt x="261068" y="205651"/>
                      <a:pt x="258303" y="202704"/>
                    </a:cubicBezTo>
                    <a:cubicBezTo>
                      <a:pt x="256341" y="200739"/>
                      <a:pt x="255360" y="193238"/>
                      <a:pt x="250811" y="197168"/>
                    </a:cubicBezTo>
                    <a:cubicBezTo>
                      <a:pt x="249027" y="198686"/>
                      <a:pt x="248225" y="205829"/>
                      <a:pt x="247511" y="208419"/>
                    </a:cubicBezTo>
                    <a:cubicBezTo>
                      <a:pt x="246708" y="211008"/>
                      <a:pt x="247779" y="215205"/>
                      <a:pt x="246173" y="217438"/>
                    </a:cubicBezTo>
                    <a:cubicBezTo>
                      <a:pt x="244032" y="220563"/>
                      <a:pt x="239305" y="219492"/>
                      <a:pt x="236094" y="219670"/>
                    </a:cubicBezTo>
                    <a:cubicBezTo>
                      <a:pt x="235916" y="224046"/>
                      <a:pt x="240108" y="230832"/>
                      <a:pt x="234221" y="230832"/>
                    </a:cubicBezTo>
                    <a:cubicBezTo>
                      <a:pt x="229494" y="230832"/>
                      <a:pt x="225124" y="229404"/>
                      <a:pt x="221199" y="227975"/>
                    </a:cubicBezTo>
                    <a:cubicBezTo>
                      <a:pt x="217007" y="226368"/>
                      <a:pt x="210496" y="227350"/>
                      <a:pt x="206036" y="227975"/>
                    </a:cubicBezTo>
                    <a:cubicBezTo>
                      <a:pt x="203182" y="228332"/>
                      <a:pt x="203182" y="229672"/>
                      <a:pt x="200863" y="230832"/>
                    </a:cubicBezTo>
                    <a:cubicBezTo>
                      <a:pt x="198455" y="231993"/>
                      <a:pt x="191944" y="229939"/>
                      <a:pt x="190517" y="232708"/>
                    </a:cubicBezTo>
                    <a:cubicBezTo>
                      <a:pt x="189357" y="234940"/>
                      <a:pt x="191944" y="235922"/>
                      <a:pt x="192746" y="237351"/>
                    </a:cubicBezTo>
                    <a:cubicBezTo>
                      <a:pt x="195066" y="241548"/>
                      <a:pt x="192301" y="240298"/>
                      <a:pt x="190160" y="242977"/>
                    </a:cubicBezTo>
                    <a:cubicBezTo>
                      <a:pt x="188108" y="245477"/>
                      <a:pt x="190695" y="250299"/>
                      <a:pt x="188644" y="251996"/>
                    </a:cubicBezTo>
                    <a:cubicBezTo>
                      <a:pt x="187306" y="253157"/>
                      <a:pt x="184541" y="251728"/>
                      <a:pt x="183024" y="252710"/>
                    </a:cubicBezTo>
                    <a:cubicBezTo>
                      <a:pt x="181776" y="253514"/>
                      <a:pt x="180705" y="255925"/>
                      <a:pt x="180438" y="257264"/>
                    </a:cubicBezTo>
                    <a:cubicBezTo>
                      <a:pt x="179546" y="261461"/>
                      <a:pt x="181419" y="264944"/>
                      <a:pt x="176870" y="267087"/>
                    </a:cubicBezTo>
                    <a:cubicBezTo>
                      <a:pt x="172856" y="268873"/>
                      <a:pt x="167772" y="266462"/>
                      <a:pt x="163848" y="268426"/>
                    </a:cubicBezTo>
                    <a:cubicBezTo>
                      <a:pt x="160459" y="270212"/>
                      <a:pt x="161796" y="273963"/>
                      <a:pt x="162867" y="277178"/>
                    </a:cubicBezTo>
                    <a:cubicBezTo>
                      <a:pt x="164918" y="283339"/>
                      <a:pt x="167505" y="280303"/>
                      <a:pt x="172232" y="282267"/>
                    </a:cubicBezTo>
                    <a:cubicBezTo>
                      <a:pt x="176959" y="284143"/>
                      <a:pt x="178297" y="290304"/>
                      <a:pt x="183024" y="292537"/>
                    </a:cubicBezTo>
                    <a:cubicBezTo>
                      <a:pt x="186949" y="294323"/>
                      <a:pt x="192122" y="294144"/>
                      <a:pt x="196403" y="295037"/>
                    </a:cubicBezTo>
                    <a:cubicBezTo>
                      <a:pt x="199079" y="295573"/>
                      <a:pt x="200863" y="295483"/>
                      <a:pt x="202825" y="297448"/>
                    </a:cubicBezTo>
                    <a:cubicBezTo>
                      <a:pt x="204431" y="299145"/>
                      <a:pt x="205412" y="301466"/>
                      <a:pt x="206839" y="303342"/>
                    </a:cubicBezTo>
                    <a:cubicBezTo>
                      <a:pt x="208890" y="306110"/>
                      <a:pt x="212726" y="315664"/>
                      <a:pt x="217007" y="314414"/>
                    </a:cubicBezTo>
                    <a:cubicBezTo>
                      <a:pt x="217185" y="311557"/>
                      <a:pt x="216293" y="303609"/>
                      <a:pt x="220664" y="303609"/>
                    </a:cubicBezTo>
                    <a:cubicBezTo>
                      <a:pt x="224499" y="303609"/>
                      <a:pt x="224321" y="309146"/>
                      <a:pt x="225926" y="311467"/>
                    </a:cubicBezTo>
                    <a:cubicBezTo>
                      <a:pt x="228513" y="315129"/>
                      <a:pt x="233775" y="317004"/>
                      <a:pt x="237611" y="319058"/>
                    </a:cubicBezTo>
                    <a:cubicBezTo>
                      <a:pt x="240465" y="320665"/>
                      <a:pt x="243676" y="322719"/>
                      <a:pt x="246262" y="324594"/>
                    </a:cubicBezTo>
                    <a:cubicBezTo>
                      <a:pt x="249919" y="327005"/>
                      <a:pt x="258749" y="332095"/>
                      <a:pt x="259641" y="323880"/>
                    </a:cubicBezTo>
                    <a:cubicBezTo>
                      <a:pt x="260087" y="319861"/>
                      <a:pt x="255538" y="312807"/>
                      <a:pt x="261693" y="310753"/>
                    </a:cubicBezTo>
                    <a:cubicBezTo>
                      <a:pt x="268471" y="308521"/>
                      <a:pt x="266331" y="318879"/>
                      <a:pt x="266509" y="322362"/>
                    </a:cubicBezTo>
                    <a:cubicBezTo>
                      <a:pt x="269720" y="324237"/>
                      <a:pt x="272039" y="319236"/>
                      <a:pt x="275518" y="319504"/>
                    </a:cubicBezTo>
                    <a:cubicBezTo>
                      <a:pt x="278729" y="319772"/>
                      <a:pt x="278907" y="324773"/>
                      <a:pt x="282029" y="323523"/>
                    </a:cubicBezTo>
                    <a:cubicBezTo>
                      <a:pt x="283278" y="322987"/>
                      <a:pt x="283634" y="320486"/>
                      <a:pt x="284526" y="319504"/>
                    </a:cubicBezTo>
                    <a:cubicBezTo>
                      <a:pt x="286043" y="317808"/>
                      <a:pt x="287470" y="317450"/>
                      <a:pt x="289521" y="316647"/>
                    </a:cubicBezTo>
                    <a:cubicBezTo>
                      <a:pt x="292286" y="315486"/>
                      <a:pt x="296032" y="312628"/>
                      <a:pt x="298976" y="312718"/>
                    </a:cubicBezTo>
                    <a:cubicBezTo>
                      <a:pt x="302543" y="312896"/>
                      <a:pt x="303703" y="316647"/>
                      <a:pt x="300849" y="319147"/>
                    </a:cubicBezTo>
                    <a:cubicBezTo>
                      <a:pt x="298619" y="321112"/>
                      <a:pt x="295408" y="319594"/>
                      <a:pt x="293089" y="321201"/>
                    </a:cubicBezTo>
                    <a:cubicBezTo>
                      <a:pt x="289789" y="323523"/>
                      <a:pt x="290145" y="327987"/>
                      <a:pt x="289521" y="331470"/>
                    </a:cubicBezTo>
                    <a:cubicBezTo>
                      <a:pt x="288718" y="335756"/>
                      <a:pt x="286667" y="340578"/>
                      <a:pt x="292464" y="342632"/>
                    </a:cubicBezTo>
                    <a:cubicBezTo>
                      <a:pt x="296300" y="343972"/>
                      <a:pt x="298708" y="342632"/>
                      <a:pt x="302186" y="341918"/>
                    </a:cubicBezTo>
                    <a:cubicBezTo>
                      <a:pt x="309500" y="340489"/>
                      <a:pt x="311195" y="352633"/>
                      <a:pt x="306914" y="356473"/>
                    </a:cubicBezTo>
                    <a:cubicBezTo>
                      <a:pt x="305130" y="358080"/>
                      <a:pt x="304327" y="357188"/>
                      <a:pt x="303614" y="359688"/>
                    </a:cubicBezTo>
                    <a:cubicBezTo>
                      <a:pt x="303078" y="361652"/>
                      <a:pt x="304149" y="364063"/>
                      <a:pt x="304684" y="365849"/>
                    </a:cubicBezTo>
                    <a:cubicBezTo>
                      <a:pt x="306557" y="372100"/>
                      <a:pt x="308252" y="379958"/>
                      <a:pt x="311908" y="385316"/>
                    </a:cubicBezTo>
                    <a:cubicBezTo>
                      <a:pt x="316011" y="391478"/>
                      <a:pt x="325733" y="391478"/>
                      <a:pt x="330728" y="386477"/>
                    </a:cubicBezTo>
                    <a:cubicBezTo>
                      <a:pt x="336793" y="380405"/>
                      <a:pt x="334118" y="370136"/>
                      <a:pt x="337150" y="362545"/>
                    </a:cubicBezTo>
                    <a:cubicBezTo>
                      <a:pt x="339023" y="357813"/>
                      <a:pt x="341075" y="358259"/>
                      <a:pt x="341253" y="363349"/>
                    </a:cubicBezTo>
                    <a:cubicBezTo>
                      <a:pt x="341342" y="367010"/>
                      <a:pt x="340986" y="369778"/>
                      <a:pt x="344107" y="372189"/>
                    </a:cubicBezTo>
                    <a:cubicBezTo>
                      <a:pt x="345178" y="372993"/>
                      <a:pt x="346783" y="373261"/>
                      <a:pt x="347943" y="374154"/>
                    </a:cubicBezTo>
                    <a:cubicBezTo>
                      <a:pt x="349637" y="375315"/>
                      <a:pt x="349370" y="376208"/>
                      <a:pt x="351689" y="376654"/>
                    </a:cubicBezTo>
                    <a:cubicBezTo>
                      <a:pt x="354721" y="377190"/>
                      <a:pt x="358824" y="374511"/>
                      <a:pt x="361768" y="376029"/>
                    </a:cubicBezTo>
                    <a:cubicBezTo>
                      <a:pt x="365692" y="377994"/>
                      <a:pt x="361946" y="380583"/>
                      <a:pt x="362570" y="383530"/>
                    </a:cubicBezTo>
                    <a:cubicBezTo>
                      <a:pt x="362927" y="385316"/>
                      <a:pt x="368903" y="389424"/>
                      <a:pt x="364889" y="391567"/>
                    </a:cubicBezTo>
                    <a:cubicBezTo>
                      <a:pt x="363462" y="392371"/>
                      <a:pt x="359716" y="388441"/>
                      <a:pt x="357575" y="388174"/>
                    </a:cubicBezTo>
                    <a:cubicBezTo>
                      <a:pt x="354365" y="387816"/>
                      <a:pt x="351510" y="389602"/>
                      <a:pt x="348656" y="387370"/>
                    </a:cubicBezTo>
                    <a:cubicBezTo>
                      <a:pt x="346248" y="385495"/>
                      <a:pt x="346159" y="381030"/>
                      <a:pt x="342323" y="383441"/>
                    </a:cubicBezTo>
                    <a:cubicBezTo>
                      <a:pt x="341431" y="383977"/>
                      <a:pt x="337596" y="390138"/>
                      <a:pt x="337418" y="391120"/>
                    </a:cubicBezTo>
                    <a:cubicBezTo>
                      <a:pt x="336793" y="394871"/>
                      <a:pt x="340629" y="394156"/>
                      <a:pt x="340629" y="397907"/>
                    </a:cubicBezTo>
                    <a:cubicBezTo>
                      <a:pt x="340629" y="402015"/>
                      <a:pt x="337775" y="401479"/>
                      <a:pt x="334831" y="400764"/>
                    </a:cubicBezTo>
                    <a:cubicBezTo>
                      <a:pt x="330639" y="399693"/>
                      <a:pt x="328677" y="399425"/>
                      <a:pt x="324306" y="400496"/>
                    </a:cubicBezTo>
                    <a:cubicBezTo>
                      <a:pt x="322879" y="400854"/>
                      <a:pt x="319579" y="401836"/>
                      <a:pt x="318152" y="401211"/>
                    </a:cubicBezTo>
                    <a:cubicBezTo>
                      <a:pt x="316547" y="400586"/>
                      <a:pt x="317082" y="399157"/>
                      <a:pt x="315922" y="397996"/>
                    </a:cubicBezTo>
                    <a:cubicBezTo>
                      <a:pt x="313782" y="395853"/>
                      <a:pt x="309857" y="395228"/>
                      <a:pt x="307360" y="393263"/>
                    </a:cubicBezTo>
                    <a:cubicBezTo>
                      <a:pt x="304238" y="390942"/>
                      <a:pt x="300046" y="391031"/>
                      <a:pt x="297281" y="388799"/>
                    </a:cubicBezTo>
                    <a:cubicBezTo>
                      <a:pt x="291216" y="383887"/>
                      <a:pt x="297370" y="375404"/>
                      <a:pt x="290413" y="370403"/>
                    </a:cubicBezTo>
                    <a:cubicBezTo>
                      <a:pt x="287024" y="367992"/>
                      <a:pt x="283367" y="369778"/>
                      <a:pt x="280245" y="368260"/>
                    </a:cubicBezTo>
                    <a:cubicBezTo>
                      <a:pt x="276410" y="366385"/>
                      <a:pt x="279085" y="363081"/>
                      <a:pt x="279531" y="361027"/>
                    </a:cubicBezTo>
                    <a:cubicBezTo>
                      <a:pt x="280156" y="357813"/>
                      <a:pt x="278818" y="354509"/>
                      <a:pt x="276677" y="352276"/>
                    </a:cubicBezTo>
                    <a:cubicBezTo>
                      <a:pt x="273734" y="349240"/>
                      <a:pt x="269363" y="351115"/>
                      <a:pt x="266420" y="349151"/>
                    </a:cubicBezTo>
                    <a:cubicBezTo>
                      <a:pt x="263566" y="347186"/>
                      <a:pt x="264369" y="342096"/>
                      <a:pt x="260712" y="340310"/>
                    </a:cubicBezTo>
                    <a:cubicBezTo>
                      <a:pt x="256966" y="338525"/>
                      <a:pt x="255538" y="341739"/>
                      <a:pt x="252684" y="342900"/>
                    </a:cubicBezTo>
                    <a:cubicBezTo>
                      <a:pt x="251168" y="343525"/>
                      <a:pt x="249652" y="343347"/>
                      <a:pt x="248046" y="343347"/>
                    </a:cubicBezTo>
                    <a:cubicBezTo>
                      <a:pt x="245638" y="343347"/>
                      <a:pt x="245192" y="344239"/>
                      <a:pt x="243587" y="344686"/>
                    </a:cubicBezTo>
                    <a:cubicBezTo>
                      <a:pt x="239573" y="346025"/>
                      <a:pt x="237432" y="344418"/>
                      <a:pt x="233864" y="341828"/>
                    </a:cubicBezTo>
                    <a:cubicBezTo>
                      <a:pt x="231189" y="339953"/>
                      <a:pt x="227175" y="337274"/>
                      <a:pt x="226283" y="333970"/>
                    </a:cubicBezTo>
                    <a:cubicBezTo>
                      <a:pt x="225480" y="331202"/>
                      <a:pt x="228067" y="327630"/>
                      <a:pt x="226729" y="324862"/>
                    </a:cubicBezTo>
                    <a:cubicBezTo>
                      <a:pt x="226016" y="323433"/>
                      <a:pt x="224767" y="322630"/>
                      <a:pt x="223072" y="322719"/>
                    </a:cubicBezTo>
                    <a:cubicBezTo>
                      <a:pt x="219861" y="322719"/>
                      <a:pt x="221021" y="324505"/>
                      <a:pt x="219504" y="326023"/>
                    </a:cubicBezTo>
                    <a:cubicBezTo>
                      <a:pt x="217096" y="328255"/>
                      <a:pt x="213796" y="328434"/>
                      <a:pt x="210942" y="326648"/>
                    </a:cubicBezTo>
                    <a:cubicBezTo>
                      <a:pt x="208623" y="325219"/>
                      <a:pt x="205680" y="322719"/>
                      <a:pt x="204342" y="320576"/>
                    </a:cubicBezTo>
                    <a:cubicBezTo>
                      <a:pt x="202914" y="318343"/>
                      <a:pt x="202201" y="313789"/>
                      <a:pt x="199703" y="312182"/>
                    </a:cubicBezTo>
                    <a:cubicBezTo>
                      <a:pt x="194441" y="308789"/>
                      <a:pt x="188554" y="319951"/>
                      <a:pt x="189179" y="324237"/>
                    </a:cubicBezTo>
                    <a:cubicBezTo>
                      <a:pt x="190517" y="332542"/>
                      <a:pt x="197920" y="335578"/>
                      <a:pt x="204252" y="338792"/>
                    </a:cubicBezTo>
                    <a:cubicBezTo>
                      <a:pt x="211031" y="342186"/>
                      <a:pt x="214777" y="350580"/>
                      <a:pt x="221645" y="353169"/>
                    </a:cubicBezTo>
                    <a:cubicBezTo>
                      <a:pt x="223161" y="353705"/>
                      <a:pt x="224945" y="353258"/>
                      <a:pt x="226283" y="354598"/>
                    </a:cubicBezTo>
                    <a:cubicBezTo>
                      <a:pt x="227799" y="356116"/>
                      <a:pt x="228424" y="359777"/>
                      <a:pt x="228870" y="361831"/>
                    </a:cubicBezTo>
                    <a:cubicBezTo>
                      <a:pt x="229583" y="365135"/>
                      <a:pt x="229940" y="370225"/>
                      <a:pt x="232883" y="372547"/>
                    </a:cubicBezTo>
                    <a:cubicBezTo>
                      <a:pt x="236184" y="375226"/>
                      <a:pt x="241268" y="372368"/>
                      <a:pt x="244478" y="375851"/>
                    </a:cubicBezTo>
                    <a:cubicBezTo>
                      <a:pt x="247779" y="379422"/>
                      <a:pt x="249295" y="385852"/>
                      <a:pt x="251971" y="390049"/>
                    </a:cubicBezTo>
                    <a:cubicBezTo>
                      <a:pt x="255182" y="395139"/>
                      <a:pt x="262406" y="410855"/>
                      <a:pt x="270345" y="408712"/>
                    </a:cubicBezTo>
                    <a:cubicBezTo>
                      <a:pt x="273110" y="399961"/>
                      <a:pt x="257411" y="395228"/>
                      <a:pt x="259285" y="385316"/>
                    </a:cubicBezTo>
                    <a:cubicBezTo>
                      <a:pt x="266242" y="384959"/>
                      <a:pt x="263744" y="387906"/>
                      <a:pt x="268739" y="391388"/>
                    </a:cubicBezTo>
                    <a:cubicBezTo>
                      <a:pt x="269988" y="392281"/>
                      <a:pt x="271950" y="392103"/>
                      <a:pt x="273020" y="392817"/>
                    </a:cubicBezTo>
                    <a:cubicBezTo>
                      <a:pt x="275072" y="394246"/>
                      <a:pt x="276142" y="396746"/>
                      <a:pt x="277391" y="398978"/>
                    </a:cubicBezTo>
                    <a:cubicBezTo>
                      <a:pt x="279799" y="403443"/>
                      <a:pt x="280958" y="405319"/>
                      <a:pt x="285329" y="407997"/>
                    </a:cubicBezTo>
                    <a:cubicBezTo>
                      <a:pt x="288897" y="410141"/>
                      <a:pt x="292018" y="412909"/>
                      <a:pt x="295140" y="415588"/>
                    </a:cubicBezTo>
                    <a:cubicBezTo>
                      <a:pt x="297281" y="417463"/>
                      <a:pt x="302186" y="420499"/>
                      <a:pt x="300581" y="424249"/>
                    </a:cubicBezTo>
                    <a:cubicBezTo>
                      <a:pt x="299511" y="426750"/>
                      <a:pt x="295765" y="425500"/>
                      <a:pt x="293000" y="425678"/>
                    </a:cubicBezTo>
                    <a:cubicBezTo>
                      <a:pt x="289967" y="425857"/>
                      <a:pt x="286845" y="426393"/>
                      <a:pt x="288183" y="430322"/>
                    </a:cubicBezTo>
                    <a:cubicBezTo>
                      <a:pt x="289521" y="434072"/>
                      <a:pt x="294783" y="434965"/>
                      <a:pt x="297727" y="436483"/>
                    </a:cubicBezTo>
                    <a:cubicBezTo>
                      <a:pt x="301740" y="438626"/>
                      <a:pt x="305487" y="440859"/>
                      <a:pt x="308876" y="443716"/>
                    </a:cubicBezTo>
                    <a:cubicBezTo>
                      <a:pt x="312890" y="447109"/>
                      <a:pt x="316457" y="446574"/>
                      <a:pt x="321720" y="446574"/>
                    </a:cubicBezTo>
                    <a:cubicBezTo>
                      <a:pt x="325644" y="446574"/>
                      <a:pt x="330996" y="445591"/>
                      <a:pt x="334831" y="446574"/>
                    </a:cubicBezTo>
                    <a:cubicBezTo>
                      <a:pt x="340272" y="447913"/>
                      <a:pt x="345713" y="452557"/>
                      <a:pt x="350351" y="455593"/>
                    </a:cubicBezTo>
                    <a:cubicBezTo>
                      <a:pt x="355078" y="458718"/>
                      <a:pt x="361054" y="461933"/>
                      <a:pt x="364533" y="466487"/>
                    </a:cubicBezTo>
                    <a:cubicBezTo>
                      <a:pt x="365335" y="467558"/>
                      <a:pt x="366227" y="468630"/>
                      <a:pt x="367030" y="469702"/>
                    </a:cubicBezTo>
                    <a:lnTo>
                      <a:pt x="371222" y="0"/>
                    </a:lnTo>
                    <a:lnTo>
                      <a:pt x="338756" y="0"/>
                    </a:lnTo>
                    <a:close/>
                  </a:path>
                </a:pathLst>
              </a:custGeom>
              <a:grpFill/>
              <a:ln w="3175" cap="flat">
                <a:solidFill>
                  <a:schemeClr val="bg1">
                    <a:lumMod val="85000"/>
                  </a:schemeClr>
                </a:solidFill>
                <a:prstDash val="solid"/>
                <a:miter/>
              </a:ln>
            </p:spPr>
            <p:txBody>
              <a:bodyPr/>
              <a:lstStyle/>
              <a:p>
                <a:endParaRPr lang="en-US"/>
              </a:p>
            </p:txBody>
          </p:sp>
          <p:sp>
            <p:nvSpPr>
              <p:cNvPr id="1312" name="Freeform 1311">
                <a:extLst>
                  <a:ext uri="{FF2B5EF4-FFF2-40B4-BE49-F238E27FC236}">
                    <a16:creationId xmlns:a16="http://schemas.microsoft.com/office/drawing/2014/main" id="{FC5B7F09-C39B-FC67-0C82-EA7DA8FE4F93}"/>
                  </a:ext>
                </a:extLst>
              </p:cNvPr>
              <p:cNvSpPr/>
              <p:nvPr/>
            </p:nvSpPr>
            <p:spPr>
              <a:xfrm>
                <a:off x="7776909" y="100330"/>
                <a:ext cx="28715" cy="24017"/>
              </a:xfrm>
              <a:custGeom>
                <a:avLst/>
                <a:gdLst>
                  <a:gd name="csX0" fmla="*/ 10365 w 28715"/>
                  <a:gd name="csY0" fmla="*/ 14327 h 24017"/>
                  <a:gd name="csX1" fmla="*/ 26687 w 28715"/>
                  <a:gd name="csY1" fmla="*/ 23971 h 24017"/>
                  <a:gd name="csX2" fmla="*/ 23655 w 28715"/>
                  <a:gd name="csY2" fmla="*/ 13702 h 24017"/>
                  <a:gd name="csX3" fmla="*/ 17144 w 28715"/>
                  <a:gd name="csY3" fmla="*/ 12184 h 24017"/>
                  <a:gd name="csX4" fmla="*/ 10276 w 28715"/>
                  <a:gd name="csY4" fmla="*/ 1201 h 24017"/>
                  <a:gd name="csX5" fmla="*/ 286 w 28715"/>
                  <a:gd name="csY5" fmla="*/ 3612 h 24017"/>
                  <a:gd name="csX6" fmla="*/ 10276 w 28715"/>
                  <a:gd name="csY6" fmla="*/ 14416 h 240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715" h="24017">
                    <a:moveTo>
                      <a:pt x="10365" y="14327"/>
                    </a:moveTo>
                    <a:cubicBezTo>
                      <a:pt x="14290" y="17006"/>
                      <a:pt x="21425" y="24686"/>
                      <a:pt x="26687" y="23971"/>
                    </a:cubicBezTo>
                    <a:cubicBezTo>
                      <a:pt x="31771" y="23257"/>
                      <a:pt x="25974" y="15399"/>
                      <a:pt x="23655" y="13702"/>
                    </a:cubicBezTo>
                    <a:cubicBezTo>
                      <a:pt x="21603" y="12273"/>
                      <a:pt x="19195" y="13077"/>
                      <a:pt x="17144" y="12184"/>
                    </a:cubicBezTo>
                    <a:cubicBezTo>
                      <a:pt x="12773" y="10309"/>
                      <a:pt x="13487" y="4237"/>
                      <a:pt x="10276" y="1201"/>
                    </a:cubicBezTo>
                    <a:cubicBezTo>
                      <a:pt x="7600" y="-1300"/>
                      <a:pt x="1535" y="397"/>
                      <a:pt x="286" y="3612"/>
                    </a:cubicBezTo>
                    <a:cubicBezTo>
                      <a:pt x="-1676" y="8612"/>
                      <a:pt x="6976" y="12095"/>
                      <a:pt x="10276" y="14416"/>
                    </a:cubicBezTo>
                    <a:close/>
                  </a:path>
                </a:pathLst>
              </a:custGeom>
              <a:grpFill/>
              <a:ln w="3175" cap="flat">
                <a:solidFill>
                  <a:schemeClr val="bg1">
                    <a:lumMod val="85000"/>
                  </a:schemeClr>
                </a:solidFill>
                <a:prstDash val="solid"/>
                <a:miter/>
              </a:ln>
            </p:spPr>
            <p:txBody>
              <a:bodyPr/>
              <a:lstStyle/>
              <a:p>
                <a:endParaRPr lang="en-US"/>
              </a:p>
            </p:txBody>
          </p:sp>
          <p:sp>
            <p:nvSpPr>
              <p:cNvPr id="1313" name="Freeform 1312">
                <a:extLst>
                  <a:ext uri="{FF2B5EF4-FFF2-40B4-BE49-F238E27FC236}">
                    <a16:creationId xmlns:a16="http://schemas.microsoft.com/office/drawing/2014/main" id="{3611487E-42DE-8580-6C8E-1938ED06D999}"/>
                  </a:ext>
                </a:extLst>
              </p:cNvPr>
              <p:cNvSpPr/>
              <p:nvPr/>
            </p:nvSpPr>
            <p:spPr>
              <a:xfrm>
                <a:off x="7808865" y="123324"/>
                <a:ext cx="13584" cy="9612"/>
              </a:xfrm>
              <a:custGeom>
                <a:avLst/>
                <a:gdLst>
                  <a:gd name="csX0" fmla="*/ 6327 w 13584"/>
                  <a:gd name="csY0" fmla="*/ 2316 h 9612"/>
                  <a:gd name="csX1" fmla="*/ 797 w 13584"/>
                  <a:gd name="csY1" fmla="*/ 977 h 9612"/>
                  <a:gd name="csX2" fmla="*/ 3562 w 13584"/>
                  <a:gd name="csY2" fmla="*/ 6692 h 9612"/>
                  <a:gd name="csX3" fmla="*/ 11501 w 13584"/>
                  <a:gd name="csY3" fmla="*/ 9460 h 9612"/>
                  <a:gd name="csX4" fmla="*/ 12749 w 13584"/>
                  <a:gd name="csY4" fmla="*/ 5085 h 9612"/>
                  <a:gd name="csX5" fmla="*/ 6327 w 13584"/>
                  <a:gd name="csY5" fmla="*/ 2316 h 9612"/>
                </a:gdLst>
                <a:ahLst/>
                <a:cxnLst>
                  <a:cxn ang="0">
                    <a:pos x="csX0" y="csY0"/>
                  </a:cxn>
                  <a:cxn ang="0">
                    <a:pos x="csX1" y="csY1"/>
                  </a:cxn>
                  <a:cxn ang="0">
                    <a:pos x="csX2" y="csY2"/>
                  </a:cxn>
                  <a:cxn ang="0">
                    <a:pos x="csX3" y="csY3"/>
                  </a:cxn>
                  <a:cxn ang="0">
                    <a:pos x="csX4" y="csY4"/>
                  </a:cxn>
                  <a:cxn ang="0">
                    <a:pos x="csX5" y="csY5"/>
                  </a:cxn>
                </a:cxnLst>
                <a:rect l="l" t="t" r="r" b="b"/>
                <a:pathLst>
                  <a:path w="13584" h="9612">
                    <a:moveTo>
                      <a:pt x="6327" y="2316"/>
                    </a:moveTo>
                    <a:cubicBezTo>
                      <a:pt x="4811" y="1245"/>
                      <a:pt x="2760" y="-1434"/>
                      <a:pt x="797" y="977"/>
                    </a:cubicBezTo>
                    <a:cubicBezTo>
                      <a:pt x="-1433" y="3566"/>
                      <a:pt x="1511" y="5888"/>
                      <a:pt x="3562" y="6692"/>
                    </a:cubicBezTo>
                    <a:cubicBezTo>
                      <a:pt x="5881" y="7674"/>
                      <a:pt x="8825" y="10264"/>
                      <a:pt x="11501" y="9460"/>
                    </a:cubicBezTo>
                    <a:cubicBezTo>
                      <a:pt x="13641" y="8835"/>
                      <a:pt x="14266" y="6781"/>
                      <a:pt x="12749" y="5085"/>
                    </a:cubicBezTo>
                    <a:cubicBezTo>
                      <a:pt x="11322" y="3656"/>
                      <a:pt x="8111" y="3566"/>
                      <a:pt x="6327" y="2316"/>
                    </a:cubicBezTo>
                    <a:close/>
                  </a:path>
                </a:pathLst>
              </a:custGeom>
              <a:grpFill/>
              <a:ln w="3175" cap="flat">
                <a:solidFill>
                  <a:schemeClr val="bg1">
                    <a:lumMod val="85000"/>
                  </a:schemeClr>
                </a:solidFill>
                <a:prstDash val="solid"/>
                <a:miter/>
              </a:ln>
            </p:spPr>
            <p:txBody>
              <a:bodyPr/>
              <a:lstStyle/>
              <a:p>
                <a:endParaRPr lang="en-US"/>
              </a:p>
            </p:txBody>
          </p:sp>
        </p:grpSp>
        <p:sp>
          <p:nvSpPr>
            <p:cNvPr id="20" name="Freeform 19">
              <a:extLst>
                <a:ext uri="{FF2B5EF4-FFF2-40B4-BE49-F238E27FC236}">
                  <a16:creationId xmlns:a16="http://schemas.microsoft.com/office/drawing/2014/main" id="{7E932C8B-C2CE-6900-D142-2AEE8A3085AA}"/>
                </a:ext>
              </a:extLst>
            </p:cNvPr>
            <p:cNvSpPr/>
            <p:nvPr/>
          </p:nvSpPr>
          <p:spPr>
            <a:xfrm>
              <a:off x="7984570" y="-271373"/>
              <a:ext cx="293281" cy="317779"/>
            </a:xfrm>
            <a:custGeom>
              <a:avLst/>
              <a:gdLst>
                <a:gd name="csX0" fmla="*/ 170805 w 293281"/>
                <a:gd name="csY0" fmla="*/ 307271 h 317779"/>
                <a:gd name="csX1" fmla="*/ 185879 w 293281"/>
                <a:gd name="csY1" fmla="*/ 290929 h 317779"/>
                <a:gd name="csX2" fmla="*/ 187484 w 293281"/>
                <a:gd name="csY2" fmla="*/ 280571 h 317779"/>
                <a:gd name="csX3" fmla="*/ 195066 w 293281"/>
                <a:gd name="csY3" fmla="*/ 274141 h 317779"/>
                <a:gd name="csX4" fmla="*/ 195511 w 293281"/>
                <a:gd name="csY4" fmla="*/ 267533 h 317779"/>
                <a:gd name="csX5" fmla="*/ 198901 w 293281"/>
                <a:gd name="csY5" fmla="*/ 262265 h 317779"/>
                <a:gd name="csX6" fmla="*/ 201577 w 293281"/>
                <a:gd name="csY6" fmla="*/ 248692 h 317779"/>
                <a:gd name="csX7" fmla="*/ 207909 w 293281"/>
                <a:gd name="csY7" fmla="*/ 236637 h 317779"/>
                <a:gd name="csX8" fmla="*/ 207642 w 293281"/>
                <a:gd name="csY8" fmla="*/ 225921 h 317779"/>
                <a:gd name="csX9" fmla="*/ 206928 w 293281"/>
                <a:gd name="csY9" fmla="*/ 211276 h 317779"/>
                <a:gd name="csX10" fmla="*/ 213528 w 293281"/>
                <a:gd name="csY10" fmla="*/ 201364 h 317779"/>
                <a:gd name="csX11" fmla="*/ 214510 w 293281"/>
                <a:gd name="csY11" fmla="*/ 191185 h 317779"/>
                <a:gd name="csX12" fmla="*/ 219415 w 293281"/>
                <a:gd name="csY12" fmla="*/ 187434 h 317779"/>
                <a:gd name="csX13" fmla="*/ 225213 w 293281"/>
                <a:gd name="csY13" fmla="*/ 175201 h 317779"/>
                <a:gd name="csX14" fmla="*/ 216650 w 293281"/>
                <a:gd name="csY14" fmla="*/ 170111 h 317779"/>
                <a:gd name="csX15" fmla="*/ 223607 w 293281"/>
                <a:gd name="csY15" fmla="*/ 164038 h 317779"/>
                <a:gd name="csX16" fmla="*/ 216650 w 293281"/>
                <a:gd name="csY16" fmla="*/ 159841 h 317779"/>
                <a:gd name="csX17" fmla="*/ 216561 w 293281"/>
                <a:gd name="csY17" fmla="*/ 153233 h 317779"/>
                <a:gd name="csX18" fmla="*/ 225926 w 293281"/>
                <a:gd name="csY18" fmla="*/ 145733 h 317779"/>
                <a:gd name="csX19" fmla="*/ 243676 w 293281"/>
                <a:gd name="csY19" fmla="*/ 137160 h 317779"/>
                <a:gd name="csX20" fmla="*/ 234043 w 293281"/>
                <a:gd name="csY20" fmla="*/ 133856 h 317779"/>
                <a:gd name="csX21" fmla="*/ 240554 w 293281"/>
                <a:gd name="csY21" fmla="*/ 127427 h 317779"/>
                <a:gd name="csX22" fmla="*/ 241535 w 293281"/>
                <a:gd name="csY22" fmla="*/ 119747 h 317779"/>
                <a:gd name="csX23" fmla="*/ 235648 w 293281"/>
                <a:gd name="csY23" fmla="*/ 118676 h 317779"/>
                <a:gd name="csX24" fmla="*/ 236629 w 293281"/>
                <a:gd name="csY24" fmla="*/ 109924 h 317779"/>
                <a:gd name="csX25" fmla="*/ 240554 w 293281"/>
                <a:gd name="csY25" fmla="*/ 88225 h 317779"/>
                <a:gd name="csX26" fmla="*/ 248492 w 293281"/>
                <a:gd name="csY26" fmla="*/ 66973 h 317779"/>
                <a:gd name="csX27" fmla="*/ 254022 w 293281"/>
                <a:gd name="csY27" fmla="*/ 55811 h 317779"/>
                <a:gd name="csX28" fmla="*/ 254557 w 293281"/>
                <a:gd name="csY28" fmla="*/ 42684 h 317779"/>
                <a:gd name="csX29" fmla="*/ 264904 w 293281"/>
                <a:gd name="csY29" fmla="*/ 40005 h 317779"/>
                <a:gd name="csX30" fmla="*/ 267579 w 293281"/>
                <a:gd name="csY30" fmla="*/ 29557 h 317779"/>
                <a:gd name="csX31" fmla="*/ 281137 w 293281"/>
                <a:gd name="csY31" fmla="*/ 30272 h 317779"/>
                <a:gd name="csX32" fmla="*/ 290859 w 293281"/>
                <a:gd name="csY32" fmla="*/ 20449 h 317779"/>
                <a:gd name="csX33" fmla="*/ 293267 w 293281"/>
                <a:gd name="csY33" fmla="*/ 0 h 317779"/>
                <a:gd name="csX34" fmla="*/ 282742 w 293281"/>
                <a:gd name="csY34" fmla="*/ 4018 h 317779"/>
                <a:gd name="csX35" fmla="*/ 271147 w 293281"/>
                <a:gd name="csY35" fmla="*/ 11251 h 317779"/>
                <a:gd name="csX36" fmla="*/ 239216 w 293281"/>
                <a:gd name="csY36" fmla="*/ 19913 h 317779"/>
                <a:gd name="csX37" fmla="*/ 129509 w 293281"/>
                <a:gd name="csY37" fmla="*/ 19913 h 317779"/>
                <a:gd name="csX38" fmla="*/ 128081 w 293281"/>
                <a:gd name="csY38" fmla="*/ 30004 h 317779"/>
                <a:gd name="csX39" fmla="*/ 124514 w 293281"/>
                <a:gd name="csY39" fmla="*/ 30004 h 317779"/>
                <a:gd name="csX40" fmla="*/ 123087 w 293281"/>
                <a:gd name="csY40" fmla="*/ 48845 h 317779"/>
                <a:gd name="csX41" fmla="*/ 2408 w 293281"/>
                <a:gd name="csY41" fmla="*/ 48845 h 317779"/>
                <a:gd name="csX42" fmla="*/ 0 w 293281"/>
                <a:gd name="csY42" fmla="*/ 317183 h 317779"/>
                <a:gd name="csX43" fmla="*/ 158140 w 293281"/>
                <a:gd name="csY43" fmla="*/ 317718 h 317779"/>
                <a:gd name="csX44" fmla="*/ 170805 w 293281"/>
                <a:gd name="csY44" fmla="*/ 307449 h 3177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293281" h="317779">
                  <a:moveTo>
                    <a:pt x="170805" y="307271"/>
                  </a:moveTo>
                  <a:cubicBezTo>
                    <a:pt x="175175" y="301288"/>
                    <a:pt x="183649" y="298877"/>
                    <a:pt x="185879" y="290929"/>
                  </a:cubicBezTo>
                  <a:cubicBezTo>
                    <a:pt x="186860" y="287268"/>
                    <a:pt x="184630" y="283875"/>
                    <a:pt x="187484" y="280571"/>
                  </a:cubicBezTo>
                  <a:cubicBezTo>
                    <a:pt x="190249" y="277356"/>
                    <a:pt x="193728" y="278517"/>
                    <a:pt x="195066" y="274141"/>
                  </a:cubicBezTo>
                  <a:cubicBezTo>
                    <a:pt x="195690" y="272088"/>
                    <a:pt x="194798" y="269498"/>
                    <a:pt x="195511" y="267533"/>
                  </a:cubicBezTo>
                  <a:cubicBezTo>
                    <a:pt x="196136" y="265748"/>
                    <a:pt x="198009" y="264051"/>
                    <a:pt x="198901" y="262265"/>
                  </a:cubicBezTo>
                  <a:cubicBezTo>
                    <a:pt x="200952" y="258157"/>
                    <a:pt x="200239" y="252799"/>
                    <a:pt x="201577" y="248692"/>
                  </a:cubicBezTo>
                  <a:cubicBezTo>
                    <a:pt x="203093" y="244138"/>
                    <a:pt x="205769" y="240655"/>
                    <a:pt x="207909" y="236637"/>
                  </a:cubicBezTo>
                  <a:cubicBezTo>
                    <a:pt x="210407" y="232083"/>
                    <a:pt x="209158" y="230743"/>
                    <a:pt x="207642" y="225921"/>
                  </a:cubicBezTo>
                  <a:cubicBezTo>
                    <a:pt x="206125" y="221099"/>
                    <a:pt x="206482" y="216366"/>
                    <a:pt x="206928" y="211276"/>
                  </a:cubicBezTo>
                  <a:cubicBezTo>
                    <a:pt x="207553" y="205472"/>
                    <a:pt x="208890" y="204668"/>
                    <a:pt x="213528" y="201364"/>
                  </a:cubicBezTo>
                  <a:cubicBezTo>
                    <a:pt x="221734" y="195471"/>
                    <a:pt x="212993" y="197346"/>
                    <a:pt x="214510" y="191185"/>
                  </a:cubicBezTo>
                  <a:cubicBezTo>
                    <a:pt x="215045" y="189041"/>
                    <a:pt x="218077" y="188684"/>
                    <a:pt x="219415" y="187434"/>
                  </a:cubicBezTo>
                  <a:cubicBezTo>
                    <a:pt x="222805" y="184398"/>
                    <a:pt x="228691" y="179040"/>
                    <a:pt x="225213" y="175201"/>
                  </a:cubicBezTo>
                  <a:cubicBezTo>
                    <a:pt x="223340" y="173147"/>
                    <a:pt x="216918" y="173772"/>
                    <a:pt x="216650" y="170111"/>
                  </a:cubicBezTo>
                  <a:cubicBezTo>
                    <a:pt x="216293" y="165914"/>
                    <a:pt x="223072" y="167521"/>
                    <a:pt x="223607" y="164038"/>
                  </a:cubicBezTo>
                  <a:cubicBezTo>
                    <a:pt x="224232" y="160020"/>
                    <a:pt x="218702" y="161538"/>
                    <a:pt x="216650" y="159841"/>
                  </a:cubicBezTo>
                  <a:cubicBezTo>
                    <a:pt x="213528" y="157162"/>
                    <a:pt x="214242" y="155734"/>
                    <a:pt x="216561" y="153233"/>
                  </a:cubicBezTo>
                  <a:cubicBezTo>
                    <a:pt x="218613" y="150912"/>
                    <a:pt x="223161" y="147340"/>
                    <a:pt x="225926" y="145733"/>
                  </a:cubicBezTo>
                  <a:cubicBezTo>
                    <a:pt x="229851" y="143500"/>
                    <a:pt x="245906" y="145643"/>
                    <a:pt x="243676" y="137160"/>
                  </a:cubicBezTo>
                  <a:cubicBezTo>
                    <a:pt x="240197" y="136981"/>
                    <a:pt x="234310" y="138589"/>
                    <a:pt x="234043" y="133856"/>
                  </a:cubicBezTo>
                  <a:cubicBezTo>
                    <a:pt x="233775" y="129570"/>
                    <a:pt x="238503" y="130195"/>
                    <a:pt x="240554" y="127427"/>
                  </a:cubicBezTo>
                  <a:cubicBezTo>
                    <a:pt x="241535" y="126087"/>
                    <a:pt x="242784" y="121265"/>
                    <a:pt x="241535" y="119747"/>
                  </a:cubicBezTo>
                  <a:cubicBezTo>
                    <a:pt x="239840" y="117693"/>
                    <a:pt x="237343" y="119747"/>
                    <a:pt x="235648" y="118676"/>
                  </a:cubicBezTo>
                  <a:cubicBezTo>
                    <a:pt x="230743" y="115550"/>
                    <a:pt x="235113" y="113407"/>
                    <a:pt x="236629" y="109924"/>
                  </a:cubicBezTo>
                  <a:cubicBezTo>
                    <a:pt x="239573" y="103406"/>
                    <a:pt x="240554" y="95637"/>
                    <a:pt x="240554" y="88225"/>
                  </a:cubicBezTo>
                  <a:cubicBezTo>
                    <a:pt x="240554" y="79117"/>
                    <a:pt x="244746" y="74474"/>
                    <a:pt x="248492" y="66973"/>
                  </a:cubicBezTo>
                  <a:cubicBezTo>
                    <a:pt x="250544" y="62954"/>
                    <a:pt x="251703" y="59561"/>
                    <a:pt x="254022" y="55811"/>
                  </a:cubicBezTo>
                  <a:cubicBezTo>
                    <a:pt x="257590" y="50274"/>
                    <a:pt x="253309" y="48310"/>
                    <a:pt x="254557" y="42684"/>
                  </a:cubicBezTo>
                  <a:cubicBezTo>
                    <a:pt x="256074" y="35987"/>
                    <a:pt x="260444" y="42416"/>
                    <a:pt x="264904" y="40005"/>
                  </a:cubicBezTo>
                  <a:cubicBezTo>
                    <a:pt x="269363" y="37505"/>
                    <a:pt x="263923" y="32593"/>
                    <a:pt x="267579" y="29557"/>
                  </a:cubicBezTo>
                  <a:cubicBezTo>
                    <a:pt x="270523" y="27057"/>
                    <a:pt x="277747" y="30540"/>
                    <a:pt x="281137" y="30272"/>
                  </a:cubicBezTo>
                  <a:cubicBezTo>
                    <a:pt x="287202" y="29825"/>
                    <a:pt x="289164" y="25807"/>
                    <a:pt x="290859" y="20449"/>
                  </a:cubicBezTo>
                  <a:cubicBezTo>
                    <a:pt x="293089" y="13662"/>
                    <a:pt x="293356" y="6876"/>
                    <a:pt x="293267" y="0"/>
                  </a:cubicBezTo>
                  <a:cubicBezTo>
                    <a:pt x="290591" y="4286"/>
                    <a:pt x="289164" y="3483"/>
                    <a:pt x="282742" y="4018"/>
                  </a:cubicBezTo>
                  <a:cubicBezTo>
                    <a:pt x="275518" y="4643"/>
                    <a:pt x="274358" y="5715"/>
                    <a:pt x="271147" y="11251"/>
                  </a:cubicBezTo>
                  <a:cubicBezTo>
                    <a:pt x="264547" y="22860"/>
                    <a:pt x="251257" y="19913"/>
                    <a:pt x="239216" y="19913"/>
                  </a:cubicBezTo>
                  <a:lnTo>
                    <a:pt x="129509" y="19913"/>
                  </a:lnTo>
                  <a:lnTo>
                    <a:pt x="128081" y="30004"/>
                  </a:lnTo>
                  <a:lnTo>
                    <a:pt x="124514" y="30004"/>
                  </a:lnTo>
                  <a:lnTo>
                    <a:pt x="123087" y="48845"/>
                  </a:lnTo>
                  <a:lnTo>
                    <a:pt x="2408" y="48845"/>
                  </a:lnTo>
                  <a:lnTo>
                    <a:pt x="0" y="317183"/>
                  </a:lnTo>
                  <a:lnTo>
                    <a:pt x="158140" y="317718"/>
                  </a:lnTo>
                  <a:cubicBezTo>
                    <a:pt x="166345" y="318433"/>
                    <a:pt x="166880" y="312807"/>
                    <a:pt x="170805" y="307449"/>
                  </a:cubicBezTo>
                  <a:close/>
                </a:path>
              </a:pathLst>
            </a:custGeom>
            <a:grpFill/>
            <a:ln w="3175" cap="flat">
              <a:solidFill>
                <a:schemeClr val="bg1">
                  <a:lumMod val="85000"/>
                </a:schemeClr>
              </a:solidFill>
              <a:prstDash val="solid"/>
              <a:miter/>
            </a:ln>
          </p:spPr>
          <p:txBody>
            <a:bodyPr/>
            <a:lstStyle/>
            <a:p>
              <a:endParaRPr lang="en-US"/>
            </a:p>
          </p:txBody>
        </p:sp>
        <p:sp>
          <p:nvSpPr>
            <p:cNvPr id="21" name="Freeform 20">
              <a:extLst>
                <a:ext uri="{FF2B5EF4-FFF2-40B4-BE49-F238E27FC236}">
                  <a16:creationId xmlns:a16="http://schemas.microsoft.com/office/drawing/2014/main" id="{E27324B6-7DE6-2A29-C403-5630FA32FB1A}"/>
                </a:ext>
              </a:extLst>
            </p:cNvPr>
            <p:cNvSpPr/>
            <p:nvPr/>
          </p:nvSpPr>
          <p:spPr>
            <a:xfrm>
              <a:off x="7964343" y="45630"/>
              <a:ext cx="243097" cy="390301"/>
            </a:xfrm>
            <a:custGeom>
              <a:avLst/>
              <a:gdLst>
                <a:gd name="csX0" fmla="*/ 113344 w 243097"/>
                <a:gd name="csY0" fmla="*/ 372100 h 390301"/>
                <a:gd name="csX1" fmla="*/ 122709 w 243097"/>
                <a:gd name="csY1" fmla="*/ 364778 h 390301"/>
                <a:gd name="csX2" fmla="*/ 135107 w 243097"/>
                <a:gd name="csY2" fmla="*/ 353258 h 390301"/>
                <a:gd name="csX3" fmla="*/ 147327 w 243097"/>
                <a:gd name="csY3" fmla="*/ 340846 h 390301"/>
                <a:gd name="csX4" fmla="*/ 162846 w 243097"/>
                <a:gd name="csY4" fmla="*/ 327630 h 390301"/>
                <a:gd name="csX5" fmla="*/ 173728 w 243097"/>
                <a:gd name="csY5" fmla="*/ 318343 h 390301"/>
                <a:gd name="csX6" fmla="*/ 179169 w 243097"/>
                <a:gd name="csY6" fmla="*/ 316022 h 390301"/>
                <a:gd name="csX7" fmla="*/ 185858 w 243097"/>
                <a:gd name="csY7" fmla="*/ 310753 h 390301"/>
                <a:gd name="csX8" fmla="*/ 193529 w 243097"/>
                <a:gd name="csY8" fmla="*/ 311825 h 390301"/>
                <a:gd name="csX9" fmla="*/ 200664 w 243097"/>
                <a:gd name="csY9" fmla="*/ 312361 h 390301"/>
                <a:gd name="csX10" fmla="*/ 205570 w 243097"/>
                <a:gd name="csY10" fmla="*/ 314593 h 390301"/>
                <a:gd name="csX11" fmla="*/ 212705 w 243097"/>
                <a:gd name="csY11" fmla="*/ 304413 h 390301"/>
                <a:gd name="csX12" fmla="*/ 230990 w 243097"/>
                <a:gd name="csY12" fmla="*/ 301556 h 390301"/>
                <a:gd name="csX13" fmla="*/ 237323 w 243097"/>
                <a:gd name="csY13" fmla="*/ 290036 h 390301"/>
                <a:gd name="csX14" fmla="*/ 242317 w 243097"/>
                <a:gd name="csY14" fmla="*/ 279856 h 390301"/>
                <a:gd name="csX15" fmla="*/ 234736 w 243097"/>
                <a:gd name="csY15" fmla="*/ 269052 h 390301"/>
                <a:gd name="csX16" fmla="*/ 234736 w 243097"/>
                <a:gd name="csY16" fmla="*/ 255478 h 390301"/>
                <a:gd name="csX17" fmla="*/ 228403 w 243097"/>
                <a:gd name="csY17" fmla="*/ 232708 h 390301"/>
                <a:gd name="csX18" fmla="*/ 227779 w 243097"/>
                <a:gd name="csY18" fmla="*/ 205026 h 390301"/>
                <a:gd name="csX19" fmla="*/ 242228 w 243097"/>
                <a:gd name="csY19" fmla="*/ 182701 h 390301"/>
                <a:gd name="csX20" fmla="*/ 239374 w 243097"/>
                <a:gd name="csY20" fmla="*/ 161627 h 390301"/>
                <a:gd name="csX21" fmla="*/ 233130 w 243097"/>
                <a:gd name="csY21" fmla="*/ 154662 h 390301"/>
                <a:gd name="csX22" fmla="*/ 224568 w 243097"/>
                <a:gd name="csY22" fmla="*/ 152698 h 390301"/>
                <a:gd name="csX23" fmla="*/ 217789 w 243097"/>
                <a:gd name="csY23" fmla="*/ 141178 h 390301"/>
                <a:gd name="csX24" fmla="*/ 211367 w 243097"/>
                <a:gd name="csY24" fmla="*/ 140643 h 390301"/>
                <a:gd name="csX25" fmla="*/ 204321 w 243097"/>
                <a:gd name="csY25" fmla="*/ 137071 h 390301"/>
                <a:gd name="csX26" fmla="*/ 194420 w 243097"/>
                <a:gd name="csY26" fmla="*/ 130820 h 390301"/>
                <a:gd name="csX27" fmla="*/ 183717 w 243097"/>
                <a:gd name="csY27" fmla="*/ 123765 h 390301"/>
                <a:gd name="csX28" fmla="*/ 173817 w 243097"/>
                <a:gd name="csY28" fmla="*/ 112157 h 390301"/>
                <a:gd name="csX29" fmla="*/ 171230 w 243097"/>
                <a:gd name="csY29" fmla="*/ 97601 h 390301"/>
                <a:gd name="csX30" fmla="*/ 172390 w 243097"/>
                <a:gd name="csY30" fmla="*/ 85100 h 390301"/>
                <a:gd name="csX31" fmla="*/ 165879 w 243097"/>
                <a:gd name="csY31" fmla="*/ 76438 h 390301"/>
                <a:gd name="csX32" fmla="*/ 168198 w 243097"/>
                <a:gd name="csY32" fmla="*/ 64115 h 390301"/>
                <a:gd name="csX33" fmla="*/ 173014 w 243097"/>
                <a:gd name="csY33" fmla="*/ 60186 h 390301"/>
                <a:gd name="csX34" fmla="*/ 169357 w 243097"/>
                <a:gd name="csY34" fmla="*/ 55721 h 390301"/>
                <a:gd name="csX35" fmla="*/ 166592 w 243097"/>
                <a:gd name="csY35" fmla="*/ 51524 h 390301"/>
                <a:gd name="csX36" fmla="*/ 171855 w 243097"/>
                <a:gd name="csY36" fmla="*/ 46613 h 390301"/>
                <a:gd name="csX37" fmla="*/ 173014 w 243097"/>
                <a:gd name="csY37" fmla="*/ 33040 h 390301"/>
                <a:gd name="csX38" fmla="*/ 173460 w 243097"/>
                <a:gd name="csY38" fmla="*/ 26610 h 390301"/>
                <a:gd name="csX39" fmla="*/ 171409 w 243097"/>
                <a:gd name="csY39" fmla="*/ 20628 h 390301"/>
                <a:gd name="csX40" fmla="*/ 174263 w 243097"/>
                <a:gd name="csY40" fmla="*/ 14913 h 390301"/>
                <a:gd name="csX41" fmla="*/ 177295 w 243097"/>
                <a:gd name="csY41" fmla="*/ 9733 h 390301"/>
                <a:gd name="csX42" fmla="*/ 181309 w 243097"/>
                <a:gd name="csY42" fmla="*/ 536 h 390301"/>
                <a:gd name="csX43" fmla="*/ 178544 w 243097"/>
                <a:gd name="csY43" fmla="*/ 536 h 390301"/>
                <a:gd name="csX44" fmla="*/ 20405 w 243097"/>
                <a:gd name="csY44" fmla="*/ 0 h 390301"/>
                <a:gd name="csX45" fmla="*/ 18621 w 243097"/>
                <a:gd name="csY45" fmla="*/ 201364 h 390301"/>
                <a:gd name="csX46" fmla="*/ 31197 w 243097"/>
                <a:gd name="csY46" fmla="*/ 216545 h 390301"/>
                <a:gd name="csX47" fmla="*/ 42346 w 243097"/>
                <a:gd name="csY47" fmla="*/ 239048 h 390301"/>
                <a:gd name="csX48" fmla="*/ 47519 w 243097"/>
                <a:gd name="csY48" fmla="*/ 249138 h 390301"/>
                <a:gd name="csX49" fmla="*/ 55904 w 243097"/>
                <a:gd name="csY49" fmla="*/ 257800 h 390301"/>
                <a:gd name="csX50" fmla="*/ 64555 w 243097"/>
                <a:gd name="csY50" fmla="*/ 275213 h 390301"/>
                <a:gd name="csX51" fmla="*/ 69639 w 243097"/>
                <a:gd name="csY51" fmla="*/ 284946 h 390301"/>
                <a:gd name="csX52" fmla="*/ 70264 w 243097"/>
                <a:gd name="csY52" fmla="*/ 310575 h 390301"/>
                <a:gd name="csX53" fmla="*/ 69639 w 243097"/>
                <a:gd name="csY53" fmla="*/ 321469 h 390301"/>
                <a:gd name="csX54" fmla="*/ 69639 w 243097"/>
                <a:gd name="csY54" fmla="*/ 347097 h 390301"/>
                <a:gd name="csX55" fmla="*/ 67410 w 243097"/>
                <a:gd name="csY55" fmla="*/ 358259 h 390301"/>
                <a:gd name="csX56" fmla="*/ 66072 w 243097"/>
                <a:gd name="csY56" fmla="*/ 368171 h 390301"/>
                <a:gd name="csX57" fmla="*/ 47163 w 243097"/>
                <a:gd name="csY57" fmla="*/ 374600 h 390301"/>
                <a:gd name="csX58" fmla="*/ 31911 w 243097"/>
                <a:gd name="csY58" fmla="*/ 366206 h 390301"/>
                <a:gd name="csX59" fmla="*/ 23259 w 243097"/>
                <a:gd name="csY59" fmla="*/ 343168 h 390301"/>
                <a:gd name="csX60" fmla="*/ 21921 w 243097"/>
                <a:gd name="csY60" fmla="*/ 333077 h 390301"/>
                <a:gd name="csX61" fmla="*/ 18978 w 243097"/>
                <a:gd name="csY61" fmla="*/ 319147 h 390301"/>
                <a:gd name="csX62" fmla="*/ 10415 w 243097"/>
                <a:gd name="csY62" fmla="*/ 295215 h 390301"/>
                <a:gd name="csX63" fmla="*/ 8631 w 243097"/>
                <a:gd name="csY63" fmla="*/ 272802 h 390301"/>
                <a:gd name="csX64" fmla="*/ 13715 w 243097"/>
                <a:gd name="csY64" fmla="*/ 253514 h 390301"/>
                <a:gd name="csX65" fmla="*/ 16569 w 243097"/>
                <a:gd name="csY65" fmla="*/ 244495 h 390301"/>
                <a:gd name="csX66" fmla="*/ 16569 w 243097"/>
                <a:gd name="csY66" fmla="*/ 236547 h 390301"/>
                <a:gd name="csX67" fmla="*/ 3904 w 243097"/>
                <a:gd name="csY67" fmla="*/ 248603 h 390301"/>
                <a:gd name="csX68" fmla="*/ 247 w 243097"/>
                <a:gd name="csY68" fmla="*/ 269141 h 390301"/>
                <a:gd name="csX69" fmla="*/ 961 w 243097"/>
                <a:gd name="csY69" fmla="*/ 289054 h 390301"/>
                <a:gd name="csX70" fmla="*/ 4171 w 243097"/>
                <a:gd name="csY70" fmla="*/ 305127 h 390301"/>
                <a:gd name="csX71" fmla="*/ 9166 w 243097"/>
                <a:gd name="csY71" fmla="*/ 323165 h 390301"/>
                <a:gd name="csX72" fmla="*/ 13269 w 243097"/>
                <a:gd name="csY72" fmla="*/ 338257 h 390301"/>
                <a:gd name="csX73" fmla="*/ 17996 w 243097"/>
                <a:gd name="csY73" fmla="*/ 348347 h 390301"/>
                <a:gd name="csX74" fmla="*/ 24151 w 243097"/>
                <a:gd name="csY74" fmla="*/ 367546 h 390301"/>
                <a:gd name="csX75" fmla="*/ 36281 w 243097"/>
                <a:gd name="csY75" fmla="*/ 388620 h 390301"/>
                <a:gd name="csX76" fmla="*/ 51444 w 243097"/>
                <a:gd name="csY76" fmla="*/ 384602 h 390301"/>
                <a:gd name="csX77" fmla="*/ 93365 w 243097"/>
                <a:gd name="csY77" fmla="*/ 378351 h 390301"/>
                <a:gd name="csX78" fmla="*/ 112363 w 243097"/>
                <a:gd name="csY78" fmla="*/ 373440 h 390301"/>
                <a:gd name="csX79" fmla="*/ 113612 w 243097"/>
                <a:gd name="csY79" fmla="*/ 372189 h 3903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Lst>
              <a:rect l="l" t="t" r="r" b="b"/>
              <a:pathLst>
                <a:path w="243097" h="390301">
                  <a:moveTo>
                    <a:pt x="113344" y="372100"/>
                  </a:moveTo>
                  <a:cubicBezTo>
                    <a:pt x="116376" y="369421"/>
                    <a:pt x="119855" y="367725"/>
                    <a:pt x="122709" y="364778"/>
                  </a:cubicBezTo>
                  <a:cubicBezTo>
                    <a:pt x="126634" y="360759"/>
                    <a:pt x="131004" y="357188"/>
                    <a:pt x="135107" y="353258"/>
                  </a:cubicBezTo>
                  <a:cubicBezTo>
                    <a:pt x="139210" y="349240"/>
                    <a:pt x="143134" y="344775"/>
                    <a:pt x="147327" y="340846"/>
                  </a:cubicBezTo>
                  <a:cubicBezTo>
                    <a:pt x="152232" y="336292"/>
                    <a:pt x="157673" y="332095"/>
                    <a:pt x="162846" y="327630"/>
                  </a:cubicBezTo>
                  <a:cubicBezTo>
                    <a:pt x="166414" y="324505"/>
                    <a:pt x="169714" y="320844"/>
                    <a:pt x="173728" y="318343"/>
                  </a:cubicBezTo>
                  <a:cubicBezTo>
                    <a:pt x="175422" y="317272"/>
                    <a:pt x="177474" y="317004"/>
                    <a:pt x="179169" y="316022"/>
                  </a:cubicBezTo>
                  <a:cubicBezTo>
                    <a:pt x="181577" y="314593"/>
                    <a:pt x="183361" y="312093"/>
                    <a:pt x="185858" y="310753"/>
                  </a:cubicBezTo>
                  <a:cubicBezTo>
                    <a:pt x="190674" y="308074"/>
                    <a:pt x="189426" y="310485"/>
                    <a:pt x="193529" y="311825"/>
                  </a:cubicBezTo>
                  <a:cubicBezTo>
                    <a:pt x="195937" y="312628"/>
                    <a:pt x="198256" y="311825"/>
                    <a:pt x="200664" y="312361"/>
                  </a:cubicBezTo>
                  <a:cubicBezTo>
                    <a:pt x="202894" y="312807"/>
                    <a:pt x="202626" y="315129"/>
                    <a:pt x="205570" y="314593"/>
                  </a:cubicBezTo>
                  <a:cubicBezTo>
                    <a:pt x="209762" y="313789"/>
                    <a:pt x="209851" y="307181"/>
                    <a:pt x="212705" y="304413"/>
                  </a:cubicBezTo>
                  <a:cubicBezTo>
                    <a:pt x="218859" y="298519"/>
                    <a:pt x="224389" y="311557"/>
                    <a:pt x="230990" y="301556"/>
                  </a:cubicBezTo>
                  <a:cubicBezTo>
                    <a:pt x="233666" y="297627"/>
                    <a:pt x="233844" y="293697"/>
                    <a:pt x="237323" y="290036"/>
                  </a:cubicBezTo>
                  <a:cubicBezTo>
                    <a:pt x="240266" y="286911"/>
                    <a:pt x="244012" y="285571"/>
                    <a:pt x="242317" y="279856"/>
                  </a:cubicBezTo>
                  <a:cubicBezTo>
                    <a:pt x="241069" y="275302"/>
                    <a:pt x="235985" y="273963"/>
                    <a:pt x="234736" y="269052"/>
                  </a:cubicBezTo>
                  <a:cubicBezTo>
                    <a:pt x="233755" y="265122"/>
                    <a:pt x="234736" y="259497"/>
                    <a:pt x="234736" y="255478"/>
                  </a:cubicBezTo>
                  <a:cubicBezTo>
                    <a:pt x="234736" y="245209"/>
                    <a:pt x="233041" y="241191"/>
                    <a:pt x="228403" y="232708"/>
                  </a:cubicBezTo>
                  <a:cubicBezTo>
                    <a:pt x="224122" y="224850"/>
                    <a:pt x="224479" y="213152"/>
                    <a:pt x="227779" y="205026"/>
                  </a:cubicBezTo>
                  <a:cubicBezTo>
                    <a:pt x="230990" y="197078"/>
                    <a:pt x="239552" y="190649"/>
                    <a:pt x="242228" y="182701"/>
                  </a:cubicBezTo>
                  <a:cubicBezTo>
                    <a:pt x="244369" y="176272"/>
                    <a:pt x="242228" y="167432"/>
                    <a:pt x="239374" y="161627"/>
                  </a:cubicBezTo>
                  <a:cubicBezTo>
                    <a:pt x="237947" y="158681"/>
                    <a:pt x="236252" y="155912"/>
                    <a:pt x="233130" y="154662"/>
                  </a:cubicBezTo>
                  <a:cubicBezTo>
                    <a:pt x="230187" y="153501"/>
                    <a:pt x="226976" y="155644"/>
                    <a:pt x="224568" y="152698"/>
                  </a:cubicBezTo>
                  <a:cubicBezTo>
                    <a:pt x="221089" y="148411"/>
                    <a:pt x="224300" y="143589"/>
                    <a:pt x="217789" y="141178"/>
                  </a:cubicBezTo>
                  <a:cubicBezTo>
                    <a:pt x="215916" y="140464"/>
                    <a:pt x="213419" y="141178"/>
                    <a:pt x="211367" y="140643"/>
                  </a:cubicBezTo>
                  <a:cubicBezTo>
                    <a:pt x="208513" y="139928"/>
                    <a:pt x="206818" y="138321"/>
                    <a:pt x="204321" y="137071"/>
                  </a:cubicBezTo>
                  <a:cubicBezTo>
                    <a:pt x="200753" y="135374"/>
                    <a:pt x="197810" y="132427"/>
                    <a:pt x="194420" y="130820"/>
                  </a:cubicBezTo>
                  <a:cubicBezTo>
                    <a:pt x="189158" y="128230"/>
                    <a:pt x="187553" y="128766"/>
                    <a:pt x="183717" y="123765"/>
                  </a:cubicBezTo>
                  <a:cubicBezTo>
                    <a:pt x="180328" y="119479"/>
                    <a:pt x="176314" y="117068"/>
                    <a:pt x="173817" y="112157"/>
                  </a:cubicBezTo>
                  <a:cubicBezTo>
                    <a:pt x="171498" y="107424"/>
                    <a:pt x="170963" y="102870"/>
                    <a:pt x="171230" y="97601"/>
                  </a:cubicBezTo>
                  <a:cubicBezTo>
                    <a:pt x="171409" y="94030"/>
                    <a:pt x="173638" y="88672"/>
                    <a:pt x="172390" y="85100"/>
                  </a:cubicBezTo>
                  <a:cubicBezTo>
                    <a:pt x="170874" y="80724"/>
                    <a:pt x="166771" y="81171"/>
                    <a:pt x="165879" y="76438"/>
                  </a:cubicBezTo>
                  <a:cubicBezTo>
                    <a:pt x="165254" y="72956"/>
                    <a:pt x="166236" y="66615"/>
                    <a:pt x="168198" y="64115"/>
                  </a:cubicBezTo>
                  <a:cubicBezTo>
                    <a:pt x="169536" y="62329"/>
                    <a:pt x="172657" y="63222"/>
                    <a:pt x="173014" y="60186"/>
                  </a:cubicBezTo>
                  <a:cubicBezTo>
                    <a:pt x="173371" y="57150"/>
                    <a:pt x="170695" y="57329"/>
                    <a:pt x="169357" y="55721"/>
                  </a:cubicBezTo>
                  <a:cubicBezTo>
                    <a:pt x="167841" y="54025"/>
                    <a:pt x="165611" y="55453"/>
                    <a:pt x="166592" y="51524"/>
                  </a:cubicBezTo>
                  <a:cubicBezTo>
                    <a:pt x="167038" y="49738"/>
                    <a:pt x="170874" y="48220"/>
                    <a:pt x="171855" y="46613"/>
                  </a:cubicBezTo>
                  <a:cubicBezTo>
                    <a:pt x="174174" y="42773"/>
                    <a:pt x="172747" y="37505"/>
                    <a:pt x="173014" y="33040"/>
                  </a:cubicBezTo>
                  <a:cubicBezTo>
                    <a:pt x="173103" y="31075"/>
                    <a:pt x="173995" y="28843"/>
                    <a:pt x="173460" y="26610"/>
                  </a:cubicBezTo>
                  <a:cubicBezTo>
                    <a:pt x="172925" y="24199"/>
                    <a:pt x="171052" y="23396"/>
                    <a:pt x="171409" y="20628"/>
                  </a:cubicBezTo>
                  <a:cubicBezTo>
                    <a:pt x="171409" y="20092"/>
                    <a:pt x="173906" y="15627"/>
                    <a:pt x="174263" y="14913"/>
                  </a:cubicBezTo>
                  <a:cubicBezTo>
                    <a:pt x="175155" y="13216"/>
                    <a:pt x="176225" y="11519"/>
                    <a:pt x="177295" y="9733"/>
                  </a:cubicBezTo>
                  <a:cubicBezTo>
                    <a:pt x="179347" y="6340"/>
                    <a:pt x="180506" y="3929"/>
                    <a:pt x="181309" y="536"/>
                  </a:cubicBezTo>
                  <a:cubicBezTo>
                    <a:pt x="180506" y="625"/>
                    <a:pt x="179615" y="625"/>
                    <a:pt x="178544" y="536"/>
                  </a:cubicBezTo>
                  <a:lnTo>
                    <a:pt x="20405" y="0"/>
                  </a:lnTo>
                  <a:lnTo>
                    <a:pt x="18621" y="201364"/>
                  </a:lnTo>
                  <a:cubicBezTo>
                    <a:pt x="22724" y="206454"/>
                    <a:pt x="27005" y="211366"/>
                    <a:pt x="31197" y="216545"/>
                  </a:cubicBezTo>
                  <a:cubicBezTo>
                    <a:pt x="36727" y="223332"/>
                    <a:pt x="38332" y="231368"/>
                    <a:pt x="42346" y="239048"/>
                  </a:cubicBezTo>
                  <a:cubicBezTo>
                    <a:pt x="44130" y="242441"/>
                    <a:pt x="45825" y="245834"/>
                    <a:pt x="47519" y="249138"/>
                  </a:cubicBezTo>
                  <a:cubicBezTo>
                    <a:pt x="49571" y="253425"/>
                    <a:pt x="51890" y="255210"/>
                    <a:pt x="55904" y="257800"/>
                  </a:cubicBezTo>
                  <a:cubicBezTo>
                    <a:pt x="62236" y="261818"/>
                    <a:pt x="62147" y="268873"/>
                    <a:pt x="64555" y="275213"/>
                  </a:cubicBezTo>
                  <a:cubicBezTo>
                    <a:pt x="65893" y="278606"/>
                    <a:pt x="68569" y="281732"/>
                    <a:pt x="69639" y="284946"/>
                  </a:cubicBezTo>
                  <a:cubicBezTo>
                    <a:pt x="72047" y="292537"/>
                    <a:pt x="70620" y="302627"/>
                    <a:pt x="70264" y="310575"/>
                  </a:cubicBezTo>
                  <a:cubicBezTo>
                    <a:pt x="70085" y="314325"/>
                    <a:pt x="68391" y="317718"/>
                    <a:pt x="69639" y="321469"/>
                  </a:cubicBezTo>
                  <a:cubicBezTo>
                    <a:pt x="72404" y="330309"/>
                    <a:pt x="72493" y="337989"/>
                    <a:pt x="69639" y="347097"/>
                  </a:cubicBezTo>
                  <a:cubicBezTo>
                    <a:pt x="68480" y="350758"/>
                    <a:pt x="67945" y="354419"/>
                    <a:pt x="67410" y="358259"/>
                  </a:cubicBezTo>
                  <a:cubicBezTo>
                    <a:pt x="66964" y="361206"/>
                    <a:pt x="67410" y="365671"/>
                    <a:pt x="66072" y="368171"/>
                  </a:cubicBezTo>
                  <a:cubicBezTo>
                    <a:pt x="63396" y="373350"/>
                    <a:pt x="52336" y="373350"/>
                    <a:pt x="47163" y="374600"/>
                  </a:cubicBezTo>
                  <a:cubicBezTo>
                    <a:pt x="39046" y="376565"/>
                    <a:pt x="35389" y="373440"/>
                    <a:pt x="31911" y="366206"/>
                  </a:cubicBezTo>
                  <a:cubicBezTo>
                    <a:pt x="28432" y="358884"/>
                    <a:pt x="26113" y="350758"/>
                    <a:pt x="23259" y="343168"/>
                  </a:cubicBezTo>
                  <a:cubicBezTo>
                    <a:pt x="21921" y="339685"/>
                    <a:pt x="21921" y="336917"/>
                    <a:pt x="21921" y="333077"/>
                  </a:cubicBezTo>
                  <a:cubicBezTo>
                    <a:pt x="21921" y="328077"/>
                    <a:pt x="20761" y="323612"/>
                    <a:pt x="18978" y="319147"/>
                  </a:cubicBezTo>
                  <a:cubicBezTo>
                    <a:pt x="15677" y="311021"/>
                    <a:pt x="12734" y="303699"/>
                    <a:pt x="10415" y="295215"/>
                  </a:cubicBezTo>
                  <a:cubicBezTo>
                    <a:pt x="8364" y="287804"/>
                    <a:pt x="8631" y="280571"/>
                    <a:pt x="8631" y="272802"/>
                  </a:cubicBezTo>
                  <a:cubicBezTo>
                    <a:pt x="8631" y="265301"/>
                    <a:pt x="12110" y="260390"/>
                    <a:pt x="13715" y="253514"/>
                  </a:cubicBezTo>
                  <a:cubicBezTo>
                    <a:pt x="14518" y="250031"/>
                    <a:pt x="15231" y="247710"/>
                    <a:pt x="16569" y="244495"/>
                  </a:cubicBezTo>
                  <a:cubicBezTo>
                    <a:pt x="17372" y="242620"/>
                    <a:pt x="18978" y="237798"/>
                    <a:pt x="16569" y="236547"/>
                  </a:cubicBezTo>
                  <a:cubicBezTo>
                    <a:pt x="11753" y="233958"/>
                    <a:pt x="5420" y="245834"/>
                    <a:pt x="3904" y="248603"/>
                  </a:cubicBezTo>
                  <a:cubicBezTo>
                    <a:pt x="247" y="255478"/>
                    <a:pt x="247" y="261283"/>
                    <a:pt x="247" y="269141"/>
                  </a:cubicBezTo>
                  <a:cubicBezTo>
                    <a:pt x="247" y="275570"/>
                    <a:pt x="-645" y="282893"/>
                    <a:pt x="961" y="289054"/>
                  </a:cubicBezTo>
                  <a:cubicBezTo>
                    <a:pt x="2388" y="294769"/>
                    <a:pt x="3547" y="299412"/>
                    <a:pt x="4171" y="305127"/>
                  </a:cubicBezTo>
                  <a:cubicBezTo>
                    <a:pt x="4885" y="311378"/>
                    <a:pt x="7561" y="317093"/>
                    <a:pt x="9166" y="323165"/>
                  </a:cubicBezTo>
                  <a:cubicBezTo>
                    <a:pt x="10504" y="328166"/>
                    <a:pt x="11039" y="333524"/>
                    <a:pt x="13269" y="338257"/>
                  </a:cubicBezTo>
                  <a:cubicBezTo>
                    <a:pt x="14785" y="341471"/>
                    <a:pt x="16748" y="344865"/>
                    <a:pt x="17996" y="348347"/>
                  </a:cubicBezTo>
                  <a:cubicBezTo>
                    <a:pt x="20226" y="354866"/>
                    <a:pt x="21832" y="361027"/>
                    <a:pt x="24151" y="367546"/>
                  </a:cubicBezTo>
                  <a:cubicBezTo>
                    <a:pt x="26381" y="373797"/>
                    <a:pt x="30929" y="384512"/>
                    <a:pt x="36281" y="388620"/>
                  </a:cubicBezTo>
                  <a:cubicBezTo>
                    <a:pt x="41989" y="392996"/>
                    <a:pt x="46717" y="387816"/>
                    <a:pt x="51444" y="384602"/>
                  </a:cubicBezTo>
                  <a:cubicBezTo>
                    <a:pt x="63931" y="376297"/>
                    <a:pt x="78648" y="377637"/>
                    <a:pt x="93365" y="378351"/>
                  </a:cubicBezTo>
                  <a:cubicBezTo>
                    <a:pt x="100857" y="378708"/>
                    <a:pt x="105763" y="376029"/>
                    <a:pt x="112363" y="373440"/>
                  </a:cubicBezTo>
                  <a:cubicBezTo>
                    <a:pt x="112720" y="372993"/>
                    <a:pt x="113166" y="372547"/>
                    <a:pt x="113612" y="372189"/>
                  </a:cubicBezTo>
                  <a:close/>
                </a:path>
              </a:pathLst>
            </a:custGeom>
            <a:grpFill/>
            <a:ln w="3175" cap="flat">
              <a:solidFill>
                <a:schemeClr val="bg1">
                  <a:lumMod val="85000"/>
                </a:schemeClr>
              </a:solidFill>
              <a:prstDash val="solid"/>
              <a:miter/>
            </a:ln>
          </p:spPr>
          <p:txBody>
            <a:bodyPr/>
            <a:lstStyle/>
            <a:p>
              <a:endParaRPr lang="en-US"/>
            </a:p>
          </p:txBody>
        </p:sp>
        <p:sp>
          <p:nvSpPr>
            <p:cNvPr id="22" name="Freeform 21">
              <a:extLst>
                <a:ext uri="{FF2B5EF4-FFF2-40B4-BE49-F238E27FC236}">
                  <a16:creationId xmlns:a16="http://schemas.microsoft.com/office/drawing/2014/main" id="{B3F34432-AC20-B1FC-9A52-B6AADD29389D}"/>
                </a:ext>
              </a:extLst>
            </p:cNvPr>
            <p:cNvSpPr/>
            <p:nvPr/>
          </p:nvSpPr>
          <p:spPr>
            <a:xfrm>
              <a:off x="8273645" y="-326022"/>
              <a:ext cx="377554" cy="237765"/>
            </a:xfrm>
            <a:custGeom>
              <a:avLst/>
              <a:gdLst>
                <a:gd name="csX0" fmla="*/ 5976 w 377554"/>
                <a:gd name="csY0" fmla="*/ 77956 h 237765"/>
                <a:gd name="csX1" fmla="*/ 16055 w 377554"/>
                <a:gd name="csY1" fmla="*/ 82242 h 237765"/>
                <a:gd name="csX2" fmla="*/ 17393 w 377554"/>
                <a:gd name="csY2" fmla="*/ 99298 h 237765"/>
                <a:gd name="csX3" fmla="*/ 19622 w 377554"/>
                <a:gd name="csY3" fmla="*/ 128588 h 237765"/>
                <a:gd name="csX4" fmla="*/ 77598 w 377554"/>
                <a:gd name="csY4" fmla="*/ 128588 h 237765"/>
                <a:gd name="csX5" fmla="*/ 79204 w 377554"/>
                <a:gd name="csY5" fmla="*/ 182255 h 237765"/>
                <a:gd name="csX6" fmla="*/ 120946 w 377554"/>
                <a:gd name="csY6" fmla="*/ 182255 h 237765"/>
                <a:gd name="csX7" fmla="*/ 120946 w 377554"/>
                <a:gd name="csY7" fmla="*/ 214759 h 237765"/>
                <a:gd name="csX8" fmla="*/ 140479 w 377554"/>
                <a:gd name="csY8" fmla="*/ 214759 h 237765"/>
                <a:gd name="csX9" fmla="*/ 140479 w 377554"/>
                <a:gd name="csY9" fmla="*/ 233779 h 237765"/>
                <a:gd name="csX10" fmla="*/ 155642 w 377554"/>
                <a:gd name="csY10" fmla="*/ 232708 h 237765"/>
                <a:gd name="csX11" fmla="*/ 152877 w 377554"/>
                <a:gd name="csY11" fmla="*/ 225653 h 237765"/>
                <a:gd name="csX12" fmla="*/ 158942 w 377554"/>
                <a:gd name="csY12" fmla="*/ 219135 h 237765"/>
                <a:gd name="csX13" fmla="*/ 165988 w 377554"/>
                <a:gd name="csY13" fmla="*/ 213866 h 237765"/>
                <a:gd name="csX14" fmla="*/ 164205 w 377554"/>
                <a:gd name="csY14" fmla="*/ 203865 h 237765"/>
                <a:gd name="csX15" fmla="*/ 178743 w 377554"/>
                <a:gd name="csY15" fmla="*/ 203329 h 237765"/>
                <a:gd name="csX16" fmla="*/ 178743 w 377554"/>
                <a:gd name="csY16" fmla="*/ 188774 h 237765"/>
                <a:gd name="csX17" fmla="*/ 186770 w 377554"/>
                <a:gd name="csY17" fmla="*/ 195828 h 237765"/>
                <a:gd name="csX18" fmla="*/ 197206 w 377554"/>
                <a:gd name="csY18" fmla="*/ 201722 h 237765"/>
                <a:gd name="csX19" fmla="*/ 200417 w 377554"/>
                <a:gd name="csY19" fmla="*/ 196900 h 237765"/>
                <a:gd name="csX20" fmla="*/ 203093 w 377554"/>
                <a:gd name="csY20" fmla="*/ 191899 h 237765"/>
                <a:gd name="csX21" fmla="*/ 207463 w 377554"/>
                <a:gd name="csY21" fmla="*/ 187702 h 237765"/>
                <a:gd name="csX22" fmla="*/ 209604 w 377554"/>
                <a:gd name="csY22" fmla="*/ 181273 h 237765"/>
                <a:gd name="csX23" fmla="*/ 219950 w 377554"/>
                <a:gd name="csY23" fmla="*/ 182255 h 237765"/>
                <a:gd name="csX24" fmla="*/ 222002 w 377554"/>
                <a:gd name="csY24" fmla="*/ 169039 h 237765"/>
                <a:gd name="csX25" fmla="*/ 230297 w 377554"/>
                <a:gd name="csY25" fmla="*/ 177879 h 237765"/>
                <a:gd name="csX26" fmla="*/ 242605 w 377554"/>
                <a:gd name="csY26" fmla="*/ 181005 h 237765"/>
                <a:gd name="csX27" fmla="*/ 253041 w 377554"/>
                <a:gd name="csY27" fmla="*/ 174129 h 237765"/>
                <a:gd name="csX28" fmla="*/ 266152 w 377554"/>
                <a:gd name="csY28" fmla="*/ 177165 h 237765"/>
                <a:gd name="csX29" fmla="*/ 279442 w 377554"/>
                <a:gd name="csY29" fmla="*/ 175736 h 237765"/>
                <a:gd name="csX30" fmla="*/ 301294 w 377554"/>
                <a:gd name="csY30" fmla="*/ 173593 h 237765"/>
                <a:gd name="csX31" fmla="*/ 308252 w 377554"/>
                <a:gd name="csY31" fmla="*/ 149572 h 237765"/>
                <a:gd name="csX32" fmla="*/ 312444 w 377554"/>
                <a:gd name="csY32" fmla="*/ 138142 h 237765"/>
                <a:gd name="csX33" fmla="*/ 314763 w 377554"/>
                <a:gd name="csY33" fmla="*/ 125105 h 237765"/>
                <a:gd name="csX34" fmla="*/ 323414 w 377554"/>
                <a:gd name="csY34" fmla="*/ 100191 h 237765"/>
                <a:gd name="csX35" fmla="*/ 346159 w 377554"/>
                <a:gd name="csY35" fmla="*/ 82332 h 237765"/>
                <a:gd name="csX36" fmla="*/ 353294 w 377554"/>
                <a:gd name="csY36" fmla="*/ 72152 h 237765"/>
                <a:gd name="csX37" fmla="*/ 360340 w 377554"/>
                <a:gd name="csY37" fmla="*/ 62419 h 237765"/>
                <a:gd name="csX38" fmla="*/ 367654 w 377554"/>
                <a:gd name="csY38" fmla="*/ 51256 h 237765"/>
                <a:gd name="csX39" fmla="*/ 368368 w 377554"/>
                <a:gd name="csY39" fmla="*/ 38398 h 237765"/>
                <a:gd name="csX40" fmla="*/ 369438 w 377554"/>
                <a:gd name="csY40" fmla="*/ 25896 h 237765"/>
                <a:gd name="csX41" fmla="*/ 377555 w 377554"/>
                <a:gd name="csY41" fmla="*/ 19288 h 237765"/>
                <a:gd name="csX42" fmla="*/ 237254 w 377554"/>
                <a:gd name="csY42" fmla="*/ 10716 h 237765"/>
                <a:gd name="csX43" fmla="*/ 143423 w 377554"/>
                <a:gd name="csY43" fmla="*/ 5269 h 237765"/>
                <a:gd name="csX44" fmla="*/ 76795 w 377554"/>
                <a:gd name="csY44" fmla="*/ 1429 h 237765"/>
                <a:gd name="csX45" fmla="*/ 53337 w 377554"/>
                <a:gd name="csY45" fmla="*/ 89 h 237765"/>
                <a:gd name="csX46" fmla="*/ 35766 w 377554"/>
                <a:gd name="csY46" fmla="*/ 0 h 237765"/>
                <a:gd name="csX47" fmla="*/ 31485 w 377554"/>
                <a:gd name="csY47" fmla="*/ 4643 h 237765"/>
                <a:gd name="csX48" fmla="*/ 26134 w 377554"/>
                <a:gd name="csY48" fmla="*/ 18574 h 237765"/>
                <a:gd name="csX49" fmla="*/ 20158 w 377554"/>
                <a:gd name="csY49" fmla="*/ 30718 h 237765"/>
                <a:gd name="csX50" fmla="*/ 10079 w 377554"/>
                <a:gd name="csY50" fmla="*/ 38844 h 237765"/>
                <a:gd name="csX51" fmla="*/ 5084 w 377554"/>
                <a:gd name="csY51" fmla="*/ 52596 h 237765"/>
                <a:gd name="csX52" fmla="*/ 4103 w 377554"/>
                <a:gd name="csY52" fmla="*/ 54382 h 237765"/>
                <a:gd name="csX53" fmla="*/ 1695 w 377554"/>
                <a:gd name="csY53" fmla="*/ 74831 h 237765"/>
                <a:gd name="csX54" fmla="*/ 0 w 377554"/>
                <a:gd name="csY54" fmla="*/ 79117 h 237765"/>
                <a:gd name="csX55" fmla="*/ 5887 w 377554"/>
                <a:gd name="csY55" fmla="*/ 77956 h 2377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377554" h="237765">
                  <a:moveTo>
                    <a:pt x="5976" y="77956"/>
                  </a:moveTo>
                  <a:cubicBezTo>
                    <a:pt x="13201" y="73849"/>
                    <a:pt x="15787" y="73313"/>
                    <a:pt x="16055" y="82242"/>
                  </a:cubicBezTo>
                  <a:cubicBezTo>
                    <a:pt x="16322" y="87957"/>
                    <a:pt x="16947" y="93583"/>
                    <a:pt x="17393" y="99298"/>
                  </a:cubicBezTo>
                  <a:cubicBezTo>
                    <a:pt x="18106" y="109031"/>
                    <a:pt x="18909" y="118854"/>
                    <a:pt x="19622" y="128588"/>
                  </a:cubicBezTo>
                  <a:lnTo>
                    <a:pt x="77598" y="128588"/>
                  </a:lnTo>
                  <a:lnTo>
                    <a:pt x="79204" y="182255"/>
                  </a:lnTo>
                  <a:lnTo>
                    <a:pt x="120946" y="182255"/>
                  </a:lnTo>
                  <a:lnTo>
                    <a:pt x="120946" y="214759"/>
                  </a:lnTo>
                  <a:lnTo>
                    <a:pt x="140479" y="214759"/>
                  </a:lnTo>
                  <a:lnTo>
                    <a:pt x="140479" y="233779"/>
                  </a:lnTo>
                  <a:cubicBezTo>
                    <a:pt x="143155" y="238512"/>
                    <a:pt x="156177" y="240030"/>
                    <a:pt x="155642" y="232708"/>
                  </a:cubicBezTo>
                  <a:cubicBezTo>
                    <a:pt x="155464" y="229493"/>
                    <a:pt x="151539" y="230654"/>
                    <a:pt x="152877" y="225653"/>
                  </a:cubicBezTo>
                  <a:cubicBezTo>
                    <a:pt x="153769" y="222617"/>
                    <a:pt x="156534" y="220742"/>
                    <a:pt x="158942" y="219135"/>
                  </a:cubicBezTo>
                  <a:cubicBezTo>
                    <a:pt x="160815" y="217884"/>
                    <a:pt x="165186" y="216188"/>
                    <a:pt x="165988" y="213866"/>
                  </a:cubicBezTo>
                  <a:cubicBezTo>
                    <a:pt x="166970" y="211098"/>
                    <a:pt x="164205" y="207258"/>
                    <a:pt x="164205" y="203865"/>
                  </a:cubicBezTo>
                  <a:cubicBezTo>
                    <a:pt x="164205" y="192792"/>
                    <a:pt x="172321" y="204758"/>
                    <a:pt x="178743" y="203329"/>
                  </a:cubicBezTo>
                  <a:cubicBezTo>
                    <a:pt x="178921" y="200114"/>
                    <a:pt x="177138" y="191274"/>
                    <a:pt x="178743" y="188774"/>
                  </a:cubicBezTo>
                  <a:cubicBezTo>
                    <a:pt x="183024" y="181898"/>
                    <a:pt x="185700" y="193238"/>
                    <a:pt x="186770" y="195828"/>
                  </a:cubicBezTo>
                  <a:cubicBezTo>
                    <a:pt x="188287" y="199757"/>
                    <a:pt x="192300" y="203865"/>
                    <a:pt x="197206" y="201722"/>
                  </a:cubicBezTo>
                  <a:cubicBezTo>
                    <a:pt x="200239" y="200382"/>
                    <a:pt x="199347" y="199311"/>
                    <a:pt x="200417" y="196900"/>
                  </a:cubicBezTo>
                  <a:cubicBezTo>
                    <a:pt x="201844" y="193774"/>
                    <a:pt x="200685" y="194221"/>
                    <a:pt x="203093" y="191899"/>
                  </a:cubicBezTo>
                  <a:cubicBezTo>
                    <a:pt x="205144" y="189845"/>
                    <a:pt x="206125" y="190024"/>
                    <a:pt x="207463" y="187702"/>
                  </a:cubicBezTo>
                  <a:cubicBezTo>
                    <a:pt x="208177" y="186452"/>
                    <a:pt x="207909" y="182076"/>
                    <a:pt x="209604" y="181273"/>
                  </a:cubicBezTo>
                  <a:cubicBezTo>
                    <a:pt x="214064" y="179130"/>
                    <a:pt x="216472" y="188774"/>
                    <a:pt x="219950" y="182255"/>
                  </a:cubicBezTo>
                  <a:cubicBezTo>
                    <a:pt x="221645" y="179130"/>
                    <a:pt x="218167" y="171450"/>
                    <a:pt x="222002" y="169039"/>
                  </a:cubicBezTo>
                  <a:cubicBezTo>
                    <a:pt x="227443" y="165646"/>
                    <a:pt x="228245" y="175826"/>
                    <a:pt x="230297" y="177879"/>
                  </a:cubicBezTo>
                  <a:cubicBezTo>
                    <a:pt x="232705" y="180290"/>
                    <a:pt x="239394" y="181898"/>
                    <a:pt x="242605" y="181005"/>
                  </a:cubicBezTo>
                  <a:cubicBezTo>
                    <a:pt x="246262" y="179933"/>
                    <a:pt x="248938" y="175290"/>
                    <a:pt x="253041" y="174129"/>
                  </a:cubicBezTo>
                  <a:cubicBezTo>
                    <a:pt x="259106" y="172432"/>
                    <a:pt x="261514" y="175826"/>
                    <a:pt x="266152" y="177165"/>
                  </a:cubicBezTo>
                  <a:cubicBezTo>
                    <a:pt x="270701" y="178504"/>
                    <a:pt x="274893" y="174933"/>
                    <a:pt x="279442" y="175736"/>
                  </a:cubicBezTo>
                  <a:cubicBezTo>
                    <a:pt x="283634" y="183862"/>
                    <a:pt x="296656" y="177790"/>
                    <a:pt x="301294" y="173593"/>
                  </a:cubicBezTo>
                  <a:cubicBezTo>
                    <a:pt x="310660" y="165199"/>
                    <a:pt x="309411" y="160824"/>
                    <a:pt x="308252" y="149572"/>
                  </a:cubicBezTo>
                  <a:cubicBezTo>
                    <a:pt x="307627" y="143857"/>
                    <a:pt x="310035" y="142607"/>
                    <a:pt x="312444" y="138142"/>
                  </a:cubicBezTo>
                  <a:cubicBezTo>
                    <a:pt x="314495" y="134303"/>
                    <a:pt x="314227" y="129480"/>
                    <a:pt x="314763" y="125105"/>
                  </a:cubicBezTo>
                  <a:cubicBezTo>
                    <a:pt x="315655" y="117247"/>
                    <a:pt x="319222" y="107067"/>
                    <a:pt x="323414" y="100191"/>
                  </a:cubicBezTo>
                  <a:cubicBezTo>
                    <a:pt x="327874" y="92690"/>
                    <a:pt x="338666" y="85100"/>
                    <a:pt x="346159" y="82332"/>
                  </a:cubicBezTo>
                  <a:cubicBezTo>
                    <a:pt x="352135" y="80099"/>
                    <a:pt x="350708" y="77420"/>
                    <a:pt x="353294" y="72152"/>
                  </a:cubicBezTo>
                  <a:cubicBezTo>
                    <a:pt x="355078" y="68491"/>
                    <a:pt x="357932" y="65723"/>
                    <a:pt x="360340" y="62419"/>
                  </a:cubicBezTo>
                  <a:cubicBezTo>
                    <a:pt x="362659" y="59204"/>
                    <a:pt x="365960" y="54828"/>
                    <a:pt x="367654" y="51256"/>
                  </a:cubicBezTo>
                  <a:cubicBezTo>
                    <a:pt x="369527" y="47238"/>
                    <a:pt x="368724" y="42952"/>
                    <a:pt x="368368" y="38398"/>
                  </a:cubicBezTo>
                  <a:cubicBezTo>
                    <a:pt x="367922" y="34022"/>
                    <a:pt x="367030" y="29914"/>
                    <a:pt x="369438" y="25896"/>
                  </a:cubicBezTo>
                  <a:cubicBezTo>
                    <a:pt x="371400" y="22681"/>
                    <a:pt x="374790" y="21431"/>
                    <a:pt x="377555" y="19288"/>
                  </a:cubicBezTo>
                  <a:lnTo>
                    <a:pt x="237254" y="10716"/>
                  </a:lnTo>
                  <a:cubicBezTo>
                    <a:pt x="205947" y="8930"/>
                    <a:pt x="174729" y="7054"/>
                    <a:pt x="143423" y="5269"/>
                  </a:cubicBezTo>
                  <a:cubicBezTo>
                    <a:pt x="121213" y="4018"/>
                    <a:pt x="99004" y="2679"/>
                    <a:pt x="76795" y="1429"/>
                  </a:cubicBezTo>
                  <a:cubicBezTo>
                    <a:pt x="68946" y="982"/>
                    <a:pt x="61187" y="536"/>
                    <a:pt x="53337" y="89"/>
                  </a:cubicBezTo>
                  <a:cubicBezTo>
                    <a:pt x="48075" y="-179"/>
                    <a:pt x="40940" y="893"/>
                    <a:pt x="35766" y="0"/>
                  </a:cubicBezTo>
                  <a:cubicBezTo>
                    <a:pt x="34250" y="1429"/>
                    <a:pt x="32645" y="2857"/>
                    <a:pt x="31485" y="4643"/>
                  </a:cubicBezTo>
                  <a:cubicBezTo>
                    <a:pt x="28809" y="8751"/>
                    <a:pt x="27650" y="13930"/>
                    <a:pt x="26134" y="18574"/>
                  </a:cubicBezTo>
                  <a:cubicBezTo>
                    <a:pt x="24617" y="22949"/>
                    <a:pt x="23636" y="27503"/>
                    <a:pt x="20158" y="30718"/>
                  </a:cubicBezTo>
                  <a:cubicBezTo>
                    <a:pt x="15609" y="34826"/>
                    <a:pt x="13111" y="33218"/>
                    <a:pt x="10079" y="38844"/>
                  </a:cubicBezTo>
                  <a:cubicBezTo>
                    <a:pt x="7938" y="42773"/>
                    <a:pt x="7314" y="48399"/>
                    <a:pt x="5084" y="52596"/>
                  </a:cubicBezTo>
                  <a:cubicBezTo>
                    <a:pt x="4727" y="53310"/>
                    <a:pt x="4371" y="53846"/>
                    <a:pt x="4103" y="54382"/>
                  </a:cubicBezTo>
                  <a:cubicBezTo>
                    <a:pt x="4192" y="61347"/>
                    <a:pt x="3925" y="68044"/>
                    <a:pt x="1695" y="74831"/>
                  </a:cubicBezTo>
                  <a:cubicBezTo>
                    <a:pt x="1160" y="76438"/>
                    <a:pt x="624" y="77867"/>
                    <a:pt x="0" y="79117"/>
                  </a:cubicBezTo>
                  <a:cubicBezTo>
                    <a:pt x="1784" y="79474"/>
                    <a:pt x="3568" y="79296"/>
                    <a:pt x="5887" y="77956"/>
                  </a:cubicBezTo>
                  <a:close/>
                </a:path>
              </a:pathLst>
            </a:custGeom>
            <a:grpFill/>
            <a:ln w="3175" cap="flat">
              <a:solidFill>
                <a:schemeClr val="bg1">
                  <a:lumMod val="85000"/>
                </a:schemeClr>
              </a:solidFill>
              <a:prstDash val="solid"/>
              <a:miter/>
            </a:ln>
          </p:spPr>
          <p:txBody>
            <a:bodyPr/>
            <a:lstStyle/>
            <a:p>
              <a:endParaRPr lang="en-US"/>
            </a:p>
          </p:txBody>
        </p:sp>
        <p:sp>
          <p:nvSpPr>
            <p:cNvPr id="23" name="Freeform 22">
              <a:extLst>
                <a:ext uri="{FF2B5EF4-FFF2-40B4-BE49-F238E27FC236}">
                  <a16:creationId xmlns:a16="http://schemas.microsoft.com/office/drawing/2014/main" id="{C369268D-57CB-A935-CD94-71F36B8F5311}"/>
                </a:ext>
              </a:extLst>
            </p:cNvPr>
            <p:cNvSpPr/>
            <p:nvPr/>
          </p:nvSpPr>
          <p:spPr>
            <a:xfrm>
              <a:off x="8129776" y="-250761"/>
              <a:ext cx="359765" cy="456679"/>
            </a:xfrm>
            <a:custGeom>
              <a:avLst/>
              <a:gdLst>
                <a:gd name="csX0" fmla="*/ 79739 w 359765"/>
                <a:gd name="csY0" fmla="*/ 450072 h 456679"/>
                <a:gd name="csX1" fmla="*/ 80720 w 359765"/>
                <a:gd name="csY1" fmla="*/ 446232 h 456679"/>
                <a:gd name="csX2" fmla="*/ 82325 w 359765"/>
                <a:gd name="csY2" fmla="*/ 444178 h 456679"/>
                <a:gd name="csX3" fmla="*/ 84644 w 359765"/>
                <a:gd name="csY3" fmla="*/ 438910 h 456679"/>
                <a:gd name="csX4" fmla="*/ 84644 w 359765"/>
                <a:gd name="csY4" fmla="*/ 431945 h 456679"/>
                <a:gd name="csX5" fmla="*/ 90174 w 359765"/>
                <a:gd name="csY5" fmla="*/ 431945 h 456679"/>
                <a:gd name="csX6" fmla="*/ 111938 w 359765"/>
                <a:gd name="csY6" fmla="*/ 432123 h 456679"/>
                <a:gd name="csX7" fmla="*/ 146991 w 359765"/>
                <a:gd name="csY7" fmla="*/ 432391 h 456679"/>
                <a:gd name="csX8" fmla="*/ 190338 w 359765"/>
                <a:gd name="csY8" fmla="*/ 432748 h 456679"/>
                <a:gd name="csX9" fmla="*/ 236986 w 359765"/>
                <a:gd name="csY9" fmla="*/ 433105 h 456679"/>
                <a:gd name="csX10" fmla="*/ 281940 w 359765"/>
                <a:gd name="csY10" fmla="*/ 433463 h 456679"/>
                <a:gd name="csX11" fmla="*/ 320293 w 359765"/>
                <a:gd name="csY11" fmla="*/ 433731 h 456679"/>
                <a:gd name="csX12" fmla="*/ 346962 w 359765"/>
                <a:gd name="csY12" fmla="*/ 433909 h 456679"/>
                <a:gd name="csX13" fmla="*/ 356951 w 359765"/>
                <a:gd name="csY13" fmla="*/ 433909 h 456679"/>
                <a:gd name="csX14" fmla="*/ 359538 w 359765"/>
                <a:gd name="csY14" fmla="*/ 433284 h 456679"/>
                <a:gd name="csX15" fmla="*/ 347140 w 359765"/>
                <a:gd name="csY15" fmla="*/ 426319 h 456679"/>
                <a:gd name="csX16" fmla="*/ 335099 w 359765"/>
                <a:gd name="csY16" fmla="*/ 415425 h 456679"/>
                <a:gd name="csX17" fmla="*/ 333226 w 359765"/>
                <a:gd name="csY17" fmla="*/ 408727 h 456679"/>
                <a:gd name="csX18" fmla="*/ 328320 w 359765"/>
                <a:gd name="csY18" fmla="*/ 405513 h 456679"/>
                <a:gd name="csX19" fmla="*/ 322790 w 359765"/>
                <a:gd name="csY19" fmla="*/ 393190 h 456679"/>
                <a:gd name="csX20" fmla="*/ 311017 w 359765"/>
                <a:gd name="csY20" fmla="*/ 389261 h 456679"/>
                <a:gd name="csX21" fmla="*/ 305308 w 359765"/>
                <a:gd name="csY21" fmla="*/ 377027 h 456679"/>
                <a:gd name="csX22" fmla="*/ 299332 w 359765"/>
                <a:gd name="csY22" fmla="*/ 365597 h 456679"/>
                <a:gd name="csX23" fmla="*/ 300135 w 359765"/>
                <a:gd name="csY23" fmla="*/ 359078 h 456679"/>
                <a:gd name="csX24" fmla="*/ 295140 w 359765"/>
                <a:gd name="csY24" fmla="*/ 356310 h 456679"/>
                <a:gd name="csX25" fmla="*/ 291305 w 359765"/>
                <a:gd name="csY25" fmla="*/ 343541 h 456679"/>
                <a:gd name="csX26" fmla="*/ 289075 w 359765"/>
                <a:gd name="csY26" fmla="*/ 324342 h 456679"/>
                <a:gd name="csX27" fmla="*/ 287113 w 359765"/>
                <a:gd name="csY27" fmla="*/ 308001 h 456679"/>
                <a:gd name="csX28" fmla="*/ 282118 w 359765"/>
                <a:gd name="csY28" fmla="*/ 296660 h 456679"/>
                <a:gd name="csX29" fmla="*/ 280513 w 359765"/>
                <a:gd name="csY29" fmla="*/ 283176 h 456679"/>
                <a:gd name="csX30" fmla="*/ 271950 w 359765"/>
                <a:gd name="csY30" fmla="*/ 276032 h 456679"/>
                <a:gd name="csX31" fmla="*/ 269631 w 359765"/>
                <a:gd name="csY31" fmla="*/ 263709 h 456679"/>
                <a:gd name="csX32" fmla="*/ 260444 w 359765"/>
                <a:gd name="csY32" fmla="*/ 255048 h 456679"/>
                <a:gd name="csX33" fmla="*/ 250187 w 359765"/>
                <a:gd name="csY33" fmla="*/ 247457 h 456679"/>
                <a:gd name="csX34" fmla="*/ 252328 w 359765"/>
                <a:gd name="csY34" fmla="*/ 240403 h 456679"/>
                <a:gd name="csX35" fmla="*/ 251257 w 359765"/>
                <a:gd name="csY35" fmla="*/ 234420 h 456679"/>
                <a:gd name="csX36" fmla="*/ 260444 w 359765"/>
                <a:gd name="csY36" fmla="*/ 227276 h 456679"/>
                <a:gd name="csX37" fmla="*/ 267936 w 359765"/>
                <a:gd name="csY37" fmla="*/ 217543 h 456679"/>
                <a:gd name="csX38" fmla="*/ 270345 w 359765"/>
                <a:gd name="csY38" fmla="*/ 206113 h 456679"/>
                <a:gd name="csX39" fmla="*/ 264815 w 359765"/>
                <a:gd name="csY39" fmla="*/ 198076 h 456679"/>
                <a:gd name="csX40" fmla="*/ 274983 w 359765"/>
                <a:gd name="csY40" fmla="*/ 190397 h 456679"/>
                <a:gd name="csX41" fmla="*/ 280602 w 359765"/>
                <a:gd name="csY41" fmla="*/ 179235 h 456679"/>
                <a:gd name="csX42" fmla="*/ 277658 w 359765"/>
                <a:gd name="csY42" fmla="*/ 170037 h 456679"/>
                <a:gd name="csX43" fmla="*/ 284259 w 359765"/>
                <a:gd name="csY43" fmla="*/ 155482 h 456679"/>
                <a:gd name="csX44" fmla="*/ 284259 w 359765"/>
                <a:gd name="csY44" fmla="*/ 139587 h 456679"/>
                <a:gd name="csX45" fmla="*/ 264725 w 359765"/>
                <a:gd name="csY45" fmla="*/ 139587 h 456679"/>
                <a:gd name="csX46" fmla="*/ 264725 w 359765"/>
                <a:gd name="csY46" fmla="*/ 107083 h 456679"/>
                <a:gd name="csX47" fmla="*/ 222983 w 359765"/>
                <a:gd name="csY47" fmla="*/ 107083 h 456679"/>
                <a:gd name="csX48" fmla="*/ 221378 w 359765"/>
                <a:gd name="csY48" fmla="*/ 53415 h 456679"/>
                <a:gd name="csX49" fmla="*/ 163402 w 359765"/>
                <a:gd name="csY49" fmla="*/ 53415 h 456679"/>
                <a:gd name="csX50" fmla="*/ 161172 w 359765"/>
                <a:gd name="csY50" fmla="*/ 24126 h 456679"/>
                <a:gd name="csX51" fmla="*/ 159834 w 359765"/>
                <a:gd name="csY51" fmla="*/ 7070 h 456679"/>
                <a:gd name="csX52" fmla="*/ 149755 w 359765"/>
                <a:gd name="csY52" fmla="*/ 2784 h 456679"/>
                <a:gd name="csX53" fmla="*/ 143869 w 359765"/>
                <a:gd name="csY53" fmla="*/ 3945 h 456679"/>
                <a:gd name="csX54" fmla="*/ 135841 w 359765"/>
                <a:gd name="csY54" fmla="*/ 9481 h 456679"/>
                <a:gd name="csX55" fmla="*/ 122284 w 359765"/>
                <a:gd name="csY55" fmla="*/ 8767 h 456679"/>
                <a:gd name="csX56" fmla="*/ 119608 w 359765"/>
                <a:gd name="csY56" fmla="*/ 19215 h 456679"/>
                <a:gd name="csX57" fmla="*/ 109262 w 359765"/>
                <a:gd name="csY57" fmla="*/ 21893 h 456679"/>
                <a:gd name="csX58" fmla="*/ 108727 w 359765"/>
                <a:gd name="csY58" fmla="*/ 35020 h 456679"/>
                <a:gd name="csX59" fmla="*/ 103197 w 359765"/>
                <a:gd name="csY59" fmla="*/ 46182 h 456679"/>
                <a:gd name="csX60" fmla="*/ 95258 w 359765"/>
                <a:gd name="csY60" fmla="*/ 67435 h 456679"/>
                <a:gd name="csX61" fmla="*/ 91334 w 359765"/>
                <a:gd name="csY61" fmla="*/ 89134 h 456679"/>
                <a:gd name="csX62" fmla="*/ 90353 w 359765"/>
                <a:gd name="csY62" fmla="*/ 97885 h 456679"/>
                <a:gd name="csX63" fmla="*/ 96240 w 359765"/>
                <a:gd name="csY63" fmla="*/ 98957 h 456679"/>
                <a:gd name="csX64" fmla="*/ 95258 w 359765"/>
                <a:gd name="csY64" fmla="*/ 106636 h 456679"/>
                <a:gd name="csX65" fmla="*/ 88747 w 359765"/>
                <a:gd name="csY65" fmla="*/ 113066 h 456679"/>
                <a:gd name="csX66" fmla="*/ 98380 w 359765"/>
                <a:gd name="csY66" fmla="*/ 116370 h 456679"/>
                <a:gd name="csX67" fmla="*/ 80631 w 359765"/>
                <a:gd name="csY67" fmla="*/ 124942 h 456679"/>
                <a:gd name="csX68" fmla="*/ 71265 w 359765"/>
                <a:gd name="csY68" fmla="*/ 132443 h 456679"/>
                <a:gd name="csX69" fmla="*/ 71355 w 359765"/>
                <a:gd name="csY69" fmla="*/ 139051 h 456679"/>
                <a:gd name="csX70" fmla="*/ 78312 w 359765"/>
                <a:gd name="csY70" fmla="*/ 143248 h 456679"/>
                <a:gd name="csX71" fmla="*/ 71355 w 359765"/>
                <a:gd name="csY71" fmla="*/ 149320 h 456679"/>
                <a:gd name="csX72" fmla="*/ 79917 w 359765"/>
                <a:gd name="csY72" fmla="*/ 154410 h 456679"/>
                <a:gd name="csX73" fmla="*/ 74120 w 359765"/>
                <a:gd name="csY73" fmla="*/ 166644 h 456679"/>
                <a:gd name="csX74" fmla="*/ 69214 w 359765"/>
                <a:gd name="csY74" fmla="*/ 170394 h 456679"/>
                <a:gd name="csX75" fmla="*/ 68233 w 359765"/>
                <a:gd name="csY75" fmla="*/ 180574 h 456679"/>
                <a:gd name="csX76" fmla="*/ 61633 w 359765"/>
                <a:gd name="csY76" fmla="*/ 190486 h 456679"/>
                <a:gd name="csX77" fmla="*/ 62346 w 359765"/>
                <a:gd name="csY77" fmla="*/ 205131 h 456679"/>
                <a:gd name="csX78" fmla="*/ 62614 w 359765"/>
                <a:gd name="csY78" fmla="*/ 215846 h 456679"/>
                <a:gd name="csX79" fmla="*/ 56281 w 359765"/>
                <a:gd name="csY79" fmla="*/ 227901 h 456679"/>
                <a:gd name="csX80" fmla="*/ 53605 w 359765"/>
                <a:gd name="csY80" fmla="*/ 241474 h 456679"/>
                <a:gd name="csX81" fmla="*/ 50216 w 359765"/>
                <a:gd name="csY81" fmla="*/ 246743 h 456679"/>
                <a:gd name="csX82" fmla="*/ 49770 w 359765"/>
                <a:gd name="csY82" fmla="*/ 253351 h 456679"/>
                <a:gd name="csX83" fmla="*/ 42189 w 359765"/>
                <a:gd name="csY83" fmla="*/ 259780 h 456679"/>
                <a:gd name="csX84" fmla="*/ 40583 w 359765"/>
                <a:gd name="csY84" fmla="*/ 270139 h 456679"/>
                <a:gd name="csX85" fmla="*/ 25509 w 359765"/>
                <a:gd name="csY85" fmla="*/ 286480 h 456679"/>
                <a:gd name="csX86" fmla="*/ 15609 w 359765"/>
                <a:gd name="csY86" fmla="*/ 296660 h 456679"/>
                <a:gd name="csX87" fmla="*/ 11595 w 359765"/>
                <a:gd name="csY87" fmla="*/ 305857 h 456679"/>
                <a:gd name="csX88" fmla="*/ 8563 w 359765"/>
                <a:gd name="csY88" fmla="*/ 311037 h 456679"/>
                <a:gd name="csX89" fmla="*/ 5708 w 359765"/>
                <a:gd name="csY89" fmla="*/ 316752 h 456679"/>
                <a:gd name="csX90" fmla="*/ 7760 w 359765"/>
                <a:gd name="csY90" fmla="*/ 322735 h 456679"/>
                <a:gd name="csX91" fmla="*/ 7314 w 359765"/>
                <a:gd name="csY91" fmla="*/ 329164 h 456679"/>
                <a:gd name="csX92" fmla="*/ 6154 w 359765"/>
                <a:gd name="csY92" fmla="*/ 342737 h 456679"/>
                <a:gd name="csX93" fmla="*/ 892 w 359765"/>
                <a:gd name="csY93" fmla="*/ 347648 h 456679"/>
                <a:gd name="csX94" fmla="*/ 3657 w 359765"/>
                <a:gd name="csY94" fmla="*/ 351845 h 456679"/>
                <a:gd name="csX95" fmla="*/ 7314 w 359765"/>
                <a:gd name="csY95" fmla="*/ 356310 h 456679"/>
                <a:gd name="csX96" fmla="*/ 2497 w 359765"/>
                <a:gd name="csY96" fmla="*/ 360239 h 456679"/>
                <a:gd name="csX97" fmla="*/ 179 w 359765"/>
                <a:gd name="csY97" fmla="*/ 372562 h 456679"/>
                <a:gd name="csX98" fmla="*/ 6690 w 359765"/>
                <a:gd name="csY98" fmla="*/ 381224 h 456679"/>
                <a:gd name="csX99" fmla="*/ 5530 w 359765"/>
                <a:gd name="csY99" fmla="*/ 393726 h 456679"/>
                <a:gd name="csX100" fmla="*/ 8117 w 359765"/>
                <a:gd name="csY100" fmla="*/ 408281 h 456679"/>
                <a:gd name="csX101" fmla="*/ 18017 w 359765"/>
                <a:gd name="csY101" fmla="*/ 419890 h 456679"/>
                <a:gd name="csX102" fmla="*/ 28720 w 359765"/>
                <a:gd name="csY102" fmla="*/ 426944 h 456679"/>
                <a:gd name="csX103" fmla="*/ 38621 w 359765"/>
                <a:gd name="csY103" fmla="*/ 433195 h 456679"/>
                <a:gd name="csX104" fmla="*/ 45667 w 359765"/>
                <a:gd name="csY104" fmla="*/ 436767 h 456679"/>
                <a:gd name="csX105" fmla="*/ 52089 w 359765"/>
                <a:gd name="csY105" fmla="*/ 437302 h 456679"/>
                <a:gd name="csX106" fmla="*/ 58868 w 359765"/>
                <a:gd name="csY106" fmla="*/ 448822 h 456679"/>
                <a:gd name="csX107" fmla="*/ 67430 w 359765"/>
                <a:gd name="csY107" fmla="*/ 450786 h 456679"/>
                <a:gd name="csX108" fmla="*/ 73139 w 359765"/>
                <a:gd name="csY108" fmla="*/ 456680 h 456679"/>
                <a:gd name="csX109" fmla="*/ 79471 w 359765"/>
                <a:gd name="csY109" fmla="*/ 449893 h 4566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Lst>
              <a:rect l="l" t="t" r="r" b="b"/>
              <a:pathLst>
                <a:path w="359765" h="456679">
                  <a:moveTo>
                    <a:pt x="79739" y="450072"/>
                  </a:moveTo>
                  <a:cubicBezTo>
                    <a:pt x="80006" y="448911"/>
                    <a:pt x="80006" y="447214"/>
                    <a:pt x="80720" y="446232"/>
                  </a:cubicBezTo>
                  <a:cubicBezTo>
                    <a:pt x="81433" y="445250"/>
                    <a:pt x="81879" y="445161"/>
                    <a:pt x="82325" y="444178"/>
                  </a:cubicBezTo>
                  <a:cubicBezTo>
                    <a:pt x="83039" y="442571"/>
                    <a:pt x="84377" y="440517"/>
                    <a:pt x="84644" y="438910"/>
                  </a:cubicBezTo>
                  <a:cubicBezTo>
                    <a:pt x="85090" y="436767"/>
                    <a:pt x="84555" y="434088"/>
                    <a:pt x="84644" y="431945"/>
                  </a:cubicBezTo>
                  <a:cubicBezTo>
                    <a:pt x="86428" y="431855"/>
                    <a:pt x="88301" y="431945"/>
                    <a:pt x="90174" y="431945"/>
                  </a:cubicBezTo>
                  <a:cubicBezTo>
                    <a:pt x="97399" y="431945"/>
                    <a:pt x="104713" y="432034"/>
                    <a:pt x="111938" y="432123"/>
                  </a:cubicBezTo>
                  <a:cubicBezTo>
                    <a:pt x="123622" y="432213"/>
                    <a:pt x="135306" y="432302"/>
                    <a:pt x="146991" y="432391"/>
                  </a:cubicBezTo>
                  <a:cubicBezTo>
                    <a:pt x="161440" y="432480"/>
                    <a:pt x="175889" y="432659"/>
                    <a:pt x="190338" y="432748"/>
                  </a:cubicBezTo>
                  <a:cubicBezTo>
                    <a:pt x="205858" y="432838"/>
                    <a:pt x="221467" y="433016"/>
                    <a:pt x="236986" y="433105"/>
                  </a:cubicBezTo>
                  <a:cubicBezTo>
                    <a:pt x="251971" y="433195"/>
                    <a:pt x="266955" y="433373"/>
                    <a:pt x="281940" y="433463"/>
                  </a:cubicBezTo>
                  <a:cubicBezTo>
                    <a:pt x="294694" y="433552"/>
                    <a:pt x="307449" y="433641"/>
                    <a:pt x="320293" y="433731"/>
                  </a:cubicBezTo>
                  <a:cubicBezTo>
                    <a:pt x="329212" y="433731"/>
                    <a:pt x="338042" y="433909"/>
                    <a:pt x="346962" y="433909"/>
                  </a:cubicBezTo>
                  <a:cubicBezTo>
                    <a:pt x="350262" y="433909"/>
                    <a:pt x="353651" y="433909"/>
                    <a:pt x="356951" y="433909"/>
                  </a:cubicBezTo>
                  <a:cubicBezTo>
                    <a:pt x="357932" y="433909"/>
                    <a:pt x="358735" y="433731"/>
                    <a:pt x="359538" y="433284"/>
                  </a:cubicBezTo>
                  <a:cubicBezTo>
                    <a:pt x="361411" y="425605"/>
                    <a:pt x="351243" y="427569"/>
                    <a:pt x="347140" y="426319"/>
                  </a:cubicBezTo>
                  <a:cubicBezTo>
                    <a:pt x="341610" y="424712"/>
                    <a:pt x="337240" y="420604"/>
                    <a:pt x="335099" y="415425"/>
                  </a:cubicBezTo>
                  <a:cubicBezTo>
                    <a:pt x="334296" y="413460"/>
                    <a:pt x="334474" y="410513"/>
                    <a:pt x="333226" y="408727"/>
                  </a:cubicBezTo>
                  <a:cubicBezTo>
                    <a:pt x="332155" y="407299"/>
                    <a:pt x="329569" y="406852"/>
                    <a:pt x="328320" y="405513"/>
                  </a:cubicBezTo>
                  <a:cubicBezTo>
                    <a:pt x="325377" y="402298"/>
                    <a:pt x="326090" y="396047"/>
                    <a:pt x="322790" y="393190"/>
                  </a:cubicBezTo>
                  <a:cubicBezTo>
                    <a:pt x="319758" y="390511"/>
                    <a:pt x="314406" y="392118"/>
                    <a:pt x="311017" y="389261"/>
                  </a:cubicBezTo>
                  <a:cubicBezTo>
                    <a:pt x="307181" y="386046"/>
                    <a:pt x="307092" y="380956"/>
                    <a:pt x="305308" y="377027"/>
                  </a:cubicBezTo>
                  <a:cubicBezTo>
                    <a:pt x="302900" y="371491"/>
                    <a:pt x="299065" y="371580"/>
                    <a:pt x="299332" y="365597"/>
                  </a:cubicBezTo>
                  <a:cubicBezTo>
                    <a:pt x="299422" y="363275"/>
                    <a:pt x="301473" y="361847"/>
                    <a:pt x="300135" y="359078"/>
                  </a:cubicBezTo>
                  <a:cubicBezTo>
                    <a:pt x="298797" y="356221"/>
                    <a:pt x="297281" y="357739"/>
                    <a:pt x="295140" y="356310"/>
                  </a:cubicBezTo>
                  <a:cubicBezTo>
                    <a:pt x="290413" y="353006"/>
                    <a:pt x="291573" y="348809"/>
                    <a:pt x="291305" y="343541"/>
                  </a:cubicBezTo>
                  <a:cubicBezTo>
                    <a:pt x="290948" y="337111"/>
                    <a:pt x="289343" y="330771"/>
                    <a:pt x="289075" y="324342"/>
                  </a:cubicBezTo>
                  <a:cubicBezTo>
                    <a:pt x="288808" y="318895"/>
                    <a:pt x="289878" y="313001"/>
                    <a:pt x="287113" y="308001"/>
                  </a:cubicBezTo>
                  <a:cubicBezTo>
                    <a:pt x="284526" y="303446"/>
                    <a:pt x="282386" y="302553"/>
                    <a:pt x="282118" y="296660"/>
                  </a:cubicBezTo>
                  <a:cubicBezTo>
                    <a:pt x="281851" y="292106"/>
                    <a:pt x="282297" y="287284"/>
                    <a:pt x="280513" y="283176"/>
                  </a:cubicBezTo>
                  <a:cubicBezTo>
                    <a:pt x="278640" y="278711"/>
                    <a:pt x="275161" y="279247"/>
                    <a:pt x="271950" y="276032"/>
                  </a:cubicBezTo>
                  <a:cubicBezTo>
                    <a:pt x="268472" y="272550"/>
                    <a:pt x="270166" y="268263"/>
                    <a:pt x="269631" y="263709"/>
                  </a:cubicBezTo>
                  <a:cubicBezTo>
                    <a:pt x="268918" y="257548"/>
                    <a:pt x="265707" y="257459"/>
                    <a:pt x="260444" y="255048"/>
                  </a:cubicBezTo>
                  <a:cubicBezTo>
                    <a:pt x="256698" y="253351"/>
                    <a:pt x="250544" y="251922"/>
                    <a:pt x="250187" y="247457"/>
                  </a:cubicBezTo>
                  <a:cubicBezTo>
                    <a:pt x="250008" y="245582"/>
                    <a:pt x="252328" y="242814"/>
                    <a:pt x="252328" y="240403"/>
                  </a:cubicBezTo>
                  <a:cubicBezTo>
                    <a:pt x="252328" y="238170"/>
                    <a:pt x="250990" y="236474"/>
                    <a:pt x="251257" y="234420"/>
                  </a:cubicBezTo>
                  <a:cubicBezTo>
                    <a:pt x="252149" y="228348"/>
                    <a:pt x="256520" y="230669"/>
                    <a:pt x="260444" y="227276"/>
                  </a:cubicBezTo>
                  <a:cubicBezTo>
                    <a:pt x="263387" y="224687"/>
                    <a:pt x="264815" y="220579"/>
                    <a:pt x="267936" y="217543"/>
                  </a:cubicBezTo>
                  <a:cubicBezTo>
                    <a:pt x="270791" y="214685"/>
                    <a:pt x="274804" y="210488"/>
                    <a:pt x="270345" y="206113"/>
                  </a:cubicBezTo>
                  <a:cubicBezTo>
                    <a:pt x="267669" y="203523"/>
                    <a:pt x="259196" y="205398"/>
                    <a:pt x="264815" y="198076"/>
                  </a:cubicBezTo>
                  <a:cubicBezTo>
                    <a:pt x="267223" y="194951"/>
                    <a:pt x="272129" y="193165"/>
                    <a:pt x="274983" y="190397"/>
                  </a:cubicBezTo>
                  <a:cubicBezTo>
                    <a:pt x="278372" y="187182"/>
                    <a:pt x="279799" y="183878"/>
                    <a:pt x="280602" y="179235"/>
                  </a:cubicBezTo>
                  <a:cubicBezTo>
                    <a:pt x="281583" y="174055"/>
                    <a:pt x="280780" y="173966"/>
                    <a:pt x="277658" y="170037"/>
                  </a:cubicBezTo>
                  <a:cubicBezTo>
                    <a:pt x="271237" y="162000"/>
                    <a:pt x="277658" y="158964"/>
                    <a:pt x="284259" y="155482"/>
                  </a:cubicBezTo>
                  <a:lnTo>
                    <a:pt x="284259" y="139587"/>
                  </a:lnTo>
                  <a:lnTo>
                    <a:pt x="264725" y="139587"/>
                  </a:lnTo>
                  <a:lnTo>
                    <a:pt x="264725" y="107083"/>
                  </a:lnTo>
                  <a:lnTo>
                    <a:pt x="222983" y="107083"/>
                  </a:lnTo>
                  <a:lnTo>
                    <a:pt x="221378" y="53415"/>
                  </a:lnTo>
                  <a:lnTo>
                    <a:pt x="163402" y="53415"/>
                  </a:lnTo>
                  <a:cubicBezTo>
                    <a:pt x="162688" y="43682"/>
                    <a:pt x="161886" y="33859"/>
                    <a:pt x="161172" y="24126"/>
                  </a:cubicBezTo>
                  <a:cubicBezTo>
                    <a:pt x="160726" y="18500"/>
                    <a:pt x="160102" y="12785"/>
                    <a:pt x="159834" y="7070"/>
                  </a:cubicBezTo>
                  <a:cubicBezTo>
                    <a:pt x="159477" y="-1770"/>
                    <a:pt x="156891" y="-1234"/>
                    <a:pt x="149755" y="2784"/>
                  </a:cubicBezTo>
                  <a:cubicBezTo>
                    <a:pt x="147436" y="4123"/>
                    <a:pt x="145563" y="4302"/>
                    <a:pt x="143869" y="3945"/>
                  </a:cubicBezTo>
                  <a:cubicBezTo>
                    <a:pt x="142352" y="6981"/>
                    <a:pt x="140123" y="9124"/>
                    <a:pt x="135841" y="9481"/>
                  </a:cubicBezTo>
                  <a:cubicBezTo>
                    <a:pt x="132452" y="9749"/>
                    <a:pt x="125227" y="6266"/>
                    <a:pt x="122284" y="8767"/>
                  </a:cubicBezTo>
                  <a:cubicBezTo>
                    <a:pt x="118716" y="11803"/>
                    <a:pt x="124068" y="16714"/>
                    <a:pt x="119608" y="19215"/>
                  </a:cubicBezTo>
                  <a:cubicBezTo>
                    <a:pt x="115148" y="21715"/>
                    <a:pt x="110867" y="15196"/>
                    <a:pt x="109262" y="21893"/>
                  </a:cubicBezTo>
                  <a:cubicBezTo>
                    <a:pt x="108013" y="27608"/>
                    <a:pt x="112294" y="29484"/>
                    <a:pt x="108727" y="35020"/>
                  </a:cubicBezTo>
                  <a:cubicBezTo>
                    <a:pt x="106318" y="38771"/>
                    <a:pt x="105159" y="42164"/>
                    <a:pt x="103197" y="46182"/>
                  </a:cubicBezTo>
                  <a:cubicBezTo>
                    <a:pt x="99361" y="53683"/>
                    <a:pt x="95169" y="58327"/>
                    <a:pt x="95258" y="67435"/>
                  </a:cubicBezTo>
                  <a:cubicBezTo>
                    <a:pt x="95258" y="74846"/>
                    <a:pt x="94277" y="82615"/>
                    <a:pt x="91334" y="89134"/>
                  </a:cubicBezTo>
                  <a:cubicBezTo>
                    <a:pt x="89818" y="92527"/>
                    <a:pt x="85447" y="94670"/>
                    <a:pt x="90353" y="97885"/>
                  </a:cubicBezTo>
                  <a:cubicBezTo>
                    <a:pt x="92047" y="98957"/>
                    <a:pt x="94545" y="96813"/>
                    <a:pt x="96240" y="98957"/>
                  </a:cubicBezTo>
                  <a:cubicBezTo>
                    <a:pt x="97399" y="100475"/>
                    <a:pt x="96240" y="105297"/>
                    <a:pt x="95258" y="106636"/>
                  </a:cubicBezTo>
                  <a:cubicBezTo>
                    <a:pt x="93296" y="109404"/>
                    <a:pt x="88480" y="108779"/>
                    <a:pt x="88747" y="113066"/>
                  </a:cubicBezTo>
                  <a:cubicBezTo>
                    <a:pt x="89015" y="117798"/>
                    <a:pt x="94902" y="116191"/>
                    <a:pt x="98380" y="116370"/>
                  </a:cubicBezTo>
                  <a:cubicBezTo>
                    <a:pt x="100610" y="124853"/>
                    <a:pt x="84555" y="122710"/>
                    <a:pt x="80631" y="124942"/>
                  </a:cubicBezTo>
                  <a:cubicBezTo>
                    <a:pt x="77866" y="126549"/>
                    <a:pt x="73406" y="130121"/>
                    <a:pt x="71265" y="132443"/>
                  </a:cubicBezTo>
                  <a:cubicBezTo>
                    <a:pt x="68946" y="134943"/>
                    <a:pt x="68233" y="136372"/>
                    <a:pt x="71355" y="139051"/>
                  </a:cubicBezTo>
                  <a:cubicBezTo>
                    <a:pt x="73317" y="140748"/>
                    <a:pt x="78936" y="139229"/>
                    <a:pt x="78312" y="143248"/>
                  </a:cubicBezTo>
                  <a:cubicBezTo>
                    <a:pt x="77777" y="146820"/>
                    <a:pt x="70998" y="145212"/>
                    <a:pt x="71355" y="149320"/>
                  </a:cubicBezTo>
                  <a:cubicBezTo>
                    <a:pt x="71622" y="152981"/>
                    <a:pt x="78044" y="152356"/>
                    <a:pt x="79917" y="154410"/>
                  </a:cubicBezTo>
                  <a:cubicBezTo>
                    <a:pt x="83396" y="158250"/>
                    <a:pt x="77509" y="163608"/>
                    <a:pt x="74120" y="166644"/>
                  </a:cubicBezTo>
                  <a:cubicBezTo>
                    <a:pt x="72782" y="167894"/>
                    <a:pt x="69749" y="168251"/>
                    <a:pt x="69214" y="170394"/>
                  </a:cubicBezTo>
                  <a:cubicBezTo>
                    <a:pt x="67698" y="176556"/>
                    <a:pt x="76439" y="174680"/>
                    <a:pt x="68233" y="180574"/>
                  </a:cubicBezTo>
                  <a:cubicBezTo>
                    <a:pt x="63595" y="183878"/>
                    <a:pt x="62257" y="184682"/>
                    <a:pt x="61633" y="190486"/>
                  </a:cubicBezTo>
                  <a:cubicBezTo>
                    <a:pt x="61097" y="195576"/>
                    <a:pt x="60741" y="200309"/>
                    <a:pt x="62346" y="205131"/>
                  </a:cubicBezTo>
                  <a:cubicBezTo>
                    <a:pt x="63862" y="209953"/>
                    <a:pt x="65111" y="211292"/>
                    <a:pt x="62614" y="215846"/>
                  </a:cubicBezTo>
                  <a:cubicBezTo>
                    <a:pt x="60384" y="219954"/>
                    <a:pt x="57708" y="223347"/>
                    <a:pt x="56281" y="227901"/>
                  </a:cubicBezTo>
                  <a:cubicBezTo>
                    <a:pt x="54943" y="232009"/>
                    <a:pt x="55657" y="237367"/>
                    <a:pt x="53605" y="241474"/>
                  </a:cubicBezTo>
                  <a:cubicBezTo>
                    <a:pt x="52713" y="243260"/>
                    <a:pt x="50840" y="244957"/>
                    <a:pt x="50216" y="246743"/>
                  </a:cubicBezTo>
                  <a:cubicBezTo>
                    <a:pt x="49502" y="248797"/>
                    <a:pt x="50483" y="251297"/>
                    <a:pt x="49770" y="253351"/>
                  </a:cubicBezTo>
                  <a:cubicBezTo>
                    <a:pt x="48432" y="257726"/>
                    <a:pt x="44954" y="256655"/>
                    <a:pt x="42189" y="259780"/>
                  </a:cubicBezTo>
                  <a:cubicBezTo>
                    <a:pt x="39334" y="263084"/>
                    <a:pt x="41564" y="266478"/>
                    <a:pt x="40583" y="270139"/>
                  </a:cubicBezTo>
                  <a:cubicBezTo>
                    <a:pt x="38442" y="278086"/>
                    <a:pt x="29969" y="280497"/>
                    <a:pt x="25509" y="286480"/>
                  </a:cubicBezTo>
                  <a:cubicBezTo>
                    <a:pt x="22120" y="291124"/>
                    <a:pt x="21228" y="295946"/>
                    <a:pt x="15609" y="296660"/>
                  </a:cubicBezTo>
                  <a:cubicBezTo>
                    <a:pt x="14895" y="300053"/>
                    <a:pt x="13647" y="302553"/>
                    <a:pt x="11595" y="305857"/>
                  </a:cubicBezTo>
                  <a:cubicBezTo>
                    <a:pt x="10525" y="307643"/>
                    <a:pt x="9544" y="309251"/>
                    <a:pt x="8563" y="311037"/>
                  </a:cubicBezTo>
                  <a:cubicBezTo>
                    <a:pt x="8206" y="311751"/>
                    <a:pt x="5798" y="316127"/>
                    <a:pt x="5708" y="316752"/>
                  </a:cubicBezTo>
                  <a:cubicBezTo>
                    <a:pt x="5352" y="319520"/>
                    <a:pt x="7314" y="320324"/>
                    <a:pt x="7760" y="322735"/>
                  </a:cubicBezTo>
                  <a:cubicBezTo>
                    <a:pt x="8206" y="324967"/>
                    <a:pt x="7403" y="327199"/>
                    <a:pt x="7314" y="329164"/>
                  </a:cubicBezTo>
                  <a:cubicBezTo>
                    <a:pt x="7046" y="333629"/>
                    <a:pt x="8474" y="338897"/>
                    <a:pt x="6154" y="342737"/>
                  </a:cubicBezTo>
                  <a:cubicBezTo>
                    <a:pt x="5173" y="344344"/>
                    <a:pt x="1427" y="345862"/>
                    <a:pt x="892" y="347648"/>
                  </a:cubicBezTo>
                  <a:cubicBezTo>
                    <a:pt x="-89" y="351577"/>
                    <a:pt x="2141" y="350149"/>
                    <a:pt x="3657" y="351845"/>
                  </a:cubicBezTo>
                  <a:cubicBezTo>
                    <a:pt x="4995" y="353453"/>
                    <a:pt x="7671" y="353274"/>
                    <a:pt x="7314" y="356310"/>
                  </a:cubicBezTo>
                  <a:cubicBezTo>
                    <a:pt x="6957" y="359346"/>
                    <a:pt x="3835" y="358453"/>
                    <a:pt x="2497" y="360239"/>
                  </a:cubicBezTo>
                  <a:cubicBezTo>
                    <a:pt x="625" y="362740"/>
                    <a:pt x="-446" y="369080"/>
                    <a:pt x="179" y="372562"/>
                  </a:cubicBezTo>
                  <a:cubicBezTo>
                    <a:pt x="1071" y="377295"/>
                    <a:pt x="5173" y="376848"/>
                    <a:pt x="6690" y="381224"/>
                  </a:cubicBezTo>
                  <a:cubicBezTo>
                    <a:pt x="7938" y="384796"/>
                    <a:pt x="5708" y="390154"/>
                    <a:pt x="5530" y="393726"/>
                  </a:cubicBezTo>
                  <a:cubicBezTo>
                    <a:pt x="5263" y="398994"/>
                    <a:pt x="5798" y="403548"/>
                    <a:pt x="8117" y="408281"/>
                  </a:cubicBezTo>
                  <a:cubicBezTo>
                    <a:pt x="10614" y="413282"/>
                    <a:pt x="14717" y="415603"/>
                    <a:pt x="18017" y="419890"/>
                  </a:cubicBezTo>
                  <a:cubicBezTo>
                    <a:pt x="21942" y="424890"/>
                    <a:pt x="23547" y="424354"/>
                    <a:pt x="28720" y="426944"/>
                  </a:cubicBezTo>
                  <a:cubicBezTo>
                    <a:pt x="32110" y="428551"/>
                    <a:pt x="35053" y="431498"/>
                    <a:pt x="38621" y="433195"/>
                  </a:cubicBezTo>
                  <a:cubicBezTo>
                    <a:pt x="41118" y="434445"/>
                    <a:pt x="42813" y="435963"/>
                    <a:pt x="45667" y="436767"/>
                  </a:cubicBezTo>
                  <a:cubicBezTo>
                    <a:pt x="47629" y="437302"/>
                    <a:pt x="50127" y="436588"/>
                    <a:pt x="52089" y="437302"/>
                  </a:cubicBezTo>
                  <a:cubicBezTo>
                    <a:pt x="58600" y="439714"/>
                    <a:pt x="55389" y="444536"/>
                    <a:pt x="58868" y="448822"/>
                  </a:cubicBezTo>
                  <a:cubicBezTo>
                    <a:pt x="61276" y="451769"/>
                    <a:pt x="64576" y="449625"/>
                    <a:pt x="67430" y="450786"/>
                  </a:cubicBezTo>
                  <a:cubicBezTo>
                    <a:pt x="70106" y="451858"/>
                    <a:pt x="71801" y="454090"/>
                    <a:pt x="73139" y="456680"/>
                  </a:cubicBezTo>
                  <a:cubicBezTo>
                    <a:pt x="75725" y="454715"/>
                    <a:pt x="78669" y="452929"/>
                    <a:pt x="79471" y="449893"/>
                  </a:cubicBezTo>
                  <a:close/>
                </a:path>
              </a:pathLst>
            </a:custGeom>
            <a:grpFill/>
            <a:ln w="3175" cap="flat">
              <a:solidFill>
                <a:schemeClr val="bg1">
                  <a:lumMod val="85000"/>
                </a:schemeClr>
              </a:solidFill>
              <a:prstDash val="solid"/>
              <a:miter/>
            </a:ln>
          </p:spPr>
          <p:txBody>
            <a:bodyPr/>
            <a:lstStyle/>
            <a:p>
              <a:endParaRPr lang="en-US"/>
            </a:p>
          </p:txBody>
        </p:sp>
        <p:grpSp>
          <p:nvGrpSpPr>
            <p:cNvPr id="24" name="Graphic 10">
              <a:extLst>
                <a:ext uri="{FF2B5EF4-FFF2-40B4-BE49-F238E27FC236}">
                  <a16:creationId xmlns:a16="http://schemas.microsoft.com/office/drawing/2014/main" id="{7F442F04-B7DA-BCD5-C28B-EBF7F9EFC69C}"/>
                </a:ext>
              </a:extLst>
            </p:cNvPr>
            <p:cNvGrpSpPr/>
            <p:nvPr/>
          </p:nvGrpSpPr>
          <p:grpSpPr>
            <a:xfrm>
              <a:off x="8076617" y="179863"/>
              <a:ext cx="547659" cy="312873"/>
              <a:chOff x="8076617" y="179863"/>
              <a:chExt cx="547659" cy="312873"/>
            </a:xfrm>
            <a:grpFill/>
          </p:grpSpPr>
          <p:sp>
            <p:nvSpPr>
              <p:cNvPr id="1303" name="Freeform 1302">
                <a:extLst>
                  <a:ext uri="{FF2B5EF4-FFF2-40B4-BE49-F238E27FC236}">
                    <a16:creationId xmlns:a16="http://schemas.microsoft.com/office/drawing/2014/main" id="{C6CAACD8-B98C-86B5-1180-9BB0D3E44250}"/>
                  </a:ext>
                </a:extLst>
              </p:cNvPr>
              <p:cNvSpPr/>
              <p:nvPr/>
            </p:nvSpPr>
            <p:spPr>
              <a:xfrm>
                <a:off x="8076617" y="179863"/>
                <a:ext cx="547659" cy="239296"/>
              </a:xfrm>
              <a:custGeom>
                <a:avLst/>
                <a:gdLst>
                  <a:gd name="csX0" fmla="*/ 475756 w 547659"/>
                  <a:gd name="csY0" fmla="*/ 25966 h 239296"/>
                  <a:gd name="csX1" fmla="*/ 467729 w 547659"/>
                  <a:gd name="csY1" fmla="*/ 11589 h 239296"/>
                  <a:gd name="csX2" fmla="*/ 456580 w 547659"/>
                  <a:gd name="csY2" fmla="*/ 19001 h 239296"/>
                  <a:gd name="csX3" fmla="*/ 445877 w 547659"/>
                  <a:gd name="csY3" fmla="*/ 17662 h 239296"/>
                  <a:gd name="csX4" fmla="*/ 433390 w 547659"/>
                  <a:gd name="csY4" fmla="*/ 22394 h 239296"/>
                  <a:gd name="csX5" fmla="*/ 427681 w 547659"/>
                  <a:gd name="csY5" fmla="*/ 12304 h 239296"/>
                  <a:gd name="csX6" fmla="*/ 423846 w 547659"/>
                  <a:gd name="csY6" fmla="*/ 10071 h 239296"/>
                  <a:gd name="csX7" fmla="*/ 423043 w 547659"/>
                  <a:gd name="csY7" fmla="*/ 5339 h 239296"/>
                  <a:gd name="csX8" fmla="*/ 412875 w 547659"/>
                  <a:gd name="csY8" fmla="*/ 159 h 239296"/>
                  <a:gd name="csX9" fmla="*/ 412875 w 547659"/>
                  <a:gd name="csY9" fmla="*/ 2928 h 239296"/>
                  <a:gd name="csX10" fmla="*/ 410289 w 547659"/>
                  <a:gd name="csY10" fmla="*/ 3553 h 239296"/>
                  <a:gd name="csX11" fmla="*/ 400299 w 547659"/>
                  <a:gd name="csY11" fmla="*/ 3553 h 239296"/>
                  <a:gd name="csX12" fmla="*/ 373630 w 547659"/>
                  <a:gd name="csY12" fmla="*/ 3374 h 239296"/>
                  <a:gd name="csX13" fmla="*/ 335277 w 547659"/>
                  <a:gd name="csY13" fmla="*/ 3106 h 239296"/>
                  <a:gd name="csX14" fmla="*/ 290324 w 547659"/>
                  <a:gd name="csY14" fmla="*/ 2749 h 239296"/>
                  <a:gd name="csX15" fmla="*/ 243676 w 547659"/>
                  <a:gd name="csY15" fmla="*/ 2392 h 239296"/>
                  <a:gd name="csX16" fmla="*/ 200328 w 547659"/>
                  <a:gd name="csY16" fmla="*/ 2035 h 239296"/>
                  <a:gd name="csX17" fmla="*/ 165275 w 547659"/>
                  <a:gd name="csY17" fmla="*/ 1767 h 239296"/>
                  <a:gd name="csX18" fmla="*/ 143512 w 547659"/>
                  <a:gd name="csY18" fmla="*/ 1588 h 239296"/>
                  <a:gd name="csX19" fmla="*/ 137982 w 547659"/>
                  <a:gd name="csY19" fmla="*/ 1588 h 239296"/>
                  <a:gd name="csX20" fmla="*/ 137982 w 547659"/>
                  <a:gd name="csY20" fmla="*/ 8553 h 239296"/>
                  <a:gd name="csX21" fmla="*/ 135663 w 547659"/>
                  <a:gd name="csY21" fmla="*/ 13822 h 239296"/>
                  <a:gd name="csX22" fmla="*/ 134057 w 547659"/>
                  <a:gd name="csY22" fmla="*/ 15876 h 239296"/>
                  <a:gd name="csX23" fmla="*/ 133076 w 547659"/>
                  <a:gd name="csY23" fmla="*/ 19715 h 239296"/>
                  <a:gd name="csX24" fmla="*/ 126743 w 547659"/>
                  <a:gd name="csY24" fmla="*/ 26502 h 239296"/>
                  <a:gd name="csX25" fmla="*/ 127279 w 547659"/>
                  <a:gd name="csY25" fmla="*/ 27574 h 239296"/>
                  <a:gd name="csX26" fmla="*/ 130133 w 547659"/>
                  <a:gd name="csY26" fmla="*/ 48648 h 239296"/>
                  <a:gd name="csX27" fmla="*/ 115684 w 547659"/>
                  <a:gd name="csY27" fmla="*/ 70972 h 239296"/>
                  <a:gd name="csX28" fmla="*/ 116308 w 547659"/>
                  <a:gd name="csY28" fmla="*/ 98654 h 239296"/>
                  <a:gd name="csX29" fmla="*/ 122641 w 547659"/>
                  <a:gd name="csY29" fmla="*/ 121425 h 239296"/>
                  <a:gd name="csX30" fmla="*/ 122641 w 547659"/>
                  <a:gd name="csY30" fmla="*/ 134998 h 239296"/>
                  <a:gd name="csX31" fmla="*/ 130222 w 547659"/>
                  <a:gd name="csY31" fmla="*/ 145803 h 239296"/>
                  <a:gd name="csX32" fmla="*/ 125227 w 547659"/>
                  <a:gd name="csY32" fmla="*/ 155983 h 239296"/>
                  <a:gd name="csX33" fmla="*/ 118894 w 547659"/>
                  <a:gd name="csY33" fmla="*/ 167502 h 239296"/>
                  <a:gd name="csX34" fmla="*/ 100610 w 547659"/>
                  <a:gd name="csY34" fmla="*/ 170359 h 239296"/>
                  <a:gd name="csX35" fmla="*/ 93474 w 547659"/>
                  <a:gd name="csY35" fmla="*/ 180539 h 239296"/>
                  <a:gd name="csX36" fmla="*/ 88569 w 547659"/>
                  <a:gd name="csY36" fmla="*/ 178307 h 239296"/>
                  <a:gd name="csX37" fmla="*/ 81433 w 547659"/>
                  <a:gd name="csY37" fmla="*/ 177771 h 239296"/>
                  <a:gd name="csX38" fmla="*/ 73763 w 547659"/>
                  <a:gd name="csY38" fmla="*/ 176699 h 239296"/>
                  <a:gd name="csX39" fmla="*/ 67073 w 547659"/>
                  <a:gd name="csY39" fmla="*/ 181968 h 239296"/>
                  <a:gd name="csX40" fmla="*/ 61633 w 547659"/>
                  <a:gd name="csY40" fmla="*/ 184290 h 239296"/>
                  <a:gd name="csX41" fmla="*/ 50751 w 547659"/>
                  <a:gd name="csY41" fmla="*/ 193577 h 239296"/>
                  <a:gd name="csX42" fmla="*/ 35231 w 547659"/>
                  <a:gd name="csY42" fmla="*/ 206792 h 239296"/>
                  <a:gd name="csX43" fmla="*/ 23012 w 547659"/>
                  <a:gd name="csY43" fmla="*/ 219205 h 239296"/>
                  <a:gd name="csX44" fmla="*/ 10614 w 547659"/>
                  <a:gd name="csY44" fmla="*/ 230724 h 239296"/>
                  <a:gd name="csX45" fmla="*/ 1249 w 547659"/>
                  <a:gd name="csY45" fmla="*/ 238046 h 239296"/>
                  <a:gd name="csX46" fmla="*/ 0 w 547659"/>
                  <a:gd name="csY46" fmla="*/ 239297 h 239296"/>
                  <a:gd name="csX47" fmla="*/ 2587 w 547659"/>
                  <a:gd name="csY47" fmla="*/ 238314 h 239296"/>
                  <a:gd name="csX48" fmla="*/ 26936 w 547659"/>
                  <a:gd name="csY48" fmla="*/ 231706 h 239296"/>
                  <a:gd name="csX49" fmla="*/ 53248 w 547659"/>
                  <a:gd name="csY49" fmla="*/ 225634 h 239296"/>
                  <a:gd name="csX50" fmla="*/ 62346 w 547659"/>
                  <a:gd name="csY50" fmla="*/ 221437 h 239296"/>
                  <a:gd name="csX51" fmla="*/ 76974 w 547659"/>
                  <a:gd name="csY51" fmla="*/ 218580 h 239296"/>
                  <a:gd name="csX52" fmla="*/ 102572 w 547659"/>
                  <a:gd name="csY52" fmla="*/ 216704 h 239296"/>
                  <a:gd name="csX53" fmla="*/ 113008 w 547659"/>
                  <a:gd name="csY53" fmla="*/ 219562 h 239296"/>
                  <a:gd name="csX54" fmla="*/ 125049 w 547659"/>
                  <a:gd name="csY54" fmla="*/ 223580 h 239296"/>
                  <a:gd name="csX55" fmla="*/ 147882 w 547659"/>
                  <a:gd name="csY55" fmla="*/ 218937 h 239296"/>
                  <a:gd name="csX56" fmla="*/ 154661 w 547659"/>
                  <a:gd name="csY56" fmla="*/ 211972 h 239296"/>
                  <a:gd name="csX57" fmla="*/ 152520 w 547659"/>
                  <a:gd name="csY57" fmla="*/ 202953 h 239296"/>
                  <a:gd name="csX58" fmla="*/ 154215 w 547659"/>
                  <a:gd name="csY58" fmla="*/ 200006 h 239296"/>
                  <a:gd name="csX59" fmla="*/ 159656 w 547659"/>
                  <a:gd name="csY59" fmla="*/ 203042 h 239296"/>
                  <a:gd name="csX60" fmla="*/ 164026 w 547659"/>
                  <a:gd name="csY60" fmla="*/ 202149 h 239296"/>
                  <a:gd name="csX61" fmla="*/ 165810 w 547659"/>
                  <a:gd name="csY61" fmla="*/ 196434 h 239296"/>
                  <a:gd name="csX62" fmla="*/ 175800 w 547659"/>
                  <a:gd name="csY62" fmla="*/ 196523 h 239296"/>
                  <a:gd name="csX63" fmla="*/ 180349 w 547659"/>
                  <a:gd name="csY63" fmla="*/ 187772 h 239296"/>
                  <a:gd name="csX64" fmla="*/ 190784 w 547659"/>
                  <a:gd name="csY64" fmla="*/ 175806 h 239296"/>
                  <a:gd name="csX65" fmla="*/ 179546 w 547659"/>
                  <a:gd name="csY65" fmla="*/ 169288 h 239296"/>
                  <a:gd name="csX66" fmla="*/ 178029 w 547659"/>
                  <a:gd name="csY66" fmla="*/ 161162 h 239296"/>
                  <a:gd name="csX67" fmla="*/ 185433 w 547659"/>
                  <a:gd name="csY67" fmla="*/ 162590 h 239296"/>
                  <a:gd name="csX68" fmla="*/ 191052 w 547659"/>
                  <a:gd name="csY68" fmla="*/ 168038 h 239296"/>
                  <a:gd name="csX69" fmla="*/ 218256 w 547659"/>
                  <a:gd name="csY69" fmla="*/ 158751 h 239296"/>
                  <a:gd name="csX70" fmla="*/ 208890 w 547659"/>
                  <a:gd name="csY70" fmla="*/ 152857 h 239296"/>
                  <a:gd name="csX71" fmla="*/ 212815 w 547659"/>
                  <a:gd name="csY71" fmla="*/ 147857 h 239296"/>
                  <a:gd name="csX72" fmla="*/ 219950 w 547659"/>
                  <a:gd name="csY72" fmla="*/ 150446 h 239296"/>
                  <a:gd name="csX73" fmla="*/ 226640 w 547659"/>
                  <a:gd name="csY73" fmla="*/ 153750 h 239296"/>
                  <a:gd name="csX74" fmla="*/ 232705 w 547659"/>
                  <a:gd name="csY74" fmla="*/ 149910 h 239296"/>
                  <a:gd name="csX75" fmla="*/ 234221 w 547659"/>
                  <a:gd name="csY75" fmla="*/ 158929 h 239296"/>
                  <a:gd name="csX76" fmla="*/ 231278 w 547659"/>
                  <a:gd name="csY76" fmla="*/ 165091 h 239296"/>
                  <a:gd name="csX77" fmla="*/ 224053 w 547659"/>
                  <a:gd name="csY77" fmla="*/ 163751 h 239296"/>
                  <a:gd name="csX78" fmla="*/ 217542 w 547659"/>
                  <a:gd name="csY78" fmla="*/ 177771 h 239296"/>
                  <a:gd name="csX79" fmla="*/ 213439 w 547659"/>
                  <a:gd name="csY79" fmla="*/ 179914 h 239296"/>
                  <a:gd name="csX80" fmla="*/ 211299 w 547659"/>
                  <a:gd name="csY80" fmla="*/ 184290 h 239296"/>
                  <a:gd name="csX81" fmla="*/ 204877 w 547659"/>
                  <a:gd name="csY81" fmla="*/ 197238 h 239296"/>
                  <a:gd name="csX82" fmla="*/ 195511 w 547659"/>
                  <a:gd name="csY82" fmla="*/ 201613 h 239296"/>
                  <a:gd name="csX83" fmla="*/ 197741 w 547659"/>
                  <a:gd name="csY83" fmla="*/ 208132 h 239296"/>
                  <a:gd name="csX84" fmla="*/ 202468 w 547659"/>
                  <a:gd name="csY84" fmla="*/ 207060 h 239296"/>
                  <a:gd name="csX85" fmla="*/ 206393 w 547659"/>
                  <a:gd name="csY85" fmla="*/ 211793 h 239296"/>
                  <a:gd name="csX86" fmla="*/ 220842 w 547659"/>
                  <a:gd name="csY86" fmla="*/ 201613 h 239296"/>
                  <a:gd name="csX87" fmla="*/ 237075 w 547659"/>
                  <a:gd name="csY87" fmla="*/ 194648 h 239296"/>
                  <a:gd name="csX88" fmla="*/ 252238 w 547659"/>
                  <a:gd name="csY88" fmla="*/ 186701 h 239296"/>
                  <a:gd name="csX89" fmla="*/ 289610 w 547659"/>
                  <a:gd name="csY89" fmla="*/ 164109 h 239296"/>
                  <a:gd name="csX90" fmla="*/ 303881 w 547659"/>
                  <a:gd name="csY90" fmla="*/ 155268 h 239296"/>
                  <a:gd name="csX91" fmla="*/ 326090 w 547659"/>
                  <a:gd name="csY91" fmla="*/ 140088 h 239296"/>
                  <a:gd name="csX92" fmla="*/ 368992 w 547659"/>
                  <a:gd name="csY92" fmla="*/ 114459 h 239296"/>
                  <a:gd name="csX93" fmla="*/ 389328 w 547659"/>
                  <a:gd name="csY93" fmla="*/ 98922 h 239296"/>
                  <a:gd name="csX94" fmla="*/ 412607 w 547659"/>
                  <a:gd name="csY94" fmla="*/ 85974 h 239296"/>
                  <a:gd name="csX95" fmla="*/ 434549 w 547659"/>
                  <a:gd name="csY95" fmla="*/ 73740 h 239296"/>
                  <a:gd name="csX96" fmla="*/ 444093 w 547659"/>
                  <a:gd name="csY96" fmla="*/ 72222 h 239296"/>
                  <a:gd name="csX97" fmla="*/ 452031 w 547659"/>
                  <a:gd name="csY97" fmla="*/ 74722 h 239296"/>
                  <a:gd name="csX98" fmla="*/ 462734 w 547659"/>
                  <a:gd name="csY98" fmla="*/ 66596 h 239296"/>
                  <a:gd name="csX99" fmla="*/ 475489 w 547659"/>
                  <a:gd name="csY99" fmla="*/ 61417 h 239296"/>
                  <a:gd name="csX100" fmla="*/ 486370 w 547659"/>
                  <a:gd name="csY100" fmla="*/ 65525 h 239296"/>
                  <a:gd name="csX101" fmla="*/ 497876 w 547659"/>
                  <a:gd name="csY101" fmla="*/ 68293 h 239296"/>
                  <a:gd name="csX102" fmla="*/ 518747 w 547659"/>
                  <a:gd name="csY102" fmla="*/ 73026 h 239296"/>
                  <a:gd name="csX103" fmla="*/ 527042 w 547659"/>
                  <a:gd name="csY103" fmla="*/ 77669 h 239296"/>
                  <a:gd name="csX104" fmla="*/ 522404 w 547659"/>
                  <a:gd name="csY104" fmla="*/ 84902 h 239296"/>
                  <a:gd name="csX105" fmla="*/ 517320 w 547659"/>
                  <a:gd name="csY105" fmla="*/ 85617 h 239296"/>
                  <a:gd name="csX106" fmla="*/ 512593 w 547659"/>
                  <a:gd name="csY106" fmla="*/ 82759 h 239296"/>
                  <a:gd name="csX107" fmla="*/ 501355 w 547659"/>
                  <a:gd name="csY107" fmla="*/ 80169 h 239296"/>
                  <a:gd name="csX108" fmla="*/ 488422 w 547659"/>
                  <a:gd name="csY108" fmla="*/ 76865 h 239296"/>
                  <a:gd name="csX109" fmla="*/ 492435 w 547659"/>
                  <a:gd name="csY109" fmla="*/ 82223 h 239296"/>
                  <a:gd name="csX110" fmla="*/ 514109 w 547659"/>
                  <a:gd name="csY110" fmla="*/ 89546 h 239296"/>
                  <a:gd name="csX111" fmla="*/ 523118 w 547659"/>
                  <a:gd name="csY111" fmla="*/ 91689 h 239296"/>
                  <a:gd name="csX112" fmla="*/ 532216 w 547659"/>
                  <a:gd name="csY112" fmla="*/ 88831 h 239296"/>
                  <a:gd name="csX113" fmla="*/ 542651 w 547659"/>
                  <a:gd name="csY113" fmla="*/ 84545 h 239296"/>
                  <a:gd name="csX114" fmla="*/ 547378 w 547659"/>
                  <a:gd name="csY114" fmla="*/ 74365 h 239296"/>
                  <a:gd name="csX115" fmla="*/ 543454 w 547659"/>
                  <a:gd name="csY115" fmla="*/ 52130 h 239296"/>
                  <a:gd name="csX116" fmla="*/ 526507 w 547659"/>
                  <a:gd name="csY116" fmla="*/ 44719 h 239296"/>
                  <a:gd name="csX117" fmla="*/ 517855 w 547659"/>
                  <a:gd name="csY117" fmla="*/ 41057 h 239296"/>
                  <a:gd name="csX118" fmla="*/ 507687 w 547659"/>
                  <a:gd name="csY118" fmla="*/ 40075 h 239296"/>
                  <a:gd name="csX119" fmla="*/ 494308 w 547659"/>
                  <a:gd name="csY119" fmla="*/ 38289 h 239296"/>
                  <a:gd name="csX120" fmla="*/ 488154 w 547659"/>
                  <a:gd name="csY120" fmla="*/ 40790 h 239296"/>
                  <a:gd name="csX121" fmla="*/ 481732 w 547659"/>
                  <a:gd name="csY121" fmla="*/ 36771 h 239296"/>
                  <a:gd name="csX122" fmla="*/ 485478 w 547659"/>
                  <a:gd name="csY122" fmla="*/ 26681 h 239296"/>
                  <a:gd name="csX123" fmla="*/ 481375 w 547659"/>
                  <a:gd name="csY123" fmla="*/ 25520 h 239296"/>
                  <a:gd name="csX124" fmla="*/ 475845 w 547659"/>
                  <a:gd name="csY124" fmla="*/ 25877 h 2392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Lst>
                <a:rect l="l" t="t" r="r" b="b"/>
                <a:pathLst>
                  <a:path w="547659" h="239296">
                    <a:moveTo>
                      <a:pt x="475756" y="25966"/>
                    </a:moveTo>
                    <a:cubicBezTo>
                      <a:pt x="467907" y="25520"/>
                      <a:pt x="472902" y="15340"/>
                      <a:pt x="467729" y="11589"/>
                    </a:cubicBezTo>
                    <a:cubicBezTo>
                      <a:pt x="462912" y="8107"/>
                      <a:pt x="460237" y="17394"/>
                      <a:pt x="456580" y="19001"/>
                    </a:cubicBezTo>
                    <a:cubicBezTo>
                      <a:pt x="452209" y="20966"/>
                      <a:pt x="450069" y="16054"/>
                      <a:pt x="445877" y="17662"/>
                    </a:cubicBezTo>
                    <a:cubicBezTo>
                      <a:pt x="442041" y="19090"/>
                      <a:pt x="437938" y="24627"/>
                      <a:pt x="433390" y="22394"/>
                    </a:cubicBezTo>
                    <a:cubicBezTo>
                      <a:pt x="429643" y="20519"/>
                      <a:pt x="430535" y="14893"/>
                      <a:pt x="427681" y="12304"/>
                    </a:cubicBezTo>
                    <a:cubicBezTo>
                      <a:pt x="426343" y="11143"/>
                      <a:pt x="425005" y="11679"/>
                      <a:pt x="423846" y="10071"/>
                    </a:cubicBezTo>
                    <a:cubicBezTo>
                      <a:pt x="422686" y="8464"/>
                      <a:pt x="423311" y="7125"/>
                      <a:pt x="423043" y="5339"/>
                    </a:cubicBezTo>
                    <a:cubicBezTo>
                      <a:pt x="422062" y="-466"/>
                      <a:pt x="417870" y="-198"/>
                      <a:pt x="412875" y="159"/>
                    </a:cubicBezTo>
                    <a:cubicBezTo>
                      <a:pt x="413053" y="874"/>
                      <a:pt x="413053" y="1767"/>
                      <a:pt x="412875" y="2928"/>
                    </a:cubicBezTo>
                    <a:cubicBezTo>
                      <a:pt x="412072" y="3374"/>
                      <a:pt x="411270" y="3642"/>
                      <a:pt x="410289" y="3553"/>
                    </a:cubicBezTo>
                    <a:cubicBezTo>
                      <a:pt x="406988" y="3553"/>
                      <a:pt x="403599" y="3553"/>
                      <a:pt x="400299" y="3553"/>
                    </a:cubicBezTo>
                    <a:cubicBezTo>
                      <a:pt x="391379" y="3553"/>
                      <a:pt x="382549" y="3374"/>
                      <a:pt x="373630" y="3374"/>
                    </a:cubicBezTo>
                    <a:cubicBezTo>
                      <a:pt x="360875" y="3285"/>
                      <a:pt x="348121" y="3196"/>
                      <a:pt x="335277" y="3106"/>
                    </a:cubicBezTo>
                    <a:cubicBezTo>
                      <a:pt x="320293" y="3017"/>
                      <a:pt x="305308" y="2838"/>
                      <a:pt x="290324" y="2749"/>
                    </a:cubicBezTo>
                    <a:cubicBezTo>
                      <a:pt x="274804" y="2660"/>
                      <a:pt x="259195" y="2481"/>
                      <a:pt x="243676" y="2392"/>
                    </a:cubicBezTo>
                    <a:cubicBezTo>
                      <a:pt x="229226" y="2303"/>
                      <a:pt x="214777" y="2124"/>
                      <a:pt x="200328" y="2035"/>
                    </a:cubicBezTo>
                    <a:cubicBezTo>
                      <a:pt x="188643" y="1945"/>
                      <a:pt x="176959" y="1856"/>
                      <a:pt x="165275" y="1767"/>
                    </a:cubicBezTo>
                    <a:cubicBezTo>
                      <a:pt x="158050" y="1767"/>
                      <a:pt x="150736" y="1678"/>
                      <a:pt x="143512" y="1588"/>
                    </a:cubicBezTo>
                    <a:cubicBezTo>
                      <a:pt x="141639" y="1588"/>
                      <a:pt x="139766" y="1499"/>
                      <a:pt x="137982" y="1588"/>
                    </a:cubicBezTo>
                    <a:cubicBezTo>
                      <a:pt x="137893" y="3821"/>
                      <a:pt x="138428" y="6410"/>
                      <a:pt x="137982" y="8553"/>
                    </a:cubicBezTo>
                    <a:cubicBezTo>
                      <a:pt x="137625" y="10161"/>
                      <a:pt x="136376" y="12215"/>
                      <a:pt x="135663" y="13822"/>
                    </a:cubicBezTo>
                    <a:cubicBezTo>
                      <a:pt x="135217" y="14804"/>
                      <a:pt x="134771" y="14893"/>
                      <a:pt x="134057" y="15876"/>
                    </a:cubicBezTo>
                    <a:cubicBezTo>
                      <a:pt x="133344" y="16858"/>
                      <a:pt x="133433" y="18555"/>
                      <a:pt x="133076" y="19715"/>
                    </a:cubicBezTo>
                    <a:cubicBezTo>
                      <a:pt x="132273" y="22752"/>
                      <a:pt x="129241" y="24538"/>
                      <a:pt x="126743" y="26502"/>
                    </a:cubicBezTo>
                    <a:cubicBezTo>
                      <a:pt x="126922" y="26859"/>
                      <a:pt x="127100" y="27216"/>
                      <a:pt x="127279" y="27574"/>
                    </a:cubicBezTo>
                    <a:cubicBezTo>
                      <a:pt x="130133" y="33467"/>
                      <a:pt x="132273" y="42308"/>
                      <a:pt x="130133" y="48648"/>
                    </a:cubicBezTo>
                    <a:cubicBezTo>
                      <a:pt x="127457" y="56595"/>
                      <a:pt x="118805" y="63025"/>
                      <a:pt x="115684" y="70972"/>
                    </a:cubicBezTo>
                    <a:cubicBezTo>
                      <a:pt x="112383" y="79098"/>
                      <a:pt x="112027" y="90796"/>
                      <a:pt x="116308" y="98654"/>
                    </a:cubicBezTo>
                    <a:cubicBezTo>
                      <a:pt x="120946" y="107226"/>
                      <a:pt x="122641" y="111156"/>
                      <a:pt x="122641" y="121425"/>
                    </a:cubicBezTo>
                    <a:cubicBezTo>
                      <a:pt x="122641" y="125443"/>
                      <a:pt x="121570" y="131069"/>
                      <a:pt x="122641" y="134998"/>
                    </a:cubicBezTo>
                    <a:cubicBezTo>
                      <a:pt x="123889" y="139909"/>
                      <a:pt x="128973" y="141249"/>
                      <a:pt x="130222" y="145803"/>
                    </a:cubicBezTo>
                    <a:cubicBezTo>
                      <a:pt x="131827" y="151518"/>
                      <a:pt x="128081" y="152857"/>
                      <a:pt x="125227" y="155983"/>
                    </a:cubicBezTo>
                    <a:cubicBezTo>
                      <a:pt x="121749" y="159644"/>
                      <a:pt x="121481" y="163573"/>
                      <a:pt x="118894" y="167502"/>
                    </a:cubicBezTo>
                    <a:cubicBezTo>
                      <a:pt x="112294" y="177414"/>
                      <a:pt x="106764" y="164376"/>
                      <a:pt x="100610" y="170359"/>
                    </a:cubicBezTo>
                    <a:cubicBezTo>
                      <a:pt x="97666" y="173128"/>
                      <a:pt x="97666" y="179736"/>
                      <a:pt x="93474" y="180539"/>
                    </a:cubicBezTo>
                    <a:cubicBezTo>
                      <a:pt x="90531" y="181075"/>
                      <a:pt x="90799" y="178753"/>
                      <a:pt x="88569" y="178307"/>
                    </a:cubicBezTo>
                    <a:cubicBezTo>
                      <a:pt x="86161" y="177860"/>
                      <a:pt x="83842" y="178575"/>
                      <a:pt x="81433" y="177771"/>
                    </a:cubicBezTo>
                    <a:cubicBezTo>
                      <a:pt x="77330" y="176432"/>
                      <a:pt x="78579" y="174021"/>
                      <a:pt x="73763" y="176699"/>
                    </a:cubicBezTo>
                    <a:cubicBezTo>
                      <a:pt x="71265" y="178128"/>
                      <a:pt x="69481" y="180539"/>
                      <a:pt x="67073" y="181968"/>
                    </a:cubicBezTo>
                    <a:cubicBezTo>
                      <a:pt x="65379" y="182950"/>
                      <a:pt x="63416" y="183218"/>
                      <a:pt x="61633" y="184290"/>
                    </a:cubicBezTo>
                    <a:cubicBezTo>
                      <a:pt x="57619" y="186790"/>
                      <a:pt x="54319" y="190451"/>
                      <a:pt x="50751" y="193577"/>
                    </a:cubicBezTo>
                    <a:cubicBezTo>
                      <a:pt x="45578" y="198041"/>
                      <a:pt x="40048" y="202238"/>
                      <a:pt x="35231" y="206792"/>
                    </a:cubicBezTo>
                    <a:cubicBezTo>
                      <a:pt x="31039" y="210632"/>
                      <a:pt x="27204" y="215186"/>
                      <a:pt x="23012" y="219205"/>
                    </a:cubicBezTo>
                    <a:cubicBezTo>
                      <a:pt x="18998" y="223134"/>
                      <a:pt x="14538" y="226706"/>
                      <a:pt x="10614" y="230724"/>
                    </a:cubicBezTo>
                    <a:cubicBezTo>
                      <a:pt x="7760" y="233671"/>
                      <a:pt x="4192" y="235278"/>
                      <a:pt x="1249" y="238046"/>
                    </a:cubicBezTo>
                    <a:cubicBezTo>
                      <a:pt x="803" y="238493"/>
                      <a:pt x="357" y="238850"/>
                      <a:pt x="0" y="239297"/>
                    </a:cubicBezTo>
                    <a:cubicBezTo>
                      <a:pt x="803" y="238939"/>
                      <a:pt x="1695" y="238671"/>
                      <a:pt x="2587" y="238314"/>
                    </a:cubicBezTo>
                    <a:cubicBezTo>
                      <a:pt x="10525" y="235546"/>
                      <a:pt x="18552" y="232331"/>
                      <a:pt x="26936" y="231706"/>
                    </a:cubicBezTo>
                    <a:cubicBezTo>
                      <a:pt x="35945" y="231081"/>
                      <a:pt x="44864" y="228849"/>
                      <a:pt x="53248" y="225634"/>
                    </a:cubicBezTo>
                    <a:cubicBezTo>
                      <a:pt x="56459" y="224384"/>
                      <a:pt x="59224" y="222777"/>
                      <a:pt x="62346" y="221437"/>
                    </a:cubicBezTo>
                    <a:cubicBezTo>
                      <a:pt x="66984" y="219562"/>
                      <a:pt x="72246" y="220187"/>
                      <a:pt x="76974" y="218580"/>
                    </a:cubicBezTo>
                    <a:cubicBezTo>
                      <a:pt x="85536" y="215544"/>
                      <a:pt x="93207" y="214651"/>
                      <a:pt x="102572" y="216704"/>
                    </a:cubicBezTo>
                    <a:cubicBezTo>
                      <a:pt x="106586" y="217597"/>
                      <a:pt x="109351" y="217687"/>
                      <a:pt x="113008" y="219562"/>
                    </a:cubicBezTo>
                    <a:cubicBezTo>
                      <a:pt x="116754" y="221526"/>
                      <a:pt x="120678" y="224027"/>
                      <a:pt x="125049" y="223580"/>
                    </a:cubicBezTo>
                    <a:cubicBezTo>
                      <a:pt x="132273" y="222866"/>
                      <a:pt x="141906" y="223848"/>
                      <a:pt x="147882" y="218937"/>
                    </a:cubicBezTo>
                    <a:cubicBezTo>
                      <a:pt x="150112" y="217151"/>
                      <a:pt x="153680" y="214561"/>
                      <a:pt x="154661" y="211972"/>
                    </a:cubicBezTo>
                    <a:cubicBezTo>
                      <a:pt x="156266" y="207864"/>
                      <a:pt x="153234" y="206346"/>
                      <a:pt x="152520" y="202953"/>
                    </a:cubicBezTo>
                    <a:cubicBezTo>
                      <a:pt x="152164" y="201256"/>
                      <a:pt x="152164" y="200631"/>
                      <a:pt x="154215" y="200006"/>
                    </a:cubicBezTo>
                    <a:cubicBezTo>
                      <a:pt x="157337" y="199202"/>
                      <a:pt x="157337" y="202060"/>
                      <a:pt x="159656" y="203042"/>
                    </a:cubicBezTo>
                    <a:cubicBezTo>
                      <a:pt x="161440" y="203846"/>
                      <a:pt x="162688" y="203221"/>
                      <a:pt x="164026" y="202149"/>
                    </a:cubicBezTo>
                    <a:cubicBezTo>
                      <a:pt x="166256" y="200274"/>
                      <a:pt x="164650" y="198309"/>
                      <a:pt x="165810" y="196434"/>
                    </a:cubicBezTo>
                    <a:cubicBezTo>
                      <a:pt x="167861" y="193041"/>
                      <a:pt x="172678" y="195809"/>
                      <a:pt x="175800" y="196523"/>
                    </a:cubicBezTo>
                    <a:cubicBezTo>
                      <a:pt x="182311" y="198041"/>
                      <a:pt x="179457" y="192058"/>
                      <a:pt x="180349" y="187772"/>
                    </a:cubicBezTo>
                    <a:cubicBezTo>
                      <a:pt x="181686" y="181164"/>
                      <a:pt x="188733" y="181343"/>
                      <a:pt x="190784" y="175806"/>
                    </a:cubicBezTo>
                    <a:cubicBezTo>
                      <a:pt x="193728" y="168038"/>
                      <a:pt x="182400" y="172413"/>
                      <a:pt x="179546" y="169288"/>
                    </a:cubicBezTo>
                    <a:cubicBezTo>
                      <a:pt x="178475" y="168038"/>
                      <a:pt x="176781" y="162680"/>
                      <a:pt x="178029" y="161162"/>
                    </a:cubicBezTo>
                    <a:cubicBezTo>
                      <a:pt x="180081" y="158751"/>
                      <a:pt x="183916" y="161162"/>
                      <a:pt x="185433" y="162590"/>
                    </a:cubicBezTo>
                    <a:cubicBezTo>
                      <a:pt x="187395" y="164555"/>
                      <a:pt x="188108" y="166966"/>
                      <a:pt x="191052" y="168038"/>
                    </a:cubicBezTo>
                    <a:cubicBezTo>
                      <a:pt x="196314" y="170002"/>
                      <a:pt x="224232" y="170181"/>
                      <a:pt x="218256" y="158751"/>
                    </a:cubicBezTo>
                    <a:cubicBezTo>
                      <a:pt x="216918" y="156250"/>
                      <a:pt x="211566" y="153661"/>
                      <a:pt x="208890" y="152857"/>
                    </a:cubicBezTo>
                    <a:cubicBezTo>
                      <a:pt x="206393" y="152143"/>
                      <a:pt x="211744" y="148035"/>
                      <a:pt x="212815" y="147857"/>
                    </a:cubicBezTo>
                    <a:cubicBezTo>
                      <a:pt x="215312" y="147589"/>
                      <a:pt x="217899" y="149107"/>
                      <a:pt x="219950" y="150446"/>
                    </a:cubicBezTo>
                    <a:cubicBezTo>
                      <a:pt x="222180" y="151875"/>
                      <a:pt x="223875" y="155625"/>
                      <a:pt x="226640" y="153750"/>
                    </a:cubicBezTo>
                    <a:cubicBezTo>
                      <a:pt x="228067" y="152768"/>
                      <a:pt x="228780" y="146428"/>
                      <a:pt x="232705" y="149910"/>
                    </a:cubicBezTo>
                    <a:cubicBezTo>
                      <a:pt x="233864" y="150893"/>
                      <a:pt x="233775" y="157322"/>
                      <a:pt x="234221" y="158929"/>
                    </a:cubicBezTo>
                    <a:cubicBezTo>
                      <a:pt x="235024" y="161876"/>
                      <a:pt x="236183" y="164734"/>
                      <a:pt x="231278" y="165091"/>
                    </a:cubicBezTo>
                    <a:cubicBezTo>
                      <a:pt x="229048" y="165269"/>
                      <a:pt x="226283" y="162858"/>
                      <a:pt x="224053" y="163751"/>
                    </a:cubicBezTo>
                    <a:cubicBezTo>
                      <a:pt x="218345" y="166162"/>
                      <a:pt x="221288" y="174288"/>
                      <a:pt x="217542" y="177771"/>
                    </a:cubicBezTo>
                    <a:cubicBezTo>
                      <a:pt x="216561" y="178753"/>
                      <a:pt x="214510" y="179021"/>
                      <a:pt x="213439" y="179914"/>
                    </a:cubicBezTo>
                    <a:cubicBezTo>
                      <a:pt x="211477" y="181700"/>
                      <a:pt x="212012" y="182057"/>
                      <a:pt x="211299" y="184290"/>
                    </a:cubicBezTo>
                    <a:cubicBezTo>
                      <a:pt x="209693" y="189022"/>
                      <a:pt x="209158" y="194112"/>
                      <a:pt x="204877" y="197238"/>
                    </a:cubicBezTo>
                    <a:cubicBezTo>
                      <a:pt x="202290" y="199113"/>
                      <a:pt x="197652" y="199649"/>
                      <a:pt x="195511" y="201613"/>
                    </a:cubicBezTo>
                    <a:cubicBezTo>
                      <a:pt x="192925" y="203935"/>
                      <a:pt x="193995" y="207864"/>
                      <a:pt x="197741" y="208132"/>
                    </a:cubicBezTo>
                    <a:cubicBezTo>
                      <a:pt x="199436" y="208221"/>
                      <a:pt x="200685" y="206525"/>
                      <a:pt x="202468" y="207060"/>
                    </a:cubicBezTo>
                    <a:cubicBezTo>
                      <a:pt x="203985" y="207507"/>
                      <a:pt x="204966" y="210900"/>
                      <a:pt x="206393" y="211793"/>
                    </a:cubicBezTo>
                    <a:cubicBezTo>
                      <a:pt x="214420" y="216615"/>
                      <a:pt x="216204" y="204917"/>
                      <a:pt x="220842" y="201613"/>
                    </a:cubicBezTo>
                    <a:cubicBezTo>
                      <a:pt x="225391" y="198399"/>
                      <a:pt x="231635" y="195720"/>
                      <a:pt x="237075" y="194648"/>
                    </a:cubicBezTo>
                    <a:cubicBezTo>
                      <a:pt x="242962" y="193487"/>
                      <a:pt x="247422" y="189737"/>
                      <a:pt x="252238" y="186701"/>
                    </a:cubicBezTo>
                    <a:cubicBezTo>
                      <a:pt x="264547" y="178843"/>
                      <a:pt x="277569" y="172324"/>
                      <a:pt x="289610" y="164109"/>
                    </a:cubicBezTo>
                    <a:cubicBezTo>
                      <a:pt x="294248" y="160894"/>
                      <a:pt x="299332" y="158572"/>
                      <a:pt x="303881" y="155268"/>
                    </a:cubicBezTo>
                    <a:cubicBezTo>
                      <a:pt x="311016" y="150089"/>
                      <a:pt x="318598" y="145088"/>
                      <a:pt x="326090" y="140088"/>
                    </a:cubicBezTo>
                    <a:cubicBezTo>
                      <a:pt x="339915" y="130979"/>
                      <a:pt x="355256" y="124193"/>
                      <a:pt x="368992" y="114459"/>
                    </a:cubicBezTo>
                    <a:cubicBezTo>
                      <a:pt x="375860" y="109548"/>
                      <a:pt x="382103" y="103208"/>
                      <a:pt x="389328" y="98922"/>
                    </a:cubicBezTo>
                    <a:cubicBezTo>
                      <a:pt x="396910" y="94368"/>
                      <a:pt x="404937" y="90349"/>
                      <a:pt x="412607" y="85974"/>
                    </a:cubicBezTo>
                    <a:cubicBezTo>
                      <a:pt x="419921" y="81866"/>
                      <a:pt x="426789" y="76776"/>
                      <a:pt x="434549" y="73740"/>
                    </a:cubicBezTo>
                    <a:cubicBezTo>
                      <a:pt x="437492" y="72579"/>
                      <a:pt x="440793" y="71865"/>
                      <a:pt x="444093" y="72222"/>
                    </a:cubicBezTo>
                    <a:cubicBezTo>
                      <a:pt x="447304" y="72490"/>
                      <a:pt x="448820" y="74544"/>
                      <a:pt x="452031" y="74722"/>
                    </a:cubicBezTo>
                    <a:cubicBezTo>
                      <a:pt x="456312" y="75080"/>
                      <a:pt x="459166" y="69007"/>
                      <a:pt x="462734" y="66596"/>
                    </a:cubicBezTo>
                    <a:cubicBezTo>
                      <a:pt x="466213" y="64185"/>
                      <a:pt x="471118" y="61239"/>
                      <a:pt x="475489" y="61417"/>
                    </a:cubicBezTo>
                    <a:cubicBezTo>
                      <a:pt x="479502" y="61506"/>
                      <a:pt x="482446" y="64453"/>
                      <a:pt x="486370" y="65525"/>
                    </a:cubicBezTo>
                    <a:cubicBezTo>
                      <a:pt x="490116" y="66507"/>
                      <a:pt x="494041" y="67400"/>
                      <a:pt x="497876" y="68293"/>
                    </a:cubicBezTo>
                    <a:cubicBezTo>
                      <a:pt x="504655" y="69900"/>
                      <a:pt x="512058" y="70615"/>
                      <a:pt x="518747" y="73026"/>
                    </a:cubicBezTo>
                    <a:cubicBezTo>
                      <a:pt x="521245" y="73919"/>
                      <a:pt x="525615" y="75347"/>
                      <a:pt x="527042" y="77669"/>
                    </a:cubicBezTo>
                    <a:cubicBezTo>
                      <a:pt x="529361" y="81509"/>
                      <a:pt x="525615" y="83831"/>
                      <a:pt x="522404" y="84902"/>
                    </a:cubicBezTo>
                    <a:cubicBezTo>
                      <a:pt x="520977" y="85349"/>
                      <a:pt x="518926" y="85884"/>
                      <a:pt x="517320" y="85617"/>
                    </a:cubicBezTo>
                    <a:cubicBezTo>
                      <a:pt x="514644" y="85259"/>
                      <a:pt x="514823" y="84366"/>
                      <a:pt x="512593" y="82759"/>
                    </a:cubicBezTo>
                    <a:cubicBezTo>
                      <a:pt x="509293" y="80437"/>
                      <a:pt x="505101" y="80795"/>
                      <a:pt x="501355" y="80169"/>
                    </a:cubicBezTo>
                    <a:cubicBezTo>
                      <a:pt x="497341" y="79544"/>
                      <a:pt x="492703" y="75615"/>
                      <a:pt x="488422" y="76865"/>
                    </a:cubicBezTo>
                    <a:cubicBezTo>
                      <a:pt x="482892" y="78473"/>
                      <a:pt x="489670" y="81062"/>
                      <a:pt x="492435" y="82223"/>
                    </a:cubicBezTo>
                    <a:cubicBezTo>
                      <a:pt x="499392" y="85170"/>
                      <a:pt x="507152" y="86867"/>
                      <a:pt x="514109" y="89546"/>
                    </a:cubicBezTo>
                    <a:cubicBezTo>
                      <a:pt x="516874" y="90617"/>
                      <a:pt x="520174" y="91778"/>
                      <a:pt x="523118" y="91689"/>
                    </a:cubicBezTo>
                    <a:cubicBezTo>
                      <a:pt x="526596" y="91689"/>
                      <a:pt x="528826" y="89188"/>
                      <a:pt x="532216" y="88831"/>
                    </a:cubicBezTo>
                    <a:cubicBezTo>
                      <a:pt x="537121" y="88295"/>
                      <a:pt x="539529" y="88653"/>
                      <a:pt x="542651" y="84545"/>
                    </a:cubicBezTo>
                    <a:cubicBezTo>
                      <a:pt x="544970" y="81420"/>
                      <a:pt x="546843" y="78473"/>
                      <a:pt x="547378" y="74365"/>
                    </a:cubicBezTo>
                    <a:cubicBezTo>
                      <a:pt x="548181" y="68114"/>
                      <a:pt x="547378" y="57131"/>
                      <a:pt x="543454" y="52130"/>
                    </a:cubicBezTo>
                    <a:cubicBezTo>
                      <a:pt x="540154" y="48023"/>
                      <a:pt x="531770" y="44451"/>
                      <a:pt x="526507" y="44719"/>
                    </a:cubicBezTo>
                    <a:cubicBezTo>
                      <a:pt x="521691" y="44987"/>
                      <a:pt x="521780" y="43290"/>
                      <a:pt x="517855" y="41057"/>
                    </a:cubicBezTo>
                    <a:cubicBezTo>
                      <a:pt x="514644" y="39272"/>
                      <a:pt x="511077" y="40432"/>
                      <a:pt x="507687" y="40075"/>
                    </a:cubicBezTo>
                    <a:cubicBezTo>
                      <a:pt x="502425" y="39539"/>
                      <a:pt x="499749" y="34628"/>
                      <a:pt x="494308" y="38289"/>
                    </a:cubicBezTo>
                    <a:cubicBezTo>
                      <a:pt x="491811" y="39986"/>
                      <a:pt x="491543" y="41147"/>
                      <a:pt x="488154" y="40790"/>
                    </a:cubicBezTo>
                    <a:cubicBezTo>
                      <a:pt x="485568" y="40522"/>
                      <a:pt x="482892" y="39361"/>
                      <a:pt x="481732" y="36771"/>
                    </a:cubicBezTo>
                    <a:cubicBezTo>
                      <a:pt x="479859" y="32753"/>
                      <a:pt x="483605" y="29538"/>
                      <a:pt x="485478" y="26681"/>
                    </a:cubicBezTo>
                    <a:cubicBezTo>
                      <a:pt x="484140" y="26145"/>
                      <a:pt x="482802" y="25698"/>
                      <a:pt x="481375" y="25520"/>
                    </a:cubicBezTo>
                    <a:cubicBezTo>
                      <a:pt x="479502" y="25341"/>
                      <a:pt x="477808" y="25966"/>
                      <a:pt x="475845" y="25877"/>
                    </a:cubicBezTo>
                    <a:close/>
                  </a:path>
                </a:pathLst>
              </a:custGeom>
              <a:grpFill/>
              <a:ln w="3175" cap="flat">
                <a:solidFill>
                  <a:schemeClr val="bg1">
                    <a:lumMod val="85000"/>
                  </a:schemeClr>
                </a:solidFill>
                <a:prstDash val="solid"/>
                <a:miter/>
              </a:ln>
            </p:spPr>
            <p:txBody>
              <a:bodyPr/>
              <a:lstStyle/>
              <a:p>
                <a:endParaRPr lang="en-US"/>
              </a:p>
            </p:txBody>
          </p:sp>
          <p:sp>
            <p:nvSpPr>
              <p:cNvPr id="1304" name="Freeform 1303">
                <a:extLst>
                  <a:ext uri="{FF2B5EF4-FFF2-40B4-BE49-F238E27FC236}">
                    <a16:creationId xmlns:a16="http://schemas.microsoft.com/office/drawing/2014/main" id="{34AE9AA9-D304-8BD7-DC59-079281B04021}"/>
                  </a:ext>
                </a:extLst>
              </p:cNvPr>
              <p:cNvSpPr/>
              <p:nvPr/>
            </p:nvSpPr>
            <p:spPr>
              <a:xfrm>
                <a:off x="8077050" y="417250"/>
                <a:ext cx="96796" cy="46540"/>
              </a:xfrm>
              <a:custGeom>
                <a:avLst/>
                <a:gdLst>
                  <a:gd name="csX0" fmla="*/ 82963 w 96796"/>
                  <a:gd name="csY0" fmla="*/ 2534 h 46540"/>
                  <a:gd name="csX1" fmla="*/ 73954 w 96796"/>
                  <a:gd name="csY1" fmla="*/ 123 h 46540"/>
                  <a:gd name="csX2" fmla="*/ 64589 w 96796"/>
                  <a:gd name="csY2" fmla="*/ 837 h 46540"/>
                  <a:gd name="csX3" fmla="*/ 56294 w 96796"/>
                  <a:gd name="csY3" fmla="*/ 4588 h 46540"/>
                  <a:gd name="csX4" fmla="*/ 50140 w 96796"/>
                  <a:gd name="csY4" fmla="*/ 8070 h 46540"/>
                  <a:gd name="csX5" fmla="*/ 42915 w 96796"/>
                  <a:gd name="csY5" fmla="*/ 4766 h 46540"/>
                  <a:gd name="csX6" fmla="*/ 33104 w 96796"/>
                  <a:gd name="csY6" fmla="*/ 4141 h 46540"/>
                  <a:gd name="csX7" fmla="*/ 13749 w 96796"/>
                  <a:gd name="csY7" fmla="*/ 5213 h 46540"/>
                  <a:gd name="csX8" fmla="*/ 8576 w 96796"/>
                  <a:gd name="csY8" fmla="*/ 6731 h 46540"/>
                  <a:gd name="csX9" fmla="*/ 2065 w 96796"/>
                  <a:gd name="csY9" fmla="*/ 5659 h 46540"/>
                  <a:gd name="csX10" fmla="*/ 4116 w 96796"/>
                  <a:gd name="csY10" fmla="*/ 10124 h 46540"/>
                  <a:gd name="csX11" fmla="*/ 36939 w 96796"/>
                  <a:gd name="csY11" fmla="*/ 25215 h 46540"/>
                  <a:gd name="csX12" fmla="*/ 61646 w 96796"/>
                  <a:gd name="csY12" fmla="*/ 43432 h 46540"/>
                  <a:gd name="csX13" fmla="*/ 69227 w 96796"/>
                  <a:gd name="csY13" fmla="*/ 46289 h 46540"/>
                  <a:gd name="csX14" fmla="*/ 77433 w 96796"/>
                  <a:gd name="csY14" fmla="*/ 44504 h 46540"/>
                  <a:gd name="csX15" fmla="*/ 89296 w 96796"/>
                  <a:gd name="csY15" fmla="*/ 23787 h 46540"/>
                  <a:gd name="csX16" fmla="*/ 93755 w 96796"/>
                  <a:gd name="csY16" fmla="*/ 19411 h 46540"/>
                  <a:gd name="csX17" fmla="*/ 82874 w 96796"/>
                  <a:gd name="csY17" fmla="*/ 2802 h 465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96796" h="46540">
                    <a:moveTo>
                      <a:pt x="82963" y="2534"/>
                    </a:moveTo>
                    <a:cubicBezTo>
                      <a:pt x="79663" y="1909"/>
                      <a:pt x="77165" y="480"/>
                      <a:pt x="73954" y="123"/>
                    </a:cubicBezTo>
                    <a:cubicBezTo>
                      <a:pt x="70922" y="-324"/>
                      <a:pt x="67622" y="569"/>
                      <a:pt x="64589" y="837"/>
                    </a:cubicBezTo>
                    <a:cubicBezTo>
                      <a:pt x="61200" y="1194"/>
                      <a:pt x="58881" y="2355"/>
                      <a:pt x="56294" y="4588"/>
                    </a:cubicBezTo>
                    <a:cubicBezTo>
                      <a:pt x="54421" y="6195"/>
                      <a:pt x="52994" y="8695"/>
                      <a:pt x="50140" y="8070"/>
                    </a:cubicBezTo>
                    <a:cubicBezTo>
                      <a:pt x="47286" y="7535"/>
                      <a:pt x="46304" y="5124"/>
                      <a:pt x="42915" y="4766"/>
                    </a:cubicBezTo>
                    <a:cubicBezTo>
                      <a:pt x="39615" y="4409"/>
                      <a:pt x="36493" y="4141"/>
                      <a:pt x="33104" y="4141"/>
                    </a:cubicBezTo>
                    <a:cubicBezTo>
                      <a:pt x="26860" y="4141"/>
                      <a:pt x="19457" y="3159"/>
                      <a:pt x="13749" y="5213"/>
                    </a:cubicBezTo>
                    <a:cubicBezTo>
                      <a:pt x="11698" y="5927"/>
                      <a:pt x="11073" y="6731"/>
                      <a:pt x="8576" y="6731"/>
                    </a:cubicBezTo>
                    <a:cubicBezTo>
                      <a:pt x="6524" y="6731"/>
                      <a:pt x="4116" y="5124"/>
                      <a:pt x="2065" y="5659"/>
                    </a:cubicBezTo>
                    <a:cubicBezTo>
                      <a:pt x="-2395" y="6731"/>
                      <a:pt x="1351" y="9053"/>
                      <a:pt x="4116" y="10124"/>
                    </a:cubicBezTo>
                    <a:cubicBezTo>
                      <a:pt x="16335" y="14589"/>
                      <a:pt x="26950" y="16196"/>
                      <a:pt x="36939" y="25215"/>
                    </a:cubicBezTo>
                    <a:cubicBezTo>
                      <a:pt x="44075" y="31734"/>
                      <a:pt x="51834" y="41825"/>
                      <a:pt x="61646" y="43432"/>
                    </a:cubicBezTo>
                    <a:cubicBezTo>
                      <a:pt x="64767" y="43968"/>
                      <a:pt x="66641" y="45575"/>
                      <a:pt x="69227" y="46289"/>
                    </a:cubicBezTo>
                    <a:cubicBezTo>
                      <a:pt x="72260" y="47182"/>
                      <a:pt x="74935" y="45486"/>
                      <a:pt x="77433" y="44504"/>
                    </a:cubicBezTo>
                    <a:cubicBezTo>
                      <a:pt x="88047" y="40217"/>
                      <a:pt x="84211" y="31734"/>
                      <a:pt x="89296" y="23787"/>
                    </a:cubicBezTo>
                    <a:cubicBezTo>
                      <a:pt x="90544" y="21911"/>
                      <a:pt x="92328" y="20929"/>
                      <a:pt x="93755" y="19411"/>
                    </a:cubicBezTo>
                    <a:cubicBezTo>
                      <a:pt x="102318" y="10481"/>
                      <a:pt x="90901" y="4409"/>
                      <a:pt x="82874" y="2802"/>
                    </a:cubicBezTo>
                    <a:close/>
                  </a:path>
                </a:pathLst>
              </a:custGeom>
              <a:grpFill/>
              <a:ln w="3175" cap="flat">
                <a:solidFill>
                  <a:schemeClr val="bg1">
                    <a:lumMod val="85000"/>
                  </a:schemeClr>
                </a:solidFill>
                <a:prstDash val="solid"/>
                <a:miter/>
              </a:ln>
            </p:spPr>
            <p:txBody>
              <a:bodyPr/>
              <a:lstStyle/>
              <a:p>
                <a:endParaRPr lang="en-US"/>
              </a:p>
            </p:txBody>
          </p:sp>
          <p:sp>
            <p:nvSpPr>
              <p:cNvPr id="1305" name="Freeform 1304">
                <a:extLst>
                  <a:ext uri="{FF2B5EF4-FFF2-40B4-BE49-F238E27FC236}">
                    <a16:creationId xmlns:a16="http://schemas.microsoft.com/office/drawing/2014/main" id="{40A828B0-6EDD-C5FE-1611-E59A9E6FD5B5}"/>
                  </a:ext>
                </a:extLst>
              </p:cNvPr>
              <p:cNvSpPr/>
              <p:nvPr/>
            </p:nvSpPr>
            <p:spPr>
              <a:xfrm>
                <a:off x="8160703" y="406064"/>
                <a:ext cx="196339" cy="86672"/>
              </a:xfrm>
              <a:custGeom>
                <a:avLst/>
                <a:gdLst>
                  <a:gd name="csX0" fmla="*/ 38020 w 196339"/>
                  <a:gd name="csY0" fmla="*/ 74978 h 86672"/>
                  <a:gd name="csX1" fmla="*/ 27673 w 196339"/>
                  <a:gd name="csY1" fmla="*/ 71317 h 86672"/>
                  <a:gd name="csX2" fmla="*/ 18486 w 196339"/>
                  <a:gd name="csY2" fmla="*/ 67209 h 86672"/>
                  <a:gd name="csX3" fmla="*/ 3323 w 196339"/>
                  <a:gd name="csY3" fmla="*/ 56494 h 86672"/>
                  <a:gd name="csX4" fmla="*/ 1539 w 196339"/>
                  <a:gd name="csY4" fmla="*/ 62298 h 86672"/>
                  <a:gd name="csX5" fmla="*/ 7961 w 196339"/>
                  <a:gd name="csY5" fmla="*/ 66406 h 86672"/>
                  <a:gd name="csX6" fmla="*/ 21340 w 196339"/>
                  <a:gd name="csY6" fmla="*/ 78014 h 86672"/>
                  <a:gd name="csX7" fmla="*/ 33738 w 196339"/>
                  <a:gd name="csY7" fmla="*/ 86319 h 86672"/>
                  <a:gd name="csX8" fmla="*/ 51844 w 196339"/>
                  <a:gd name="csY8" fmla="*/ 81050 h 86672"/>
                  <a:gd name="csX9" fmla="*/ 85024 w 196339"/>
                  <a:gd name="csY9" fmla="*/ 66316 h 86672"/>
                  <a:gd name="csX10" fmla="*/ 142465 w 196339"/>
                  <a:gd name="csY10" fmla="*/ 34437 h 86672"/>
                  <a:gd name="csX11" fmla="*/ 159411 w 196339"/>
                  <a:gd name="csY11" fmla="*/ 27740 h 86672"/>
                  <a:gd name="csX12" fmla="*/ 183761 w 196339"/>
                  <a:gd name="csY12" fmla="*/ 17739 h 86672"/>
                  <a:gd name="csX13" fmla="*/ 194464 w 196339"/>
                  <a:gd name="csY13" fmla="*/ 12024 h 86672"/>
                  <a:gd name="csX14" fmla="*/ 191967 w 196339"/>
                  <a:gd name="csY14" fmla="*/ 7380 h 86672"/>
                  <a:gd name="csX15" fmla="*/ 188310 w 196339"/>
                  <a:gd name="csY15" fmla="*/ 951 h 86672"/>
                  <a:gd name="csX16" fmla="*/ 182958 w 196339"/>
                  <a:gd name="csY16" fmla="*/ 5237 h 86672"/>
                  <a:gd name="csX17" fmla="*/ 179301 w 196339"/>
                  <a:gd name="csY17" fmla="*/ 13810 h 86672"/>
                  <a:gd name="csX18" fmla="*/ 162712 w 196339"/>
                  <a:gd name="csY18" fmla="*/ 19346 h 86672"/>
                  <a:gd name="csX19" fmla="*/ 143892 w 196339"/>
                  <a:gd name="csY19" fmla="*/ 24525 h 86672"/>
                  <a:gd name="csX20" fmla="*/ 126232 w 196339"/>
                  <a:gd name="csY20" fmla="*/ 33098 h 86672"/>
                  <a:gd name="csX21" fmla="*/ 117580 w 196339"/>
                  <a:gd name="csY21" fmla="*/ 38545 h 86672"/>
                  <a:gd name="csX22" fmla="*/ 107858 w 196339"/>
                  <a:gd name="csY22" fmla="*/ 41492 h 86672"/>
                  <a:gd name="csX23" fmla="*/ 96709 w 196339"/>
                  <a:gd name="csY23" fmla="*/ 53011 h 86672"/>
                  <a:gd name="csX24" fmla="*/ 81546 w 196339"/>
                  <a:gd name="csY24" fmla="*/ 61852 h 86672"/>
                  <a:gd name="csX25" fmla="*/ 72537 w 196339"/>
                  <a:gd name="csY25" fmla="*/ 66138 h 866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96339" h="86672">
                    <a:moveTo>
                      <a:pt x="38020" y="74978"/>
                    </a:moveTo>
                    <a:cubicBezTo>
                      <a:pt x="34898" y="75425"/>
                      <a:pt x="30527" y="72567"/>
                      <a:pt x="27673" y="71317"/>
                    </a:cubicBezTo>
                    <a:cubicBezTo>
                      <a:pt x="24641" y="69977"/>
                      <a:pt x="21430" y="68906"/>
                      <a:pt x="18486" y="67209"/>
                    </a:cubicBezTo>
                    <a:cubicBezTo>
                      <a:pt x="13759" y="64530"/>
                      <a:pt x="8764" y="56940"/>
                      <a:pt x="3323" y="56494"/>
                    </a:cubicBezTo>
                    <a:cubicBezTo>
                      <a:pt x="-1047" y="56047"/>
                      <a:pt x="-512" y="59887"/>
                      <a:pt x="1539" y="62298"/>
                    </a:cubicBezTo>
                    <a:cubicBezTo>
                      <a:pt x="3056" y="64173"/>
                      <a:pt x="5999" y="65155"/>
                      <a:pt x="7961" y="66406"/>
                    </a:cubicBezTo>
                    <a:cubicBezTo>
                      <a:pt x="12867" y="69263"/>
                      <a:pt x="19200" y="72210"/>
                      <a:pt x="21340" y="78014"/>
                    </a:cubicBezTo>
                    <a:cubicBezTo>
                      <a:pt x="23749" y="84354"/>
                      <a:pt x="25978" y="87837"/>
                      <a:pt x="33738" y="86319"/>
                    </a:cubicBezTo>
                    <a:cubicBezTo>
                      <a:pt x="39625" y="85158"/>
                      <a:pt x="46225" y="83104"/>
                      <a:pt x="51844" y="81050"/>
                    </a:cubicBezTo>
                    <a:cubicBezTo>
                      <a:pt x="62993" y="76943"/>
                      <a:pt x="74767" y="71853"/>
                      <a:pt x="85024" y="66316"/>
                    </a:cubicBezTo>
                    <a:cubicBezTo>
                      <a:pt x="104468" y="55958"/>
                      <a:pt x="122039" y="43010"/>
                      <a:pt x="142465" y="34437"/>
                    </a:cubicBezTo>
                    <a:cubicBezTo>
                      <a:pt x="147816" y="32116"/>
                      <a:pt x="153525" y="29079"/>
                      <a:pt x="159411" y="27740"/>
                    </a:cubicBezTo>
                    <a:cubicBezTo>
                      <a:pt x="168063" y="25776"/>
                      <a:pt x="176090" y="22204"/>
                      <a:pt x="183761" y="17739"/>
                    </a:cubicBezTo>
                    <a:cubicBezTo>
                      <a:pt x="186972" y="15864"/>
                      <a:pt x="191699" y="14167"/>
                      <a:pt x="194464" y="12024"/>
                    </a:cubicBezTo>
                    <a:cubicBezTo>
                      <a:pt x="198745" y="8631"/>
                      <a:pt x="194732" y="8273"/>
                      <a:pt x="191967" y="7380"/>
                    </a:cubicBezTo>
                    <a:cubicBezTo>
                      <a:pt x="187686" y="5952"/>
                      <a:pt x="190897" y="3451"/>
                      <a:pt x="188310" y="951"/>
                    </a:cubicBezTo>
                    <a:cubicBezTo>
                      <a:pt x="185099" y="-2085"/>
                      <a:pt x="183494" y="2916"/>
                      <a:pt x="182958" y="5237"/>
                    </a:cubicBezTo>
                    <a:cubicBezTo>
                      <a:pt x="182245" y="8720"/>
                      <a:pt x="182423" y="11577"/>
                      <a:pt x="179301" y="13810"/>
                    </a:cubicBezTo>
                    <a:cubicBezTo>
                      <a:pt x="175466" y="16578"/>
                      <a:pt x="167439" y="18810"/>
                      <a:pt x="162712" y="19346"/>
                    </a:cubicBezTo>
                    <a:cubicBezTo>
                      <a:pt x="155933" y="19971"/>
                      <a:pt x="150403" y="22293"/>
                      <a:pt x="143892" y="24525"/>
                    </a:cubicBezTo>
                    <a:cubicBezTo>
                      <a:pt x="137381" y="26758"/>
                      <a:pt x="132029" y="29526"/>
                      <a:pt x="126232" y="33098"/>
                    </a:cubicBezTo>
                    <a:cubicBezTo>
                      <a:pt x="123288" y="34973"/>
                      <a:pt x="120345" y="36402"/>
                      <a:pt x="117580" y="38545"/>
                    </a:cubicBezTo>
                    <a:cubicBezTo>
                      <a:pt x="114280" y="41045"/>
                      <a:pt x="111871" y="40956"/>
                      <a:pt x="107858" y="41492"/>
                    </a:cubicBezTo>
                    <a:cubicBezTo>
                      <a:pt x="101614" y="42296"/>
                      <a:pt x="101793" y="49529"/>
                      <a:pt x="96709" y="53011"/>
                    </a:cubicBezTo>
                    <a:cubicBezTo>
                      <a:pt x="91892" y="56315"/>
                      <a:pt x="86986" y="59351"/>
                      <a:pt x="81546" y="61852"/>
                    </a:cubicBezTo>
                    <a:cubicBezTo>
                      <a:pt x="78870" y="63102"/>
                      <a:pt x="74589" y="64352"/>
                      <a:pt x="72537" y="66138"/>
                    </a:cubicBezTo>
                  </a:path>
                </a:pathLst>
              </a:custGeom>
              <a:grpFill/>
              <a:ln w="3175" cap="flat">
                <a:solidFill>
                  <a:schemeClr val="bg1">
                    <a:lumMod val="85000"/>
                  </a:schemeClr>
                </a:solidFill>
                <a:prstDash val="solid"/>
                <a:miter/>
              </a:ln>
            </p:spPr>
            <p:txBody>
              <a:bodyPr/>
              <a:lstStyle/>
              <a:p>
                <a:endParaRPr lang="en-US"/>
              </a:p>
            </p:txBody>
          </p:sp>
          <p:sp>
            <p:nvSpPr>
              <p:cNvPr id="1306" name="Freeform 1305">
                <a:extLst>
                  <a:ext uri="{FF2B5EF4-FFF2-40B4-BE49-F238E27FC236}">
                    <a16:creationId xmlns:a16="http://schemas.microsoft.com/office/drawing/2014/main" id="{282B8FEE-2E1D-927B-4E44-32BCB94EA0C2}"/>
                  </a:ext>
                </a:extLst>
              </p:cNvPr>
              <p:cNvSpPr/>
              <p:nvPr/>
            </p:nvSpPr>
            <p:spPr>
              <a:xfrm>
                <a:off x="8353255" y="363494"/>
                <a:ext cx="49630" cy="49606"/>
              </a:xfrm>
              <a:custGeom>
                <a:avLst/>
                <a:gdLst>
                  <a:gd name="csX0" fmla="*/ 36609 w 49630"/>
                  <a:gd name="csY0" fmla="*/ 11284 h 49606"/>
                  <a:gd name="csX1" fmla="*/ 29652 w 49630"/>
                  <a:gd name="csY1" fmla="*/ 9677 h 49606"/>
                  <a:gd name="csX2" fmla="*/ 27779 w 49630"/>
                  <a:gd name="csY2" fmla="*/ 18428 h 49606"/>
                  <a:gd name="csX3" fmla="*/ 14578 w 49630"/>
                  <a:gd name="csY3" fmla="*/ 29322 h 49606"/>
                  <a:gd name="csX4" fmla="*/ 40 w 49630"/>
                  <a:gd name="csY4" fmla="*/ 41288 h 49606"/>
                  <a:gd name="csX5" fmla="*/ 40 w 49630"/>
                  <a:gd name="csY5" fmla="*/ 43788 h 49606"/>
                  <a:gd name="csX6" fmla="*/ 5748 w 49630"/>
                  <a:gd name="csY6" fmla="*/ 49235 h 49606"/>
                  <a:gd name="csX7" fmla="*/ 12259 w 49630"/>
                  <a:gd name="csY7" fmla="*/ 47985 h 49606"/>
                  <a:gd name="csX8" fmla="*/ 20911 w 49630"/>
                  <a:gd name="csY8" fmla="*/ 36466 h 49606"/>
                  <a:gd name="csX9" fmla="*/ 32328 w 49630"/>
                  <a:gd name="csY9" fmla="*/ 24679 h 49606"/>
                  <a:gd name="csX10" fmla="*/ 48828 w 49630"/>
                  <a:gd name="csY10" fmla="*/ 7355 h 49606"/>
                  <a:gd name="csX11" fmla="*/ 43298 w 49630"/>
                  <a:gd name="csY11" fmla="*/ 1194 h 49606"/>
                  <a:gd name="csX12" fmla="*/ 36520 w 49630"/>
                  <a:gd name="csY12" fmla="*/ 11374 h 496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630" h="49606">
                    <a:moveTo>
                      <a:pt x="36609" y="11284"/>
                    </a:moveTo>
                    <a:cubicBezTo>
                      <a:pt x="33933" y="12088"/>
                      <a:pt x="32774" y="7980"/>
                      <a:pt x="29652" y="9677"/>
                    </a:cubicBezTo>
                    <a:cubicBezTo>
                      <a:pt x="26798" y="11195"/>
                      <a:pt x="28938" y="15838"/>
                      <a:pt x="27779" y="18428"/>
                    </a:cubicBezTo>
                    <a:cubicBezTo>
                      <a:pt x="25906" y="22625"/>
                      <a:pt x="18235" y="26286"/>
                      <a:pt x="14578" y="29322"/>
                    </a:cubicBezTo>
                    <a:cubicBezTo>
                      <a:pt x="11100" y="32090"/>
                      <a:pt x="842" y="36287"/>
                      <a:pt x="40" y="41288"/>
                    </a:cubicBezTo>
                    <a:cubicBezTo>
                      <a:pt x="-50" y="42002"/>
                      <a:pt x="40" y="43074"/>
                      <a:pt x="40" y="43788"/>
                    </a:cubicBezTo>
                    <a:cubicBezTo>
                      <a:pt x="3786" y="44145"/>
                      <a:pt x="3161" y="47717"/>
                      <a:pt x="5748" y="49235"/>
                    </a:cubicBezTo>
                    <a:cubicBezTo>
                      <a:pt x="7532" y="50218"/>
                      <a:pt x="10921" y="49057"/>
                      <a:pt x="12259" y="47985"/>
                    </a:cubicBezTo>
                    <a:cubicBezTo>
                      <a:pt x="15470" y="45574"/>
                      <a:pt x="18146" y="39770"/>
                      <a:pt x="20911" y="36466"/>
                    </a:cubicBezTo>
                    <a:cubicBezTo>
                      <a:pt x="24479" y="32090"/>
                      <a:pt x="28314" y="28519"/>
                      <a:pt x="32328" y="24679"/>
                    </a:cubicBezTo>
                    <a:cubicBezTo>
                      <a:pt x="37679" y="19589"/>
                      <a:pt x="45082" y="13785"/>
                      <a:pt x="48828" y="7355"/>
                    </a:cubicBezTo>
                    <a:cubicBezTo>
                      <a:pt x="51326" y="3069"/>
                      <a:pt x="47580" y="-2467"/>
                      <a:pt x="43298" y="1194"/>
                    </a:cubicBezTo>
                    <a:cubicBezTo>
                      <a:pt x="40444" y="3605"/>
                      <a:pt x="40533" y="10123"/>
                      <a:pt x="36520" y="11374"/>
                    </a:cubicBezTo>
                    <a:close/>
                  </a:path>
                </a:pathLst>
              </a:custGeom>
              <a:grpFill/>
              <a:ln w="3175" cap="flat">
                <a:solidFill>
                  <a:schemeClr val="bg1">
                    <a:lumMod val="85000"/>
                  </a:schemeClr>
                </a:solidFill>
                <a:prstDash val="solid"/>
                <a:miter/>
              </a:ln>
            </p:spPr>
            <p:txBody>
              <a:bodyPr/>
              <a:lstStyle/>
              <a:p>
                <a:endParaRPr lang="en-US"/>
              </a:p>
            </p:txBody>
          </p:sp>
          <p:sp>
            <p:nvSpPr>
              <p:cNvPr id="1307" name="Freeform 1306">
                <a:extLst>
                  <a:ext uri="{FF2B5EF4-FFF2-40B4-BE49-F238E27FC236}">
                    <a16:creationId xmlns:a16="http://schemas.microsoft.com/office/drawing/2014/main" id="{54E4C294-C106-7EEA-9169-10422C39038B}"/>
                  </a:ext>
                </a:extLst>
              </p:cNvPr>
              <p:cNvSpPr/>
              <p:nvPr/>
            </p:nvSpPr>
            <p:spPr>
              <a:xfrm>
                <a:off x="8284472" y="405307"/>
                <a:ext cx="12493" cy="15286"/>
              </a:xfrm>
              <a:custGeom>
                <a:avLst/>
                <a:gdLst>
                  <a:gd name="csX0" fmla="*/ 143 w 12493"/>
                  <a:gd name="csY0" fmla="*/ 4565 h 15286"/>
                  <a:gd name="csX1" fmla="*/ 11560 w 12493"/>
                  <a:gd name="csY1" fmla="*/ 14120 h 15286"/>
                  <a:gd name="csX2" fmla="*/ 7546 w 12493"/>
                  <a:gd name="csY2" fmla="*/ 1618 h 15286"/>
                  <a:gd name="csX3" fmla="*/ 143 w 12493"/>
                  <a:gd name="csY3" fmla="*/ 4476 h 15286"/>
                </a:gdLst>
                <a:ahLst/>
                <a:cxnLst>
                  <a:cxn ang="0">
                    <a:pos x="csX0" y="csY0"/>
                  </a:cxn>
                  <a:cxn ang="0">
                    <a:pos x="csX1" y="csY1"/>
                  </a:cxn>
                  <a:cxn ang="0">
                    <a:pos x="csX2" y="csY2"/>
                  </a:cxn>
                  <a:cxn ang="0">
                    <a:pos x="csX3" y="csY3"/>
                  </a:cxn>
                </a:cxnLst>
                <a:rect l="l" t="t" r="r" b="b"/>
                <a:pathLst>
                  <a:path w="12493" h="15286">
                    <a:moveTo>
                      <a:pt x="143" y="4565"/>
                    </a:moveTo>
                    <a:cubicBezTo>
                      <a:pt x="857" y="7869"/>
                      <a:pt x="7100" y="18852"/>
                      <a:pt x="11560" y="14120"/>
                    </a:cubicBezTo>
                    <a:cubicBezTo>
                      <a:pt x="14414" y="11084"/>
                      <a:pt x="10044" y="3761"/>
                      <a:pt x="7546" y="1618"/>
                    </a:cubicBezTo>
                    <a:cubicBezTo>
                      <a:pt x="4246" y="-1061"/>
                      <a:pt x="-927" y="-614"/>
                      <a:pt x="143" y="4476"/>
                    </a:cubicBezTo>
                    <a:close/>
                  </a:path>
                </a:pathLst>
              </a:custGeom>
              <a:grpFill/>
              <a:ln w="3175" cap="flat">
                <a:solidFill>
                  <a:schemeClr val="bg1">
                    <a:lumMod val="85000"/>
                  </a:schemeClr>
                </a:solidFill>
                <a:prstDash val="solid"/>
                <a:miter/>
              </a:ln>
            </p:spPr>
            <p:txBody>
              <a:bodyPr/>
              <a:lstStyle/>
              <a:p>
                <a:endParaRPr lang="en-US"/>
              </a:p>
            </p:txBody>
          </p:sp>
          <p:sp>
            <p:nvSpPr>
              <p:cNvPr id="1308" name="Freeform 1307">
                <a:extLst>
                  <a:ext uri="{FF2B5EF4-FFF2-40B4-BE49-F238E27FC236}">
                    <a16:creationId xmlns:a16="http://schemas.microsoft.com/office/drawing/2014/main" id="{2460761A-BB34-D9DE-D53C-A6CF716FE5B3}"/>
                  </a:ext>
                </a:extLst>
              </p:cNvPr>
              <p:cNvSpPr/>
              <p:nvPr/>
            </p:nvSpPr>
            <p:spPr>
              <a:xfrm>
                <a:off x="8236729" y="385583"/>
                <a:ext cx="11050" cy="8572"/>
              </a:xfrm>
              <a:custGeom>
                <a:avLst/>
                <a:gdLst>
                  <a:gd name="csX0" fmla="*/ 1773 w 11050"/>
                  <a:gd name="csY0" fmla="*/ 2143 h 8572"/>
                  <a:gd name="csX1" fmla="*/ 10247 w 11050"/>
                  <a:gd name="csY1" fmla="*/ 5715 h 8572"/>
                  <a:gd name="csX2" fmla="*/ 1773 w 11050"/>
                  <a:gd name="csY2" fmla="*/ 2143 h 8572"/>
                </a:gdLst>
                <a:ahLst/>
                <a:cxnLst>
                  <a:cxn ang="0">
                    <a:pos x="csX0" y="csY0"/>
                  </a:cxn>
                  <a:cxn ang="0">
                    <a:pos x="csX1" y="csY1"/>
                  </a:cxn>
                  <a:cxn ang="0">
                    <a:pos x="csX2" y="csY2"/>
                  </a:cxn>
                </a:cxnLst>
                <a:rect l="l" t="t" r="r" b="b"/>
                <a:pathLst>
                  <a:path w="11050" h="8572">
                    <a:moveTo>
                      <a:pt x="1773" y="2143"/>
                    </a:moveTo>
                    <a:cubicBezTo>
                      <a:pt x="-4470" y="9197"/>
                      <a:pt x="7571" y="10537"/>
                      <a:pt x="10247" y="5715"/>
                    </a:cubicBezTo>
                    <a:cubicBezTo>
                      <a:pt x="13725" y="-447"/>
                      <a:pt x="4984" y="-1607"/>
                      <a:pt x="1773" y="2143"/>
                    </a:cubicBezTo>
                    <a:close/>
                  </a:path>
                </a:pathLst>
              </a:custGeom>
              <a:grpFill/>
              <a:ln w="3175" cap="flat">
                <a:solidFill>
                  <a:schemeClr val="bg1">
                    <a:lumMod val="85000"/>
                  </a:schemeClr>
                </a:solidFill>
                <a:prstDash val="solid"/>
                <a:miter/>
              </a:ln>
            </p:spPr>
            <p:txBody>
              <a:bodyPr/>
              <a:lstStyle/>
              <a:p>
                <a:endParaRPr lang="en-US"/>
              </a:p>
            </p:txBody>
          </p:sp>
          <p:sp>
            <p:nvSpPr>
              <p:cNvPr id="1309" name="Freeform 1308">
                <a:extLst>
                  <a:ext uri="{FF2B5EF4-FFF2-40B4-BE49-F238E27FC236}">
                    <a16:creationId xmlns:a16="http://schemas.microsoft.com/office/drawing/2014/main" id="{8DE35D0F-8A4C-A3F2-3B54-2B57AAB3BEED}"/>
                  </a:ext>
                </a:extLst>
              </p:cNvPr>
              <p:cNvSpPr/>
              <p:nvPr/>
            </p:nvSpPr>
            <p:spPr>
              <a:xfrm>
                <a:off x="8476951" y="275660"/>
                <a:ext cx="9334" cy="7764"/>
              </a:xfrm>
              <a:custGeom>
                <a:avLst/>
                <a:gdLst>
                  <a:gd name="csX0" fmla="*/ 55 w 9334"/>
                  <a:gd name="csY0" fmla="*/ 4554 h 7764"/>
                  <a:gd name="csX1" fmla="*/ 7814 w 9334"/>
                  <a:gd name="csY1" fmla="*/ 6518 h 7764"/>
                  <a:gd name="csX2" fmla="*/ 55 w 9334"/>
                  <a:gd name="csY2" fmla="*/ 4554 h 7764"/>
                </a:gdLst>
                <a:ahLst/>
                <a:cxnLst>
                  <a:cxn ang="0">
                    <a:pos x="csX0" y="csY0"/>
                  </a:cxn>
                  <a:cxn ang="0">
                    <a:pos x="csX1" y="csY1"/>
                  </a:cxn>
                  <a:cxn ang="0">
                    <a:pos x="csX2" y="csY2"/>
                  </a:cxn>
                </a:cxnLst>
                <a:rect l="l" t="t" r="r" b="b"/>
                <a:pathLst>
                  <a:path w="9334" h="7764">
                    <a:moveTo>
                      <a:pt x="55" y="4554"/>
                    </a:moveTo>
                    <a:cubicBezTo>
                      <a:pt x="501" y="7768"/>
                      <a:pt x="5941" y="8840"/>
                      <a:pt x="7814" y="6518"/>
                    </a:cubicBezTo>
                    <a:cubicBezTo>
                      <a:pt x="14058" y="-983"/>
                      <a:pt x="-1016" y="-2501"/>
                      <a:pt x="55" y="4554"/>
                    </a:cubicBezTo>
                    <a:close/>
                  </a:path>
                </a:pathLst>
              </a:custGeom>
              <a:grpFill/>
              <a:ln w="3175" cap="flat">
                <a:solidFill>
                  <a:schemeClr val="bg1">
                    <a:lumMod val="85000"/>
                  </a:schemeClr>
                </a:solidFill>
                <a:prstDash val="solid"/>
                <a:miter/>
              </a:ln>
            </p:spPr>
            <p:txBody>
              <a:bodyPr/>
              <a:lstStyle/>
              <a:p>
                <a:endParaRPr lang="en-US"/>
              </a:p>
            </p:txBody>
          </p:sp>
          <p:sp>
            <p:nvSpPr>
              <p:cNvPr id="1310" name="Freeform 1309">
                <a:extLst>
                  <a:ext uri="{FF2B5EF4-FFF2-40B4-BE49-F238E27FC236}">
                    <a16:creationId xmlns:a16="http://schemas.microsoft.com/office/drawing/2014/main" id="{86368E41-F5C8-CB8C-D5F9-2F5DAC15FBEE}"/>
                  </a:ext>
                </a:extLst>
              </p:cNvPr>
              <p:cNvSpPr/>
              <p:nvPr/>
            </p:nvSpPr>
            <p:spPr>
              <a:xfrm>
                <a:off x="8416531" y="315493"/>
                <a:ext cx="64568" cy="39242"/>
              </a:xfrm>
              <a:custGeom>
                <a:avLst/>
                <a:gdLst>
                  <a:gd name="csX0" fmla="*/ 54230 w 64568"/>
                  <a:gd name="csY0" fmla="*/ 2492 h 39242"/>
                  <a:gd name="csX1" fmla="*/ 51822 w 64568"/>
                  <a:gd name="csY1" fmla="*/ 9011 h 39242"/>
                  <a:gd name="csX2" fmla="*/ 45222 w 64568"/>
                  <a:gd name="csY2" fmla="*/ 10618 h 39242"/>
                  <a:gd name="csX3" fmla="*/ 37908 w 64568"/>
                  <a:gd name="csY3" fmla="*/ 17941 h 39242"/>
                  <a:gd name="csX4" fmla="*/ 25956 w 64568"/>
                  <a:gd name="csY4" fmla="*/ 28746 h 39242"/>
                  <a:gd name="csX5" fmla="*/ 17572 w 64568"/>
                  <a:gd name="csY5" fmla="*/ 29103 h 39242"/>
                  <a:gd name="csX6" fmla="*/ 9366 w 64568"/>
                  <a:gd name="csY6" fmla="*/ 32317 h 39242"/>
                  <a:gd name="csX7" fmla="*/ 536 w 64568"/>
                  <a:gd name="csY7" fmla="*/ 30710 h 39242"/>
                  <a:gd name="csX8" fmla="*/ 6690 w 64568"/>
                  <a:gd name="csY8" fmla="*/ 39104 h 39242"/>
                  <a:gd name="csX9" fmla="*/ 13558 w 64568"/>
                  <a:gd name="csY9" fmla="*/ 38300 h 39242"/>
                  <a:gd name="csX10" fmla="*/ 20248 w 64568"/>
                  <a:gd name="csY10" fmla="*/ 36693 h 39242"/>
                  <a:gd name="csX11" fmla="*/ 32735 w 64568"/>
                  <a:gd name="csY11" fmla="*/ 32585 h 39242"/>
                  <a:gd name="csX12" fmla="*/ 40584 w 64568"/>
                  <a:gd name="csY12" fmla="*/ 25888 h 39242"/>
                  <a:gd name="csX13" fmla="*/ 50573 w 64568"/>
                  <a:gd name="csY13" fmla="*/ 21423 h 39242"/>
                  <a:gd name="csX14" fmla="*/ 54409 w 64568"/>
                  <a:gd name="csY14" fmla="*/ 18476 h 39242"/>
                  <a:gd name="csX15" fmla="*/ 61990 w 64568"/>
                  <a:gd name="csY15" fmla="*/ 10350 h 39242"/>
                  <a:gd name="csX16" fmla="*/ 63328 w 64568"/>
                  <a:gd name="csY16" fmla="*/ 706 h 39242"/>
                  <a:gd name="csX17" fmla="*/ 54230 w 64568"/>
                  <a:gd name="csY17" fmla="*/ 2582 h 392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4568" h="39242">
                    <a:moveTo>
                      <a:pt x="54230" y="2492"/>
                    </a:moveTo>
                    <a:cubicBezTo>
                      <a:pt x="52179" y="4457"/>
                      <a:pt x="53338" y="6957"/>
                      <a:pt x="51822" y="9011"/>
                    </a:cubicBezTo>
                    <a:cubicBezTo>
                      <a:pt x="50038" y="11601"/>
                      <a:pt x="47719" y="9725"/>
                      <a:pt x="45222" y="10618"/>
                    </a:cubicBezTo>
                    <a:cubicBezTo>
                      <a:pt x="42278" y="11690"/>
                      <a:pt x="39781" y="15619"/>
                      <a:pt x="37908" y="17941"/>
                    </a:cubicBezTo>
                    <a:cubicBezTo>
                      <a:pt x="34162" y="22405"/>
                      <a:pt x="32646" y="28120"/>
                      <a:pt x="25956" y="28746"/>
                    </a:cubicBezTo>
                    <a:cubicBezTo>
                      <a:pt x="23280" y="29013"/>
                      <a:pt x="20069" y="28031"/>
                      <a:pt x="17572" y="29103"/>
                    </a:cubicBezTo>
                    <a:cubicBezTo>
                      <a:pt x="14628" y="30264"/>
                      <a:pt x="13201" y="33032"/>
                      <a:pt x="9366" y="32317"/>
                    </a:cubicBezTo>
                    <a:cubicBezTo>
                      <a:pt x="6333" y="31782"/>
                      <a:pt x="3836" y="30353"/>
                      <a:pt x="536" y="30710"/>
                    </a:cubicBezTo>
                    <a:cubicBezTo>
                      <a:pt x="-1605" y="34818"/>
                      <a:pt x="3122" y="38568"/>
                      <a:pt x="6690" y="39104"/>
                    </a:cubicBezTo>
                    <a:cubicBezTo>
                      <a:pt x="9009" y="39461"/>
                      <a:pt x="11418" y="39104"/>
                      <a:pt x="13558" y="38300"/>
                    </a:cubicBezTo>
                    <a:cubicBezTo>
                      <a:pt x="15788" y="37497"/>
                      <a:pt x="17929" y="37318"/>
                      <a:pt x="20248" y="36693"/>
                    </a:cubicBezTo>
                    <a:cubicBezTo>
                      <a:pt x="24529" y="35443"/>
                      <a:pt x="29256" y="35621"/>
                      <a:pt x="32735" y="32585"/>
                    </a:cubicBezTo>
                    <a:cubicBezTo>
                      <a:pt x="35321" y="30353"/>
                      <a:pt x="37462" y="27495"/>
                      <a:pt x="40584" y="25888"/>
                    </a:cubicBezTo>
                    <a:cubicBezTo>
                      <a:pt x="43795" y="24191"/>
                      <a:pt x="47451" y="23298"/>
                      <a:pt x="50573" y="21423"/>
                    </a:cubicBezTo>
                    <a:cubicBezTo>
                      <a:pt x="52268" y="20441"/>
                      <a:pt x="52714" y="19280"/>
                      <a:pt x="54409" y="18476"/>
                    </a:cubicBezTo>
                    <a:cubicBezTo>
                      <a:pt x="58957" y="16423"/>
                      <a:pt x="60474" y="14994"/>
                      <a:pt x="61990" y="10350"/>
                    </a:cubicBezTo>
                    <a:cubicBezTo>
                      <a:pt x="62793" y="7671"/>
                      <a:pt x="66450" y="3207"/>
                      <a:pt x="63328" y="706"/>
                    </a:cubicBezTo>
                    <a:cubicBezTo>
                      <a:pt x="61009" y="-1080"/>
                      <a:pt x="56014" y="885"/>
                      <a:pt x="54230" y="2582"/>
                    </a:cubicBezTo>
                    <a:close/>
                  </a:path>
                </a:pathLst>
              </a:custGeom>
              <a:grpFill/>
              <a:ln w="3175" cap="flat">
                <a:solidFill>
                  <a:schemeClr val="bg1">
                    <a:lumMod val="85000"/>
                  </a:schemeClr>
                </a:solidFill>
                <a:prstDash val="solid"/>
                <a:miter/>
              </a:ln>
            </p:spPr>
            <p:txBody>
              <a:bodyPr/>
              <a:lstStyle/>
              <a:p>
                <a:endParaRPr lang="en-US"/>
              </a:p>
            </p:txBody>
          </p:sp>
        </p:grpSp>
        <p:sp>
          <p:nvSpPr>
            <p:cNvPr id="25" name="Freeform 24">
              <a:extLst>
                <a:ext uri="{FF2B5EF4-FFF2-40B4-BE49-F238E27FC236}">
                  <a16:creationId xmlns:a16="http://schemas.microsoft.com/office/drawing/2014/main" id="{22B26857-263A-D9DF-1730-DD4CF07C8533}"/>
                </a:ext>
              </a:extLst>
            </p:cNvPr>
            <p:cNvSpPr/>
            <p:nvPr/>
          </p:nvSpPr>
          <p:spPr>
            <a:xfrm>
              <a:off x="8392984" y="-306556"/>
              <a:ext cx="444637" cy="298965"/>
            </a:xfrm>
            <a:custGeom>
              <a:avLst/>
              <a:gdLst>
                <a:gd name="csX0" fmla="*/ 290503 w 444637"/>
                <a:gd name="csY0" fmla="*/ 297894 h 298965"/>
                <a:gd name="csX1" fmla="*/ 386386 w 444637"/>
                <a:gd name="csY1" fmla="*/ 298966 h 298965"/>
                <a:gd name="csX2" fmla="*/ 387991 w 444637"/>
                <a:gd name="csY2" fmla="*/ 180201 h 298965"/>
                <a:gd name="csX3" fmla="*/ 406989 w 444637"/>
                <a:gd name="csY3" fmla="*/ 160645 h 298965"/>
                <a:gd name="csX4" fmla="*/ 407524 w 444637"/>
                <a:gd name="csY4" fmla="*/ 122158 h 298965"/>
                <a:gd name="csX5" fmla="*/ 423758 w 444637"/>
                <a:gd name="csY5" fmla="*/ 114568 h 298965"/>
                <a:gd name="csX6" fmla="*/ 444272 w 444637"/>
                <a:gd name="csY6" fmla="*/ 113943 h 298965"/>
                <a:gd name="csX7" fmla="*/ 444361 w 444637"/>
                <a:gd name="csY7" fmla="*/ 97780 h 298965"/>
                <a:gd name="csX8" fmla="*/ 436869 w 444637"/>
                <a:gd name="csY8" fmla="*/ 84207 h 298965"/>
                <a:gd name="csX9" fmla="*/ 426077 w 444637"/>
                <a:gd name="csY9" fmla="*/ 43130 h 298965"/>
                <a:gd name="csX10" fmla="*/ 426969 w 444637"/>
                <a:gd name="csY10" fmla="*/ 27861 h 298965"/>
                <a:gd name="csX11" fmla="*/ 426969 w 444637"/>
                <a:gd name="csY11" fmla="*/ 10269 h 298965"/>
                <a:gd name="csX12" fmla="*/ 258393 w 444637"/>
                <a:gd name="csY12" fmla="*/ 0 h 298965"/>
                <a:gd name="csX13" fmla="*/ 250277 w 444637"/>
                <a:gd name="csY13" fmla="*/ 6608 h 298965"/>
                <a:gd name="csX14" fmla="*/ 249207 w 444637"/>
                <a:gd name="csY14" fmla="*/ 19110 h 298965"/>
                <a:gd name="csX15" fmla="*/ 248493 w 444637"/>
                <a:gd name="csY15" fmla="*/ 31968 h 298965"/>
                <a:gd name="csX16" fmla="*/ 241179 w 444637"/>
                <a:gd name="csY16" fmla="*/ 43130 h 298965"/>
                <a:gd name="csX17" fmla="*/ 234133 w 444637"/>
                <a:gd name="csY17" fmla="*/ 52864 h 298965"/>
                <a:gd name="csX18" fmla="*/ 226997 w 444637"/>
                <a:gd name="csY18" fmla="*/ 63044 h 298965"/>
                <a:gd name="csX19" fmla="*/ 204253 w 444637"/>
                <a:gd name="csY19" fmla="*/ 80903 h 298965"/>
                <a:gd name="csX20" fmla="*/ 195601 w 444637"/>
                <a:gd name="csY20" fmla="*/ 105817 h 298965"/>
                <a:gd name="csX21" fmla="*/ 193282 w 444637"/>
                <a:gd name="csY21" fmla="*/ 118854 h 298965"/>
                <a:gd name="csX22" fmla="*/ 189090 w 444637"/>
                <a:gd name="csY22" fmla="*/ 130284 h 298965"/>
                <a:gd name="csX23" fmla="*/ 182133 w 444637"/>
                <a:gd name="csY23" fmla="*/ 154305 h 298965"/>
                <a:gd name="csX24" fmla="*/ 160281 w 444637"/>
                <a:gd name="csY24" fmla="*/ 156448 h 298965"/>
                <a:gd name="csX25" fmla="*/ 146991 w 444637"/>
                <a:gd name="csY25" fmla="*/ 157877 h 298965"/>
                <a:gd name="csX26" fmla="*/ 133880 w 444637"/>
                <a:gd name="csY26" fmla="*/ 154841 h 298965"/>
                <a:gd name="csX27" fmla="*/ 123444 w 444637"/>
                <a:gd name="csY27" fmla="*/ 161717 h 298965"/>
                <a:gd name="csX28" fmla="*/ 111135 w 444637"/>
                <a:gd name="csY28" fmla="*/ 158591 h 298965"/>
                <a:gd name="csX29" fmla="*/ 102841 w 444637"/>
                <a:gd name="csY29" fmla="*/ 149751 h 298965"/>
                <a:gd name="csX30" fmla="*/ 100789 w 444637"/>
                <a:gd name="csY30" fmla="*/ 162967 h 298965"/>
                <a:gd name="csX31" fmla="*/ 90443 w 444637"/>
                <a:gd name="csY31" fmla="*/ 161985 h 298965"/>
                <a:gd name="csX32" fmla="*/ 88302 w 444637"/>
                <a:gd name="csY32" fmla="*/ 168414 h 298965"/>
                <a:gd name="csX33" fmla="*/ 83932 w 444637"/>
                <a:gd name="csY33" fmla="*/ 172611 h 298965"/>
                <a:gd name="csX34" fmla="*/ 81256 w 444637"/>
                <a:gd name="csY34" fmla="*/ 177612 h 298965"/>
                <a:gd name="csX35" fmla="*/ 78045 w 444637"/>
                <a:gd name="csY35" fmla="*/ 182433 h 298965"/>
                <a:gd name="csX36" fmla="*/ 67609 w 444637"/>
                <a:gd name="csY36" fmla="*/ 176540 h 298965"/>
                <a:gd name="csX37" fmla="*/ 59582 w 444637"/>
                <a:gd name="csY37" fmla="*/ 169485 h 298965"/>
                <a:gd name="csX38" fmla="*/ 59582 w 444637"/>
                <a:gd name="csY38" fmla="*/ 184041 h 298965"/>
                <a:gd name="csX39" fmla="*/ 45043 w 444637"/>
                <a:gd name="csY39" fmla="*/ 184577 h 298965"/>
                <a:gd name="csX40" fmla="*/ 46827 w 444637"/>
                <a:gd name="csY40" fmla="*/ 194578 h 298965"/>
                <a:gd name="csX41" fmla="*/ 39781 w 444637"/>
                <a:gd name="csY41" fmla="*/ 199846 h 298965"/>
                <a:gd name="csX42" fmla="*/ 33716 w 444637"/>
                <a:gd name="csY42" fmla="*/ 206365 h 298965"/>
                <a:gd name="csX43" fmla="*/ 36481 w 444637"/>
                <a:gd name="csY43" fmla="*/ 213420 h 298965"/>
                <a:gd name="csX44" fmla="*/ 21318 w 444637"/>
                <a:gd name="csY44" fmla="*/ 214491 h 298965"/>
                <a:gd name="csX45" fmla="*/ 21318 w 444637"/>
                <a:gd name="csY45" fmla="*/ 211455 h 298965"/>
                <a:gd name="csX46" fmla="*/ 14718 w 444637"/>
                <a:gd name="csY46" fmla="*/ 226010 h 298965"/>
                <a:gd name="csX47" fmla="*/ 17661 w 444637"/>
                <a:gd name="csY47" fmla="*/ 235208 h 298965"/>
                <a:gd name="csX48" fmla="*/ 12042 w 444637"/>
                <a:gd name="csY48" fmla="*/ 246370 h 298965"/>
                <a:gd name="csX49" fmla="*/ 1874 w 444637"/>
                <a:gd name="csY49" fmla="*/ 254050 h 298965"/>
                <a:gd name="csX50" fmla="*/ 7404 w 444637"/>
                <a:gd name="csY50" fmla="*/ 262086 h 298965"/>
                <a:gd name="csX51" fmla="*/ 4996 w 444637"/>
                <a:gd name="csY51" fmla="*/ 273516 h 298965"/>
                <a:gd name="csX52" fmla="*/ 1963 w 444637"/>
                <a:gd name="csY52" fmla="*/ 277445 h 298965"/>
                <a:gd name="csX53" fmla="*/ 285776 w 444637"/>
                <a:gd name="csY53" fmla="*/ 276910 h 298965"/>
                <a:gd name="csX54" fmla="*/ 290681 w 444637"/>
                <a:gd name="csY54" fmla="*/ 298073 h 2989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444637" h="298965">
                  <a:moveTo>
                    <a:pt x="290503" y="297894"/>
                  </a:moveTo>
                  <a:lnTo>
                    <a:pt x="386386" y="298966"/>
                  </a:lnTo>
                  <a:lnTo>
                    <a:pt x="387991" y="180201"/>
                  </a:lnTo>
                  <a:lnTo>
                    <a:pt x="406989" y="160645"/>
                  </a:lnTo>
                  <a:lnTo>
                    <a:pt x="407524" y="122158"/>
                  </a:lnTo>
                  <a:cubicBezTo>
                    <a:pt x="407970" y="116443"/>
                    <a:pt x="419209" y="114568"/>
                    <a:pt x="423758" y="114568"/>
                  </a:cubicBezTo>
                  <a:cubicBezTo>
                    <a:pt x="429734" y="114568"/>
                    <a:pt x="438831" y="116175"/>
                    <a:pt x="444272" y="113943"/>
                  </a:cubicBezTo>
                  <a:cubicBezTo>
                    <a:pt x="444986" y="109121"/>
                    <a:pt x="444450" y="102513"/>
                    <a:pt x="444361" y="97780"/>
                  </a:cubicBezTo>
                  <a:cubicBezTo>
                    <a:pt x="444361" y="91351"/>
                    <a:pt x="439545" y="89654"/>
                    <a:pt x="436869" y="84207"/>
                  </a:cubicBezTo>
                  <a:cubicBezTo>
                    <a:pt x="430804" y="71705"/>
                    <a:pt x="423936" y="57596"/>
                    <a:pt x="426077" y="43130"/>
                  </a:cubicBezTo>
                  <a:cubicBezTo>
                    <a:pt x="426879" y="37951"/>
                    <a:pt x="426969" y="33040"/>
                    <a:pt x="426969" y="27861"/>
                  </a:cubicBezTo>
                  <a:lnTo>
                    <a:pt x="426969" y="10269"/>
                  </a:lnTo>
                  <a:lnTo>
                    <a:pt x="258393" y="0"/>
                  </a:lnTo>
                  <a:cubicBezTo>
                    <a:pt x="255628" y="2143"/>
                    <a:pt x="252239" y="3483"/>
                    <a:pt x="250277" y="6608"/>
                  </a:cubicBezTo>
                  <a:cubicBezTo>
                    <a:pt x="247779" y="10626"/>
                    <a:pt x="248761" y="14734"/>
                    <a:pt x="249207" y="19110"/>
                  </a:cubicBezTo>
                  <a:cubicBezTo>
                    <a:pt x="249652" y="23664"/>
                    <a:pt x="250366" y="28039"/>
                    <a:pt x="248493" y="31968"/>
                  </a:cubicBezTo>
                  <a:cubicBezTo>
                    <a:pt x="246798" y="35540"/>
                    <a:pt x="243498" y="39916"/>
                    <a:pt x="241179" y="43130"/>
                  </a:cubicBezTo>
                  <a:cubicBezTo>
                    <a:pt x="238771" y="46434"/>
                    <a:pt x="235917" y="49203"/>
                    <a:pt x="234133" y="52864"/>
                  </a:cubicBezTo>
                  <a:cubicBezTo>
                    <a:pt x="231546" y="58132"/>
                    <a:pt x="232973" y="60811"/>
                    <a:pt x="226997" y="63044"/>
                  </a:cubicBezTo>
                  <a:cubicBezTo>
                    <a:pt x="219505" y="65812"/>
                    <a:pt x="208713" y="73402"/>
                    <a:pt x="204253" y="80903"/>
                  </a:cubicBezTo>
                  <a:cubicBezTo>
                    <a:pt x="200061" y="87868"/>
                    <a:pt x="196493" y="98048"/>
                    <a:pt x="195601" y="105817"/>
                  </a:cubicBezTo>
                  <a:cubicBezTo>
                    <a:pt x="195155" y="110192"/>
                    <a:pt x="195334" y="115014"/>
                    <a:pt x="193282" y="118854"/>
                  </a:cubicBezTo>
                  <a:cubicBezTo>
                    <a:pt x="190874" y="123319"/>
                    <a:pt x="188466" y="124569"/>
                    <a:pt x="189090" y="130284"/>
                  </a:cubicBezTo>
                  <a:cubicBezTo>
                    <a:pt x="190250" y="141536"/>
                    <a:pt x="191499" y="145911"/>
                    <a:pt x="182133" y="154305"/>
                  </a:cubicBezTo>
                  <a:cubicBezTo>
                    <a:pt x="177495" y="158502"/>
                    <a:pt x="164473" y="164485"/>
                    <a:pt x="160281" y="156448"/>
                  </a:cubicBezTo>
                  <a:cubicBezTo>
                    <a:pt x="155643" y="155644"/>
                    <a:pt x="151451" y="159216"/>
                    <a:pt x="146991" y="157877"/>
                  </a:cubicBezTo>
                  <a:cubicBezTo>
                    <a:pt x="142264" y="156537"/>
                    <a:pt x="139945" y="153144"/>
                    <a:pt x="133880" y="154841"/>
                  </a:cubicBezTo>
                  <a:cubicBezTo>
                    <a:pt x="129777" y="156002"/>
                    <a:pt x="127190" y="160645"/>
                    <a:pt x="123444" y="161717"/>
                  </a:cubicBezTo>
                  <a:cubicBezTo>
                    <a:pt x="120233" y="162610"/>
                    <a:pt x="113455" y="161002"/>
                    <a:pt x="111135" y="158591"/>
                  </a:cubicBezTo>
                  <a:cubicBezTo>
                    <a:pt x="109084" y="156537"/>
                    <a:pt x="108281" y="146358"/>
                    <a:pt x="102841" y="149751"/>
                  </a:cubicBezTo>
                  <a:cubicBezTo>
                    <a:pt x="99005" y="152162"/>
                    <a:pt x="102484" y="159752"/>
                    <a:pt x="100789" y="162967"/>
                  </a:cubicBezTo>
                  <a:cubicBezTo>
                    <a:pt x="97311" y="169485"/>
                    <a:pt x="94902" y="159841"/>
                    <a:pt x="90443" y="161985"/>
                  </a:cubicBezTo>
                  <a:cubicBezTo>
                    <a:pt x="88748" y="162788"/>
                    <a:pt x="89016" y="167164"/>
                    <a:pt x="88302" y="168414"/>
                  </a:cubicBezTo>
                  <a:cubicBezTo>
                    <a:pt x="86964" y="170736"/>
                    <a:pt x="86072" y="170646"/>
                    <a:pt x="83932" y="172611"/>
                  </a:cubicBezTo>
                  <a:cubicBezTo>
                    <a:pt x="81523" y="174933"/>
                    <a:pt x="82683" y="174486"/>
                    <a:pt x="81256" y="177612"/>
                  </a:cubicBezTo>
                  <a:cubicBezTo>
                    <a:pt x="80096" y="180023"/>
                    <a:pt x="81077" y="181094"/>
                    <a:pt x="78045" y="182433"/>
                  </a:cubicBezTo>
                  <a:cubicBezTo>
                    <a:pt x="73139" y="184577"/>
                    <a:pt x="69126" y="180469"/>
                    <a:pt x="67609" y="176540"/>
                  </a:cubicBezTo>
                  <a:cubicBezTo>
                    <a:pt x="66539" y="173861"/>
                    <a:pt x="63863" y="162610"/>
                    <a:pt x="59582" y="169485"/>
                  </a:cubicBezTo>
                  <a:cubicBezTo>
                    <a:pt x="57976" y="172075"/>
                    <a:pt x="59671" y="180915"/>
                    <a:pt x="59582" y="184041"/>
                  </a:cubicBezTo>
                  <a:cubicBezTo>
                    <a:pt x="53160" y="185470"/>
                    <a:pt x="44954" y="173504"/>
                    <a:pt x="45043" y="184577"/>
                  </a:cubicBezTo>
                  <a:cubicBezTo>
                    <a:pt x="45043" y="187970"/>
                    <a:pt x="47808" y="191810"/>
                    <a:pt x="46827" y="194578"/>
                  </a:cubicBezTo>
                  <a:cubicBezTo>
                    <a:pt x="45935" y="196989"/>
                    <a:pt x="41565" y="198596"/>
                    <a:pt x="39781" y="199846"/>
                  </a:cubicBezTo>
                  <a:cubicBezTo>
                    <a:pt x="37373" y="201454"/>
                    <a:pt x="34519" y="203329"/>
                    <a:pt x="33716" y="206365"/>
                  </a:cubicBezTo>
                  <a:cubicBezTo>
                    <a:pt x="32289" y="211276"/>
                    <a:pt x="36213" y="210205"/>
                    <a:pt x="36481" y="213420"/>
                  </a:cubicBezTo>
                  <a:cubicBezTo>
                    <a:pt x="37016" y="220742"/>
                    <a:pt x="23994" y="219313"/>
                    <a:pt x="21318" y="214491"/>
                  </a:cubicBezTo>
                  <a:lnTo>
                    <a:pt x="21318" y="211455"/>
                  </a:lnTo>
                  <a:cubicBezTo>
                    <a:pt x="14718" y="214938"/>
                    <a:pt x="8296" y="218063"/>
                    <a:pt x="14718" y="226010"/>
                  </a:cubicBezTo>
                  <a:cubicBezTo>
                    <a:pt x="17929" y="229939"/>
                    <a:pt x="18642" y="230029"/>
                    <a:pt x="17661" y="235208"/>
                  </a:cubicBezTo>
                  <a:cubicBezTo>
                    <a:pt x="16769" y="239851"/>
                    <a:pt x="15342" y="243155"/>
                    <a:pt x="12042" y="246370"/>
                  </a:cubicBezTo>
                  <a:cubicBezTo>
                    <a:pt x="9188" y="249138"/>
                    <a:pt x="4282" y="250924"/>
                    <a:pt x="1874" y="254050"/>
                  </a:cubicBezTo>
                  <a:cubicBezTo>
                    <a:pt x="-3745" y="261372"/>
                    <a:pt x="4817" y="259407"/>
                    <a:pt x="7404" y="262086"/>
                  </a:cubicBezTo>
                  <a:cubicBezTo>
                    <a:pt x="11774" y="266373"/>
                    <a:pt x="7850" y="270570"/>
                    <a:pt x="4996" y="273516"/>
                  </a:cubicBezTo>
                  <a:cubicBezTo>
                    <a:pt x="3747" y="274767"/>
                    <a:pt x="2855" y="276106"/>
                    <a:pt x="1963" y="277445"/>
                  </a:cubicBezTo>
                  <a:lnTo>
                    <a:pt x="285776" y="276910"/>
                  </a:lnTo>
                  <a:lnTo>
                    <a:pt x="290681" y="298073"/>
                  </a:lnTo>
                  <a:close/>
                </a:path>
              </a:pathLst>
            </a:custGeom>
            <a:grpFill/>
            <a:ln w="3175" cap="flat">
              <a:solidFill>
                <a:schemeClr val="bg1">
                  <a:lumMod val="85000"/>
                </a:schemeClr>
              </a:solidFill>
              <a:prstDash val="solid"/>
              <a:miter/>
            </a:ln>
          </p:spPr>
          <p:txBody>
            <a:bodyPr/>
            <a:lstStyle/>
            <a:p>
              <a:endParaRPr lang="en-US"/>
            </a:p>
          </p:txBody>
        </p:sp>
        <p:grpSp>
          <p:nvGrpSpPr>
            <p:cNvPr id="26" name="Graphic 10">
              <a:extLst>
                <a:ext uri="{FF2B5EF4-FFF2-40B4-BE49-F238E27FC236}">
                  <a16:creationId xmlns:a16="http://schemas.microsoft.com/office/drawing/2014/main" id="{43EF16DE-15ED-61E1-FCDD-1AE617628F39}"/>
                </a:ext>
              </a:extLst>
            </p:cNvPr>
            <p:cNvGrpSpPr/>
            <p:nvPr/>
          </p:nvGrpSpPr>
          <p:grpSpPr>
            <a:xfrm>
              <a:off x="8380042" y="-29825"/>
              <a:ext cx="401022" cy="244101"/>
              <a:chOff x="8380042" y="-29825"/>
              <a:chExt cx="401022" cy="244101"/>
            </a:xfrm>
            <a:grpFill/>
          </p:grpSpPr>
          <p:sp>
            <p:nvSpPr>
              <p:cNvPr id="1298" name="Freeform 1297">
                <a:extLst>
                  <a:ext uri="{FF2B5EF4-FFF2-40B4-BE49-F238E27FC236}">
                    <a16:creationId xmlns:a16="http://schemas.microsoft.com/office/drawing/2014/main" id="{E115FDC4-016D-EA1A-021F-E887A8356FBF}"/>
                  </a:ext>
                </a:extLst>
              </p:cNvPr>
              <p:cNvSpPr/>
              <p:nvPr/>
            </p:nvSpPr>
            <p:spPr>
              <a:xfrm>
                <a:off x="8380042" y="-29825"/>
                <a:ext cx="401022" cy="244101"/>
              </a:xfrm>
              <a:custGeom>
                <a:avLst/>
                <a:gdLst>
                  <a:gd name="csX0" fmla="*/ 303445 w 401022"/>
                  <a:gd name="csY0" fmla="*/ 21163 h 244101"/>
                  <a:gd name="csX1" fmla="*/ 298539 w 401022"/>
                  <a:gd name="csY1" fmla="*/ 0 h 244101"/>
                  <a:gd name="csX2" fmla="*/ 14727 w 401022"/>
                  <a:gd name="csY2" fmla="*/ 536 h 244101"/>
                  <a:gd name="csX3" fmla="*/ 10267 w 401022"/>
                  <a:gd name="csY3" fmla="*/ 6340 h 244101"/>
                  <a:gd name="csX4" fmla="*/ 1080 w 401022"/>
                  <a:gd name="csY4" fmla="*/ 13484 h 244101"/>
                  <a:gd name="csX5" fmla="*/ 2150 w 401022"/>
                  <a:gd name="csY5" fmla="*/ 19467 h 244101"/>
                  <a:gd name="csX6" fmla="*/ 10 w 401022"/>
                  <a:gd name="csY6" fmla="*/ 26521 h 244101"/>
                  <a:gd name="csX7" fmla="*/ 10267 w 401022"/>
                  <a:gd name="csY7" fmla="*/ 34111 h 244101"/>
                  <a:gd name="csX8" fmla="*/ 19454 w 401022"/>
                  <a:gd name="csY8" fmla="*/ 42773 h 244101"/>
                  <a:gd name="csX9" fmla="*/ 21773 w 401022"/>
                  <a:gd name="csY9" fmla="*/ 55096 h 244101"/>
                  <a:gd name="csX10" fmla="*/ 30335 w 401022"/>
                  <a:gd name="csY10" fmla="*/ 62240 h 244101"/>
                  <a:gd name="csX11" fmla="*/ 31941 w 401022"/>
                  <a:gd name="csY11" fmla="*/ 75724 h 244101"/>
                  <a:gd name="csX12" fmla="*/ 36936 w 401022"/>
                  <a:gd name="csY12" fmla="*/ 87064 h 244101"/>
                  <a:gd name="csX13" fmla="*/ 38898 w 401022"/>
                  <a:gd name="csY13" fmla="*/ 103406 h 244101"/>
                  <a:gd name="csX14" fmla="*/ 41128 w 401022"/>
                  <a:gd name="csY14" fmla="*/ 122605 h 244101"/>
                  <a:gd name="csX15" fmla="*/ 44963 w 401022"/>
                  <a:gd name="csY15" fmla="*/ 135374 h 244101"/>
                  <a:gd name="csX16" fmla="*/ 49958 w 401022"/>
                  <a:gd name="csY16" fmla="*/ 138142 h 244101"/>
                  <a:gd name="csX17" fmla="*/ 49155 w 401022"/>
                  <a:gd name="csY17" fmla="*/ 144661 h 244101"/>
                  <a:gd name="csX18" fmla="*/ 55131 w 401022"/>
                  <a:gd name="csY18" fmla="*/ 156091 h 244101"/>
                  <a:gd name="csX19" fmla="*/ 60839 w 401022"/>
                  <a:gd name="csY19" fmla="*/ 168325 h 244101"/>
                  <a:gd name="csX20" fmla="*/ 72613 w 401022"/>
                  <a:gd name="csY20" fmla="*/ 172254 h 244101"/>
                  <a:gd name="csX21" fmla="*/ 78143 w 401022"/>
                  <a:gd name="csY21" fmla="*/ 184577 h 244101"/>
                  <a:gd name="csX22" fmla="*/ 83049 w 401022"/>
                  <a:gd name="csY22" fmla="*/ 187791 h 244101"/>
                  <a:gd name="csX23" fmla="*/ 84922 w 401022"/>
                  <a:gd name="csY23" fmla="*/ 194489 h 244101"/>
                  <a:gd name="csX24" fmla="*/ 96963 w 401022"/>
                  <a:gd name="csY24" fmla="*/ 205383 h 244101"/>
                  <a:gd name="csX25" fmla="*/ 109450 w 401022"/>
                  <a:gd name="csY25" fmla="*/ 209580 h 244101"/>
                  <a:gd name="csX26" fmla="*/ 119618 w 401022"/>
                  <a:gd name="csY26" fmla="*/ 214759 h 244101"/>
                  <a:gd name="csX27" fmla="*/ 120421 w 401022"/>
                  <a:gd name="csY27" fmla="*/ 219492 h 244101"/>
                  <a:gd name="csX28" fmla="*/ 124256 w 401022"/>
                  <a:gd name="csY28" fmla="*/ 221724 h 244101"/>
                  <a:gd name="csX29" fmla="*/ 129964 w 401022"/>
                  <a:gd name="csY29" fmla="*/ 231815 h 244101"/>
                  <a:gd name="csX30" fmla="*/ 142451 w 401022"/>
                  <a:gd name="csY30" fmla="*/ 227082 h 244101"/>
                  <a:gd name="csX31" fmla="*/ 153154 w 401022"/>
                  <a:gd name="csY31" fmla="*/ 228421 h 244101"/>
                  <a:gd name="csX32" fmla="*/ 164304 w 401022"/>
                  <a:gd name="csY32" fmla="*/ 221010 h 244101"/>
                  <a:gd name="csX33" fmla="*/ 172331 w 401022"/>
                  <a:gd name="csY33" fmla="*/ 235387 h 244101"/>
                  <a:gd name="csX34" fmla="*/ 177861 w 401022"/>
                  <a:gd name="csY34" fmla="*/ 235029 h 244101"/>
                  <a:gd name="csX35" fmla="*/ 181964 w 401022"/>
                  <a:gd name="csY35" fmla="*/ 236190 h 244101"/>
                  <a:gd name="csX36" fmla="*/ 182231 w 401022"/>
                  <a:gd name="csY36" fmla="*/ 235744 h 244101"/>
                  <a:gd name="csX37" fmla="*/ 186156 w 401022"/>
                  <a:gd name="csY37" fmla="*/ 232886 h 244101"/>
                  <a:gd name="csX38" fmla="*/ 202389 w 401022"/>
                  <a:gd name="csY38" fmla="*/ 233154 h 244101"/>
                  <a:gd name="csX39" fmla="*/ 215144 w 401022"/>
                  <a:gd name="csY39" fmla="*/ 238333 h 244101"/>
                  <a:gd name="csX40" fmla="*/ 225133 w 401022"/>
                  <a:gd name="csY40" fmla="*/ 241191 h 244101"/>
                  <a:gd name="csX41" fmla="*/ 235212 w 401022"/>
                  <a:gd name="csY41" fmla="*/ 243691 h 244101"/>
                  <a:gd name="csX42" fmla="*/ 239226 w 401022"/>
                  <a:gd name="csY42" fmla="*/ 236101 h 244101"/>
                  <a:gd name="csX43" fmla="*/ 233071 w 401022"/>
                  <a:gd name="csY43" fmla="*/ 232083 h 244101"/>
                  <a:gd name="csX44" fmla="*/ 224331 w 401022"/>
                  <a:gd name="csY44" fmla="*/ 218420 h 244101"/>
                  <a:gd name="csX45" fmla="*/ 217909 w 401022"/>
                  <a:gd name="csY45" fmla="*/ 214848 h 244101"/>
                  <a:gd name="csX46" fmla="*/ 213181 w 401022"/>
                  <a:gd name="csY46" fmla="*/ 219849 h 244101"/>
                  <a:gd name="csX47" fmla="*/ 216392 w 401022"/>
                  <a:gd name="csY47" fmla="*/ 206901 h 244101"/>
                  <a:gd name="csX48" fmla="*/ 222012 w 401022"/>
                  <a:gd name="csY48" fmla="*/ 207883 h 244101"/>
                  <a:gd name="csX49" fmla="*/ 221209 w 401022"/>
                  <a:gd name="csY49" fmla="*/ 198418 h 244101"/>
                  <a:gd name="csX50" fmla="*/ 224955 w 401022"/>
                  <a:gd name="csY50" fmla="*/ 190113 h 244101"/>
                  <a:gd name="csX51" fmla="*/ 227363 w 401022"/>
                  <a:gd name="csY51" fmla="*/ 177879 h 244101"/>
                  <a:gd name="csX52" fmla="*/ 235747 w 401022"/>
                  <a:gd name="csY52" fmla="*/ 174218 h 244101"/>
                  <a:gd name="csX53" fmla="*/ 252605 w 401022"/>
                  <a:gd name="csY53" fmla="*/ 163770 h 244101"/>
                  <a:gd name="csX54" fmla="*/ 256618 w 401022"/>
                  <a:gd name="csY54" fmla="*/ 166717 h 244101"/>
                  <a:gd name="csX55" fmla="*/ 261970 w 401022"/>
                  <a:gd name="csY55" fmla="*/ 168592 h 244101"/>
                  <a:gd name="csX56" fmla="*/ 264646 w 401022"/>
                  <a:gd name="csY56" fmla="*/ 177522 h 244101"/>
                  <a:gd name="csX57" fmla="*/ 272852 w 401022"/>
                  <a:gd name="csY57" fmla="*/ 175022 h 244101"/>
                  <a:gd name="csX58" fmla="*/ 282752 w 401022"/>
                  <a:gd name="csY58" fmla="*/ 170289 h 244101"/>
                  <a:gd name="csX59" fmla="*/ 279809 w 401022"/>
                  <a:gd name="csY59" fmla="*/ 160913 h 244101"/>
                  <a:gd name="csX60" fmla="*/ 280790 w 401022"/>
                  <a:gd name="csY60" fmla="*/ 150197 h 244101"/>
                  <a:gd name="csX61" fmla="*/ 287390 w 401022"/>
                  <a:gd name="csY61" fmla="*/ 143947 h 244101"/>
                  <a:gd name="csX62" fmla="*/ 296042 w 401022"/>
                  <a:gd name="csY62" fmla="*/ 147072 h 244101"/>
                  <a:gd name="csX63" fmla="*/ 299610 w 401022"/>
                  <a:gd name="csY63" fmla="*/ 154484 h 244101"/>
                  <a:gd name="csX64" fmla="*/ 306567 w 401022"/>
                  <a:gd name="csY64" fmla="*/ 151180 h 244101"/>
                  <a:gd name="csX65" fmla="*/ 310848 w 401022"/>
                  <a:gd name="csY65" fmla="*/ 149751 h 244101"/>
                  <a:gd name="csX66" fmla="*/ 313791 w 401022"/>
                  <a:gd name="csY66" fmla="*/ 145643 h 244101"/>
                  <a:gd name="csX67" fmla="*/ 317805 w 401022"/>
                  <a:gd name="csY67" fmla="*/ 143947 h 244101"/>
                  <a:gd name="csX68" fmla="*/ 319143 w 401022"/>
                  <a:gd name="csY68" fmla="*/ 138053 h 244101"/>
                  <a:gd name="csX69" fmla="*/ 324940 w 401022"/>
                  <a:gd name="csY69" fmla="*/ 135910 h 244101"/>
                  <a:gd name="csX70" fmla="*/ 325654 w 401022"/>
                  <a:gd name="csY70" fmla="*/ 146000 h 244101"/>
                  <a:gd name="csX71" fmla="*/ 332254 w 401022"/>
                  <a:gd name="csY71" fmla="*/ 150108 h 244101"/>
                  <a:gd name="csX72" fmla="*/ 337963 w 401022"/>
                  <a:gd name="csY72" fmla="*/ 150108 h 244101"/>
                  <a:gd name="csX73" fmla="*/ 332522 w 401022"/>
                  <a:gd name="csY73" fmla="*/ 161985 h 244101"/>
                  <a:gd name="csX74" fmla="*/ 340995 w 401022"/>
                  <a:gd name="csY74" fmla="*/ 171004 h 244101"/>
                  <a:gd name="csX75" fmla="*/ 363115 w 401022"/>
                  <a:gd name="csY75" fmla="*/ 156537 h 244101"/>
                  <a:gd name="csX76" fmla="*/ 366861 w 401022"/>
                  <a:gd name="csY76" fmla="*/ 153680 h 244101"/>
                  <a:gd name="csX77" fmla="*/ 369715 w 401022"/>
                  <a:gd name="csY77" fmla="*/ 153680 h 244101"/>
                  <a:gd name="csX78" fmla="*/ 373283 w 401022"/>
                  <a:gd name="csY78" fmla="*/ 151537 h 244101"/>
                  <a:gd name="csX79" fmla="*/ 377743 w 401022"/>
                  <a:gd name="csY79" fmla="*/ 156270 h 244101"/>
                  <a:gd name="csX80" fmla="*/ 382470 w 401022"/>
                  <a:gd name="csY80" fmla="*/ 153680 h 244101"/>
                  <a:gd name="csX81" fmla="*/ 386751 w 401022"/>
                  <a:gd name="csY81" fmla="*/ 147251 h 244101"/>
                  <a:gd name="csX82" fmla="*/ 390141 w 401022"/>
                  <a:gd name="csY82" fmla="*/ 152608 h 244101"/>
                  <a:gd name="csX83" fmla="*/ 401022 w 401022"/>
                  <a:gd name="csY83" fmla="*/ 151180 h 244101"/>
                  <a:gd name="csX84" fmla="*/ 399595 w 401022"/>
                  <a:gd name="csY84" fmla="*/ 22146 h 244101"/>
                  <a:gd name="csX85" fmla="*/ 303712 w 401022"/>
                  <a:gd name="csY85" fmla="*/ 21074 h 2441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401022" h="244101">
                    <a:moveTo>
                      <a:pt x="303445" y="21163"/>
                    </a:moveTo>
                    <a:lnTo>
                      <a:pt x="298539" y="0"/>
                    </a:lnTo>
                    <a:lnTo>
                      <a:pt x="14727" y="536"/>
                    </a:lnTo>
                    <a:cubicBezTo>
                      <a:pt x="13389" y="2679"/>
                      <a:pt x="12140" y="4822"/>
                      <a:pt x="10267" y="6340"/>
                    </a:cubicBezTo>
                    <a:cubicBezTo>
                      <a:pt x="6342" y="9733"/>
                      <a:pt x="1883" y="7412"/>
                      <a:pt x="1080" y="13484"/>
                    </a:cubicBezTo>
                    <a:cubicBezTo>
                      <a:pt x="812" y="15448"/>
                      <a:pt x="2240" y="17234"/>
                      <a:pt x="2150" y="19467"/>
                    </a:cubicBezTo>
                    <a:cubicBezTo>
                      <a:pt x="2150" y="21878"/>
                      <a:pt x="-169" y="24646"/>
                      <a:pt x="10" y="26521"/>
                    </a:cubicBezTo>
                    <a:cubicBezTo>
                      <a:pt x="456" y="30986"/>
                      <a:pt x="6521" y="32415"/>
                      <a:pt x="10267" y="34111"/>
                    </a:cubicBezTo>
                    <a:cubicBezTo>
                      <a:pt x="15619" y="36522"/>
                      <a:pt x="18829" y="36612"/>
                      <a:pt x="19454" y="42773"/>
                    </a:cubicBezTo>
                    <a:cubicBezTo>
                      <a:pt x="19989" y="47417"/>
                      <a:pt x="18294" y="51614"/>
                      <a:pt x="21773" y="55096"/>
                    </a:cubicBezTo>
                    <a:cubicBezTo>
                      <a:pt x="24984" y="58311"/>
                      <a:pt x="28462" y="57775"/>
                      <a:pt x="30335" y="62240"/>
                    </a:cubicBezTo>
                    <a:cubicBezTo>
                      <a:pt x="32119" y="66348"/>
                      <a:pt x="31673" y="71080"/>
                      <a:pt x="31941" y="75724"/>
                    </a:cubicBezTo>
                    <a:cubicBezTo>
                      <a:pt x="32208" y="81617"/>
                      <a:pt x="34349" y="82510"/>
                      <a:pt x="36936" y="87064"/>
                    </a:cubicBezTo>
                    <a:cubicBezTo>
                      <a:pt x="39790" y="92065"/>
                      <a:pt x="38720" y="97959"/>
                      <a:pt x="38898" y="103406"/>
                    </a:cubicBezTo>
                    <a:cubicBezTo>
                      <a:pt x="39166" y="109835"/>
                      <a:pt x="40771" y="116175"/>
                      <a:pt x="41128" y="122605"/>
                    </a:cubicBezTo>
                    <a:cubicBezTo>
                      <a:pt x="41395" y="127873"/>
                      <a:pt x="40147" y="132070"/>
                      <a:pt x="44963" y="135374"/>
                    </a:cubicBezTo>
                    <a:cubicBezTo>
                      <a:pt x="47104" y="136892"/>
                      <a:pt x="48620" y="135374"/>
                      <a:pt x="49958" y="138142"/>
                    </a:cubicBezTo>
                    <a:cubicBezTo>
                      <a:pt x="51296" y="140910"/>
                      <a:pt x="49244" y="142339"/>
                      <a:pt x="49155" y="144661"/>
                    </a:cubicBezTo>
                    <a:cubicBezTo>
                      <a:pt x="48888" y="150644"/>
                      <a:pt x="52723" y="150555"/>
                      <a:pt x="55131" y="156091"/>
                    </a:cubicBezTo>
                    <a:cubicBezTo>
                      <a:pt x="56915" y="160020"/>
                      <a:pt x="56915" y="165110"/>
                      <a:pt x="60839" y="168325"/>
                    </a:cubicBezTo>
                    <a:cubicBezTo>
                      <a:pt x="64229" y="171182"/>
                      <a:pt x="69580" y="169575"/>
                      <a:pt x="72613" y="172254"/>
                    </a:cubicBezTo>
                    <a:cubicBezTo>
                      <a:pt x="75913" y="175111"/>
                      <a:pt x="75200" y="181362"/>
                      <a:pt x="78143" y="184577"/>
                    </a:cubicBezTo>
                    <a:cubicBezTo>
                      <a:pt x="79392" y="186005"/>
                      <a:pt x="82067" y="186363"/>
                      <a:pt x="83049" y="187791"/>
                    </a:cubicBezTo>
                    <a:cubicBezTo>
                      <a:pt x="84297" y="189488"/>
                      <a:pt x="84119" y="192524"/>
                      <a:pt x="84922" y="194489"/>
                    </a:cubicBezTo>
                    <a:cubicBezTo>
                      <a:pt x="87062" y="199668"/>
                      <a:pt x="91433" y="203775"/>
                      <a:pt x="96963" y="205383"/>
                    </a:cubicBezTo>
                    <a:cubicBezTo>
                      <a:pt x="100441" y="206365"/>
                      <a:pt x="108379" y="205115"/>
                      <a:pt x="109450" y="209580"/>
                    </a:cubicBezTo>
                    <a:cubicBezTo>
                      <a:pt x="114355" y="209223"/>
                      <a:pt x="118637" y="209044"/>
                      <a:pt x="119618" y="214759"/>
                    </a:cubicBezTo>
                    <a:cubicBezTo>
                      <a:pt x="119885" y="216545"/>
                      <a:pt x="119350" y="217884"/>
                      <a:pt x="120421" y="219492"/>
                    </a:cubicBezTo>
                    <a:cubicBezTo>
                      <a:pt x="121580" y="221188"/>
                      <a:pt x="122918" y="220563"/>
                      <a:pt x="124256" y="221724"/>
                    </a:cubicBezTo>
                    <a:cubicBezTo>
                      <a:pt x="127110" y="224403"/>
                      <a:pt x="126218" y="230029"/>
                      <a:pt x="129964" y="231815"/>
                    </a:cubicBezTo>
                    <a:cubicBezTo>
                      <a:pt x="134513" y="234047"/>
                      <a:pt x="138616" y="228511"/>
                      <a:pt x="142451" y="227082"/>
                    </a:cubicBezTo>
                    <a:cubicBezTo>
                      <a:pt x="146643" y="225475"/>
                      <a:pt x="148784" y="230386"/>
                      <a:pt x="153154" y="228421"/>
                    </a:cubicBezTo>
                    <a:cubicBezTo>
                      <a:pt x="156722" y="226814"/>
                      <a:pt x="159487" y="217527"/>
                      <a:pt x="164304" y="221010"/>
                    </a:cubicBezTo>
                    <a:cubicBezTo>
                      <a:pt x="169477" y="224760"/>
                      <a:pt x="164482" y="234940"/>
                      <a:pt x="172331" y="235387"/>
                    </a:cubicBezTo>
                    <a:cubicBezTo>
                      <a:pt x="174204" y="235476"/>
                      <a:pt x="175899" y="234851"/>
                      <a:pt x="177861" y="235029"/>
                    </a:cubicBezTo>
                    <a:cubicBezTo>
                      <a:pt x="179288" y="235119"/>
                      <a:pt x="180626" y="235565"/>
                      <a:pt x="181964" y="236190"/>
                    </a:cubicBezTo>
                    <a:cubicBezTo>
                      <a:pt x="182053" y="236012"/>
                      <a:pt x="182142" y="235922"/>
                      <a:pt x="182231" y="235744"/>
                    </a:cubicBezTo>
                    <a:cubicBezTo>
                      <a:pt x="183658" y="233243"/>
                      <a:pt x="182945" y="233333"/>
                      <a:pt x="186156" y="232886"/>
                    </a:cubicBezTo>
                    <a:cubicBezTo>
                      <a:pt x="190794" y="232261"/>
                      <a:pt x="197840" y="232172"/>
                      <a:pt x="202389" y="233154"/>
                    </a:cubicBezTo>
                    <a:cubicBezTo>
                      <a:pt x="206938" y="234136"/>
                      <a:pt x="210506" y="237440"/>
                      <a:pt x="215144" y="238333"/>
                    </a:cubicBezTo>
                    <a:cubicBezTo>
                      <a:pt x="218890" y="238958"/>
                      <a:pt x="221833" y="239226"/>
                      <a:pt x="225133" y="241191"/>
                    </a:cubicBezTo>
                    <a:cubicBezTo>
                      <a:pt x="227809" y="242798"/>
                      <a:pt x="231734" y="245031"/>
                      <a:pt x="235212" y="243691"/>
                    </a:cubicBezTo>
                    <a:cubicBezTo>
                      <a:pt x="238066" y="242620"/>
                      <a:pt x="239047" y="239137"/>
                      <a:pt x="239226" y="236101"/>
                    </a:cubicBezTo>
                    <a:cubicBezTo>
                      <a:pt x="239404" y="231457"/>
                      <a:pt x="236996" y="232083"/>
                      <a:pt x="233071" y="232083"/>
                    </a:cubicBezTo>
                    <a:cubicBezTo>
                      <a:pt x="223439" y="232083"/>
                      <a:pt x="227720" y="224492"/>
                      <a:pt x="224331" y="218420"/>
                    </a:cubicBezTo>
                    <a:cubicBezTo>
                      <a:pt x="222993" y="216009"/>
                      <a:pt x="220674" y="212794"/>
                      <a:pt x="217909" y="214848"/>
                    </a:cubicBezTo>
                    <a:cubicBezTo>
                      <a:pt x="215768" y="216456"/>
                      <a:pt x="216927" y="220653"/>
                      <a:pt x="213181" y="219849"/>
                    </a:cubicBezTo>
                    <a:cubicBezTo>
                      <a:pt x="208187" y="218777"/>
                      <a:pt x="210506" y="205740"/>
                      <a:pt x="216392" y="206901"/>
                    </a:cubicBezTo>
                    <a:cubicBezTo>
                      <a:pt x="218444" y="207347"/>
                      <a:pt x="219692" y="211187"/>
                      <a:pt x="222012" y="207883"/>
                    </a:cubicBezTo>
                    <a:cubicBezTo>
                      <a:pt x="223795" y="205294"/>
                      <a:pt x="220852" y="201097"/>
                      <a:pt x="221209" y="198418"/>
                    </a:cubicBezTo>
                    <a:cubicBezTo>
                      <a:pt x="221566" y="195471"/>
                      <a:pt x="223974" y="193417"/>
                      <a:pt x="224955" y="190113"/>
                    </a:cubicBezTo>
                    <a:cubicBezTo>
                      <a:pt x="226204" y="186005"/>
                      <a:pt x="224777" y="181808"/>
                      <a:pt x="227363" y="177879"/>
                    </a:cubicBezTo>
                    <a:cubicBezTo>
                      <a:pt x="229593" y="174397"/>
                      <a:pt x="232536" y="175826"/>
                      <a:pt x="235747" y="174218"/>
                    </a:cubicBezTo>
                    <a:cubicBezTo>
                      <a:pt x="241010" y="171539"/>
                      <a:pt x="245023" y="162342"/>
                      <a:pt x="252605" y="163770"/>
                    </a:cubicBezTo>
                    <a:cubicBezTo>
                      <a:pt x="255102" y="164217"/>
                      <a:pt x="254835" y="165556"/>
                      <a:pt x="256618" y="166717"/>
                    </a:cubicBezTo>
                    <a:cubicBezTo>
                      <a:pt x="258135" y="167700"/>
                      <a:pt x="260721" y="167074"/>
                      <a:pt x="261970" y="168592"/>
                    </a:cubicBezTo>
                    <a:cubicBezTo>
                      <a:pt x="263932" y="170825"/>
                      <a:pt x="261346" y="176004"/>
                      <a:pt x="264646" y="177522"/>
                    </a:cubicBezTo>
                    <a:cubicBezTo>
                      <a:pt x="266876" y="178504"/>
                      <a:pt x="270443" y="175290"/>
                      <a:pt x="272852" y="175022"/>
                    </a:cubicBezTo>
                    <a:cubicBezTo>
                      <a:pt x="276687" y="174575"/>
                      <a:pt x="280790" y="174665"/>
                      <a:pt x="282752" y="170289"/>
                    </a:cubicBezTo>
                    <a:cubicBezTo>
                      <a:pt x="284536" y="166181"/>
                      <a:pt x="281147" y="164217"/>
                      <a:pt x="279809" y="160913"/>
                    </a:cubicBezTo>
                    <a:cubicBezTo>
                      <a:pt x="278292" y="156984"/>
                      <a:pt x="278828" y="153591"/>
                      <a:pt x="280790" y="150197"/>
                    </a:cubicBezTo>
                    <a:cubicBezTo>
                      <a:pt x="282841" y="146715"/>
                      <a:pt x="283376" y="144929"/>
                      <a:pt x="287390" y="143947"/>
                    </a:cubicBezTo>
                    <a:cubicBezTo>
                      <a:pt x="291671" y="142875"/>
                      <a:pt x="294347" y="143054"/>
                      <a:pt x="296042" y="147072"/>
                    </a:cubicBezTo>
                    <a:cubicBezTo>
                      <a:pt x="297023" y="149483"/>
                      <a:pt x="296934" y="153323"/>
                      <a:pt x="299610" y="154484"/>
                    </a:cubicBezTo>
                    <a:cubicBezTo>
                      <a:pt x="303088" y="156002"/>
                      <a:pt x="304248" y="152608"/>
                      <a:pt x="306567" y="151180"/>
                    </a:cubicBezTo>
                    <a:cubicBezTo>
                      <a:pt x="307904" y="150376"/>
                      <a:pt x="309510" y="150733"/>
                      <a:pt x="310848" y="149751"/>
                    </a:cubicBezTo>
                    <a:cubicBezTo>
                      <a:pt x="312364" y="148679"/>
                      <a:pt x="312453" y="146804"/>
                      <a:pt x="313791" y="145643"/>
                    </a:cubicBezTo>
                    <a:cubicBezTo>
                      <a:pt x="315040" y="144572"/>
                      <a:pt x="316735" y="145018"/>
                      <a:pt x="317805" y="143947"/>
                    </a:cubicBezTo>
                    <a:cubicBezTo>
                      <a:pt x="319143" y="142607"/>
                      <a:pt x="318875" y="139750"/>
                      <a:pt x="319143" y="138053"/>
                    </a:cubicBezTo>
                    <a:cubicBezTo>
                      <a:pt x="319767" y="134570"/>
                      <a:pt x="321997" y="130731"/>
                      <a:pt x="324940" y="135910"/>
                    </a:cubicBezTo>
                    <a:cubicBezTo>
                      <a:pt x="326635" y="138857"/>
                      <a:pt x="324940" y="142786"/>
                      <a:pt x="325654" y="146000"/>
                    </a:cubicBezTo>
                    <a:cubicBezTo>
                      <a:pt x="326278" y="148769"/>
                      <a:pt x="329222" y="151447"/>
                      <a:pt x="332254" y="150108"/>
                    </a:cubicBezTo>
                    <a:cubicBezTo>
                      <a:pt x="334662" y="149036"/>
                      <a:pt x="337338" y="144036"/>
                      <a:pt x="337963" y="150108"/>
                    </a:cubicBezTo>
                    <a:cubicBezTo>
                      <a:pt x="338498" y="154930"/>
                      <a:pt x="333146" y="157430"/>
                      <a:pt x="332522" y="161985"/>
                    </a:cubicBezTo>
                    <a:cubicBezTo>
                      <a:pt x="331897" y="166896"/>
                      <a:pt x="336535" y="170646"/>
                      <a:pt x="340995" y="171004"/>
                    </a:cubicBezTo>
                    <a:cubicBezTo>
                      <a:pt x="348933" y="171718"/>
                      <a:pt x="358745" y="162342"/>
                      <a:pt x="363115" y="156537"/>
                    </a:cubicBezTo>
                    <a:cubicBezTo>
                      <a:pt x="364899" y="154126"/>
                      <a:pt x="363650" y="154394"/>
                      <a:pt x="366861" y="153680"/>
                    </a:cubicBezTo>
                    <a:cubicBezTo>
                      <a:pt x="367753" y="153501"/>
                      <a:pt x="368824" y="153948"/>
                      <a:pt x="369715" y="153680"/>
                    </a:cubicBezTo>
                    <a:cubicBezTo>
                      <a:pt x="371142" y="153233"/>
                      <a:pt x="371589" y="151626"/>
                      <a:pt x="373283" y="151537"/>
                    </a:cubicBezTo>
                    <a:cubicBezTo>
                      <a:pt x="376940" y="151537"/>
                      <a:pt x="375245" y="154930"/>
                      <a:pt x="377743" y="156270"/>
                    </a:cubicBezTo>
                    <a:cubicBezTo>
                      <a:pt x="380240" y="157609"/>
                      <a:pt x="381846" y="155912"/>
                      <a:pt x="382470" y="153680"/>
                    </a:cubicBezTo>
                    <a:cubicBezTo>
                      <a:pt x="383273" y="150733"/>
                      <a:pt x="380329" y="141803"/>
                      <a:pt x="386751" y="147251"/>
                    </a:cubicBezTo>
                    <a:cubicBezTo>
                      <a:pt x="388089" y="148411"/>
                      <a:pt x="388713" y="151715"/>
                      <a:pt x="390141" y="152608"/>
                    </a:cubicBezTo>
                    <a:cubicBezTo>
                      <a:pt x="392460" y="153948"/>
                      <a:pt x="396830" y="152698"/>
                      <a:pt x="401022" y="151180"/>
                    </a:cubicBezTo>
                    <a:lnTo>
                      <a:pt x="399595" y="22146"/>
                    </a:lnTo>
                    <a:lnTo>
                      <a:pt x="303712" y="21074"/>
                    </a:lnTo>
                    <a:close/>
                  </a:path>
                </a:pathLst>
              </a:custGeom>
              <a:grpFill/>
              <a:ln w="3175" cap="flat">
                <a:solidFill>
                  <a:schemeClr val="bg1">
                    <a:lumMod val="85000"/>
                  </a:schemeClr>
                </a:solidFill>
                <a:prstDash val="solid"/>
                <a:miter/>
              </a:ln>
            </p:spPr>
            <p:txBody>
              <a:bodyPr/>
              <a:lstStyle/>
              <a:p>
                <a:endParaRPr lang="en-US"/>
              </a:p>
            </p:txBody>
          </p:sp>
          <p:sp>
            <p:nvSpPr>
              <p:cNvPr id="1299" name="Freeform 1298">
                <a:extLst>
                  <a:ext uri="{FF2B5EF4-FFF2-40B4-BE49-F238E27FC236}">
                    <a16:creationId xmlns:a16="http://schemas.microsoft.com/office/drawing/2014/main" id="{C8DEC7EB-9C98-0655-8C86-C5728C667A28}"/>
                  </a:ext>
                </a:extLst>
              </p:cNvPr>
              <p:cNvSpPr/>
              <p:nvPr/>
            </p:nvSpPr>
            <p:spPr>
              <a:xfrm>
                <a:off x="8606348" y="151888"/>
                <a:ext cx="18709" cy="26810"/>
              </a:xfrm>
              <a:custGeom>
                <a:avLst/>
                <a:gdLst>
                  <a:gd name="csX0" fmla="*/ 11047 w 18709"/>
                  <a:gd name="csY0" fmla="*/ 184 h 26810"/>
                  <a:gd name="csX1" fmla="*/ 7747 w 18709"/>
                  <a:gd name="csY1" fmla="*/ 3041 h 26810"/>
                  <a:gd name="csX2" fmla="*/ 3554 w 18709"/>
                  <a:gd name="csY2" fmla="*/ 5452 h 26810"/>
                  <a:gd name="csX3" fmla="*/ 3911 w 18709"/>
                  <a:gd name="csY3" fmla="*/ 10453 h 26810"/>
                  <a:gd name="csX4" fmla="*/ 2127 w 18709"/>
                  <a:gd name="csY4" fmla="*/ 14293 h 26810"/>
                  <a:gd name="csX5" fmla="*/ 433 w 18709"/>
                  <a:gd name="csY5" fmla="*/ 20097 h 26810"/>
                  <a:gd name="csX6" fmla="*/ 1682 w 18709"/>
                  <a:gd name="csY6" fmla="*/ 24830 h 26810"/>
                  <a:gd name="csX7" fmla="*/ 6319 w 18709"/>
                  <a:gd name="csY7" fmla="*/ 25723 h 26810"/>
                  <a:gd name="csX8" fmla="*/ 8639 w 18709"/>
                  <a:gd name="csY8" fmla="*/ 20811 h 26810"/>
                  <a:gd name="csX9" fmla="*/ 12474 w 18709"/>
                  <a:gd name="csY9" fmla="*/ 18668 h 26810"/>
                  <a:gd name="csX10" fmla="*/ 15685 w 18709"/>
                  <a:gd name="csY10" fmla="*/ 16704 h 26810"/>
                  <a:gd name="csX11" fmla="*/ 15952 w 18709"/>
                  <a:gd name="csY11" fmla="*/ 14114 h 26810"/>
                  <a:gd name="csX12" fmla="*/ 17915 w 18709"/>
                  <a:gd name="csY12" fmla="*/ 11703 h 26810"/>
                  <a:gd name="csX13" fmla="*/ 14971 w 18709"/>
                  <a:gd name="csY13" fmla="*/ 5810 h 26810"/>
                  <a:gd name="csX14" fmla="*/ 11047 w 18709"/>
                  <a:gd name="csY14" fmla="*/ 273 h 268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709" h="26810">
                    <a:moveTo>
                      <a:pt x="11047" y="184"/>
                    </a:moveTo>
                    <a:cubicBezTo>
                      <a:pt x="8639" y="-709"/>
                      <a:pt x="9263" y="1880"/>
                      <a:pt x="7747" y="3041"/>
                    </a:cubicBezTo>
                    <a:cubicBezTo>
                      <a:pt x="6319" y="4202"/>
                      <a:pt x="4000" y="3488"/>
                      <a:pt x="3554" y="5452"/>
                    </a:cubicBezTo>
                    <a:cubicBezTo>
                      <a:pt x="3198" y="6792"/>
                      <a:pt x="3911" y="8935"/>
                      <a:pt x="3911" y="10453"/>
                    </a:cubicBezTo>
                    <a:cubicBezTo>
                      <a:pt x="3911" y="12507"/>
                      <a:pt x="3108" y="12775"/>
                      <a:pt x="2127" y="14293"/>
                    </a:cubicBezTo>
                    <a:cubicBezTo>
                      <a:pt x="968" y="15989"/>
                      <a:pt x="1236" y="18311"/>
                      <a:pt x="433" y="20097"/>
                    </a:cubicBezTo>
                    <a:cubicBezTo>
                      <a:pt x="-548" y="22329"/>
                      <a:pt x="254" y="22776"/>
                      <a:pt x="1682" y="24830"/>
                    </a:cubicBezTo>
                    <a:cubicBezTo>
                      <a:pt x="3108" y="26884"/>
                      <a:pt x="3911" y="27598"/>
                      <a:pt x="6319" y="25723"/>
                    </a:cubicBezTo>
                    <a:cubicBezTo>
                      <a:pt x="8103" y="24294"/>
                      <a:pt x="7747" y="22687"/>
                      <a:pt x="8639" y="20811"/>
                    </a:cubicBezTo>
                    <a:cubicBezTo>
                      <a:pt x="9441" y="19115"/>
                      <a:pt x="10690" y="18847"/>
                      <a:pt x="12474" y="18668"/>
                    </a:cubicBezTo>
                    <a:cubicBezTo>
                      <a:pt x="14614" y="18490"/>
                      <a:pt x="15328" y="18668"/>
                      <a:pt x="15685" y="16704"/>
                    </a:cubicBezTo>
                    <a:cubicBezTo>
                      <a:pt x="15863" y="15811"/>
                      <a:pt x="15506" y="15096"/>
                      <a:pt x="15952" y="14114"/>
                    </a:cubicBezTo>
                    <a:cubicBezTo>
                      <a:pt x="16398" y="13221"/>
                      <a:pt x="17290" y="12507"/>
                      <a:pt x="17915" y="11703"/>
                    </a:cubicBezTo>
                    <a:cubicBezTo>
                      <a:pt x="20234" y="8667"/>
                      <a:pt x="16933" y="7060"/>
                      <a:pt x="14971" y="5810"/>
                    </a:cubicBezTo>
                    <a:cubicBezTo>
                      <a:pt x="12920" y="4470"/>
                      <a:pt x="13633" y="1166"/>
                      <a:pt x="11047" y="273"/>
                    </a:cubicBezTo>
                    <a:close/>
                  </a:path>
                </a:pathLst>
              </a:custGeom>
              <a:grpFill/>
              <a:ln w="3175" cap="flat">
                <a:solidFill>
                  <a:schemeClr val="bg1">
                    <a:lumMod val="85000"/>
                  </a:schemeClr>
                </a:solidFill>
                <a:prstDash val="solid"/>
                <a:miter/>
              </a:ln>
            </p:spPr>
            <p:txBody>
              <a:bodyPr/>
              <a:lstStyle/>
              <a:p>
                <a:endParaRPr lang="en-US"/>
              </a:p>
            </p:txBody>
          </p:sp>
          <p:sp>
            <p:nvSpPr>
              <p:cNvPr id="1300" name="Freeform 1299">
                <a:extLst>
                  <a:ext uri="{FF2B5EF4-FFF2-40B4-BE49-F238E27FC236}">
                    <a16:creationId xmlns:a16="http://schemas.microsoft.com/office/drawing/2014/main" id="{D0952BA0-AE7C-40D4-11A1-E3790BE3869E}"/>
                  </a:ext>
                </a:extLst>
              </p:cNvPr>
              <p:cNvSpPr/>
              <p:nvPr/>
            </p:nvSpPr>
            <p:spPr>
              <a:xfrm>
                <a:off x="8623061" y="144586"/>
                <a:ext cx="14252" cy="11710"/>
              </a:xfrm>
              <a:custGeom>
                <a:avLst/>
                <a:gdLst>
                  <a:gd name="csX0" fmla="*/ 7624 w 14252"/>
                  <a:gd name="csY0" fmla="*/ 4093 h 11710"/>
                  <a:gd name="csX1" fmla="*/ 1648 w 14252"/>
                  <a:gd name="csY1" fmla="*/ 2842 h 11710"/>
                  <a:gd name="csX2" fmla="*/ 2362 w 14252"/>
                  <a:gd name="csY2" fmla="*/ 7754 h 11710"/>
                  <a:gd name="csX3" fmla="*/ 5127 w 14252"/>
                  <a:gd name="csY3" fmla="*/ 8825 h 11710"/>
                  <a:gd name="csX4" fmla="*/ 12530 w 14252"/>
                  <a:gd name="csY4" fmla="*/ 9986 h 11710"/>
                  <a:gd name="csX5" fmla="*/ 12976 w 14252"/>
                  <a:gd name="csY5" fmla="*/ 7307 h 11710"/>
                  <a:gd name="csX6" fmla="*/ 14135 w 14252"/>
                  <a:gd name="csY6" fmla="*/ 4539 h 11710"/>
                  <a:gd name="csX7" fmla="*/ 11638 w 14252"/>
                  <a:gd name="csY7" fmla="*/ 74 h 11710"/>
                  <a:gd name="csX8" fmla="*/ 7713 w 14252"/>
                  <a:gd name="csY8" fmla="*/ 4182 h 117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252" h="11710">
                    <a:moveTo>
                      <a:pt x="7624" y="4093"/>
                    </a:moveTo>
                    <a:cubicBezTo>
                      <a:pt x="5216" y="4896"/>
                      <a:pt x="3967" y="1503"/>
                      <a:pt x="1648" y="2842"/>
                    </a:cubicBezTo>
                    <a:cubicBezTo>
                      <a:pt x="-938" y="4271"/>
                      <a:pt x="-314" y="7397"/>
                      <a:pt x="2362" y="7754"/>
                    </a:cubicBezTo>
                    <a:cubicBezTo>
                      <a:pt x="3967" y="7932"/>
                      <a:pt x="4056" y="7664"/>
                      <a:pt x="5127" y="8825"/>
                    </a:cubicBezTo>
                    <a:cubicBezTo>
                      <a:pt x="6821" y="10611"/>
                      <a:pt x="10568" y="13647"/>
                      <a:pt x="12530" y="9986"/>
                    </a:cubicBezTo>
                    <a:cubicBezTo>
                      <a:pt x="12976" y="9182"/>
                      <a:pt x="12708" y="8200"/>
                      <a:pt x="12976" y="7307"/>
                    </a:cubicBezTo>
                    <a:cubicBezTo>
                      <a:pt x="13243" y="6325"/>
                      <a:pt x="13868" y="5521"/>
                      <a:pt x="14135" y="4539"/>
                    </a:cubicBezTo>
                    <a:cubicBezTo>
                      <a:pt x="14492" y="2932"/>
                      <a:pt x="14135" y="-551"/>
                      <a:pt x="11638" y="74"/>
                    </a:cubicBezTo>
                    <a:cubicBezTo>
                      <a:pt x="9765" y="521"/>
                      <a:pt x="9497" y="3557"/>
                      <a:pt x="7713" y="4182"/>
                    </a:cubicBezTo>
                    <a:close/>
                  </a:path>
                </a:pathLst>
              </a:custGeom>
              <a:grpFill/>
              <a:ln w="3175" cap="flat">
                <a:solidFill>
                  <a:schemeClr val="bg1">
                    <a:lumMod val="85000"/>
                  </a:schemeClr>
                </a:solidFill>
                <a:prstDash val="solid"/>
                <a:miter/>
              </a:ln>
            </p:spPr>
            <p:txBody>
              <a:bodyPr/>
              <a:lstStyle/>
              <a:p>
                <a:endParaRPr lang="en-US"/>
              </a:p>
            </p:txBody>
          </p:sp>
          <p:sp>
            <p:nvSpPr>
              <p:cNvPr id="1301" name="Freeform 1300">
                <a:extLst>
                  <a:ext uri="{FF2B5EF4-FFF2-40B4-BE49-F238E27FC236}">
                    <a16:creationId xmlns:a16="http://schemas.microsoft.com/office/drawing/2014/main" id="{FD7DF9FD-2BCF-6719-C0B2-0260756778A5}"/>
                  </a:ext>
                </a:extLst>
              </p:cNvPr>
              <p:cNvSpPr/>
              <p:nvPr/>
            </p:nvSpPr>
            <p:spPr>
              <a:xfrm>
                <a:off x="8666403" y="125680"/>
                <a:ext cx="8878" cy="13142"/>
              </a:xfrm>
              <a:custGeom>
                <a:avLst/>
                <a:gdLst>
                  <a:gd name="csX0" fmla="*/ 48 w 8878"/>
                  <a:gd name="csY0" fmla="*/ 2192 h 13142"/>
                  <a:gd name="csX1" fmla="*/ 2813 w 8878"/>
                  <a:gd name="csY1" fmla="*/ 8086 h 13142"/>
                  <a:gd name="csX2" fmla="*/ 5043 w 8878"/>
                  <a:gd name="csY2" fmla="*/ 10497 h 13142"/>
                  <a:gd name="csX3" fmla="*/ 7897 w 8878"/>
                  <a:gd name="csY3" fmla="*/ 12819 h 13142"/>
                  <a:gd name="csX4" fmla="*/ 8878 w 8878"/>
                  <a:gd name="csY4" fmla="*/ 9872 h 13142"/>
                  <a:gd name="csX5" fmla="*/ 4954 w 8878"/>
                  <a:gd name="csY5" fmla="*/ 942 h 13142"/>
                  <a:gd name="csX6" fmla="*/ 48 w 8878"/>
                  <a:gd name="csY6" fmla="*/ 2192 h 131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78" h="13142">
                    <a:moveTo>
                      <a:pt x="48" y="2192"/>
                    </a:moveTo>
                    <a:cubicBezTo>
                      <a:pt x="-309" y="4425"/>
                      <a:pt x="1386" y="6568"/>
                      <a:pt x="2813" y="8086"/>
                    </a:cubicBezTo>
                    <a:cubicBezTo>
                      <a:pt x="3616" y="8889"/>
                      <a:pt x="4508" y="9515"/>
                      <a:pt x="5043" y="10497"/>
                    </a:cubicBezTo>
                    <a:cubicBezTo>
                      <a:pt x="5667" y="11747"/>
                      <a:pt x="5935" y="13979"/>
                      <a:pt x="7897" y="12819"/>
                    </a:cubicBezTo>
                    <a:cubicBezTo>
                      <a:pt x="8878" y="12193"/>
                      <a:pt x="8878" y="10943"/>
                      <a:pt x="8878" y="9872"/>
                    </a:cubicBezTo>
                    <a:cubicBezTo>
                      <a:pt x="8700" y="6925"/>
                      <a:pt x="7362" y="2817"/>
                      <a:pt x="4954" y="942"/>
                    </a:cubicBezTo>
                    <a:cubicBezTo>
                      <a:pt x="3170" y="-397"/>
                      <a:pt x="494" y="-576"/>
                      <a:pt x="48" y="2192"/>
                    </a:cubicBezTo>
                    <a:close/>
                  </a:path>
                </a:pathLst>
              </a:custGeom>
              <a:grpFill/>
              <a:ln w="3175" cap="flat">
                <a:solidFill>
                  <a:schemeClr val="bg1">
                    <a:lumMod val="85000"/>
                  </a:schemeClr>
                </a:solidFill>
                <a:prstDash val="solid"/>
                <a:miter/>
              </a:ln>
            </p:spPr>
            <p:txBody>
              <a:bodyPr/>
              <a:lstStyle/>
              <a:p>
                <a:endParaRPr lang="en-US"/>
              </a:p>
            </p:txBody>
          </p:sp>
          <p:sp>
            <p:nvSpPr>
              <p:cNvPr id="1302" name="Freeform 1301">
                <a:extLst>
                  <a:ext uri="{FF2B5EF4-FFF2-40B4-BE49-F238E27FC236}">
                    <a16:creationId xmlns:a16="http://schemas.microsoft.com/office/drawing/2014/main" id="{942F5C2F-3907-C459-2734-1A0D34C86F01}"/>
                  </a:ext>
                </a:extLst>
              </p:cNvPr>
              <p:cNvSpPr/>
              <p:nvPr/>
            </p:nvSpPr>
            <p:spPr>
              <a:xfrm>
                <a:off x="8689280" y="118681"/>
                <a:ext cx="17694" cy="12687"/>
              </a:xfrm>
              <a:custGeom>
                <a:avLst/>
                <a:gdLst>
                  <a:gd name="csX0" fmla="*/ 7764 w 17694"/>
                  <a:gd name="csY0" fmla="*/ 887 h 12687"/>
                  <a:gd name="csX1" fmla="*/ 2859 w 17694"/>
                  <a:gd name="csY1" fmla="*/ 3923 h 12687"/>
                  <a:gd name="csX2" fmla="*/ 5 w 17694"/>
                  <a:gd name="csY2" fmla="*/ 8299 h 12687"/>
                  <a:gd name="csX3" fmla="*/ 2859 w 17694"/>
                  <a:gd name="csY3" fmla="*/ 11960 h 12687"/>
                  <a:gd name="csX4" fmla="*/ 6248 w 17694"/>
                  <a:gd name="csY4" fmla="*/ 10889 h 12687"/>
                  <a:gd name="csX5" fmla="*/ 10083 w 17694"/>
                  <a:gd name="csY5" fmla="*/ 12674 h 12687"/>
                  <a:gd name="csX6" fmla="*/ 11600 w 17694"/>
                  <a:gd name="csY6" fmla="*/ 11603 h 12687"/>
                  <a:gd name="csX7" fmla="*/ 13294 w 17694"/>
                  <a:gd name="csY7" fmla="*/ 11246 h 12687"/>
                  <a:gd name="csX8" fmla="*/ 17397 w 17694"/>
                  <a:gd name="csY8" fmla="*/ 6334 h 12687"/>
                  <a:gd name="csX9" fmla="*/ 7675 w 17694"/>
                  <a:gd name="csY9" fmla="*/ 887 h 126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7694" h="12687">
                    <a:moveTo>
                      <a:pt x="7764" y="887"/>
                    </a:moveTo>
                    <a:cubicBezTo>
                      <a:pt x="6248" y="2137"/>
                      <a:pt x="4553" y="2852"/>
                      <a:pt x="2859" y="3923"/>
                    </a:cubicBezTo>
                    <a:cubicBezTo>
                      <a:pt x="1164" y="4995"/>
                      <a:pt x="-85" y="6156"/>
                      <a:pt x="5" y="8299"/>
                    </a:cubicBezTo>
                    <a:cubicBezTo>
                      <a:pt x="5" y="10085"/>
                      <a:pt x="807" y="11871"/>
                      <a:pt x="2859" y="11960"/>
                    </a:cubicBezTo>
                    <a:cubicBezTo>
                      <a:pt x="4286" y="11960"/>
                      <a:pt x="4910" y="10710"/>
                      <a:pt x="6248" y="10889"/>
                    </a:cubicBezTo>
                    <a:cubicBezTo>
                      <a:pt x="7675" y="11067"/>
                      <a:pt x="8478" y="12853"/>
                      <a:pt x="10083" y="12674"/>
                    </a:cubicBezTo>
                    <a:cubicBezTo>
                      <a:pt x="11064" y="12585"/>
                      <a:pt x="10975" y="11871"/>
                      <a:pt x="11600" y="11603"/>
                    </a:cubicBezTo>
                    <a:cubicBezTo>
                      <a:pt x="12224" y="11335"/>
                      <a:pt x="12581" y="11424"/>
                      <a:pt x="13294" y="11246"/>
                    </a:cubicBezTo>
                    <a:cubicBezTo>
                      <a:pt x="16148" y="10621"/>
                      <a:pt x="18557" y="9638"/>
                      <a:pt x="17397" y="6334"/>
                    </a:cubicBezTo>
                    <a:cubicBezTo>
                      <a:pt x="16148" y="2673"/>
                      <a:pt x="11421" y="-1970"/>
                      <a:pt x="7675" y="887"/>
                    </a:cubicBezTo>
                    <a:close/>
                  </a:path>
                </a:pathLst>
              </a:custGeom>
              <a:grpFill/>
              <a:ln w="3175" cap="flat">
                <a:solidFill>
                  <a:schemeClr val="bg1">
                    <a:lumMod val="85000"/>
                  </a:schemeClr>
                </a:solidFill>
                <a:prstDash val="solid"/>
                <a:miter/>
              </a:ln>
            </p:spPr>
            <p:txBody>
              <a:bodyPr/>
              <a:lstStyle/>
              <a:p>
                <a:endParaRPr lang="en-US"/>
              </a:p>
            </p:txBody>
          </p:sp>
        </p:grpSp>
        <p:sp>
          <p:nvSpPr>
            <p:cNvPr id="27" name="Freeform 26">
              <a:extLst>
                <a:ext uri="{FF2B5EF4-FFF2-40B4-BE49-F238E27FC236}">
                  <a16:creationId xmlns:a16="http://schemas.microsoft.com/office/drawing/2014/main" id="{415844AB-E2E8-E902-6508-288DFCD05500}"/>
                </a:ext>
              </a:extLst>
            </p:cNvPr>
            <p:cNvSpPr/>
            <p:nvPr/>
          </p:nvSpPr>
          <p:spPr>
            <a:xfrm>
              <a:off x="8779548" y="-296108"/>
              <a:ext cx="286934" cy="422999"/>
            </a:xfrm>
            <a:custGeom>
              <a:avLst/>
              <a:gdLst>
                <a:gd name="csX0" fmla="*/ 62971 w 286934"/>
                <a:gd name="csY0" fmla="*/ 384691 h 422999"/>
                <a:gd name="csX1" fmla="*/ 69393 w 286934"/>
                <a:gd name="csY1" fmla="*/ 374958 h 422999"/>
                <a:gd name="csX2" fmla="*/ 71444 w 286934"/>
                <a:gd name="csY2" fmla="*/ 366117 h 422999"/>
                <a:gd name="csX3" fmla="*/ 76082 w 286934"/>
                <a:gd name="csY3" fmla="*/ 358527 h 422999"/>
                <a:gd name="csX4" fmla="*/ 85447 w 286934"/>
                <a:gd name="csY4" fmla="*/ 350312 h 422999"/>
                <a:gd name="csX5" fmla="*/ 90442 w 286934"/>
                <a:gd name="csY5" fmla="*/ 340668 h 422999"/>
                <a:gd name="csX6" fmla="*/ 94634 w 286934"/>
                <a:gd name="csY6" fmla="*/ 328702 h 422999"/>
                <a:gd name="csX7" fmla="*/ 106497 w 286934"/>
                <a:gd name="csY7" fmla="*/ 307985 h 422999"/>
                <a:gd name="csX8" fmla="*/ 113008 w 286934"/>
                <a:gd name="csY8" fmla="*/ 297716 h 422999"/>
                <a:gd name="csX9" fmla="*/ 123979 w 286934"/>
                <a:gd name="csY9" fmla="*/ 289590 h 422999"/>
                <a:gd name="csX10" fmla="*/ 137536 w 286934"/>
                <a:gd name="csY10" fmla="*/ 287000 h 422999"/>
                <a:gd name="csX11" fmla="*/ 149042 w 286934"/>
                <a:gd name="csY11" fmla="*/ 276195 h 422999"/>
                <a:gd name="csX12" fmla="*/ 156445 w 286934"/>
                <a:gd name="csY12" fmla="*/ 266819 h 422999"/>
                <a:gd name="csX13" fmla="*/ 164026 w 286934"/>
                <a:gd name="csY13" fmla="*/ 257175 h 422999"/>
                <a:gd name="csX14" fmla="*/ 173392 w 286934"/>
                <a:gd name="csY14" fmla="*/ 251639 h 422999"/>
                <a:gd name="csX15" fmla="*/ 168397 w 286934"/>
                <a:gd name="csY15" fmla="*/ 238780 h 422999"/>
                <a:gd name="csX16" fmla="*/ 161975 w 286934"/>
                <a:gd name="csY16" fmla="*/ 222885 h 422999"/>
                <a:gd name="csX17" fmla="*/ 169467 w 286934"/>
                <a:gd name="csY17" fmla="*/ 208955 h 422999"/>
                <a:gd name="csX18" fmla="*/ 176424 w 286934"/>
                <a:gd name="csY18" fmla="*/ 206186 h 422999"/>
                <a:gd name="csX19" fmla="*/ 178565 w 286934"/>
                <a:gd name="csY19" fmla="*/ 210830 h 422999"/>
                <a:gd name="csX20" fmla="*/ 183292 w 286934"/>
                <a:gd name="csY20" fmla="*/ 210830 h 422999"/>
                <a:gd name="csX21" fmla="*/ 191498 w 286934"/>
                <a:gd name="csY21" fmla="*/ 206365 h 422999"/>
                <a:gd name="csX22" fmla="*/ 196671 w 286934"/>
                <a:gd name="csY22" fmla="*/ 196275 h 422999"/>
                <a:gd name="csX23" fmla="*/ 199525 w 286934"/>
                <a:gd name="csY23" fmla="*/ 186184 h 422999"/>
                <a:gd name="csX24" fmla="*/ 207107 w 286934"/>
                <a:gd name="csY24" fmla="*/ 179755 h 422999"/>
                <a:gd name="csX25" fmla="*/ 214599 w 286934"/>
                <a:gd name="csY25" fmla="*/ 171004 h 422999"/>
                <a:gd name="csX26" fmla="*/ 212547 w 286934"/>
                <a:gd name="csY26" fmla="*/ 163056 h 422999"/>
                <a:gd name="csX27" fmla="*/ 210407 w 286934"/>
                <a:gd name="csY27" fmla="*/ 157609 h 422999"/>
                <a:gd name="csX28" fmla="*/ 212458 w 286934"/>
                <a:gd name="csY28" fmla="*/ 154662 h 422999"/>
                <a:gd name="csX29" fmla="*/ 211834 w 286934"/>
                <a:gd name="csY29" fmla="*/ 146268 h 422999"/>
                <a:gd name="csX30" fmla="*/ 210139 w 286934"/>
                <a:gd name="csY30" fmla="*/ 136803 h 422999"/>
                <a:gd name="csX31" fmla="*/ 210496 w 286934"/>
                <a:gd name="csY31" fmla="*/ 127695 h 422999"/>
                <a:gd name="csX32" fmla="*/ 206304 w 286934"/>
                <a:gd name="csY32" fmla="*/ 119033 h 422999"/>
                <a:gd name="csX33" fmla="*/ 212815 w 286934"/>
                <a:gd name="csY33" fmla="*/ 106710 h 422999"/>
                <a:gd name="csX34" fmla="*/ 225481 w 286934"/>
                <a:gd name="csY34" fmla="*/ 103852 h 422999"/>
                <a:gd name="csX35" fmla="*/ 225837 w 286934"/>
                <a:gd name="csY35" fmla="*/ 96619 h 422999"/>
                <a:gd name="csX36" fmla="*/ 245370 w 286934"/>
                <a:gd name="csY36" fmla="*/ 95190 h 422999"/>
                <a:gd name="csX37" fmla="*/ 244300 w 286934"/>
                <a:gd name="csY37" fmla="*/ 84743 h 422999"/>
                <a:gd name="csX38" fmla="*/ 262406 w 286934"/>
                <a:gd name="csY38" fmla="*/ 83314 h 422999"/>
                <a:gd name="csX39" fmla="*/ 263834 w 286934"/>
                <a:gd name="csY39" fmla="*/ 72866 h 422999"/>
                <a:gd name="csX40" fmla="*/ 275429 w 286934"/>
                <a:gd name="csY40" fmla="*/ 74295 h 422999"/>
                <a:gd name="csX41" fmla="*/ 276142 w 286934"/>
                <a:gd name="csY41" fmla="*/ 63401 h 422999"/>
                <a:gd name="csX42" fmla="*/ 286221 w 286934"/>
                <a:gd name="csY42" fmla="*/ 62686 h 422999"/>
                <a:gd name="csX43" fmla="*/ 286935 w 286934"/>
                <a:gd name="csY43" fmla="*/ 38844 h 422999"/>
                <a:gd name="csX44" fmla="*/ 280423 w 286934"/>
                <a:gd name="csY44" fmla="*/ 38844 h 422999"/>
                <a:gd name="csX45" fmla="*/ 281494 w 286934"/>
                <a:gd name="csY45" fmla="*/ 14734 h 422999"/>
                <a:gd name="csX46" fmla="*/ 40583 w 286934"/>
                <a:gd name="csY46" fmla="*/ 0 h 422999"/>
                <a:gd name="csX47" fmla="*/ 40583 w 286934"/>
                <a:gd name="csY47" fmla="*/ 17591 h 422999"/>
                <a:gd name="csX48" fmla="*/ 39691 w 286934"/>
                <a:gd name="csY48" fmla="*/ 32861 h 422999"/>
                <a:gd name="csX49" fmla="*/ 50483 w 286934"/>
                <a:gd name="csY49" fmla="*/ 73938 h 422999"/>
                <a:gd name="csX50" fmla="*/ 57976 w 286934"/>
                <a:gd name="csY50" fmla="*/ 87511 h 422999"/>
                <a:gd name="csX51" fmla="*/ 57887 w 286934"/>
                <a:gd name="csY51" fmla="*/ 103674 h 422999"/>
                <a:gd name="csX52" fmla="*/ 37372 w 286934"/>
                <a:gd name="csY52" fmla="*/ 104299 h 422999"/>
                <a:gd name="csX53" fmla="*/ 21139 w 286934"/>
                <a:gd name="csY53" fmla="*/ 111889 h 422999"/>
                <a:gd name="csX54" fmla="*/ 20604 w 286934"/>
                <a:gd name="csY54" fmla="*/ 150376 h 422999"/>
                <a:gd name="csX55" fmla="*/ 1606 w 286934"/>
                <a:gd name="csY55" fmla="*/ 169932 h 422999"/>
                <a:gd name="csX56" fmla="*/ 0 w 286934"/>
                <a:gd name="csY56" fmla="*/ 288697 h 422999"/>
                <a:gd name="csX57" fmla="*/ 1427 w 286934"/>
                <a:gd name="csY57" fmla="*/ 417731 h 422999"/>
                <a:gd name="csX58" fmla="*/ 9990 w 286934"/>
                <a:gd name="csY58" fmla="*/ 414605 h 422999"/>
                <a:gd name="csX59" fmla="*/ 20425 w 286934"/>
                <a:gd name="csY59" fmla="*/ 414963 h 422999"/>
                <a:gd name="csX60" fmla="*/ 30237 w 286934"/>
                <a:gd name="csY60" fmla="*/ 412462 h 422999"/>
                <a:gd name="csX61" fmla="*/ 38175 w 286934"/>
                <a:gd name="csY61" fmla="*/ 415320 h 422999"/>
                <a:gd name="csX62" fmla="*/ 49681 w 286934"/>
                <a:gd name="csY62" fmla="*/ 414248 h 422999"/>
                <a:gd name="csX63" fmla="*/ 52178 w 286934"/>
                <a:gd name="csY63" fmla="*/ 422999 h 422999"/>
                <a:gd name="csX64" fmla="*/ 60830 w 286934"/>
                <a:gd name="csY64" fmla="*/ 398889 h 422999"/>
                <a:gd name="csX65" fmla="*/ 63238 w 286934"/>
                <a:gd name="csY65" fmla="*/ 384870 h 4229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286934" h="422999">
                  <a:moveTo>
                    <a:pt x="62971" y="384691"/>
                  </a:moveTo>
                  <a:cubicBezTo>
                    <a:pt x="62435" y="376744"/>
                    <a:pt x="66627" y="380137"/>
                    <a:pt x="69393" y="374958"/>
                  </a:cubicBezTo>
                  <a:cubicBezTo>
                    <a:pt x="70819" y="372279"/>
                    <a:pt x="70195" y="368975"/>
                    <a:pt x="71444" y="366117"/>
                  </a:cubicBezTo>
                  <a:cubicBezTo>
                    <a:pt x="72693" y="363528"/>
                    <a:pt x="74833" y="361206"/>
                    <a:pt x="76082" y="358527"/>
                  </a:cubicBezTo>
                  <a:cubicBezTo>
                    <a:pt x="78579" y="352991"/>
                    <a:pt x="80542" y="352723"/>
                    <a:pt x="85447" y="350312"/>
                  </a:cubicBezTo>
                  <a:cubicBezTo>
                    <a:pt x="91245" y="347365"/>
                    <a:pt x="88212" y="346472"/>
                    <a:pt x="90442" y="340668"/>
                  </a:cubicBezTo>
                  <a:cubicBezTo>
                    <a:pt x="92226" y="335935"/>
                    <a:pt x="94456" y="334417"/>
                    <a:pt x="94634" y="328702"/>
                  </a:cubicBezTo>
                  <a:cubicBezTo>
                    <a:pt x="95080" y="318165"/>
                    <a:pt x="93921" y="308342"/>
                    <a:pt x="106497" y="307985"/>
                  </a:cubicBezTo>
                  <a:cubicBezTo>
                    <a:pt x="108102" y="304502"/>
                    <a:pt x="110332" y="300663"/>
                    <a:pt x="113008" y="297716"/>
                  </a:cubicBezTo>
                  <a:cubicBezTo>
                    <a:pt x="116040" y="294323"/>
                    <a:pt x="119430" y="290751"/>
                    <a:pt x="123979" y="289590"/>
                  </a:cubicBezTo>
                  <a:cubicBezTo>
                    <a:pt x="128884" y="288340"/>
                    <a:pt x="132987" y="289233"/>
                    <a:pt x="137536" y="287000"/>
                  </a:cubicBezTo>
                  <a:cubicBezTo>
                    <a:pt x="142977" y="284321"/>
                    <a:pt x="145296" y="280392"/>
                    <a:pt x="149042" y="276195"/>
                  </a:cubicBezTo>
                  <a:cubicBezTo>
                    <a:pt x="152074" y="272802"/>
                    <a:pt x="155285" y="271552"/>
                    <a:pt x="156445" y="266819"/>
                  </a:cubicBezTo>
                  <a:cubicBezTo>
                    <a:pt x="158140" y="259943"/>
                    <a:pt x="156267" y="256907"/>
                    <a:pt x="164026" y="257175"/>
                  </a:cubicBezTo>
                  <a:cubicBezTo>
                    <a:pt x="168575" y="257264"/>
                    <a:pt x="171340" y="257711"/>
                    <a:pt x="173392" y="251639"/>
                  </a:cubicBezTo>
                  <a:cubicBezTo>
                    <a:pt x="175443" y="245299"/>
                    <a:pt x="171965" y="242709"/>
                    <a:pt x="168397" y="238780"/>
                  </a:cubicBezTo>
                  <a:cubicBezTo>
                    <a:pt x="164472" y="234583"/>
                    <a:pt x="161440" y="228779"/>
                    <a:pt x="161975" y="222885"/>
                  </a:cubicBezTo>
                  <a:cubicBezTo>
                    <a:pt x="162510" y="216902"/>
                    <a:pt x="166791" y="213866"/>
                    <a:pt x="169467" y="208955"/>
                  </a:cubicBezTo>
                  <a:cubicBezTo>
                    <a:pt x="171162" y="205740"/>
                    <a:pt x="174016" y="201990"/>
                    <a:pt x="176424" y="206186"/>
                  </a:cubicBezTo>
                  <a:cubicBezTo>
                    <a:pt x="177584" y="208151"/>
                    <a:pt x="176424" y="209669"/>
                    <a:pt x="178565" y="210830"/>
                  </a:cubicBezTo>
                  <a:cubicBezTo>
                    <a:pt x="179368" y="211276"/>
                    <a:pt x="182400" y="210830"/>
                    <a:pt x="183292" y="210830"/>
                  </a:cubicBezTo>
                  <a:cubicBezTo>
                    <a:pt x="187573" y="210383"/>
                    <a:pt x="189179" y="209312"/>
                    <a:pt x="191498" y="206365"/>
                  </a:cubicBezTo>
                  <a:cubicBezTo>
                    <a:pt x="194174" y="203061"/>
                    <a:pt x="196047" y="200739"/>
                    <a:pt x="196671" y="196275"/>
                  </a:cubicBezTo>
                  <a:cubicBezTo>
                    <a:pt x="197206" y="192256"/>
                    <a:pt x="196404" y="189131"/>
                    <a:pt x="199525" y="186184"/>
                  </a:cubicBezTo>
                  <a:cubicBezTo>
                    <a:pt x="201933" y="183862"/>
                    <a:pt x="204877" y="182434"/>
                    <a:pt x="207107" y="179755"/>
                  </a:cubicBezTo>
                  <a:cubicBezTo>
                    <a:pt x="209247" y="177076"/>
                    <a:pt x="213083" y="174129"/>
                    <a:pt x="214599" y="171004"/>
                  </a:cubicBezTo>
                  <a:cubicBezTo>
                    <a:pt x="216561" y="166985"/>
                    <a:pt x="214956" y="165824"/>
                    <a:pt x="212547" y="163056"/>
                  </a:cubicBezTo>
                  <a:cubicBezTo>
                    <a:pt x="211120" y="161449"/>
                    <a:pt x="209872" y="160020"/>
                    <a:pt x="210407" y="157609"/>
                  </a:cubicBezTo>
                  <a:cubicBezTo>
                    <a:pt x="210763" y="156091"/>
                    <a:pt x="212012" y="155912"/>
                    <a:pt x="212458" y="154662"/>
                  </a:cubicBezTo>
                  <a:cubicBezTo>
                    <a:pt x="213439" y="152073"/>
                    <a:pt x="212993" y="148679"/>
                    <a:pt x="211834" y="146268"/>
                  </a:cubicBezTo>
                  <a:cubicBezTo>
                    <a:pt x="210228" y="142696"/>
                    <a:pt x="209247" y="140821"/>
                    <a:pt x="210139" y="136803"/>
                  </a:cubicBezTo>
                  <a:cubicBezTo>
                    <a:pt x="210763" y="133856"/>
                    <a:pt x="211923" y="130731"/>
                    <a:pt x="210496" y="127695"/>
                  </a:cubicBezTo>
                  <a:cubicBezTo>
                    <a:pt x="208890" y="124301"/>
                    <a:pt x="205412" y="123498"/>
                    <a:pt x="206304" y="119033"/>
                  </a:cubicBezTo>
                  <a:cubicBezTo>
                    <a:pt x="207196" y="114747"/>
                    <a:pt x="208890" y="109121"/>
                    <a:pt x="212815" y="106710"/>
                  </a:cubicBezTo>
                  <a:cubicBezTo>
                    <a:pt x="216293" y="104567"/>
                    <a:pt x="221645" y="104567"/>
                    <a:pt x="225481" y="103852"/>
                  </a:cubicBezTo>
                  <a:lnTo>
                    <a:pt x="225837" y="96619"/>
                  </a:lnTo>
                  <a:lnTo>
                    <a:pt x="245370" y="95190"/>
                  </a:lnTo>
                  <a:lnTo>
                    <a:pt x="244300" y="84743"/>
                  </a:lnTo>
                  <a:lnTo>
                    <a:pt x="262406" y="83314"/>
                  </a:lnTo>
                  <a:lnTo>
                    <a:pt x="263834" y="72866"/>
                  </a:lnTo>
                  <a:lnTo>
                    <a:pt x="275429" y="74295"/>
                  </a:lnTo>
                  <a:lnTo>
                    <a:pt x="276142" y="63401"/>
                  </a:lnTo>
                  <a:lnTo>
                    <a:pt x="286221" y="62686"/>
                  </a:lnTo>
                  <a:lnTo>
                    <a:pt x="286935" y="38844"/>
                  </a:lnTo>
                  <a:lnTo>
                    <a:pt x="280423" y="38844"/>
                  </a:lnTo>
                  <a:lnTo>
                    <a:pt x="281494" y="14734"/>
                  </a:lnTo>
                  <a:lnTo>
                    <a:pt x="40583" y="0"/>
                  </a:lnTo>
                  <a:lnTo>
                    <a:pt x="40583" y="17591"/>
                  </a:lnTo>
                  <a:cubicBezTo>
                    <a:pt x="40583" y="22771"/>
                    <a:pt x="40494" y="27682"/>
                    <a:pt x="39691" y="32861"/>
                  </a:cubicBezTo>
                  <a:cubicBezTo>
                    <a:pt x="37551" y="47327"/>
                    <a:pt x="44329" y="61347"/>
                    <a:pt x="50483" y="73938"/>
                  </a:cubicBezTo>
                  <a:cubicBezTo>
                    <a:pt x="53159" y="79385"/>
                    <a:pt x="57887" y="81082"/>
                    <a:pt x="57976" y="87511"/>
                  </a:cubicBezTo>
                  <a:cubicBezTo>
                    <a:pt x="57976" y="92333"/>
                    <a:pt x="58600" y="98852"/>
                    <a:pt x="57887" y="103674"/>
                  </a:cubicBezTo>
                  <a:cubicBezTo>
                    <a:pt x="52446" y="105906"/>
                    <a:pt x="43348" y="104299"/>
                    <a:pt x="37372" y="104299"/>
                  </a:cubicBezTo>
                  <a:cubicBezTo>
                    <a:pt x="32734" y="104299"/>
                    <a:pt x="21585" y="106174"/>
                    <a:pt x="21139" y="111889"/>
                  </a:cubicBezTo>
                  <a:lnTo>
                    <a:pt x="20604" y="150376"/>
                  </a:lnTo>
                  <a:lnTo>
                    <a:pt x="1606" y="169932"/>
                  </a:lnTo>
                  <a:lnTo>
                    <a:pt x="0" y="288697"/>
                  </a:lnTo>
                  <a:lnTo>
                    <a:pt x="1427" y="417731"/>
                  </a:lnTo>
                  <a:cubicBezTo>
                    <a:pt x="4817" y="416481"/>
                    <a:pt x="8028" y="415052"/>
                    <a:pt x="9990" y="414605"/>
                  </a:cubicBezTo>
                  <a:cubicBezTo>
                    <a:pt x="14003" y="413623"/>
                    <a:pt x="16412" y="414695"/>
                    <a:pt x="20425" y="414963"/>
                  </a:cubicBezTo>
                  <a:cubicBezTo>
                    <a:pt x="24261" y="415231"/>
                    <a:pt x="26401" y="411659"/>
                    <a:pt x="30237" y="412462"/>
                  </a:cubicBezTo>
                  <a:cubicBezTo>
                    <a:pt x="33358" y="413087"/>
                    <a:pt x="34161" y="415856"/>
                    <a:pt x="38175" y="415320"/>
                  </a:cubicBezTo>
                  <a:cubicBezTo>
                    <a:pt x="41653" y="414873"/>
                    <a:pt x="46024" y="411748"/>
                    <a:pt x="49681" y="414248"/>
                  </a:cubicBezTo>
                  <a:cubicBezTo>
                    <a:pt x="52624" y="416302"/>
                    <a:pt x="51643" y="419963"/>
                    <a:pt x="52178" y="422999"/>
                  </a:cubicBezTo>
                  <a:cubicBezTo>
                    <a:pt x="56281" y="415766"/>
                    <a:pt x="56905" y="405854"/>
                    <a:pt x="60830" y="398889"/>
                  </a:cubicBezTo>
                  <a:cubicBezTo>
                    <a:pt x="64130" y="392906"/>
                    <a:pt x="63684" y="391478"/>
                    <a:pt x="63238" y="384870"/>
                  </a:cubicBezTo>
                  <a:close/>
                </a:path>
              </a:pathLst>
            </a:custGeom>
            <a:grpFill/>
            <a:ln w="3175" cap="flat">
              <a:solidFill>
                <a:schemeClr val="bg1">
                  <a:lumMod val="85000"/>
                </a:schemeClr>
              </a:solidFill>
              <a:prstDash val="solid"/>
              <a:miter/>
            </a:ln>
          </p:spPr>
          <p:txBody>
            <a:bodyPr/>
            <a:lstStyle/>
            <a:p>
              <a:endParaRPr lang="en-US"/>
            </a:p>
          </p:txBody>
        </p:sp>
        <p:sp>
          <p:nvSpPr>
            <p:cNvPr id="28" name="Freeform 27">
              <a:extLst>
                <a:ext uri="{FF2B5EF4-FFF2-40B4-BE49-F238E27FC236}">
                  <a16:creationId xmlns:a16="http://schemas.microsoft.com/office/drawing/2014/main" id="{8576C4B9-DBEE-0310-5E0E-266B3DBA2BFF}"/>
                </a:ext>
              </a:extLst>
            </p:cNvPr>
            <p:cNvSpPr/>
            <p:nvPr/>
          </p:nvSpPr>
          <p:spPr>
            <a:xfrm>
              <a:off x="8936528" y="-281820"/>
              <a:ext cx="389727" cy="283964"/>
            </a:xfrm>
            <a:custGeom>
              <a:avLst/>
              <a:gdLst>
                <a:gd name="csX0" fmla="*/ 210763 w 389727"/>
                <a:gd name="csY0" fmla="*/ 283964 h 283964"/>
                <a:gd name="csX1" fmla="*/ 337596 w 389727"/>
                <a:gd name="csY1" fmla="*/ 283428 h 283964"/>
                <a:gd name="csX2" fmla="*/ 346248 w 389727"/>
                <a:gd name="csY2" fmla="*/ 282893 h 283964"/>
                <a:gd name="csX3" fmla="*/ 354008 w 389727"/>
                <a:gd name="csY3" fmla="*/ 257889 h 283964"/>
                <a:gd name="csX4" fmla="*/ 365246 w 389727"/>
                <a:gd name="csY4" fmla="*/ 250835 h 283964"/>
                <a:gd name="csX5" fmla="*/ 365246 w 389727"/>
                <a:gd name="csY5" fmla="*/ 238333 h 283964"/>
                <a:gd name="csX6" fmla="*/ 368011 w 389727"/>
                <a:gd name="csY6" fmla="*/ 232886 h 283964"/>
                <a:gd name="csX7" fmla="*/ 366316 w 389727"/>
                <a:gd name="csY7" fmla="*/ 226903 h 283964"/>
                <a:gd name="csX8" fmla="*/ 372828 w 389727"/>
                <a:gd name="csY8" fmla="*/ 216545 h 283964"/>
                <a:gd name="csX9" fmla="*/ 378268 w 389727"/>
                <a:gd name="csY9" fmla="*/ 218331 h 283964"/>
                <a:gd name="csX10" fmla="*/ 379785 w 389727"/>
                <a:gd name="csY10" fmla="*/ 212616 h 283964"/>
                <a:gd name="csX11" fmla="*/ 382639 w 389727"/>
                <a:gd name="csY11" fmla="*/ 197525 h 283964"/>
                <a:gd name="csX12" fmla="*/ 389685 w 389727"/>
                <a:gd name="csY12" fmla="*/ 187256 h 283964"/>
                <a:gd name="csX13" fmla="*/ 384155 w 389727"/>
                <a:gd name="csY13" fmla="*/ 174754 h 283964"/>
                <a:gd name="csX14" fmla="*/ 364265 w 389727"/>
                <a:gd name="csY14" fmla="*/ 162252 h 283964"/>
                <a:gd name="csX15" fmla="*/ 363195 w 389727"/>
                <a:gd name="csY15" fmla="*/ 135195 h 283964"/>
                <a:gd name="csX16" fmla="*/ 353562 w 389727"/>
                <a:gd name="csY16" fmla="*/ 126980 h 283964"/>
                <a:gd name="csX17" fmla="*/ 350708 w 389727"/>
                <a:gd name="csY17" fmla="*/ 113407 h 283964"/>
                <a:gd name="csX18" fmla="*/ 349013 w 389727"/>
                <a:gd name="csY18" fmla="*/ 85189 h 283964"/>
                <a:gd name="csX19" fmla="*/ 339380 w 389727"/>
                <a:gd name="csY19" fmla="*/ 61347 h 283964"/>
                <a:gd name="csX20" fmla="*/ 338310 w 389727"/>
                <a:gd name="csY20" fmla="*/ 47774 h 283964"/>
                <a:gd name="csX21" fmla="*/ 337685 w 389727"/>
                <a:gd name="csY21" fmla="*/ 35272 h 283964"/>
                <a:gd name="csX22" fmla="*/ 330817 w 389727"/>
                <a:gd name="csY22" fmla="*/ 13573 h 283964"/>
                <a:gd name="csX23" fmla="*/ 196849 w 389727"/>
                <a:gd name="csY23" fmla="*/ 4376 h 283964"/>
                <a:gd name="csX24" fmla="*/ 124603 w 389727"/>
                <a:gd name="csY24" fmla="*/ 0 h 283964"/>
                <a:gd name="csX25" fmla="*/ 123533 w 389727"/>
                <a:gd name="csY25" fmla="*/ 24110 h 283964"/>
                <a:gd name="csX26" fmla="*/ 130044 w 389727"/>
                <a:gd name="csY26" fmla="*/ 24110 h 283964"/>
                <a:gd name="csX27" fmla="*/ 129330 w 389727"/>
                <a:gd name="csY27" fmla="*/ 47952 h 283964"/>
                <a:gd name="csX28" fmla="*/ 119251 w 389727"/>
                <a:gd name="csY28" fmla="*/ 48667 h 283964"/>
                <a:gd name="csX29" fmla="*/ 118538 w 389727"/>
                <a:gd name="csY29" fmla="*/ 59561 h 283964"/>
                <a:gd name="csX30" fmla="*/ 106943 w 389727"/>
                <a:gd name="csY30" fmla="*/ 58132 h 283964"/>
                <a:gd name="csX31" fmla="*/ 105516 w 389727"/>
                <a:gd name="csY31" fmla="*/ 68580 h 283964"/>
                <a:gd name="csX32" fmla="*/ 87409 w 389727"/>
                <a:gd name="csY32" fmla="*/ 70009 h 283964"/>
                <a:gd name="csX33" fmla="*/ 88480 w 389727"/>
                <a:gd name="csY33" fmla="*/ 80456 h 283964"/>
                <a:gd name="csX34" fmla="*/ 68946 w 389727"/>
                <a:gd name="csY34" fmla="*/ 81885 h 283964"/>
                <a:gd name="csX35" fmla="*/ 68590 w 389727"/>
                <a:gd name="csY35" fmla="*/ 89118 h 283964"/>
                <a:gd name="csX36" fmla="*/ 55924 w 389727"/>
                <a:gd name="csY36" fmla="*/ 91976 h 283964"/>
                <a:gd name="csX37" fmla="*/ 49413 w 389727"/>
                <a:gd name="csY37" fmla="*/ 104299 h 283964"/>
                <a:gd name="csX38" fmla="*/ 53605 w 389727"/>
                <a:gd name="csY38" fmla="*/ 112961 h 283964"/>
                <a:gd name="csX39" fmla="*/ 53248 w 389727"/>
                <a:gd name="csY39" fmla="*/ 122069 h 283964"/>
                <a:gd name="csX40" fmla="*/ 54943 w 389727"/>
                <a:gd name="csY40" fmla="*/ 131534 h 283964"/>
                <a:gd name="csX41" fmla="*/ 55567 w 389727"/>
                <a:gd name="csY41" fmla="*/ 139928 h 283964"/>
                <a:gd name="csX42" fmla="*/ 53516 w 389727"/>
                <a:gd name="csY42" fmla="*/ 142875 h 283964"/>
                <a:gd name="csX43" fmla="*/ 55657 w 389727"/>
                <a:gd name="csY43" fmla="*/ 148322 h 283964"/>
                <a:gd name="csX44" fmla="*/ 57708 w 389727"/>
                <a:gd name="csY44" fmla="*/ 156270 h 283964"/>
                <a:gd name="csX45" fmla="*/ 50216 w 389727"/>
                <a:gd name="csY45" fmla="*/ 165021 h 283964"/>
                <a:gd name="csX46" fmla="*/ 42634 w 389727"/>
                <a:gd name="csY46" fmla="*/ 171450 h 283964"/>
                <a:gd name="csX47" fmla="*/ 39780 w 389727"/>
                <a:gd name="csY47" fmla="*/ 181541 h 283964"/>
                <a:gd name="csX48" fmla="*/ 34607 w 389727"/>
                <a:gd name="csY48" fmla="*/ 191631 h 283964"/>
                <a:gd name="csX49" fmla="*/ 26401 w 389727"/>
                <a:gd name="csY49" fmla="*/ 196096 h 283964"/>
                <a:gd name="csX50" fmla="*/ 21674 w 389727"/>
                <a:gd name="csY50" fmla="*/ 196096 h 283964"/>
                <a:gd name="csX51" fmla="*/ 19533 w 389727"/>
                <a:gd name="csY51" fmla="*/ 191453 h 283964"/>
                <a:gd name="csX52" fmla="*/ 12576 w 389727"/>
                <a:gd name="csY52" fmla="*/ 194221 h 283964"/>
                <a:gd name="csX53" fmla="*/ 5084 w 389727"/>
                <a:gd name="csY53" fmla="*/ 208151 h 283964"/>
                <a:gd name="csX54" fmla="*/ 11506 w 389727"/>
                <a:gd name="csY54" fmla="*/ 224046 h 283964"/>
                <a:gd name="csX55" fmla="*/ 16501 w 389727"/>
                <a:gd name="csY55" fmla="*/ 236905 h 283964"/>
                <a:gd name="csX56" fmla="*/ 7136 w 389727"/>
                <a:gd name="csY56" fmla="*/ 242441 h 283964"/>
                <a:gd name="csX57" fmla="*/ 0 w 389727"/>
                <a:gd name="csY57" fmla="*/ 249942 h 283964"/>
                <a:gd name="csX58" fmla="*/ 210318 w 389727"/>
                <a:gd name="csY58" fmla="*/ 251549 h 283964"/>
                <a:gd name="csX59" fmla="*/ 210853 w 389727"/>
                <a:gd name="csY59" fmla="*/ 283518 h 2839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Lst>
              <a:rect l="l" t="t" r="r" b="b"/>
              <a:pathLst>
                <a:path w="389727" h="283964">
                  <a:moveTo>
                    <a:pt x="210763" y="283964"/>
                  </a:moveTo>
                  <a:lnTo>
                    <a:pt x="337596" y="283428"/>
                  </a:lnTo>
                  <a:cubicBezTo>
                    <a:pt x="340450" y="283428"/>
                    <a:pt x="343751" y="283785"/>
                    <a:pt x="346248" y="282893"/>
                  </a:cubicBezTo>
                  <a:cubicBezTo>
                    <a:pt x="358021" y="278696"/>
                    <a:pt x="349280" y="266105"/>
                    <a:pt x="354008" y="257889"/>
                  </a:cubicBezTo>
                  <a:cubicBezTo>
                    <a:pt x="356594" y="253335"/>
                    <a:pt x="362035" y="254139"/>
                    <a:pt x="365246" y="250835"/>
                  </a:cubicBezTo>
                  <a:cubicBezTo>
                    <a:pt x="369973" y="245924"/>
                    <a:pt x="364979" y="243691"/>
                    <a:pt x="365246" y="238333"/>
                  </a:cubicBezTo>
                  <a:cubicBezTo>
                    <a:pt x="365335" y="236190"/>
                    <a:pt x="367743" y="235119"/>
                    <a:pt x="368011" y="232886"/>
                  </a:cubicBezTo>
                  <a:cubicBezTo>
                    <a:pt x="368189" y="231100"/>
                    <a:pt x="366406" y="228957"/>
                    <a:pt x="366316" y="226903"/>
                  </a:cubicBezTo>
                  <a:cubicBezTo>
                    <a:pt x="366138" y="223332"/>
                    <a:pt x="368635" y="217081"/>
                    <a:pt x="372828" y="216545"/>
                  </a:cubicBezTo>
                  <a:cubicBezTo>
                    <a:pt x="375593" y="216188"/>
                    <a:pt x="375503" y="219760"/>
                    <a:pt x="378268" y="218331"/>
                  </a:cubicBezTo>
                  <a:cubicBezTo>
                    <a:pt x="380587" y="217170"/>
                    <a:pt x="379785" y="214759"/>
                    <a:pt x="379785" y="212616"/>
                  </a:cubicBezTo>
                  <a:cubicBezTo>
                    <a:pt x="379785" y="205829"/>
                    <a:pt x="377822" y="203150"/>
                    <a:pt x="382639" y="197525"/>
                  </a:cubicBezTo>
                  <a:cubicBezTo>
                    <a:pt x="385493" y="194221"/>
                    <a:pt x="389328" y="191720"/>
                    <a:pt x="389685" y="187256"/>
                  </a:cubicBezTo>
                  <a:cubicBezTo>
                    <a:pt x="390131" y="182166"/>
                    <a:pt x="387009" y="178415"/>
                    <a:pt x="384155" y="174754"/>
                  </a:cubicBezTo>
                  <a:cubicBezTo>
                    <a:pt x="378536" y="167700"/>
                    <a:pt x="369438" y="169485"/>
                    <a:pt x="364265" y="162252"/>
                  </a:cubicBezTo>
                  <a:cubicBezTo>
                    <a:pt x="359002" y="154930"/>
                    <a:pt x="365871" y="143411"/>
                    <a:pt x="363195" y="135195"/>
                  </a:cubicBezTo>
                  <a:cubicBezTo>
                    <a:pt x="361500" y="130106"/>
                    <a:pt x="356773" y="131088"/>
                    <a:pt x="353562" y="126980"/>
                  </a:cubicBezTo>
                  <a:cubicBezTo>
                    <a:pt x="350975" y="123587"/>
                    <a:pt x="350886" y="117604"/>
                    <a:pt x="350708" y="113407"/>
                  </a:cubicBezTo>
                  <a:cubicBezTo>
                    <a:pt x="350262" y="105013"/>
                    <a:pt x="352581" y="92333"/>
                    <a:pt x="349013" y="85189"/>
                  </a:cubicBezTo>
                  <a:cubicBezTo>
                    <a:pt x="345088" y="77510"/>
                    <a:pt x="338399" y="70723"/>
                    <a:pt x="339380" y="61347"/>
                  </a:cubicBezTo>
                  <a:cubicBezTo>
                    <a:pt x="339915" y="56257"/>
                    <a:pt x="338577" y="52685"/>
                    <a:pt x="338310" y="47774"/>
                  </a:cubicBezTo>
                  <a:cubicBezTo>
                    <a:pt x="338042" y="43488"/>
                    <a:pt x="339648" y="39559"/>
                    <a:pt x="337685" y="35272"/>
                  </a:cubicBezTo>
                  <a:cubicBezTo>
                    <a:pt x="333939" y="27325"/>
                    <a:pt x="331353" y="21967"/>
                    <a:pt x="330817" y="13573"/>
                  </a:cubicBezTo>
                  <a:lnTo>
                    <a:pt x="196849" y="4376"/>
                  </a:lnTo>
                  <a:lnTo>
                    <a:pt x="124603" y="0"/>
                  </a:lnTo>
                  <a:lnTo>
                    <a:pt x="123533" y="24110"/>
                  </a:lnTo>
                  <a:lnTo>
                    <a:pt x="130044" y="24110"/>
                  </a:lnTo>
                  <a:lnTo>
                    <a:pt x="129330" y="47952"/>
                  </a:lnTo>
                  <a:lnTo>
                    <a:pt x="119251" y="48667"/>
                  </a:lnTo>
                  <a:lnTo>
                    <a:pt x="118538" y="59561"/>
                  </a:lnTo>
                  <a:lnTo>
                    <a:pt x="106943" y="58132"/>
                  </a:lnTo>
                  <a:lnTo>
                    <a:pt x="105516" y="68580"/>
                  </a:lnTo>
                  <a:lnTo>
                    <a:pt x="87409" y="70009"/>
                  </a:lnTo>
                  <a:lnTo>
                    <a:pt x="88480" y="80456"/>
                  </a:lnTo>
                  <a:lnTo>
                    <a:pt x="68946" y="81885"/>
                  </a:lnTo>
                  <a:lnTo>
                    <a:pt x="68590" y="89118"/>
                  </a:lnTo>
                  <a:cubicBezTo>
                    <a:pt x="64665" y="89833"/>
                    <a:pt x="59313" y="89833"/>
                    <a:pt x="55924" y="91976"/>
                  </a:cubicBezTo>
                  <a:cubicBezTo>
                    <a:pt x="52000" y="94387"/>
                    <a:pt x="50216" y="100102"/>
                    <a:pt x="49413" y="104299"/>
                  </a:cubicBezTo>
                  <a:cubicBezTo>
                    <a:pt x="48521" y="108764"/>
                    <a:pt x="52000" y="109567"/>
                    <a:pt x="53605" y="112961"/>
                  </a:cubicBezTo>
                  <a:cubicBezTo>
                    <a:pt x="55032" y="115997"/>
                    <a:pt x="53783" y="119211"/>
                    <a:pt x="53248" y="122069"/>
                  </a:cubicBezTo>
                  <a:cubicBezTo>
                    <a:pt x="52446" y="126087"/>
                    <a:pt x="53338" y="128052"/>
                    <a:pt x="54943" y="131534"/>
                  </a:cubicBezTo>
                  <a:cubicBezTo>
                    <a:pt x="56103" y="134035"/>
                    <a:pt x="56548" y="137428"/>
                    <a:pt x="55567" y="139928"/>
                  </a:cubicBezTo>
                  <a:cubicBezTo>
                    <a:pt x="55122" y="141178"/>
                    <a:pt x="53783" y="141446"/>
                    <a:pt x="53516" y="142875"/>
                  </a:cubicBezTo>
                  <a:cubicBezTo>
                    <a:pt x="52981" y="145286"/>
                    <a:pt x="54230" y="146625"/>
                    <a:pt x="55657" y="148322"/>
                  </a:cubicBezTo>
                  <a:cubicBezTo>
                    <a:pt x="58065" y="151090"/>
                    <a:pt x="59760" y="152251"/>
                    <a:pt x="57708" y="156270"/>
                  </a:cubicBezTo>
                  <a:cubicBezTo>
                    <a:pt x="56192" y="159395"/>
                    <a:pt x="52356" y="162342"/>
                    <a:pt x="50216" y="165021"/>
                  </a:cubicBezTo>
                  <a:cubicBezTo>
                    <a:pt x="48075" y="167700"/>
                    <a:pt x="45132" y="169128"/>
                    <a:pt x="42634" y="171450"/>
                  </a:cubicBezTo>
                  <a:cubicBezTo>
                    <a:pt x="39423" y="174397"/>
                    <a:pt x="40315" y="177522"/>
                    <a:pt x="39780" y="181541"/>
                  </a:cubicBezTo>
                  <a:cubicBezTo>
                    <a:pt x="39156" y="186005"/>
                    <a:pt x="37283" y="188327"/>
                    <a:pt x="34607" y="191631"/>
                  </a:cubicBezTo>
                  <a:cubicBezTo>
                    <a:pt x="32288" y="194578"/>
                    <a:pt x="30682" y="195649"/>
                    <a:pt x="26401" y="196096"/>
                  </a:cubicBezTo>
                  <a:cubicBezTo>
                    <a:pt x="25509" y="196096"/>
                    <a:pt x="22477" y="196542"/>
                    <a:pt x="21674" y="196096"/>
                  </a:cubicBezTo>
                  <a:cubicBezTo>
                    <a:pt x="19533" y="194935"/>
                    <a:pt x="20693" y="193417"/>
                    <a:pt x="19533" y="191453"/>
                  </a:cubicBezTo>
                  <a:cubicBezTo>
                    <a:pt x="17125" y="187256"/>
                    <a:pt x="14271" y="191006"/>
                    <a:pt x="12576" y="194221"/>
                  </a:cubicBezTo>
                  <a:cubicBezTo>
                    <a:pt x="9901" y="199132"/>
                    <a:pt x="5619" y="202168"/>
                    <a:pt x="5084" y="208151"/>
                  </a:cubicBezTo>
                  <a:cubicBezTo>
                    <a:pt x="4549" y="214045"/>
                    <a:pt x="7581" y="219849"/>
                    <a:pt x="11506" y="224046"/>
                  </a:cubicBezTo>
                  <a:cubicBezTo>
                    <a:pt x="15163" y="227886"/>
                    <a:pt x="18552" y="230565"/>
                    <a:pt x="16501" y="236905"/>
                  </a:cubicBezTo>
                  <a:cubicBezTo>
                    <a:pt x="14539" y="242977"/>
                    <a:pt x="11684" y="242620"/>
                    <a:pt x="7136" y="242441"/>
                  </a:cubicBezTo>
                  <a:cubicBezTo>
                    <a:pt x="179" y="242262"/>
                    <a:pt x="981" y="244584"/>
                    <a:pt x="0" y="249942"/>
                  </a:cubicBezTo>
                  <a:lnTo>
                    <a:pt x="210318" y="251549"/>
                  </a:lnTo>
                  <a:lnTo>
                    <a:pt x="210853" y="283518"/>
                  </a:lnTo>
                  <a:close/>
                </a:path>
              </a:pathLst>
            </a:custGeom>
            <a:grpFill/>
            <a:ln w="3175" cap="flat">
              <a:solidFill>
                <a:schemeClr val="bg1">
                  <a:lumMod val="85000"/>
                </a:schemeClr>
              </a:solidFill>
              <a:prstDash val="solid"/>
              <a:miter/>
            </a:ln>
          </p:spPr>
          <p:txBody>
            <a:bodyPr/>
            <a:lstStyle/>
            <a:p>
              <a:endParaRPr lang="en-US"/>
            </a:p>
          </p:txBody>
        </p:sp>
        <p:sp>
          <p:nvSpPr>
            <p:cNvPr id="29" name="Freeform 28">
              <a:extLst>
                <a:ext uri="{FF2B5EF4-FFF2-40B4-BE49-F238E27FC236}">
                  <a16:creationId xmlns:a16="http://schemas.microsoft.com/office/drawing/2014/main" id="{6931B744-10E1-AD08-4AD2-C3F1566C66C9}"/>
                </a:ext>
              </a:extLst>
            </p:cNvPr>
            <p:cNvSpPr/>
            <p:nvPr/>
          </p:nvSpPr>
          <p:spPr>
            <a:xfrm>
              <a:off x="8831459" y="-31432"/>
              <a:ext cx="407118" cy="468119"/>
            </a:xfrm>
            <a:custGeom>
              <a:avLst/>
              <a:gdLst>
                <a:gd name="csX0" fmla="*/ 354365 w 407118"/>
                <a:gd name="csY0" fmla="*/ 461129 h 468119"/>
                <a:gd name="csX1" fmla="*/ 361857 w 407118"/>
                <a:gd name="csY1" fmla="*/ 461843 h 468119"/>
                <a:gd name="csX2" fmla="*/ 367833 w 407118"/>
                <a:gd name="csY2" fmla="*/ 464790 h 468119"/>
                <a:gd name="csX3" fmla="*/ 375325 w 407118"/>
                <a:gd name="csY3" fmla="*/ 468094 h 468119"/>
                <a:gd name="csX4" fmla="*/ 379963 w 407118"/>
                <a:gd name="csY4" fmla="*/ 462915 h 468119"/>
                <a:gd name="csX5" fmla="*/ 379160 w 407118"/>
                <a:gd name="csY5" fmla="*/ 456932 h 468119"/>
                <a:gd name="csX6" fmla="*/ 382728 w 407118"/>
                <a:gd name="csY6" fmla="*/ 451753 h 468119"/>
                <a:gd name="csX7" fmla="*/ 388704 w 407118"/>
                <a:gd name="csY7" fmla="*/ 435769 h 468119"/>
                <a:gd name="csX8" fmla="*/ 391915 w 407118"/>
                <a:gd name="csY8" fmla="*/ 417016 h 468119"/>
                <a:gd name="csX9" fmla="*/ 394680 w 407118"/>
                <a:gd name="csY9" fmla="*/ 400586 h 468119"/>
                <a:gd name="csX10" fmla="*/ 403331 w 407118"/>
                <a:gd name="csY10" fmla="*/ 387995 h 468119"/>
                <a:gd name="csX11" fmla="*/ 406810 w 407118"/>
                <a:gd name="csY11" fmla="*/ 367189 h 468119"/>
                <a:gd name="csX12" fmla="*/ 402796 w 407118"/>
                <a:gd name="csY12" fmla="*/ 350758 h 468119"/>
                <a:gd name="csX13" fmla="*/ 384066 w 407118"/>
                <a:gd name="csY13" fmla="*/ 350312 h 468119"/>
                <a:gd name="csX14" fmla="*/ 384066 w 407118"/>
                <a:gd name="csY14" fmla="*/ 305306 h 468119"/>
                <a:gd name="csX15" fmla="*/ 375949 w 407118"/>
                <a:gd name="csY15" fmla="*/ 305306 h 468119"/>
                <a:gd name="csX16" fmla="*/ 377555 w 407118"/>
                <a:gd name="csY16" fmla="*/ 33308 h 468119"/>
                <a:gd name="csX17" fmla="*/ 315833 w 407118"/>
                <a:gd name="csY17" fmla="*/ 33576 h 468119"/>
                <a:gd name="csX18" fmla="*/ 315298 w 407118"/>
                <a:gd name="csY18" fmla="*/ 1607 h 468119"/>
                <a:gd name="csX19" fmla="*/ 104981 w 407118"/>
                <a:gd name="csY19" fmla="*/ 0 h 468119"/>
                <a:gd name="csX20" fmla="*/ 104534 w 407118"/>
                <a:gd name="csY20" fmla="*/ 2143 h 468119"/>
                <a:gd name="csX21" fmla="*/ 97131 w 407118"/>
                <a:gd name="csY21" fmla="*/ 11519 h 468119"/>
                <a:gd name="csX22" fmla="*/ 85625 w 407118"/>
                <a:gd name="csY22" fmla="*/ 22324 h 468119"/>
                <a:gd name="csX23" fmla="*/ 72068 w 407118"/>
                <a:gd name="csY23" fmla="*/ 24914 h 468119"/>
                <a:gd name="csX24" fmla="*/ 61097 w 407118"/>
                <a:gd name="csY24" fmla="*/ 33040 h 468119"/>
                <a:gd name="csX25" fmla="*/ 54586 w 407118"/>
                <a:gd name="csY25" fmla="*/ 43309 h 468119"/>
                <a:gd name="csX26" fmla="*/ 42724 w 407118"/>
                <a:gd name="csY26" fmla="*/ 64026 h 468119"/>
                <a:gd name="csX27" fmla="*/ 38532 w 407118"/>
                <a:gd name="csY27" fmla="*/ 75992 h 468119"/>
                <a:gd name="csX28" fmla="*/ 33537 w 407118"/>
                <a:gd name="csY28" fmla="*/ 85636 h 468119"/>
                <a:gd name="csX29" fmla="*/ 24172 w 407118"/>
                <a:gd name="csY29" fmla="*/ 93851 h 468119"/>
                <a:gd name="csX30" fmla="*/ 19533 w 407118"/>
                <a:gd name="csY30" fmla="*/ 101441 h 468119"/>
                <a:gd name="csX31" fmla="*/ 17482 w 407118"/>
                <a:gd name="csY31" fmla="*/ 110282 h 468119"/>
                <a:gd name="csX32" fmla="*/ 11060 w 407118"/>
                <a:gd name="csY32" fmla="*/ 120015 h 468119"/>
                <a:gd name="csX33" fmla="*/ 8652 w 407118"/>
                <a:gd name="csY33" fmla="*/ 134035 h 468119"/>
                <a:gd name="csX34" fmla="*/ 0 w 407118"/>
                <a:gd name="csY34" fmla="*/ 158145 h 468119"/>
                <a:gd name="csX35" fmla="*/ 179 w 407118"/>
                <a:gd name="csY35" fmla="*/ 159127 h 468119"/>
                <a:gd name="csX36" fmla="*/ 7938 w 407118"/>
                <a:gd name="csY36" fmla="*/ 167700 h 468119"/>
                <a:gd name="csX37" fmla="*/ 16055 w 407118"/>
                <a:gd name="csY37" fmla="*/ 176451 h 468119"/>
                <a:gd name="csX38" fmla="*/ 26134 w 407118"/>
                <a:gd name="csY38" fmla="*/ 183773 h 468119"/>
                <a:gd name="csX39" fmla="*/ 33983 w 407118"/>
                <a:gd name="csY39" fmla="*/ 191542 h 468119"/>
                <a:gd name="csX40" fmla="*/ 41921 w 407118"/>
                <a:gd name="csY40" fmla="*/ 189845 h 468119"/>
                <a:gd name="csX41" fmla="*/ 48432 w 407118"/>
                <a:gd name="csY41" fmla="*/ 201186 h 468119"/>
                <a:gd name="csX42" fmla="*/ 63060 w 407118"/>
                <a:gd name="csY42" fmla="*/ 210830 h 468119"/>
                <a:gd name="csX43" fmla="*/ 82415 w 407118"/>
                <a:gd name="csY43" fmla="*/ 217616 h 468119"/>
                <a:gd name="csX44" fmla="*/ 89015 w 407118"/>
                <a:gd name="csY44" fmla="*/ 223778 h 468119"/>
                <a:gd name="csX45" fmla="*/ 96150 w 407118"/>
                <a:gd name="csY45" fmla="*/ 230118 h 468119"/>
                <a:gd name="csX46" fmla="*/ 104713 w 407118"/>
                <a:gd name="csY46" fmla="*/ 235833 h 468119"/>
                <a:gd name="csX47" fmla="*/ 109173 w 407118"/>
                <a:gd name="csY47" fmla="*/ 236190 h 468119"/>
                <a:gd name="csX48" fmla="*/ 113543 w 407118"/>
                <a:gd name="csY48" fmla="*/ 237262 h 468119"/>
                <a:gd name="csX49" fmla="*/ 127279 w 407118"/>
                <a:gd name="csY49" fmla="*/ 229314 h 468119"/>
                <a:gd name="csX50" fmla="*/ 128260 w 407118"/>
                <a:gd name="csY50" fmla="*/ 235119 h 468119"/>
                <a:gd name="csX51" fmla="*/ 129063 w 407118"/>
                <a:gd name="csY51" fmla="*/ 243780 h 468119"/>
                <a:gd name="csX52" fmla="*/ 137447 w 407118"/>
                <a:gd name="csY52" fmla="*/ 251014 h 468119"/>
                <a:gd name="csX53" fmla="*/ 145385 w 407118"/>
                <a:gd name="csY53" fmla="*/ 254228 h 468119"/>
                <a:gd name="csX54" fmla="*/ 148685 w 407118"/>
                <a:gd name="csY54" fmla="*/ 251817 h 468119"/>
                <a:gd name="csX55" fmla="*/ 151807 w 407118"/>
                <a:gd name="csY55" fmla="*/ 257889 h 468119"/>
                <a:gd name="csX56" fmla="*/ 159477 w 407118"/>
                <a:gd name="csY56" fmla="*/ 263783 h 468119"/>
                <a:gd name="csX57" fmla="*/ 164115 w 407118"/>
                <a:gd name="csY57" fmla="*/ 263247 h 468119"/>
                <a:gd name="csX58" fmla="*/ 167772 w 407118"/>
                <a:gd name="csY58" fmla="*/ 267444 h 468119"/>
                <a:gd name="csX59" fmla="*/ 178654 w 407118"/>
                <a:gd name="csY59" fmla="*/ 275392 h 468119"/>
                <a:gd name="csX60" fmla="*/ 185343 w 407118"/>
                <a:gd name="csY60" fmla="*/ 275659 h 468119"/>
                <a:gd name="csX61" fmla="*/ 191498 w 407118"/>
                <a:gd name="csY61" fmla="*/ 277803 h 468119"/>
                <a:gd name="csX62" fmla="*/ 191409 w 407118"/>
                <a:gd name="csY62" fmla="*/ 286554 h 468119"/>
                <a:gd name="csX63" fmla="*/ 201844 w 407118"/>
                <a:gd name="csY63" fmla="*/ 293876 h 468119"/>
                <a:gd name="csX64" fmla="*/ 208088 w 407118"/>
                <a:gd name="csY64" fmla="*/ 301020 h 468119"/>
                <a:gd name="csX65" fmla="*/ 219415 w 407118"/>
                <a:gd name="csY65" fmla="*/ 319772 h 468119"/>
                <a:gd name="csX66" fmla="*/ 229048 w 407118"/>
                <a:gd name="csY66" fmla="*/ 340668 h 468119"/>
                <a:gd name="csX67" fmla="*/ 237076 w 407118"/>
                <a:gd name="csY67" fmla="*/ 346829 h 468119"/>
                <a:gd name="csX68" fmla="*/ 240108 w 407118"/>
                <a:gd name="csY68" fmla="*/ 352098 h 468119"/>
                <a:gd name="csX69" fmla="*/ 244211 w 407118"/>
                <a:gd name="csY69" fmla="*/ 354151 h 468119"/>
                <a:gd name="csX70" fmla="*/ 246084 w 407118"/>
                <a:gd name="csY70" fmla="*/ 368975 h 468119"/>
                <a:gd name="csX71" fmla="*/ 249652 w 407118"/>
                <a:gd name="csY71" fmla="*/ 375493 h 468119"/>
                <a:gd name="csX72" fmla="*/ 244211 w 407118"/>
                <a:gd name="csY72" fmla="*/ 380940 h 468119"/>
                <a:gd name="csX73" fmla="*/ 246441 w 407118"/>
                <a:gd name="csY73" fmla="*/ 388263 h 468119"/>
                <a:gd name="csX74" fmla="*/ 249206 w 407118"/>
                <a:gd name="csY74" fmla="*/ 395496 h 468119"/>
                <a:gd name="csX75" fmla="*/ 252863 w 407118"/>
                <a:gd name="csY75" fmla="*/ 396835 h 468119"/>
                <a:gd name="csX76" fmla="*/ 256163 w 407118"/>
                <a:gd name="csY76" fmla="*/ 395496 h 468119"/>
                <a:gd name="csX77" fmla="*/ 263298 w 407118"/>
                <a:gd name="csY77" fmla="*/ 405140 h 468119"/>
                <a:gd name="csX78" fmla="*/ 269274 w 407118"/>
                <a:gd name="csY78" fmla="*/ 419606 h 468119"/>
                <a:gd name="csX79" fmla="*/ 276856 w 407118"/>
                <a:gd name="csY79" fmla="*/ 425410 h 468119"/>
                <a:gd name="csX80" fmla="*/ 283010 w 407118"/>
                <a:gd name="csY80" fmla="*/ 427196 h 468119"/>
                <a:gd name="csX81" fmla="*/ 288807 w 407118"/>
                <a:gd name="csY81" fmla="*/ 431215 h 468119"/>
                <a:gd name="csX82" fmla="*/ 299243 w 407118"/>
                <a:gd name="csY82" fmla="*/ 432911 h 468119"/>
                <a:gd name="csX83" fmla="*/ 311819 w 407118"/>
                <a:gd name="csY83" fmla="*/ 451485 h 468119"/>
                <a:gd name="csX84" fmla="*/ 317617 w 407118"/>
                <a:gd name="csY84" fmla="*/ 452914 h 468119"/>
                <a:gd name="csX85" fmla="*/ 321987 w 407118"/>
                <a:gd name="csY85" fmla="*/ 456575 h 468119"/>
                <a:gd name="csX86" fmla="*/ 330996 w 407118"/>
                <a:gd name="csY86" fmla="*/ 458718 h 468119"/>
                <a:gd name="csX87" fmla="*/ 339023 w 407118"/>
                <a:gd name="csY87" fmla="*/ 457289 h 468119"/>
                <a:gd name="csX88" fmla="*/ 343126 w 407118"/>
                <a:gd name="csY88" fmla="*/ 459254 h 468119"/>
                <a:gd name="csX89" fmla="*/ 347675 w 407118"/>
                <a:gd name="csY89" fmla="*/ 458897 h 468119"/>
                <a:gd name="csX90" fmla="*/ 354721 w 407118"/>
                <a:gd name="csY90" fmla="*/ 461397 h 4681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407118" h="468119">
                  <a:moveTo>
                    <a:pt x="354365" y="461129"/>
                  </a:moveTo>
                  <a:cubicBezTo>
                    <a:pt x="356773" y="462022"/>
                    <a:pt x="359449" y="461308"/>
                    <a:pt x="361857" y="461843"/>
                  </a:cubicBezTo>
                  <a:cubicBezTo>
                    <a:pt x="363908" y="462290"/>
                    <a:pt x="365960" y="463629"/>
                    <a:pt x="367833" y="464790"/>
                  </a:cubicBezTo>
                  <a:cubicBezTo>
                    <a:pt x="370419" y="466487"/>
                    <a:pt x="372025" y="468362"/>
                    <a:pt x="375325" y="468094"/>
                  </a:cubicBezTo>
                  <a:cubicBezTo>
                    <a:pt x="378446" y="467826"/>
                    <a:pt x="380052" y="466219"/>
                    <a:pt x="379963" y="462915"/>
                  </a:cubicBezTo>
                  <a:cubicBezTo>
                    <a:pt x="379963" y="460593"/>
                    <a:pt x="378268" y="459432"/>
                    <a:pt x="379160" y="456932"/>
                  </a:cubicBezTo>
                  <a:cubicBezTo>
                    <a:pt x="379874" y="455057"/>
                    <a:pt x="381658" y="453449"/>
                    <a:pt x="382728" y="451753"/>
                  </a:cubicBezTo>
                  <a:cubicBezTo>
                    <a:pt x="386117" y="446663"/>
                    <a:pt x="387544" y="441573"/>
                    <a:pt x="388704" y="435769"/>
                  </a:cubicBezTo>
                  <a:cubicBezTo>
                    <a:pt x="389952" y="429607"/>
                    <a:pt x="391558" y="423535"/>
                    <a:pt x="391915" y="417016"/>
                  </a:cubicBezTo>
                  <a:cubicBezTo>
                    <a:pt x="392272" y="410676"/>
                    <a:pt x="391915" y="406301"/>
                    <a:pt x="394680" y="400586"/>
                  </a:cubicBezTo>
                  <a:cubicBezTo>
                    <a:pt x="397177" y="395496"/>
                    <a:pt x="402083" y="394067"/>
                    <a:pt x="403331" y="387995"/>
                  </a:cubicBezTo>
                  <a:cubicBezTo>
                    <a:pt x="404848" y="380940"/>
                    <a:pt x="406721" y="374690"/>
                    <a:pt x="406810" y="367189"/>
                  </a:cubicBezTo>
                  <a:cubicBezTo>
                    <a:pt x="406810" y="362456"/>
                    <a:pt x="408772" y="351919"/>
                    <a:pt x="402796" y="350758"/>
                  </a:cubicBezTo>
                  <a:cubicBezTo>
                    <a:pt x="396910" y="349687"/>
                    <a:pt x="390042" y="350490"/>
                    <a:pt x="384066" y="350312"/>
                  </a:cubicBezTo>
                  <a:lnTo>
                    <a:pt x="384066" y="305306"/>
                  </a:lnTo>
                  <a:lnTo>
                    <a:pt x="375949" y="305306"/>
                  </a:lnTo>
                  <a:lnTo>
                    <a:pt x="377555" y="33308"/>
                  </a:lnTo>
                  <a:lnTo>
                    <a:pt x="315833" y="33576"/>
                  </a:lnTo>
                  <a:lnTo>
                    <a:pt x="315298" y="1607"/>
                  </a:lnTo>
                  <a:lnTo>
                    <a:pt x="104981" y="0"/>
                  </a:lnTo>
                  <a:cubicBezTo>
                    <a:pt x="104891" y="625"/>
                    <a:pt x="104713" y="1339"/>
                    <a:pt x="104534" y="2143"/>
                  </a:cubicBezTo>
                  <a:cubicBezTo>
                    <a:pt x="103375" y="6787"/>
                    <a:pt x="100164" y="8126"/>
                    <a:pt x="97131" y="11519"/>
                  </a:cubicBezTo>
                  <a:cubicBezTo>
                    <a:pt x="93385" y="15716"/>
                    <a:pt x="91066" y="19645"/>
                    <a:pt x="85625" y="22324"/>
                  </a:cubicBezTo>
                  <a:cubicBezTo>
                    <a:pt x="81166" y="24557"/>
                    <a:pt x="76974" y="23664"/>
                    <a:pt x="72068" y="24914"/>
                  </a:cubicBezTo>
                  <a:cubicBezTo>
                    <a:pt x="67519" y="26075"/>
                    <a:pt x="64130" y="29647"/>
                    <a:pt x="61097" y="33040"/>
                  </a:cubicBezTo>
                  <a:cubicBezTo>
                    <a:pt x="58511" y="35987"/>
                    <a:pt x="56192" y="39737"/>
                    <a:pt x="54586" y="43309"/>
                  </a:cubicBezTo>
                  <a:cubicBezTo>
                    <a:pt x="42099" y="43666"/>
                    <a:pt x="43169" y="53489"/>
                    <a:pt x="42724" y="64026"/>
                  </a:cubicBezTo>
                  <a:cubicBezTo>
                    <a:pt x="42545" y="69741"/>
                    <a:pt x="40315" y="71259"/>
                    <a:pt x="38532" y="75992"/>
                  </a:cubicBezTo>
                  <a:cubicBezTo>
                    <a:pt x="36302" y="81796"/>
                    <a:pt x="39334" y="82689"/>
                    <a:pt x="33537" y="85636"/>
                  </a:cubicBezTo>
                  <a:cubicBezTo>
                    <a:pt x="28631" y="88136"/>
                    <a:pt x="26669" y="88315"/>
                    <a:pt x="24172" y="93851"/>
                  </a:cubicBezTo>
                  <a:cubicBezTo>
                    <a:pt x="22923" y="96619"/>
                    <a:pt x="20782" y="98852"/>
                    <a:pt x="19533" y="101441"/>
                  </a:cubicBezTo>
                  <a:cubicBezTo>
                    <a:pt x="18195" y="104299"/>
                    <a:pt x="18820" y="107603"/>
                    <a:pt x="17482" y="110282"/>
                  </a:cubicBezTo>
                  <a:cubicBezTo>
                    <a:pt x="14717" y="115461"/>
                    <a:pt x="10525" y="112068"/>
                    <a:pt x="11060" y="120015"/>
                  </a:cubicBezTo>
                  <a:cubicBezTo>
                    <a:pt x="11506" y="126623"/>
                    <a:pt x="11952" y="128052"/>
                    <a:pt x="8652" y="134035"/>
                  </a:cubicBezTo>
                  <a:cubicBezTo>
                    <a:pt x="4727" y="141000"/>
                    <a:pt x="4103" y="150912"/>
                    <a:pt x="0" y="158145"/>
                  </a:cubicBezTo>
                  <a:cubicBezTo>
                    <a:pt x="0" y="158502"/>
                    <a:pt x="89" y="158859"/>
                    <a:pt x="179" y="159127"/>
                  </a:cubicBezTo>
                  <a:cubicBezTo>
                    <a:pt x="1427" y="163145"/>
                    <a:pt x="5530" y="164485"/>
                    <a:pt x="7938" y="167700"/>
                  </a:cubicBezTo>
                  <a:cubicBezTo>
                    <a:pt x="10525" y="171093"/>
                    <a:pt x="12487" y="173950"/>
                    <a:pt x="16055" y="176451"/>
                  </a:cubicBezTo>
                  <a:cubicBezTo>
                    <a:pt x="19444" y="178862"/>
                    <a:pt x="23190" y="180826"/>
                    <a:pt x="26134" y="183773"/>
                  </a:cubicBezTo>
                  <a:cubicBezTo>
                    <a:pt x="28453" y="186095"/>
                    <a:pt x="30682" y="190470"/>
                    <a:pt x="33983" y="191542"/>
                  </a:cubicBezTo>
                  <a:cubicBezTo>
                    <a:pt x="37283" y="192613"/>
                    <a:pt x="39245" y="189309"/>
                    <a:pt x="41921" y="189845"/>
                  </a:cubicBezTo>
                  <a:cubicBezTo>
                    <a:pt x="45756" y="190560"/>
                    <a:pt x="46024" y="198418"/>
                    <a:pt x="48432" y="201186"/>
                  </a:cubicBezTo>
                  <a:cubicBezTo>
                    <a:pt x="52267" y="205561"/>
                    <a:pt x="58154" y="208062"/>
                    <a:pt x="63060" y="210830"/>
                  </a:cubicBezTo>
                  <a:cubicBezTo>
                    <a:pt x="69214" y="214313"/>
                    <a:pt x="76528" y="214045"/>
                    <a:pt x="82415" y="217616"/>
                  </a:cubicBezTo>
                  <a:cubicBezTo>
                    <a:pt x="84912" y="219135"/>
                    <a:pt x="86963" y="221724"/>
                    <a:pt x="89015" y="223778"/>
                  </a:cubicBezTo>
                  <a:cubicBezTo>
                    <a:pt x="91334" y="226189"/>
                    <a:pt x="93742" y="227886"/>
                    <a:pt x="96150" y="230118"/>
                  </a:cubicBezTo>
                  <a:cubicBezTo>
                    <a:pt x="98737" y="232529"/>
                    <a:pt x="101056" y="234940"/>
                    <a:pt x="104713" y="235833"/>
                  </a:cubicBezTo>
                  <a:cubicBezTo>
                    <a:pt x="106229" y="236190"/>
                    <a:pt x="107567" y="236012"/>
                    <a:pt x="109173" y="236190"/>
                  </a:cubicBezTo>
                  <a:cubicBezTo>
                    <a:pt x="110778" y="236369"/>
                    <a:pt x="112116" y="237172"/>
                    <a:pt x="113543" y="237262"/>
                  </a:cubicBezTo>
                  <a:cubicBezTo>
                    <a:pt x="121213" y="237976"/>
                    <a:pt x="120946" y="229493"/>
                    <a:pt x="127279" y="229314"/>
                  </a:cubicBezTo>
                  <a:cubicBezTo>
                    <a:pt x="131827" y="229136"/>
                    <a:pt x="129330" y="232261"/>
                    <a:pt x="128260" y="235119"/>
                  </a:cubicBezTo>
                  <a:cubicBezTo>
                    <a:pt x="127190" y="238244"/>
                    <a:pt x="126565" y="240834"/>
                    <a:pt x="129063" y="243780"/>
                  </a:cubicBezTo>
                  <a:cubicBezTo>
                    <a:pt x="131025" y="246191"/>
                    <a:pt x="135039" y="249049"/>
                    <a:pt x="137447" y="251014"/>
                  </a:cubicBezTo>
                  <a:cubicBezTo>
                    <a:pt x="139141" y="252353"/>
                    <a:pt x="142977" y="255121"/>
                    <a:pt x="145385" y="254228"/>
                  </a:cubicBezTo>
                  <a:cubicBezTo>
                    <a:pt x="146812" y="253692"/>
                    <a:pt x="146544" y="251014"/>
                    <a:pt x="148685" y="251817"/>
                  </a:cubicBezTo>
                  <a:cubicBezTo>
                    <a:pt x="149577" y="252174"/>
                    <a:pt x="151093" y="256907"/>
                    <a:pt x="151807" y="257889"/>
                  </a:cubicBezTo>
                  <a:cubicBezTo>
                    <a:pt x="153680" y="260211"/>
                    <a:pt x="156623" y="262890"/>
                    <a:pt x="159477" y="263783"/>
                  </a:cubicBezTo>
                  <a:cubicBezTo>
                    <a:pt x="161350" y="264319"/>
                    <a:pt x="162689" y="263247"/>
                    <a:pt x="164115" y="263247"/>
                  </a:cubicBezTo>
                  <a:cubicBezTo>
                    <a:pt x="167326" y="263247"/>
                    <a:pt x="166256" y="263872"/>
                    <a:pt x="167772" y="267444"/>
                  </a:cubicBezTo>
                  <a:cubicBezTo>
                    <a:pt x="169735" y="271998"/>
                    <a:pt x="173838" y="274409"/>
                    <a:pt x="178654" y="275392"/>
                  </a:cubicBezTo>
                  <a:cubicBezTo>
                    <a:pt x="180705" y="275838"/>
                    <a:pt x="183114" y="275659"/>
                    <a:pt x="185343" y="275659"/>
                  </a:cubicBezTo>
                  <a:cubicBezTo>
                    <a:pt x="188733" y="275659"/>
                    <a:pt x="189892" y="274945"/>
                    <a:pt x="191498" y="277803"/>
                  </a:cubicBezTo>
                  <a:cubicBezTo>
                    <a:pt x="193103" y="280839"/>
                    <a:pt x="189446" y="283518"/>
                    <a:pt x="191409" y="286554"/>
                  </a:cubicBezTo>
                  <a:cubicBezTo>
                    <a:pt x="193549" y="289947"/>
                    <a:pt x="199257" y="290393"/>
                    <a:pt x="201844" y="293876"/>
                  </a:cubicBezTo>
                  <a:cubicBezTo>
                    <a:pt x="204074" y="296823"/>
                    <a:pt x="205055" y="298609"/>
                    <a:pt x="208088" y="301020"/>
                  </a:cubicBezTo>
                  <a:cubicBezTo>
                    <a:pt x="213261" y="305127"/>
                    <a:pt x="217096" y="313521"/>
                    <a:pt x="219415" y="319772"/>
                  </a:cubicBezTo>
                  <a:cubicBezTo>
                    <a:pt x="221734" y="326112"/>
                    <a:pt x="223429" y="336381"/>
                    <a:pt x="229048" y="340668"/>
                  </a:cubicBezTo>
                  <a:cubicBezTo>
                    <a:pt x="232794" y="343525"/>
                    <a:pt x="235113" y="342186"/>
                    <a:pt x="237076" y="346829"/>
                  </a:cubicBezTo>
                  <a:cubicBezTo>
                    <a:pt x="237967" y="348883"/>
                    <a:pt x="238146" y="350580"/>
                    <a:pt x="240108" y="352098"/>
                  </a:cubicBezTo>
                  <a:cubicBezTo>
                    <a:pt x="241268" y="352991"/>
                    <a:pt x="243319" y="353080"/>
                    <a:pt x="244211" y="354151"/>
                  </a:cubicBezTo>
                  <a:cubicBezTo>
                    <a:pt x="248671" y="359866"/>
                    <a:pt x="239127" y="363795"/>
                    <a:pt x="246084" y="368975"/>
                  </a:cubicBezTo>
                  <a:cubicBezTo>
                    <a:pt x="248314" y="370671"/>
                    <a:pt x="250722" y="371922"/>
                    <a:pt x="249652" y="375493"/>
                  </a:cubicBezTo>
                  <a:cubicBezTo>
                    <a:pt x="248849" y="378172"/>
                    <a:pt x="245192" y="378172"/>
                    <a:pt x="244211" y="380940"/>
                  </a:cubicBezTo>
                  <a:cubicBezTo>
                    <a:pt x="243230" y="383619"/>
                    <a:pt x="245727" y="385941"/>
                    <a:pt x="246441" y="388263"/>
                  </a:cubicBezTo>
                  <a:cubicBezTo>
                    <a:pt x="247243" y="390674"/>
                    <a:pt x="246976" y="393621"/>
                    <a:pt x="249206" y="395496"/>
                  </a:cubicBezTo>
                  <a:cubicBezTo>
                    <a:pt x="250276" y="396389"/>
                    <a:pt x="251436" y="396925"/>
                    <a:pt x="252863" y="396835"/>
                  </a:cubicBezTo>
                  <a:cubicBezTo>
                    <a:pt x="254022" y="396835"/>
                    <a:pt x="255360" y="395407"/>
                    <a:pt x="256163" y="395496"/>
                  </a:cubicBezTo>
                  <a:cubicBezTo>
                    <a:pt x="259730" y="395853"/>
                    <a:pt x="262228" y="402193"/>
                    <a:pt x="263298" y="405140"/>
                  </a:cubicBezTo>
                  <a:cubicBezTo>
                    <a:pt x="265171" y="410141"/>
                    <a:pt x="266866" y="414784"/>
                    <a:pt x="269274" y="419606"/>
                  </a:cubicBezTo>
                  <a:cubicBezTo>
                    <a:pt x="271504" y="424249"/>
                    <a:pt x="272218" y="424249"/>
                    <a:pt x="276856" y="425410"/>
                  </a:cubicBezTo>
                  <a:cubicBezTo>
                    <a:pt x="278729" y="425857"/>
                    <a:pt x="281226" y="426303"/>
                    <a:pt x="283010" y="427196"/>
                  </a:cubicBezTo>
                  <a:cubicBezTo>
                    <a:pt x="285062" y="428179"/>
                    <a:pt x="286667" y="430411"/>
                    <a:pt x="288807" y="431215"/>
                  </a:cubicBezTo>
                  <a:cubicBezTo>
                    <a:pt x="292197" y="432465"/>
                    <a:pt x="296032" y="430947"/>
                    <a:pt x="299243" y="432911"/>
                  </a:cubicBezTo>
                  <a:cubicBezTo>
                    <a:pt x="305576" y="436662"/>
                    <a:pt x="304416" y="448360"/>
                    <a:pt x="311819" y="451485"/>
                  </a:cubicBezTo>
                  <a:cubicBezTo>
                    <a:pt x="313603" y="452199"/>
                    <a:pt x="315744" y="452021"/>
                    <a:pt x="317617" y="452914"/>
                  </a:cubicBezTo>
                  <a:cubicBezTo>
                    <a:pt x="319490" y="453807"/>
                    <a:pt x="320471" y="455236"/>
                    <a:pt x="321987" y="456575"/>
                  </a:cubicBezTo>
                  <a:cubicBezTo>
                    <a:pt x="324574" y="458718"/>
                    <a:pt x="327428" y="459432"/>
                    <a:pt x="330996" y="458718"/>
                  </a:cubicBezTo>
                  <a:cubicBezTo>
                    <a:pt x="334118" y="458182"/>
                    <a:pt x="335545" y="456486"/>
                    <a:pt x="339023" y="457289"/>
                  </a:cubicBezTo>
                  <a:cubicBezTo>
                    <a:pt x="340896" y="457646"/>
                    <a:pt x="342234" y="458272"/>
                    <a:pt x="343126" y="459254"/>
                  </a:cubicBezTo>
                  <a:cubicBezTo>
                    <a:pt x="344553" y="458897"/>
                    <a:pt x="346070" y="458807"/>
                    <a:pt x="347675" y="458897"/>
                  </a:cubicBezTo>
                  <a:cubicBezTo>
                    <a:pt x="350618" y="458986"/>
                    <a:pt x="352045" y="460415"/>
                    <a:pt x="354721" y="461397"/>
                  </a:cubicBezTo>
                  <a:close/>
                </a:path>
              </a:pathLst>
            </a:custGeom>
            <a:grpFill/>
            <a:ln w="3175" cap="flat">
              <a:solidFill>
                <a:schemeClr val="bg1">
                  <a:lumMod val="85000"/>
                </a:schemeClr>
              </a:solidFill>
              <a:prstDash val="solid"/>
              <a:miter/>
            </a:ln>
          </p:spPr>
          <p:txBody>
            <a:bodyPr/>
            <a:lstStyle/>
            <a:p>
              <a:endParaRPr lang="en-US"/>
            </a:p>
          </p:txBody>
        </p:sp>
        <p:sp>
          <p:nvSpPr>
            <p:cNvPr id="30" name="Freeform 29">
              <a:extLst>
                <a:ext uri="{FF2B5EF4-FFF2-40B4-BE49-F238E27FC236}">
                  <a16:creationId xmlns:a16="http://schemas.microsoft.com/office/drawing/2014/main" id="{2126081A-15E9-1D11-28B0-9C715F3BC3CB}"/>
                </a:ext>
              </a:extLst>
            </p:cNvPr>
            <p:cNvSpPr/>
            <p:nvPr/>
          </p:nvSpPr>
          <p:spPr>
            <a:xfrm>
              <a:off x="9267167" y="-268069"/>
              <a:ext cx="380834" cy="228094"/>
            </a:xfrm>
            <a:custGeom>
              <a:avLst/>
              <a:gdLst>
                <a:gd name="csX0" fmla="*/ 64397 w 380834"/>
                <a:gd name="csY0" fmla="*/ 169485 h 228094"/>
                <a:gd name="csX1" fmla="*/ 75101 w 380834"/>
                <a:gd name="csY1" fmla="*/ 152519 h 228094"/>
                <a:gd name="csX2" fmla="*/ 94634 w 380834"/>
                <a:gd name="csY2" fmla="*/ 144393 h 228094"/>
                <a:gd name="csX3" fmla="*/ 114346 w 380834"/>
                <a:gd name="csY3" fmla="*/ 139303 h 228094"/>
                <a:gd name="csX4" fmla="*/ 122284 w 380834"/>
                <a:gd name="csY4" fmla="*/ 147072 h 228094"/>
                <a:gd name="csX5" fmla="*/ 136912 w 380834"/>
                <a:gd name="csY5" fmla="*/ 145375 h 228094"/>
                <a:gd name="csX6" fmla="*/ 151807 w 380834"/>
                <a:gd name="csY6" fmla="*/ 151358 h 228094"/>
                <a:gd name="csX7" fmla="*/ 164026 w 380834"/>
                <a:gd name="csY7" fmla="*/ 146447 h 228094"/>
                <a:gd name="csX8" fmla="*/ 177138 w 380834"/>
                <a:gd name="csY8" fmla="*/ 151715 h 228094"/>
                <a:gd name="csX9" fmla="*/ 191052 w 380834"/>
                <a:gd name="csY9" fmla="*/ 160109 h 228094"/>
                <a:gd name="csX10" fmla="*/ 200239 w 380834"/>
                <a:gd name="csY10" fmla="*/ 169307 h 228094"/>
                <a:gd name="csX11" fmla="*/ 212815 w 380834"/>
                <a:gd name="csY11" fmla="*/ 175736 h 228094"/>
                <a:gd name="csX12" fmla="*/ 227353 w 380834"/>
                <a:gd name="csY12" fmla="*/ 178415 h 228094"/>
                <a:gd name="csX13" fmla="*/ 232883 w 380834"/>
                <a:gd name="csY13" fmla="*/ 188595 h 228094"/>
                <a:gd name="csX14" fmla="*/ 255628 w 380834"/>
                <a:gd name="csY14" fmla="*/ 202793 h 228094"/>
                <a:gd name="csX15" fmla="*/ 266866 w 380834"/>
                <a:gd name="csY15" fmla="*/ 209401 h 228094"/>
                <a:gd name="csX16" fmla="*/ 273912 w 380834"/>
                <a:gd name="csY16" fmla="*/ 209848 h 228094"/>
                <a:gd name="csX17" fmla="*/ 280423 w 380834"/>
                <a:gd name="csY17" fmla="*/ 213687 h 228094"/>
                <a:gd name="csX18" fmla="*/ 290591 w 380834"/>
                <a:gd name="csY18" fmla="*/ 217616 h 228094"/>
                <a:gd name="csX19" fmla="*/ 301027 w 380834"/>
                <a:gd name="csY19" fmla="*/ 221992 h 228094"/>
                <a:gd name="csX20" fmla="*/ 310749 w 380834"/>
                <a:gd name="csY20" fmla="*/ 227261 h 228094"/>
                <a:gd name="csX21" fmla="*/ 323414 w 380834"/>
                <a:gd name="csY21" fmla="*/ 221903 h 228094"/>
                <a:gd name="csX22" fmla="*/ 333136 w 380834"/>
                <a:gd name="csY22" fmla="*/ 220028 h 228094"/>
                <a:gd name="csX23" fmla="*/ 342502 w 380834"/>
                <a:gd name="csY23" fmla="*/ 220028 h 228094"/>
                <a:gd name="csX24" fmla="*/ 355702 w 380834"/>
                <a:gd name="csY24" fmla="*/ 215205 h 228094"/>
                <a:gd name="csX25" fmla="*/ 358021 w 380834"/>
                <a:gd name="csY25" fmla="*/ 202793 h 228094"/>
                <a:gd name="csX26" fmla="*/ 366138 w 380834"/>
                <a:gd name="csY26" fmla="*/ 193685 h 228094"/>
                <a:gd name="csX27" fmla="*/ 370062 w 380834"/>
                <a:gd name="csY27" fmla="*/ 182076 h 228094"/>
                <a:gd name="csX28" fmla="*/ 378714 w 380834"/>
                <a:gd name="csY28" fmla="*/ 174665 h 228094"/>
                <a:gd name="csX29" fmla="*/ 380141 w 380834"/>
                <a:gd name="csY29" fmla="*/ 158948 h 228094"/>
                <a:gd name="csX30" fmla="*/ 374254 w 380834"/>
                <a:gd name="csY30" fmla="*/ 147697 h 228094"/>
                <a:gd name="csX31" fmla="*/ 366762 w 380834"/>
                <a:gd name="csY31" fmla="*/ 138232 h 228094"/>
                <a:gd name="csX32" fmla="*/ 365603 w 380834"/>
                <a:gd name="csY32" fmla="*/ 129034 h 228094"/>
                <a:gd name="csX33" fmla="*/ 359627 w 380834"/>
                <a:gd name="csY33" fmla="*/ 124212 h 228094"/>
                <a:gd name="csX34" fmla="*/ 359181 w 380834"/>
                <a:gd name="csY34" fmla="*/ 116086 h 228094"/>
                <a:gd name="csX35" fmla="*/ 351064 w 380834"/>
                <a:gd name="csY35" fmla="*/ 114479 h 228094"/>
                <a:gd name="csX36" fmla="*/ 344553 w 380834"/>
                <a:gd name="csY36" fmla="*/ 105817 h 228094"/>
                <a:gd name="csX37" fmla="*/ 340272 w 380834"/>
                <a:gd name="csY37" fmla="*/ 90636 h 228094"/>
                <a:gd name="csX38" fmla="*/ 331085 w 380834"/>
                <a:gd name="csY38" fmla="*/ 78135 h 228094"/>
                <a:gd name="csX39" fmla="*/ 337507 w 380834"/>
                <a:gd name="csY39" fmla="*/ 71080 h 228094"/>
                <a:gd name="csX40" fmla="*/ 332066 w 380834"/>
                <a:gd name="csY40" fmla="*/ 56971 h 228094"/>
                <a:gd name="csX41" fmla="*/ 336793 w 380834"/>
                <a:gd name="csY41" fmla="*/ 45541 h 228094"/>
                <a:gd name="csX42" fmla="*/ 345623 w 380834"/>
                <a:gd name="csY42" fmla="*/ 34736 h 228094"/>
                <a:gd name="csX43" fmla="*/ 351421 w 380834"/>
                <a:gd name="csY43" fmla="*/ 24110 h 228094"/>
                <a:gd name="csX44" fmla="*/ 0 w 380834"/>
                <a:gd name="csY44" fmla="*/ 0 h 228094"/>
                <a:gd name="csX45" fmla="*/ 6868 w 380834"/>
                <a:gd name="csY45" fmla="*/ 21699 h 228094"/>
                <a:gd name="csX46" fmla="*/ 7492 w 380834"/>
                <a:gd name="csY46" fmla="*/ 34201 h 228094"/>
                <a:gd name="csX47" fmla="*/ 8562 w 380834"/>
                <a:gd name="csY47" fmla="*/ 47774 h 228094"/>
                <a:gd name="csX48" fmla="*/ 18195 w 380834"/>
                <a:gd name="csY48" fmla="*/ 71616 h 228094"/>
                <a:gd name="csX49" fmla="*/ 19890 w 380834"/>
                <a:gd name="csY49" fmla="*/ 99834 h 228094"/>
                <a:gd name="csX50" fmla="*/ 22744 w 380834"/>
                <a:gd name="csY50" fmla="*/ 113407 h 228094"/>
                <a:gd name="csX51" fmla="*/ 32377 w 380834"/>
                <a:gd name="csY51" fmla="*/ 121622 h 228094"/>
                <a:gd name="csX52" fmla="*/ 33447 w 380834"/>
                <a:gd name="csY52" fmla="*/ 148679 h 228094"/>
                <a:gd name="csX53" fmla="*/ 53338 w 380834"/>
                <a:gd name="csY53" fmla="*/ 161181 h 228094"/>
                <a:gd name="csX54" fmla="*/ 58868 w 380834"/>
                <a:gd name="csY54" fmla="*/ 173682 h 228094"/>
                <a:gd name="csX55" fmla="*/ 57262 w 380834"/>
                <a:gd name="csY55" fmla="*/ 177879 h 228094"/>
                <a:gd name="csX56" fmla="*/ 59313 w 380834"/>
                <a:gd name="csY56" fmla="*/ 177344 h 228094"/>
                <a:gd name="csX57" fmla="*/ 64397 w 380834"/>
                <a:gd name="csY57" fmla="*/ 169485 h 228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380834" h="228094">
                  <a:moveTo>
                    <a:pt x="64397" y="169485"/>
                  </a:moveTo>
                  <a:cubicBezTo>
                    <a:pt x="68411" y="162163"/>
                    <a:pt x="66717" y="156895"/>
                    <a:pt x="75101" y="152519"/>
                  </a:cubicBezTo>
                  <a:cubicBezTo>
                    <a:pt x="81255" y="149304"/>
                    <a:pt x="87855" y="146447"/>
                    <a:pt x="94634" y="144393"/>
                  </a:cubicBezTo>
                  <a:cubicBezTo>
                    <a:pt x="100521" y="142607"/>
                    <a:pt x="107924" y="137964"/>
                    <a:pt x="114346" y="139303"/>
                  </a:cubicBezTo>
                  <a:cubicBezTo>
                    <a:pt x="119519" y="140464"/>
                    <a:pt x="117913" y="145018"/>
                    <a:pt x="122284" y="147072"/>
                  </a:cubicBezTo>
                  <a:cubicBezTo>
                    <a:pt x="126476" y="149126"/>
                    <a:pt x="133076" y="145911"/>
                    <a:pt x="136912" y="145375"/>
                  </a:cubicBezTo>
                  <a:cubicBezTo>
                    <a:pt x="144047" y="144393"/>
                    <a:pt x="145831" y="149840"/>
                    <a:pt x="151807" y="151358"/>
                  </a:cubicBezTo>
                  <a:cubicBezTo>
                    <a:pt x="158318" y="153055"/>
                    <a:pt x="156891" y="145822"/>
                    <a:pt x="164026" y="146447"/>
                  </a:cubicBezTo>
                  <a:cubicBezTo>
                    <a:pt x="168307" y="146804"/>
                    <a:pt x="173035" y="150197"/>
                    <a:pt x="177138" y="151715"/>
                  </a:cubicBezTo>
                  <a:cubicBezTo>
                    <a:pt x="182400" y="153769"/>
                    <a:pt x="186414" y="156895"/>
                    <a:pt x="191052" y="160109"/>
                  </a:cubicBezTo>
                  <a:cubicBezTo>
                    <a:pt x="195065" y="162877"/>
                    <a:pt x="196938" y="166271"/>
                    <a:pt x="200239" y="169307"/>
                  </a:cubicBezTo>
                  <a:cubicBezTo>
                    <a:pt x="203806" y="172611"/>
                    <a:pt x="208801" y="172611"/>
                    <a:pt x="212815" y="175736"/>
                  </a:cubicBezTo>
                  <a:cubicBezTo>
                    <a:pt x="219148" y="180558"/>
                    <a:pt x="220575" y="177433"/>
                    <a:pt x="227353" y="178415"/>
                  </a:cubicBezTo>
                  <a:cubicBezTo>
                    <a:pt x="235024" y="179576"/>
                    <a:pt x="230475" y="183505"/>
                    <a:pt x="232883" y="188595"/>
                  </a:cubicBezTo>
                  <a:cubicBezTo>
                    <a:pt x="236540" y="196185"/>
                    <a:pt x="250187" y="195649"/>
                    <a:pt x="255628" y="202793"/>
                  </a:cubicBezTo>
                  <a:cubicBezTo>
                    <a:pt x="259285" y="207526"/>
                    <a:pt x="260444" y="208687"/>
                    <a:pt x="266866" y="209401"/>
                  </a:cubicBezTo>
                  <a:cubicBezTo>
                    <a:pt x="269185" y="209669"/>
                    <a:pt x="271772" y="208865"/>
                    <a:pt x="273912" y="209848"/>
                  </a:cubicBezTo>
                  <a:cubicBezTo>
                    <a:pt x="276945" y="211276"/>
                    <a:pt x="276945" y="213241"/>
                    <a:pt x="280423" y="213687"/>
                  </a:cubicBezTo>
                  <a:cubicBezTo>
                    <a:pt x="287024" y="214491"/>
                    <a:pt x="286221" y="211544"/>
                    <a:pt x="290591" y="217616"/>
                  </a:cubicBezTo>
                  <a:cubicBezTo>
                    <a:pt x="294248" y="222706"/>
                    <a:pt x="295765" y="222885"/>
                    <a:pt x="301027" y="221992"/>
                  </a:cubicBezTo>
                  <a:cubicBezTo>
                    <a:pt x="309233" y="220563"/>
                    <a:pt x="305576" y="224760"/>
                    <a:pt x="310749" y="227261"/>
                  </a:cubicBezTo>
                  <a:cubicBezTo>
                    <a:pt x="316546" y="230029"/>
                    <a:pt x="320293" y="225296"/>
                    <a:pt x="323414" y="221903"/>
                  </a:cubicBezTo>
                  <a:cubicBezTo>
                    <a:pt x="327517" y="217349"/>
                    <a:pt x="329390" y="216634"/>
                    <a:pt x="333136" y="220028"/>
                  </a:cubicBezTo>
                  <a:cubicBezTo>
                    <a:pt x="338577" y="224939"/>
                    <a:pt x="336347" y="223957"/>
                    <a:pt x="342502" y="220028"/>
                  </a:cubicBezTo>
                  <a:cubicBezTo>
                    <a:pt x="346872" y="217259"/>
                    <a:pt x="352224" y="219313"/>
                    <a:pt x="355702" y="215205"/>
                  </a:cubicBezTo>
                  <a:cubicBezTo>
                    <a:pt x="358735" y="211455"/>
                    <a:pt x="357397" y="207258"/>
                    <a:pt x="358021" y="202793"/>
                  </a:cubicBezTo>
                  <a:cubicBezTo>
                    <a:pt x="358913" y="196632"/>
                    <a:pt x="361589" y="196900"/>
                    <a:pt x="366138" y="193685"/>
                  </a:cubicBezTo>
                  <a:cubicBezTo>
                    <a:pt x="370865" y="190381"/>
                    <a:pt x="368635" y="186988"/>
                    <a:pt x="370062" y="182076"/>
                  </a:cubicBezTo>
                  <a:cubicBezTo>
                    <a:pt x="371668" y="176272"/>
                    <a:pt x="375503" y="178147"/>
                    <a:pt x="378714" y="174665"/>
                  </a:cubicBezTo>
                  <a:cubicBezTo>
                    <a:pt x="381122" y="171986"/>
                    <a:pt x="381301" y="162342"/>
                    <a:pt x="380141" y="158948"/>
                  </a:cubicBezTo>
                  <a:cubicBezTo>
                    <a:pt x="378714" y="154752"/>
                    <a:pt x="375503" y="151983"/>
                    <a:pt x="374254" y="147697"/>
                  </a:cubicBezTo>
                  <a:cubicBezTo>
                    <a:pt x="373006" y="143321"/>
                    <a:pt x="371936" y="139750"/>
                    <a:pt x="366762" y="138232"/>
                  </a:cubicBezTo>
                  <a:cubicBezTo>
                    <a:pt x="366584" y="135195"/>
                    <a:pt x="367297" y="131624"/>
                    <a:pt x="365603" y="129034"/>
                  </a:cubicBezTo>
                  <a:cubicBezTo>
                    <a:pt x="364087" y="126802"/>
                    <a:pt x="360965" y="126802"/>
                    <a:pt x="359627" y="124212"/>
                  </a:cubicBezTo>
                  <a:cubicBezTo>
                    <a:pt x="358557" y="121979"/>
                    <a:pt x="360697" y="118140"/>
                    <a:pt x="359181" y="116086"/>
                  </a:cubicBezTo>
                  <a:cubicBezTo>
                    <a:pt x="357129" y="113318"/>
                    <a:pt x="354097" y="115014"/>
                    <a:pt x="351064" y="114479"/>
                  </a:cubicBezTo>
                  <a:cubicBezTo>
                    <a:pt x="345802" y="113586"/>
                    <a:pt x="345267" y="110996"/>
                    <a:pt x="344553" y="105817"/>
                  </a:cubicBezTo>
                  <a:cubicBezTo>
                    <a:pt x="343840" y="100459"/>
                    <a:pt x="342323" y="95548"/>
                    <a:pt x="340272" y="90636"/>
                  </a:cubicBezTo>
                  <a:cubicBezTo>
                    <a:pt x="338399" y="86261"/>
                    <a:pt x="332423" y="82153"/>
                    <a:pt x="331085" y="78135"/>
                  </a:cubicBezTo>
                  <a:cubicBezTo>
                    <a:pt x="329123" y="72063"/>
                    <a:pt x="335812" y="75456"/>
                    <a:pt x="337507" y="71080"/>
                  </a:cubicBezTo>
                  <a:cubicBezTo>
                    <a:pt x="339112" y="66794"/>
                    <a:pt x="333047" y="60811"/>
                    <a:pt x="332066" y="56971"/>
                  </a:cubicBezTo>
                  <a:cubicBezTo>
                    <a:pt x="330639" y="51792"/>
                    <a:pt x="333672" y="48845"/>
                    <a:pt x="336793" y="45541"/>
                  </a:cubicBezTo>
                  <a:cubicBezTo>
                    <a:pt x="340094" y="42148"/>
                    <a:pt x="343661" y="39380"/>
                    <a:pt x="345623" y="34736"/>
                  </a:cubicBezTo>
                  <a:cubicBezTo>
                    <a:pt x="347407" y="30540"/>
                    <a:pt x="348924" y="27503"/>
                    <a:pt x="351421" y="24110"/>
                  </a:cubicBezTo>
                  <a:lnTo>
                    <a:pt x="0" y="0"/>
                  </a:lnTo>
                  <a:cubicBezTo>
                    <a:pt x="535" y="8394"/>
                    <a:pt x="3122" y="13841"/>
                    <a:pt x="6868" y="21699"/>
                  </a:cubicBezTo>
                  <a:cubicBezTo>
                    <a:pt x="8830" y="25985"/>
                    <a:pt x="7225" y="29825"/>
                    <a:pt x="7492" y="34201"/>
                  </a:cubicBezTo>
                  <a:cubicBezTo>
                    <a:pt x="7760" y="39112"/>
                    <a:pt x="9098" y="42684"/>
                    <a:pt x="8562" y="47774"/>
                  </a:cubicBezTo>
                  <a:cubicBezTo>
                    <a:pt x="7581" y="57239"/>
                    <a:pt x="14271" y="63937"/>
                    <a:pt x="18195" y="71616"/>
                  </a:cubicBezTo>
                  <a:cubicBezTo>
                    <a:pt x="21852" y="78760"/>
                    <a:pt x="19533" y="91440"/>
                    <a:pt x="19890" y="99834"/>
                  </a:cubicBezTo>
                  <a:cubicBezTo>
                    <a:pt x="20068" y="104031"/>
                    <a:pt x="20068" y="110014"/>
                    <a:pt x="22744" y="113407"/>
                  </a:cubicBezTo>
                  <a:cubicBezTo>
                    <a:pt x="25955" y="117515"/>
                    <a:pt x="30682" y="116622"/>
                    <a:pt x="32377" y="121622"/>
                  </a:cubicBezTo>
                  <a:cubicBezTo>
                    <a:pt x="35053" y="129838"/>
                    <a:pt x="28185" y="141268"/>
                    <a:pt x="33447" y="148679"/>
                  </a:cubicBezTo>
                  <a:cubicBezTo>
                    <a:pt x="38621" y="155912"/>
                    <a:pt x="47718" y="154037"/>
                    <a:pt x="53338" y="161181"/>
                  </a:cubicBezTo>
                  <a:cubicBezTo>
                    <a:pt x="56281" y="164842"/>
                    <a:pt x="59313" y="168592"/>
                    <a:pt x="58868" y="173682"/>
                  </a:cubicBezTo>
                  <a:cubicBezTo>
                    <a:pt x="58689" y="175290"/>
                    <a:pt x="58154" y="176629"/>
                    <a:pt x="57262" y="177879"/>
                  </a:cubicBezTo>
                  <a:cubicBezTo>
                    <a:pt x="58065" y="177879"/>
                    <a:pt x="58778" y="177701"/>
                    <a:pt x="59313" y="177344"/>
                  </a:cubicBezTo>
                  <a:cubicBezTo>
                    <a:pt x="61097" y="176272"/>
                    <a:pt x="63327" y="171361"/>
                    <a:pt x="64397" y="169485"/>
                  </a:cubicBezTo>
                  <a:close/>
                </a:path>
              </a:pathLst>
            </a:custGeom>
            <a:grpFill/>
            <a:ln w="3175" cap="flat">
              <a:solidFill>
                <a:schemeClr val="bg1">
                  <a:lumMod val="85000"/>
                </a:schemeClr>
              </a:solidFill>
              <a:prstDash val="solid"/>
              <a:miter/>
            </a:ln>
          </p:spPr>
          <p:txBody>
            <a:bodyPr/>
            <a:lstStyle/>
            <a:p>
              <a:endParaRPr lang="en-US"/>
            </a:p>
          </p:txBody>
        </p:sp>
        <p:sp>
          <p:nvSpPr>
            <p:cNvPr id="31" name="Freeform 30">
              <a:extLst>
                <a:ext uri="{FF2B5EF4-FFF2-40B4-BE49-F238E27FC236}">
                  <a16:creationId xmlns:a16="http://schemas.microsoft.com/office/drawing/2014/main" id="{4931C2C4-8B6D-145F-FE6B-8CE437C5748E}"/>
                </a:ext>
              </a:extLst>
            </p:cNvPr>
            <p:cNvSpPr/>
            <p:nvPr/>
          </p:nvSpPr>
          <p:spPr>
            <a:xfrm>
              <a:off x="9207497" y="1785"/>
              <a:ext cx="301047" cy="319801"/>
            </a:xfrm>
            <a:custGeom>
              <a:avLst/>
              <a:gdLst>
                <a:gd name="csX0" fmla="*/ 267847 w 301047"/>
                <a:gd name="csY0" fmla="*/ 315486 h 319801"/>
                <a:gd name="csX1" fmla="*/ 273912 w 301047"/>
                <a:gd name="csY1" fmla="*/ 315486 h 319801"/>
                <a:gd name="csX2" fmla="*/ 280780 w 301047"/>
                <a:gd name="csY2" fmla="*/ 319772 h 319801"/>
                <a:gd name="csX3" fmla="*/ 287648 w 301047"/>
                <a:gd name="csY3" fmla="*/ 315129 h 319801"/>
                <a:gd name="csX4" fmla="*/ 294694 w 301047"/>
                <a:gd name="csY4" fmla="*/ 294858 h 319801"/>
                <a:gd name="csX5" fmla="*/ 299957 w 301047"/>
                <a:gd name="csY5" fmla="*/ 274231 h 319801"/>
                <a:gd name="csX6" fmla="*/ 292464 w 301047"/>
                <a:gd name="csY6" fmla="*/ 266819 h 319801"/>
                <a:gd name="csX7" fmla="*/ 284170 w 301047"/>
                <a:gd name="csY7" fmla="*/ 261908 h 319801"/>
                <a:gd name="csX8" fmla="*/ 276588 w 301047"/>
                <a:gd name="csY8" fmla="*/ 264676 h 319801"/>
                <a:gd name="csX9" fmla="*/ 274715 w 301047"/>
                <a:gd name="csY9" fmla="*/ 255300 h 319801"/>
                <a:gd name="csX10" fmla="*/ 272217 w 301047"/>
                <a:gd name="csY10" fmla="*/ 246727 h 319801"/>
                <a:gd name="csX11" fmla="*/ 271861 w 301047"/>
                <a:gd name="csY11" fmla="*/ 235476 h 319801"/>
                <a:gd name="csX12" fmla="*/ 261068 w 301047"/>
                <a:gd name="csY12" fmla="*/ 220742 h 319801"/>
                <a:gd name="csX13" fmla="*/ 252773 w 301047"/>
                <a:gd name="csY13" fmla="*/ 216098 h 319801"/>
                <a:gd name="csX14" fmla="*/ 248760 w 301047"/>
                <a:gd name="csY14" fmla="*/ 206990 h 319801"/>
                <a:gd name="csX15" fmla="*/ 248760 w 301047"/>
                <a:gd name="csY15" fmla="*/ 197614 h 319801"/>
                <a:gd name="csX16" fmla="*/ 240911 w 301047"/>
                <a:gd name="csY16" fmla="*/ 193417 h 319801"/>
                <a:gd name="csX17" fmla="*/ 236629 w 301047"/>
                <a:gd name="csY17" fmla="*/ 186452 h 319801"/>
                <a:gd name="csX18" fmla="*/ 228245 w 301047"/>
                <a:gd name="csY18" fmla="*/ 185737 h 319801"/>
                <a:gd name="csX19" fmla="*/ 222805 w 301047"/>
                <a:gd name="csY19" fmla="*/ 179308 h 319801"/>
                <a:gd name="csX20" fmla="*/ 217810 w 301047"/>
                <a:gd name="csY20" fmla="*/ 165824 h 319801"/>
                <a:gd name="csX21" fmla="*/ 205769 w 301047"/>
                <a:gd name="csY21" fmla="*/ 158591 h 319801"/>
                <a:gd name="csX22" fmla="*/ 197563 w 301047"/>
                <a:gd name="csY22" fmla="*/ 148411 h 319801"/>
                <a:gd name="csX23" fmla="*/ 185254 w 301047"/>
                <a:gd name="csY23" fmla="*/ 141625 h 319801"/>
                <a:gd name="csX24" fmla="*/ 176603 w 301047"/>
                <a:gd name="csY24" fmla="*/ 129659 h 319801"/>
                <a:gd name="csX25" fmla="*/ 159567 w 301047"/>
                <a:gd name="csY25" fmla="*/ 123765 h 319801"/>
                <a:gd name="csX26" fmla="*/ 150826 w 301047"/>
                <a:gd name="csY26" fmla="*/ 115818 h 319801"/>
                <a:gd name="csX27" fmla="*/ 143779 w 301047"/>
                <a:gd name="csY27" fmla="*/ 116532 h 319801"/>
                <a:gd name="csX28" fmla="*/ 129954 w 301047"/>
                <a:gd name="csY28" fmla="*/ 110996 h 319801"/>
                <a:gd name="csX29" fmla="*/ 120143 w 301047"/>
                <a:gd name="csY29" fmla="*/ 114657 h 319801"/>
                <a:gd name="csX30" fmla="*/ 110332 w 301047"/>
                <a:gd name="csY30" fmla="*/ 118765 h 319801"/>
                <a:gd name="csX31" fmla="*/ 104267 w 301047"/>
                <a:gd name="csY31" fmla="*/ 113586 h 319801"/>
                <a:gd name="csX32" fmla="*/ 99183 w 301047"/>
                <a:gd name="csY32" fmla="*/ 113586 h 319801"/>
                <a:gd name="csX33" fmla="*/ 87677 w 301047"/>
                <a:gd name="csY33" fmla="*/ 98048 h 319801"/>
                <a:gd name="csX34" fmla="*/ 85090 w 301047"/>
                <a:gd name="csY34" fmla="*/ 84653 h 319801"/>
                <a:gd name="csX35" fmla="*/ 80541 w 301047"/>
                <a:gd name="csY35" fmla="*/ 75634 h 319801"/>
                <a:gd name="csX36" fmla="*/ 81077 w 301047"/>
                <a:gd name="csY36" fmla="*/ 66615 h 319801"/>
                <a:gd name="csX37" fmla="*/ 74744 w 301047"/>
                <a:gd name="csY37" fmla="*/ 58222 h 319801"/>
                <a:gd name="csX38" fmla="*/ 74922 w 301047"/>
                <a:gd name="csY38" fmla="*/ 35540 h 319801"/>
                <a:gd name="csX39" fmla="*/ 77509 w 301047"/>
                <a:gd name="csY39" fmla="*/ 24378 h 319801"/>
                <a:gd name="csX40" fmla="*/ 72692 w 301047"/>
                <a:gd name="csY40" fmla="*/ 17145 h 319801"/>
                <a:gd name="csX41" fmla="*/ 72157 w 301047"/>
                <a:gd name="csY41" fmla="*/ 0 h 319801"/>
                <a:gd name="csX42" fmla="*/ 66627 w 301047"/>
                <a:gd name="csY42" fmla="*/ 0 h 319801"/>
                <a:gd name="csX43" fmla="*/ 1605 w 301047"/>
                <a:gd name="csY43" fmla="*/ 268 h 319801"/>
                <a:gd name="csX44" fmla="*/ 0 w 301047"/>
                <a:gd name="csY44" fmla="*/ 272266 h 319801"/>
                <a:gd name="csX45" fmla="*/ 8117 w 301047"/>
                <a:gd name="csY45" fmla="*/ 272266 h 319801"/>
                <a:gd name="csX46" fmla="*/ 8117 w 301047"/>
                <a:gd name="csY46" fmla="*/ 317272 h 319801"/>
                <a:gd name="csX47" fmla="*/ 26847 w 301047"/>
                <a:gd name="csY47" fmla="*/ 317718 h 319801"/>
                <a:gd name="csX48" fmla="*/ 29523 w 301047"/>
                <a:gd name="csY48" fmla="*/ 319415 h 319801"/>
                <a:gd name="csX49" fmla="*/ 263477 w 301047"/>
                <a:gd name="csY49" fmla="*/ 319058 h 319801"/>
                <a:gd name="csX50" fmla="*/ 267847 w 301047"/>
                <a:gd name="csY50" fmla="*/ 315486 h 319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301047" h="319801">
                  <a:moveTo>
                    <a:pt x="267847" y="315486"/>
                  </a:moveTo>
                  <a:cubicBezTo>
                    <a:pt x="269363" y="315486"/>
                    <a:pt x="272664" y="314772"/>
                    <a:pt x="273912" y="315486"/>
                  </a:cubicBezTo>
                  <a:cubicBezTo>
                    <a:pt x="277123" y="317182"/>
                    <a:pt x="275696" y="320129"/>
                    <a:pt x="280780" y="319772"/>
                  </a:cubicBezTo>
                  <a:cubicBezTo>
                    <a:pt x="284437" y="319504"/>
                    <a:pt x="285418" y="317897"/>
                    <a:pt x="287648" y="315129"/>
                  </a:cubicBezTo>
                  <a:cubicBezTo>
                    <a:pt x="292821" y="308878"/>
                    <a:pt x="291751" y="302270"/>
                    <a:pt x="294694" y="294858"/>
                  </a:cubicBezTo>
                  <a:cubicBezTo>
                    <a:pt x="297102" y="288608"/>
                    <a:pt x="303614" y="281553"/>
                    <a:pt x="299957" y="274231"/>
                  </a:cubicBezTo>
                  <a:cubicBezTo>
                    <a:pt x="298351" y="271016"/>
                    <a:pt x="294159" y="270480"/>
                    <a:pt x="292464" y="266819"/>
                  </a:cubicBezTo>
                  <a:cubicBezTo>
                    <a:pt x="290770" y="263247"/>
                    <a:pt x="288986" y="260747"/>
                    <a:pt x="284170" y="261908"/>
                  </a:cubicBezTo>
                  <a:cubicBezTo>
                    <a:pt x="281850" y="262444"/>
                    <a:pt x="279264" y="266551"/>
                    <a:pt x="276588" y="264676"/>
                  </a:cubicBezTo>
                  <a:cubicBezTo>
                    <a:pt x="274537" y="263247"/>
                    <a:pt x="274893" y="257443"/>
                    <a:pt x="274715" y="255300"/>
                  </a:cubicBezTo>
                  <a:cubicBezTo>
                    <a:pt x="274358" y="251906"/>
                    <a:pt x="272753" y="249942"/>
                    <a:pt x="272217" y="246727"/>
                  </a:cubicBezTo>
                  <a:cubicBezTo>
                    <a:pt x="271593" y="243245"/>
                    <a:pt x="271861" y="238958"/>
                    <a:pt x="271861" y="235476"/>
                  </a:cubicBezTo>
                  <a:cubicBezTo>
                    <a:pt x="271772" y="226368"/>
                    <a:pt x="270523" y="221546"/>
                    <a:pt x="261068" y="220742"/>
                  </a:cubicBezTo>
                  <a:cubicBezTo>
                    <a:pt x="256698" y="220385"/>
                    <a:pt x="254914" y="220206"/>
                    <a:pt x="252773" y="216098"/>
                  </a:cubicBezTo>
                  <a:cubicBezTo>
                    <a:pt x="251079" y="212973"/>
                    <a:pt x="249027" y="210562"/>
                    <a:pt x="248760" y="206990"/>
                  </a:cubicBezTo>
                  <a:cubicBezTo>
                    <a:pt x="248492" y="203954"/>
                    <a:pt x="249295" y="200561"/>
                    <a:pt x="248760" y="197614"/>
                  </a:cubicBezTo>
                  <a:cubicBezTo>
                    <a:pt x="247600" y="192345"/>
                    <a:pt x="244657" y="195292"/>
                    <a:pt x="240911" y="193417"/>
                  </a:cubicBezTo>
                  <a:cubicBezTo>
                    <a:pt x="237700" y="191810"/>
                    <a:pt x="238502" y="188684"/>
                    <a:pt x="236629" y="186452"/>
                  </a:cubicBezTo>
                  <a:cubicBezTo>
                    <a:pt x="234310" y="183684"/>
                    <a:pt x="231545" y="186095"/>
                    <a:pt x="228245" y="185737"/>
                  </a:cubicBezTo>
                  <a:cubicBezTo>
                    <a:pt x="224588" y="185291"/>
                    <a:pt x="223697" y="182701"/>
                    <a:pt x="222805" y="179308"/>
                  </a:cubicBezTo>
                  <a:cubicBezTo>
                    <a:pt x="221734" y="174933"/>
                    <a:pt x="220664" y="169575"/>
                    <a:pt x="217810" y="165824"/>
                  </a:cubicBezTo>
                  <a:cubicBezTo>
                    <a:pt x="214420" y="161449"/>
                    <a:pt x="209158" y="162342"/>
                    <a:pt x="205769" y="158591"/>
                  </a:cubicBezTo>
                  <a:cubicBezTo>
                    <a:pt x="202825" y="155287"/>
                    <a:pt x="201309" y="151090"/>
                    <a:pt x="197563" y="148411"/>
                  </a:cubicBezTo>
                  <a:cubicBezTo>
                    <a:pt x="193728" y="145733"/>
                    <a:pt x="188287" y="145554"/>
                    <a:pt x="185254" y="141625"/>
                  </a:cubicBezTo>
                  <a:cubicBezTo>
                    <a:pt x="181865" y="137339"/>
                    <a:pt x="182400" y="131891"/>
                    <a:pt x="176603" y="129659"/>
                  </a:cubicBezTo>
                  <a:cubicBezTo>
                    <a:pt x="171162" y="127516"/>
                    <a:pt x="164650" y="127248"/>
                    <a:pt x="159567" y="123765"/>
                  </a:cubicBezTo>
                  <a:cubicBezTo>
                    <a:pt x="156891" y="121890"/>
                    <a:pt x="153591" y="116532"/>
                    <a:pt x="150826" y="115818"/>
                  </a:cubicBezTo>
                  <a:cubicBezTo>
                    <a:pt x="149399" y="115461"/>
                    <a:pt x="145563" y="116622"/>
                    <a:pt x="143779" y="116532"/>
                  </a:cubicBezTo>
                  <a:cubicBezTo>
                    <a:pt x="137357" y="116265"/>
                    <a:pt x="135217" y="113496"/>
                    <a:pt x="129954" y="110996"/>
                  </a:cubicBezTo>
                  <a:cubicBezTo>
                    <a:pt x="126030" y="109121"/>
                    <a:pt x="122908" y="111800"/>
                    <a:pt x="120143" y="114657"/>
                  </a:cubicBezTo>
                  <a:cubicBezTo>
                    <a:pt x="116932" y="117961"/>
                    <a:pt x="115327" y="120908"/>
                    <a:pt x="110332" y="118765"/>
                  </a:cubicBezTo>
                  <a:cubicBezTo>
                    <a:pt x="107834" y="117693"/>
                    <a:pt x="106497" y="114479"/>
                    <a:pt x="104267" y="113586"/>
                  </a:cubicBezTo>
                  <a:cubicBezTo>
                    <a:pt x="103018" y="113050"/>
                    <a:pt x="100521" y="113586"/>
                    <a:pt x="99183" y="113586"/>
                  </a:cubicBezTo>
                  <a:cubicBezTo>
                    <a:pt x="90442" y="113228"/>
                    <a:pt x="88212" y="105995"/>
                    <a:pt x="87677" y="98048"/>
                  </a:cubicBezTo>
                  <a:cubicBezTo>
                    <a:pt x="87409" y="94030"/>
                    <a:pt x="87231" y="88047"/>
                    <a:pt x="85090" y="84653"/>
                  </a:cubicBezTo>
                  <a:cubicBezTo>
                    <a:pt x="82682" y="80903"/>
                    <a:pt x="80006" y="80278"/>
                    <a:pt x="80541" y="75634"/>
                  </a:cubicBezTo>
                  <a:cubicBezTo>
                    <a:pt x="80809" y="73134"/>
                    <a:pt x="82058" y="69384"/>
                    <a:pt x="81077" y="66615"/>
                  </a:cubicBezTo>
                  <a:cubicBezTo>
                    <a:pt x="80006" y="63311"/>
                    <a:pt x="76349" y="61347"/>
                    <a:pt x="74744" y="58222"/>
                  </a:cubicBezTo>
                  <a:cubicBezTo>
                    <a:pt x="71979" y="52685"/>
                    <a:pt x="73495" y="41523"/>
                    <a:pt x="74922" y="35540"/>
                  </a:cubicBezTo>
                  <a:cubicBezTo>
                    <a:pt x="75814" y="31790"/>
                    <a:pt x="78668" y="28486"/>
                    <a:pt x="77509" y="24378"/>
                  </a:cubicBezTo>
                  <a:cubicBezTo>
                    <a:pt x="76795" y="21521"/>
                    <a:pt x="74209" y="19735"/>
                    <a:pt x="72692" y="17145"/>
                  </a:cubicBezTo>
                  <a:cubicBezTo>
                    <a:pt x="69749" y="11966"/>
                    <a:pt x="72514" y="5536"/>
                    <a:pt x="72157" y="0"/>
                  </a:cubicBezTo>
                  <a:cubicBezTo>
                    <a:pt x="70284" y="89"/>
                    <a:pt x="68411" y="0"/>
                    <a:pt x="66627" y="0"/>
                  </a:cubicBezTo>
                  <a:lnTo>
                    <a:pt x="1605" y="268"/>
                  </a:lnTo>
                  <a:lnTo>
                    <a:pt x="0" y="272266"/>
                  </a:lnTo>
                  <a:lnTo>
                    <a:pt x="8117" y="272266"/>
                  </a:lnTo>
                  <a:lnTo>
                    <a:pt x="8117" y="317272"/>
                  </a:lnTo>
                  <a:cubicBezTo>
                    <a:pt x="14182" y="317450"/>
                    <a:pt x="20960" y="316647"/>
                    <a:pt x="26847" y="317718"/>
                  </a:cubicBezTo>
                  <a:cubicBezTo>
                    <a:pt x="28007" y="317897"/>
                    <a:pt x="28898" y="318522"/>
                    <a:pt x="29523" y="319415"/>
                  </a:cubicBezTo>
                  <a:lnTo>
                    <a:pt x="263477" y="319058"/>
                  </a:lnTo>
                  <a:cubicBezTo>
                    <a:pt x="264993" y="317986"/>
                    <a:pt x="267223" y="317629"/>
                    <a:pt x="267847" y="315486"/>
                  </a:cubicBezTo>
                  <a:close/>
                </a:path>
              </a:pathLst>
            </a:custGeom>
            <a:grpFill/>
            <a:ln w="3175" cap="flat">
              <a:solidFill>
                <a:schemeClr val="bg1">
                  <a:lumMod val="85000"/>
                </a:schemeClr>
              </a:solidFill>
              <a:prstDash val="solid"/>
              <a:miter/>
            </a:ln>
          </p:spPr>
          <p:txBody>
            <a:bodyPr/>
            <a:lstStyle/>
            <a:p>
              <a:endParaRPr lang="en-US"/>
            </a:p>
          </p:txBody>
        </p:sp>
        <p:sp>
          <p:nvSpPr>
            <p:cNvPr id="32" name="Freeform 31">
              <a:extLst>
                <a:ext uri="{FF2B5EF4-FFF2-40B4-BE49-F238E27FC236}">
                  <a16:creationId xmlns:a16="http://schemas.microsoft.com/office/drawing/2014/main" id="{4737AAFB-6938-3A68-1F5E-0FF2CA987C6D}"/>
                </a:ext>
              </a:extLst>
            </p:cNvPr>
            <p:cNvSpPr/>
            <p:nvPr/>
          </p:nvSpPr>
          <p:spPr>
            <a:xfrm>
              <a:off x="9167512" y="320754"/>
              <a:ext cx="312560" cy="383440"/>
            </a:xfrm>
            <a:custGeom>
              <a:avLst/>
              <a:gdLst>
                <a:gd name="csX0" fmla="*/ 172259 w 312560"/>
                <a:gd name="csY0" fmla="*/ 372547 h 383440"/>
                <a:gd name="csX1" fmla="*/ 190009 w 312560"/>
                <a:gd name="csY1" fmla="*/ 366742 h 383440"/>
                <a:gd name="csX2" fmla="*/ 195093 w 312560"/>
                <a:gd name="csY2" fmla="*/ 366028 h 383440"/>
                <a:gd name="csX3" fmla="*/ 197233 w 312560"/>
                <a:gd name="csY3" fmla="*/ 361384 h 383440"/>
                <a:gd name="csX4" fmla="*/ 204904 w 312560"/>
                <a:gd name="csY4" fmla="*/ 356563 h 383440"/>
                <a:gd name="csX5" fmla="*/ 210612 w 312560"/>
                <a:gd name="csY5" fmla="*/ 352008 h 383440"/>
                <a:gd name="csX6" fmla="*/ 216588 w 312560"/>
                <a:gd name="csY6" fmla="*/ 350222 h 383440"/>
                <a:gd name="csX7" fmla="*/ 224616 w 312560"/>
                <a:gd name="csY7" fmla="*/ 343346 h 383440"/>
                <a:gd name="csX8" fmla="*/ 222564 w 312560"/>
                <a:gd name="csY8" fmla="*/ 339328 h 383440"/>
                <a:gd name="csX9" fmla="*/ 225775 w 312560"/>
                <a:gd name="csY9" fmla="*/ 334238 h 383440"/>
                <a:gd name="csX10" fmla="*/ 227559 w 312560"/>
                <a:gd name="csY10" fmla="*/ 324148 h 383440"/>
                <a:gd name="csX11" fmla="*/ 234427 w 312560"/>
                <a:gd name="csY11" fmla="*/ 323523 h 383440"/>
                <a:gd name="csX12" fmla="*/ 240224 w 312560"/>
                <a:gd name="csY12" fmla="*/ 319772 h 383440"/>
                <a:gd name="csX13" fmla="*/ 248965 w 312560"/>
                <a:gd name="csY13" fmla="*/ 310307 h 383440"/>
                <a:gd name="csX14" fmla="*/ 250660 w 312560"/>
                <a:gd name="csY14" fmla="*/ 301377 h 383440"/>
                <a:gd name="csX15" fmla="*/ 252801 w 312560"/>
                <a:gd name="csY15" fmla="*/ 292894 h 383440"/>
                <a:gd name="csX16" fmla="*/ 252622 w 312560"/>
                <a:gd name="csY16" fmla="*/ 283250 h 383440"/>
                <a:gd name="csX17" fmla="*/ 256457 w 312560"/>
                <a:gd name="csY17" fmla="*/ 275660 h 383440"/>
                <a:gd name="csX18" fmla="*/ 258420 w 312560"/>
                <a:gd name="csY18" fmla="*/ 269230 h 383440"/>
                <a:gd name="csX19" fmla="*/ 270193 w 312560"/>
                <a:gd name="csY19" fmla="*/ 259765 h 383440"/>
                <a:gd name="csX20" fmla="*/ 273493 w 312560"/>
                <a:gd name="csY20" fmla="*/ 245656 h 383440"/>
                <a:gd name="csX21" fmla="*/ 275991 w 312560"/>
                <a:gd name="csY21" fmla="*/ 224224 h 383440"/>
                <a:gd name="csX22" fmla="*/ 282234 w 312560"/>
                <a:gd name="csY22" fmla="*/ 215920 h 383440"/>
                <a:gd name="csX23" fmla="*/ 278399 w 312560"/>
                <a:gd name="csY23" fmla="*/ 208062 h 383440"/>
                <a:gd name="csX24" fmla="*/ 296594 w 312560"/>
                <a:gd name="csY24" fmla="*/ 189845 h 383440"/>
                <a:gd name="csX25" fmla="*/ 298378 w 312560"/>
                <a:gd name="csY25" fmla="*/ 178862 h 383440"/>
                <a:gd name="csX26" fmla="*/ 300876 w 312560"/>
                <a:gd name="csY26" fmla="*/ 167253 h 383440"/>
                <a:gd name="csX27" fmla="*/ 294810 w 312560"/>
                <a:gd name="csY27" fmla="*/ 171896 h 383440"/>
                <a:gd name="csX28" fmla="*/ 289281 w 312560"/>
                <a:gd name="csY28" fmla="*/ 165021 h 383440"/>
                <a:gd name="csX29" fmla="*/ 286248 w 312560"/>
                <a:gd name="csY29" fmla="*/ 161002 h 383440"/>
                <a:gd name="csX30" fmla="*/ 283215 w 312560"/>
                <a:gd name="csY30" fmla="*/ 156359 h 383440"/>
                <a:gd name="csX31" fmla="*/ 289013 w 312560"/>
                <a:gd name="csY31" fmla="*/ 133320 h 383440"/>
                <a:gd name="csX32" fmla="*/ 290529 w 312560"/>
                <a:gd name="csY32" fmla="*/ 122426 h 383440"/>
                <a:gd name="csX33" fmla="*/ 292759 w 312560"/>
                <a:gd name="csY33" fmla="*/ 117693 h 383440"/>
                <a:gd name="csX34" fmla="*/ 293383 w 312560"/>
                <a:gd name="csY34" fmla="*/ 110550 h 383440"/>
                <a:gd name="csX35" fmla="*/ 290173 w 312560"/>
                <a:gd name="csY35" fmla="*/ 101799 h 383440"/>
                <a:gd name="csX36" fmla="*/ 289905 w 312560"/>
                <a:gd name="csY36" fmla="*/ 90190 h 383440"/>
                <a:gd name="csX37" fmla="*/ 294900 w 312560"/>
                <a:gd name="csY37" fmla="*/ 88047 h 383440"/>
                <a:gd name="csX38" fmla="*/ 295346 w 312560"/>
                <a:gd name="csY38" fmla="*/ 84743 h 383440"/>
                <a:gd name="csX39" fmla="*/ 294186 w 312560"/>
                <a:gd name="csY39" fmla="*/ 76170 h 383440"/>
                <a:gd name="csX40" fmla="*/ 292670 w 312560"/>
                <a:gd name="csY40" fmla="*/ 72956 h 383440"/>
                <a:gd name="csX41" fmla="*/ 295524 w 312560"/>
                <a:gd name="csY41" fmla="*/ 68580 h 383440"/>
                <a:gd name="csX42" fmla="*/ 301143 w 312560"/>
                <a:gd name="csY42" fmla="*/ 56614 h 383440"/>
                <a:gd name="csX43" fmla="*/ 296773 w 312560"/>
                <a:gd name="csY43" fmla="*/ 47952 h 383440"/>
                <a:gd name="csX44" fmla="*/ 299359 w 312560"/>
                <a:gd name="csY44" fmla="*/ 40362 h 383440"/>
                <a:gd name="csX45" fmla="*/ 303195 w 312560"/>
                <a:gd name="csY45" fmla="*/ 31254 h 383440"/>
                <a:gd name="csX46" fmla="*/ 310776 w 312560"/>
                <a:gd name="csY46" fmla="*/ 25003 h 383440"/>
                <a:gd name="csX47" fmla="*/ 312203 w 312560"/>
                <a:gd name="csY47" fmla="*/ 18663 h 383440"/>
                <a:gd name="csX48" fmla="*/ 308635 w 312560"/>
                <a:gd name="csY48" fmla="*/ 16699 h 383440"/>
                <a:gd name="csX49" fmla="*/ 303462 w 312560"/>
                <a:gd name="csY49" fmla="*/ 7769 h 383440"/>
                <a:gd name="csX50" fmla="*/ 303641 w 312560"/>
                <a:gd name="csY50" fmla="*/ 0 h 383440"/>
                <a:gd name="csX51" fmla="*/ 303552 w 312560"/>
                <a:gd name="csY51" fmla="*/ 0 h 383440"/>
                <a:gd name="csX52" fmla="*/ 69598 w 312560"/>
                <a:gd name="csY52" fmla="*/ 357 h 383440"/>
                <a:gd name="csX53" fmla="*/ 70936 w 312560"/>
                <a:gd name="csY53" fmla="*/ 15091 h 383440"/>
                <a:gd name="csX54" fmla="*/ 67457 w 312560"/>
                <a:gd name="csY54" fmla="*/ 35897 h 383440"/>
                <a:gd name="csX55" fmla="*/ 58805 w 312560"/>
                <a:gd name="csY55" fmla="*/ 48488 h 383440"/>
                <a:gd name="csX56" fmla="*/ 56040 w 312560"/>
                <a:gd name="csY56" fmla="*/ 64919 h 383440"/>
                <a:gd name="csX57" fmla="*/ 52829 w 312560"/>
                <a:gd name="csY57" fmla="*/ 83671 h 383440"/>
                <a:gd name="csX58" fmla="*/ 46853 w 312560"/>
                <a:gd name="csY58" fmla="*/ 99655 h 383440"/>
                <a:gd name="csX59" fmla="*/ 43286 w 312560"/>
                <a:gd name="csY59" fmla="*/ 104835 h 383440"/>
                <a:gd name="csX60" fmla="*/ 44088 w 312560"/>
                <a:gd name="csY60" fmla="*/ 110817 h 383440"/>
                <a:gd name="csX61" fmla="*/ 39450 w 312560"/>
                <a:gd name="csY61" fmla="*/ 115997 h 383440"/>
                <a:gd name="csX62" fmla="*/ 31958 w 312560"/>
                <a:gd name="csY62" fmla="*/ 112693 h 383440"/>
                <a:gd name="csX63" fmla="*/ 25982 w 312560"/>
                <a:gd name="csY63" fmla="*/ 109746 h 383440"/>
                <a:gd name="csX64" fmla="*/ 18490 w 312560"/>
                <a:gd name="csY64" fmla="*/ 109032 h 383440"/>
                <a:gd name="csX65" fmla="*/ 11444 w 312560"/>
                <a:gd name="csY65" fmla="*/ 106531 h 383440"/>
                <a:gd name="csX66" fmla="*/ 6895 w 312560"/>
                <a:gd name="csY66" fmla="*/ 106888 h 383440"/>
                <a:gd name="csX67" fmla="*/ 8055 w 312560"/>
                <a:gd name="csY67" fmla="*/ 111443 h 383440"/>
                <a:gd name="csX68" fmla="*/ 384 w 312560"/>
                <a:gd name="csY68" fmla="*/ 115907 h 383440"/>
                <a:gd name="csX69" fmla="*/ 12425 w 312560"/>
                <a:gd name="csY69" fmla="*/ 118408 h 383440"/>
                <a:gd name="csX70" fmla="*/ 19204 w 312560"/>
                <a:gd name="csY70" fmla="*/ 128141 h 383440"/>
                <a:gd name="csX71" fmla="*/ 19025 w 312560"/>
                <a:gd name="csY71" fmla="*/ 140553 h 383440"/>
                <a:gd name="csX72" fmla="*/ 19650 w 312560"/>
                <a:gd name="csY72" fmla="*/ 151269 h 383440"/>
                <a:gd name="csX73" fmla="*/ 26428 w 312560"/>
                <a:gd name="csY73" fmla="*/ 162788 h 383440"/>
                <a:gd name="csX74" fmla="*/ 18579 w 312560"/>
                <a:gd name="csY74" fmla="*/ 165021 h 383440"/>
                <a:gd name="csX75" fmla="*/ 20452 w 312560"/>
                <a:gd name="csY75" fmla="*/ 175736 h 383440"/>
                <a:gd name="csX76" fmla="*/ 16795 w 312560"/>
                <a:gd name="csY76" fmla="*/ 182969 h 383440"/>
                <a:gd name="csX77" fmla="*/ 20095 w 312560"/>
                <a:gd name="csY77" fmla="*/ 186005 h 383440"/>
                <a:gd name="csX78" fmla="*/ 21077 w 312560"/>
                <a:gd name="csY78" fmla="*/ 193864 h 383440"/>
                <a:gd name="csX79" fmla="*/ 24287 w 312560"/>
                <a:gd name="csY79" fmla="*/ 202258 h 383440"/>
                <a:gd name="csX80" fmla="*/ 26250 w 312560"/>
                <a:gd name="csY80" fmla="*/ 212259 h 383440"/>
                <a:gd name="csX81" fmla="*/ 24734 w 312560"/>
                <a:gd name="csY81" fmla="*/ 221367 h 383440"/>
                <a:gd name="csX82" fmla="*/ 34010 w 312560"/>
                <a:gd name="csY82" fmla="*/ 224850 h 383440"/>
                <a:gd name="csX83" fmla="*/ 32672 w 312560"/>
                <a:gd name="csY83" fmla="*/ 232440 h 383440"/>
                <a:gd name="csX84" fmla="*/ 24644 w 312560"/>
                <a:gd name="csY84" fmla="*/ 232797 h 383440"/>
                <a:gd name="csX85" fmla="*/ 31601 w 312560"/>
                <a:gd name="csY85" fmla="*/ 236905 h 383440"/>
                <a:gd name="csX86" fmla="*/ 39540 w 312560"/>
                <a:gd name="csY86" fmla="*/ 245209 h 383440"/>
                <a:gd name="csX87" fmla="*/ 41770 w 312560"/>
                <a:gd name="csY87" fmla="*/ 238869 h 383440"/>
                <a:gd name="csX88" fmla="*/ 48727 w 312560"/>
                <a:gd name="csY88" fmla="*/ 234940 h 383440"/>
                <a:gd name="csX89" fmla="*/ 53543 w 312560"/>
                <a:gd name="csY89" fmla="*/ 243245 h 383440"/>
                <a:gd name="csX90" fmla="*/ 58181 w 312560"/>
                <a:gd name="csY90" fmla="*/ 243245 h 383440"/>
                <a:gd name="csX91" fmla="*/ 62551 w 312560"/>
                <a:gd name="csY91" fmla="*/ 247977 h 383440"/>
                <a:gd name="csX92" fmla="*/ 66208 w 312560"/>
                <a:gd name="csY92" fmla="*/ 252532 h 383440"/>
                <a:gd name="csX93" fmla="*/ 71649 w 312560"/>
                <a:gd name="csY93" fmla="*/ 252264 h 383440"/>
                <a:gd name="csX94" fmla="*/ 81728 w 312560"/>
                <a:gd name="csY94" fmla="*/ 263069 h 383440"/>
                <a:gd name="csX95" fmla="*/ 81728 w 312560"/>
                <a:gd name="csY95" fmla="*/ 268784 h 383440"/>
                <a:gd name="csX96" fmla="*/ 86099 w 312560"/>
                <a:gd name="csY96" fmla="*/ 274588 h 383440"/>
                <a:gd name="csX97" fmla="*/ 97872 w 312560"/>
                <a:gd name="csY97" fmla="*/ 288072 h 383440"/>
                <a:gd name="csX98" fmla="*/ 104026 w 312560"/>
                <a:gd name="csY98" fmla="*/ 282982 h 383440"/>
                <a:gd name="csX99" fmla="*/ 115265 w 312560"/>
                <a:gd name="csY99" fmla="*/ 285036 h 383440"/>
                <a:gd name="csX100" fmla="*/ 120973 w 312560"/>
                <a:gd name="csY100" fmla="*/ 284768 h 383440"/>
                <a:gd name="csX101" fmla="*/ 124006 w 312560"/>
                <a:gd name="csY101" fmla="*/ 288340 h 383440"/>
                <a:gd name="csX102" fmla="*/ 133014 w 312560"/>
                <a:gd name="csY102" fmla="*/ 291644 h 383440"/>
                <a:gd name="csX103" fmla="*/ 136493 w 312560"/>
                <a:gd name="csY103" fmla="*/ 303520 h 383440"/>
                <a:gd name="csX104" fmla="*/ 141666 w 312560"/>
                <a:gd name="csY104" fmla="*/ 312182 h 383440"/>
                <a:gd name="csX105" fmla="*/ 144609 w 312560"/>
                <a:gd name="csY105" fmla="*/ 315129 h 383440"/>
                <a:gd name="csX106" fmla="*/ 142023 w 312560"/>
                <a:gd name="csY106" fmla="*/ 318701 h 383440"/>
                <a:gd name="csX107" fmla="*/ 149604 w 312560"/>
                <a:gd name="csY107" fmla="*/ 324237 h 383440"/>
                <a:gd name="csX108" fmla="*/ 152191 w 312560"/>
                <a:gd name="csY108" fmla="*/ 330309 h 383440"/>
                <a:gd name="csX109" fmla="*/ 151923 w 312560"/>
                <a:gd name="csY109" fmla="*/ 334238 h 383440"/>
                <a:gd name="csX110" fmla="*/ 157631 w 312560"/>
                <a:gd name="csY110" fmla="*/ 332899 h 383440"/>
                <a:gd name="csX111" fmla="*/ 156918 w 312560"/>
                <a:gd name="csY111" fmla="*/ 338703 h 383440"/>
                <a:gd name="csX112" fmla="*/ 155223 w 312560"/>
                <a:gd name="csY112" fmla="*/ 344775 h 383440"/>
                <a:gd name="csX113" fmla="*/ 162983 w 312560"/>
                <a:gd name="csY113" fmla="*/ 345936 h 383440"/>
                <a:gd name="csX114" fmla="*/ 163429 w 312560"/>
                <a:gd name="csY114" fmla="*/ 350580 h 383440"/>
                <a:gd name="csX115" fmla="*/ 161110 w 312560"/>
                <a:gd name="csY115" fmla="*/ 353348 h 383440"/>
                <a:gd name="csX116" fmla="*/ 163786 w 312560"/>
                <a:gd name="csY116" fmla="*/ 360670 h 383440"/>
                <a:gd name="csX117" fmla="*/ 167800 w 312560"/>
                <a:gd name="csY117" fmla="*/ 366742 h 383440"/>
                <a:gd name="csX118" fmla="*/ 161288 w 312560"/>
                <a:gd name="csY118" fmla="*/ 372547 h 383440"/>
                <a:gd name="csX119" fmla="*/ 162269 w 312560"/>
                <a:gd name="csY119" fmla="*/ 383441 h 383440"/>
                <a:gd name="csX120" fmla="*/ 167532 w 312560"/>
                <a:gd name="csY120" fmla="*/ 380494 h 383440"/>
                <a:gd name="csX121" fmla="*/ 172527 w 312560"/>
                <a:gd name="csY121" fmla="*/ 372189 h 383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Lst>
              <a:rect l="l" t="t" r="r" b="b"/>
              <a:pathLst>
                <a:path w="312560" h="383440">
                  <a:moveTo>
                    <a:pt x="172259" y="372547"/>
                  </a:moveTo>
                  <a:cubicBezTo>
                    <a:pt x="176540" y="366653"/>
                    <a:pt x="183676" y="367010"/>
                    <a:pt x="190009" y="366742"/>
                  </a:cubicBezTo>
                  <a:cubicBezTo>
                    <a:pt x="191703" y="366742"/>
                    <a:pt x="193665" y="367010"/>
                    <a:pt x="195093" y="366028"/>
                  </a:cubicBezTo>
                  <a:cubicBezTo>
                    <a:pt x="197322" y="364599"/>
                    <a:pt x="196430" y="363528"/>
                    <a:pt x="197233" y="361384"/>
                  </a:cubicBezTo>
                  <a:cubicBezTo>
                    <a:pt x="198750" y="357366"/>
                    <a:pt x="201604" y="358348"/>
                    <a:pt x="204904" y="356563"/>
                  </a:cubicBezTo>
                  <a:cubicBezTo>
                    <a:pt x="207044" y="355402"/>
                    <a:pt x="208472" y="353169"/>
                    <a:pt x="210612" y="352008"/>
                  </a:cubicBezTo>
                  <a:cubicBezTo>
                    <a:pt x="212396" y="351115"/>
                    <a:pt x="214626" y="350848"/>
                    <a:pt x="216588" y="350222"/>
                  </a:cubicBezTo>
                  <a:cubicBezTo>
                    <a:pt x="219799" y="349151"/>
                    <a:pt x="225686" y="347633"/>
                    <a:pt x="224616" y="343346"/>
                  </a:cubicBezTo>
                  <a:cubicBezTo>
                    <a:pt x="224169" y="341471"/>
                    <a:pt x="222029" y="342096"/>
                    <a:pt x="222564" y="339328"/>
                  </a:cubicBezTo>
                  <a:cubicBezTo>
                    <a:pt x="222921" y="337542"/>
                    <a:pt x="225597" y="336471"/>
                    <a:pt x="225775" y="334238"/>
                  </a:cubicBezTo>
                  <a:cubicBezTo>
                    <a:pt x="226043" y="330309"/>
                    <a:pt x="222118" y="325755"/>
                    <a:pt x="227559" y="324148"/>
                  </a:cubicBezTo>
                  <a:cubicBezTo>
                    <a:pt x="229789" y="323433"/>
                    <a:pt x="232197" y="324505"/>
                    <a:pt x="234427" y="323523"/>
                  </a:cubicBezTo>
                  <a:cubicBezTo>
                    <a:pt x="236389" y="322719"/>
                    <a:pt x="238351" y="320844"/>
                    <a:pt x="240224" y="319772"/>
                  </a:cubicBezTo>
                  <a:cubicBezTo>
                    <a:pt x="244149" y="317629"/>
                    <a:pt x="247092" y="314414"/>
                    <a:pt x="248965" y="310307"/>
                  </a:cubicBezTo>
                  <a:cubicBezTo>
                    <a:pt x="250125" y="307896"/>
                    <a:pt x="250481" y="304145"/>
                    <a:pt x="250660" y="301377"/>
                  </a:cubicBezTo>
                  <a:cubicBezTo>
                    <a:pt x="250838" y="298609"/>
                    <a:pt x="249500" y="294144"/>
                    <a:pt x="252801" y="292894"/>
                  </a:cubicBezTo>
                  <a:cubicBezTo>
                    <a:pt x="253603" y="289500"/>
                    <a:pt x="251017" y="286911"/>
                    <a:pt x="252622" y="283250"/>
                  </a:cubicBezTo>
                  <a:cubicBezTo>
                    <a:pt x="253692" y="280571"/>
                    <a:pt x="255566" y="278517"/>
                    <a:pt x="256457" y="275660"/>
                  </a:cubicBezTo>
                  <a:cubicBezTo>
                    <a:pt x="257082" y="273606"/>
                    <a:pt x="257260" y="271105"/>
                    <a:pt x="258420" y="269230"/>
                  </a:cubicBezTo>
                  <a:cubicBezTo>
                    <a:pt x="261006" y="265122"/>
                    <a:pt x="266804" y="263426"/>
                    <a:pt x="270193" y="259765"/>
                  </a:cubicBezTo>
                  <a:cubicBezTo>
                    <a:pt x="274385" y="255121"/>
                    <a:pt x="274028" y="251192"/>
                    <a:pt x="273493" y="245656"/>
                  </a:cubicBezTo>
                  <a:cubicBezTo>
                    <a:pt x="272869" y="239316"/>
                    <a:pt x="271174" y="228779"/>
                    <a:pt x="275991" y="224224"/>
                  </a:cubicBezTo>
                  <a:cubicBezTo>
                    <a:pt x="278220" y="222081"/>
                    <a:pt x="283572" y="219849"/>
                    <a:pt x="282234" y="215920"/>
                  </a:cubicBezTo>
                  <a:cubicBezTo>
                    <a:pt x="281075" y="212527"/>
                    <a:pt x="275812" y="212527"/>
                    <a:pt x="278399" y="208062"/>
                  </a:cubicBezTo>
                  <a:cubicBezTo>
                    <a:pt x="283215" y="199579"/>
                    <a:pt x="297486" y="201632"/>
                    <a:pt x="296594" y="189845"/>
                  </a:cubicBezTo>
                  <a:cubicBezTo>
                    <a:pt x="296238" y="184845"/>
                    <a:pt x="295970" y="182969"/>
                    <a:pt x="298378" y="178862"/>
                  </a:cubicBezTo>
                  <a:cubicBezTo>
                    <a:pt x="300697" y="175022"/>
                    <a:pt x="301143" y="171807"/>
                    <a:pt x="300876" y="167253"/>
                  </a:cubicBezTo>
                  <a:cubicBezTo>
                    <a:pt x="295881" y="166181"/>
                    <a:pt x="297932" y="170825"/>
                    <a:pt x="294810" y="171896"/>
                  </a:cubicBezTo>
                  <a:cubicBezTo>
                    <a:pt x="290708" y="173325"/>
                    <a:pt x="290083" y="167342"/>
                    <a:pt x="289281" y="165021"/>
                  </a:cubicBezTo>
                  <a:cubicBezTo>
                    <a:pt x="288210" y="161985"/>
                    <a:pt x="288389" y="163056"/>
                    <a:pt x="286248" y="161002"/>
                  </a:cubicBezTo>
                  <a:cubicBezTo>
                    <a:pt x="284464" y="159395"/>
                    <a:pt x="284018" y="158502"/>
                    <a:pt x="283215" y="156359"/>
                  </a:cubicBezTo>
                  <a:cubicBezTo>
                    <a:pt x="279737" y="146804"/>
                    <a:pt x="285177" y="141089"/>
                    <a:pt x="289013" y="133320"/>
                  </a:cubicBezTo>
                  <a:cubicBezTo>
                    <a:pt x="290797" y="129570"/>
                    <a:pt x="289816" y="126355"/>
                    <a:pt x="290529" y="122426"/>
                  </a:cubicBezTo>
                  <a:cubicBezTo>
                    <a:pt x="290886" y="120462"/>
                    <a:pt x="292046" y="119479"/>
                    <a:pt x="292759" y="117693"/>
                  </a:cubicBezTo>
                  <a:cubicBezTo>
                    <a:pt x="293562" y="115729"/>
                    <a:pt x="293740" y="112961"/>
                    <a:pt x="293383" y="110550"/>
                  </a:cubicBezTo>
                  <a:cubicBezTo>
                    <a:pt x="292938" y="107246"/>
                    <a:pt x="290975" y="105013"/>
                    <a:pt x="290173" y="101799"/>
                  </a:cubicBezTo>
                  <a:cubicBezTo>
                    <a:pt x="289459" y="99120"/>
                    <a:pt x="288121" y="92690"/>
                    <a:pt x="289905" y="90190"/>
                  </a:cubicBezTo>
                  <a:cubicBezTo>
                    <a:pt x="291064" y="88493"/>
                    <a:pt x="293562" y="89208"/>
                    <a:pt x="294900" y="88047"/>
                  </a:cubicBezTo>
                  <a:cubicBezTo>
                    <a:pt x="297308" y="85993"/>
                    <a:pt x="295167" y="86439"/>
                    <a:pt x="295346" y="84743"/>
                  </a:cubicBezTo>
                  <a:cubicBezTo>
                    <a:pt x="295791" y="80724"/>
                    <a:pt x="296594" y="79921"/>
                    <a:pt x="294186" y="76170"/>
                  </a:cubicBezTo>
                  <a:cubicBezTo>
                    <a:pt x="293116" y="74474"/>
                    <a:pt x="292224" y="75724"/>
                    <a:pt x="292670" y="72956"/>
                  </a:cubicBezTo>
                  <a:cubicBezTo>
                    <a:pt x="292848" y="71705"/>
                    <a:pt x="294721" y="69562"/>
                    <a:pt x="295524" y="68580"/>
                  </a:cubicBezTo>
                  <a:cubicBezTo>
                    <a:pt x="298378" y="64830"/>
                    <a:pt x="300876" y="61704"/>
                    <a:pt x="301143" y="56614"/>
                  </a:cubicBezTo>
                  <a:cubicBezTo>
                    <a:pt x="301322" y="51882"/>
                    <a:pt x="298111" y="51346"/>
                    <a:pt x="296773" y="47952"/>
                  </a:cubicBezTo>
                  <a:cubicBezTo>
                    <a:pt x="295613" y="44827"/>
                    <a:pt x="298111" y="42684"/>
                    <a:pt x="299359" y="40362"/>
                  </a:cubicBezTo>
                  <a:cubicBezTo>
                    <a:pt x="300965" y="37415"/>
                    <a:pt x="302035" y="34201"/>
                    <a:pt x="303195" y="31254"/>
                  </a:cubicBezTo>
                  <a:cubicBezTo>
                    <a:pt x="305068" y="26610"/>
                    <a:pt x="307565" y="28039"/>
                    <a:pt x="310776" y="25003"/>
                  </a:cubicBezTo>
                  <a:cubicBezTo>
                    <a:pt x="312203" y="23664"/>
                    <a:pt x="313095" y="20628"/>
                    <a:pt x="312203" y="18663"/>
                  </a:cubicBezTo>
                  <a:cubicBezTo>
                    <a:pt x="311133" y="16163"/>
                    <a:pt x="311044" y="17502"/>
                    <a:pt x="308635" y="16699"/>
                  </a:cubicBezTo>
                  <a:cubicBezTo>
                    <a:pt x="303730" y="15181"/>
                    <a:pt x="302481" y="12769"/>
                    <a:pt x="303462" y="7769"/>
                  </a:cubicBezTo>
                  <a:cubicBezTo>
                    <a:pt x="304176" y="4465"/>
                    <a:pt x="304087" y="2679"/>
                    <a:pt x="303641" y="0"/>
                  </a:cubicBezTo>
                  <a:cubicBezTo>
                    <a:pt x="303641" y="0"/>
                    <a:pt x="303641" y="0"/>
                    <a:pt x="303552" y="0"/>
                  </a:cubicBezTo>
                  <a:lnTo>
                    <a:pt x="69598" y="357"/>
                  </a:lnTo>
                  <a:cubicBezTo>
                    <a:pt x="72184" y="3751"/>
                    <a:pt x="70936" y="11341"/>
                    <a:pt x="70936" y="15091"/>
                  </a:cubicBezTo>
                  <a:cubicBezTo>
                    <a:pt x="70936" y="22503"/>
                    <a:pt x="68973" y="28843"/>
                    <a:pt x="67457" y="35897"/>
                  </a:cubicBezTo>
                  <a:cubicBezTo>
                    <a:pt x="66208" y="41970"/>
                    <a:pt x="61303" y="43398"/>
                    <a:pt x="58805" y="48488"/>
                  </a:cubicBezTo>
                  <a:cubicBezTo>
                    <a:pt x="56040" y="54203"/>
                    <a:pt x="56308" y="58668"/>
                    <a:pt x="56040" y="64919"/>
                  </a:cubicBezTo>
                  <a:cubicBezTo>
                    <a:pt x="55684" y="71438"/>
                    <a:pt x="54078" y="77420"/>
                    <a:pt x="52829" y="83671"/>
                  </a:cubicBezTo>
                  <a:cubicBezTo>
                    <a:pt x="51670" y="89476"/>
                    <a:pt x="50243" y="94655"/>
                    <a:pt x="46853" y="99655"/>
                  </a:cubicBezTo>
                  <a:cubicBezTo>
                    <a:pt x="45694" y="101352"/>
                    <a:pt x="43999" y="102959"/>
                    <a:pt x="43286" y="104835"/>
                  </a:cubicBezTo>
                  <a:cubicBezTo>
                    <a:pt x="42394" y="107335"/>
                    <a:pt x="44088" y="108406"/>
                    <a:pt x="44088" y="110817"/>
                  </a:cubicBezTo>
                  <a:cubicBezTo>
                    <a:pt x="44088" y="114121"/>
                    <a:pt x="42572" y="115639"/>
                    <a:pt x="39450" y="115997"/>
                  </a:cubicBezTo>
                  <a:cubicBezTo>
                    <a:pt x="36150" y="116265"/>
                    <a:pt x="34456" y="114389"/>
                    <a:pt x="31958" y="112693"/>
                  </a:cubicBezTo>
                  <a:cubicBezTo>
                    <a:pt x="30085" y="111532"/>
                    <a:pt x="28034" y="110192"/>
                    <a:pt x="25982" y="109746"/>
                  </a:cubicBezTo>
                  <a:cubicBezTo>
                    <a:pt x="23485" y="109210"/>
                    <a:pt x="20809" y="109835"/>
                    <a:pt x="18490" y="109032"/>
                  </a:cubicBezTo>
                  <a:cubicBezTo>
                    <a:pt x="15814" y="108049"/>
                    <a:pt x="14476" y="106620"/>
                    <a:pt x="11444" y="106531"/>
                  </a:cubicBezTo>
                  <a:cubicBezTo>
                    <a:pt x="9838" y="106531"/>
                    <a:pt x="8322" y="106531"/>
                    <a:pt x="6895" y="106888"/>
                  </a:cubicBezTo>
                  <a:cubicBezTo>
                    <a:pt x="7787" y="107871"/>
                    <a:pt x="8233" y="109299"/>
                    <a:pt x="8055" y="111443"/>
                  </a:cubicBezTo>
                  <a:cubicBezTo>
                    <a:pt x="5646" y="112068"/>
                    <a:pt x="-1757" y="111175"/>
                    <a:pt x="384" y="115907"/>
                  </a:cubicBezTo>
                  <a:cubicBezTo>
                    <a:pt x="2168" y="119926"/>
                    <a:pt x="9214" y="117068"/>
                    <a:pt x="12425" y="118408"/>
                  </a:cubicBezTo>
                  <a:cubicBezTo>
                    <a:pt x="15190" y="119569"/>
                    <a:pt x="18222" y="125284"/>
                    <a:pt x="19204" y="128141"/>
                  </a:cubicBezTo>
                  <a:cubicBezTo>
                    <a:pt x="20720" y="132517"/>
                    <a:pt x="19204" y="136267"/>
                    <a:pt x="19025" y="140553"/>
                  </a:cubicBezTo>
                  <a:cubicBezTo>
                    <a:pt x="18847" y="144125"/>
                    <a:pt x="19114" y="147786"/>
                    <a:pt x="19650" y="151269"/>
                  </a:cubicBezTo>
                  <a:cubicBezTo>
                    <a:pt x="20274" y="155912"/>
                    <a:pt x="26963" y="158502"/>
                    <a:pt x="26428" y="162788"/>
                  </a:cubicBezTo>
                  <a:cubicBezTo>
                    <a:pt x="23396" y="164038"/>
                    <a:pt x="20006" y="161806"/>
                    <a:pt x="18579" y="165021"/>
                  </a:cubicBezTo>
                  <a:cubicBezTo>
                    <a:pt x="16974" y="168593"/>
                    <a:pt x="19917" y="172790"/>
                    <a:pt x="20452" y="175736"/>
                  </a:cubicBezTo>
                  <a:cubicBezTo>
                    <a:pt x="21255" y="179755"/>
                    <a:pt x="16082" y="179755"/>
                    <a:pt x="16795" y="182969"/>
                  </a:cubicBezTo>
                  <a:cubicBezTo>
                    <a:pt x="16885" y="183505"/>
                    <a:pt x="19560" y="185113"/>
                    <a:pt x="20095" y="186005"/>
                  </a:cubicBezTo>
                  <a:cubicBezTo>
                    <a:pt x="21344" y="188238"/>
                    <a:pt x="21077" y="191453"/>
                    <a:pt x="21077" y="193864"/>
                  </a:cubicBezTo>
                  <a:cubicBezTo>
                    <a:pt x="21077" y="198953"/>
                    <a:pt x="21077" y="199311"/>
                    <a:pt x="24287" y="202258"/>
                  </a:cubicBezTo>
                  <a:cubicBezTo>
                    <a:pt x="26963" y="204668"/>
                    <a:pt x="27944" y="208330"/>
                    <a:pt x="26250" y="212259"/>
                  </a:cubicBezTo>
                  <a:cubicBezTo>
                    <a:pt x="24912" y="215206"/>
                    <a:pt x="21612" y="218242"/>
                    <a:pt x="24734" y="221367"/>
                  </a:cubicBezTo>
                  <a:cubicBezTo>
                    <a:pt x="27588" y="224314"/>
                    <a:pt x="31601" y="221367"/>
                    <a:pt x="34010" y="224850"/>
                  </a:cubicBezTo>
                  <a:cubicBezTo>
                    <a:pt x="35793" y="227439"/>
                    <a:pt x="35615" y="231100"/>
                    <a:pt x="32672" y="232440"/>
                  </a:cubicBezTo>
                  <a:cubicBezTo>
                    <a:pt x="30442" y="233511"/>
                    <a:pt x="26250" y="230654"/>
                    <a:pt x="24644" y="232797"/>
                  </a:cubicBezTo>
                  <a:cubicBezTo>
                    <a:pt x="21434" y="236905"/>
                    <a:pt x="29996" y="236458"/>
                    <a:pt x="31601" y="236905"/>
                  </a:cubicBezTo>
                  <a:cubicBezTo>
                    <a:pt x="36418" y="238512"/>
                    <a:pt x="35972" y="243423"/>
                    <a:pt x="39540" y="245209"/>
                  </a:cubicBezTo>
                  <a:cubicBezTo>
                    <a:pt x="45248" y="248156"/>
                    <a:pt x="41591" y="240834"/>
                    <a:pt x="41770" y="238869"/>
                  </a:cubicBezTo>
                  <a:cubicBezTo>
                    <a:pt x="42126" y="235744"/>
                    <a:pt x="45872" y="233065"/>
                    <a:pt x="48727" y="234940"/>
                  </a:cubicBezTo>
                  <a:cubicBezTo>
                    <a:pt x="51402" y="236726"/>
                    <a:pt x="51045" y="241905"/>
                    <a:pt x="53543" y="243245"/>
                  </a:cubicBezTo>
                  <a:cubicBezTo>
                    <a:pt x="54702" y="243870"/>
                    <a:pt x="56843" y="242798"/>
                    <a:pt x="58181" y="243245"/>
                  </a:cubicBezTo>
                  <a:cubicBezTo>
                    <a:pt x="60322" y="244048"/>
                    <a:pt x="61392" y="246102"/>
                    <a:pt x="62551" y="247977"/>
                  </a:cubicBezTo>
                  <a:cubicBezTo>
                    <a:pt x="63711" y="249853"/>
                    <a:pt x="64246" y="251549"/>
                    <a:pt x="66208" y="252532"/>
                  </a:cubicBezTo>
                  <a:cubicBezTo>
                    <a:pt x="68884" y="253871"/>
                    <a:pt x="69241" y="252264"/>
                    <a:pt x="71649" y="252264"/>
                  </a:cubicBezTo>
                  <a:cubicBezTo>
                    <a:pt x="77268" y="252264"/>
                    <a:pt x="81104" y="258247"/>
                    <a:pt x="81728" y="263069"/>
                  </a:cubicBezTo>
                  <a:cubicBezTo>
                    <a:pt x="81995" y="264944"/>
                    <a:pt x="81371" y="266998"/>
                    <a:pt x="81728" y="268784"/>
                  </a:cubicBezTo>
                  <a:cubicBezTo>
                    <a:pt x="82352" y="271284"/>
                    <a:pt x="84760" y="272534"/>
                    <a:pt x="86099" y="274588"/>
                  </a:cubicBezTo>
                  <a:cubicBezTo>
                    <a:pt x="88953" y="278874"/>
                    <a:pt x="88507" y="291733"/>
                    <a:pt x="97872" y="288072"/>
                  </a:cubicBezTo>
                  <a:cubicBezTo>
                    <a:pt x="100548" y="287000"/>
                    <a:pt x="101172" y="283518"/>
                    <a:pt x="104026" y="282982"/>
                  </a:cubicBezTo>
                  <a:cubicBezTo>
                    <a:pt x="107594" y="282267"/>
                    <a:pt x="111429" y="285482"/>
                    <a:pt x="115265" y="285036"/>
                  </a:cubicBezTo>
                  <a:cubicBezTo>
                    <a:pt x="117405" y="284857"/>
                    <a:pt x="118832" y="284143"/>
                    <a:pt x="120973" y="284768"/>
                  </a:cubicBezTo>
                  <a:cubicBezTo>
                    <a:pt x="124451" y="285750"/>
                    <a:pt x="122311" y="285929"/>
                    <a:pt x="124006" y="288340"/>
                  </a:cubicBezTo>
                  <a:cubicBezTo>
                    <a:pt x="126503" y="291822"/>
                    <a:pt x="130071" y="289322"/>
                    <a:pt x="133014" y="291644"/>
                  </a:cubicBezTo>
                  <a:cubicBezTo>
                    <a:pt x="135868" y="293965"/>
                    <a:pt x="135422" y="300127"/>
                    <a:pt x="136493" y="303520"/>
                  </a:cubicBezTo>
                  <a:cubicBezTo>
                    <a:pt x="137563" y="306645"/>
                    <a:pt x="139436" y="309682"/>
                    <a:pt x="141666" y="312182"/>
                  </a:cubicBezTo>
                  <a:cubicBezTo>
                    <a:pt x="142647" y="313343"/>
                    <a:pt x="144342" y="313343"/>
                    <a:pt x="144609" y="315129"/>
                  </a:cubicBezTo>
                  <a:cubicBezTo>
                    <a:pt x="145055" y="317986"/>
                    <a:pt x="142825" y="317004"/>
                    <a:pt x="142023" y="318701"/>
                  </a:cubicBezTo>
                  <a:cubicBezTo>
                    <a:pt x="139258" y="324326"/>
                    <a:pt x="145858" y="324148"/>
                    <a:pt x="149604" y="324237"/>
                  </a:cubicBezTo>
                  <a:cubicBezTo>
                    <a:pt x="150139" y="326469"/>
                    <a:pt x="151923" y="327988"/>
                    <a:pt x="152191" y="330309"/>
                  </a:cubicBezTo>
                  <a:cubicBezTo>
                    <a:pt x="152369" y="331649"/>
                    <a:pt x="152012" y="332988"/>
                    <a:pt x="151923" y="334238"/>
                  </a:cubicBezTo>
                  <a:cubicBezTo>
                    <a:pt x="154510" y="335756"/>
                    <a:pt x="154688" y="331738"/>
                    <a:pt x="157631" y="332899"/>
                  </a:cubicBezTo>
                  <a:cubicBezTo>
                    <a:pt x="161110" y="334328"/>
                    <a:pt x="158345" y="337185"/>
                    <a:pt x="156918" y="338703"/>
                  </a:cubicBezTo>
                  <a:cubicBezTo>
                    <a:pt x="155312" y="340400"/>
                    <a:pt x="152904" y="342007"/>
                    <a:pt x="155223" y="344775"/>
                  </a:cubicBezTo>
                  <a:cubicBezTo>
                    <a:pt x="157275" y="347186"/>
                    <a:pt x="160396" y="345490"/>
                    <a:pt x="162983" y="345936"/>
                  </a:cubicBezTo>
                  <a:cubicBezTo>
                    <a:pt x="163429" y="347186"/>
                    <a:pt x="163786" y="349329"/>
                    <a:pt x="163429" y="350580"/>
                  </a:cubicBezTo>
                  <a:cubicBezTo>
                    <a:pt x="162894" y="352276"/>
                    <a:pt x="161734" y="352008"/>
                    <a:pt x="161110" y="353348"/>
                  </a:cubicBezTo>
                  <a:cubicBezTo>
                    <a:pt x="159861" y="356205"/>
                    <a:pt x="161556" y="358616"/>
                    <a:pt x="163786" y="360670"/>
                  </a:cubicBezTo>
                  <a:cubicBezTo>
                    <a:pt x="166194" y="362903"/>
                    <a:pt x="169048" y="362635"/>
                    <a:pt x="167800" y="366742"/>
                  </a:cubicBezTo>
                  <a:cubicBezTo>
                    <a:pt x="166640" y="370493"/>
                    <a:pt x="162804" y="369689"/>
                    <a:pt x="161288" y="372547"/>
                  </a:cubicBezTo>
                  <a:cubicBezTo>
                    <a:pt x="160486" y="374154"/>
                    <a:pt x="161110" y="379422"/>
                    <a:pt x="162269" y="383441"/>
                  </a:cubicBezTo>
                  <a:cubicBezTo>
                    <a:pt x="164232" y="382637"/>
                    <a:pt x="166105" y="381744"/>
                    <a:pt x="167532" y="380494"/>
                  </a:cubicBezTo>
                  <a:cubicBezTo>
                    <a:pt x="170386" y="377994"/>
                    <a:pt x="170475" y="374958"/>
                    <a:pt x="172527" y="372189"/>
                  </a:cubicBezTo>
                  <a:close/>
                </a:path>
              </a:pathLst>
            </a:custGeom>
            <a:grpFill/>
            <a:ln w="3175" cap="flat">
              <a:solidFill>
                <a:schemeClr val="bg1">
                  <a:lumMod val="85000"/>
                </a:schemeClr>
              </a:solidFill>
              <a:prstDash val="solid"/>
              <a:miter/>
            </a:ln>
          </p:spPr>
          <p:txBody>
            <a:bodyPr/>
            <a:lstStyle/>
            <a:p>
              <a:endParaRPr lang="en-US"/>
            </a:p>
          </p:txBody>
        </p:sp>
        <p:sp>
          <p:nvSpPr>
            <p:cNvPr id="33" name="Freeform 32">
              <a:extLst>
                <a:ext uri="{FF2B5EF4-FFF2-40B4-BE49-F238E27FC236}">
                  <a16:creationId xmlns:a16="http://schemas.microsoft.com/office/drawing/2014/main" id="{3393E2CA-79FA-143F-9546-D8BF41B6C91E}"/>
                </a:ext>
              </a:extLst>
            </p:cNvPr>
            <p:cNvSpPr/>
            <p:nvPr/>
          </p:nvSpPr>
          <p:spPr>
            <a:xfrm>
              <a:off x="9278528" y="-128763"/>
              <a:ext cx="299021" cy="402458"/>
            </a:xfrm>
            <a:custGeom>
              <a:avLst/>
              <a:gdLst>
                <a:gd name="csX0" fmla="*/ 233296 w 299021"/>
                <a:gd name="csY0" fmla="*/ 396297 h 402458"/>
                <a:gd name="csX1" fmla="*/ 234723 w 299021"/>
                <a:gd name="csY1" fmla="*/ 387813 h 402458"/>
                <a:gd name="csX2" fmla="*/ 248726 w 299021"/>
                <a:gd name="csY2" fmla="*/ 383259 h 402458"/>
                <a:gd name="csX3" fmla="*/ 262551 w 299021"/>
                <a:gd name="csY3" fmla="*/ 376205 h 402458"/>
                <a:gd name="csX4" fmla="*/ 269062 w 299021"/>
                <a:gd name="csY4" fmla="*/ 369150 h 402458"/>
                <a:gd name="csX5" fmla="*/ 277179 w 299021"/>
                <a:gd name="csY5" fmla="*/ 366829 h 402458"/>
                <a:gd name="csX6" fmla="*/ 281014 w 299021"/>
                <a:gd name="csY6" fmla="*/ 359953 h 402458"/>
                <a:gd name="csX7" fmla="*/ 284225 w 299021"/>
                <a:gd name="csY7" fmla="*/ 357185 h 402458"/>
                <a:gd name="csX8" fmla="*/ 286098 w 299021"/>
                <a:gd name="csY8" fmla="*/ 353702 h 402458"/>
                <a:gd name="csX9" fmla="*/ 292609 w 299021"/>
                <a:gd name="csY9" fmla="*/ 350219 h 402458"/>
                <a:gd name="csX10" fmla="*/ 298853 w 299021"/>
                <a:gd name="csY10" fmla="*/ 330931 h 402458"/>
                <a:gd name="csX11" fmla="*/ 279587 w 299021"/>
                <a:gd name="csY11" fmla="*/ 330931 h 402458"/>
                <a:gd name="csX12" fmla="*/ 278517 w 299021"/>
                <a:gd name="csY12" fmla="*/ 77685 h 402458"/>
                <a:gd name="csX13" fmla="*/ 268973 w 299021"/>
                <a:gd name="csY13" fmla="*/ 74649 h 402458"/>
                <a:gd name="csX14" fmla="*/ 262462 w 299021"/>
                <a:gd name="csY14" fmla="*/ 70809 h 402458"/>
                <a:gd name="csX15" fmla="*/ 255416 w 299021"/>
                <a:gd name="csY15" fmla="*/ 70363 h 402458"/>
                <a:gd name="csX16" fmla="*/ 244177 w 299021"/>
                <a:gd name="csY16" fmla="*/ 63755 h 402458"/>
                <a:gd name="csX17" fmla="*/ 221433 w 299021"/>
                <a:gd name="csY17" fmla="*/ 49557 h 402458"/>
                <a:gd name="csX18" fmla="*/ 215903 w 299021"/>
                <a:gd name="csY18" fmla="*/ 39377 h 402458"/>
                <a:gd name="csX19" fmla="*/ 201365 w 299021"/>
                <a:gd name="csY19" fmla="*/ 36698 h 402458"/>
                <a:gd name="csX20" fmla="*/ 188788 w 299021"/>
                <a:gd name="csY20" fmla="*/ 30269 h 402458"/>
                <a:gd name="csX21" fmla="*/ 179602 w 299021"/>
                <a:gd name="csY21" fmla="*/ 21071 h 402458"/>
                <a:gd name="csX22" fmla="*/ 165687 w 299021"/>
                <a:gd name="csY22" fmla="*/ 12677 h 402458"/>
                <a:gd name="csX23" fmla="*/ 152576 w 299021"/>
                <a:gd name="csY23" fmla="*/ 7409 h 402458"/>
                <a:gd name="csX24" fmla="*/ 140357 w 299021"/>
                <a:gd name="csY24" fmla="*/ 12320 h 402458"/>
                <a:gd name="csX25" fmla="*/ 125461 w 299021"/>
                <a:gd name="csY25" fmla="*/ 6337 h 402458"/>
                <a:gd name="csX26" fmla="*/ 110834 w 299021"/>
                <a:gd name="csY26" fmla="*/ 8034 h 402458"/>
                <a:gd name="csX27" fmla="*/ 102895 w 299021"/>
                <a:gd name="csY27" fmla="*/ 265 h 402458"/>
                <a:gd name="csX28" fmla="*/ 83184 w 299021"/>
                <a:gd name="csY28" fmla="*/ 5355 h 402458"/>
                <a:gd name="csX29" fmla="*/ 63650 w 299021"/>
                <a:gd name="csY29" fmla="*/ 13481 h 402458"/>
                <a:gd name="csX30" fmla="*/ 52947 w 299021"/>
                <a:gd name="csY30" fmla="*/ 30447 h 402458"/>
                <a:gd name="csX31" fmla="*/ 47863 w 299021"/>
                <a:gd name="csY31" fmla="*/ 38305 h 402458"/>
                <a:gd name="csX32" fmla="*/ 45812 w 299021"/>
                <a:gd name="csY32" fmla="*/ 38841 h 402458"/>
                <a:gd name="csX33" fmla="*/ 40371 w 299021"/>
                <a:gd name="csY33" fmla="*/ 44913 h 402458"/>
                <a:gd name="csX34" fmla="*/ 37517 w 299021"/>
                <a:gd name="csY34" fmla="*/ 60005 h 402458"/>
                <a:gd name="csX35" fmla="*/ 36001 w 299021"/>
                <a:gd name="csY35" fmla="*/ 65720 h 402458"/>
                <a:gd name="csX36" fmla="*/ 30560 w 299021"/>
                <a:gd name="csY36" fmla="*/ 63934 h 402458"/>
                <a:gd name="csX37" fmla="*/ 24049 w 299021"/>
                <a:gd name="csY37" fmla="*/ 74292 h 402458"/>
                <a:gd name="csX38" fmla="*/ 25743 w 299021"/>
                <a:gd name="csY38" fmla="*/ 80275 h 402458"/>
                <a:gd name="csX39" fmla="*/ 22978 w 299021"/>
                <a:gd name="csY39" fmla="*/ 85722 h 402458"/>
                <a:gd name="csX40" fmla="*/ 22978 w 299021"/>
                <a:gd name="csY40" fmla="*/ 98224 h 402458"/>
                <a:gd name="csX41" fmla="*/ 11740 w 299021"/>
                <a:gd name="csY41" fmla="*/ 105278 h 402458"/>
                <a:gd name="csX42" fmla="*/ 3980 w 299021"/>
                <a:gd name="csY42" fmla="*/ 130281 h 402458"/>
                <a:gd name="csX43" fmla="*/ 858 w 299021"/>
                <a:gd name="csY43" fmla="*/ 130817 h 402458"/>
                <a:gd name="csX44" fmla="*/ 1394 w 299021"/>
                <a:gd name="csY44" fmla="*/ 147962 h 402458"/>
                <a:gd name="csX45" fmla="*/ 6210 w 299021"/>
                <a:gd name="csY45" fmla="*/ 155195 h 402458"/>
                <a:gd name="csX46" fmla="*/ 3623 w 299021"/>
                <a:gd name="csY46" fmla="*/ 166357 h 402458"/>
                <a:gd name="csX47" fmla="*/ 3445 w 299021"/>
                <a:gd name="csY47" fmla="*/ 189038 h 402458"/>
                <a:gd name="csX48" fmla="*/ 9778 w 299021"/>
                <a:gd name="csY48" fmla="*/ 197432 h 402458"/>
                <a:gd name="csX49" fmla="*/ 9243 w 299021"/>
                <a:gd name="csY49" fmla="*/ 206451 h 402458"/>
                <a:gd name="csX50" fmla="*/ 13792 w 299021"/>
                <a:gd name="csY50" fmla="*/ 215470 h 402458"/>
                <a:gd name="csX51" fmla="*/ 16378 w 299021"/>
                <a:gd name="csY51" fmla="*/ 228865 h 402458"/>
                <a:gd name="csX52" fmla="*/ 27884 w 299021"/>
                <a:gd name="csY52" fmla="*/ 244403 h 402458"/>
                <a:gd name="csX53" fmla="*/ 32968 w 299021"/>
                <a:gd name="csY53" fmla="*/ 244403 h 402458"/>
                <a:gd name="csX54" fmla="*/ 39033 w 299021"/>
                <a:gd name="csY54" fmla="*/ 249582 h 402458"/>
                <a:gd name="csX55" fmla="*/ 48844 w 299021"/>
                <a:gd name="csY55" fmla="*/ 245474 h 402458"/>
                <a:gd name="csX56" fmla="*/ 58656 w 299021"/>
                <a:gd name="csY56" fmla="*/ 241813 h 402458"/>
                <a:gd name="csX57" fmla="*/ 72481 w 299021"/>
                <a:gd name="csY57" fmla="*/ 247349 h 402458"/>
                <a:gd name="csX58" fmla="*/ 79527 w 299021"/>
                <a:gd name="csY58" fmla="*/ 246635 h 402458"/>
                <a:gd name="csX59" fmla="*/ 88268 w 299021"/>
                <a:gd name="csY59" fmla="*/ 254582 h 402458"/>
                <a:gd name="csX60" fmla="*/ 105304 w 299021"/>
                <a:gd name="csY60" fmla="*/ 260476 h 402458"/>
                <a:gd name="csX61" fmla="*/ 113955 w 299021"/>
                <a:gd name="csY61" fmla="*/ 272442 h 402458"/>
                <a:gd name="csX62" fmla="*/ 126264 w 299021"/>
                <a:gd name="csY62" fmla="*/ 279228 h 402458"/>
                <a:gd name="csX63" fmla="*/ 134470 w 299021"/>
                <a:gd name="csY63" fmla="*/ 289408 h 402458"/>
                <a:gd name="csX64" fmla="*/ 146511 w 299021"/>
                <a:gd name="csY64" fmla="*/ 296641 h 402458"/>
                <a:gd name="csX65" fmla="*/ 151506 w 299021"/>
                <a:gd name="csY65" fmla="*/ 310125 h 402458"/>
                <a:gd name="csX66" fmla="*/ 156946 w 299021"/>
                <a:gd name="csY66" fmla="*/ 316554 h 402458"/>
                <a:gd name="csX67" fmla="*/ 165331 w 299021"/>
                <a:gd name="csY67" fmla="*/ 317269 h 402458"/>
                <a:gd name="csX68" fmla="*/ 169612 w 299021"/>
                <a:gd name="csY68" fmla="*/ 324234 h 402458"/>
                <a:gd name="csX69" fmla="*/ 177461 w 299021"/>
                <a:gd name="csY69" fmla="*/ 328431 h 402458"/>
                <a:gd name="csX70" fmla="*/ 177461 w 299021"/>
                <a:gd name="csY70" fmla="*/ 337807 h 402458"/>
                <a:gd name="csX71" fmla="*/ 181475 w 299021"/>
                <a:gd name="csY71" fmla="*/ 346915 h 402458"/>
                <a:gd name="csX72" fmla="*/ 189769 w 299021"/>
                <a:gd name="csY72" fmla="*/ 351559 h 402458"/>
                <a:gd name="csX73" fmla="*/ 200562 w 299021"/>
                <a:gd name="csY73" fmla="*/ 366293 h 402458"/>
                <a:gd name="csX74" fmla="*/ 200919 w 299021"/>
                <a:gd name="csY74" fmla="*/ 377544 h 402458"/>
                <a:gd name="csX75" fmla="*/ 203416 w 299021"/>
                <a:gd name="csY75" fmla="*/ 386117 h 402458"/>
                <a:gd name="csX76" fmla="*/ 205289 w 299021"/>
                <a:gd name="csY76" fmla="*/ 395493 h 402458"/>
                <a:gd name="csX77" fmla="*/ 212871 w 299021"/>
                <a:gd name="csY77" fmla="*/ 392725 h 402458"/>
                <a:gd name="csX78" fmla="*/ 221166 w 299021"/>
                <a:gd name="csY78" fmla="*/ 397636 h 402458"/>
                <a:gd name="csX79" fmla="*/ 226339 w 299021"/>
                <a:gd name="csY79" fmla="*/ 402458 h 402458"/>
                <a:gd name="csX80" fmla="*/ 233117 w 299021"/>
                <a:gd name="csY80" fmla="*/ 396475 h 4024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Lst>
              <a:rect l="l" t="t" r="r" b="b"/>
              <a:pathLst>
                <a:path w="299021" h="402458">
                  <a:moveTo>
                    <a:pt x="233296" y="396297"/>
                  </a:moveTo>
                  <a:cubicBezTo>
                    <a:pt x="235169" y="393260"/>
                    <a:pt x="233653" y="390939"/>
                    <a:pt x="234723" y="387813"/>
                  </a:cubicBezTo>
                  <a:cubicBezTo>
                    <a:pt x="236418" y="382634"/>
                    <a:pt x="244534" y="383438"/>
                    <a:pt x="248726" y="383259"/>
                  </a:cubicBezTo>
                  <a:cubicBezTo>
                    <a:pt x="254256" y="382991"/>
                    <a:pt x="258448" y="379777"/>
                    <a:pt x="262551" y="376205"/>
                  </a:cubicBezTo>
                  <a:cubicBezTo>
                    <a:pt x="264960" y="374062"/>
                    <a:pt x="266387" y="370936"/>
                    <a:pt x="269062" y="369150"/>
                  </a:cubicBezTo>
                  <a:cubicBezTo>
                    <a:pt x="271560" y="367454"/>
                    <a:pt x="274771" y="368436"/>
                    <a:pt x="277179" y="366829"/>
                  </a:cubicBezTo>
                  <a:cubicBezTo>
                    <a:pt x="279498" y="365311"/>
                    <a:pt x="279409" y="362007"/>
                    <a:pt x="281014" y="359953"/>
                  </a:cubicBezTo>
                  <a:cubicBezTo>
                    <a:pt x="281906" y="358792"/>
                    <a:pt x="283244" y="358256"/>
                    <a:pt x="284225" y="357185"/>
                  </a:cubicBezTo>
                  <a:cubicBezTo>
                    <a:pt x="285028" y="356292"/>
                    <a:pt x="285474" y="354774"/>
                    <a:pt x="286098" y="353702"/>
                  </a:cubicBezTo>
                  <a:cubicBezTo>
                    <a:pt x="287793" y="351023"/>
                    <a:pt x="289488" y="351023"/>
                    <a:pt x="292609" y="350219"/>
                  </a:cubicBezTo>
                  <a:cubicBezTo>
                    <a:pt x="300637" y="348255"/>
                    <a:pt x="298853" y="337003"/>
                    <a:pt x="298853" y="330931"/>
                  </a:cubicBezTo>
                  <a:lnTo>
                    <a:pt x="279587" y="330931"/>
                  </a:lnTo>
                  <a:lnTo>
                    <a:pt x="278517" y="77685"/>
                  </a:lnTo>
                  <a:cubicBezTo>
                    <a:pt x="274860" y="72774"/>
                    <a:pt x="275306" y="75453"/>
                    <a:pt x="268973" y="74649"/>
                  </a:cubicBezTo>
                  <a:cubicBezTo>
                    <a:pt x="265495" y="74203"/>
                    <a:pt x="265495" y="72238"/>
                    <a:pt x="262462" y="70809"/>
                  </a:cubicBezTo>
                  <a:cubicBezTo>
                    <a:pt x="260321" y="69827"/>
                    <a:pt x="257735" y="70542"/>
                    <a:pt x="255416" y="70363"/>
                  </a:cubicBezTo>
                  <a:cubicBezTo>
                    <a:pt x="248905" y="69649"/>
                    <a:pt x="247745" y="68577"/>
                    <a:pt x="244177" y="63755"/>
                  </a:cubicBezTo>
                  <a:cubicBezTo>
                    <a:pt x="238737" y="56611"/>
                    <a:pt x="225090" y="57147"/>
                    <a:pt x="221433" y="49557"/>
                  </a:cubicBezTo>
                  <a:cubicBezTo>
                    <a:pt x="219025" y="44467"/>
                    <a:pt x="223484" y="40538"/>
                    <a:pt x="215903" y="39377"/>
                  </a:cubicBezTo>
                  <a:cubicBezTo>
                    <a:pt x="209125" y="38395"/>
                    <a:pt x="207697" y="41431"/>
                    <a:pt x="201365" y="36698"/>
                  </a:cubicBezTo>
                  <a:cubicBezTo>
                    <a:pt x="197351" y="33662"/>
                    <a:pt x="192445" y="33573"/>
                    <a:pt x="188788" y="30269"/>
                  </a:cubicBezTo>
                  <a:cubicBezTo>
                    <a:pt x="185399" y="27233"/>
                    <a:pt x="183615" y="23839"/>
                    <a:pt x="179602" y="21071"/>
                  </a:cubicBezTo>
                  <a:cubicBezTo>
                    <a:pt x="174874" y="17856"/>
                    <a:pt x="170950" y="14731"/>
                    <a:pt x="165687" y="12677"/>
                  </a:cubicBezTo>
                  <a:cubicBezTo>
                    <a:pt x="161495" y="11070"/>
                    <a:pt x="156857" y="7766"/>
                    <a:pt x="152576" y="7409"/>
                  </a:cubicBezTo>
                  <a:cubicBezTo>
                    <a:pt x="145440" y="6784"/>
                    <a:pt x="146868" y="13927"/>
                    <a:pt x="140357" y="12320"/>
                  </a:cubicBezTo>
                  <a:cubicBezTo>
                    <a:pt x="134381" y="10802"/>
                    <a:pt x="132597" y="5355"/>
                    <a:pt x="125461" y="6337"/>
                  </a:cubicBezTo>
                  <a:cubicBezTo>
                    <a:pt x="121537" y="6873"/>
                    <a:pt x="115026" y="9998"/>
                    <a:pt x="110834" y="8034"/>
                  </a:cubicBezTo>
                  <a:cubicBezTo>
                    <a:pt x="106463" y="5980"/>
                    <a:pt x="108069" y="1426"/>
                    <a:pt x="102895" y="265"/>
                  </a:cubicBezTo>
                  <a:cubicBezTo>
                    <a:pt x="96563" y="-1164"/>
                    <a:pt x="89071" y="3569"/>
                    <a:pt x="83184" y="5355"/>
                  </a:cubicBezTo>
                  <a:cubicBezTo>
                    <a:pt x="76405" y="7409"/>
                    <a:pt x="69805" y="10266"/>
                    <a:pt x="63650" y="13481"/>
                  </a:cubicBezTo>
                  <a:cubicBezTo>
                    <a:pt x="55266" y="17856"/>
                    <a:pt x="56961" y="23214"/>
                    <a:pt x="52947" y="30447"/>
                  </a:cubicBezTo>
                  <a:cubicBezTo>
                    <a:pt x="51877" y="32322"/>
                    <a:pt x="49647" y="37323"/>
                    <a:pt x="47863" y="38305"/>
                  </a:cubicBezTo>
                  <a:cubicBezTo>
                    <a:pt x="47328" y="38663"/>
                    <a:pt x="46615" y="38752"/>
                    <a:pt x="45812" y="38841"/>
                  </a:cubicBezTo>
                  <a:cubicBezTo>
                    <a:pt x="44385" y="40984"/>
                    <a:pt x="42155" y="42770"/>
                    <a:pt x="40371" y="44913"/>
                  </a:cubicBezTo>
                  <a:cubicBezTo>
                    <a:pt x="35555" y="50539"/>
                    <a:pt x="37428" y="53218"/>
                    <a:pt x="37517" y="60005"/>
                  </a:cubicBezTo>
                  <a:cubicBezTo>
                    <a:pt x="37517" y="62148"/>
                    <a:pt x="38320" y="64559"/>
                    <a:pt x="36001" y="65720"/>
                  </a:cubicBezTo>
                  <a:cubicBezTo>
                    <a:pt x="33236" y="67059"/>
                    <a:pt x="33325" y="63576"/>
                    <a:pt x="30560" y="63934"/>
                  </a:cubicBezTo>
                  <a:cubicBezTo>
                    <a:pt x="26457" y="64469"/>
                    <a:pt x="23959" y="70720"/>
                    <a:pt x="24049" y="74292"/>
                  </a:cubicBezTo>
                  <a:cubicBezTo>
                    <a:pt x="24049" y="76257"/>
                    <a:pt x="25922" y="78489"/>
                    <a:pt x="25743" y="80275"/>
                  </a:cubicBezTo>
                  <a:cubicBezTo>
                    <a:pt x="25476" y="82507"/>
                    <a:pt x="23068" y="83579"/>
                    <a:pt x="22978" y="85722"/>
                  </a:cubicBezTo>
                  <a:cubicBezTo>
                    <a:pt x="22711" y="91080"/>
                    <a:pt x="27706" y="93223"/>
                    <a:pt x="22978" y="98224"/>
                  </a:cubicBezTo>
                  <a:cubicBezTo>
                    <a:pt x="19857" y="101528"/>
                    <a:pt x="14416" y="100724"/>
                    <a:pt x="11740" y="105278"/>
                  </a:cubicBezTo>
                  <a:cubicBezTo>
                    <a:pt x="7102" y="113404"/>
                    <a:pt x="15843" y="126084"/>
                    <a:pt x="3980" y="130281"/>
                  </a:cubicBezTo>
                  <a:cubicBezTo>
                    <a:pt x="2999" y="130638"/>
                    <a:pt x="1929" y="130728"/>
                    <a:pt x="858" y="130817"/>
                  </a:cubicBezTo>
                  <a:cubicBezTo>
                    <a:pt x="1126" y="136353"/>
                    <a:pt x="-1550" y="142783"/>
                    <a:pt x="1394" y="147962"/>
                  </a:cubicBezTo>
                  <a:cubicBezTo>
                    <a:pt x="2821" y="150552"/>
                    <a:pt x="5407" y="152337"/>
                    <a:pt x="6210" y="155195"/>
                  </a:cubicBezTo>
                  <a:cubicBezTo>
                    <a:pt x="7370" y="159392"/>
                    <a:pt x="4515" y="162607"/>
                    <a:pt x="3623" y="166357"/>
                  </a:cubicBezTo>
                  <a:cubicBezTo>
                    <a:pt x="2196" y="172340"/>
                    <a:pt x="591" y="183502"/>
                    <a:pt x="3445" y="189038"/>
                  </a:cubicBezTo>
                  <a:cubicBezTo>
                    <a:pt x="5051" y="192164"/>
                    <a:pt x="8707" y="194128"/>
                    <a:pt x="9778" y="197432"/>
                  </a:cubicBezTo>
                  <a:cubicBezTo>
                    <a:pt x="10670" y="200201"/>
                    <a:pt x="9510" y="203951"/>
                    <a:pt x="9243" y="206451"/>
                  </a:cubicBezTo>
                  <a:cubicBezTo>
                    <a:pt x="8707" y="211184"/>
                    <a:pt x="11383" y="211809"/>
                    <a:pt x="13792" y="215470"/>
                  </a:cubicBezTo>
                  <a:cubicBezTo>
                    <a:pt x="16021" y="218864"/>
                    <a:pt x="16110" y="224847"/>
                    <a:pt x="16378" y="228865"/>
                  </a:cubicBezTo>
                  <a:cubicBezTo>
                    <a:pt x="17002" y="236812"/>
                    <a:pt x="19232" y="244045"/>
                    <a:pt x="27884" y="244403"/>
                  </a:cubicBezTo>
                  <a:cubicBezTo>
                    <a:pt x="29222" y="244403"/>
                    <a:pt x="31719" y="243867"/>
                    <a:pt x="32968" y="244403"/>
                  </a:cubicBezTo>
                  <a:cubicBezTo>
                    <a:pt x="35198" y="245296"/>
                    <a:pt x="36536" y="248510"/>
                    <a:pt x="39033" y="249582"/>
                  </a:cubicBezTo>
                  <a:cubicBezTo>
                    <a:pt x="44028" y="251725"/>
                    <a:pt x="45634" y="248778"/>
                    <a:pt x="48844" y="245474"/>
                  </a:cubicBezTo>
                  <a:cubicBezTo>
                    <a:pt x="51609" y="242617"/>
                    <a:pt x="54820" y="239938"/>
                    <a:pt x="58656" y="241813"/>
                  </a:cubicBezTo>
                  <a:cubicBezTo>
                    <a:pt x="63918" y="244313"/>
                    <a:pt x="66059" y="247081"/>
                    <a:pt x="72481" y="247349"/>
                  </a:cubicBezTo>
                  <a:cubicBezTo>
                    <a:pt x="74264" y="247349"/>
                    <a:pt x="78100" y="246188"/>
                    <a:pt x="79527" y="246635"/>
                  </a:cubicBezTo>
                  <a:cubicBezTo>
                    <a:pt x="82292" y="247439"/>
                    <a:pt x="85592" y="252707"/>
                    <a:pt x="88268" y="254582"/>
                  </a:cubicBezTo>
                  <a:cubicBezTo>
                    <a:pt x="93263" y="258065"/>
                    <a:pt x="99774" y="258333"/>
                    <a:pt x="105304" y="260476"/>
                  </a:cubicBezTo>
                  <a:cubicBezTo>
                    <a:pt x="111012" y="262708"/>
                    <a:pt x="110566" y="268156"/>
                    <a:pt x="113955" y="272442"/>
                  </a:cubicBezTo>
                  <a:cubicBezTo>
                    <a:pt x="116988" y="276371"/>
                    <a:pt x="122429" y="276549"/>
                    <a:pt x="126264" y="279228"/>
                  </a:cubicBezTo>
                  <a:cubicBezTo>
                    <a:pt x="130010" y="281818"/>
                    <a:pt x="131526" y="286104"/>
                    <a:pt x="134470" y="289408"/>
                  </a:cubicBezTo>
                  <a:cubicBezTo>
                    <a:pt x="137859" y="293159"/>
                    <a:pt x="143032" y="292266"/>
                    <a:pt x="146511" y="296641"/>
                  </a:cubicBezTo>
                  <a:cubicBezTo>
                    <a:pt x="149365" y="300392"/>
                    <a:pt x="150436" y="305749"/>
                    <a:pt x="151506" y="310125"/>
                  </a:cubicBezTo>
                  <a:cubicBezTo>
                    <a:pt x="152398" y="313518"/>
                    <a:pt x="153290" y="316108"/>
                    <a:pt x="156946" y="316554"/>
                  </a:cubicBezTo>
                  <a:cubicBezTo>
                    <a:pt x="160247" y="316912"/>
                    <a:pt x="163012" y="314501"/>
                    <a:pt x="165331" y="317269"/>
                  </a:cubicBezTo>
                  <a:cubicBezTo>
                    <a:pt x="167204" y="319501"/>
                    <a:pt x="166401" y="322627"/>
                    <a:pt x="169612" y="324234"/>
                  </a:cubicBezTo>
                  <a:cubicBezTo>
                    <a:pt x="173358" y="326109"/>
                    <a:pt x="176301" y="323252"/>
                    <a:pt x="177461" y="328431"/>
                  </a:cubicBezTo>
                  <a:cubicBezTo>
                    <a:pt x="178085" y="331378"/>
                    <a:pt x="177282" y="334771"/>
                    <a:pt x="177461" y="337807"/>
                  </a:cubicBezTo>
                  <a:cubicBezTo>
                    <a:pt x="177729" y="341379"/>
                    <a:pt x="179869" y="343790"/>
                    <a:pt x="181475" y="346915"/>
                  </a:cubicBezTo>
                  <a:cubicBezTo>
                    <a:pt x="183615" y="351023"/>
                    <a:pt x="185399" y="351202"/>
                    <a:pt x="189769" y="351559"/>
                  </a:cubicBezTo>
                  <a:cubicBezTo>
                    <a:pt x="199224" y="352362"/>
                    <a:pt x="200473" y="357274"/>
                    <a:pt x="200562" y="366293"/>
                  </a:cubicBezTo>
                  <a:cubicBezTo>
                    <a:pt x="200562" y="369775"/>
                    <a:pt x="200294" y="374151"/>
                    <a:pt x="200919" y="377544"/>
                  </a:cubicBezTo>
                  <a:cubicBezTo>
                    <a:pt x="201543" y="380759"/>
                    <a:pt x="203148" y="382723"/>
                    <a:pt x="203416" y="386117"/>
                  </a:cubicBezTo>
                  <a:cubicBezTo>
                    <a:pt x="203595" y="388260"/>
                    <a:pt x="203238" y="394064"/>
                    <a:pt x="205289" y="395493"/>
                  </a:cubicBezTo>
                  <a:cubicBezTo>
                    <a:pt x="207965" y="397457"/>
                    <a:pt x="210552" y="393350"/>
                    <a:pt x="212871" y="392725"/>
                  </a:cubicBezTo>
                  <a:cubicBezTo>
                    <a:pt x="217687" y="391564"/>
                    <a:pt x="219471" y="394064"/>
                    <a:pt x="221166" y="397636"/>
                  </a:cubicBezTo>
                  <a:cubicBezTo>
                    <a:pt x="222325" y="400047"/>
                    <a:pt x="224466" y="401119"/>
                    <a:pt x="226339" y="402458"/>
                  </a:cubicBezTo>
                  <a:cubicBezTo>
                    <a:pt x="229015" y="400851"/>
                    <a:pt x="231512" y="399154"/>
                    <a:pt x="233117" y="396475"/>
                  </a:cubicBezTo>
                  <a:close/>
                </a:path>
              </a:pathLst>
            </a:custGeom>
            <a:grpFill/>
            <a:ln w="3175" cap="flat">
              <a:solidFill>
                <a:schemeClr val="bg1">
                  <a:lumMod val="85000"/>
                </a:schemeClr>
              </a:solidFill>
              <a:prstDash val="solid"/>
              <a:miter/>
            </a:ln>
          </p:spPr>
          <p:txBody>
            <a:bodyPr/>
            <a:lstStyle/>
            <a:p>
              <a:endParaRPr lang="en-US"/>
            </a:p>
          </p:txBody>
        </p:sp>
        <p:sp>
          <p:nvSpPr>
            <p:cNvPr id="34" name="Freeform 33">
              <a:extLst>
                <a:ext uri="{FF2B5EF4-FFF2-40B4-BE49-F238E27FC236}">
                  <a16:creationId xmlns:a16="http://schemas.microsoft.com/office/drawing/2014/main" id="{89C04722-7DD4-BCCF-757D-FECA16154C78}"/>
                </a:ext>
              </a:extLst>
            </p:cNvPr>
            <p:cNvSpPr/>
            <p:nvPr/>
          </p:nvSpPr>
          <p:spPr>
            <a:xfrm>
              <a:off x="9557045" y="-244137"/>
              <a:ext cx="206575" cy="560307"/>
            </a:xfrm>
            <a:custGeom>
              <a:avLst/>
              <a:gdLst>
                <a:gd name="csX0" fmla="*/ 2408 w 206575"/>
                <a:gd name="csY0" fmla="*/ 483185 h 560307"/>
                <a:gd name="csX1" fmla="*/ 9365 w 206575"/>
                <a:gd name="csY1" fmla="*/ 486132 h 560307"/>
                <a:gd name="csX2" fmla="*/ 14717 w 206575"/>
                <a:gd name="csY2" fmla="*/ 498723 h 560307"/>
                <a:gd name="csX3" fmla="*/ 24528 w 206575"/>
                <a:gd name="csY3" fmla="*/ 517475 h 560307"/>
                <a:gd name="csX4" fmla="*/ 37194 w 206575"/>
                <a:gd name="csY4" fmla="*/ 537389 h 560307"/>
                <a:gd name="csX5" fmla="*/ 54943 w 206575"/>
                <a:gd name="csY5" fmla="*/ 551319 h 560307"/>
                <a:gd name="csX6" fmla="*/ 62168 w 206575"/>
                <a:gd name="csY6" fmla="*/ 557391 h 560307"/>
                <a:gd name="csX7" fmla="*/ 69660 w 206575"/>
                <a:gd name="csY7" fmla="*/ 557391 h 560307"/>
                <a:gd name="csX8" fmla="*/ 86161 w 206575"/>
                <a:gd name="csY8" fmla="*/ 559802 h 560307"/>
                <a:gd name="csX9" fmla="*/ 98291 w 206575"/>
                <a:gd name="csY9" fmla="*/ 556230 h 560307"/>
                <a:gd name="csX10" fmla="*/ 98291 w 206575"/>
                <a:gd name="csY10" fmla="*/ 551497 h 560307"/>
                <a:gd name="csX11" fmla="*/ 100521 w 206575"/>
                <a:gd name="csY11" fmla="*/ 548551 h 560307"/>
                <a:gd name="csX12" fmla="*/ 107032 w 206575"/>
                <a:gd name="csY12" fmla="*/ 542389 h 560307"/>
                <a:gd name="csX13" fmla="*/ 124425 w 206575"/>
                <a:gd name="csY13" fmla="*/ 533727 h 560307"/>
                <a:gd name="csX14" fmla="*/ 121838 w 206575"/>
                <a:gd name="csY14" fmla="*/ 525423 h 560307"/>
                <a:gd name="csX15" fmla="*/ 124781 w 206575"/>
                <a:gd name="csY15" fmla="*/ 516404 h 560307"/>
                <a:gd name="csX16" fmla="*/ 132006 w 206575"/>
                <a:gd name="csY16" fmla="*/ 510153 h 560307"/>
                <a:gd name="csX17" fmla="*/ 134325 w 206575"/>
                <a:gd name="csY17" fmla="*/ 500955 h 560307"/>
                <a:gd name="csX18" fmla="*/ 143958 w 206575"/>
                <a:gd name="csY18" fmla="*/ 491044 h 560307"/>
                <a:gd name="csX19" fmla="*/ 155464 w 206575"/>
                <a:gd name="csY19" fmla="*/ 488186 h 560307"/>
                <a:gd name="csX20" fmla="*/ 158853 w 206575"/>
                <a:gd name="csY20" fmla="*/ 481221 h 560307"/>
                <a:gd name="csX21" fmla="*/ 157069 w 206575"/>
                <a:gd name="csY21" fmla="*/ 466844 h 560307"/>
                <a:gd name="csX22" fmla="*/ 144582 w 206575"/>
                <a:gd name="csY22" fmla="*/ 461308 h 560307"/>
                <a:gd name="csX23" fmla="*/ 135484 w 206575"/>
                <a:gd name="csY23" fmla="*/ 446931 h 560307"/>
                <a:gd name="csX24" fmla="*/ 136109 w 206575"/>
                <a:gd name="csY24" fmla="*/ 426214 h 560307"/>
                <a:gd name="csX25" fmla="*/ 145206 w 206575"/>
                <a:gd name="csY25" fmla="*/ 420767 h 560307"/>
                <a:gd name="csX26" fmla="*/ 152431 w 206575"/>
                <a:gd name="csY26" fmla="*/ 414248 h 560307"/>
                <a:gd name="csX27" fmla="*/ 157515 w 206575"/>
                <a:gd name="csY27" fmla="*/ 406301 h 560307"/>
                <a:gd name="csX28" fmla="*/ 153501 w 206575"/>
                <a:gd name="csY28" fmla="*/ 399782 h 560307"/>
                <a:gd name="csX29" fmla="*/ 164294 w 206575"/>
                <a:gd name="csY29" fmla="*/ 383173 h 560307"/>
                <a:gd name="csX30" fmla="*/ 169021 w 206575"/>
                <a:gd name="csY30" fmla="*/ 375583 h 560307"/>
                <a:gd name="csX31" fmla="*/ 176602 w 206575"/>
                <a:gd name="csY31" fmla="*/ 371118 h 560307"/>
                <a:gd name="csX32" fmla="*/ 186057 w 206575"/>
                <a:gd name="csY32" fmla="*/ 369421 h 560307"/>
                <a:gd name="csX33" fmla="*/ 190338 w 206575"/>
                <a:gd name="csY33" fmla="*/ 366832 h 560307"/>
                <a:gd name="csX34" fmla="*/ 195065 w 206575"/>
                <a:gd name="csY34" fmla="*/ 366474 h 560307"/>
                <a:gd name="csX35" fmla="*/ 205144 w 206575"/>
                <a:gd name="csY35" fmla="*/ 351294 h 560307"/>
                <a:gd name="csX36" fmla="*/ 206571 w 206575"/>
                <a:gd name="csY36" fmla="*/ 346918 h 560307"/>
                <a:gd name="csX37" fmla="*/ 205234 w 206575"/>
                <a:gd name="csY37" fmla="*/ 343972 h 560307"/>
                <a:gd name="csX38" fmla="*/ 203717 w 206575"/>
                <a:gd name="csY38" fmla="*/ 319415 h 560307"/>
                <a:gd name="csX39" fmla="*/ 203717 w 206575"/>
                <a:gd name="csY39" fmla="*/ 290929 h 560307"/>
                <a:gd name="csX40" fmla="*/ 203806 w 206575"/>
                <a:gd name="csY40" fmla="*/ 206722 h 560307"/>
                <a:gd name="csX41" fmla="*/ 203985 w 206575"/>
                <a:gd name="csY41" fmla="*/ 111532 h 560307"/>
                <a:gd name="csX42" fmla="*/ 204074 w 206575"/>
                <a:gd name="csY42" fmla="*/ 33665 h 560307"/>
                <a:gd name="csX43" fmla="*/ 204074 w 206575"/>
                <a:gd name="csY43" fmla="*/ 9823 h 560307"/>
                <a:gd name="csX44" fmla="*/ 61454 w 206575"/>
                <a:gd name="csY44" fmla="*/ 0 h 560307"/>
                <a:gd name="csX45" fmla="*/ 55656 w 206575"/>
                <a:gd name="csY45" fmla="*/ 10626 h 560307"/>
                <a:gd name="csX46" fmla="*/ 46826 w 206575"/>
                <a:gd name="csY46" fmla="*/ 21431 h 560307"/>
                <a:gd name="csX47" fmla="*/ 42099 w 206575"/>
                <a:gd name="csY47" fmla="*/ 32861 h 560307"/>
                <a:gd name="csX48" fmla="*/ 47540 w 206575"/>
                <a:gd name="csY48" fmla="*/ 46970 h 560307"/>
                <a:gd name="csX49" fmla="*/ 41118 w 206575"/>
                <a:gd name="csY49" fmla="*/ 54025 h 560307"/>
                <a:gd name="csX50" fmla="*/ 50305 w 206575"/>
                <a:gd name="csY50" fmla="*/ 66526 h 560307"/>
                <a:gd name="csX51" fmla="*/ 54586 w 206575"/>
                <a:gd name="csY51" fmla="*/ 81707 h 560307"/>
                <a:gd name="csX52" fmla="*/ 61097 w 206575"/>
                <a:gd name="csY52" fmla="*/ 90368 h 560307"/>
                <a:gd name="csX53" fmla="*/ 69214 w 206575"/>
                <a:gd name="csY53" fmla="*/ 91976 h 560307"/>
                <a:gd name="csX54" fmla="*/ 69660 w 206575"/>
                <a:gd name="csY54" fmla="*/ 100102 h 560307"/>
                <a:gd name="csX55" fmla="*/ 75636 w 206575"/>
                <a:gd name="csY55" fmla="*/ 104924 h 560307"/>
                <a:gd name="csX56" fmla="*/ 76795 w 206575"/>
                <a:gd name="csY56" fmla="*/ 114121 h 560307"/>
                <a:gd name="csX57" fmla="*/ 84288 w 206575"/>
                <a:gd name="csY57" fmla="*/ 123587 h 560307"/>
                <a:gd name="csX58" fmla="*/ 90174 w 206575"/>
                <a:gd name="csY58" fmla="*/ 134838 h 560307"/>
                <a:gd name="csX59" fmla="*/ 88747 w 206575"/>
                <a:gd name="csY59" fmla="*/ 150555 h 560307"/>
                <a:gd name="csX60" fmla="*/ 80096 w 206575"/>
                <a:gd name="csY60" fmla="*/ 157966 h 560307"/>
                <a:gd name="csX61" fmla="*/ 76171 w 206575"/>
                <a:gd name="csY61" fmla="*/ 169575 h 560307"/>
                <a:gd name="csX62" fmla="*/ 68054 w 206575"/>
                <a:gd name="csY62" fmla="*/ 178683 h 560307"/>
                <a:gd name="csX63" fmla="*/ 65735 w 206575"/>
                <a:gd name="csY63" fmla="*/ 191095 h 560307"/>
                <a:gd name="csX64" fmla="*/ 52535 w 206575"/>
                <a:gd name="csY64" fmla="*/ 195917 h 560307"/>
                <a:gd name="csX65" fmla="*/ 43169 w 206575"/>
                <a:gd name="csY65" fmla="*/ 195917 h 560307"/>
                <a:gd name="csX66" fmla="*/ 33447 w 206575"/>
                <a:gd name="csY66" fmla="*/ 197793 h 560307"/>
                <a:gd name="csX67" fmla="*/ 20782 w 206575"/>
                <a:gd name="csY67" fmla="*/ 203150 h 560307"/>
                <a:gd name="csX68" fmla="*/ 11060 w 206575"/>
                <a:gd name="csY68" fmla="*/ 197882 h 560307"/>
                <a:gd name="csX69" fmla="*/ 624 w 206575"/>
                <a:gd name="csY69" fmla="*/ 193506 h 560307"/>
                <a:gd name="csX70" fmla="*/ 0 w 206575"/>
                <a:gd name="csY70" fmla="*/ 192613 h 560307"/>
                <a:gd name="csX71" fmla="*/ 1070 w 206575"/>
                <a:gd name="csY71" fmla="*/ 445859 h 560307"/>
                <a:gd name="csX72" fmla="*/ 20336 w 206575"/>
                <a:gd name="csY72" fmla="*/ 445859 h 560307"/>
                <a:gd name="csX73" fmla="*/ 14092 w 206575"/>
                <a:gd name="csY73" fmla="*/ 465147 h 560307"/>
                <a:gd name="csX74" fmla="*/ 7581 w 206575"/>
                <a:gd name="csY74" fmla="*/ 468630 h 560307"/>
                <a:gd name="csX75" fmla="*/ 5708 w 206575"/>
                <a:gd name="csY75" fmla="*/ 472113 h 560307"/>
                <a:gd name="csX76" fmla="*/ 2497 w 206575"/>
                <a:gd name="csY76" fmla="*/ 474881 h 560307"/>
                <a:gd name="csX77" fmla="*/ 0 w 206575"/>
                <a:gd name="csY77" fmla="*/ 480239 h 560307"/>
                <a:gd name="csX78" fmla="*/ 2230 w 206575"/>
                <a:gd name="csY78" fmla="*/ 482828 h 5603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Lst>
              <a:rect l="l" t="t" r="r" b="b"/>
              <a:pathLst>
                <a:path w="206575" h="560307">
                  <a:moveTo>
                    <a:pt x="2408" y="483185"/>
                  </a:moveTo>
                  <a:cubicBezTo>
                    <a:pt x="4370" y="484703"/>
                    <a:pt x="7135" y="484971"/>
                    <a:pt x="9365" y="486132"/>
                  </a:cubicBezTo>
                  <a:cubicBezTo>
                    <a:pt x="15431" y="489258"/>
                    <a:pt x="13914" y="492919"/>
                    <a:pt x="14717" y="498723"/>
                  </a:cubicBezTo>
                  <a:cubicBezTo>
                    <a:pt x="15787" y="506492"/>
                    <a:pt x="22655" y="510064"/>
                    <a:pt x="24528" y="517475"/>
                  </a:cubicBezTo>
                  <a:cubicBezTo>
                    <a:pt x="26669" y="525959"/>
                    <a:pt x="30147" y="531495"/>
                    <a:pt x="37194" y="537389"/>
                  </a:cubicBezTo>
                  <a:cubicBezTo>
                    <a:pt x="43080" y="542389"/>
                    <a:pt x="49324" y="546140"/>
                    <a:pt x="54943" y="551319"/>
                  </a:cubicBezTo>
                  <a:cubicBezTo>
                    <a:pt x="57708" y="553819"/>
                    <a:pt x="58689" y="556587"/>
                    <a:pt x="62168" y="557391"/>
                  </a:cubicBezTo>
                  <a:cubicBezTo>
                    <a:pt x="64487" y="557927"/>
                    <a:pt x="67341" y="557302"/>
                    <a:pt x="69660" y="557391"/>
                  </a:cubicBezTo>
                  <a:cubicBezTo>
                    <a:pt x="75457" y="557927"/>
                    <a:pt x="80541" y="558731"/>
                    <a:pt x="86161" y="559802"/>
                  </a:cubicBezTo>
                  <a:cubicBezTo>
                    <a:pt x="90263" y="560516"/>
                    <a:pt x="96685" y="561231"/>
                    <a:pt x="98291" y="556230"/>
                  </a:cubicBezTo>
                  <a:cubicBezTo>
                    <a:pt x="98737" y="554801"/>
                    <a:pt x="97934" y="552926"/>
                    <a:pt x="98291" y="551497"/>
                  </a:cubicBezTo>
                  <a:cubicBezTo>
                    <a:pt x="98915" y="549176"/>
                    <a:pt x="99183" y="550158"/>
                    <a:pt x="100521" y="548551"/>
                  </a:cubicBezTo>
                  <a:cubicBezTo>
                    <a:pt x="102483" y="546050"/>
                    <a:pt x="104356" y="544175"/>
                    <a:pt x="107032" y="542389"/>
                  </a:cubicBezTo>
                  <a:cubicBezTo>
                    <a:pt x="111402" y="539442"/>
                    <a:pt x="123354" y="540871"/>
                    <a:pt x="124425" y="533727"/>
                  </a:cubicBezTo>
                  <a:cubicBezTo>
                    <a:pt x="124870" y="530781"/>
                    <a:pt x="121838" y="528548"/>
                    <a:pt x="121838" y="525423"/>
                  </a:cubicBezTo>
                  <a:cubicBezTo>
                    <a:pt x="121838" y="522833"/>
                    <a:pt x="123354" y="518726"/>
                    <a:pt x="124781" y="516404"/>
                  </a:cubicBezTo>
                  <a:cubicBezTo>
                    <a:pt x="126743" y="513457"/>
                    <a:pt x="130044" y="513100"/>
                    <a:pt x="132006" y="510153"/>
                  </a:cubicBezTo>
                  <a:cubicBezTo>
                    <a:pt x="133879" y="507385"/>
                    <a:pt x="133165" y="503992"/>
                    <a:pt x="134325" y="500955"/>
                  </a:cubicBezTo>
                  <a:cubicBezTo>
                    <a:pt x="135930" y="496669"/>
                    <a:pt x="139855" y="493008"/>
                    <a:pt x="143958" y="491044"/>
                  </a:cubicBezTo>
                  <a:cubicBezTo>
                    <a:pt x="147436" y="489436"/>
                    <a:pt x="152431" y="490061"/>
                    <a:pt x="155464" y="488186"/>
                  </a:cubicBezTo>
                  <a:cubicBezTo>
                    <a:pt x="157872" y="486668"/>
                    <a:pt x="158140" y="483543"/>
                    <a:pt x="158853" y="481221"/>
                  </a:cubicBezTo>
                  <a:cubicBezTo>
                    <a:pt x="160280" y="476756"/>
                    <a:pt x="160102" y="471309"/>
                    <a:pt x="157069" y="466844"/>
                  </a:cubicBezTo>
                  <a:cubicBezTo>
                    <a:pt x="154215" y="462647"/>
                    <a:pt x="148418" y="464969"/>
                    <a:pt x="144582" y="461308"/>
                  </a:cubicBezTo>
                  <a:cubicBezTo>
                    <a:pt x="140747" y="457647"/>
                    <a:pt x="136733" y="452199"/>
                    <a:pt x="135484" y="446931"/>
                  </a:cubicBezTo>
                  <a:cubicBezTo>
                    <a:pt x="134147" y="441484"/>
                    <a:pt x="133433" y="431304"/>
                    <a:pt x="136109" y="426214"/>
                  </a:cubicBezTo>
                  <a:cubicBezTo>
                    <a:pt x="138071" y="422553"/>
                    <a:pt x="141817" y="422196"/>
                    <a:pt x="145206" y="420767"/>
                  </a:cubicBezTo>
                  <a:cubicBezTo>
                    <a:pt x="148863" y="419249"/>
                    <a:pt x="149844" y="417016"/>
                    <a:pt x="152431" y="414248"/>
                  </a:cubicBezTo>
                  <a:cubicBezTo>
                    <a:pt x="154839" y="411569"/>
                    <a:pt x="157515" y="410230"/>
                    <a:pt x="157515" y="406301"/>
                  </a:cubicBezTo>
                  <a:cubicBezTo>
                    <a:pt x="157515" y="402461"/>
                    <a:pt x="154304" y="402729"/>
                    <a:pt x="153501" y="399782"/>
                  </a:cubicBezTo>
                  <a:cubicBezTo>
                    <a:pt x="151985" y="394603"/>
                    <a:pt x="161797" y="386834"/>
                    <a:pt x="164294" y="383173"/>
                  </a:cubicBezTo>
                  <a:cubicBezTo>
                    <a:pt x="166256" y="380315"/>
                    <a:pt x="166256" y="377904"/>
                    <a:pt x="169021" y="375583"/>
                  </a:cubicBezTo>
                  <a:cubicBezTo>
                    <a:pt x="171251" y="373797"/>
                    <a:pt x="174016" y="372368"/>
                    <a:pt x="176602" y="371118"/>
                  </a:cubicBezTo>
                  <a:cubicBezTo>
                    <a:pt x="179813" y="369600"/>
                    <a:pt x="183024" y="370493"/>
                    <a:pt x="186057" y="369421"/>
                  </a:cubicBezTo>
                  <a:cubicBezTo>
                    <a:pt x="187573" y="368885"/>
                    <a:pt x="188822" y="367367"/>
                    <a:pt x="190338" y="366832"/>
                  </a:cubicBezTo>
                  <a:cubicBezTo>
                    <a:pt x="191855" y="366296"/>
                    <a:pt x="193549" y="366832"/>
                    <a:pt x="195065" y="366474"/>
                  </a:cubicBezTo>
                  <a:cubicBezTo>
                    <a:pt x="201309" y="364688"/>
                    <a:pt x="203717" y="356830"/>
                    <a:pt x="205144" y="351294"/>
                  </a:cubicBezTo>
                  <a:cubicBezTo>
                    <a:pt x="205412" y="350044"/>
                    <a:pt x="206661" y="348079"/>
                    <a:pt x="206571" y="346918"/>
                  </a:cubicBezTo>
                  <a:cubicBezTo>
                    <a:pt x="206482" y="344954"/>
                    <a:pt x="205769" y="345222"/>
                    <a:pt x="205234" y="343972"/>
                  </a:cubicBezTo>
                  <a:cubicBezTo>
                    <a:pt x="202112" y="337364"/>
                    <a:pt x="203717" y="326737"/>
                    <a:pt x="203717" y="319415"/>
                  </a:cubicBezTo>
                  <a:cubicBezTo>
                    <a:pt x="203717" y="309949"/>
                    <a:pt x="203717" y="300395"/>
                    <a:pt x="203717" y="290929"/>
                  </a:cubicBezTo>
                  <a:cubicBezTo>
                    <a:pt x="203717" y="262890"/>
                    <a:pt x="203717" y="234762"/>
                    <a:pt x="203806" y="206722"/>
                  </a:cubicBezTo>
                  <a:cubicBezTo>
                    <a:pt x="203806" y="175022"/>
                    <a:pt x="203896" y="143232"/>
                    <a:pt x="203985" y="111532"/>
                  </a:cubicBezTo>
                  <a:cubicBezTo>
                    <a:pt x="203985" y="85546"/>
                    <a:pt x="203985" y="59650"/>
                    <a:pt x="204074" y="33665"/>
                  </a:cubicBezTo>
                  <a:cubicBezTo>
                    <a:pt x="204074" y="25717"/>
                    <a:pt x="204074" y="17770"/>
                    <a:pt x="204074" y="9823"/>
                  </a:cubicBezTo>
                  <a:lnTo>
                    <a:pt x="61454" y="0"/>
                  </a:lnTo>
                  <a:cubicBezTo>
                    <a:pt x="58957" y="3393"/>
                    <a:pt x="57351" y="6429"/>
                    <a:pt x="55656" y="10626"/>
                  </a:cubicBezTo>
                  <a:cubicBezTo>
                    <a:pt x="53694" y="15270"/>
                    <a:pt x="50127" y="18038"/>
                    <a:pt x="46826" y="21431"/>
                  </a:cubicBezTo>
                  <a:cubicBezTo>
                    <a:pt x="43616" y="24646"/>
                    <a:pt x="40672" y="27682"/>
                    <a:pt x="42099" y="32861"/>
                  </a:cubicBezTo>
                  <a:cubicBezTo>
                    <a:pt x="43169" y="36701"/>
                    <a:pt x="49146" y="42684"/>
                    <a:pt x="47540" y="46970"/>
                  </a:cubicBezTo>
                  <a:cubicBezTo>
                    <a:pt x="45845" y="51346"/>
                    <a:pt x="39156" y="47952"/>
                    <a:pt x="41118" y="54025"/>
                  </a:cubicBezTo>
                  <a:cubicBezTo>
                    <a:pt x="42367" y="57954"/>
                    <a:pt x="48432" y="62061"/>
                    <a:pt x="50305" y="66526"/>
                  </a:cubicBezTo>
                  <a:cubicBezTo>
                    <a:pt x="52356" y="71527"/>
                    <a:pt x="53873" y="76438"/>
                    <a:pt x="54586" y="81707"/>
                  </a:cubicBezTo>
                  <a:cubicBezTo>
                    <a:pt x="55300" y="86886"/>
                    <a:pt x="55835" y="89475"/>
                    <a:pt x="61097" y="90368"/>
                  </a:cubicBezTo>
                  <a:cubicBezTo>
                    <a:pt x="64130" y="90904"/>
                    <a:pt x="67162" y="89297"/>
                    <a:pt x="69214" y="91976"/>
                  </a:cubicBezTo>
                  <a:cubicBezTo>
                    <a:pt x="70819" y="94030"/>
                    <a:pt x="68590" y="97869"/>
                    <a:pt x="69660" y="100102"/>
                  </a:cubicBezTo>
                  <a:cubicBezTo>
                    <a:pt x="70998" y="102691"/>
                    <a:pt x="74119" y="102691"/>
                    <a:pt x="75636" y="104924"/>
                  </a:cubicBezTo>
                  <a:cubicBezTo>
                    <a:pt x="77331" y="107513"/>
                    <a:pt x="76706" y="111085"/>
                    <a:pt x="76795" y="114121"/>
                  </a:cubicBezTo>
                  <a:cubicBezTo>
                    <a:pt x="81969" y="115639"/>
                    <a:pt x="83039" y="119211"/>
                    <a:pt x="84288" y="123587"/>
                  </a:cubicBezTo>
                  <a:cubicBezTo>
                    <a:pt x="85536" y="127873"/>
                    <a:pt x="88747" y="130641"/>
                    <a:pt x="90174" y="134838"/>
                  </a:cubicBezTo>
                  <a:cubicBezTo>
                    <a:pt x="91334" y="138232"/>
                    <a:pt x="91155" y="147965"/>
                    <a:pt x="88747" y="150555"/>
                  </a:cubicBezTo>
                  <a:cubicBezTo>
                    <a:pt x="85536" y="154037"/>
                    <a:pt x="81701" y="152162"/>
                    <a:pt x="80096" y="157966"/>
                  </a:cubicBezTo>
                  <a:cubicBezTo>
                    <a:pt x="78757" y="162877"/>
                    <a:pt x="80987" y="166271"/>
                    <a:pt x="76171" y="169575"/>
                  </a:cubicBezTo>
                  <a:cubicBezTo>
                    <a:pt x="71622" y="172789"/>
                    <a:pt x="68857" y="172522"/>
                    <a:pt x="68054" y="178683"/>
                  </a:cubicBezTo>
                  <a:cubicBezTo>
                    <a:pt x="67430" y="183148"/>
                    <a:pt x="68857" y="187345"/>
                    <a:pt x="65735" y="191095"/>
                  </a:cubicBezTo>
                  <a:cubicBezTo>
                    <a:pt x="62346" y="195292"/>
                    <a:pt x="56905" y="193149"/>
                    <a:pt x="52535" y="195917"/>
                  </a:cubicBezTo>
                  <a:cubicBezTo>
                    <a:pt x="46381" y="199846"/>
                    <a:pt x="48610" y="200829"/>
                    <a:pt x="43169" y="195917"/>
                  </a:cubicBezTo>
                  <a:cubicBezTo>
                    <a:pt x="39423" y="192524"/>
                    <a:pt x="37550" y="193238"/>
                    <a:pt x="33447" y="197793"/>
                  </a:cubicBezTo>
                  <a:cubicBezTo>
                    <a:pt x="30415" y="201097"/>
                    <a:pt x="26580" y="205919"/>
                    <a:pt x="20782" y="203150"/>
                  </a:cubicBezTo>
                  <a:cubicBezTo>
                    <a:pt x="15520" y="200561"/>
                    <a:pt x="19266" y="196453"/>
                    <a:pt x="11060" y="197882"/>
                  </a:cubicBezTo>
                  <a:cubicBezTo>
                    <a:pt x="5798" y="198775"/>
                    <a:pt x="4281" y="198596"/>
                    <a:pt x="624" y="193506"/>
                  </a:cubicBezTo>
                  <a:cubicBezTo>
                    <a:pt x="357" y="193149"/>
                    <a:pt x="178" y="192881"/>
                    <a:pt x="0" y="192613"/>
                  </a:cubicBezTo>
                  <a:lnTo>
                    <a:pt x="1070" y="445859"/>
                  </a:lnTo>
                  <a:lnTo>
                    <a:pt x="20336" y="445859"/>
                  </a:lnTo>
                  <a:cubicBezTo>
                    <a:pt x="20336" y="451932"/>
                    <a:pt x="22120" y="463183"/>
                    <a:pt x="14092" y="465147"/>
                  </a:cubicBezTo>
                  <a:cubicBezTo>
                    <a:pt x="11060" y="465862"/>
                    <a:pt x="9365" y="465951"/>
                    <a:pt x="7581" y="468630"/>
                  </a:cubicBezTo>
                  <a:cubicBezTo>
                    <a:pt x="6868" y="469702"/>
                    <a:pt x="6422" y="471220"/>
                    <a:pt x="5708" y="472113"/>
                  </a:cubicBezTo>
                  <a:cubicBezTo>
                    <a:pt x="4817" y="473184"/>
                    <a:pt x="3389" y="473720"/>
                    <a:pt x="2497" y="474881"/>
                  </a:cubicBezTo>
                  <a:cubicBezTo>
                    <a:pt x="1338" y="476399"/>
                    <a:pt x="981" y="478631"/>
                    <a:pt x="0" y="480239"/>
                  </a:cubicBezTo>
                  <a:cubicBezTo>
                    <a:pt x="624" y="481221"/>
                    <a:pt x="1338" y="482114"/>
                    <a:pt x="2230" y="482828"/>
                  </a:cubicBezTo>
                  <a:close/>
                </a:path>
              </a:pathLst>
            </a:custGeom>
            <a:grpFill/>
            <a:ln w="3175" cap="flat">
              <a:solidFill>
                <a:schemeClr val="bg1">
                  <a:lumMod val="85000"/>
                </a:schemeClr>
              </a:solidFill>
              <a:prstDash val="solid"/>
              <a:miter/>
            </a:ln>
          </p:spPr>
          <p:txBody>
            <a:bodyPr/>
            <a:lstStyle/>
            <a:p>
              <a:endParaRPr lang="en-US"/>
            </a:p>
          </p:txBody>
        </p:sp>
        <p:sp>
          <p:nvSpPr>
            <p:cNvPr id="35" name="Freeform 34">
              <a:extLst>
                <a:ext uri="{FF2B5EF4-FFF2-40B4-BE49-F238E27FC236}">
                  <a16:creationId xmlns:a16="http://schemas.microsoft.com/office/drawing/2014/main" id="{DF1716FD-5EAD-7901-9143-52B3F100B1D9}"/>
                </a:ext>
              </a:extLst>
            </p:cNvPr>
            <p:cNvSpPr/>
            <p:nvPr/>
          </p:nvSpPr>
          <p:spPr>
            <a:xfrm>
              <a:off x="9760637" y="-234047"/>
              <a:ext cx="248528" cy="324147"/>
            </a:xfrm>
            <a:custGeom>
              <a:avLst/>
              <a:gdLst>
                <a:gd name="csX0" fmla="*/ 248172 w 248528"/>
                <a:gd name="csY0" fmla="*/ 162163 h 324147"/>
                <a:gd name="csX1" fmla="*/ 236309 w 248528"/>
                <a:gd name="csY1" fmla="*/ 163413 h 324147"/>
                <a:gd name="csX2" fmla="*/ 222752 w 248528"/>
                <a:gd name="csY2" fmla="*/ 156448 h 324147"/>
                <a:gd name="csX3" fmla="*/ 207589 w 248528"/>
                <a:gd name="csY3" fmla="*/ 157520 h 324147"/>
                <a:gd name="csX4" fmla="*/ 189304 w 248528"/>
                <a:gd name="csY4" fmla="*/ 160734 h 324147"/>
                <a:gd name="csX5" fmla="*/ 175123 w 248528"/>
                <a:gd name="csY5" fmla="*/ 160824 h 324147"/>
                <a:gd name="csX6" fmla="*/ 155589 w 248528"/>
                <a:gd name="csY6" fmla="*/ 133588 h 324147"/>
                <a:gd name="csX7" fmla="*/ 151843 w 248528"/>
                <a:gd name="csY7" fmla="*/ 102602 h 324147"/>
                <a:gd name="csX8" fmla="*/ 156749 w 248528"/>
                <a:gd name="csY8" fmla="*/ 84832 h 324147"/>
                <a:gd name="csX9" fmla="*/ 149881 w 248528"/>
                <a:gd name="csY9" fmla="*/ 64115 h 324147"/>
                <a:gd name="csX10" fmla="*/ 138821 w 248528"/>
                <a:gd name="csY10" fmla="*/ 45809 h 324147"/>
                <a:gd name="csX11" fmla="*/ 138821 w 248528"/>
                <a:gd name="csY11" fmla="*/ 36701 h 324147"/>
                <a:gd name="csX12" fmla="*/ 132310 w 248528"/>
                <a:gd name="csY12" fmla="*/ 31879 h 324147"/>
                <a:gd name="csX13" fmla="*/ 143192 w 248528"/>
                <a:gd name="csY13" fmla="*/ 19913 h 324147"/>
                <a:gd name="csX14" fmla="*/ 138910 w 248528"/>
                <a:gd name="csY14" fmla="*/ 9465 h 324147"/>
                <a:gd name="csX15" fmla="*/ 750 w 248528"/>
                <a:gd name="csY15" fmla="*/ 0 h 324147"/>
                <a:gd name="csX16" fmla="*/ 750 w 248528"/>
                <a:gd name="csY16" fmla="*/ 23842 h 324147"/>
                <a:gd name="csX17" fmla="*/ 661 w 248528"/>
                <a:gd name="csY17" fmla="*/ 101709 h 324147"/>
                <a:gd name="csX18" fmla="*/ 482 w 248528"/>
                <a:gd name="csY18" fmla="*/ 196900 h 324147"/>
                <a:gd name="csX19" fmla="*/ 393 w 248528"/>
                <a:gd name="csY19" fmla="*/ 281107 h 324147"/>
                <a:gd name="csX20" fmla="*/ 393 w 248528"/>
                <a:gd name="csY20" fmla="*/ 309592 h 324147"/>
                <a:gd name="csX21" fmla="*/ 36 w 248528"/>
                <a:gd name="csY21" fmla="*/ 324148 h 324147"/>
                <a:gd name="csX22" fmla="*/ 247815 w 248528"/>
                <a:gd name="csY22" fmla="*/ 322005 h 324147"/>
                <a:gd name="csX23" fmla="*/ 248529 w 248528"/>
                <a:gd name="csY23" fmla="*/ 162252 h 3241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48528" h="324147">
                  <a:moveTo>
                    <a:pt x="248172" y="162163"/>
                  </a:moveTo>
                  <a:cubicBezTo>
                    <a:pt x="245139" y="164217"/>
                    <a:pt x="241126" y="164931"/>
                    <a:pt x="236309" y="163413"/>
                  </a:cubicBezTo>
                  <a:cubicBezTo>
                    <a:pt x="231493" y="161985"/>
                    <a:pt x="227925" y="157609"/>
                    <a:pt x="222752" y="156448"/>
                  </a:cubicBezTo>
                  <a:cubicBezTo>
                    <a:pt x="217222" y="155198"/>
                    <a:pt x="213030" y="156984"/>
                    <a:pt x="207589" y="157520"/>
                  </a:cubicBezTo>
                  <a:cubicBezTo>
                    <a:pt x="200810" y="158323"/>
                    <a:pt x="195548" y="158502"/>
                    <a:pt x="189304" y="160734"/>
                  </a:cubicBezTo>
                  <a:cubicBezTo>
                    <a:pt x="184131" y="162699"/>
                    <a:pt x="180385" y="162520"/>
                    <a:pt x="175123" y="160824"/>
                  </a:cubicBezTo>
                  <a:cubicBezTo>
                    <a:pt x="163528" y="157073"/>
                    <a:pt x="159068" y="144661"/>
                    <a:pt x="155589" y="133588"/>
                  </a:cubicBezTo>
                  <a:cubicBezTo>
                    <a:pt x="152824" y="124837"/>
                    <a:pt x="150862" y="111710"/>
                    <a:pt x="151843" y="102602"/>
                  </a:cubicBezTo>
                  <a:cubicBezTo>
                    <a:pt x="152468" y="96441"/>
                    <a:pt x="155946" y="90994"/>
                    <a:pt x="156749" y="84832"/>
                  </a:cubicBezTo>
                  <a:cubicBezTo>
                    <a:pt x="157819" y="76527"/>
                    <a:pt x="154608" y="70277"/>
                    <a:pt x="149881" y="64115"/>
                  </a:cubicBezTo>
                  <a:cubicBezTo>
                    <a:pt x="145243" y="58132"/>
                    <a:pt x="140070" y="53846"/>
                    <a:pt x="138821" y="45809"/>
                  </a:cubicBezTo>
                  <a:cubicBezTo>
                    <a:pt x="138375" y="43130"/>
                    <a:pt x="139891" y="39201"/>
                    <a:pt x="138821" y="36701"/>
                  </a:cubicBezTo>
                  <a:cubicBezTo>
                    <a:pt x="137572" y="33844"/>
                    <a:pt x="133470" y="34022"/>
                    <a:pt x="132310" y="31879"/>
                  </a:cubicBezTo>
                  <a:cubicBezTo>
                    <a:pt x="128475" y="24825"/>
                    <a:pt x="140427" y="23485"/>
                    <a:pt x="143192" y="19913"/>
                  </a:cubicBezTo>
                  <a:cubicBezTo>
                    <a:pt x="147116" y="14734"/>
                    <a:pt x="144886" y="10358"/>
                    <a:pt x="138910" y="9465"/>
                  </a:cubicBezTo>
                  <a:lnTo>
                    <a:pt x="750" y="0"/>
                  </a:lnTo>
                  <a:cubicBezTo>
                    <a:pt x="750" y="7947"/>
                    <a:pt x="750" y="15895"/>
                    <a:pt x="750" y="23842"/>
                  </a:cubicBezTo>
                  <a:cubicBezTo>
                    <a:pt x="750" y="49828"/>
                    <a:pt x="750" y="75724"/>
                    <a:pt x="661" y="101709"/>
                  </a:cubicBezTo>
                  <a:cubicBezTo>
                    <a:pt x="661" y="133410"/>
                    <a:pt x="572" y="165199"/>
                    <a:pt x="482" y="196900"/>
                  </a:cubicBezTo>
                  <a:cubicBezTo>
                    <a:pt x="482" y="224939"/>
                    <a:pt x="393" y="253067"/>
                    <a:pt x="393" y="281107"/>
                  </a:cubicBezTo>
                  <a:cubicBezTo>
                    <a:pt x="393" y="290572"/>
                    <a:pt x="393" y="300127"/>
                    <a:pt x="393" y="309592"/>
                  </a:cubicBezTo>
                  <a:cubicBezTo>
                    <a:pt x="393" y="313789"/>
                    <a:pt x="-142" y="319058"/>
                    <a:pt x="36" y="324148"/>
                  </a:cubicBezTo>
                  <a:lnTo>
                    <a:pt x="247815" y="322005"/>
                  </a:lnTo>
                  <a:lnTo>
                    <a:pt x="248529" y="162252"/>
                  </a:lnTo>
                  <a:close/>
                </a:path>
              </a:pathLst>
            </a:custGeom>
            <a:grpFill/>
            <a:ln w="3175" cap="flat">
              <a:solidFill>
                <a:schemeClr val="bg1">
                  <a:lumMod val="85000"/>
                </a:schemeClr>
              </a:solidFill>
              <a:prstDash val="solid"/>
              <a:miter/>
            </a:ln>
          </p:spPr>
          <p:txBody>
            <a:bodyPr/>
            <a:lstStyle/>
            <a:p>
              <a:endParaRPr lang="en-US"/>
            </a:p>
          </p:txBody>
        </p:sp>
        <p:sp>
          <p:nvSpPr>
            <p:cNvPr id="36" name="Freeform 35">
              <a:extLst>
                <a:ext uri="{FF2B5EF4-FFF2-40B4-BE49-F238E27FC236}">
                  <a16:creationId xmlns:a16="http://schemas.microsoft.com/office/drawing/2014/main" id="{482423DF-96FB-C8BE-8C68-AC4DD7D67F2F}"/>
                </a:ext>
              </a:extLst>
            </p:cNvPr>
            <p:cNvSpPr/>
            <p:nvPr/>
          </p:nvSpPr>
          <p:spPr>
            <a:xfrm>
              <a:off x="9691213" y="88403"/>
              <a:ext cx="260971" cy="159826"/>
            </a:xfrm>
            <a:custGeom>
              <a:avLst/>
              <a:gdLst>
                <a:gd name="csX0" fmla="*/ 35121 w 260971"/>
                <a:gd name="csY0" fmla="*/ 143054 h 159826"/>
                <a:gd name="csX1" fmla="*/ 48143 w 260971"/>
                <a:gd name="csY1" fmla="*/ 148144 h 159826"/>
                <a:gd name="csX2" fmla="*/ 56081 w 260971"/>
                <a:gd name="csY2" fmla="*/ 148411 h 159826"/>
                <a:gd name="csX3" fmla="*/ 61879 w 260971"/>
                <a:gd name="csY3" fmla="*/ 153948 h 159826"/>
                <a:gd name="csX4" fmla="*/ 77041 w 260971"/>
                <a:gd name="csY4" fmla="*/ 155377 h 159826"/>
                <a:gd name="csX5" fmla="*/ 89439 w 260971"/>
                <a:gd name="csY5" fmla="*/ 158948 h 159826"/>
                <a:gd name="csX6" fmla="*/ 104067 w 260971"/>
                <a:gd name="csY6" fmla="*/ 158323 h 159826"/>
                <a:gd name="csX7" fmla="*/ 125830 w 260971"/>
                <a:gd name="csY7" fmla="*/ 151805 h 159826"/>
                <a:gd name="csX8" fmla="*/ 135195 w 260971"/>
                <a:gd name="csY8" fmla="*/ 148947 h 159826"/>
                <a:gd name="csX9" fmla="*/ 138941 w 260971"/>
                <a:gd name="csY9" fmla="*/ 139214 h 159826"/>
                <a:gd name="csX10" fmla="*/ 144650 w 260971"/>
                <a:gd name="csY10" fmla="*/ 131177 h 159826"/>
                <a:gd name="csX11" fmla="*/ 152588 w 260971"/>
                <a:gd name="csY11" fmla="*/ 134838 h 159826"/>
                <a:gd name="csX12" fmla="*/ 167305 w 260971"/>
                <a:gd name="csY12" fmla="*/ 127248 h 159826"/>
                <a:gd name="csX13" fmla="*/ 175065 w 260971"/>
                <a:gd name="csY13" fmla="*/ 116711 h 159826"/>
                <a:gd name="csX14" fmla="*/ 182557 w 260971"/>
                <a:gd name="csY14" fmla="*/ 108317 h 159826"/>
                <a:gd name="csX15" fmla="*/ 189871 w 260971"/>
                <a:gd name="csY15" fmla="*/ 85993 h 159826"/>
                <a:gd name="csX16" fmla="*/ 199058 w 260971"/>
                <a:gd name="csY16" fmla="*/ 80099 h 159826"/>
                <a:gd name="csX17" fmla="*/ 211723 w 260971"/>
                <a:gd name="csY17" fmla="*/ 77242 h 159826"/>
                <a:gd name="csX18" fmla="*/ 227689 w 260971"/>
                <a:gd name="csY18" fmla="*/ 59918 h 159826"/>
                <a:gd name="csX19" fmla="*/ 237054 w 260971"/>
                <a:gd name="csY19" fmla="*/ 53846 h 159826"/>
                <a:gd name="csX20" fmla="*/ 240265 w 260971"/>
                <a:gd name="csY20" fmla="*/ 44381 h 159826"/>
                <a:gd name="csX21" fmla="*/ 248292 w 260971"/>
                <a:gd name="csY21" fmla="*/ 28129 h 159826"/>
                <a:gd name="csX22" fmla="*/ 260868 w 260971"/>
                <a:gd name="csY22" fmla="*/ 15806 h 159826"/>
                <a:gd name="csX23" fmla="*/ 259174 w 260971"/>
                <a:gd name="csY23" fmla="*/ 0 h 159826"/>
                <a:gd name="csX24" fmla="*/ 69103 w 260971"/>
                <a:gd name="csY24" fmla="*/ 1607 h 159826"/>
                <a:gd name="csX25" fmla="*/ 70976 w 260971"/>
                <a:gd name="csY25" fmla="*/ 11698 h 159826"/>
                <a:gd name="csX26" fmla="*/ 72314 w 260971"/>
                <a:gd name="csY26" fmla="*/ 14645 h 159826"/>
                <a:gd name="csX27" fmla="*/ 70887 w 260971"/>
                <a:gd name="csY27" fmla="*/ 19020 h 159826"/>
                <a:gd name="csX28" fmla="*/ 60808 w 260971"/>
                <a:gd name="csY28" fmla="*/ 34201 h 159826"/>
                <a:gd name="csX29" fmla="*/ 56081 w 260971"/>
                <a:gd name="csY29" fmla="*/ 34558 h 159826"/>
                <a:gd name="csX30" fmla="*/ 51800 w 260971"/>
                <a:gd name="csY30" fmla="*/ 37148 h 159826"/>
                <a:gd name="csX31" fmla="*/ 42345 w 260971"/>
                <a:gd name="csY31" fmla="*/ 38844 h 159826"/>
                <a:gd name="csX32" fmla="*/ 34764 w 260971"/>
                <a:gd name="csY32" fmla="*/ 43309 h 159826"/>
                <a:gd name="csX33" fmla="*/ 30037 w 260971"/>
                <a:gd name="csY33" fmla="*/ 50899 h 159826"/>
                <a:gd name="csX34" fmla="*/ 19244 w 260971"/>
                <a:gd name="csY34" fmla="*/ 67508 h 159826"/>
                <a:gd name="csX35" fmla="*/ 23258 w 260971"/>
                <a:gd name="csY35" fmla="*/ 74027 h 159826"/>
                <a:gd name="csX36" fmla="*/ 18174 w 260971"/>
                <a:gd name="csY36" fmla="*/ 81975 h 159826"/>
                <a:gd name="csX37" fmla="*/ 10949 w 260971"/>
                <a:gd name="csY37" fmla="*/ 88493 h 159826"/>
                <a:gd name="csX38" fmla="*/ 1851 w 260971"/>
                <a:gd name="csY38" fmla="*/ 93940 h 159826"/>
                <a:gd name="csX39" fmla="*/ 1227 w 260971"/>
                <a:gd name="csY39" fmla="*/ 114657 h 159826"/>
                <a:gd name="csX40" fmla="*/ 10325 w 260971"/>
                <a:gd name="csY40" fmla="*/ 129034 h 159826"/>
                <a:gd name="csX41" fmla="*/ 22812 w 260971"/>
                <a:gd name="csY41" fmla="*/ 134570 h 159826"/>
                <a:gd name="csX42" fmla="*/ 25399 w 260971"/>
                <a:gd name="csY42" fmla="*/ 144750 h 159826"/>
                <a:gd name="csX43" fmla="*/ 35210 w 260971"/>
                <a:gd name="csY43" fmla="*/ 143232 h 159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260971" h="159826">
                  <a:moveTo>
                    <a:pt x="35121" y="143054"/>
                  </a:moveTo>
                  <a:cubicBezTo>
                    <a:pt x="39937" y="143857"/>
                    <a:pt x="43059" y="147786"/>
                    <a:pt x="48143" y="148144"/>
                  </a:cubicBezTo>
                  <a:cubicBezTo>
                    <a:pt x="50551" y="148322"/>
                    <a:pt x="53851" y="147429"/>
                    <a:pt x="56081" y="148411"/>
                  </a:cubicBezTo>
                  <a:cubicBezTo>
                    <a:pt x="58400" y="149394"/>
                    <a:pt x="59827" y="152430"/>
                    <a:pt x="61879" y="153948"/>
                  </a:cubicBezTo>
                  <a:cubicBezTo>
                    <a:pt x="65714" y="156805"/>
                    <a:pt x="72760" y="157073"/>
                    <a:pt x="77041" y="155377"/>
                  </a:cubicBezTo>
                  <a:cubicBezTo>
                    <a:pt x="83463" y="152787"/>
                    <a:pt x="84177" y="154930"/>
                    <a:pt x="89439" y="158948"/>
                  </a:cubicBezTo>
                  <a:cubicBezTo>
                    <a:pt x="92293" y="161092"/>
                    <a:pt x="100142" y="158681"/>
                    <a:pt x="104067" y="158323"/>
                  </a:cubicBezTo>
                  <a:cubicBezTo>
                    <a:pt x="112183" y="157430"/>
                    <a:pt x="118070" y="152966"/>
                    <a:pt x="125830" y="151805"/>
                  </a:cubicBezTo>
                  <a:cubicBezTo>
                    <a:pt x="129219" y="151269"/>
                    <a:pt x="132698" y="151715"/>
                    <a:pt x="135195" y="148947"/>
                  </a:cubicBezTo>
                  <a:cubicBezTo>
                    <a:pt x="137336" y="146625"/>
                    <a:pt x="137782" y="142071"/>
                    <a:pt x="138941" y="139214"/>
                  </a:cubicBezTo>
                  <a:cubicBezTo>
                    <a:pt x="140012" y="136356"/>
                    <a:pt x="141260" y="132159"/>
                    <a:pt x="144650" y="131177"/>
                  </a:cubicBezTo>
                  <a:cubicBezTo>
                    <a:pt x="148128" y="130106"/>
                    <a:pt x="150090" y="133231"/>
                    <a:pt x="152588" y="134838"/>
                  </a:cubicBezTo>
                  <a:cubicBezTo>
                    <a:pt x="159812" y="139303"/>
                    <a:pt x="163559" y="132606"/>
                    <a:pt x="167305" y="127248"/>
                  </a:cubicBezTo>
                  <a:cubicBezTo>
                    <a:pt x="169802" y="123676"/>
                    <a:pt x="172210" y="120104"/>
                    <a:pt x="175065" y="116711"/>
                  </a:cubicBezTo>
                  <a:cubicBezTo>
                    <a:pt x="177473" y="113943"/>
                    <a:pt x="180684" y="111710"/>
                    <a:pt x="182557" y="108317"/>
                  </a:cubicBezTo>
                  <a:cubicBezTo>
                    <a:pt x="186660" y="100995"/>
                    <a:pt x="185233" y="92958"/>
                    <a:pt x="189871" y="85993"/>
                  </a:cubicBezTo>
                  <a:cubicBezTo>
                    <a:pt x="192279" y="82332"/>
                    <a:pt x="194776" y="80635"/>
                    <a:pt x="199058" y="80099"/>
                  </a:cubicBezTo>
                  <a:cubicBezTo>
                    <a:pt x="203517" y="79474"/>
                    <a:pt x="208155" y="80457"/>
                    <a:pt x="211723" y="77242"/>
                  </a:cubicBezTo>
                  <a:cubicBezTo>
                    <a:pt x="217431" y="72063"/>
                    <a:pt x="221445" y="64740"/>
                    <a:pt x="227689" y="59918"/>
                  </a:cubicBezTo>
                  <a:cubicBezTo>
                    <a:pt x="230810" y="57507"/>
                    <a:pt x="234556" y="56882"/>
                    <a:pt x="237054" y="53846"/>
                  </a:cubicBezTo>
                  <a:cubicBezTo>
                    <a:pt x="239551" y="50810"/>
                    <a:pt x="239730" y="48042"/>
                    <a:pt x="240265" y="44381"/>
                  </a:cubicBezTo>
                  <a:cubicBezTo>
                    <a:pt x="241157" y="38576"/>
                    <a:pt x="243833" y="32415"/>
                    <a:pt x="248292" y="28129"/>
                  </a:cubicBezTo>
                  <a:cubicBezTo>
                    <a:pt x="253019" y="23664"/>
                    <a:pt x="259976" y="23574"/>
                    <a:pt x="260868" y="15806"/>
                  </a:cubicBezTo>
                  <a:cubicBezTo>
                    <a:pt x="261493" y="10269"/>
                    <a:pt x="259085" y="5358"/>
                    <a:pt x="259174" y="0"/>
                  </a:cubicBezTo>
                  <a:lnTo>
                    <a:pt x="69103" y="1607"/>
                  </a:lnTo>
                  <a:cubicBezTo>
                    <a:pt x="69192" y="5358"/>
                    <a:pt x="69638" y="8840"/>
                    <a:pt x="70976" y="11698"/>
                  </a:cubicBezTo>
                  <a:cubicBezTo>
                    <a:pt x="71601" y="12948"/>
                    <a:pt x="72225" y="12680"/>
                    <a:pt x="72314" y="14645"/>
                  </a:cubicBezTo>
                  <a:cubicBezTo>
                    <a:pt x="72314" y="15806"/>
                    <a:pt x="71154" y="17770"/>
                    <a:pt x="70887" y="19020"/>
                  </a:cubicBezTo>
                  <a:cubicBezTo>
                    <a:pt x="69460" y="24557"/>
                    <a:pt x="67052" y="32415"/>
                    <a:pt x="60808" y="34201"/>
                  </a:cubicBezTo>
                  <a:cubicBezTo>
                    <a:pt x="59292" y="34647"/>
                    <a:pt x="57597" y="34022"/>
                    <a:pt x="56081" y="34558"/>
                  </a:cubicBezTo>
                  <a:cubicBezTo>
                    <a:pt x="54475" y="35094"/>
                    <a:pt x="53316" y="36612"/>
                    <a:pt x="51800" y="37148"/>
                  </a:cubicBezTo>
                  <a:cubicBezTo>
                    <a:pt x="48767" y="38219"/>
                    <a:pt x="45556" y="37415"/>
                    <a:pt x="42345" y="38844"/>
                  </a:cubicBezTo>
                  <a:cubicBezTo>
                    <a:pt x="39848" y="40005"/>
                    <a:pt x="36994" y="41434"/>
                    <a:pt x="34764" y="43309"/>
                  </a:cubicBezTo>
                  <a:cubicBezTo>
                    <a:pt x="31910" y="45631"/>
                    <a:pt x="31910" y="48042"/>
                    <a:pt x="30037" y="50899"/>
                  </a:cubicBezTo>
                  <a:cubicBezTo>
                    <a:pt x="27539" y="54560"/>
                    <a:pt x="17728" y="62329"/>
                    <a:pt x="19244" y="67508"/>
                  </a:cubicBezTo>
                  <a:cubicBezTo>
                    <a:pt x="20047" y="70366"/>
                    <a:pt x="23258" y="70098"/>
                    <a:pt x="23258" y="74027"/>
                  </a:cubicBezTo>
                  <a:cubicBezTo>
                    <a:pt x="23258" y="77956"/>
                    <a:pt x="20671" y="79296"/>
                    <a:pt x="18174" y="81975"/>
                  </a:cubicBezTo>
                  <a:cubicBezTo>
                    <a:pt x="15587" y="84743"/>
                    <a:pt x="14606" y="86975"/>
                    <a:pt x="10949" y="88493"/>
                  </a:cubicBezTo>
                  <a:cubicBezTo>
                    <a:pt x="7560" y="89922"/>
                    <a:pt x="3814" y="90279"/>
                    <a:pt x="1851" y="93940"/>
                  </a:cubicBezTo>
                  <a:cubicBezTo>
                    <a:pt x="-913" y="99030"/>
                    <a:pt x="-111" y="109210"/>
                    <a:pt x="1227" y="114657"/>
                  </a:cubicBezTo>
                  <a:cubicBezTo>
                    <a:pt x="2476" y="119836"/>
                    <a:pt x="6489" y="125373"/>
                    <a:pt x="10325" y="129034"/>
                  </a:cubicBezTo>
                  <a:cubicBezTo>
                    <a:pt x="14160" y="132695"/>
                    <a:pt x="19958" y="130373"/>
                    <a:pt x="22812" y="134570"/>
                  </a:cubicBezTo>
                  <a:cubicBezTo>
                    <a:pt x="24952" y="137696"/>
                    <a:pt x="25666" y="141268"/>
                    <a:pt x="25399" y="144750"/>
                  </a:cubicBezTo>
                  <a:cubicBezTo>
                    <a:pt x="28788" y="143768"/>
                    <a:pt x="32177" y="142696"/>
                    <a:pt x="35210" y="143232"/>
                  </a:cubicBezTo>
                  <a:close/>
                </a:path>
              </a:pathLst>
            </a:custGeom>
            <a:grpFill/>
            <a:ln w="3175" cap="flat">
              <a:solidFill>
                <a:schemeClr val="bg1">
                  <a:lumMod val="85000"/>
                </a:schemeClr>
              </a:solidFill>
              <a:prstDash val="solid"/>
              <a:miter/>
            </a:ln>
          </p:spPr>
          <p:txBody>
            <a:bodyPr/>
            <a:lstStyle/>
            <a:p>
              <a:endParaRPr lang="en-US"/>
            </a:p>
          </p:txBody>
        </p:sp>
        <p:sp>
          <p:nvSpPr>
            <p:cNvPr id="38" name="Freeform 37">
              <a:extLst>
                <a:ext uri="{FF2B5EF4-FFF2-40B4-BE49-F238E27FC236}">
                  <a16:creationId xmlns:a16="http://schemas.microsoft.com/office/drawing/2014/main" id="{83DC4EB6-B8CD-46E3-77E1-D0DB6ABA5A4A}"/>
                </a:ext>
              </a:extLst>
            </p:cNvPr>
            <p:cNvSpPr/>
            <p:nvPr/>
          </p:nvSpPr>
          <p:spPr>
            <a:xfrm>
              <a:off x="9449346" y="236368"/>
              <a:ext cx="190916" cy="272444"/>
            </a:xfrm>
            <a:custGeom>
              <a:avLst/>
              <a:gdLst>
                <a:gd name="csX0" fmla="*/ 69614 w 190916"/>
                <a:gd name="csY0" fmla="*/ 257264 h 272444"/>
                <a:gd name="csX1" fmla="*/ 121078 w 190916"/>
                <a:gd name="csY1" fmla="*/ 257264 h 272444"/>
                <a:gd name="csX2" fmla="*/ 121613 w 190916"/>
                <a:gd name="csY2" fmla="*/ 262711 h 272444"/>
                <a:gd name="csX3" fmla="*/ 131870 w 190916"/>
                <a:gd name="csY3" fmla="*/ 263247 h 272444"/>
                <a:gd name="csX4" fmla="*/ 132406 w 190916"/>
                <a:gd name="csY4" fmla="*/ 271909 h 272444"/>
                <a:gd name="csX5" fmla="*/ 189846 w 190916"/>
                <a:gd name="csY5" fmla="*/ 272445 h 272444"/>
                <a:gd name="csX6" fmla="*/ 190916 w 190916"/>
                <a:gd name="csY6" fmla="*/ 78760 h 272444"/>
                <a:gd name="csX7" fmla="*/ 177091 w 190916"/>
                <a:gd name="csY7" fmla="*/ 76795 h 272444"/>
                <a:gd name="csX8" fmla="*/ 169599 w 190916"/>
                <a:gd name="csY8" fmla="*/ 76795 h 272444"/>
                <a:gd name="csX9" fmla="*/ 162375 w 190916"/>
                <a:gd name="csY9" fmla="*/ 70723 h 272444"/>
                <a:gd name="csX10" fmla="*/ 144625 w 190916"/>
                <a:gd name="csY10" fmla="*/ 56793 h 272444"/>
                <a:gd name="csX11" fmla="*/ 131960 w 190916"/>
                <a:gd name="csY11" fmla="*/ 36880 h 272444"/>
                <a:gd name="csX12" fmla="*/ 122148 w 190916"/>
                <a:gd name="csY12" fmla="*/ 18127 h 272444"/>
                <a:gd name="csX13" fmla="*/ 116797 w 190916"/>
                <a:gd name="csY13" fmla="*/ 5536 h 272444"/>
                <a:gd name="csX14" fmla="*/ 109840 w 190916"/>
                <a:gd name="csY14" fmla="*/ 2590 h 272444"/>
                <a:gd name="csX15" fmla="*/ 107610 w 190916"/>
                <a:gd name="csY15" fmla="*/ 0 h 272444"/>
                <a:gd name="csX16" fmla="*/ 106272 w 190916"/>
                <a:gd name="csY16" fmla="*/ 1429 h 272444"/>
                <a:gd name="csX17" fmla="*/ 98155 w 190916"/>
                <a:gd name="csY17" fmla="*/ 3750 h 272444"/>
                <a:gd name="csX18" fmla="*/ 91644 w 190916"/>
                <a:gd name="csY18" fmla="*/ 10805 h 272444"/>
                <a:gd name="csX19" fmla="*/ 77819 w 190916"/>
                <a:gd name="csY19" fmla="*/ 17859 h 272444"/>
                <a:gd name="csX20" fmla="*/ 63816 w 190916"/>
                <a:gd name="csY20" fmla="*/ 22414 h 272444"/>
                <a:gd name="csX21" fmla="*/ 62389 w 190916"/>
                <a:gd name="csY21" fmla="*/ 30897 h 272444"/>
                <a:gd name="csX22" fmla="*/ 55610 w 190916"/>
                <a:gd name="csY22" fmla="*/ 36880 h 272444"/>
                <a:gd name="csX23" fmla="*/ 57929 w 190916"/>
                <a:gd name="csY23" fmla="*/ 39469 h 272444"/>
                <a:gd name="csX24" fmla="*/ 52667 w 190916"/>
                <a:gd name="csY24" fmla="*/ 60097 h 272444"/>
                <a:gd name="csX25" fmla="*/ 45621 w 190916"/>
                <a:gd name="csY25" fmla="*/ 80367 h 272444"/>
                <a:gd name="csX26" fmla="*/ 38753 w 190916"/>
                <a:gd name="csY26" fmla="*/ 85011 h 272444"/>
                <a:gd name="csX27" fmla="*/ 31885 w 190916"/>
                <a:gd name="csY27" fmla="*/ 80724 h 272444"/>
                <a:gd name="csX28" fmla="*/ 25820 w 190916"/>
                <a:gd name="csY28" fmla="*/ 80724 h 272444"/>
                <a:gd name="csX29" fmla="*/ 21539 w 190916"/>
                <a:gd name="csY29" fmla="*/ 84207 h 272444"/>
                <a:gd name="csX30" fmla="*/ 21360 w 190916"/>
                <a:gd name="csY30" fmla="*/ 91976 h 272444"/>
                <a:gd name="csX31" fmla="*/ 26533 w 190916"/>
                <a:gd name="csY31" fmla="*/ 100905 h 272444"/>
                <a:gd name="csX32" fmla="*/ 30101 w 190916"/>
                <a:gd name="csY32" fmla="*/ 102870 h 272444"/>
                <a:gd name="csX33" fmla="*/ 28674 w 190916"/>
                <a:gd name="csY33" fmla="*/ 109210 h 272444"/>
                <a:gd name="csX34" fmla="*/ 21093 w 190916"/>
                <a:gd name="csY34" fmla="*/ 115461 h 272444"/>
                <a:gd name="csX35" fmla="*/ 17257 w 190916"/>
                <a:gd name="csY35" fmla="*/ 124569 h 272444"/>
                <a:gd name="csX36" fmla="*/ 14671 w 190916"/>
                <a:gd name="csY36" fmla="*/ 132159 h 272444"/>
                <a:gd name="csX37" fmla="*/ 19041 w 190916"/>
                <a:gd name="csY37" fmla="*/ 140821 h 272444"/>
                <a:gd name="csX38" fmla="*/ 13422 w 190916"/>
                <a:gd name="csY38" fmla="*/ 152787 h 272444"/>
                <a:gd name="csX39" fmla="*/ 10568 w 190916"/>
                <a:gd name="csY39" fmla="*/ 157162 h 272444"/>
                <a:gd name="csX40" fmla="*/ 12084 w 190916"/>
                <a:gd name="csY40" fmla="*/ 160377 h 272444"/>
                <a:gd name="csX41" fmla="*/ 13244 w 190916"/>
                <a:gd name="csY41" fmla="*/ 168950 h 272444"/>
                <a:gd name="csX42" fmla="*/ 12798 w 190916"/>
                <a:gd name="csY42" fmla="*/ 172254 h 272444"/>
                <a:gd name="csX43" fmla="*/ 7803 w 190916"/>
                <a:gd name="csY43" fmla="*/ 174397 h 272444"/>
                <a:gd name="csX44" fmla="*/ 8070 w 190916"/>
                <a:gd name="csY44" fmla="*/ 186005 h 272444"/>
                <a:gd name="csX45" fmla="*/ 11281 w 190916"/>
                <a:gd name="csY45" fmla="*/ 194756 h 272444"/>
                <a:gd name="csX46" fmla="*/ 10657 w 190916"/>
                <a:gd name="csY46" fmla="*/ 201900 h 272444"/>
                <a:gd name="csX47" fmla="*/ 8427 w 190916"/>
                <a:gd name="csY47" fmla="*/ 206633 h 272444"/>
                <a:gd name="csX48" fmla="*/ 6911 w 190916"/>
                <a:gd name="csY48" fmla="*/ 217527 h 272444"/>
                <a:gd name="csX49" fmla="*/ 1113 w 190916"/>
                <a:gd name="csY49" fmla="*/ 240566 h 272444"/>
                <a:gd name="csX50" fmla="*/ 4146 w 190916"/>
                <a:gd name="csY50" fmla="*/ 245209 h 272444"/>
                <a:gd name="csX51" fmla="*/ 7179 w 190916"/>
                <a:gd name="csY51" fmla="*/ 249228 h 272444"/>
                <a:gd name="csX52" fmla="*/ 12708 w 190916"/>
                <a:gd name="csY52" fmla="*/ 256104 h 272444"/>
                <a:gd name="csX53" fmla="*/ 18774 w 190916"/>
                <a:gd name="csY53" fmla="*/ 251460 h 272444"/>
                <a:gd name="csX54" fmla="*/ 18774 w 190916"/>
                <a:gd name="csY54" fmla="*/ 253514 h 272444"/>
                <a:gd name="csX55" fmla="*/ 69346 w 190916"/>
                <a:gd name="csY55" fmla="*/ 252889 h 272444"/>
                <a:gd name="csX56" fmla="*/ 69346 w 190916"/>
                <a:gd name="csY56" fmla="*/ 257264 h 2724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190916" h="272444">
                  <a:moveTo>
                    <a:pt x="69614" y="257264"/>
                  </a:moveTo>
                  <a:lnTo>
                    <a:pt x="121078" y="257264"/>
                  </a:lnTo>
                  <a:lnTo>
                    <a:pt x="121613" y="262711"/>
                  </a:lnTo>
                  <a:lnTo>
                    <a:pt x="131870" y="263247"/>
                  </a:lnTo>
                  <a:lnTo>
                    <a:pt x="132406" y="271909"/>
                  </a:lnTo>
                  <a:lnTo>
                    <a:pt x="189846" y="272445"/>
                  </a:lnTo>
                  <a:lnTo>
                    <a:pt x="190916" y="78760"/>
                  </a:lnTo>
                  <a:cubicBezTo>
                    <a:pt x="186278" y="77956"/>
                    <a:pt x="181908" y="77242"/>
                    <a:pt x="177091" y="76795"/>
                  </a:cubicBezTo>
                  <a:cubicBezTo>
                    <a:pt x="174772" y="76617"/>
                    <a:pt x="171918" y="77242"/>
                    <a:pt x="169599" y="76795"/>
                  </a:cubicBezTo>
                  <a:cubicBezTo>
                    <a:pt x="166121" y="75992"/>
                    <a:pt x="165140" y="73223"/>
                    <a:pt x="162375" y="70723"/>
                  </a:cubicBezTo>
                  <a:cubicBezTo>
                    <a:pt x="156755" y="65633"/>
                    <a:pt x="150512" y="61793"/>
                    <a:pt x="144625" y="56793"/>
                  </a:cubicBezTo>
                  <a:cubicBezTo>
                    <a:pt x="137668" y="50899"/>
                    <a:pt x="134190" y="45363"/>
                    <a:pt x="131960" y="36880"/>
                  </a:cubicBezTo>
                  <a:cubicBezTo>
                    <a:pt x="130087" y="29557"/>
                    <a:pt x="123308" y="25896"/>
                    <a:pt x="122148" y="18127"/>
                  </a:cubicBezTo>
                  <a:cubicBezTo>
                    <a:pt x="121346" y="12323"/>
                    <a:pt x="122862" y="8662"/>
                    <a:pt x="116797" y="5536"/>
                  </a:cubicBezTo>
                  <a:cubicBezTo>
                    <a:pt x="114567" y="4376"/>
                    <a:pt x="111891" y="4108"/>
                    <a:pt x="109840" y="2590"/>
                  </a:cubicBezTo>
                  <a:cubicBezTo>
                    <a:pt x="108948" y="1875"/>
                    <a:pt x="108234" y="982"/>
                    <a:pt x="107610" y="0"/>
                  </a:cubicBezTo>
                  <a:cubicBezTo>
                    <a:pt x="107253" y="536"/>
                    <a:pt x="106807" y="1072"/>
                    <a:pt x="106272" y="1429"/>
                  </a:cubicBezTo>
                  <a:cubicBezTo>
                    <a:pt x="103864" y="3036"/>
                    <a:pt x="100653" y="2143"/>
                    <a:pt x="98155" y="3750"/>
                  </a:cubicBezTo>
                  <a:cubicBezTo>
                    <a:pt x="95480" y="5536"/>
                    <a:pt x="94053" y="8662"/>
                    <a:pt x="91644" y="10805"/>
                  </a:cubicBezTo>
                  <a:cubicBezTo>
                    <a:pt x="87541" y="14377"/>
                    <a:pt x="83349" y="17591"/>
                    <a:pt x="77819" y="17859"/>
                  </a:cubicBezTo>
                  <a:cubicBezTo>
                    <a:pt x="73538" y="18038"/>
                    <a:pt x="65511" y="17324"/>
                    <a:pt x="63816" y="22414"/>
                  </a:cubicBezTo>
                  <a:cubicBezTo>
                    <a:pt x="62835" y="25539"/>
                    <a:pt x="64262" y="27861"/>
                    <a:pt x="62389" y="30897"/>
                  </a:cubicBezTo>
                  <a:cubicBezTo>
                    <a:pt x="60783" y="33486"/>
                    <a:pt x="58286" y="35272"/>
                    <a:pt x="55610" y="36880"/>
                  </a:cubicBezTo>
                  <a:cubicBezTo>
                    <a:pt x="56502" y="37594"/>
                    <a:pt x="57394" y="38398"/>
                    <a:pt x="57929" y="39469"/>
                  </a:cubicBezTo>
                  <a:cubicBezTo>
                    <a:pt x="61586" y="46792"/>
                    <a:pt x="55075" y="53846"/>
                    <a:pt x="52667" y="60097"/>
                  </a:cubicBezTo>
                  <a:cubicBezTo>
                    <a:pt x="49724" y="67508"/>
                    <a:pt x="50794" y="74116"/>
                    <a:pt x="45621" y="80367"/>
                  </a:cubicBezTo>
                  <a:cubicBezTo>
                    <a:pt x="43391" y="83135"/>
                    <a:pt x="42410" y="84743"/>
                    <a:pt x="38753" y="85011"/>
                  </a:cubicBezTo>
                  <a:cubicBezTo>
                    <a:pt x="33669" y="85368"/>
                    <a:pt x="35096" y="82421"/>
                    <a:pt x="31885" y="80724"/>
                  </a:cubicBezTo>
                  <a:cubicBezTo>
                    <a:pt x="30547" y="80010"/>
                    <a:pt x="27247" y="80635"/>
                    <a:pt x="25820" y="80724"/>
                  </a:cubicBezTo>
                  <a:cubicBezTo>
                    <a:pt x="25195" y="82867"/>
                    <a:pt x="23055" y="83225"/>
                    <a:pt x="21539" y="84207"/>
                  </a:cubicBezTo>
                  <a:cubicBezTo>
                    <a:pt x="21985" y="86886"/>
                    <a:pt x="21985" y="88582"/>
                    <a:pt x="21360" y="91976"/>
                  </a:cubicBezTo>
                  <a:cubicBezTo>
                    <a:pt x="20379" y="96887"/>
                    <a:pt x="21628" y="99298"/>
                    <a:pt x="26533" y="100905"/>
                  </a:cubicBezTo>
                  <a:cubicBezTo>
                    <a:pt x="28942" y="101709"/>
                    <a:pt x="29031" y="100370"/>
                    <a:pt x="30101" y="102870"/>
                  </a:cubicBezTo>
                  <a:cubicBezTo>
                    <a:pt x="30993" y="104835"/>
                    <a:pt x="30101" y="107871"/>
                    <a:pt x="28674" y="109210"/>
                  </a:cubicBezTo>
                  <a:cubicBezTo>
                    <a:pt x="25463" y="112246"/>
                    <a:pt x="22966" y="110817"/>
                    <a:pt x="21093" y="115461"/>
                  </a:cubicBezTo>
                  <a:cubicBezTo>
                    <a:pt x="19933" y="118318"/>
                    <a:pt x="18774" y="121622"/>
                    <a:pt x="17257" y="124569"/>
                  </a:cubicBezTo>
                  <a:cubicBezTo>
                    <a:pt x="16009" y="126891"/>
                    <a:pt x="13511" y="129034"/>
                    <a:pt x="14671" y="132159"/>
                  </a:cubicBezTo>
                  <a:cubicBezTo>
                    <a:pt x="15919" y="135553"/>
                    <a:pt x="19219" y="136088"/>
                    <a:pt x="19041" y="140821"/>
                  </a:cubicBezTo>
                  <a:cubicBezTo>
                    <a:pt x="18774" y="145822"/>
                    <a:pt x="16276" y="149037"/>
                    <a:pt x="13422" y="152787"/>
                  </a:cubicBezTo>
                  <a:cubicBezTo>
                    <a:pt x="12708" y="153769"/>
                    <a:pt x="10836" y="155912"/>
                    <a:pt x="10568" y="157162"/>
                  </a:cubicBezTo>
                  <a:cubicBezTo>
                    <a:pt x="10122" y="159931"/>
                    <a:pt x="11014" y="158681"/>
                    <a:pt x="12084" y="160377"/>
                  </a:cubicBezTo>
                  <a:cubicBezTo>
                    <a:pt x="14492" y="164128"/>
                    <a:pt x="13689" y="164931"/>
                    <a:pt x="13244" y="168950"/>
                  </a:cubicBezTo>
                  <a:cubicBezTo>
                    <a:pt x="13065" y="170736"/>
                    <a:pt x="15206" y="170200"/>
                    <a:pt x="12798" y="172254"/>
                  </a:cubicBezTo>
                  <a:cubicBezTo>
                    <a:pt x="11460" y="173415"/>
                    <a:pt x="9052" y="172700"/>
                    <a:pt x="7803" y="174397"/>
                  </a:cubicBezTo>
                  <a:cubicBezTo>
                    <a:pt x="6108" y="176808"/>
                    <a:pt x="7446" y="183237"/>
                    <a:pt x="8070" y="186005"/>
                  </a:cubicBezTo>
                  <a:cubicBezTo>
                    <a:pt x="8873" y="189220"/>
                    <a:pt x="10925" y="191453"/>
                    <a:pt x="11281" y="194756"/>
                  </a:cubicBezTo>
                  <a:cubicBezTo>
                    <a:pt x="11549" y="197168"/>
                    <a:pt x="11460" y="199936"/>
                    <a:pt x="10657" y="201900"/>
                  </a:cubicBezTo>
                  <a:cubicBezTo>
                    <a:pt x="9944" y="203686"/>
                    <a:pt x="8784" y="204668"/>
                    <a:pt x="8427" y="206633"/>
                  </a:cubicBezTo>
                  <a:cubicBezTo>
                    <a:pt x="7714" y="210562"/>
                    <a:pt x="8695" y="213866"/>
                    <a:pt x="6911" y="217527"/>
                  </a:cubicBezTo>
                  <a:cubicBezTo>
                    <a:pt x="3075" y="225296"/>
                    <a:pt x="-2365" y="231011"/>
                    <a:pt x="1113" y="240566"/>
                  </a:cubicBezTo>
                  <a:cubicBezTo>
                    <a:pt x="1916" y="242709"/>
                    <a:pt x="2362" y="243602"/>
                    <a:pt x="4146" y="245209"/>
                  </a:cubicBezTo>
                  <a:cubicBezTo>
                    <a:pt x="6376" y="247263"/>
                    <a:pt x="6108" y="246192"/>
                    <a:pt x="7179" y="249228"/>
                  </a:cubicBezTo>
                  <a:cubicBezTo>
                    <a:pt x="7981" y="251549"/>
                    <a:pt x="8606" y="257532"/>
                    <a:pt x="12708" y="256104"/>
                  </a:cubicBezTo>
                  <a:cubicBezTo>
                    <a:pt x="15830" y="255032"/>
                    <a:pt x="13779" y="250388"/>
                    <a:pt x="18774" y="251460"/>
                  </a:cubicBezTo>
                  <a:cubicBezTo>
                    <a:pt x="18774" y="252174"/>
                    <a:pt x="18774" y="252799"/>
                    <a:pt x="18774" y="253514"/>
                  </a:cubicBezTo>
                  <a:lnTo>
                    <a:pt x="69346" y="252889"/>
                  </a:lnTo>
                  <a:lnTo>
                    <a:pt x="69346" y="257264"/>
                  </a:lnTo>
                  <a:close/>
                </a:path>
              </a:pathLst>
            </a:custGeom>
            <a:grpFill/>
            <a:ln w="3175" cap="flat">
              <a:solidFill>
                <a:schemeClr val="bg1">
                  <a:lumMod val="85000"/>
                </a:schemeClr>
              </a:solidFill>
              <a:prstDash val="solid"/>
              <a:miter/>
            </a:ln>
          </p:spPr>
          <p:txBody>
            <a:bodyPr/>
            <a:lstStyle/>
            <a:p>
              <a:endParaRPr lang="en-US"/>
            </a:p>
          </p:txBody>
        </p:sp>
        <p:grpSp>
          <p:nvGrpSpPr>
            <p:cNvPr id="39" name="Graphic 10">
              <a:extLst>
                <a:ext uri="{FF2B5EF4-FFF2-40B4-BE49-F238E27FC236}">
                  <a16:creationId xmlns:a16="http://schemas.microsoft.com/office/drawing/2014/main" id="{F9969AFF-CDDC-FDE4-36C1-D2BA854E2C2B}"/>
                </a:ext>
              </a:extLst>
            </p:cNvPr>
            <p:cNvGrpSpPr/>
            <p:nvPr/>
          </p:nvGrpSpPr>
          <p:grpSpPr>
            <a:xfrm>
              <a:off x="9329781" y="489436"/>
              <a:ext cx="462377" cy="425767"/>
              <a:chOff x="9329781" y="489436"/>
              <a:chExt cx="462377" cy="425767"/>
            </a:xfrm>
            <a:grpFill/>
          </p:grpSpPr>
          <p:sp>
            <p:nvSpPr>
              <p:cNvPr id="1284" name="Freeform 1283">
                <a:extLst>
                  <a:ext uri="{FF2B5EF4-FFF2-40B4-BE49-F238E27FC236}">
                    <a16:creationId xmlns:a16="http://schemas.microsoft.com/office/drawing/2014/main" id="{F7098E98-79A4-D1C9-5494-95CA0E9D3033}"/>
                  </a:ext>
                </a:extLst>
              </p:cNvPr>
              <p:cNvSpPr/>
              <p:nvPr/>
            </p:nvSpPr>
            <p:spPr>
              <a:xfrm>
                <a:off x="9329781" y="489436"/>
                <a:ext cx="462377" cy="425767"/>
              </a:xfrm>
              <a:custGeom>
                <a:avLst/>
                <a:gdLst>
                  <a:gd name="csX0" fmla="*/ 269185 w 462377"/>
                  <a:gd name="csY0" fmla="*/ 415409 h 425767"/>
                  <a:gd name="csX1" fmla="*/ 275429 w 462377"/>
                  <a:gd name="csY1" fmla="*/ 409158 h 425767"/>
                  <a:gd name="csX2" fmla="*/ 283723 w 462377"/>
                  <a:gd name="csY2" fmla="*/ 407819 h 425767"/>
                  <a:gd name="csX3" fmla="*/ 290591 w 462377"/>
                  <a:gd name="csY3" fmla="*/ 405408 h 425767"/>
                  <a:gd name="csX4" fmla="*/ 298173 w 462377"/>
                  <a:gd name="csY4" fmla="*/ 409248 h 425767"/>
                  <a:gd name="csX5" fmla="*/ 314406 w 462377"/>
                  <a:gd name="csY5" fmla="*/ 415498 h 425767"/>
                  <a:gd name="csX6" fmla="*/ 320025 w 462377"/>
                  <a:gd name="csY6" fmla="*/ 415856 h 425767"/>
                  <a:gd name="csX7" fmla="*/ 323860 w 462377"/>
                  <a:gd name="csY7" fmla="*/ 417642 h 425767"/>
                  <a:gd name="csX8" fmla="*/ 332066 w 462377"/>
                  <a:gd name="csY8" fmla="*/ 420142 h 425767"/>
                  <a:gd name="csX9" fmla="*/ 337775 w 462377"/>
                  <a:gd name="csY9" fmla="*/ 415856 h 425767"/>
                  <a:gd name="csX10" fmla="*/ 343126 w 462377"/>
                  <a:gd name="csY10" fmla="*/ 410141 h 425767"/>
                  <a:gd name="csX11" fmla="*/ 359181 w 462377"/>
                  <a:gd name="csY11" fmla="*/ 399871 h 425767"/>
                  <a:gd name="csX12" fmla="*/ 375949 w 462377"/>
                  <a:gd name="csY12" fmla="*/ 394692 h 425767"/>
                  <a:gd name="csX13" fmla="*/ 383977 w 462377"/>
                  <a:gd name="csY13" fmla="*/ 382994 h 425767"/>
                  <a:gd name="csX14" fmla="*/ 383977 w 462377"/>
                  <a:gd name="csY14" fmla="*/ 320665 h 425767"/>
                  <a:gd name="csX15" fmla="*/ 383977 w 462377"/>
                  <a:gd name="csY15" fmla="*/ 273784 h 425767"/>
                  <a:gd name="csX16" fmla="*/ 462378 w 462377"/>
                  <a:gd name="csY16" fmla="*/ 273784 h 425767"/>
                  <a:gd name="csX17" fmla="*/ 462378 w 462377"/>
                  <a:gd name="csY17" fmla="*/ 78313 h 425767"/>
                  <a:gd name="csX18" fmla="*/ 408772 w 462377"/>
                  <a:gd name="csY18" fmla="*/ 78313 h 425767"/>
                  <a:gd name="csX19" fmla="*/ 408772 w 462377"/>
                  <a:gd name="csY19" fmla="*/ 83582 h 425767"/>
                  <a:gd name="csX20" fmla="*/ 371400 w 462377"/>
                  <a:gd name="csY20" fmla="*/ 83582 h 425767"/>
                  <a:gd name="csX21" fmla="*/ 371400 w 462377"/>
                  <a:gd name="csY21" fmla="*/ 39826 h 425767"/>
                  <a:gd name="csX22" fmla="*/ 310392 w 462377"/>
                  <a:gd name="csY22" fmla="*/ 39826 h 425767"/>
                  <a:gd name="csX23" fmla="*/ 309679 w 462377"/>
                  <a:gd name="csY23" fmla="*/ 19556 h 425767"/>
                  <a:gd name="csX24" fmla="*/ 252238 w 462377"/>
                  <a:gd name="csY24" fmla="*/ 19020 h 425767"/>
                  <a:gd name="csX25" fmla="*/ 251703 w 462377"/>
                  <a:gd name="csY25" fmla="*/ 10358 h 425767"/>
                  <a:gd name="csX26" fmla="*/ 241446 w 462377"/>
                  <a:gd name="csY26" fmla="*/ 9823 h 425767"/>
                  <a:gd name="csX27" fmla="*/ 240911 w 462377"/>
                  <a:gd name="csY27" fmla="*/ 4376 h 425767"/>
                  <a:gd name="csX28" fmla="*/ 189446 w 462377"/>
                  <a:gd name="csY28" fmla="*/ 4376 h 425767"/>
                  <a:gd name="csX29" fmla="*/ 189446 w 462377"/>
                  <a:gd name="csY29" fmla="*/ 0 h 425767"/>
                  <a:gd name="csX30" fmla="*/ 138874 w 462377"/>
                  <a:gd name="csY30" fmla="*/ 625 h 425767"/>
                  <a:gd name="csX31" fmla="*/ 136376 w 462377"/>
                  <a:gd name="csY31" fmla="*/ 10180 h 425767"/>
                  <a:gd name="csX32" fmla="*/ 134593 w 462377"/>
                  <a:gd name="csY32" fmla="*/ 21163 h 425767"/>
                  <a:gd name="csX33" fmla="*/ 116397 w 462377"/>
                  <a:gd name="csY33" fmla="*/ 39380 h 425767"/>
                  <a:gd name="csX34" fmla="*/ 120232 w 462377"/>
                  <a:gd name="csY34" fmla="*/ 47238 h 425767"/>
                  <a:gd name="csX35" fmla="*/ 113989 w 462377"/>
                  <a:gd name="csY35" fmla="*/ 55543 h 425767"/>
                  <a:gd name="csX36" fmla="*/ 111491 w 462377"/>
                  <a:gd name="csY36" fmla="*/ 76974 h 425767"/>
                  <a:gd name="csX37" fmla="*/ 108191 w 462377"/>
                  <a:gd name="csY37" fmla="*/ 91083 h 425767"/>
                  <a:gd name="csX38" fmla="*/ 96418 w 462377"/>
                  <a:gd name="csY38" fmla="*/ 100548 h 425767"/>
                  <a:gd name="csX39" fmla="*/ 94456 w 462377"/>
                  <a:gd name="csY39" fmla="*/ 106978 h 425767"/>
                  <a:gd name="csX40" fmla="*/ 90620 w 462377"/>
                  <a:gd name="csY40" fmla="*/ 114568 h 425767"/>
                  <a:gd name="csX41" fmla="*/ 90799 w 462377"/>
                  <a:gd name="csY41" fmla="*/ 124212 h 425767"/>
                  <a:gd name="csX42" fmla="*/ 88658 w 462377"/>
                  <a:gd name="csY42" fmla="*/ 132695 h 425767"/>
                  <a:gd name="csX43" fmla="*/ 86963 w 462377"/>
                  <a:gd name="csY43" fmla="*/ 141625 h 425767"/>
                  <a:gd name="csX44" fmla="*/ 78223 w 462377"/>
                  <a:gd name="csY44" fmla="*/ 151090 h 425767"/>
                  <a:gd name="csX45" fmla="*/ 72425 w 462377"/>
                  <a:gd name="csY45" fmla="*/ 154841 h 425767"/>
                  <a:gd name="csX46" fmla="*/ 65557 w 462377"/>
                  <a:gd name="csY46" fmla="*/ 155466 h 425767"/>
                  <a:gd name="csX47" fmla="*/ 63773 w 462377"/>
                  <a:gd name="csY47" fmla="*/ 165556 h 425767"/>
                  <a:gd name="csX48" fmla="*/ 60562 w 462377"/>
                  <a:gd name="csY48" fmla="*/ 170646 h 425767"/>
                  <a:gd name="csX49" fmla="*/ 62614 w 462377"/>
                  <a:gd name="csY49" fmla="*/ 174665 h 425767"/>
                  <a:gd name="csX50" fmla="*/ 54586 w 462377"/>
                  <a:gd name="csY50" fmla="*/ 181541 h 425767"/>
                  <a:gd name="csX51" fmla="*/ 48610 w 462377"/>
                  <a:gd name="csY51" fmla="*/ 183326 h 425767"/>
                  <a:gd name="csX52" fmla="*/ 42902 w 462377"/>
                  <a:gd name="csY52" fmla="*/ 187881 h 425767"/>
                  <a:gd name="csX53" fmla="*/ 35231 w 462377"/>
                  <a:gd name="csY53" fmla="*/ 192703 h 425767"/>
                  <a:gd name="csX54" fmla="*/ 33091 w 462377"/>
                  <a:gd name="csY54" fmla="*/ 197346 h 425767"/>
                  <a:gd name="csX55" fmla="*/ 28007 w 462377"/>
                  <a:gd name="csY55" fmla="*/ 198061 h 425767"/>
                  <a:gd name="csX56" fmla="*/ 10257 w 462377"/>
                  <a:gd name="csY56" fmla="*/ 203865 h 425767"/>
                  <a:gd name="csX57" fmla="*/ 5263 w 462377"/>
                  <a:gd name="csY57" fmla="*/ 212169 h 425767"/>
                  <a:gd name="csX58" fmla="*/ 0 w 462377"/>
                  <a:gd name="csY58" fmla="*/ 215116 h 425767"/>
                  <a:gd name="csX59" fmla="*/ 2319 w 462377"/>
                  <a:gd name="csY59" fmla="*/ 219760 h 425767"/>
                  <a:gd name="csX60" fmla="*/ 10703 w 462377"/>
                  <a:gd name="csY60" fmla="*/ 216098 h 425767"/>
                  <a:gd name="csX61" fmla="*/ 22923 w 462377"/>
                  <a:gd name="csY61" fmla="*/ 218956 h 425767"/>
                  <a:gd name="csX62" fmla="*/ 23725 w 462377"/>
                  <a:gd name="csY62" fmla="*/ 220385 h 425767"/>
                  <a:gd name="csX63" fmla="*/ 25777 w 462377"/>
                  <a:gd name="csY63" fmla="*/ 220385 h 425767"/>
                  <a:gd name="csX64" fmla="*/ 29434 w 462377"/>
                  <a:gd name="csY64" fmla="*/ 220742 h 425767"/>
                  <a:gd name="csX65" fmla="*/ 33715 w 462377"/>
                  <a:gd name="csY65" fmla="*/ 223332 h 425767"/>
                  <a:gd name="csX66" fmla="*/ 34429 w 462377"/>
                  <a:gd name="csY66" fmla="*/ 225475 h 425767"/>
                  <a:gd name="csX67" fmla="*/ 47718 w 462377"/>
                  <a:gd name="csY67" fmla="*/ 229493 h 425767"/>
                  <a:gd name="csX68" fmla="*/ 54675 w 462377"/>
                  <a:gd name="csY68" fmla="*/ 235654 h 425767"/>
                  <a:gd name="csX69" fmla="*/ 57976 w 462377"/>
                  <a:gd name="csY69" fmla="*/ 241727 h 425767"/>
                  <a:gd name="csX70" fmla="*/ 59670 w 462377"/>
                  <a:gd name="csY70" fmla="*/ 250031 h 425767"/>
                  <a:gd name="csX71" fmla="*/ 66984 w 462377"/>
                  <a:gd name="csY71" fmla="*/ 255925 h 425767"/>
                  <a:gd name="csX72" fmla="*/ 67698 w 462377"/>
                  <a:gd name="csY72" fmla="*/ 261372 h 425767"/>
                  <a:gd name="csX73" fmla="*/ 61543 w 462377"/>
                  <a:gd name="csY73" fmla="*/ 264140 h 425767"/>
                  <a:gd name="csX74" fmla="*/ 59403 w 462377"/>
                  <a:gd name="csY74" fmla="*/ 278964 h 425767"/>
                  <a:gd name="csX75" fmla="*/ 64754 w 462377"/>
                  <a:gd name="csY75" fmla="*/ 287268 h 425767"/>
                  <a:gd name="csX76" fmla="*/ 66181 w 462377"/>
                  <a:gd name="csY76" fmla="*/ 294948 h 425767"/>
                  <a:gd name="csX77" fmla="*/ 70195 w 462377"/>
                  <a:gd name="csY77" fmla="*/ 299948 h 425767"/>
                  <a:gd name="csX78" fmla="*/ 70552 w 462377"/>
                  <a:gd name="csY78" fmla="*/ 306110 h 425767"/>
                  <a:gd name="csX79" fmla="*/ 79204 w 462377"/>
                  <a:gd name="csY79" fmla="*/ 311200 h 425767"/>
                  <a:gd name="csX80" fmla="*/ 83931 w 462377"/>
                  <a:gd name="csY80" fmla="*/ 309771 h 425767"/>
                  <a:gd name="csX81" fmla="*/ 89015 w 462377"/>
                  <a:gd name="csY81" fmla="*/ 311914 h 425767"/>
                  <a:gd name="csX82" fmla="*/ 98737 w 462377"/>
                  <a:gd name="csY82" fmla="*/ 313075 h 425767"/>
                  <a:gd name="csX83" fmla="*/ 109708 w 462377"/>
                  <a:gd name="csY83" fmla="*/ 298966 h 425767"/>
                  <a:gd name="csX84" fmla="*/ 117200 w 462377"/>
                  <a:gd name="csY84" fmla="*/ 305127 h 425767"/>
                  <a:gd name="csX85" fmla="*/ 126476 w 462377"/>
                  <a:gd name="csY85" fmla="*/ 306020 h 425767"/>
                  <a:gd name="csX86" fmla="*/ 128349 w 462377"/>
                  <a:gd name="csY86" fmla="*/ 301734 h 425767"/>
                  <a:gd name="csX87" fmla="*/ 131560 w 462377"/>
                  <a:gd name="csY87" fmla="*/ 304681 h 425767"/>
                  <a:gd name="csX88" fmla="*/ 142441 w 462377"/>
                  <a:gd name="csY88" fmla="*/ 305395 h 425767"/>
                  <a:gd name="csX89" fmla="*/ 152877 w 462377"/>
                  <a:gd name="csY89" fmla="*/ 307896 h 425767"/>
                  <a:gd name="csX90" fmla="*/ 161172 w 462377"/>
                  <a:gd name="csY90" fmla="*/ 308699 h 425767"/>
                  <a:gd name="csX91" fmla="*/ 168397 w 462377"/>
                  <a:gd name="csY91" fmla="*/ 309682 h 425767"/>
                  <a:gd name="csX92" fmla="*/ 177405 w 462377"/>
                  <a:gd name="csY92" fmla="*/ 312539 h 425767"/>
                  <a:gd name="csX93" fmla="*/ 186770 w 462377"/>
                  <a:gd name="csY93" fmla="*/ 309950 h 425767"/>
                  <a:gd name="csX94" fmla="*/ 190695 w 462377"/>
                  <a:gd name="csY94" fmla="*/ 311468 h 425767"/>
                  <a:gd name="csX95" fmla="*/ 195333 w 462377"/>
                  <a:gd name="csY95" fmla="*/ 310842 h 425767"/>
                  <a:gd name="csX96" fmla="*/ 199704 w 462377"/>
                  <a:gd name="csY96" fmla="*/ 315039 h 425767"/>
                  <a:gd name="csX97" fmla="*/ 206304 w 462377"/>
                  <a:gd name="csY97" fmla="*/ 315129 h 425767"/>
                  <a:gd name="csX98" fmla="*/ 217721 w 462377"/>
                  <a:gd name="csY98" fmla="*/ 309414 h 425767"/>
                  <a:gd name="csX99" fmla="*/ 218167 w 462377"/>
                  <a:gd name="csY99" fmla="*/ 317629 h 425767"/>
                  <a:gd name="csX100" fmla="*/ 219950 w 462377"/>
                  <a:gd name="csY100" fmla="*/ 322094 h 425767"/>
                  <a:gd name="csX101" fmla="*/ 222805 w 462377"/>
                  <a:gd name="csY101" fmla="*/ 324237 h 425767"/>
                  <a:gd name="csX102" fmla="*/ 217810 w 462377"/>
                  <a:gd name="csY102" fmla="*/ 331113 h 425767"/>
                  <a:gd name="csX103" fmla="*/ 222537 w 462377"/>
                  <a:gd name="csY103" fmla="*/ 341918 h 425767"/>
                  <a:gd name="csX104" fmla="*/ 235470 w 462377"/>
                  <a:gd name="csY104" fmla="*/ 345936 h 425767"/>
                  <a:gd name="csX105" fmla="*/ 229583 w 462377"/>
                  <a:gd name="csY105" fmla="*/ 348436 h 425767"/>
                  <a:gd name="csX106" fmla="*/ 227889 w 462377"/>
                  <a:gd name="csY106" fmla="*/ 363260 h 425767"/>
                  <a:gd name="csX107" fmla="*/ 235381 w 462377"/>
                  <a:gd name="csY107" fmla="*/ 369421 h 425767"/>
                  <a:gd name="csX108" fmla="*/ 235113 w 462377"/>
                  <a:gd name="csY108" fmla="*/ 378887 h 425767"/>
                  <a:gd name="csX109" fmla="*/ 242962 w 462377"/>
                  <a:gd name="csY109" fmla="*/ 383173 h 425767"/>
                  <a:gd name="csX110" fmla="*/ 250722 w 462377"/>
                  <a:gd name="csY110" fmla="*/ 379690 h 425767"/>
                  <a:gd name="csX111" fmla="*/ 251347 w 462377"/>
                  <a:gd name="csY111" fmla="*/ 391924 h 425767"/>
                  <a:gd name="csX112" fmla="*/ 253844 w 462377"/>
                  <a:gd name="csY112" fmla="*/ 403890 h 425767"/>
                  <a:gd name="csX113" fmla="*/ 250811 w 462377"/>
                  <a:gd name="csY113" fmla="*/ 411123 h 425767"/>
                  <a:gd name="csX114" fmla="*/ 251257 w 462377"/>
                  <a:gd name="csY114" fmla="*/ 425768 h 425767"/>
                  <a:gd name="csX115" fmla="*/ 262406 w 462377"/>
                  <a:gd name="csY115" fmla="*/ 422999 h 425767"/>
                  <a:gd name="csX116" fmla="*/ 269274 w 462377"/>
                  <a:gd name="csY116" fmla="*/ 415409 h 4257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Lst>
                <a:rect l="l" t="t" r="r" b="b"/>
                <a:pathLst>
                  <a:path w="462377" h="425767">
                    <a:moveTo>
                      <a:pt x="269185" y="415409"/>
                    </a:moveTo>
                    <a:cubicBezTo>
                      <a:pt x="270880" y="412909"/>
                      <a:pt x="272931" y="410766"/>
                      <a:pt x="275429" y="409158"/>
                    </a:cubicBezTo>
                    <a:cubicBezTo>
                      <a:pt x="278104" y="407462"/>
                      <a:pt x="280602" y="407908"/>
                      <a:pt x="283723" y="407819"/>
                    </a:cubicBezTo>
                    <a:cubicBezTo>
                      <a:pt x="286845" y="407730"/>
                      <a:pt x="287826" y="405765"/>
                      <a:pt x="290591" y="405408"/>
                    </a:cubicBezTo>
                    <a:cubicBezTo>
                      <a:pt x="293535" y="404961"/>
                      <a:pt x="295943" y="407730"/>
                      <a:pt x="298173" y="409248"/>
                    </a:cubicBezTo>
                    <a:cubicBezTo>
                      <a:pt x="302543" y="412194"/>
                      <a:pt x="309144" y="414784"/>
                      <a:pt x="314406" y="415498"/>
                    </a:cubicBezTo>
                    <a:cubicBezTo>
                      <a:pt x="316279" y="415766"/>
                      <a:pt x="318152" y="415320"/>
                      <a:pt x="320025" y="415856"/>
                    </a:cubicBezTo>
                    <a:cubicBezTo>
                      <a:pt x="321274" y="416213"/>
                      <a:pt x="322612" y="417106"/>
                      <a:pt x="323860" y="417642"/>
                    </a:cubicBezTo>
                    <a:cubicBezTo>
                      <a:pt x="326447" y="418713"/>
                      <a:pt x="329212" y="420320"/>
                      <a:pt x="332066" y="420142"/>
                    </a:cubicBezTo>
                    <a:cubicBezTo>
                      <a:pt x="335188" y="419963"/>
                      <a:pt x="336169" y="418356"/>
                      <a:pt x="337775" y="415856"/>
                    </a:cubicBezTo>
                    <a:cubicBezTo>
                      <a:pt x="339291" y="413534"/>
                      <a:pt x="341075" y="411927"/>
                      <a:pt x="343126" y="410141"/>
                    </a:cubicBezTo>
                    <a:cubicBezTo>
                      <a:pt x="348032" y="405765"/>
                      <a:pt x="352848" y="402104"/>
                      <a:pt x="359181" y="399871"/>
                    </a:cubicBezTo>
                    <a:cubicBezTo>
                      <a:pt x="364889" y="397818"/>
                      <a:pt x="370152" y="396032"/>
                      <a:pt x="375949" y="394692"/>
                    </a:cubicBezTo>
                    <a:cubicBezTo>
                      <a:pt x="382906" y="393085"/>
                      <a:pt x="383798" y="389781"/>
                      <a:pt x="383977" y="382994"/>
                    </a:cubicBezTo>
                    <a:cubicBezTo>
                      <a:pt x="384601" y="362278"/>
                      <a:pt x="383977" y="341382"/>
                      <a:pt x="383977" y="320665"/>
                    </a:cubicBezTo>
                    <a:lnTo>
                      <a:pt x="383977" y="273784"/>
                    </a:lnTo>
                    <a:lnTo>
                      <a:pt x="462378" y="273784"/>
                    </a:lnTo>
                    <a:lnTo>
                      <a:pt x="462378" y="78313"/>
                    </a:lnTo>
                    <a:lnTo>
                      <a:pt x="408772" y="78313"/>
                    </a:lnTo>
                    <a:lnTo>
                      <a:pt x="408772" y="83582"/>
                    </a:lnTo>
                    <a:lnTo>
                      <a:pt x="371400" y="83582"/>
                    </a:lnTo>
                    <a:lnTo>
                      <a:pt x="371400" y="39826"/>
                    </a:lnTo>
                    <a:lnTo>
                      <a:pt x="310392" y="39826"/>
                    </a:lnTo>
                    <a:lnTo>
                      <a:pt x="309679" y="19556"/>
                    </a:lnTo>
                    <a:lnTo>
                      <a:pt x="252238" y="19020"/>
                    </a:lnTo>
                    <a:lnTo>
                      <a:pt x="251703" y="10358"/>
                    </a:lnTo>
                    <a:lnTo>
                      <a:pt x="241446" y="9823"/>
                    </a:lnTo>
                    <a:lnTo>
                      <a:pt x="240911" y="4376"/>
                    </a:lnTo>
                    <a:lnTo>
                      <a:pt x="189446" y="4376"/>
                    </a:lnTo>
                    <a:lnTo>
                      <a:pt x="189446" y="0"/>
                    </a:lnTo>
                    <a:lnTo>
                      <a:pt x="138874" y="625"/>
                    </a:lnTo>
                    <a:cubicBezTo>
                      <a:pt x="138874" y="4108"/>
                      <a:pt x="138249" y="6965"/>
                      <a:pt x="136376" y="10180"/>
                    </a:cubicBezTo>
                    <a:cubicBezTo>
                      <a:pt x="133879" y="14288"/>
                      <a:pt x="134147" y="16252"/>
                      <a:pt x="134593" y="21163"/>
                    </a:cubicBezTo>
                    <a:cubicBezTo>
                      <a:pt x="135574" y="32951"/>
                      <a:pt x="121303" y="30897"/>
                      <a:pt x="116397" y="39380"/>
                    </a:cubicBezTo>
                    <a:cubicBezTo>
                      <a:pt x="113811" y="43845"/>
                      <a:pt x="119073" y="43934"/>
                      <a:pt x="120232" y="47238"/>
                    </a:cubicBezTo>
                    <a:cubicBezTo>
                      <a:pt x="121570" y="51167"/>
                      <a:pt x="116219" y="53400"/>
                      <a:pt x="113989" y="55543"/>
                    </a:cubicBezTo>
                    <a:cubicBezTo>
                      <a:pt x="109173" y="60097"/>
                      <a:pt x="110867" y="70634"/>
                      <a:pt x="111491" y="76974"/>
                    </a:cubicBezTo>
                    <a:cubicBezTo>
                      <a:pt x="112027" y="82510"/>
                      <a:pt x="112383" y="86439"/>
                      <a:pt x="108191" y="91083"/>
                    </a:cubicBezTo>
                    <a:cubicBezTo>
                      <a:pt x="104802" y="94833"/>
                      <a:pt x="99004" y="96530"/>
                      <a:pt x="96418" y="100548"/>
                    </a:cubicBezTo>
                    <a:cubicBezTo>
                      <a:pt x="95258" y="102424"/>
                      <a:pt x="95080" y="104924"/>
                      <a:pt x="94456" y="106978"/>
                    </a:cubicBezTo>
                    <a:cubicBezTo>
                      <a:pt x="93564" y="109835"/>
                      <a:pt x="91691" y="111978"/>
                      <a:pt x="90620" y="114568"/>
                    </a:cubicBezTo>
                    <a:cubicBezTo>
                      <a:pt x="89104" y="118318"/>
                      <a:pt x="91691" y="120819"/>
                      <a:pt x="90799" y="124212"/>
                    </a:cubicBezTo>
                    <a:cubicBezTo>
                      <a:pt x="87588" y="125462"/>
                      <a:pt x="88926" y="129927"/>
                      <a:pt x="88658" y="132695"/>
                    </a:cubicBezTo>
                    <a:cubicBezTo>
                      <a:pt x="88480" y="135374"/>
                      <a:pt x="88123" y="139125"/>
                      <a:pt x="86963" y="141625"/>
                    </a:cubicBezTo>
                    <a:cubicBezTo>
                      <a:pt x="85090" y="145643"/>
                      <a:pt x="82147" y="148858"/>
                      <a:pt x="78223" y="151090"/>
                    </a:cubicBezTo>
                    <a:cubicBezTo>
                      <a:pt x="76349" y="152162"/>
                      <a:pt x="74387" y="153948"/>
                      <a:pt x="72425" y="154841"/>
                    </a:cubicBezTo>
                    <a:cubicBezTo>
                      <a:pt x="70195" y="155823"/>
                      <a:pt x="67787" y="154841"/>
                      <a:pt x="65557" y="155466"/>
                    </a:cubicBezTo>
                    <a:cubicBezTo>
                      <a:pt x="60116" y="157163"/>
                      <a:pt x="64041" y="161717"/>
                      <a:pt x="63773" y="165556"/>
                    </a:cubicBezTo>
                    <a:cubicBezTo>
                      <a:pt x="63595" y="167789"/>
                      <a:pt x="60919" y="168860"/>
                      <a:pt x="60562" y="170646"/>
                    </a:cubicBezTo>
                    <a:cubicBezTo>
                      <a:pt x="60027" y="173504"/>
                      <a:pt x="62168" y="172879"/>
                      <a:pt x="62614" y="174665"/>
                    </a:cubicBezTo>
                    <a:cubicBezTo>
                      <a:pt x="63684" y="178951"/>
                      <a:pt x="57797" y="180469"/>
                      <a:pt x="54586" y="181541"/>
                    </a:cubicBezTo>
                    <a:cubicBezTo>
                      <a:pt x="52624" y="182166"/>
                      <a:pt x="50394" y="182434"/>
                      <a:pt x="48610" y="183326"/>
                    </a:cubicBezTo>
                    <a:cubicBezTo>
                      <a:pt x="46470" y="184398"/>
                      <a:pt x="45043" y="186720"/>
                      <a:pt x="42902" y="187881"/>
                    </a:cubicBezTo>
                    <a:cubicBezTo>
                      <a:pt x="39602" y="189667"/>
                      <a:pt x="36748" y="188684"/>
                      <a:pt x="35231" y="192703"/>
                    </a:cubicBezTo>
                    <a:cubicBezTo>
                      <a:pt x="34429" y="194756"/>
                      <a:pt x="35231" y="195917"/>
                      <a:pt x="33091" y="197346"/>
                    </a:cubicBezTo>
                    <a:cubicBezTo>
                      <a:pt x="31664" y="198328"/>
                      <a:pt x="29701" y="197971"/>
                      <a:pt x="28007" y="198061"/>
                    </a:cubicBezTo>
                    <a:cubicBezTo>
                      <a:pt x="21674" y="198328"/>
                      <a:pt x="14628" y="198061"/>
                      <a:pt x="10257" y="203865"/>
                    </a:cubicBezTo>
                    <a:cubicBezTo>
                      <a:pt x="8206" y="206633"/>
                      <a:pt x="8117" y="209669"/>
                      <a:pt x="5263" y="212169"/>
                    </a:cubicBezTo>
                    <a:cubicBezTo>
                      <a:pt x="3836" y="213420"/>
                      <a:pt x="1962" y="214223"/>
                      <a:pt x="0" y="215116"/>
                    </a:cubicBezTo>
                    <a:cubicBezTo>
                      <a:pt x="714" y="217527"/>
                      <a:pt x="1516" y="219492"/>
                      <a:pt x="2319" y="219760"/>
                    </a:cubicBezTo>
                    <a:cubicBezTo>
                      <a:pt x="5708" y="221278"/>
                      <a:pt x="8028" y="217170"/>
                      <a:pt x="10703" y="216098"/>
                    </a:cubicBezTo>
                    <a:cubicBezTo>
                      <a:pt x="15252" y="214402"/>
                      <a:pt x="18998" y="216902"/>
                      <a:pt x="22923" y="218956"/>
                    </a:cubicBezTo>
                    <a:cubicBezTo>
                      <a:pt x="23101" y="219045"/>
                      <a:pt x="22923" y="220117"/>
                      <a:pt x="23725" y="220385"/>
                    </a:cubicBezTo>
                    <a:cubicBezTo>
                      <a:pt x="24261" y="220653"/>
                      <a:pt x="25242" y="220206"/>
                      <a:pt x="25777" y="220385"/>
                    </a:cubicBezTo>
                    <a:cubicBezTo>
                      <a:pt x="27026" y="220653"/>
                      <a:pt x="28185" y="220385"/>
                      <a:pt x="29434" y="220742"/>
                    </a:cubicBezTo>
                    <a:cubicBezTo>
                      <a:pt x="30593" y="221099"/>
                      <a:pt x="33002" y="222439"/>
                      <a:pt x="33715" y="223332"/>
                    </a:cubicBezTo>
                    <a:cubicBezTo>
                      <a:pt x="34072" y="223778"/>
                      <a:pt x="34339" y="225296"/>
                      <a:pt x="34429" y="225475"/>
                    </a:cubicBezTo>
                    <a:cubicBezTo>
                      <a:pt x="38086" y="228957"/>
                      <a:pt x="42010" y="229225"/>
                      <a:pt x="47718" y="229493"/>
                    </a:cubicBezTo>
                    <a:cubicBezTo>
                      <a:pt x="48878" y="233154"/>
                      <a:pt x="51643" y="234226"/>
                      <a:pt x="54675" y="235654"/>
                    </a:cubicBezTo>
                    <a:cubicBezTo>
                      <a:pt x="58332" y="237441"/>
                      <a:pt x="58243" y="237798"/>
                      <a:pt x="57976" y="241727"/>
                    </a:cubicBezTo>
                    <a:cubicBezTo>
                      <a:pt x="57797" y="245209"/>
                      <a:pt x="57708" y="247174"/>
                      <a:pt x="59670" y="250031"/>
                    </a:cubicBezTo>
                    <a:cubicBezTo>
                      <a:pt x="61543" y="252889"/>
                      <a:pt x="64576" y="253692"/>
                      <a:pt x="66984" y="255925"/>
                    </a:cubicBezTo>
                    <a:cubicBezTo>
                      <a:pt x="68679" y="257443"/>
                      <a:pt x="70106" y="259586"/>
                      <a:pt x="67698" y="261372"/>
                    </a:cubicBezTo>
                    <a:cubicBezTo>
                      <a:pt x="64576" y="263604"/>
                      <a:pt x="63060" y="259765"/>
                      <a:pt x="61543" y="264140"/>
                    </a:cubicBezTo>
                    <a:cubicBezTo>
                      <a:pt x="59849" y="269141"/>
                      <a:pt x="62614" y="274499"/>
                      <a:pt x="59403" y="278964"/>
                    </a:cubicBezTo>
                    <a:cubicBezTo>
                      <a:pt x="62792" y="282178"/>
                      <a:pt x="65646" y="281196"/>
                      <a:pt x="64754" y="287268"/>
                    </a:cubicBezTo>
                    <a:cubicBezTo>
                      <a:pt x="64219" y="291376"/>
                      <a:pt x="62970" y="291912"/>
                      <a:pt x="66181" y="294948"/>
                    </a:cubicBezTo>
                    <a:cubicBezTo>
                      <a:pt x="67965" y="296555"/>
                      <a:pt x="69571" y="297359"/>
                      <a:pt x="70195" y="299948"/>
                    </a:cubicBezTo>
                    <a:cubicBezTo>
                      <a:pt x="70641" y="301823"/>
                      <a:pt x="69838" y="304324"/>
                      <a:pt x="70552" y="306110"/>
                    </a:cubicBezTo>
                    <a:cubicBezTo>
                      <a:pt x="71890" y="309592"/>
                      <a:pt x="75547" y="311646"/>
                      <a:pt x="79204" y="311200"/>
                    </a:cubicBezTo>
                    <a:cubicBezTo>
                      <a:pt x="81077" y="310932"/>
                      <a:pt x="82147" y="309771"/>
                      <a:pt x="83931" y="309771"/>
                    </a:cubicBezTo>
                    <a:cubicBezTo>
                      <a:pt x="85982" y="309771"/>
                      <a:pt x="87231" y="311200"/>
                      <a:pt x="89015" y="311914"/>
                    </a:cubicBezTo>
                    <a:cubicBezTo>
                      <a:pt x="91334" y="312896"/>
                      <a:pt x="96329" y="314325"/>
                      <a:pt x="98737" y="313075"/>
                    </a:cubicBezTo>
                    <a:cubicBezTo>
                      <a:pt x="103732" y="310485"/>
                      <a:pt x="99807" y="297091"/>
                      <a:pt x="109708" y="298966"/>
                    </a:cubicBezTo>
                    <a:cubicBezTo>
                      <a:pt x="113275" y="299591"/>
                      <a:pt x="114256" y="303609"/>
                      <a:pt x="117200" y="305127"/>
                    </a:cubicBezTo>
                    <a:cubicBezTo>
                      <a:pt x="119965" y="306646"/>
                      <a:pt x="123444" y="306199"/>
                      <a:pt x="126476" y="306020"/>
                    </a:cubicBezTo>
                    <a:cubicBezTo>
                      <a:pt x="126654" y="304949"/>
                      <a:pt x="127190" y="301913"/>
                      <a:pt x="128349" y="301734"/>
                    </a:cubicBezTo>
                    <a:cubicBezTo>
                      <a:pt x="130490" y="301288"/>
                      <a:pt x="130222" y="303699"/>
                      <a:pt x="131560" y="304681"/>
                    </a:cubicBezTo>
                    <a:cubicBezTo>
                      <a:pt x="134860" y="307003"/>
                      <a:pt x="138696" y="304860"/>
                      <a:pt x="142441" y="305395"/>
                    </a:cubicBezTo>
                    <a:cubicBezTo>
                      <a:pt x="146098" y="305842"/>
                      <a:pt x="149220" y="307360"/>
                      <a:pt x="152877" y="307896"/>
                    </a:cubicBezTo>
                    <a:cubicBezTo>
                      <a:pt x="156088" y="308342"/>
                      <a:pt x="157872" y="309950"/>
                      <a:pt x="161172" y="308699"/>
                    </a:cubicBezTo>
                    <a:cubicBezTo>
                      <a:pt x="165453" y="307092"/>
                      <a:pt x="164829" y="306199"/>
                      <a:pt x="168397" y="309682"/>
                    </a:cubicBezTo>
                    <a:cubicBezTo>
                      <a:pt x="171073" y="312361"/>
                      <a:pt x="173392" y="313700"/>
                      <a:pt x="177405" y="312539"/>
                    </a:cubicBezTo>
                    <a:cubicBezTo>
                      <a:pt x="180527" y="311646"/>
                      <a:pt x="183203" y="309414"/>
                      <a:pt x="186770" y="309950"/>
                    </a:cubicBezTo>
                    <a:cubicBezTo>
                      <a:pt x="188198" y="310217"/>
                      <a:pt x="189000" y="311289"/>
                      <a:pt x="190695" y="311468"/>
                    </a:cubicBezTo>
                    <a:cubicBezTo>
                      <a:pt x="192300" y="311557"/>
                      <a:pt x="193549" y="310128"/>
                      <a:pt x="195333" y="310842"/>
                    </a:cubicBezTo>
                    <a:cubicBezTo>
                      <a:pt x="196849" y="311378"/>
                      <a:pt x="197831" y="314236"/>
                      <a:pt x="199704" y="315039"/>
                    </a:cubicBezTo>
                    <a:cubicBezTo>
                      <a:pt x="201488" y="315754"/>
                      <a:pt x="204431" y="315843"/>
                      <a:pt x="206304" y="315129"/>
                    </a:cubicBezTo>
                    <a:cubicBezTo>
                      <a:pt x="210407" y="313611"/>
                      <a:pt x="212726" y="308699"/>
                      <a:pt x="217721" y="309414"/>
                    </a:cubicBezTo>
                    <a:cubicBezTo>
                      <a:pt x="218345" y="312182"/>
                      <a:pt x="217721" y="314861"/>
                      <a:pt x="218167" y="317629"/>
                    </a:cubicBezTo>
                    <a:cubicBezTo>
                      <a:pt x="218434" y="319594"/>
                      <a:pt x="218523" y="320397"/>
                      <a:pt x="219950" y="322094"/>
                    </a:cubicBezTo>
                    <a:cubicBezTo>
                      <a:pt x="220575" y="322808"/>
                      <a:pt x="222448" y="323165"/>
                      <a:pt x="222805" y="324237"/>
                    </a:cubicBezTo>
                    <a:cubicBezTo>
                      <a:pt x="223875" y="327630"/>
                      <a:pt x="218434" y="327988"/>
                      <a:pt x="217810" y="331113"/>
                    </a:cubicBezTo>
                    <a:cubicBezTo>
                      <a:pt x="217275" y="333703"/>
                      <a:pt x="220485" y="340400"/>
                      <a:pt x="222537" y="341918"/>
                    </a:cubicBezTo>
                    <a:cubicBezTo>
                      <a:pt x="225480" y="344061"/>
                      <a:pt x="235916" y="339596"/>
                      <a:pt x="235470" y="345936"/>
                    </a:cubicBezTo>
                    <a:cubicBezTo>
                      <a:pt x="235203" y="349329"/>
                      <a:pt x="231902" y="347901"/>
                      <a:pt x="229583" y="348436"/>
                    </a:cubicBezTo>
                    <a:cubicBezTo>
                      <a:pt x="224767" y="349687"/>
                      <a:pt x="225659" y="359866"/>
                      <a:pt x="227889" y="363260"/>
                    </a:cubicBezTo>
                    <a:cubicBezTo>
                      <a:pt x="229851" y="366385"/>
                      <a:pt x="233419" y="366742"/>
                      <a:pt x="235381" y="369421"/>
                    </a:cubicBezTo>
                    <a:cubicBezTo>
                      <a:pt x="238146" y="373082"/>
                      <a:pt x="234400" y="375226"/>
                      <a:pt x="235113" y="378887"/>
                    </a:cubicBezTo>
                    <a:cubicBezTo>
                      <a:pt x="235648" y="382012"/>
                      <a:pt x="239930" y="384066"/>
                      <a:pt x="242962" y="383173"/>
                    </a:cubicBezTo>
                    <a:cubicBezTo>
                      <a:pt x="245638" y="382369"/>
                      <a:pt x="247511" y="377637"/>
                      <a:pt x="250722" y="379690"/>
                    </a:cubicBezTo>
                    <a:cubicBezTo>
                      <a:pt x="254290" y="382012"/>
                      <a:pt x="252417" y="388977"/>
                      <a:pt x="251347" y="391924"/>
                    </a:cubicBezTo>
                    <a:cubicBezTo>
                      <a:pt x="249206" y="397550"/>
                      <a:pt x="252060" y="398889"/>
                      <a:pt x="253844" y="403890"/>
                    </a:cubicBezTo>
                    <a:cubicBezTo>
                      <a:pt x="255539" y="408623"/>
                      <a:pt x="252952" y="408265"/>
                      <a:pt x="250811" y="411123"/>
                    </a:cubicBezTo>
                    <a:cubicBezTo>
                      <a:pt x="247957" y="414873"/>
                      <a:pt x="250365" y="420856"/>
                      <a:pt x="251257" y="425768"/>
                    </a:cubicBezTo>
                    <a:cubicBezTo>
                      <a:pt x="255182" y="425768"/>
                      <a:pt x="259106" y="425321"/>
                      <a:pt x="262406" y="422999"/>
                    </a:cubicBezTo>
                    <a:cubicBezTo>
                      <a:pt x="265439" y="420945"/>
                      <a:pt x="267312" y="418356"/>
                      <a:pt x="269274" y="415409"/>
                    </a:cubicBezTo>
                    <a:close/>
                  </a:path>
                </a:pathLst>
              </a:custGeom>
              <a:grpFill/>
              <a:ln w="3175" cap="flat">
                <a:solidFill>
                  <a:schemeClr val="bg1">
                    <a:lumMod val="85000"/>
                  </a:schemeClr>
                </a:solidFill>
                <a:prstDash val="solid"/>
                <a:miter/>
              </a:ln>
            </p:spPr>
            <p:txBody>
              <a:bodyPr/>
              <a:lstStyle/>
              <a:p>
                <a:endParaRPr lang="en-US"/>
              </a:p>
            </p:txBody>
          </p:sp>
          <p:sp>
            <p:nvSpPr>
              <p:cNvPr id="1285" name="Freeform 1284">
                <a:extLst>
                  <a:ext uri="{FF2B5EF4-FFF2-40B4-BE49-F238E27FC236}">
                    <a16:creationId xmlns:a16="http://schemas.microsoft.com/office/drawing/2014/main" id="{8CF84E5F-DEAE-9112-570F-94D2BFA56525}"/>
                  </a:ext>
                </a:extLst>
              </p:cNvPr>
              <p:cNvSpPr/>
              <p:nvPr/>
            </p:nvSpPr>
            <p:spPr>
              <a:xfrm>
                <a:off x="9378552" y="744224"/>
                <a:ext cx="8652" cy="7694"/>
              </a:xfrm>
              <a:custGeom>
                <a:avLst/>
                <a:gdLst>
                  <a:gd name="csX0" fmla="*/ 107 w 8652"/>
                  <a:gd name="csY0" fmla="*/ 3012 h 7694"/>
                  <a:gd name="csX1" fmla="*/ 7331 w 8652"/>
                  <a:gd name="csY1" fmla="*/ 6048 h 7694"/>
                  <a:gd name="csX2" fmla="*/ 107 w 8652"/>
                  <a:gd name="csY2" fmla="*/ 3012 h 7694"/>
                </a:gdLst>
                <a:ahLst/>
                <a:cxnLst>
                  <a:cxn ang="0">
                    <a:pos x="csX0" y="csY0"/>
                  </a:cxn>
                  <a:cxn ang="0">
                    <a:pos x="csX1" y="csY1"/>
                  </a:cxn>
                  <a:cxn ang="0">
                    <a:pos x="csX2" y="csY2"/>
                  </a:cxn>
                </a:cxnLst>
                <a:rect l="l" t="t" r="r" b="b"/>
                <a:pathLst>
                  <a:path w="8652" h="7694">
                    <a:moveTo>
                      <a:pt x="107" y="3012"/>
                    </a:moveTo>
                    <a:cubicBezTo>
                      <a:pt x="-785" y="7834"/>
                      <a:pt x="4120" y="9084"/>
                      <a:pt x="7331" y="6048"/>
                    </a:cubicBezTo>
                    <a:cubicBezTo>
                      <a:pt x="12415" y="1137"/>
                      <a:pt x="1266" y="-3060"/>
                      <a:pt x="107" y="3012"/>
                    </a:cubicBezTo>
                    <a:close/>
                  </a:path>
                </a:pathLst>
              </a:custGeom>
              <a:grpFill/>
              <a:ln w="3175" cap="flat">
                <a:solidFill>
                  <a:schemeClr val="bg1">
                    <a:lumMod val="85000"/>
                  </a:schemeClr>
                </a:solidFill>
                <a:prstDash val="solid"/>
                <a:miter/>
              </a:ln>
            </p:spPr>
            <p:txBody>
              <a:bodyPr/>
              <a:lstStyle/>
              <a:p>
                <a:endParaRPr lang="en-US"/>
              </a:p>
            </p:txBody>
          </p:sp>
          <p:sp>
            <p:nvSpPr>
              <p:cNvPr id="1286" name="Freeform 1285">
                <a:extLst>
                  <a:ext uri="{FF2B5EF4-FFF2-40B4-BE49-F238E27FC236}">
                    <a16:creationId xmlns:a16="http://schemas.microsoft.com/office/drawing/2014/main" id="{865D3E5F-2D6F-43EA-AE47-05ADE64440C2}"/>
                  </a:ext>
                </a:extLst>
              </p:cNvPr>
              <p:cNvSpPr/>
              <p:nvPr/>
            </p:nvSpPr>
            <p:spPr>
              <a:xfrm>
                <a:off x="9376190" y="756259"/>
                <a:ext cx="11887" cy="10697"/>
              </a:xfrm>
              <a:custGeom>
                <a:avLst/>
                <a:gdLst>
                  <a:gd name="csX0" fmla="*/ 239 w 11887"/>
                  <a:gd name="csY0" fmla="*/ 4192 h 10697"/>
                  <a:gd name="csX1" fmla="*/ 6482 w 11887"/>
                  <a:gd name="csY1" fmla="*/ 10443 h 10697"/>
                  <a:gd name="csX2" fmla="*/ 11120 w 11887"/>
                  <a:gd name="csY2" fmla="*/ 8211 h 10697"/>
                  <a:gd name="csX3" fmla="*/ 239 w 11887"/>
                  <a:gd name="csY3" fmla="*/ 4192 h 10697"/>
                </a:gdLst>
                <a:ahLst/>
                <a:cxnLst>
                  <a:cxn ang="0">
                    <a:pos x="csX0" y="csY0"/>
                  </a:cxn>
                  <a:cxn ang="0">
                    <a:pos x="csX1" y="csY1"/>
                  </a:cxn>
                  <a:cxn ang="0">
                    <a:pos x="csX2" y="csY2"/>
                  </a:cxn>
                  <a:cxn ang="0">
                    <a:pos x="csX3" y="csY3"/>
                  </a:cxn>
                </a:cxnLst>
                <a:rect l="l" t="t" r="r" b="b"/>
                <a:pathLst>
                  <a:path w="11887" h="10697">
                    <a:moveTo>
                      <a:pt x="239" y="4192"/>
                    </a:moveTo>
                    <a:cubicBezTo>
                      <a:pt x="1131" y="6425"/>
                      <a:pt x="3807" y="9550"/>
                      <a:pt x="6482" y="10443"/>
                    </a:cubicBezTo>
                    <a:cubicBezTo>
                      <a:pt x="8266" y="11068"/>
                      <a:pt x="10050" y="10622"/>
                      <a:pt x="11120" y="8211"/>
                    </a:cubicBezTo>
                    <a:cubicBezTo>
                      <a:pt x="15758" y="-1791"/>
                      <a:pt x="-2259" y="-2059"/>
                      <a:pt x="239" y="4192"/>
                    </a:cubicBezTo>
                    <a:close/>
                  </a:path>
                </a:pathLst>
              </a:custGeom>
              <a:grpFill/>
              <a:ln w="3175" cap="flat">
                <a:solidFill>
                  <a:schemeClr val="bg1">
                    <a:lumMod val="85000"/>
                  </a:schemeClr>
                </a:solidFill>
                <a:prstDash val="solid"/>
                <a:miter/>
              </a:ln>
            </p:spPr>
            <p:txBody>
              <a:bodyPr/>
              <a:lstStyle/>
              <a:p>
                <a:endParaRPr lang="en-US"/>
              </a:p>
            </p:txBody>
          </p:sp>
          <p:sp>
            <p:nvSpPr>
              <p:cNvPr id="1287" name="Freeform 1286">
                <a:extLst>
                  <a:ext uri="{FF2B5EF4-FFF2-40B4-BE49-F238E27FC236}">
                    <a16:creationId xmlns:a16="http://schemas.microsoft.com/office/drawing/2014/main" id="{EAA15956-8E85-27F4-996E-A346EC3E9656}"/>
                  </a:ext>
                </a:extLst>
              </p:cNvPr>
              <p:cNvSpPr/>
              <p:nvPr/>
            </p:nvSpPr>
            <p:spPr>
              <a:xfrm>
                <a:off x="9382494" y="769609"/>
                <a:ext cx="5897" cy="5761"/>
              </a:xfrm>
              <a:custGeom>
                <a:avLst/>
                <a:gdLst>
                  <a:gd name="csX0" fmla="*/ 0 w 5897"/>
                  <a:gd name="csY0" fmla="*/ 5309 h 5761"/>
                  <a:gd name="csX1" fmla="*/ 5530 w 5897"/>
                  <a:gd name="csY1" fmla="*/ 4951 h 5761"/>
                  <a:gd name="csX2" fmla="*/ 2141 w 5897"/>
                  <a:gd name="csY2" fmla="*/ 40 h 5761"/>
                  <a:gd name="csX3" fmla="*/ 89 w 5897"/>
                  <a:gd name="csY3" fmla="*/ 5309 h 5761"/>
                </a:gdLst>
                <a:ahLst/>
                <a:cxnLst>
                  <a:cxn ang="0">
                    <a:pos x="csX0" y="csY0"/>
                  </a:cxn>
                  <a:cxn ang="0">
                    <a:pos x="csX1" y="csY1"/>
                  </a:cxn>
                  <a:cxn ang="0">
                    <a:pos x="csX2" y="csY2"/>
                  </a:cxn>
                  <a:cxn ang="0">
                    <a:pos x="csX3" y="csY3"/>
                  </a:cxn>
                </a:cxnLst>
                <a:rect l="l" t="t" r="r" b="b"/>
                <a:pathLst>
                  <a:path w="5897" h="5761">
                    <a:moveTo>
                      <a:pt x="0" y="5309"/>
                    </a:moveTo>
                    <a:cubicBezTo>
                      <a:pt x="0" y="6112"/>
                      <a:pt x="4995" y="5755"/>
                      <a:pt x="5530" y="4951"/>
                    </a:cubicBezTo>
                    <a:cubicBezTo>
                      <a:pt x="6868" y="2987"/>
                      <a:pt x="4281" y="-406"/>
                      <a:pt x="2141" y="40"/>
                    </a:cubicBezTo>
                    <a:cubicBezTo>
                      <a:pt x="-178" y="576"/>
                      <a:pt x="-89" y="3433"/>
                      <a:pt x="89" y="5309"/>
                    </a:cubicBezTo>
                    <a:close/>
                  </a:path>
                </a:pathLst>
              </a:custGeom>
              <a:grpFill/>
              <a:ln w="3175" cap="flat">
                <a:solidFill>
                  <a:schemeClr val="bg1">
                    <a:lumMod val="85000"/>
                  </a:schemeClr>
                </a:solidFill>
                <a:prstDash val="solid"/>
                <a:miter/>
              </a:ln>
            </p:spPr>
            <p:txBody>
              <a:bodyPr/>
              <a:lstStyle/>
              <a:p>
                <a:endParaRPr lang="en-US"/>
              </a:p>
            </p:txBody>
          </p:sp>
          <p:sp>
            <p:nvSpPr>
              <p:cNvPr id="1288" name="Freeform 1287">
                <a:extLst>
                  <a:ext uri="{FF2B5EF4-FFF2-40B4-BE49-F238E27FC236}">
                    <a16:creationId xmlns:a16="http://schemas.microsoft.com/office/drawing/2014/main" id="{EFB32A1C-0CCC-9CFC-0EB6-FFA3863B67E9}"/>
                  </a:ext>
                </a:extLst>
              </p:cNvPr>
              <p:cNvSpPr/>
              <p:nvPr/>
            </p:nvSpPr>
            <p:spPr>
              <a:xfrm>
                <a:off x="9377252" y="778830"/>
                <a:ext cx="6459" cy="7873"/>
              </a:xfrm>
              <a:custGeom>
                <a:avLst/>
                <a:gdLst>
                  <a:gd name="csX0" fmla="*/ 5331 w 6459"/>
                  <a:gd name="csY0" fmla="*/ 6982 h 7873"/>
                  <a:gd name="csX1" fmla="*/ 336 w 6459"/>
                  <a:gd name="csY1" fmla="*/ 1892 h 7873"/>
                  <a:gd name="csX2" fmla="*/ 5331 w 6459"/>
                  <a:gd name="csY2" fmla="*/ 6982 h 7873"/>
                </a:gdLst>
                <a:ahLst/>
                <a:cxnLst>
                  <a:cxn ang="0">
                    <a:pos x="csX0" y="csY0"/>
                  </a:cxn>
                  <a:cxn ang="0">
                    <a:pos x="csX1" y="csY1"/>
                  </a:cxn>
                  <a:cxn ang="0">
                    <a:pos x="csX2" y="csY2"/>
                  </a:cxn>
                </a:cxnLst>
                <a:rect l="l" t="t" r="r" b="b"/>
                <a:pathLst>
                  <a:path w="6459" h="7873">
                    <a:moveTo>
                      <a:pt x="5331" y="6982"/>
                    </a:moveTo>
                    <a:cubicBezTo>
                      <a:pt x="9077" y="3946"/>
                      <a:pt x="2477" y="-3466"/>
                      <a:pt x="336" y="1892"/>
                    </a:cubicBezTo>
                    <a:cubicBezTo>
                      <a:pt x="-1001" y="5196"/>
                      <a:pt x="1853" y="9840"/>
                      <a:pt x="5331" y="6982"/>
                    </a:cubicBezTo>
                    <a:close/>
                  </a:path>
                </a:pathLst>
              </a:custGeom>
              <a:grpFill/>
              <a:ln w="3175" cap="flat">
                <a:solidFill>
                  <a:schemeClr val="bg1">
                    <a:lumMod val="85000"/>
                  </a:schemeClr>
                </a:solidFill>
                <a:prstDash val="solid"/>
                <a:miter/>
              </a:ln>
            </p:spPr>
            <p:txBody>
              <a:bodyPr/>
              <a:lstStyle/>
              <a:p>
                <a:endParaRPr lang="en-US"/>
              </a:p>
            </p:txBody>
          </p:sp>
          <p:sp>
            <p:nvSpPr>
              <p:cNvPr id="1289" name="Freeform 1288">
                <a:extLst>
                  <a:ext uri="{FF2B5EF4-FFF2-40B4-BE49-F238E27FC236}">
                    <a16:creationId xmlns:a16="http://schemas.microsoft.com/office/drawing/2014/main" id="{9856CF63-4FEA-EC53-E2A9-F0D5E6E0D98D}"/>
                  </a:ext>
                </a:extLst>
              </p:cNvPr>
              <p:cNvSpPr/>
              <p:nvPr/>
            </p:nvSpPr>
            <p:spPr>
              <a:xfrm>
                <a:off x="9374843" y="820545"/>
                <a:ext cx="7488" cy="15795"/>
              </a:xfrm>
              <a:custGeom>
                <a:avLst/>
                <a:gdLst>
                  <a:gd name="csX0" fmla="*/ 3905 w 7488"/>
                  <a:gd name="csY0" fmla="*/ 15720 h 15795"/>
                  <a:gd name="csX1" fmla="*/ 2299 w 7488"/>
                  <a:gd name="csY1" fmla="*/ 4 h 15795"/>
                  <a:gd name="csX2" fmla="*/ 3905 w 7488"/>
                  <a:gd name="csY2" fmla="*/ 15720 h 15795"/>
                </a:gdLst>
                <a:ahLst/>
                <a:cxnLst>
                  <a:cxn ang="0">
                    <a:pos x="csX0" y="csY0"/>
                  </a:cxn>
                  <a:cxn ang="0">
                    <a:pos x="csX1" y="csY1"/>
                  </a:cxn>
                  <a:cxn ang="0">
                    <a:pos x="csX2" y="csY2"/>
                  </a:cxn>
                </a:cxnLst>
                <a:rect l="l" t="t" r="r" b="b"/>
                <a:pathLst>
                  <a:path w="7488" h="15795">
                    <a:moveTo>
                      <a:pt x="3905" y="15720"/>
                    </a:moveTo>
                    <a:cubicBezTo>
                      <a:pt x="10237" y="17059"/>
                      <a:pt x="7205" y="271"/>
                      <a:pt x="2299" y="4"/>
                    </a:cubicBezTo>
                    <a:cubicBezTo>
                      <a:pt x="-1715" y="-264"/>
                      <a:pt x="-20" y="14827"/>
                      <a:pt x="3905" y="15720"/>
                    </a:cubicBezTo>
                    <a:close/>
                  </a:path>
                </a:pathLst>
              </a:custGeom>
              <a:grpFill/>
              <a:ln w="3175" cap="flat">
                <a:solidFill>
                  <a:schemeClr val="bg1">
                    <a:lumMod val="85000"/>
                  </a:schemeClr>
                </a:solidFill>
                <a:prstDash val="solid"/>
                <a:miter/>
              </a:ln>
            </p:spPr>
            <p:txBody>
              <a:bodyPr/>
              <a:lstStyle/>
              <a:p>
                <a:endParaRPr lang="en-US"/>
              </a:p>
            </p:txBody>
          </p:sp>
          <p:sp>
            <p:nvSpPr>
              <p:cNvPr id="1290" name="Freeform 1289">
                <a:extLst>
                  <a:ext uri="{FF2B5EF4-FFF2-40B4-BE49-F238E27FC236}">
                    <a16:creationId xmlns:a16="http://schemas.microsoft.com/office/drawing/2014/main" id="{70CFE353-6BDE-1CB1-9F85-27E298D2A283}"/>
                  </a:ext>
                </a:extLst>
              </p:cNvPr>
              <p:cNvSpPr/>
              <p:nvPr/>
            </p:nvSpPr>
            <p:spPr>
              <a:xfrm>
                <a:off x="9385902" y="843245"/>
                <a:ext cx="10104" cy="10499"/>
              </a:xfrm>
              <a:custGeom>
                <a:avLst/>
                <a:gdLst>
                  <a:gd name="csX0" fmla="*/ 71 w 10104"/>
                  <a:gd name="csY0" fmla="*/ 3200 h 10499"/>
                  <a:gd name="csX1" fmla="*/ 8722 w 10104"/>
                  <a:gd name="csY1" fmla="*/ 9093 h 10499"/>
                  <a:gd name="csX2" fmla="*/ 71 w 10104"/>
                  <a:gd name="csY2" fmla="*/ 3200 h 10499"/>
                </a:gdLst>
                <a:ahLst/>
                <a:cxnLst>
                  <a:cxn ang="0">
                    <a:pos x="csX0" y="csY0"/>
                  </a:cxn>
                  <a:cxn ang="0">
                    <a:pos x="csX1" y="csY1"/>
                  </a:cxn>
                  <a:cxn ang="0">
                    <a:pos x="csX2" y="csY2"/>
                  </a:cxn>
                </a:cxnLst>
                <a:rect l="l" t="t" r="r" b="b"/>
                <a:pathLst>
                  <a:path w="10104" h="10499">
                    <a:moveTo>
                      <a:pt x="71" y="3200"/>
                    </a:moveTo>
                    <a:cubicBezTo>
                      <a:pt x="-732" y="7129"/>
                      <a:pt x="5511" y="13290"/>
                      <a:pt x="8722" y="9093"/>
                    </a:cubicBezTo>
                    <a:cubicBezTo>
                      <a:pt x="14252" y="1949"/>
                      <a:pt x="1498" y="-3855"/>
                      <a:pt x="71" y="3200"/>
                    </a:cubicBezTo>
                    <a:close/>
                  </a:path>
                </a:pathLst>
              </a:custGeom>
              <a:grpFill/>
              <a:ln w="3175" cap="flat">
                <a:solidFill>
                  <a:schemeClr val="bg1">
                    <a:lumMod val="85000"/>
                  </a:schemeClr>
                </a:solidFill>
                <a:prstDash val="solid"/>
                <a:miter/>
              </a:ln>
            </p:spPr>
            <p:txBody>
              <a:bodyPr/>
              <a:lstStyle/>
              <a:p>
                <a:endParaRPr lang="en-US"/>
              </a:p>
            </p:txBody>
          </p:sp>
          <p:sp>
            <p:nvSpPr>
              <p:cNvPr id="1291" name="Freeform 1290">
                <a:extLst>
                  <a:ext uri="{FF2B5EF4-FFF2-40B4-BE49-F238E27FC236}">
                    <a16:creationId xmlns:a16="http://schemas.microsoft.com/office/drawing/2014/main" id="{39733D52-40C0-D456-4AA8-6F0CF672A7EE}"/>
                  </a:ext>
                </a:extLst>
              </p:cNvPr>
              <p:cNvSpPr/>
              <p:nvPr/>
            </p:nvSpPr>
            <p:spPr>
              <a:xfrm>
                <a:off x="9408348" y="846275"/>
                <a:ext cx="7682" cy="7183"/>
              </a:xfrm>
              <a:custGeom>
                <a:avLst/>
                <a:gdLst>
                  <a:gd name="csX0" fmla="*/ 6970 w 7682"/>
                  <a:gd name="csY0" fmla="*/ 5974 h 7183"/>
                  <a:gd name="csX1" fmla="*/ 280 w 7682"/>
                  <a:gd name="csY1" fmla="*/ 1420 h 7183"/>
                  <a:gd name="csX2" fmla="*/ 6970 w 7682"/>
                  <a:gd name="csY2" fmla="*/ 5974 h 7183"/>
                </a:gdLst>
                <a:ahLst/>
                <a:cxnLst>
                  <a:cxn ang="0">
                    <a:pos x="csX0" y="csY0"/>
                  </a:cxn>
                  <a:cxn ang="0">
                    <a:pos x="csX1" y="csY1"/>
                  </a:cxn>
                  <a:cxn ang="0">
                    <a:pos x="csX2" y="csY2"/>
                  </a:cxn>
                </a:cxnLst>
                <a:rect l="l" t="t" r="r" b="b"/>
                <a:pathLst>
                  <a:path w="7682" h="7183">
                    <a:moveTo>
                      <a:pt x="6970" y="5974"/>
                    </a:moveTo>
                    <a:cubicBezTo>
                      <a:pt x="10091" y="1866"/>
                      <a:pt x="2064" y="-2242"/>
                      <a:pt x="280" y="1420"/>
                    </a:cubicBezTo>
                    <a:cubicBezTo>
                      <a:pt x="-1326" y="4902"/>
                      <a:pt x="4383" y="9367"/>
                      <a:pt x="6970" y="5974"/>
                    </a:cubicBezTo>
                    <a:close/>
                  </a:path>
                </a:pathLst>
              </a:custGeom>
              <a:grpFill/>
              <a:ln w="3175" cap="flat">
                <a:solidFill>
                  <a:schemeClr val="bg1">
                    <a:lumMod val="85000"/>
                  </a:schemeClr>
                </a:solidFill>
                <a:prstDash val="solid"/>
                <a:miter/>
              </a:ln>
            </p:spPr>
            <p:txBody>
              <a:bodyPr/>
              <a:lstStyle/>
              <a:p>
                <a:endParaRPr lang="en-US"/>
              </a:p>
            </p:txBody>
          </p:sp>
          <p:sp>
            <p:nvSpPr>
              <p:cNvPr id="1292" name="Freeform 1291">
                <a:extLst>
                  <a:ext uri="{FF2B5EF4-FFF2-40B4-BE49-F238E27FC236}">
                    <a16:creationId xmlns:a16="http://schemas.microsoft.com/office/drawing/2014/main" id="{6E473A3A-0275-2332-ADC1-321F0F50B88A}"/>
                  </a:ext>
                </a:extLst>
              </p:cNvPr>
              <p:cNvSpPr/>
              <p:nvPr/>
            </p:nvSpPr>
            <p:spPr>
              <a:xfrm>
                <a:off x="9392518" y="803046"/>
                <a:ext cx="18349" cy="21815"/>
              </a:xfrm>
              <a:custGeom>
                <a:avLst/>
                <a:gdLst>
                  <a:gd name="csX0" fmla="*/ 2285 w 18349"/>
                  <a:gd name="csY0" fmla="*/ 89 h 21815"/>
                  <a:gd name="csX1" fmla="*/ 233 w 18349"/>
                  <a:gd name="csY1" fmla="*/ 4733 h 21815"/>
                  <a:gd name="csX2" fmla="*/ 7191 w 18349"/>
                  <a:gd name="csY2" fmla="*/ 10716 h 21815"/>
                  <a:gd name="csX3" fmla="*/ 6120 w 18349"/>
                  <a:gd name="csY3" fmla="*/ 19913 h 21815"/>
                  <a:gd name="csX4" fmla="*/ 13256 w 18349"/>
                  <a:gd name="csY4" fmla="*/ 20092 h 21815"/>
                  <a:gd name="csX5" fmla="*/ 18340 w 18349"/>
                  <a:gd name="csY5" fmla="*/ 11698 h 21815"/>
                  <a:gd name="csX6" fmla="*/ 11918 w 18349"/>
                  <a:gd name="csY6" fmla="*/ 3572 h 21815"/>
                  <a:gd name="csX7" fmla="*/ 6209 w 18349"/>
                  <a:gd name="csY7" fmla="*/ 3304 h 21815"/>
                  <a:gd name="csX8" fmla="*/ 2196 w 18349"/>
                  <a:gd name="csY8" fmla="*/ 0 h 218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349" h="21815">
                    <a:moveTo>
                      <a:pt x="2285" y="89"/>
                    </a:moveTo>
                    <a:cubicBezTo>
                      <a:pt x="-34" y="89"/>
                      <a:pt x="-302" y="2768"/>
                      <a:pt x="233" y="4733"/>
                    </a:cubicBezTo>
                    <a:cubicBezTo>
                      <a:pt x="1215" y="7947"/>
                      <a:pt x="4782" y="9019"/>
                      <a:pt x="7191" y="10716"/>
                    </a:cubicBezTo>
                    <a:cubicBezTo>
                      <a:pt x="13167" y="14823"/>
                      <a:pt x="4872" y="15538"/>
                      <a:pt x="6120" y="19913"/>
                    </a:cubicBezTo>
                    <a:cubicBezTo>
                      <a:pt x="7101" y="23396"/>
                      <a:pt x="11383" y="21253"/>
                      <a:pt x="13256" y="20092"/>
                    </a:cubicBezTo>
                    <a:cubicBezTo>
                      <a:pt x="16645" y="18038"/>
                      <a:pt x="18161" y="15805"/>
                      <a:pt x="18340" y="11698"/>
                    </a:cubicBezTo>
                    <a:cubicBezTo>
                      <a:pt x="18518" y="7590"/>
                      <a:pt x="16110" y="3750"/>
                      <a:pt x="11918" y="3572"/>
                    </a:cubicBezTo>
                    <a:cubicBezTo>
                      <a:pt x="10045" y="3572"/>
                      <a:pt x="8082" y="4375"/>
                      <a:pt x="6209" y="3304"/>
                    </a:cubicBezTo>
                    <a:cubicBezTo>
                      <a:pt x="4604" y="2411"/>
                      <a:pt x="4247" y="0"/>
                      <a:pt x="2196" y="0"/>
                    </a:cubicBezTo>
                    <a:close/>
                  </a:path>
                </a:pathLst>
              </a:custGeom>
              <a:grpFill/>
              <a:ln w="3175" cap="flat">
                <a:solidFill>
                  <a:schemeClr val="bg1">
                    <a:lumMod val="85000"/>
                  </a:schemeClr>
                </a:solidFill>
                <a:prstDash val="solid"/>
                <a:miter/>
              </a:ln>
            </p:spPr>
            <p:txBody>
              <a:bodyPr/>
              <a:lstStyle/>
              <a:p>
                <a:endParaRPr lang="en-US"/>
              </a:p>
            </p:txBody>
          </p:sp>
          <p:sp>
            <p:nvSpPr>
              <p:cNvPr id="1293" name="Freeform 1292">
                <a:extLst>
                  <a:ext uri="{FF2B5EF4-FFF2-40B4-BE49-F238E27FC236}">
                    <a16:creationId xmlns:a16="http://schemas.microsoft.com/office/drawing/2014/main" id="{A711D998-A18A-F45B-8A86-CA06651CD838}"/>
                  </a:ext>
                </a:extLst>
              </p:cNvPr>
              <p:cNvSpPr/>
              <p:nvPr/>
            </p:nvSpPr>
            <p:spPr>
              <a:xfrm>
                <a:off x="9406471" y="824431"/>
                <a:ext cx="12984" cy="11606"/>
              </a:xfrm>
              <a:custGeom>
                <a:avLst/>
                <a:gdLst>
                  <a:gd name="csX0" fmla="*/ 5278 w 12984"/>
                  <a:gd name="csY0" fmla="*/ 939 h 11606"/>
                  <a:gd name="csX1" fmla="*/ 16 w 12984"/>
                  <a:gd name="csY1" fmla="*/ 3886 h 11606"/>
                  <a:gd name="csX2" fmla="*/ 5457 w 12984"/>
                  <a:gd name="csY2" fmla="*/ 8797 h 11606"/>
                  <a:gd name="csX3" fmla="*/ 8757 w 12984"/>
                  <a:gd name="csY3" fmla="*/ 11476 h 11606"/>
                  <a:gd name="csX4" fmla="*/ 12414 w 12984"/>
                  <a:gd name="csY4" fmla="*/ 6744 h 11606"/>
                  <a:gd name="csX5" fmla="*/ 9114 w 12984"/>
                  <a:gd name="csY5" fmla="*/ 4154 h 11606"/>
                  <a:gd name="csX6" fmla="*/ 6438 w 12984"/>
                  <a:gd name="csY6" fmla="*/ 3797 h 11606"/>
                  <a:gd name="csX7" fmla="*/ 5189 w 12984"/>
                  <a:gd name="csY7" fmla="*/ 850 h 116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984" h="11606">
                    <a:moveTo>
                      <a:pt x="5278" y="939"/>
                    </a:moveTo>
                    <a:cubicBezTo>
                      <a:pt x="2870" y="-1293"/>
                      <a:pt x="-251" y="761"/>
                      <a:pt x="16" y="3886"/>
                    </a:cubicBezTo>
                    <a:cubicBezTo>
                      <a:pt x="284" y="6744"/>
                      <a:pt x="3673" y="6922"/>
                      <a:pt x="5457" y="8797"/>
                    </a:cubicBezTo>
                    <a:cubicBezTo>
                      <a:pt x="6795" y="10137"/>
                      <a:pt x="6527" y="11030"/>
                      <a:pt x="8757" y="11476"/>
                    </a:cubicBezTo>
                    <a:cubicBezTo>
                      <a:pt x="12057" y="12191"/>
                      <a:pt x="14019" y="9869"/>
                      <a:pt x="12414" y="6744"/>
                    </a:cubicBezTo>
                    <a:cubicBezTo>
                      <a:pt x="11700" y="5315"/>
                      <a:pt x="10541" y="4690"/>
                      <a:pt x="9114" y="4154"/>
                    </a:cubicBezTo>
                    <a:cubicBezTo>
                      <a:pt x="8043" y="3797"/>
                      <a:pt x="7508" y="4690"/>
                      <a:pt x="6438" y="3797"/>
                    </a:cubicBezTo>
                    <a:cubicBezTo>
                      <a:pt x="5635" y="3172"/>
                      <a:pt x="5992" y="1654"/>
                      <a:pt x="5189" y="850"/>
                    </a:cubicBezTo>
                    <a:close/>
                  </a:path>
                </a:pathLst>
              </a:custGeom>
              <a:grpFill/>
              <a:ln w="3175" cap="flat">
                <a:solidFill>
                  <a:schemeClr val="bg1">
                    <a:lumMod val="85000"/>
                  </a:schemeClr>
                </a:solidFill>
                <a:prstDash val="solid"/>
                <a:miter/>
              </a:ln>
            </p:spPr>
            <p:txBody>
              <a:bodyPr/>
              <a:lstStyle/>
              <a:p>
                <a:endParaRPr lang="en-US"/>
              </a:p>
            </p:txBody>
          </p:sp>
          <p:sp>
            <p:nvSpPr>
              <p:cNvPr id="1294" name="Freeform 1293">
                <a:extLst>
                  <a:ext uri="{FF2B5EF4-FFF2-40B4-BE49-F238E27FC236}">
                    <a16:creationId xmlns:a16="http://schemas.microsoft.com/office/drawing/2014/main" id="{64425545-9207-54AA-0016-688FB7DB002C}"/>
                  </a:ext>
                </a:extLst>
              </p:cNvPr>
              <p:cNvSpPr/>
              <p:nvPr/>
            </p:nvSpPr>
            <p:spPr>
              <a:xfrm>
                <a:off x="9416812" y="808598"/>
                <a:ext cx="7242" cy="8810"/>
              </a:xfrm>
              <a:custGeom>
                <a:avLst/>
                <a:gdLst>
                  <a:gd name="csX0" fmla="*/ 22 w 7242"/>
                  <a:gd name="csY0" fmla="*/ 4628 h 8810"/>
                  <a:gd name="csX1" fmla="*/ 6176 w 7242"/>
                  <a:gd name="csY1" fmla="*/ 7217 h 8810"/>
                  <a:gd name="csX2" fmla="*/ 22 w 7242"/>
                  <a:gd name="csY2" fmla="*/ 4628 h 8810"/>
                </a:gdLst>
                <a:ahLst/>
                <a:cxnLst>
                  <a:cxn ang="0">
                    <a:pos x="csX0" y="csY0"/>
                  </a:cxn>
                  <a:cxn ang="0">
                    <a:pos x="csX1" y="csY1"/>
                  </a:cxn>
                  <a:cxn ang="0">
                    <a:pos x="csX2" y="csY2"/>
                  </a:cxn>
                </a:cxnLst>
                <a:rect l="l" t="t" r="r" b="b"/>
                <a:pathLst>
                  <a:path w="7242" h="8810">
                    <a:moveTo>
                      <a:pt x="22" y="4628"/>
                    </a:moveTo>
                    <a:cubicBezTo>
                      <a:pt x="-335" y="8378"/>
                      <a:pt x="3768" y="10432"/>
                      <a:pt x="6176" y="7217"/>
                    </a:cubicBezTo>
                    <a:cubicBezTo>
                      <a:pt x="10368" y="1592"/>
                      <a:pt x="914" y="-4391"/>
                      <a:pt x="22" y="4628"/>
                    </a:cubicBezTo>
                    <a:close/>
                  </a:path>
                </a:pathLst>
              </a:custGeom>
              <a:grpFill/>
              <a:ln w="3175" cap="flat">
                <a:solidFill>
                  <a:schemeClr val="bg1">
                    <a:lumMod val="85000"/>
                  </a:schemeClr>
                </a:solidFill>
                <a:prstDash val="solid"/>
                <a:miter/>
              </a:ln>
            </p:spPr>
            <p:txBody>
              <a:bodyPr/>
              <a:lstStyle/>
              <a:p>
                <a:endParaRPr lang="en-US"/>
              </a:p>
            </p:txBody>
          </p:sp>
          <p:sp>
            <p:nvSpPr>
              <p:cNvPr id="1295" name="Freeform 1294">
                <a:extLst>
                  <a:ext uri="{FF2B5EF4-FFF2-40B4-BE49-F238E27FC236}">
                    <a16:creationId xmlns:a16="http://schemas.microsoft.com/office/drawing/2014/main" id="{36F6241C-AE40-88BE-3E4C-6F7A75C18A92}"/>
                  </a:ext>
                </a:extLst>
              </p:cNvPr>
              <p:cNvSpPr/>
              <p:nvPr/>
            </p:nvSpPr>
            <p:spPr>
              <a:xfrm>
                <a:off x="9540877" y="841113"/>
                <a:ext cx="12298" cy="12444"/>
              </a:xfrm>
              <a:custGeom>
                <a:avLst/>
                <a:gdLst>
                  <a:gd name="csX0" fmla="*/ 1718 w 12298"/>
                  <a:gd name="csY0" fmla="*/ 2742 h 12444"/>
                  <a:gd name="csX1" fmla="*/ 113 w 12298"/>
                  <a:gd name="csY1" fmla="*/ 7742 h 12444"/>
                  <a:gd name="csX2" fmla="*/ 10459 w 12298"/>
                  <a:gd name="csY2" fmla="*/ 9618 h 12444"/>
                  <a:gd name="csX3" fmla="*/ 11708 w 12298"/>
                  <a:gd name="csY3" fmla="*/ 1581 h 12444"/>
                  <a:gd name="csX4" fmla="*/ 1808 w 12298"/>
                  <a:gd name="csY4" fmla="*/ 2831 h 12444"/>
                </a:gdLst>
                <a:ahLst/>
                <a:cxnLst>
                  <a:cxn ang="0">
                    <a:pos x="csX0" y="csY0"/>
                  </a:cxn>
                  <a:cxn ang="0">
                    <a:pos x="csX1" y="csY1"/>
                  </a:cxn>
                  <a:cxn ang="0">
                    <a:pos x="csX2" y="csY2"/>
                  </a:cxn>
                  <a:cxn ang="0">
                    <a:pos x="csX3" y="csY3"/>
                  </a:cxn>
                  <a:cxn ang="0">
                    <a:pos x="csX4" y="csY4"/>
                  </a:cxn>
                </a:cxnLst>
                <a:rect l="l" t="t" r="r" b="b"/>
                <a:pathLst>
                  <a:path w="12298" h="12444">
                    <a:moveTo>
                      <a:pt x="1718" y="2742"/>
                    </a:moveTo>
                    <a:cubicBezTo>
                      <a:pt x="-66" y="3992"/>
                      <a:pt x="-155" y="5599"/>
                      <a:pt x="113" y="7742"/>
                    </a:cubicBezTo>
                    <a:cubicBezTo>
                      <a:pt x="826" y="13457"/>
                      <a:pt x="7338" y="13815"/>
                      <a:pt x="10459" y="9618"/>
                    </a:cubicBezTo>
                    <a:cubicBezTo>
                      <a:pt x="11886" y="7653"/>
                      <a:pt x="13046" y="3813"/>
                      <a:pt x="11708" y="1581"/>
                    </a:cubicBezTo>
                    <a:cubicBezTo>
                      <a:pt x="9656" y="-1902"/>
                      <a:pt x="4126" y="1224"/>
                      <a:pt x="1808" y="2831"/>
                    </a:cubicBezTo>
                    <a:close/>
                  </a:path>
                </a:pathLst>
              </a:custGeom>
              <a:grpFill/>
              <a:ln w="3175" cap="flat">
                <a:solidFill>
                  <a:schemeClr val="bg1">
                    <a:lumMod val="85000"/>
                  </a:schemeClr>
                </a:solidFill>
                <a:prstDash val="solid"/>
                <a:miter/>
              </a:ln>
            </p:spPr>
            <p:txBody>
              <a:bodyPr/>
              <a:lstStyle/>
              <a:p>
                <a:endParaRPr lang="en-US"/>
              </a:p>
            </p:txBody>
          </p:sp>
          <p:sp>
            <p:nvSpPr>
              <p:cNvPr id="1296" name="Freeform 1295">
                <a:extLst>
                  <a:ext uri="{FF2B5EF4-FFF2-40B4-BE49-F238E27FC236}">
                    <a16:creationId xmlns:a16="http://schemas.microsoft.com/office/drawing/2014/main" id="{89E88D62-4F24-98E2-9F5A-83405A09FD28}"/>
                  </a:ext>
                </a:extLst>
              </p:cNvPr>
              <p:cNvSpPr/>
              <p:nvPr/>
            </p:nvSpPr>
            <p:spPr>
              <a:xfrm>
                <a:off x="9547379" y="854719"/>
                <a:ext cx="11171" cy="10882"/>
              </a:xfrm>
              <a:custGeom>
                <a:avLst/>
                <a:gdLst>
                  <a:gd name="csX0" fmla="*/ 390 w 11171"/>
                  <a:gd name="csY0" fmla="*/ 3334 h 10882"/>
                  <a:gd name="csX1" fmla="*/ 9755 w 11171"/>
                  <a:gd name="csY1" fmla="*/ 10210 h 10882"/>
                  <a:gd name="csX2" fmla="*/ 9309 w 11171"/>
                  <a:gd name="csY2" fmla="*/ 1012 h 10882"/>
                  <a:gd name="csX3" fmla="*/ 390 w 11171"/>
                  <a:gd name="csY3" fmla="*/ 3334 h 10882"/>
                </a:gdLst>
                <a:ahLst/>
                <a:cxnLst>
                  <a:cxn ang="0">
                    <a:pos x="csX0" y="csY0"/>
                  </a:cxn>
                  <a:cxn ang="0">
                    <a:pos x="csX1" y="csY1"/>
                  </a:cxn>
                  <a:cxn ang="0">
                    <a:pos x="csX2" y="csY2"/>
                  </a:cxn>
                  <a:cxn ang="0">
                    <a:pos x="csX3" y="csY3"/>
                  </a:cxn>
                </a:cxnLst>
                <a:rect l="l" t="t" r="r" b="b"/>
                <a:pathLst>
                  <a:path w="11171" h="10882">
                    <a:moveTo>
                      <a:pt x="390" y="3334"/>
                    </a:moveTo>
                    <a:cubicBezTo>
                      <a:pt x="-1929" y="7352"/>
                      <a:pt x="6723" y="12799"/>
                      <a:pt x="9755" y="10210"/>
                    </a:cubicBezTo>
                    <a:cubicBezTo>
                      <a:pt x="12074" y="8156"/>
                      <a:pt x="11272" y="2977"/>
                      <a:pt x="9309" y="1012"/>
                    </a:cubicBezTo>
                    <a:cubicBezTo>
                      <a:pt x="6990" y="-1309"/>
                      <a:pt x="1906" y="744"/>
                      <a:pt x="390" y="3334"/>
                    </a:cubicBezTo>
                    <a:close/>
                  </a:path>
                </a:pathLst>
              </a:custGeom>
              <a:grpFill/>
              <a:ln w="3175" cap="flat">
                <a:solidFill>
                  <a:schemeClr val="bg1">
                    <a:lumMod val="85000"/>
                  </a:schemeClr>
                </a:solidFill>
                <a:prstDash val="solid"/>
                <a:miter/>
              </a:ln>
            </p:spPr>
            <p:txBody>
              <a:bodyPr/>
              <a:lstStyle/>
              <a:p>
                <a:endParaRPr lang="en-US"/>
              </a:p>
            </p:txBody>
          </p:sp>
          <p:sp>
            <p:nvSpPr>
              <p:cNvPr id="1297" name="Freeform 1296">
                <a:extLst>
                  <a:ext uri="{FF2B5EF4-FFF2-40B4-BE49-F238E27FC236}">
                    <a16:creationId xmlns:a16="http://schemas.microsoft.com/office/drawing/2014/main" id="{2BC821FA-704C-4171-9556-437F45615D74}"/>
                  </a:ext>
                </a:extLst>
              </p:cNvPr>
              <p:cNvSpPr/>
              <p:nvPr/>
            </p:nvSpPr>
            <p:spPr>
              <a:xfrm>
                <a:off x="9547205" y="868508"/>
                <a:ext cx="15863" cy="10710"/>
              </a:xfrm>
              <a:custGeom>
                <a:avLst/>
                <a:gdLst>
                  <a:gd name="csX0" fmla="*/ 5113 w 15863"/>
                  <a:gd name="csY0" fmla="*/ 3208 h 10710"/>
                  <a:gd name="csX1" fmla="*/ 3240 w 15863"/>
                  <a:gd name="csY1" fmla="*/ 350 h 10710"/>
                  <a:gd name="csX2" fmla="*/ 475 w 15863"/>
                  <a:gd name="csY2" fmla="*/ 6780 h 10710"/>
                  <a:gd name="csX3" fmla="*/ 11357 w 15863"/>
                  <a:gd name="csY3" fmla="*/ 10530 h 10710"/>
                  <a:gd name="csX4" fmla="*/ 14568 w 15863"/>
                  <a:gd name="csY4" fmla="*/ 5619 h 10710"/>
                  <a:gd name="csX5" fmla="*/ 5203 w 15863"/>
                  <a:gd name="csY5" fmla="*/ 3208 h 10710"/>
                </a:gdLst>
                <a:ahLst/>
                <a:cxnLst>
                  <a:cxn ang="0">
                    <a:pos x="csX0" y="csY0"/>
                  </a:cxn>
                  <a:cxn ang="0">
                    <a:pos x="csX1" y="csY1"/>
                  </a:cxn>
                  <a:cxn ang="0">
                    <a:pos x="csX2" y="csY2"/>
                  </a:cxn>
                  <a:cxn ang="0">
                    <a:pos x="csX3" y="csY3"/>
                  </a:cxn>
                  <a:cxn ang="0">
                    <a:pos x="csX4" y="csY4"/>
                  </a:cxn>
                  <a:cxn ang="0">
                    <a:pos x="csX5" y="csY5"/>
                  </a:cxn>
                </a:cxnLst>
                <a:rect l="l" t="t" r="r" b="b"/>
                <a:pathLst>
                  <a:path w="15863" h="10710">
                    <a:moveTo>
                      <a:pt x="5113" y="3208"/>
                    </a:moveTo>
                    <a:cubicBezTo>
                      <a:pt x="4311" y="2226"/>
                      <a:pt x="4400" y="886"/>
                      <a:pt x="3240" y="350"/>
                    </a:cubicBezTo>
                    <a:cubicBezTo>
                      <a:pt x="-684" y="-1525"/>
                      <a:pt x="-238" y="4637"/>
                      <a:pt x="475" y="6780"/>
                    </a:cubicBezTo>
                    <a:cubicBezTo>
                      <a:pt x="1813" y="11155"/>
                      <a:pt x="7611" y="10887"/>
                      <a:pt x="11357" y="10530"/>
                    </a:cubicBezTo>
                    <a:cubicBezTo>
                      <a:pt x="13676" y="10262"/>
                      <a:pt x="18046" y="7762"/>
                      <a:pt x="14568" y="5619"/>
                    </a:cubicBezTo>
                    <a:cubicBezTo>
                      <a:pt x="11713" y="3833"/>
                      <a:pt x="7521" y="6333"/>
                      <a:pt x="5203" y="3208"/>
                    </a:cubicBezTo>
                    <a:close/>
                  </a:path>
                </a:pathLst>
              </a:custGeom>
              <a:grpFill/>
              <a:ln w="3175" cap="flat">
                <a:solidFill>
                  <a:schemeClr val="bg1">
                    <a:lumMod val="85000"/>
                  </a:schemeClr>
                </a:solidFill>
                <a:prstDash val="solid"/>
                <a:miter/>
              </a:ln>
            </p:spPr>
            <p:txBody>
              <a:bodyPr/>
              <a:lstStyle/>
              <a:p>
                <a:endParaRPr lang="en-US"/>
              </a:p>
            </p:txBody>
          </p:sp>
        </p:grpSp>
        <p:grpSp>
          <p:nvGrpSpPr>
            <p:cNvPr id="40" name="Graphic 10">
              <a:extLst>
                <a:ext uri="{FF2B5EF4-FFF2-40B4-BE49-F238E27FC236}">
                  <a16:creationId xmlns:a16="http://schemas.microsoft.com/office/drawing/2014/main" id="{679D4124-1D37-F9D1-2225-BEAAAAB4BC16}"/>
                </a:ext>
              </a:extLst>
            </p:cNvPr>
            <p:cNvGrpSpPr/>
            <p:nvPr/>
          </p:nvGrpSpPr>
          <p:grpSpPr>
            <a:xfrm>
              <a:off x="10004882" y="-417424"/>
              <a:ext cx="383323" cy="406798"/>
              <a:chOff x="10004882" y="-417424"/>
              <a:chExt cx="383323" cy="406798"/>
            </a:xfrm>
            <a:grpFill/>
          </p:grpSpPr>
          <p:sp>
            <p:nvSpPr>
              <p:cNvPr id="1280" name="Freeform 1279">
                <a:extLst>
                  <a:ext uri="{FF2B5EF4-FFF2-40B4-BE49-F238E27FC236}">
                    <a16:creationId xmlns:a16="http://schemas.microsoft.com/office/drawing/2014/main" id="{BF1B84F0-D3B0-A549-969D-91B98DC3F003}"/>
                  </a:ext>
                </a:extLst>
              </p:cNvPr>
              <p:cNvSpPr/>
              <p:nvPr/>
            </p:nvSpPr>
            <p:spPr>
              <a:xfrm>
                <a:off x="10004882" y="-417424"/>
                <a:ext cx="383323" cy="406798"/>
              </a:xfrm>
              <a:custGeom>
                <a:avLst/>
                <a:gdLst>
                  <a:gd name="csX0" fmla="*/ 89819 w 383323"/>
                  <a:gd name="csY0" fmla="*/ 316519 h 406798"/>
                  <a:gd name="csX1" fmla="*/ 140927 w 383323"/>
                  <a:gd name="csY1" fmla="*/ 262673 h 406798"/>
                  <a:gd name="csX2" fmla="*/ 147527 w 383323"/>
                  <a:gd name="csY2" fmla="*/ 255708 h 406798"/>
                  <a:gd name="csX3" fmla="*/ 150827 w 383323"/>
                  <a:gd name="csY3" fmla="*/ 252315 h 406798"/>
                  <a:gd name="csX4" fmla="*/ 157785 w 383323"/>
                  <a:gd name="csY4" fmla="*/ 239992 h 406798"/>
                  <a:gd name="csX5" fmla="*/ 166793 w 383323"/>
                  <a:gd name="csY5" fmla="*/ 239545 h 406798"/>
                  <a:gd name="csX6" fmla="*/ 173928 w 383323"/>
                  <a:gd name="csY6" fmla="*/ 234009 h 406798"/>
                  <a:gd name="csX7" fmla="*/ 175356 w 383323"/>
                  <a:gd name="csY7" fmla="*/ 226240 h 406798"/>
                  <a:gd name="csX8" fmla="*/ 171520 w 383323"/>
                  <a:gd name="csY8" fmla="*/ 219364 h 406798"/>
                  <a:gd name="csX9" fmla="*/ 188824 w 383323"/>
                  <a:gd name="csY9" fmla="*/ 218203 h 406798"/>
                  <a:gd name="csX10" fmla="*/ 191678 w 383323"/>
                  <a:gd name="csY10" fmla="*/ 211327 h 406798"/>
                  <a:gd name="csX11" fmla="*/ 194889 w 383323"/>
                  <a:gd name="csY11" fmla="*/ 202666 h 406798"/>
                  <a:gd name="csX12" fmla="*/ 197921 w 383323"/>
                  <a:gd name="csY12" fmla="*/ 199004 h 406798"/>
                  <a:gd name="csX13" fmla="*/ 199705 w 383323"/>
                  <a:gd name="csY13" fmla="*/ 194450 h 406798"/>
                  <a:gd name="csX14" fmla="*/ 207019 w 383323"/>
                  <a:gd name="csY14" fmla="*/ 193289 h 406798"/>
                  <a:gd name="csX15" fmla="*/ 224679 w 383323"/>
                  <a:gd name="csY15" fmla="*/ 196236 h 406798"/>
                  <a:gd name="csX16" fmla="*/ 231904 w 383323"/>
                  <a:gd name="csY16" fmla="*/ 198736 h 406798"/>
                  <a:gd name="csX17" fmla="*/ 234758 w 383323"/>
                  <a:gd name="csY17" fmla="*/ 201594 h 406798"/>
                  <a:gd name="csX18" fmla="*/ 246710 w 383323"/>
                  <a:gd name="csY18" fmla="*/ 189628 h 406798"/>
                  <a:gd name="csX19" fmla="*/ 254381 w 383323"/>
                  <a:gd name="csY19" fmla="*/ 184628 h 406798"/>
                  <a:gd name="csX20" fmla="*/ 271328 w 383323"/>
                  <a:gd name="csY20" fmla="*/ 185699 h 406798"/>
                  <a:gd name="csX21" fmla="*/ 271328 w 383323"/>
                  <a:gd name="csY21" fmla="*/ 194807 h 406798"/>
                  <a:gd name="csX22" fmla="*/ 268563 w 383323"/>
                  <a:gd name="csY22" fmla="*/ 201594 h 406798"/>
                  <a:gd name="csX23" fmla="*/ 276947 w 383323"/>
                  <a:gd name="csY23" fmla="*/ 200433 h 406798"/>
                  <a:gd name="csX24" fmla="*/ 279801 w 383323"/>
                  <a:gd name="csY24" fmla="*/ 209006 h 406798"/>
                  <a:gd name="csX25" fmla="*/ 283458 w 383323"/>
                  <a:gd name="csY25" fmla="*/ 214185 h 406798"/>
                  <a:gd name="csX26" fmla="*/ 289523 w 383323"/>
                  <a:gd name="csY26" fmla="*/ 219185 h 406798"/>
                  <a:gd name="csX27" fmla="*/ 295945 w 383323"/>
                  <a:gd name="csY27" fmla="*/ 219275 h 406798"/>
                  <a:gd name="csX28" fmla="*/ 297015 w 383323"/>
                  <a:gd name="csY28" fmla="*/ 216685 h 406798"/>
                  <a:gd name="csX29" fmla="*/ 292556 w 383323"/>
                  <a:gd name="csY29" fmla="*/ 217846 h 406798"/>
                  <a:gd name="csX30" fmla="*/ 299066 w 383323"/>
                  <a:gd name="csY30" fmla="*/ 206952 h 406798"/>
                  <a:gd name="csX31" fmla="*/ 305667 w 383323"/>
                  <a:gd name="csY31" fmla="*/ 215078 h 406798"/>
                  <a:gd name="csX32" fmla="*/ 315300 w 383323"/>
                  <a:gd name="csY32" fmla="*/ 222579 h 406798"/>
                  <a:gd name="csX33" fmla="*/ 312178 w 383323"/>
                  <a:gd name="csY33" fmla="*/ 234545 h 406798"/>
                  <a:gd name="csX34" fmla="*/ 323506 w 383323"/>
                  <a:gd name="csY34" fmla="*/ 234098 h 406798"/>
                  <a:gd name="csX35" fmla="*/ 334387 w 383323"/>
                  <a:gd name="csY35" fmla="*/ 238920 h 406798"/>
                  <a:gd name="csX36" fmla="*/ 342593 w 383323"/>
                  <a:gd name="csY36" fmla="*/ 237223 h 406798"/>
                  <a:gd name="csX37" fmla="*/ 349907 w 383323"/>
                  <a:gd name="csY37" fmla="*/ 236241 h 406798"/>
                  <a:gd name="csX38" fmla="*/ 352672 w 383323"/>
                  <a:gd name="csY38" fmla="*/ 225436 h 406798"/>
                  <a:gd name="csX39" fmla="*/ 347320 w 383323"/>
                  <a:gd name="csY39" fmla="*/ 221775 h 406798"/>
                  <a:gd name="csX40" fmla="*/ 343485 w 383323"/>
                  <a:gd name="csY40" fmla="*/ 215524 h 406798"/>
                  <a:gd name="csX41" fmla="*/ 339739 w 383323"/>
                  <a:gd name="csY41" fmla="*/ 200790 h 406798"/>
                  <a:gd name="csX42" fmla="*/ 350085 w 383323"/>
                  <a:gd name="csY42" fmla="*/ 212756 h 406798"/>
                  <a:gd name="csX43" fmla="*/ 353742 w 383323"/>
                  <a:gd name="csY43" fmla="*/ 210077 h 406798"/>
                  <a:gd name="csX44" fmla="*/ 359896 w 383323"/>
                  <a:gd name="csY44" fmla="*/ 214988 h 406798"/>
                  <a:gd name="csX45" fmla="*/ 370064 w 383323"/>
                  <a:gd name="csY45" fmla="*/ 227937 h 406798"/>
                  <a:gd name="csX46" fmla="*/ 379430 w 383323"/>
                  <a:gd name="csY46" fmla="*/ 233384 h 406798"/>
                  <a:gd name="csX47" fmla="*/ 374435 w 383323"/>
                  <a:gd name="csY47" fmla="*/ 215435 h 406798"/>
                  <a:gd name="csX48" fmla="*/ 369708 w 383323"/>
                  <a:gd name="csY48" fmla="*/ 201326 h 406798"/>
                  <a:gd name="csX49" fmla="*/ 375862 w 383323"/>
                  <a:gd name="csY49" fmla="*/ 155338 h 406798"/>
                  <a:gd name="csX50" fmla="*/ 383265 w 383323"/>
                  <a:gd name="csY50" fmla="*/ 106939 h 406798"/>
                  <a:gd name="csX51" fmla="*/ 375862 w 383323"/>
                  <a:gd name="csY51" fmla="*/ 97117 h 406798"/>
                  <a:gd name="csX52" fmla="*/ 363196 w 383323"/>
                  <a:gd name="csY52" fmla="*/ 98724 h 406798"/>
                  <a:gd name="csX53" fmla="*/ 361502 w 383323"/>
                  <a:gd name="csY53" fmla="*/ 105778 h 406798"/>
                  <a:gd name="csX54" fmla="*/ 361056 w 383323"/>
                  <a:gd name="csY54" fmla="*/ 112565 h 406798"/>
                  <a:gd name="csX55" fmla="*/ 358291 w 383323"/>
                  <a:gd name="csY55" fmla="*/ 116315 h 406798"/>
                  <a:gd name="csX56" fmla="*/ 357042 w 383323"/>
                  <a:gd name="csY56" fmla="*/ 120334 h 406798"/>
                  <a:gd name="csX57" fmla="*/ 353028 w 383323"/>
                  <a:gd name="csY57" fmla="*/ 123906 h 406798"/>
                  <a:gd name="csX58" fmla="*/ 350442 w 383323"/>
                  <a:gd name="csY58" fmla="*/ 129174 h 406798"/>
                  <a:gd name="csX59" fmla="*/ 346963 w 383323"/>
                  <a:gd name="csY59" fmla="*/ 138550 h 406798"/>
                  <a:gd name="csX60" fmla="*/ 341879 w 383323"/>
                  <a:gd name="csY60" fmla="*/ 135693 h 406798"/>
                  <a:gd name="csX61" fmla="*/ 342860 w 383323"/>
                  <a:gd name="csY61" fmla="*/ 128817 h 406798"/>
                  <a:gd name="csX62" fmla="*/ 344020 w 383323"/>
                  <a:gd name="csY62" fmla="*/ 125067 h 406798"/>
                  <a:gd name="csX63" fmla="*/ 343485 w 383323"/>
                  <a:gd name="csY63" fmla="*/ 122388 h 406798"/>
                  <a:gd name="csX64" fmla="*/ 338579 w 383323"/>
                  <a:gd name="csY64" fmla="*/ 121316 h 406798"/>
                  <a:gd name="csX65" fmla="*/ 331979 w 383323"/>
                  <a:gd name="csY65" fmla="*/ 127210 h 406798"/>
                  <a:gd name="csX66" fmla="*/ 324754 w 383323"/>
                  <a:gd name="csY66" fmla="*/ 129799 h 406798"/>
                  <a:gd name="csX67" fmla="*/ 319938 w 383323"/>
                  <a:gd name="csY67" fmla="*/ 133193 h 406798"/>
                  <a:gd name="csX68" fmla="*/ 319938 w 383323"/>
                  <a:gd name="csY68" fmla="*/ 125870 h 406798"/>
                  <a:gd name="csX69" fmla="*/ 324754 w 383323"/>
                  <a:gd name="csY69" fmla="*/ 121495 h 406798"/>
                  <a:gd name="csX70" fmla="*/ 323773 w 383323"/>
                  <a:gd name="csY70" fmla="*/ 114172 h 406798"/>
                  <a:gd name="csX71" fmla="*/ 318600 w 383323"/>
                  <a:gd name="csY71" fmla="*/ 110600 h 406798"/>
                  <a:gd name="csX72" fmla="*/ 312267 w 383323"/>
                  <a:gd name="csY72" fmla="*/ 106582 h 406798"/>
                  <a:gd name="csX73" fmla="*/ 302010 w 383323"/>
                  <a:gd name="csY73" fmla="*/ 96849 h 406798"/>
                  <a:gd name="csX74" fmla="*/ 299602 w 383323"/>
                  <a:gd name="csY74" fmla="*/ 91402 h 406798"/>
                  <a:gd name="csX75" fmla="*/ 290861 w 383323"/>
                  <a:gd name="csY75" fmla="*/ 87205 h 406798"/>
                  <a:gd name="csX76" fmla="*/ 285777 w 383323"/>
                  <a:gd name="csY76" fmla="*/ 82383 h 406798"/>
                  <a:gd name="csX77" fmla="*/ 278820 w 383323"/>
                  <a:gd name="csY77" fmla="*/ 83990 h 406798"/>
                  <a:gd name="csX78" fmla="*/ 272220 w 383323"/>
                  <a:gd name="csY78" fmla="*/ 80865 h 406798"/>
                  <a:gd name="csX79" fmla="*/ 266422 w 383323"/>
                  <a:gd name="csY79" fmla="*/ 78454 h 406798"/>
                  <a:gd name="csX80" fmla="*/ 263211 w 383323"/>
                  <a:gd name="csY80" fmla="*/ 70953 h 406798"/>
                  <a:gd name="csX81" fmla="*/ 248851 w 383323"/>
                  <a:gd name="csY81" fmla="*/ 72739 h 406798"/>
                  <a:gd name="csX82" fmla="*/ 239932 w 383323"/>
                  <a:gd name="csY82" fmla="*/ 61041 h 406798"/>
                  <a:gd name="csX83" fmla="*/ 227890 w 383323"/>
                  <a:gd name="csY83" fmla="*/ 59165 h 406798"/>
                  <a:gd name="csX84" fmla="*/ 211657 w 383323"/>
                  <a:gd name="csY84" fmla="*/ 63362 h 406798"/>
                  <a:gd name="csX85" fmla="*/ 193819 w 383323"/>
                  <a:gd name="csY85" fmla="*/ 55951 h 406798"/>
                  <a:gd name="csX86" fmla="*/ 181867 w 383323"/>
                  <a:gd name="csY86" fmla="*/ 42199 h 406798"/>
                  <a:gd name="csX87" fmla="*/ 169558 w 383323"/>
                  <a:gd name="csY87" fmla="*/ 48718 h 406798"/>
                  <a:gd name="csX88" fmla="*/ 161174 w 383323"/>
                  <a:gd name="csY88" fmla="*/ 40145 h 406798"/>
                  <a:gd name="csX89" fmla="*/ 148330 w 383323"/>
                  <a:gd name="csY89" fmla="*/ 31305 h 406798"/>
                  <a:gd name="csX90" fmla="*/ 101325 w 383323"/>
                  <a:gd name="csY90" fmla="*/ 17196 h 406798"/>
                  <a:gd name="csX91" fmla="*/ 95795 w 383323"/>
                  <a:gd name="csY91" fmla="*/ 1033 h 406798"/>
                  <a:gd name="csX92" fmla="*/ 87679 w 383323"/>
                  <a:gd name="csY92" fmla="*/ 10141 h 406798"/>
                  <a:gd name="csX93" fmla="*/ 74656 w 383323"/>
                  <a:gd name="csY93" fmla="*/ 9606 h 406798"/>
                  <a:gd name="csX94" fmla="*/ 60296 w 383323"/>
                  <a:gd name="csY94" fmla="*/ 6748 h 406798"/>
                  <a:gd name="csX95" fmla="*/ 51912 w 383323"/>
                  <a:gd name="csY95" fmla="*/ 22197 h 406798"/>
                  <a:gd name="csX96" fmla="*/ 50307 w 383323"/>
                  <a:gd name="csY96" fmla="*/ 39252 h 406798"/>
                  <a:gd name="csX97" fmla="*/ 30238 w 383323"/>
                  <a:gd name="csY97" fmla="*/ 35591 h 406798"/>
                  <a:gd name="csX98" fmla="*/ 17305 w 383323"/>
                  <a:gd name="csY98" fmla="*/ 34073 h 406798"/>
                  <a:gd name="csX99" fmla="*/ 21141 w 383323"/>
                  <a:gd name="csY99" fmla="*/ 47468 h 406798"/>
                  <a:gd name="csX100" fmla="*/ 14183 w 383323"/>
                  <a:gd name="csY100" fmla="*/ 58272 h 406798"/>
                  <a:gd name="csX101" fmla="*/ 8654 w 383323"/>
                  <a:gd name="csY101" fmla="*/ 89258 h 406798"/>
                  <a:gd name="csX102" fmla="*/ 5800 w 383323"/>
                  <a:gd name="csY102" fmla="*/ 105957 h 406798"/>
                  <a:gd name="csX103" fmla="*/ 2 w 383323"/>
                  <a:gd name="csY103" fmla="*/ 120512 h 406798"/>
                  <a:gd name="csX104" fmla="*/ 7048 w 383323"/>
                  <a:gd name="csY104" fmla="*/ 139175 h 406798"/>
                  <a:gd name="csX105" fmla="*/ 12757 w 383323"/>
                  <a:gd name="csY105" fmla="*/ 160339 h 406798"/>
                  <a:gd name="csX106" fmla="*/ 23281 w 383323"/>
                  <a:gd name="csY106" fmla="*/ 172215 h 406798"/>
                  <a:gd name="csX107" fmla="*/ 25957 w 383323"/>
                  <a:gd name="csY107" fmla="*/ 192307 h 406798"/>
                  <a:gd name="csX108" fmla="*/ 20962 w 383323"/>
                  <a:gd name="csY108" fmla="*/ 231241 h 406798"/>
                  <a:gd name="csX109" fmla="*/ 17484 w 383323"/>
                  <a:gd name="csY109" fmla="*/ 272585 h 406798"/>
                  <a:gd name="csX110" fmla="*/ 10794 w 383323"/>
                  <a:gd name="csY110" fmla="*/ 286694 h 406798"/>
                  <a:gd name="csX111" fmla="*/ 12311 w 383323"/>
                  <a:gd name="csY111" fmla="*/ 301339 h 406798"/>
                  <a:gd name="csX112" fmla="*/ 7494 w 383323"/>
                  <a:gd name="csY112" fmla="*/ 313751 h 406798"/>
                  <a:gd name="csX113" fmla="*/ 11330 w 383323"/>
                  <a:gd name="csY113" fmla="*/ 330092 h 406798"/>
                  <a:gd name="csX114" fmla="*/ 4283 w 383323"/>
                  <a:gd name="csY114" fmla="*/ 345005 h 406798"/>
                  <a:gd name="csX115" fmla="*/ 4016 w 383323"/>
                  <a:gd name="csY115" fmla="*/ 406798 h 406798"/>
                  <a:gd name="csX116" fmla="*/ 28722 w 383323"/>
                  <a:gd name="csY116" fmla="*/ 380723 h 406798"/>
                  <a:gd name="csX117" fmla="*/ 90176 w 383323"/>
                  <a:gd name="csY117" fmla="*/ 315894 h 4067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Lst>
                <a:rect l="l" t="t" r="r" b="b"/>
                <a:pathLst>
                  <a:path w="383323" h="406798">
                    <a:moveTo>
                      <a:pt x="89819" y="316519"/>
                    </a:moveTo>
                    <a:cubicBezTo>
                      <a:pt x="106855" y="298570"/>
                      <a:pt x="123891" y="280622"/>
                      <a:pt x="140927" y="262673"/>
                    </a:cubicBezTo>
                    <a:cubicBezTo>
                      <a:pt x="143157" y="260351"/>
                      <a:pt x="145298" y="258030"/>
                      <a:pt x="147527" y="255708"/>
                    </a:cubicBezTo>
                    <a:cubicBezTo>
                      <a:pt x="148598" y="254636"/>
                      <a:pt x="149935" y="253475"/>
                      <a:pt x="150827" y="252315"/>
                    </a:cubicBezTo>
                    <a:cubicBezTo>
                      <a:pt x="153503" y="248475"/>
                      <a:pt x="152968" y="242135"/>
                      <a:pt x="157785" y="239992"/>
                    </a:cubicBezTo>
                    <a:cubicBezTo>
                      <a:pt x="160549" y="238741"/>
                      <a:pt x="163850" y="240170"/>
                      <a:pt x="166793" y="239545"/>
                    </a:cubicBezTo>
                    <a:cubicBezTo>
                      <a:pt x="169558" y="238920"/>
                      <a:pt x="172145" y="236152"/>
                      <a:pt x="173928" y="234009"/>
                    </a:cubicBezTo>
                    <a:cubicBezTo>
                      <a:pt x="175623" y="231866"/>
                      <a:pt x="176693" y="229008"/>
                      <a:pt x="175356" y="226240"/>
                    </a:cubicBezTo>
                    <a:cubicBezTo>
                      <a:pt x="174375" y="224186"/>
                      <a:pt x="170183" y="222400"/>
                      <a:pt x="171520" y="219364"/>
                    </a:cubicBezTo>
                    <a:cubicBezTo>
                      <a:pt x="173750" y="214631"/>
                      <a:pt x="184810" y="219275"/>
                      <a:pt x="188824" y="218203"/>
                    </a:cubicBezTo>
                    <a:cubicBezTo>
                      <a:pt x="193194" y="217042"/>
                      <a:pt x="190786" y="214899"/>
                      <a:pt x="191678" y="211327"/>
                    </a:cubicBezTo>
                    <a:cubicBezTo>
                      <a:pt x="192392" y="208648"/>
                      <a:pt x="193908" y="205255"/>
                      <a:pt x="194889" y="202666"/>
                    </a:cubicBezTo>
                    <a:cubicBezTo>
                      <a:pt x="195603" y="200701"/>
                      <a:pt x="196940" y="200433"/>
                      <a:pt x="197921" y="199004"/>
                    </a:cubicBezTo>
                    <a:cubicBezTo>
                      <a:pt x="198903" y="197665"/>
                      <a:pt x="198813" y="195700"/>
                      <a:pt x="199705" y="194450"/>
                    </a:cubicBezTo>
                    <a:cubicBezTo>
                      <a:pt x="201668" y="191682"/>
                      <a:pt x="204165" y="192575"/>
                      <a:pt x="207019" y="193289"/>
                    </a:cubicBezTo>
                    <a:cubicBezTo>
                      <a:pt x="212638" y="194718"/>
                      <a:pt x="218614" y="195879"/>
                      <a:pt x="224679" y="196236"/>
                    </a:cubicBezTo>
                    <a:cubicBezTo>
                      <a:pt x="227534" y="196415"/>
                      <a:pt x="229942" y="196683"/>
                      <a:pt x="231904" y="198736"/>
                    </a:cubicBezTo>
                    <a:cubicBezTo>
                      <a:pt x="233420" y="200344"/>
                      <a:pt x="231904" y="201415"/>
                      <a:pt x="234758" y="201594"/>
                    </a:cubicBezTo>
                    <a:cubicBezTo>
                      <a:pt x="239040" y="201951"/>
                      <a:pt x="243053" y="191950"/>
                      <a:pt x="246710" y="189628"/>
                    </a:cubicBezTo>
                    <a:cubicBezTo>
                      <a:pt x="249386" y="187932"/>
                      <a:pt x="251794" y="186413"/>
                      <a:pt x="254381" y="184628"/>
                    </a:cubicBezTo>
                    <a:cubicBezTo>
                      <a:pt x="257681" y="182217"/>
                      <a:pt x="268919" y="181949"/>
                      <a:pt x="271328" y="185699"/>
                    </a:cubicBezTo>
                    <a:cubicBezTo>
                      <a:pt x="272933" y="188199"/>
                      <a:pt x="272576" y="192575"/>
                      <a:pt x="271328" y="194807"/>
                    </a:cubicBezTo>
                    <a:cubicBezTo>
                      <a:pt x="270436" y="196593"/>
                      <a:pt x="266957" y="199362"/>
                      <a:pt x="268563" y="201594"/>
                    </a:cubicBezTo>
                    <a:cubicBezTo>
                      <a:pt x="270881" y="204719"/>
                      <a:pt x="274984" y="200254"/>
                      <a:pt x="276947" y="200433"/>
                    </a:cubicBezTo>
                    <a:cubicBezTo>
                      <a:pt x="279979" y="200790"/>
                      <a:pt x="278374" y="206595"/>
                      <a:pt x="279801" y="209006"/>
                    </a:cubicBezTo>
                    <a:cubicBezTo>
                      <a:pt x="280871" y="210881"/>
                      <a:pt x="282387" y="212488"/>
                      <a:pt x="283458" y="214185"/>
                    </a:cubicBezTo>
                    <a:cubicBezTo>
                      <a:pt x="285063" y="216596"/>
                      <a:pt x="286847" y="217935"/>
                      <a:pt x="289523" y="219185"/>
                    </a:cubicBezTo>
                    <a:cubicBezTo>
                      <a:pt x="291753" y="220168"/>
                      <a:pt x="293804" y="221329"/>
                      <a:pt x="295945" y="219275"/>
                    </a:cubicBezTo>
                    <a:cubicBezTo>
                      <a:pt x="296569" y="218650"/>
                      <a:pt x="296837" y="217757"/>
                      <a:pt x="297015" y="216685"/>
                    </a:cubicBezTo>
                    <a:cubicBezTo>
                      <a:pt x="295499" y="217578"/>
                      <a:pt x="293893" y="218650"/>
                      <a:pt x="292556" y="217846"/>
                    </a:cubicBezTo>
                    <a:cubicBezTo>
                      <a:pt x="288363" y="215346"/>
                      <a:pt x="296569" y="207934"/>
                      <a:pt x="299066" y="206952"/>
                    </a:cubicBezTo>
                    <a:cubicBezTo>
                      <a:pt x="307005" y="203916"/>
                      <a:pt x="304061" y="210792"/>
                      <a:pt x="305667" y="215078"/>
                    </a:cubicBezTo>
                    <a:cubicBezTo>
                      <a:pt x="307807" y="220882"/>
                      <a:pt x="313337" y="216864"/>
                      <a:pt x="315300" y="222579"/>
                    </a:cubicBezTo>
                    <a:cubicBezTo>
                      <a:pt x="317351" y="228383"/>
                      <a:pt x="310840" y="229365"/>
                      <a:pt x="312178" y="234545"/>
                    </a:cubicBezTo>
                    <a:cubicBezTo>
                      <a:pt x="316192" y="235616"/>
                      <a:pt x="319849" y="233116"/>
                      <a:pt x="323506" y="234098"/>
                    </a:cubicBezTo>
                    <a:cubicBezTo>
                      <a:pt x="327163" y="235080"/>
                      <a:pt x="329035" y="240527"/>
                      <a:pt x="334387" y="238920"/>
                    </a:cubicBezTo>
                    <a:cubicBezTo>
                      <a:pt x="339471" y="237402"/>
                      <a:pt x="335993" y="233919"/>
                      <a:pt x="342593" y="237223"/>
                    </a:cubicBezTo>
                    <a:cubicBezTo>
                      <a:pt x="348123" y="240081"/>
                      <a:pt x="346963" y="240438"/>
                      <a:pt x="349907" y="236241"/>
                    </a:cubicBezTo>
                    <a:cubicBezTo>
                      <a:pt x="351958" y="233294"/>
                      <a:pt x="354812" y="229008"/>
                      <a:pt x="352672" y="225436"/>
                    </a:cubicBezTo>
                    <a:cubicBezTo>
                      <a:pt x="351869" y="224007"/>
                      <a:pt x="348658" y="223025"/>
                      <a:pt x="347320" y="221775"/>
                    </a:cubicBezTo>
                    <a:cubicBezTo>
                      <a:pt x="345269" y="219811"/>
                      <a:pt x="344734" y="217846"/>
                      <a:pt x="343485" y="215524"/>
                    </a:cubicBezTo>
                    <a:cubicBezTo>
                      <a:pt x="342058" y="212935"/>
                      <a:pt x="335546" y="203559"/>
                      <a:pt x="339739" y="200790"/>
                    </a:cubicBezTo>
                    <a:cubicBezTo>
                      <a:pt x="345536" y="197040"/>
                      <a:pt x="346785" y="211238"/>
                      <a:pt x="350085" y="212756"/>
                    </a:cubicBezTo>
                    <a:cubicBezTo>
                      <a:pt x="354099" y="214542"/>
                      <a:pt x="352136" y="210166"/>
                      <a:pt x="353742" y="210077"/>
                    </a:cubicBezTo>
                    <a:cubicBezTo>
                      <a:pt x="356596" y="209899"/>
                      <a:pt x="357845" y="212220"/>
                      <a:pt x="359896" y="214988"/>
                    </a:cubicBezTo>
                    <a:cubicBezTo>
                      <a:pt x="363107" y="219364"/>
                      <a:pt x="366407" y="223650"/>
                      <a:pt x="370064" y="227937"/>
                    </a:cubicBezTo>
                    <a:cubicBezTo>
                      <a:pt x="371848" y="230080"/>
                      <a:pt x="376040" y="237581"/>
                      <a:pt x="379430" y="233384"/>
                    </a:cubicBezTo>
                    <a:cubicBezTo>
                      <a:pt x="382997" y="229008"/>
                      <a:pt x="376308" y="219275"/>
                      <a:pt x="374435" y="215435"/>
                    </a:cubicBezTo>
                    <a:cubicBezTo>
                      <a:pt x="372205" y="210970"/>
                      <a:pt x="369262" y="206595"/>
                      <a:pt x="369708" y="201326"/>
                    </a:cubicBezTo>
                    <a:cubicBezTo>
                      <a:pt x="371045" y="185967"/>
                      <a:pt x="372473" y="170519"/>
                      <a:pt x="375862" y="155338"/>
                    </a:cubicBezTo>
                    <a:cubicBezTo>
                      <a:pt x="379430" y="139443"/>
                      <a:pt x="383889" y="123459"/>
                      <a:pt x="383265" y="106939"/>
                    </a:cubicBezTo>
                    <a:cubicBezTo>
                      <a:pt x="382997" y="100867"/>
                      <a:pt x="382016" y="99081"/>
                      <a:pt x="375862" y="97117"/>
                    </a:cubicBezTo>
                    <a:cubicBezTo>
                      <a:pt x="372027" y="95956"/>
                      <a:pt x="365515" y="94527"/>
                      <a:pt x="363196" y="98724"/>
                    </a:cubicBezTo>
                    <a:cubicBezTo>
                      <a:pt x="362304" y="100510"/>
                      <a:pt x="361948" y="103814"/>
                      <a:pt x="361502" y="105778"/>
                    </a:cubicBezTo>
                    <a:cubicBezTo>
                      <a:pt x="361056" y="107922"/>
                      <a:pt x="361948" y="110511"/>
                      <a:pt x="361056" y="112565"/>
                    </a:cubicBezTo>
                    <a:cubicBezTo>
                      <a:pt x="360431" y="113994"/>
                      <a:pt x="359004" y="114887"/>
                      <a:pt x="358291" y="116315"/>
                    </a:cubicBezTo>
                    <a:cubicBezTo>
                      <a:pt x="357666" y="117655"/>
                      <a:pt x="357756" y="119173"/>
                      <a:pt x="357042" y="120334"/>
                    </a:cubicBezTo>
                    <a:cubicBezTo>
                      <a:pt x="356061" y="121941"/>
                      <a:pt x="354188" y="122477"/>
                      <a:pt x="353028" y="123906"/>
                    </a:cubicBezTo>
                    <a:cubicBezTo>
                      <a:pt x="351869" y="125424"/>
                      <a:pt x="351245" y="127388"/>
                      <a:pt x="350442" y="129174"/>
                    </a:cubicBezTo>
                    <a:cubicBezTo>
                      <a:pt x="349193" y="131853"/>
                      <a:pt x="349461" y="136764"/>
                      <a:pt x="346963" y="138550"/>
                    </a:cubicBezTo>
                    <a:cubicBezTo>
                      <a:pt x="344020" y="140693"/>
                      <a:pt x="341612" y="138729"/>
                      <a:pt x="341879" y="135693"/>
                    </a:cubicBezTo>
                    <a:cubicBezTo>
                      <a:pt x="342058" y="133550"/>
                      <a:pt x="342236" y="130782"/>
                      <a:pt x="342860" y="128817"/>
                    </a:cubicBezTo>
                    <a:cubicBezTo>
                      <a:pt x="343306" y="127299"/>
                      <a:pt x="344198" y="127210"/>
                      <a:pt x="344020" y="125067"/>
                    </a:cubicBezTo>
                    <a:cubicBezTo>
                      <a:pt x="344020" y="124620"/>
                      <a:pt x="343663" y="122834"/>
                      <a:pt x="343485" y="122388"/>
                    </a:cubicBezTo>
                    <a:cubicBezTo>
                      <a:pt x="342325" y="119977"/>
                      <a:pt x="341077" y="120155"/>
                      <a:pt x="338579" y="121316"/>
                    </a:cubicBezTo>
                    <a:cubicBezTo>
                      <a:pt x="335546" y="122656"/>
                      <a:pt x="334655" y="126049"/>
                      <a:pt x="331979" y="127210"/>
                    </a:cubicBezTo>
                    <a:cubicBezTo>
                      <a:pt x="329303" y="128371"/>
                      <a:pt x="326716" y="127120"/>
                      <a:pt x="324754" y="129799"/>
                    </a:cubicBezTo>
                    <a:cubicBezTo>
                      <a:pt x="323862" y="130960"/>
                      <a:pt x="322435" y="135871"/>
                      <a:pt x="319938" y="133193"/>
                    </a:cubicBezTo>
                    <a:cubicBezTo>
                      <a:pt x="318867" y="132032"/>
                      <a:pt x="319581" y="127120"/>
                      <a:pt x="319938" y="125870"/>
                    </a:cubicBezTo>
                    <a:cubicBezTo>
                      <a:pt x="320741" y="122120"/>
                      <a:pt x="323059" y="123906"/>
                      <a:pt x="324754" y="121495"/>
                    </a:cubicBezTo>
                    <a:cubicBezTo>
                      <a:pt x="326092" y="119619"/>
                      <a:pt x="324665" y="115869"/>
                      <a:pt x="323773" y="114172"/>
                    </a:cubicBezTo>
                    <a:cubicBezTo>
                      <a:pt x="322435" y="111672"/>
                      <a:pt x="320919" y="112118"/>
                      <a:pt x="318600" y="110600"/>
                    </a:cubicBezTo>
                    <a:cubicBezTo>
                      <a:pt x="316192" y="108993"/>
                      <a:pt x="315300" y="107296"/>
                      <a:pt x="312267" y="106582"/>
                    </a:cubicBezTo>
                    <a:cubicBezTo>
                      <a:pt x="306024" y="105153"/>
                      <a:pt x="303794" y="103278"/>
                      <a:pt x="302010" y="96849"/>
                    </a:cubicBezTo>
                    <a:cubicBezTo>
                      <a:pt x="301475" y="94884"/>
                      <a:pt x="301296" y="92741"/>
                      <a:pt x="299602" y="91402"/>
                    </a:cubicBezTo>
                    <a:cubicBezTo>
                      <a:pt x="297015" y="89348"/>
                      <a:pt x="293448" y="89169"/>
                      <a:pt x="290861" y="87205"/>
                    </a:cubicBezTo>
                    <a:cubicBezTo>
                      <a:pt x="288988" y="85776"/>
                      <a:pt x="288363" y="82918"/>
                      <a:pt x="285777" y="82383"/>
                    </a:cubicBezTo>
                    <a:cubicBezTo>
                      <a:pt x="283547" y="81936"/>
                      <a:pt x="281406" y="84169"/>
                      <a:pt x="278820" y="83990"/>
                    </a:cubicBezTo>
                    <a:cubicBezTo>
                      <a:pt x="275520" y="83811"/>
                      <a:pt x="274895" y="82293"/>
                      <a:pt x="272220" y="80865"/>
                    </a:cubicBezTo>
                    <a:cubicBezTo>
                      <a:pt x="270346" y="79793"/>
                      <a:pt x="268206" y="80150"/>
                      <a:pt x="266422" y="78454"/>
                    </a:cubicBezTo>
                    <a:cubicBezTo>
                      <a:pt x="264281" y="76489"/>
                      <a:pt x="264816" y="72828"/>
                      <a:pt x="263211" y="70953"/>
                    </a:cubicBezTo>
                    <a:cubicBezTo>
                      <a:pt x="258394" y="65506"/>
                      <a:pt x="253935" y="71310"/>
                      <a:pt x="248851" y="72739"/>
                    </a:cubicBezTo>
                    <a:cubicBezTo>
                      <a:pt x="240556" y="75060"/>
                      <a:pt x="242161" y="66577"/>
                      <a:pt x="239932" y="61041"/>
                    </a:cubicBezTo>
                    <a:cubicBezTo>
                      <a:pt x="236988" y="53986"/>
                      <a:pt x="233599" y="56487"/>
                      <a:pt x="227890" y="59165"/>
                    </a:cubicBezTo>
                    <a:cubicBezTo>
                      <a:pt x="222896" y="61487"/>
                      <a:pt x="217276" y="63184"/>
                      <a:pt x="211657" y="63362"/>
                    </a:cubicBezTo>
                    <a:cubicBezTo>
                      <a:pt x="202381" y="63630"/>
                      <a:pt x="198011" y="63362"/>
                      <a:pt x="193819" y="55951"/>
                    </a:cubicBezTo>
                    <a:cubicBezTo>
                      <a:pt x="190786" y="50682"/>
                      <a:pt x="187754" y="44699"/>
                      <a:pt x="181867" y="42199"/>
                    </a:cubicBezTo>
                    <a:cubicBezTo>
                      <a:pt x="174018" y="38895"/>
                      <a:pt x="175534" y="46932"/>
                      <a:pt x="169558" y="48718"/>
                    </a:cubicBezTo>
                    <a:cubicBezTo>
                      <a:pt x="162869" y="50772"/>
                      <a:pt x="162869" y="44431"/>
                      <a:pt x="161174" y="40145"/>
                    </a:cubicBezTo>
                    <a:cubicBezTo>
                      <a:pt x="158587" y="33716"/>
                      <a:pt x="154663" y="32466"/>
                      <a:pt x="148330" y="31305"/>
                    </a:cubicBezTo>
                    <a:cubicBezTo>
                      <a:pt x="136111" y="29072"/>
                      <a:pt x="105963" y="32108"/>
                      <a:pt x="101325" y="17196"/>
                    </a:cubicBezTo>
                    <a:cubicBezTo>
                      <a:pt x="99631" y="11749"/>
                      <a:pt x="102128" y="4159"/>
                      <a:pt x="95795" y="1033"/>
                    </a:cubicBezTo>
                    <a:cubicBezTo>
                      <a:pt x="87233" y="-3074"/>
                      <a:pt x="89909" y="6123"/>
                      <a:pt x="87679" y="10141"/>
                    </a:cubicBezTo>
                    <a:cubicBezTo>
                      <a:pt x="84735" y="15410"/>
                      <a:pt x="78670" y="13445"/>
                      <a:pt x="74656" y="9606"/>
                    </a:cubicBezTo>
                    <a:cubicBezTo>
                      <a:pt x="70018" y="5141"/>
                      <a:pt x="66808" y="2551"/>
                      <a:pt x="60296" y="6748"/>
                    </a:cubicBezTo>
                    <a:cubicBezTo>
                      <a:pt x="54767" y="10320"/>
                      <a:pt x="51288" y="15589"/>
                      <a:pt x="51912" y="22197"/>
                    </a:cubicBezTo>
                    <a:cubicBezTo>
                      <a:pt x="52447" y="28090"/>
                      <a:pt x="56729" y="36127"/>
                      <a:pt x="50307" y="39252"/>
                    </a:cubicBezTo>
                    <a:cubicBezTo>
                      <a:pt x="44063" y="42288"/>
                      <a:pt x="35412" y="38538"/>
                      <a:pt x="30238" y="35591"/>
                    </a:cubicBezTo>
                    <a:cubicBezTo>
                      <a:pt x="26581" y="33448"/>
                      <a:pt x="21319" y="29519"/>
                      <a:pt x="17305" y="34073"/>
                    </a:cubicBezTo>
                    <a:cubicBezTo>
                      <a:pt x="12935" y="38984"/>
                      <a:pt x="19535" y="43271"/>
                      <a:pt x="21141" y="47468"/>
                    </a:cubicBezTo>
                    <a:cubicBezTo>
                      <a:pt x="23995" y="54969"/>
                      <a:pt x="19535" y="56576"/>
                      <a:pt x="14183" y="58272"/>
                    </a:cubicBezTo>
                    <a:cubicBezTo>
                      <a:pt x="2143" y="62291"/>
                      <a:pt x="8654" y="79436"/>
                      <a:pt x="8654" y="89258"/>
                    </a:cubicBezTo>
                    <a:cubicBezTo>
                      <a:pt x="8654" y="95063"/>
                      <a:pt x="8743" y="100867"/>
                      <a:pt x="5800" y="105957"/>
                    </a:cubicBezTo>
                    <a:cubicBezTo>
                      <a:pt x="3124" y="110600"/>
                      <a:pt x="-87" y="114887"/>
                      <a:pt x="2" y="120512"/>
                    </a:cubicBezTo>
                    <a:cubicBezTo>
                      <a:pt x="180" y="127210"/>
                      <a:pt x="4551" y="133193"/>
                      <a:pt x="7048" y="139175"/>
                    </a:cubicBezTo>
                    <a:cubicBezTo>
                      <a:pt x="10081" y="146230"/>
                      <a:pt x="9902" y="153463"/>
                      <a:pt x="12757" y="160339"/>
                    </a:cubicBezTo>
                    <a:cubicBezTo>
                      <a:pt x="15075" y="165964"/>
                      <a:pt x="19892" y="167929"/>
                      <a:pt x="23281" y="172215"/>
                    </a:cubicBezTo>
                    <a:cubicBezTo>
                      <a:pt x="27295" y="177484"/>
                      <a:pt x="25957" y="185788"/>
                      <a:pt x="25957" y="192307"/>
                    </a:cubicBezTo>
                    <a:cubicBezTo>
                      <a:pt x="25957" y="205612"/>
                      <a:pt x="19089" y="218292"/>
                      <a:pt x="20962" y="231241"/>
                    </a:cubicBezTo>
                    <a:cubicBezTo>
                      <a:pt x="22925" y="245617"/>
                      <a:pt x="23817" y="258923"/>
                      <a:pt x="17484" y="272585"/>
                    </a:cubicBezTo>
                    <a:cubicBezTo>
                      <a:pt x="15075" y="277764"/>
                      <a:pt x="11686" y="281158"/>
                      <a:pt x="10794" y="286694"/>
                    </a:cubicBezTo>
                    <a:cubicBezTo>
                      <a:pt x="10081" y="291516"/>
                      <a:pt x="14094" y="296963"/>
                      <a:pt x="12311" y="301339"/>
                    </a:cubicBezTo>
                    <a:cubicBezTo>
                      <a:pt x="10259" y="306428"/>
                      <a:pt x="5978" y="306339"/>
                      <a:pt x="7494" y="313751"/>
                    </a:cubicBezTo>
                    <a:cubicBezTo>
                      <a:pt x="8743" y="319912"/>
                      <a:pt x="11508" y="323484"/>
                      <a:pt x="11330" y="330092"/>
                    </a:cubicBezTo>
                    <a:cubicBezTo>
                      <a:pt x="11151" y="336343"/>
                      <a:pt x="8654" y="342058"/>
                      <a:pt x="4283" y="345005"/>
                    </a:cubicBezTo>
                    <a:lnTo>
                      <a:pt x="4016" y="406798"/>
                    </a:lnTo>
                    <a:cubicBezTo>
                      <a:pt x="12221" y="398136"/>
                      <a:pt x="20516" y="389475"/>
                      <a:pt x="28722" y="380723"/>
                    </a:cubicBezTo>
                    <a:cubicBezTo>
                      <a:pt x="49237" y="359114"/>
                      <a:pt x="69751" y="337504"/>
                      <a:pt x="90176" y="315894"/>
                    </a:cubicBezTo>
                    <a:close/>
                  </a:path>
                </a:pathLst>
              </a:custGeom>
              <a:grpFill/>
              <a:ln w="3175" cap="flat">
                <a:solidFill>
                  <a:schemeClr val="bg1">
                    <a:lumMod val="85000"/>
                  </a:schemeClr>
                </a:solidFill>
                <a:prstDash val="solid"/>
                <a:miter/>
              </a:ln>
            </p:spPr>
            <p:txBody>
              <a:bodyPr/>
              <a:lstStyle/>
              <a:p>
                <a:endParaRPr lang="en-US"/>
              </a:p>
            </p:txBody>
          </p:sp>
          <p:sp>
            <p:nvSpPr>
              <p:cNvPr id="1281" name="Freeform 1280">
                <a:extLst>
                  <a:ext uri="{FF2B5EF4-FFF2-40B4-BE49-F238E27FC236}">
                    <a16:creationId xmlns:a16="http://schemas.microsoft.com/office/drawing/2014/main" id="{F4ACC8B5-46AA-6C05-1F3F-27356F07A62D}"/>
                  </a:ext>
                </a:extLst>
              </p:cNvPr>
              <p:cNvSpPr/>
              <p:nvPr/>
            </p:nvSpPr>
            <p:spPr>
              <a:xfrm>
                <a:off x="10322516" y="-333570"/>
                <a:ext cx="17933" cy="12905"/>
              </a:xfrm>
              <a:custGeom>
                <a:avLst/>
                <a:gdLst>
                  <a:gd name="csX0" fmla="*/ 14345 w 17933"/>
                  <a:gd name="csY0" fmla="*/ 494 h 12905"/>
                  <a:gd name="csX1" fmla="*/ 7299 w 17933"/>
                  <a:gd name="csY1" fmla="*/ 2101 h 12905"/>
                  <a:gd name="csX2" fmla="*/ 1947 w 17933"/>
                  <a:gd name="csY2" fmla="*/ 2994 h 12905"/>
                  <a:gd name="csX3" fmla="*/ 3731 w 17933"/>
                  <a:gd name="csY3" fmla="*/ 12906 h 12905"/>
                  <a:gd name="csX4" fmla="*/ 8904 w 17933"/>
                  <a:gd name="csY4" fmla="*/ 11745 h 12905"/>
                  <a:gd name="csX5" fmla="*/ 11669 w 17933"/>
                  <a:gd name="csY5" fmla="*/ 8798 h 12905"/>
                  <a:gd name="csX6" fmla="*/ 15148 w 17933"/>
                  <a:gd name="csY6" fmla="*/ 6387 h 12905"/>
                  <a:gd name="csX7" fmla="*/ 14434 w 17933"/>
                  <a:gd name="csY7" fmla="*/ 404 h 12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7933" h="12905">
                    <a:moveTo>
                      <a:pt x="14345" y="494"/>
                    </a:moveTo>
                    <a:cubicBezTo>
                      <a:pt x="11848" y="1387"/>
                      <a:pt x="9975" y="2101"/>
                      <a:pt x="7299" y="2101"/>
                    </a:cubicBezTo>
                    <a:cubicBezTo>
                      <a:pt x="5426" y="2101"/>
                      <a:pt x="3464" y="1744"/>
                      <a:pt x="1947" y="2994"/>
                    </a:cubicBezTo>
                    <a:cubicBezTo>
                      <a:pt x="-1085" y="5673"/>
                      <a:pt x="-639" y="12817"/>
                      <a:pt x="3731" y="12906"/>
                    </a:cubicBezTo>
                    <a:cubicBezTo>
                      <a:pt x="5247" y="12906"/>
                      <a:pt x="7656" y="12727"/>
                      <a:pt x="8904" y="11745"/>
                    </a:cubicBezTo>
                    <a:cubicBezTo>
                      <a:pt x="9975" y="10852"/>
                      <a:pt x="10599" y="9691"/>
                      <a:pt x="11669" y="8798"/>
                    </a:cubicBezTo>
                    <a:cubicBezTo>
                      <a:pt x="12740" y="7905"/>
                      <a:pt x="14078" y="7280"/>
                      <a:pt x="15148" y="6387"/>
                    </a:cubicBezTo>
                    <a:cubicBezTo>
                      <a:pt x="17734" y="4155"/>
                      <a:pt x="20143" y="-1560"/>
                      <a:pt x="14434" y="404"/>
                    </a:cubicBezTo>
                    <a:close/>
                  </a:path>
                </a:pathLst>
              </a:custGeom>
              <a:grpFill/>
              <a:ln w="3175" cap="flat">
                <a:solidFill>
                  <a:schemeClr val="bg1">
                    <a:lumMod val="85000"/>
                  </a:schemeClr>
                </a:solidFill>
                <a:prstDash val="solid"/>
                <a:miter/>
              </a:ln>
            </p:spPr>
            <p:txBody>
              <a:bodyPr/>
              <a:lstStyle/>
              <a:p>
                <a:endParaRPr lang="en-US"/>
              </a:p>
            </p:txBody>
          </p:sp>
          <p:sp>
            <p:nvSpPr>
              <p:cNvPr id="1282" name="Freeform 1281">
                <a:extLst>
                  <a:ext uri="{FF2B5EF4-FFF2-40B4-BE49-F238E27FC236}">
                    <a16:creationId xmlns:a16="http://schemas.microsoft.com/office/drawing/2014/main" id="{605405D2-8411-DEC8-6881-84A639FCBD26}"/>
                  </a:ext>
                </a:extLst>
              </p:cNvPr>
              <p:cNvSpPr/>
              <p:nvPr/>
            </p:nvSpPr>
            <p:spPr>
              <a:xfrm>
                <a:off x="10324849" y="-331315"/>
                <a:ext cx="23212" cy="24328"/>
              </a:xfrm>
              <a:custGeom>
                <a:avLst/>
                <a:gdLst>
                  <a:gd name="csX0" fmla="*/ 14509 w 23212"/>
                  <a:gd name="csY0" fmla="*/ 21098 h 24328"/>
                  <a:gd name="csX1" fmla="*/ 9069 w 23212"/>
                  <a:gd name="csY1" fmla="*/ 24313 h 24328"/>
                  <a:gd name="csX2" fmla="*/ 1309 w 23212"/>
                  <a:gd name="csY2" fmla="*/ 17258 h 24328"/>
                  <a:gd name="csX3" fmla="*/ 9782 w 23212"/>
                  <a:gd name="csY3" fmla="*/ 12794 h 24328"/>
                  <a:gd name="csX4" fmla="*/ 14688 w 23212"/>
                  <a:gd name="csY4" fmla="*/ 6364 h 24328"/>
                  <a:gd name="csX5" fmla="*/ 18791 w 23212"/>
                  <a:gd name="csY5" fmla="*/ 292 h 24328"/>
                  <a:gd name="csX6" fmla="*/ 23161 w 23212"/>
                  <a:gd name="csY6" fmla="*/ 3596 h 24328"/>
                  <a:gd name="csX7" fmla="*/ 14420 w 23212"/>
                  <a:gd name="csY7" fmla="*/ 21098 h 24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3212" h="24328">
                    <a:moveTo>
                      <a:pt x="14509" y="21098"/>
                    </a:moveTo>
                    <a:cubicBezTo>
                      <a:pt x="13082" y="23777"/>
                      <a:pt x="12191" y="24134"/>
                      <a:pt x="9069" y="24313"/>
                    </a:cubicBezTo>
                    <a:cubicBezTo>
                      <a:pt x="4877" y="24491"/>
                      <a:pt x="-3151" y="23241"/>
                      <a:pt x="1309" y="17258"/>
                    </a:cubicBezTo>
                    <a:cubicBezTo>
                      <a:pt x="3360" y="14490"/>
                      <a:pt x="7285" y="14847"/>
                      <a:pt x="9782" y="12794"/>
                    </a:cubicBezTo>
                    <a:cubicBezTo>
                      <a:pt x="11745" y="11186"/>
                      <a:pt x="13172" y="8418"/>
                      <a:pt x="14688" y="6364"/>
                    </a:cubicBezTo>
                    <a:cubicBezTo>
                      <a:pt x="16026" y="4578"/>
                      <a:pt x="16561" y="1185"/>
                      <a:pt x="18791" y="292"/>
                    </a:cubicBezTo>
                    <a:cubicBezTo>
                      <a:pt x="21378" y="-780"/>
                      <a:pt x="22894" y="1274"/>
                      <a:pt x="23161" y="3596"/>
                    </a:cubicBezTo>
                    <a:cubicBezTo>
                      <a:pt x="23875" y="9668"/>
                      <a:pt x="17007" y="16008"/>
                      <a:pt x="14420" y="21098"/>
                    </a:cubicBezTo>
                    <a:close/>
                  </a:path>
                </a:pathLst>
              </a:custGeom>
              <a:grpFill/>
              <a:ln w="3175" cap="flat">
                <a:solidFill>
                  <a:schemeClr val="bg1">
                    <a:lumMod val="85000"/>
                  </a:schemeClr>
                </a:solidFill>
                <a:prstDash val="solid"/>
                <a:miter/>
              </a:ln>
            </p:spPr>
            <p:txBody>
              <a:bodyPr/>
              <a:lstStyle/>
              <a:p>
                <a:endParaRPr lang="en-US"/>
              </a:p>
            </p:txBody>
          </p:sp>
          <p:sp>
            <p:nvSpPr>
              <p:cNvPr id="1283" name="Freeform 1282">
                <a:extLst>
                  <a:ext uri="{FF2B5EF4-FFF2-40B4-BE49-F238E27FC236}">
                    <a16:creationId xmlns:a16="http://schemas.microsoft.com/office/drawing/2014/main" id="{793ED228-75D1-A945-F4FB-78CFCB7A6B62}"/>
                  </a:ext>
                </a:extLst>
              </p:cNvPr>
              <p:cNvSpPr/>
              <p:nvPr/>
            </p:nvSpPr>
            <p:spPr>
              <a:xfrm>
                <a:off x="10348140" y="-322935"/>
                <a:ext cx="11972" cy="18131"/>
              </a:xfrm>
              <a:custGeom>
                <a:avLst/>
                <a:gdLst>
                  <a:gd name="csX0" fmla="*/ 1119 w 11972"/>
                  <a:gd name="csY0" fmla="*/ 1020 h 18131"/>
                  <a:gd name="csX1" fmla="*/ 2011 w 11972"/>
                  <a:gd name="csY1" fmla="*/ 8342 h 18131"/>
                  <a:gd name="csX2" fmla="*/ 3884 w 11972"/>
                  <a:gd name="csY2" fmla="*/ 16647 h 18131"/>
                  <a:gd name="csX3" fmla="*/ 11198 w 11972"/>
                  <a:gd name="csY3" fmla="*/ 15040 h 18131"/>
                  <a:gd name="csX4" fmla="*/ 10663 w 11972"/>
                  <a:gd name="csY4" fmla="*/ 4860 h 18131"/>
                  <a:gd name="csX5" fmla="*/ 1208 w 11972"/>
                  <a:gd name="csY5" fmla="*/ 1020 h 18131"/>
                </a:gdLst>
                <a:ahLst/>
                <a:cxnLst>
                  <a:cxn ang="0">
                    <a:pos x="csX0" y="csY0"/>
                  </a:cxn>
                  <a:cxn ang="0">
                    <a:pos x="csX1" y="csY1"/>
                  </a:cxn>
                  <a:cxn ang="0">
                    <a:pos x="csX2" y="csY2"/>
                  </a:cxn>
                  <a:cxn ang="0">
                    <a:pos x="csX3" y="csY3"/>
                  </a:cxn>
                  <a:cxn ang="0">
                    <a:pos x="csX4" y="csY4"/>
                  </a:cxn>
                  <a:cxn ang="0">
                    <a:pos x="csX5" y="csY5"/>
                  </a:cxn>
                </a:cxnLst>
                <a:rect l="l" t="t" r="r" b="b"/>
                <a:pathLst>
                  <a:path w="11972" h="18131">
                    <a:moveTo>
                      <a:pt x="1119" y="1020"/>
                    </a:moveTo>
                    <a:cubicBezTo>
                      <a:pt x="-1468" y="3431"/>
                      <a:pt x="1119" y="6110"/>
                      <a:pt x="2011" y="8342"/>
                    </a:cubicBezTo>
                    <a:cubicBezTo>
                      <a:pt x="2903" y="10932"/>
                      <a:pt x="1922" y="14415"/>
                      <a:pt x="3884" y="16647"/>
                    </a:cubicBezTo>
                    <a:cubicBezTo>
                      <a:pt x="6381" y="19415"/>
                      <a:pt x="9860" y="17986"/>
                      <a:pt x="11198" y="15040"/>
                    </a:cubicBezTo>
                    <a:cubicBezTo>
                      <a:pt x="12536" y="12093"/>
                      <a:pt x="12001" y="7717"/>
                      <a:pt x="10663" y="4860"/>
                    </a:cubicBezTo>
                    <a:cubicBezTo>
                      <a:pt x="9325" y="1913"/>
                      <a:pt x="4241" y="-1838"/>
                      <a:pt x="1208" y="1020"/>
                    </a:cubicBezTo>
                    <a:close/>
                  </a:path>
                </a:pathLst>
              </a:custGeom>
              <a:grpFill/>
              <a:ln w="3175" cap="flat">
                <a:solidFill>
                  <a:schemeClr val="bg1">
                    <a:lumMod val="85000"/>
                  </a:schemeClr>
                </a:solidFill>
                <a:prstDash val="solid"/>
                <a:miter/>
              </a:ln>
            </p:spPr>
            <p:txBody>
              <a:bodyPr/>
              <a:lstStyle/>
              <a:p>
                <a:endParaRPr lang="en-US"/>
              </a:p>
            </p:txBody>
          </p:sp>
        </p:grpSp>
        <p:grpSp>
          <p:nvGrpSpPr>
            <p:cNvPr id="41" name="Graphic 10">
              <a:extLst>
                <a:ext uri="{FF2B5EF4-FFF2-40B4-BE49-F238E27FC236}">
                  <a16:creationId xmlns:a16="http://schemas.microsoft.com/office/drawing/2014/main" id="{3591E8F8-5F3D-38B8-F858-429DBD0CDE5B}"/>
                </a:ext>
              </a:extLst>
            </p:cNvPr>
            <p:cNvGrpSpPr/>
            <p:nvPr/>
          </p:nvGrpSpPr>
          <p:grpSpPr>
            <a:xfrm>
              <a:off x="10008719" y="-234157"/>
              <a:ext cx="409574" cy="350868"/>
              <a:chOff x="10008719" y="-234157"/>
              <a:chExt cx="409574" cy="350868"/>
            </a:xfrm>
            <a:grpFill/>
          </p:grpSpPr>
          <p:sp>
            <p:nvSpPr>
              <p:cNvPr id="1275" name="Freeform 1274">
                <a:extLst>
                  <a:ext uri="{FF2B5EF4-FFF2-40B4-BE49-F238E27FC236}">
                    <a16:creationId xmlns:a16="http://schemas.microsoft.com/office/drawing/2014/main" id="{0BBA5E15-8C22-D987-CCD0-D3A2F8E18EC4}"/>
                  </a:ext>
                </a:extLst>
              </p:cNvPr>
              <p:cNvSpPr/>
              <p:nvPr/>
            </p:nvSpPr>
            <p:spPr>
              <a:xfrm>
                <a:off x="10008719" y="-234157"/>
                <a:ext cx="376864" cy="290414"/>
              </a:xfrm>
              <a:custGeom>
                <a:avLst/>
                <a:gdLst>
                  <a:gd name="csX0" fmla="*/ 228156 w 376864"/>
                  <a:gd name="csY0" fmla="*/ 283450 h 290414"/>
                  <a:gd name="csX1" fmla="*/ 236718 w 376864"/>
                  <a:gd name="csY1" fmla="*/ 264697 h 290414"/>
                  <a:gd name="csX2" fmla="*/ 237343 w 376864"/>
                  <a:gd name="csY2" fmla="*/ 254696 h 290414"/>
                  <a:gd name="csX3" fmla="*/ 228869 w 376864"/>
                  <a:gd name="csY3" fmla="*/ 250410 h 290414"/>
                  <a:gd name="csX4" fmla="*/ 221556 w 376864"/>
                  <a:gd name="csY4" fmla="*/ 241302 h 290414"/>
                  <a:gd name="csX5" fmla="*/ 216829 w 376864"/>
                  <a:gd name="csY5" fmla="*/ 229872 h 290414"/>
                  <a:gd name="csX6" fmla="*/ 217810 w 376864"/>
                  <a:gd name="csY6" fmla="*/ 221299 h 290414"/>
                  <a:gd name="csX7" fmla="*/ 208623 w 376864"/>
                  <a:gd name="csY7" fmla="*/ 225139 h 290414"/>
                  <a:gd name="csX8" fmla="*/ 203182 w 376864"/>
                  <a:gd name="csY8" fmla="*/ 212637 h 290414"/>
                  <a:gd name="csX9" fmla="*/ 215134 w 376864"/>
                  <a:gd name="csY9" fmla="*/ 207011 h 290414"/>
                  <a:gd name="csX10" fmla="*/ 224945 w 376864"/>
                  <a:gd name="csY10" fmla="*/ 197100 h 290414"/>
                  <a:gd name="csX11" fmla="*/ 240732 w 376864"/>
                  <a:gd name="csY11" fmla="*/ 190849 h 290414"/>
                  <a:gd name="csX12" fmla="*/ 254022 w 376864"/>
                  <a:gd name="csY12" fmla="*/ 185312 h 290414"/>
                  <a:gd name="csX13" fmla="*/ 255806 w 376864"/>
                  <a:gd name="csY13" fmla="*/ 170936 h 290414"/>
                  <a:gd name="csX14" fmla="*/ 250900 w 376864"/>
                  <a:gd name="csY14" fmla="*/ 149147 h 290414"/>
                  <a:gd name="csX15" fmla="*/ 248403 w 376864"/>
                  <a:gd name="csY15" fmla="*/ 143521 h 290414"/>
                  <a:gd name="csX16" fmla="*/ 240108 w 376864"/>
                  <a:gd name="csY16" fmla="*/ 142093 h 290414"/>
                  <a:gd name="csX17" fmla="*/ 238502 w 376864"/>
                  <a:gd name="csY17" fmla="*/ 132270 h 290414"/>
                  <a:gd name="csX18" fmla="*/ 253665 w 376864"/>
                  <a:gd name="csY18" fmla="*/ 132806 h 290414"/>
                  <a:gd name="csX19" fmla="*/ 266152 w 376864"/>
                  <a:gd name="csY19" fmla="*/ 126287 h 290414"/>
                  <a:gd name="csX20" fmla="*/ 261247 w 376864"/>
                  <a:gd name="csY20" fmla="*/ 110660 h 290414"/>
                  <a:gd name="csX21" fmla="*/ 266687 w 376864"/>
                  <a:gd name="csY21" fmla="*/ 106195 h 290414"/>
                  <a:gd name="csX22" fmla="*/ 274804 w 376864"/>
                  <a:gd name="csY22" fmla="*/ 119233 h 290414"/>
                  <a:gd name="csX23" fmla="*/ 285507 w 376864"/>
                  <a:gd name="csY23" fmla="*/ 118161 h 290414"/>
                  <a:gd name="csX24" fmla="*/ 292286 w 376864"/>
                  <a:gd name="csY24" fmla="*/ 134324 h 290414"/>
                  <a:gd name="csX25" fmla="*/ 300848 w 376864"/>
                  <a:gd name="csY25" fmla="*/ 125216 h 290414"/>
                  <a:gd name="csX26" fmla="*/ 315922 w 376864"/>
                  <a:gd name="csY26" fmla="*/ 117179 h 290414"/>
                  <a:gd name="csX27" fmla="*/ 309589 w 376864"/>
                  <a:gd name="csY27" fmla="*/ 127537 h 290414"/>
                  <a:gd name="csX28" fmla="*/ 303346 w 376864"/>
                  <a:gd name="csY28" fmla="*/ 138610 h 290414"/>
                  <a:gd name="csX29" fmla="*/ 300135 w 376864"/>
                  <a:gd name="csY29" fmla="*/ 142539 h 290414"/>
                  <a:gd name="csX30" fmla="*/ 292108 w 376864"/>
                  <a:gd name="csY30" fmla="*/ 143343 h 290414"/>
                  <a:gd name="csX31" fmla="*/ 300402 w 376864"/>
                  <a:gd name="csY31" fmla="*/ 150129 h 290414"/>
                  <a:gd name="csX32" fmla="*/ 307805 w 376864"/>
                  <a:gd name="csY32" fmla="*/ 140575 h 290414"/>
                  <a:gd name="csX33" fmla="*/ 313960 w 376864"/>
                  <a:gd name="csY33" fmla="*/ 132627 h 290414"/>
                  <a:gd name="csX34" fmla="*/ 325733 w 376864"/>
                  <a:gd name="csY34" fmla="*/ 131824 h 290414"/>
                  <a:gd name="csX35" fmla="*/ 327517 w 376864"/>
                  <a:gd name="csY35" fmla="*/ 121733 h 290414"/>
                  <a:gd name="csX36" fmla="*/ 331798 w 376864"/>
                  <a:gd name="csY36" fmla="*/ 109678 h 290414"/>
                  <a:gd name="csX37" fmla="*/ 344107 w 376864"/>
                  <a:gd name="csY37" fmla="*/ 113518 h 290414"/>
                  <a:gd name="csX38" fmla="*/ 339380 w 376864"/>
                  <a:gd name="csY38" fmla="*/ 125037 h 290414"/>
                  <a:gd name="csX39" fmla="*/ 332869 w 376864"/>
                  <a:gd name="csY39" fmla="*/ 137806 h 290414"/>
                  <a:gd name="csX40" fmla="*/ 346961 w 376864"/>
                  <a:gd name="csY40" fmla="*/ 134145 h 290414"/>
                  <a:gd name="csX41" fmla="*/ 360519 w 376864"/>
                  <a:gd name="csY41" fmla="*/ 140664 h 290414"/>
                  <a:gd name="csX42" fmla="*/ 376752 w 376864"/>
                  <a:gd name="csY42" fmla="*/ 116107 h 290414"/>
                  <a:gd name="csX43" fmla="*/ 363640 w 376864"/>
                  <a:gd name="csY43" fmla="*/ 101552 h 290414"/>
                  <a:gd name="csX44" fmla="*/ 360429 w 376864"/>
                  <a:gd name="csY44" fmla="*/ 91194 h 290414"/>
                  <a:gd name="csX45" fmla="*/ 355167 w 376864"/>
                  <a:gd name="csY45" fmla="*/ 79228 h 290414"/>
                  <a:gd name="csX46" fmla="*/ 350797 w 376864"/>
                  <a:gd name="csY46" fmla="*/ 64583 h 290414"/>
                  <a:gd name="csX47" fmla="*/ 342056 w 376864"/>
                  <a:gd name="csY47" fmla="*/ 65655 h 290414"/>
                  <a:gd name="csX48" fmla="*/ 330817 w 376864"/>
                  <a:gd name="csY48" fmla="*/ 61368 h 290414"/>
                  <a:gd name="csX49" fmla="*/ 320114 w 376864"/>
                  <a:gd name="csY49" fmla="*/ 64583 h 290414"/>
                  <a:gd name="csX50" fmla="*/ 307538 w 376864"/>
                  <a:gd name="csY50" fmla="*/ 61993 h 290414"/>
                  <a:gd name="csX51" fmla="*/ 296746 w 376864"/>
                  <a:gd name="csY51" fmla="*/ 51099 h 290414"/>
                  <a:gd name="csX52" fmla="*/ 300402 w 376864"/>
                  <a:gd name="csY52" fmla="*/ 39223 h 290414"/>
                  <a:gd name="csX53" fmla="*/ 297281 w 376864"/>
                  <a:gd name="csY53" fmla="*/ 32793 h 290414"/>
                  <a:gd name="csX54" fmla="*/ 293624 w 376864"/>
                  <a:gd name="csY54" fmla="*/ 33776 h 290414"/>
                  <a:gd name="csX55" fmla="*/ 292553 w 376864"/>
                  <a:gd name="csY55" fmla="*/ 36365 h 290414"/>
                  <a:gd name="csX56" fmla="*/ 286132 w 376864"/>
                  <a:gd name="csY56" fmla="*/ 36276 h 290414"/>
                  <a:gd name="csX57" fmla="*/ 280066 w 376864"/>
                  <a:gd name="csY57" fmla="*/ 31275 h 290414"/>
                  <a:gd name="csX58" fmla="*/ 276410 w 376864"/>
                  <a:gd name="csY58" fmla="*/ 26096 h 290414"/>
                  <a:gd name="csX59" fmla="*/ 273555 w 376864"/>
                  <a:gd name="csY59" fmla="*/ 17524 h 290414"/>
                  <a:gd name="csX60" fmla="*/ 265171 w 376864"/>
                  <a:gd name="csY60" fmla="*/ 18684 h 290414"/>
                  <a:gd name="csX61" fmla="*/ 267936 w 376864"/>
                  <a:gd name="csY61" fmla="*/ 11898 h 290414"/>
                  <a:gd name="csX62" fmla="*/ 267936 w 376864"/>
                  <a:gd name="csY62" fmla="*/ 2790 h 290414"/>
                  <a:gd name="csX63" fmla="*/ 250989 w 376864"/>
                  <a:gd name="csY63" fmla="*/ 1718 h 290414"/>
                  <a:gd name="csX64" fmla="*/ 243319 w 376864"/>
                  <a:gd name="csY64" fmla="*/ 6719 h 290414"/>
                  <a:gd name="csX65" fmla="*/ 231367 w 376864"/>
                  <a:gd name="csY65" fmla="*/ 18684 h 290414"/>
                  <a:gd name="csX66" fmla="*/ 228513 w 376864"/>
                  <a:gd name="csY66" fmla="*/ 15827 h 290414"/>
                  <a:gd name="csX67" fmla="*/ 221288 w 376864"/>
                  <a:gd name="csY67" fmla="*/ 13327 h 290414"/>
                  <a:gd name="csX68" fmla="*/ 203628 w 376864"/>
                  <a:gd name="csY68" fmla="*/ 10380 h 290414"/>
                  <a:gd name="csX69" fmla="*/ 196314 w 376864"/>
                  <a:gd name="csY69" fmla="*/ 11541 h 290414"/>
                  <a:gd name="csX70" fmla="*/ 194530 w 376864"/>
                  <a:gd name="csY70" fmla="*/ 16095 h 290414"/>
                  <a:gd name="csX71" fmla="*/ 191498 w 376864"/>
                  <a:gd name="csY71" fmla="*/ 19756 h 290414"/>
                  <a:gd name="csX72" fmla="*/ 188287 w 376864"/>
                  <a:gd name="csY72" fmla="*/ 28418 h 290414"/>
                  <a:gd name="csX73" fmla="*/ 185432 w 376864"/>
                  <a:gd name="csY73" fmla="*/ 35294 h 290414"/>
                  <a:gd name="csX74" fmla="*/ 168129 w 376864"/>
                  <a:gd name="csY74" fmla="*/ 36454 h 290414"/>
                  <a:gd name="csX75" fmla="*/ 171964 w 376864"/>
                  <a:gd name="csY75" fmla="*/ 43330 h 290414"/>
                  <a:gd name="csX76" fmla="*/ 170537 w 376864"/>
                  <a:gd name="csY76" fmla="*/ 51099 h 290414"/>
                  <a:gd name="csX77" fmla="*/ 163402 w 376864"/>
                  <a:gd name="csY77" fmla="*/ 56636 h 290414"/>
                  <a:gd name="csX78" fmla="*/ 154393 w 376864"/>
                  <a:gd name="csY78" fmla="*/ 57082 h 290414"/>
                  <a:gd name="csX79" fmla="*/ 147436 w 376864"/>
                  <a:gd name="csY79" fmla="*/ 69405 h 290414"/>
                  <a:gd name="csX80" fmla="*/ 144136 w 376864"/>
                  <a:gd name="csY80" fmla="*/ 72798 h 290414"/>
                  <a:gd name="csX81" fmla="*/ 137536 w 376864"/>
                  <a:gd name="csY81" fmla="*/ 79763 h 290414"/>
                  <a:gd name="csX82" fmla="*/ 86428 w 376864"/>
                  <a:gd name="csY82" fmla="*/ 133610 h 290414"/>
                  <a:gd name="csX83" fmla="*/ 24974 w 376864"/>
                  <a:gd name="csY83" fmla="*/ 198439 h 290414"/>
                  <a:gd name="csX84" fmla="*/ 268 w 376864"/>
                  <a:gd name="csY84" fmla="*/ 224514 h 290414"/>
                  <a:gd name="csX85" fmla="*/ 0 w 376864"/>
                  <a:gd name="csY85" fmla="*/ 290415 h 290414"/>
                  <a:gd name="csX86" fmla="*/ 224767 w 376864"/>
                  <a:gd name="csY86" fmla="*/ 287825 h 290414"/>
                  <a:gd name="csX87" fmla="*/ 228691 w 376864"/>
                  <a:gd name="csY87" fmla="*/ 283807 h 2904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Lst>
                <a:rect l="l" t="t" r="r" b="b"/>
                <a:pathLst>
                  <a:path w="376864" h="290414">
                    <a:moveTo>
                      <a:pt x="228156" y="283450"/>
                    </a:moveTo>
                    <a:cubicBezTo>
                      <a:pt x="233151" y="278360"/>
                      <a:pt x="234845" y="271484"/>
                      <a:pt x="236718" y="264697"/>
                    </a:cubicBezTo>
                    <a:cubicBezTo>
                      <a:pt x="237700" y="261215"/>
                      <a:pt x="239216" y="258089"/>
                      <a:pt x="237343" y="254696"/>
                    </a:cubicBezTo>
                    <a:cubicBezTo>
                      <a:pt x="235113" y="250678"/>
                      <a:pt x="232437" y="252285"/>
                      <a:pt x="228869" y="250410"/>
                    </a:cubicBezTo>
                    <a:cubicBezTo>
                      <a:pt x="225391" y="248535"/>
                      <a:pt x="223518" y="244516"/>
                      <a:pt x="221556" y="241302"/>
                    </a:cubicBezTo>
                    <a:cubicBezTo>
                      <a:pt x="219683" y="238087"/>
                      <a:pt x="217007" y="233711"/>
                      <a:pt x="216829" y="229872"/>
                    </a:cubicBezTo>
                    <a:cubicBezTo>
                      <a:pt x="216650" y="226746"/>
                      <a:pt x="218434" y="224603"/>
                      <a:pt x="217810" y="221299"/>
                    </a:cubicBezTo>
                    <a:cubicBezTo>
                      <a:pt x="213082" y="220049"/>
                      <a:pt x="214509" y="227996"/>
                      <a:pt x="208623" y="225139"/>
                    </a:cubicBezTo>
                    <a:cubicBezTo>
                      <a:pt x="206393" y="224067"/>
                      <a:pt x="202379" y="215227"/>
                      <a:pt x="203182" y="212637"/>
                    </a:cubicBezTo>
                    <a:cubicBezTo>
                      <a:pt x="204609" y="207994"/>
                      <a:pt x="212101" y="208976"/>
                      <a:pt x="215134" y="207011"/>
                    </a:cubicBezTo>
                    <a:cubicBezTo>
                      <a:pt x="218880" y="204511"/>
                      <a:pt x="221021" y="199868"/>
                      <a:pt x="224945" y="197100"/>
                    </a:cubicBezTo>
                    <a:cubicBezTo>
                      <a:pt x="230208" y="193528"/>
                      <a:pt x="234935" y="192545"/>
                      <a:pt x="240732" y="190849"/>
                    </a:cubicBezTo>
                    <a:cubicBezTo>
                      <a:pt x="244211" y="189867"/>
                      <a:pt x="251614" y="188081"/>
                      <a:pt x="254022" y="185312"/>
                    </a:cubicBezTo>
                    <a:cubicBezTo>
                      <a:pt x="256698" y="182276"/>
                      <a:pt x="255984" y="174775"/>
                      <a:pt x="255806" y="170936"/>
                    </a:cubicBezTo>
                    <a:cubicBezTo>
                      <a:pt x="255449" y="162184"/>
                      <a:pt x="253933" y="157452"/>
                      <a:pt x="250900" y="149147"/>
                    </a:cubicBezTo>
                    <a:cubicBezTo>
                      <a:pt x="249919" y="146290"/>
                      <a:pt x="251525" y="145486"/>
                      <a:pt x="248403" y="143521"/>
                    </a:cubicBezTo>
                    <a:cubicBezTo>
                      <a:pt x="246173" y="142182"/>
                      <a:pt x="242516" y="143164"/>
                      <a:pt x="240108" y="142093"/>
                    </a:cubicBezTo>
                    <a:cubicBezTo>
                      <a:pt x="234756" y="139771"/>
                      <a:pt x="231991" y="133788"/>
                      <a:pt x="238502" y="132270"/>
                    </a:cubicBezTo>
                    <a:cubicBezTo>
                      <a:pt x="243586" y="131109"/>
                      <a:pt x="248670" y="133788"/>
                      <a:pt x="253665" y="132806"/>
                    </a:cubicBezTo>
                    <a:cubicBezTo>
                      <a:pt x="257590" y="132091"/>
                      <a:pt x="264725" y="130038"/>
                      <a:pt x="266152" y="126287"/>
                    </a:cubicBezTo>
                    <a:cubicBezTo>
                      <a:pt x="268739" y="119768"/>
                      <a:pt x="264636" y="114857"/>
                      <a:pt x="261247" y="110660"/>
                    </a:cubicBezTo>
                    <a:cubicBezTo>
                      <a:pt x="257054" y="105481"/>
                      <a:pt x="261158" y="102534"/>
                      <a:pt x="266687" y="106195"/>
                    </a:cubicBezTo>
                    <a:cubicBezTo>
                      <a:pt x="271147" y="109142"/>
                      <a:pt x="269988" y="116822"/>
                      <a:pt x="274804" y="119233"/>
                    </a:cubicBezTo>
                    <a:cubicBezTo>
                      <a:pt x="280780" y="122179"/>
                      <a:pt x="279353" y="108517"/>
                      <a:pt x="285507" y="118161"/>
                    </a:cubicBezTo>
                    <a:cubicBezTo>
                      <a:pt x="288540" y="122983"/>
                      <a:pt x="287648" y="130484"/>
                      <a:pt x="292286" y="134324"/>
                    </a:cubicBezTo>
                    <a:cubicBezTo>
                      <a:pt x="299956" y="140753"/>
                      <a:pt x="298975" y="129680"/>
                      <a:pt x="300848" y="125216"/>
                    </a:cubicBezTo>
                    <a:cubicBezTo>
                      <a:pt x="303524" y="118965"/>
                      <a:pt x="309679" y="116911"/>
                      <a:pt x="315922" y="117179"/>
                    </a:cubicBezTo>
                    <a:cubicBezTo>
                      <a:pt x="316279" y="124323"/>
                      <a:pt x="315119" y="124233"/>
                      <a:pt x="309589" y="127537"/>
                    </a:cubicBezTo>
                    <a:cubicBezTo>
                      <a:pt x="304773" y="130484"/>
                      <a:pt x="306111" y="133431"/>
                      <a:pt x="303346" y="138610"/>
                    </a:cubicBezTo>
                    <a:cubicBezTo>
                      <a:pt x="302365" y="140396"/>
                      <a:pt x="302008" y="141468"/>
                      <a:pt x="300135" y="142539"/>
                    </a:cubicBezTo>
                    <a:cubicBezTo>
                      <a:pt x="298351" y="143521"/>
                      <a:pt x="293178" y="142093"/>
                      <a:pt x="292108" y="143343"/>
                    </a:cubicBezTo>
                    <a:cubicBezTo>
                      <a:pt x="288183" y="147540"/>
                      <a:pt x="297548" y="149951"/>
                      <a:pt x="300402" y="150129"/>
                    </a:cubicBezTo>
                    <a:cubicBezTo>
                      <a:pt x="307449" y="150487"/>
                      <a:pt x="306378" y="146290"/>
                      <a:pt x="307805" y="140575"/>
                    </a:cubicBezTo>
                    <a:cubicBezTo>
                      <a:pt x="308965" y="135842"/>
                      <a:pt x="309233" y="133699"/>
                      <a:pt x="313960" y="132627"/>
                    </a:cubicBezTo>
                    <a:cubicBezTo>
                      <a:pt x="317171" y="131913"/>
                      <a:pt x="323058" y="133967"/>
                      <a:pt x="325733" y="131824"/>
                    </a:cubicBezTo>
                    <a:cubicBezTo>
                      <a:pt x="328231" y="129859"/>
                      <a:pt x="327428" y="124501"/>
                      <a:pt x="327517" y="121733"/>
                    </a:cubicBezTo>
                    <a:cubicBezTo>
                      <a:pt x="334385" y="121554"/>
                      <a:pt x="330015" y="113339"/>
                      <a:pt x="331798" y="109678"/>
                    </a:cubicBezTo>
                    <a:cubicBezTo>
                      <a:pt x="334296" y="104588"/>
                      <a:pt x="342056" y="108606"/>
                      <a:pt x="344107" y="113518"/>
                    </a:cubicBezTo>
                    <a:cubicBezTo>
                      <a:pt x="346783" y="119768"/>
                      <a:pt x="344107" y="122179"/>
                      <a:pt x="339380" y="125037"/>
                    </a:cubicBezTo>
                    <a:cubicBezTo>
                      <a:pt x="336169" y="126912"/>
                      <a:pt x="325912" y="133342"/>
                      <a:pt x="332869" y="137806"/>
                    </a:cubicBezTo>
                    <a:cubicBezTo>
                      <a:pt x="336704" y="140307"/>
                      <a:pt x="343037" y="134324"/>
                      <a:pt x="346961" y="134145"/>
                    </a:cubicBezTo>
                    <a:cubicBezTo>
                      <a:pt x="353294" y="133877"/>
                      <a:pt x="355078" y="139414"/>
                      <a:pt x="360519" y="140664"/>
                    </a:cubicBezTo>
                    <a:cubicBezTo>
                      <a:pt x="371400" y="143075"/>
                      <a:pt x="376038" y="123965"/>
                      <a:pt x="376752" y="116107"/>
                    </a:cubicBezTo>
                    <a:cubicBezTo>
                      <a:pt x="378000" y="103249"/>
                      <a:pt x="368546" y="109678"/>
                      <a:pt x="363640" y="101552"/>
                    </a:cubicBezTo>
                    <a:cubicBezTo>
                      <a:pt x="361589" y="98337"/>
                      <a:pt x="362838" y="94497"/>
                      <a:pt x="360429" y="91194"/>
                    </a:cubicBezTo>
                    <a:cubicBezTo>
                      <a:pt x="356237" y="85657"/>
                      <a:pt x="355435" y="86997"/>
                      <a:pt x="355167" y="79228"/>
                    </a:cubicBezTo>
                    <a:cubicBezTo>
                      <a:pt x="354899" y="73691"/>
                      <a:pt x="354186" y="69316"/>
                      <a:pt x="350797" y="64583"/>
                    </a:cubicBezTo>
                    <a:cubicBezTo>
                      <a:pt x="347675" y="60207"/>
                      <a:pt x="342591" y="58511"/>
                      <a:pt x="342056" y="65655"/>
                    </a:cubicBezTo>
                    <a:cubicBezTo>
                      <a:pt x="337953" y="66458"/>
                      <a:pt x="335366" y="60833"/>
                      <a:pt x="330817" y="61368"/>
                    </a:cubicBezTo>
                    <a:cubicBezTo>
                      <a:pt x="326268" y="61904"/>
                      <a:pt x="325466" y="64940"/>
                      <a:pt x="320114" y="64583"/>
                    </a:cubicBezTo>
                    <a:cubicBezTo>
                      <a:pt x="318687" y="58689"/>
                      <a:pt x="311373" y="62618"/>
                      <a:pt x="307538" y="61993"/>
                    </a:cubicBezTo>
                    <a:cubicBezTo>
                      <a:pt x="303167" y="61279"/>
                      <a:pt x="296478" y="56189"/>
                      <a:pt x="296746" y="51099"/>
                    </a:cubicBezTo>
                    <a:cubicBezTo>
                      <a:pt x="297102" y="45741"/>
                      <a:pt x="302186" y="45920"/>
                      <a:pt x="300402" y="39223"/>
                    </a:cubicBezTo>
                    <a:cubicBezTo>
                      <a:pt x="300135" y="38151"/>
                      <a:pt x="298262" y="33150"/>
                      <a:pt x="297281" y="32793"/>
                    </a:cubicBezTo>
                    <a:cubicBezTo>
                      <a:pt x="296121" y="32347"/>
                      <a:pt x="294873" y="33061"/>
                      <a:pt x="293624" y="33776"/>
                    </a:cubicBezTo>
                    <a:cubicBezTo>
                      <a:pt x="293445" y="34758"/>
                      <a:pt x="293178" y="35740"/>
                      <a:pt x="292553" y="36365"/>
                    </a:cubicBezTo>
                    <a:cubicBezTo>
                      <a:pt x="290413" y="38419"/>
                      <a:pt x="288361" y="37258"/>
                      <a:pt x="286132" y="36276"/>
                    </a:cubicBezTo>
                    <a:cubicBezTo>
                      <a:pt x="283456" y="35026"/>
                      <a:pt x="281672" y="33776"/>
                      <a:pt x="280066" y="31275"/>
                    </a:cubicBezTo>
                    <a:cubicBezTo>
                      <a:pt x="278996" y="29579"/>
                      <a:pt x="277480" y="27971"/>
                      <a:pt x="276410" y="26096"/>
                    </a:cubicBezTo>
                    <a:cubicBezTo>
                      <a:pt x="274982" y="23596"/>
                      <a:pt x="276588" y="17881"/>
                      <a:pt x="273555" y="17524"/>
                    </a:cubicBezTo>
                    <a:cubicBezTo>
                      <a:pt x="271504" y="17256"/>
                      <a:pt x="267490" y="21721"/>
                      <a:pt x="265171" y="18684"/>
                    </a:cubicBezTo>
                    <a:cubicBezTo>
                      <a:pt x="263476" y="16452"/>
                      <a:pt x="267044" y="13594"/>
                      <a:pt x="267936" y="11898"/>
                    </a:cubicBezTo>
                    <a:cubicBezTo>
                      <a:pt x="269096" y="9576"/>
                      <a:pt x="269452" y="5201"/>
                      <a:pt x="267936" y="2790"/>
                    </a:cubicBezTo>
                    <a:cubicBezTo>
                      <a:pt x="265528" y="-872"/>
                      <a:pt x="254379" y="-604"/>
                      <a:pt x="250989" y="1718"/>
                    </a:cubicBezTo>
                    <a:cubicBezTo>
                      <a:pt x="248403" y="3593"/>
                      <a:pt x="246084" y="5022"/>
                      <a:pt x="243319" y="6719"/>
                    </a:cubicBezTo>
                    <a:cubicBezTo>
                      <a:pt x="239751" y="9040"/>
                      <a:pt x="235648" y="19042"/>
                      <a:pt x="231367" y="18684"/>
                    </a:cubicBezTo>
                    <a:cubicBezTo>
                      <a:pt x="228513" y="18417"/>
                      <a:pt x="230029" y="17434"/>
                      <a:pt x="228513" y="15827"/>
                    </a:cubicBezTo>
                    <a:cubicBezTo>
                      <a:pt x="226551" y="13773"/>
                      <a:pt x="224142" y="13416"/>
                      <a:pt x="221288" y="13327"/>
                    </a:cubicBezTo>
                    <a:cubicBezTo>
                      <a:pt x="215312" y="13059"/>
                      <a:pt x="209247" y="11809"/>
                      <a:pt x="203628" y="10380"/>
                    </a:cubicBezTo>
                    <a:cubicBezTo>
                      <a:pt x="200774" y="9665"/>
                      <a:pt x="198276" y="8772"/>
                      <a:pt x="196314" y="11541"/>
                    </a:cubicBezTo>
                    <a:cubicBezTo>
                      <a:pt x="195422" y="12791"/>
                      <a:pt x="195511" y="14755"/>
                      <a:pt x="194530" y="16095"/>
                    </a:cubicBezTo>
                    <a:cubicBezTo>
                      <a:pt x="193549" y="17524"/>
                      <a:pt x="192300" y="17791"/>
                      <a:pt x="191498" y="19756"/>
                    </a:cubicBezTo>
                    <a:cubicBezTo>
                      <a:pt x="190516" y="22346"/>
                      <a:pt x="189000" y="25739"/>
                      <a:pt x="188287" y="28418"/>
                    </a:cubicBezTo>
                    <a:cubicBezTo>
                      <a:pt x="187395" y="31990"/>
                      <a:pt x="189714" y="34133"/>
                      <a:pt x="185432" y="35294"/>
                    </a:cubicBezTo>
                    <a:cubicBezTo>
                      <a:pt x="181419" y="36365"/>
                      <a:pt x="170359" y="31722"/>
                      <a:pt x="168129" y="36454"/>
                    </a:cubicBezTo>
                    <a:cubicBezTo>
                      <a:pt x="166791" y="39491"/>
                      <a:pt x="170983" y="41277"/>
                      <a:pt x="171964" y="43330"/>
                    </a:cubicBezTo>
                    <a:cubicBezTo>
                      <a:pt x="173302" y="46099"/>
                      <a:pt x="172232" y="48956"/>
                      <a:pt x="170537" y="51099"/>
                    </a:cubicBezTo>
                    <a:cubicBezTo>
                      <a:pt x="168753" y="53242"/>
                      <a:pt x="166167" y="56011"/>
                      <a:pt x="163402" y="56636"/>
                    </a:cubicBezTo>
                    <a:cubicBezTo>
                      <a:pt x="160458" y="57261"/>
                      <a:pt x="157158" y="55832"/>
                      <a:pt x="154393" y="57082"/>
                    </a:cubicBezTo>
                    <a:cubicBezTo>
                      <a:pt x="149577" y="59225"/>
                      <a:pt x="150023" y="65565"/>
                      <a:pt x="147436" y="69405"/>
                    </a:cubicBezTo>
                    <a:cubicBezTo>
                      <a:pt x="146544" y="70655"/>
                      <a:pt x="145206" y="71727"/>
                      <a:pt x="144136" y="72798"/>
                    </a:cubicBezTo>
                    <a:cubicBezTo>
                      <a:pt x="141906" y="75120"/>
                      <a:pt x="139766" y="77442"/>
                      <a:pt x="137536" y="79763"/>
                    </a:cubicBezTo>
                    <a:cubicBezTo>
                      <a:pt x="120500" y="97712"/>
                      <a:pt x="103464" y="115661"/>
                      <a:pt x="86428" y="133610"/>
                    </a:cubicBezTo>
                    <a:cubicBezTo>
                      <a:pt x="65914" y="155219"/>
                      <a:pt x="45399" y="176829"/>
                      <a:pt x="24974" y="198439"/>
                    </a:cubicBezTo>
                    <a:cubicBezTo>
                      <a:pt x="16768" y="207101"/>
                      <a:pt x="8473" y="215763"/>
                      <a:pt x="268" y="224514"/>
                    </a:cubicBezTo>
                    <a:lnTo>
                      <a:pt x="0" y="290415"/>
                    </a:lnTo>
                    <a:lnTo>
                      <a:pt x="224767" y="287825"/>
                    </a:lnTo>
                    <a:cubicBezTo>
                      <a:pt x="225837" y="286575"/>
                      <a:pt x="227175" y="285325"/>
                      <a:pt x="228691" y="283807"/>
                    </a:cubicBezTo>
                    <a:close/>
                  </a:path>
                </a:pathLst>
              </a:custGeom>
              <a:grpFill/>
              <a:ln w="3175" cap="flat">
                <a:solidFill>
                  <a:schemeClr val="bg1">
                    <a:lumMod val="85000"/>
                  </a:schemeClr>
                </a:solidFill>
                <a:prstDash val="solid"/>
                <a:miter/>
              </a:ln>
            </p:spPr>
            <p:txBody>
              <a:bodyPr/>
              <a:lstStyle/>
              <a:p>
                <a:endParaRPr lang="en-US"/>
              </a:p>
            </p:txBody>
          </p:sp>
          <p:sp>
            <p:nvSpPr>
              <p:cNvPr id="1276" name="Freeform 1275">
                <a:extLst>
                  <a:ext uri="{FF2B5EF4-FFF2-40B4-BE49-F238E27FC236}">
                    <a16:creationId xmlns:a16="http://schemas.microsoft.com/office/drawing/2014/main" id="{0A8A2A16-2E04-0332-9EB1-45C3807C06AF}"/>
                  </a:ext>
                </a:extLst>
              </p:cNvPr>
              <p:cNvSpPr/>
              <p:nvPr/>
            </p:nvSpPr>
            <p:spPr>
              <a:xfrm>
                <a:off x="10242770" y="-100132"/>
                <a:ext cx="175523" cy="216843"/>
              </a:xfrm>
              <a:custGeom>
                <a:avLst/>
                <a:gdLst>
                  <a:gd name="csX0" fmla="*/ 73219 w 175523"/>
                  <a:gd name="csY0" fmla="*/ 209700 h 216843"/>
                  <a:gd name="csX1" fmla="*/ 96855 w 175523"/>
                  <a:gd name="csY1" fmla="*/ 215236 h 216843"/>
                  <a:gd name="csX2" fmla="*/ 111661 w 175523"/>
                  <a:gd name="csY2" fmla="*/ 215772 h 216843"/>
                  <a:gd name="csX3" fmla="*/ 137617 w 175523"/>
                  <a:gd name="csY3" fmla="*/ 216843 h 216843"/>
                  <a:gd name="csX4" fmla="*/ 137082 w 175523"/>
                  <a:gd name="csY4" fmla="*/ 106205 h 216843"/>
                  <a:gd name="csX5" fmla="*/ 175524 w 175523"/>
                  <a:gd name="csY5" fmla="*/ 105222 h 216843"/>
                  <a:gd name="csX6" fmla="*/ 174186 w 175523"/>
                  <a:gd name="csY6" fmla="*/ 100222 h 216843"/>
                  <a:gd name="csX7" fmla="*/ 165891 w 175523"/>
                  <a:gd name="csY7" fmla="*/ 71200 h 216843"/>
                  <a:gd name="csX8" fmla="*/ 162948 w 175523"/>
                  <a:gd name="csY8" fmla="*/ 43518 h 216843"/>
                  <a:gd name="csX9" fmla="*/ 162234 w 175523"/>
                  <a:gd name="csY9" fmla="*/ 32088 h 216843"/>
                  <a:gd name="csX10" fmla="*/ 162591 w 175523"/>
                  <a:gd name="csY10" fmla="*/ 17086 h 216843"/>
                  <a:gd name="csX11" fmla="*/ 158934 w 175523"/>
                  <a:gd name="csY11" fmla="*/ 31 h 216843"/>
                  <a:gd name="csX12" fmla="*/ 145733 w 175523"/>
                  <a:gd name="csY12" fmla="*/ 6371 h 216843"/>
                  <a:gd name="csX13" fmla="*/ 134049 w 175523"/>
                  <a:gd name="csY13" fmla="*/ 12354 h 216843"/>
                  <a:gd name="csX14" fmla="*/ 137884 w 175523"/>
                  <a:gd name="csY14" fmla="*/ 22891 h 216843"/>
                  <a:gd name="csX15" fmla="*/ 140471 w 175523"/>
                  <a:gd name="csY15" fmla="*/ 32624 h 216843"/>
                  <a:gd name="csX16" fmla="*/ 139401 w 175523"/>
                  <a:gd name="csY16" fmla="*/ 51108 h 216843"/>
                  <a:gd name="csX17" fmla="*/ 145109 w 175523"/>
                  <a:gd name="csY17" fmla="*/ 60485 h 216843"/>
                  <a:gd name="csX18" fmla="*/ 145912 w 175523"/>
                  <a:gd name="csY18" fmla="*/ 69414 h 216843"/>
                  <a:gd name="csX19" fmla="*/ 139133 w 175523"/>
                  <a:gd name="csY19" fmla="*/ 60753 h 216843"/>
                  <a:gd name="csX20" fmla="*/ 133246 w 175523"/>
                  <a:gd name="csY20" fmla="*/ 49948 h 216843"/>
                  <a:gd name="csX21" fmla="*/ 133603 w 175523"/>
                  <a:gd name="csY21" fmla="*/ 35571 h 216843"/>
                  <a:gd name="csX22" fmla="*/ 129589 w 175523"/>
                  <a:gd name="csY22" fmla="*/ 22087 h 216843"/>
                  <a:gd name="csX23" fmla="*/ 124595 w 175523"/>
                  <a:gd name="csY23" fmla="*/ 17801 h 216843"/>
                  <a:gd name="csX24" fmla="*/ 120670 w 175523"/>
                  <a:gd name="csY24" fmla="*/ 20033 h 216843"/>
                  <a:gd name="csX25" fmla="*/ 117459 w 175523"/>
                  <a:gd name="csY25" fmla="*/ 16372 h 216843"/>
                  <a:gd name="csX26" fmla="*/ 112732 w 175523"/>
                  <a:gd name="csY26" fmla="*/ 4317 h 216843"/>
                  <a:gd name="csX27" fmla="*/ 105151 w 175523"/>
                  <a:gd name="csY27" fmla="*/ 9139 h 216843"/>
                  <a:gd name="csX28" fmla="*/ 85706 w 175523"/>
                  <a:gd name="csY28" fmla="*/ 2531 h 216843"/>
                  <a:gd name="csX29" fmla="*/ 86331 w 175523"/>
                  <a:gd name="csY29" fmla="*/ 19497 h 216843"/>
                  <a:gd name="csX30" fmla="*/ 80533 w 175523"/>
                  <a:gd name="csY30" fmla="*/ 30927 h 216843"/>
                  <a:gd name="csX31" fmla="*/ 71525 w 175523"/>
                  <a:gd name="csY31" fmla="*/ 26820 h 216843"/>
                  <a:gd name="csX32" fmla="*/ 59930 w 175523"/>
                  <a:gd name="csY32" fmla="*/ 21105 h 216843"/>
                  <a:gd name="csX33" fmla="*/ 54221 w 175523"/>
                  <a:gd name="csY33" fmla="*/ 19765 h 216843"/>
                  <a:gd name="csX34" fmla="*/ 46996 w 175523"/>
                  <a:gd name="csY34" fmla="*/ 15211 h 216843"/>
                  <a:gd name="csX35" fmla="*/ 30317 w 175523"/>
                  <a:gd name="csY35" fmla="*/ 7710 h 216843"/>
                  <a:gd name="csX36" fmla="*/ 27463 w 175523"/>
                  <a:gd name="csY36" fmla="*/ 17801 h 216843"/>
                  <a:gd name="csX37" fmla="*/ 30317 w 175523"/>
                  <a:gd name="csY37" fmla="*/ 25212 h 216843"/>
                  <a:gd name="csX38" fmla="*/ 30853 w 175523"/>
                  <a:gd name="csY38" fmla="*/ 45304 h 216843"/>
                  <a:gd name="csX39" fmla="*/ 36293 w 175523"/>
                  <a:gd name="csY39" fmla="*/ 60395 h 216843"/>
                  <a:gd name="csX40" fmla="*/ 16938 w 175523"/>
                  <a:gd name="csY40" fmla="*/ 62717 h 216843"/>
                  <a:gd name="csX41" fmla="*/ 2489 w 175523"/>
                  <a:gd name="csY41" fmla="*/ 72004 h 216843"/>
                  <a:gd name="csX42" fmla="*/ 2757 w 175523"/>
                  <a:gd name="csY42" fmla="*/ 94596 h 216843"/>
                  <a:gd name="csX43" fmla="*/ 19614 w 175523"/>
                  <a:gd name="csY43" fmla="*/ 106115 h 216843"/>
                  <a:gd name="csX44" fmla="*/ 26304 w 175523"/>
                  <a:gd name="csY44" fmla="*/ 131476 h 216843"/>
                  <a:gd name="csX45" fmla="*/ 13460 w 175523"/>
                  <a:gd name="csY45" fmla="*/ 146299 h 216843"/>
                  <a:gd name="csX46" fmla="*/ 14798 w 175523"/>
                  <a:gd name="csY46" fmla="*/ 166927 h 216843"/>
                  <a:gd name="csX47" fmla="*/ 438 w 175523"/>
                  <a:gd name="csY47" fmla="*/ 180053 h 216843"/>
                  <a:gd name="csX48" fmla="*/ 14709 w 175523"/>
                  <a:gd name="csY48" fmla="*/ 192733 h 216843"/>
                  <a:gd name="csX49" fmla="*/ 32101 w 175523"/>
                  <a:gd name="csY49" fmla="*/ 194430 h 216843"/>
                  <a:gd name="csX50" fmla="*/ 32458 w 175523"/>
                  <a:gd name="csY50" fmla="*/ 199252 h 216843"/>
                  <a:gd name="csX51" fmla="*/ 56808 w 175523"/>
                  <a:gd name="csY51" fmla="*/ 204431 h 216843"/>
                  <a:gd name="csX52" fmla="*/ 73041 w 175523"/>
                  <a:gd name="csY52" fmla="*/ 209789 h 2168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175523" h="216843">
                    <a:moveTo>
                      <a:pt x="73219" y="209700"/>
                    </a:moveTo>
                    <a:cubicBezTo>
                      <a:pt x="81693" y="212557"/>
                      <a:pt x="87847" y="215236"/>
                      <a:pt x="96855" y="215236"/>
                    </a:cubicBezTo>
                    <a:cubicBezTo>
                      <a:pt x="101761" y="215236"/>
                      <a:pt x="106756" y="215504"/>
                      <a:pt x="111661" y="215772"/>
                    </a:cubicBezTo>
                    <a:cubicBezTo>
                      <a:pt x="120313" y="216129"/>
                      <a:pt x="128965" y="216486"/>
                      <a:pt x="137617" y="216843"/>
                    </a:cubicBezTo>
                    <a:lnTo>
                      <a:pt x="137082" y="106205"/>
                    </a:lnTo>
                    <a:lnTo>
                      <a:pt x="175524" y="105222"/>
                    </a:lnTo>
                    <a:cubicBezTo>
                      <a:pt x="175078" y="103526"/>
                      <a:pt x="174632" y="101918"/>
                      <a:pt x="174186" y="100222"/>
                    </a:cubicBezTo>
                    <a:cubicBezTo>
                      <a:pt x="171421" y="90578"/>
                      <a:pt x="167942" y="81023"/>
                      <a:pt x="165891" y="71200"/>
                    </a:cubicBezTo>
                    <a:cubicBezTo>
                      <a:pt x="163929" y="61824"/>
                      <a:pt x="164018" y="52894"/>
                      <a:pt x="162948" y="43518"/>
                    </a:cubicBezTo>
                    <a:cubicBezTo>
                      <a:pt x="162502" y="39678"/>
                      <a:pt x="162234" y="35928"/>
                      <a:pt x="162234" y="32088"/>
                    </a:cubicBezTo>
                    <a:cubicBezTo>
                      <a:pt x="162234" y="27088"/>
                      <a:pt x="162056" y="21998"/>
                      <a:pt x="162591" y="17086"/>
                    </a:cubicBezTo>
                    <a:cubicBezTo>
                      <a:pt x="163215" y="11282"/>
                      <a:pt x="169102" y="-684"/>
                      <a:pt x="158934" y="31"/>
                    </a:cubicBezTo>
                    <a:cubicBezTo>
                      <a:pt x="153493" y="477"/>
                      <a:pt x="150461" y="3781"/>
                      <a:pt x="145733" y="6371"/>
                    </a:cubicBezTo>
                    <a:cubicBezTo>
                      <a:pt x="142166" y="8246"/>
                      <a:pt x="136992" y="9585"/>
                      <a:pt x="134049" y="12354"/>
                    </a:cubicBezTo>
                    <a:cubicBezTo>
                      <a:pt x="129144" y="16997"/>
                      <a:pt x="135209" y="19408"/>
                      <a:pt x="137884" y="22891"/>
                    </a:cubicBezTo>
                    <a:cubicBezTo>
                      <a:pt x="139936" y="25570"/>
                      <a:pt x="140293" y="29409"/>
                      <a:pt x="140471" y="32624"/>
                    </a:cubicBezTo>
                    <a:cubicBezTo>
                      <a:pt x="140828" y="38875"/>
                      <a:pt x="138598" y="45126"/>
                      <a:pt x="139401" y="51108"/>
                    </a:cubicBezTo>
                    <a:cubicBezTo>
                      <a:pt x="140025" y="55484"/>
                      <a:pt x="143504" y="56823"/>
                      <a:pt x="145109" y="60485"/>
                    </a:cubicBezTo>
                    <a:cubicBezTo>
                      <a:pt x="146268" y="63164"/>
                      <a:pt x="144841" y="66825"/>
                      <a:pt x="145912" y="69414"/>
                    </a:cubicBezTo>
                    <a:cubicBezTo>
                      <a:pt x="142879" y="68879"/>
                      <a:pt x="141363" y="62985"/>
                      <a:pt x="139133" y="60753"/>
                    </a:cubicBezTo>
                    <a:cubicBezTo>
                      <a:pt x="135833" y="57449"/>
                      <a:pt x="133781" y="55038"/>
                      <a:pt x="133246" y="49948"/>
                    </a:cubicBezTo>
                    <a:cubicBezTo>
                      <a:pt x="132800" y="45215"/>
                      <a:pt x="133603" y="40393"/>
                      <a:pt x="133603" y="35571"/>
                    </a:cubicBezTo>
                    <a:cubicBezTo>
                      <a:pt x="133603" y="31463"/>
                      <a:pt x="131641" y="25748"/>
                      <a:pt x="129589" y="22087"/>
                    </a:cubicBezTo>
                    <a:cubicBezTo>
                      <a:pt x="128519" y="20301"/>
                      <a:pt x="126646" y="18247"/>
                      <a:pt x="124595" y="17801"/>
                    </a:cubicBezTo>
                    <a:cubicBezTo>
                      <a:pt x="121295" y="17086"/>
                      <a:pt x="122632" y="18247"/>
                      <a:pt x="120670" y="20033"/>
                    </a:cubicBezTo>
                    <a:cubicBezTo>
                      <a:pt x="117638" y="22801"/>
                      <a:pt x="117548" y="20480"/>
                      <a:pt x="117459" y="16372"/>
                    </a:cubicBezTo>
                    <a:cubicBezTo>
                      <a:pt x="117281" y="12711"/>
                      <a:pt x="117459" y="5746"/>
                      <a:pt x="112732" y="4317"/>
                    </a:cubicBezTo>
                    <a:cubicBezTo>
                      <a:pt x="108540" y="3067"/>
                      <a:pt x="108183" y="7799"/>
                      <a:pt x="105151" y="9139"/>
                    </a:cubicBezTo>
                    <a:cubicBezTo>
                      <a:pt x="96499" y="12979"/>
                      <a:pt x="92931" y="4138"/>
                      <a:pt x="85706" y="2531"/>
                    </a:cubicBezTo>
                    <a:cubicBezTo>
                      <a:pt x="76074" y="477"/>
                      <a:pt x="86688" y="16193"/>
                      <a:pt x="86331" y="19497"/>
                    </a:cubicBezTo>
                    <a:cubicBezTo>
                      <a:pt x="86063" y="22355"/>
                      <a:pt x="83031" y="29677"/>
                      <a:pt x="80533" y="30927"/>
                    </a:cubicBezTo>
                    <a:cubicBezTo>
                      <a:pt x="77055" y="32624"/>
                      <a:pt x="73933" y="28606"/>
                      <a:pt x="71525" y="26820"/>
                    </a:cubicBezTo>
                    <a:cubicBezTo>
                      <a:pt x="68314" y="24498"/>
                      <a:pt x="63408" y="22355"/>
                      <a:pt x="59930" y="21105"/>
                    </a:cubicBezTo>
                    <a:cubicBezTo>
                      <a:pt x="58057" y="20390"/>
                      <a:pt x="56094" y="20480"/>
                      <a:pt x="54221" y="19765"/>
                    </a:cubicBezTo>
                    <a:cubicBezTo>
                      <a:pt x="51724" y="18783"/>
                      <a:pt x="49316" y="16640"/>
                      <a:pt x="46996" y="15211"/>
                    </a:cubicBezTo>
                    <a:cubicBezTo>
                      <a:pt x="42359" y="12354"/>
                      <a:pt x="35758" y="8960"/>
                      <a:pt x="30317" y="7710"/>
                    </a:cubicBezTo>
                    <a:cubicBezTo>
                      <a:pt x="24252" y="6281"/>
                      <a:pt x="25768" y="13872"/>
                      <a:pt x="27463" y="17801"/>
                    </a:cubicBezTo>
                    <a:cubicBezTo>
                      <a:pt x="28533" y="20122"/>
                      <a:pt x="29961" y="22533"/>
                      <a:pt x="30317" y="25212"/>
                    </a:cubicBezTo>
                    <a:cubicBezTo>
                      <a:pt x="31299" y="31820"/>
                      <a:pt x="29247" y="38786"/>
                      <a:pt x="30853" y="45304"/>
                    </a:cubicBezTo>
                    <a:cubicBezTo>
                      <a:pt x="31834" y="49233"/>
                      <a:pt x="39594" y="56823"/>
                      <a:pt x="36293" y="60395"/>
                    </a:cubicBezTo>
                    <a:cubicBezTo>
                      <a:pt x="33261" y="63699"/>
                      <a:pt x="21130" y="62538"/>
                      <a:pt x="16938" y="62717"/>
                    </a:cubicBezTo>
                    <a:cubicBezTo>
                      <a:pt x="8822" y="62985"/>
                      <a:pt x="3916" y="63431"/>
                      <a:pt x="2489" y="72004"/>
                    </a:cubicBezTo>
                    <a:cubicBezTo>
                      <a:pt x="1686" y="76826"/>
                      <a:pt x="527" y="90310"/>
                      <a:pt x="2757" y="94596"/>
                    </a:cubicBezTo>
                    <a:cubicBezTo>
                      <a:pt x="5700" y="100222"/>
                      <a:pt x="15601" y="101293"/>
                      <a:pt x="19614" y="106115"/>
                    </a:cubicBezTo>
                    <a:cubicBezTo>
                      <a:pt x="23450" y="110669"/>
                      <a:pt x="27642" y="125225"/>
                      <a:pt x="26304" y="131476"/>
                    </a:cubicBezTo>
                    <a:cubicBezTo>
                      <a:pt x="24787" y="138619"/>
                      <a:pt x="16314" y="140584"/>
                      <a:pt x="13460" y="146299"/>
                    </a:cubicBezTo>
                    <a:cubicBezTo>
                      <a:pt x="10249" y="152728"/>
                      <a:pt x="18098" y="159961"/>
                      <a:pt x="14798" y="166927"/>
                    </a:cubicBezTo>
                    <a:cubicBezTo>
                      <a:pt x="11854" y="172999"/>
                      <a:pt x="2578" y="172016"/>
                      <a:pt x="438" y="180053"/>
                    </a:cubicBezTo>
                    <a:cubicBezTo>
                      <a:pt x="-2060" y="189697"/>
                      <a:pt x="6592" y="193626"/>
                      <a:pt x="14709" y="192733"/>
                    </a:cubicBezTo>
                    <a:cubicBezTo>
                      <a:pt x="20239" y="192198"/>
                      <a:pt x="29069" y="187108"/>
                      <a:pt x="32101" y="194430"/>
                    </a:cubicBezTo>
                    <a:cubicBezTo>
                      <a:pt x="32993" y="196484"/>
                      <a:pt x="32993" y="198002"/>
                      <a:pt x="32458" y="199252"/>
                    </a:cubicBezTo>
                    <a:cubicBezTo>
                      <a:pt x="41021" y="199698"/>
                      <a:pt x="49672" y="200949"/>
                      <a:pt x="56808" y="204431"/>
                    </a:cubicBezTo>
                    <a:cubicBezTo>
                      <a:pt x="62516" y="207289"/>
                      <a:pt x="67243" y="207824"/>
                      <a:pt x="73041" y="209789"/>
                    </a:cubicBezTo>
                    <a:close/>
                  </a:path>
                </a:pathLst>
              </a:custGeom>
              <a:grpFill/>
              <a:ln w="3175" cap="flat">
                <a:solidFill>
                  <a:schemeClr val="bg1">
                    <a:lumMod val="85000"/>
                  </a:schemeClr>
                </a:solidFill>
                <a:prstDash val="solid"/>
                <a:miter/>
              </a:ln>
            </p:spPr>
            <p:txBody>
              <a:bodyPr/>
              <a:lstStyle/>
              <a:p>
                <a:endParaRPr lang="en-US"/>
              </a:p>
            </p:txBody>
          </p:sp>
          <p:sp>
            <p:nvSpPr>
              <p:cNvPr id="1277" name="Freeform 1276">
                <a:extLst>
                  <a:ext uri="{FF2B5EF4-FFF2-40B4-BE49-F238E27FC236}">
                    <a16:creationId xmlns:a16="http://schemas.microsoft.com/office/drawing/2014/main" id="{3C78EF87-8529-E13D-4B57-D8D1CCA9496F}"/>
                  </a:ext>
                </a:extLst>
              </p:cNvPr>
              <p:cNvSpPr/>
              <p:nvPr/>
            </p:nvSpPr>
            <p:spPr>
              <a:xfrm>
                <a:off x="10384815" y="-163640"/>
                <a:ext cx="15716" cy="59287"/>
              </a:xfrm>
              <a:custGeom>
                <a:avLst/>
                <a:gdLst>
                  <a:gd name="csX0" fmla="*/ 656 w 15716"/>
                  <a:gd name="csY0" fmla="*/ 6657 h 59287"/>
                  <a:gd name="csX1" fmla="*/ 3243 w 15716"/>
                  <a:gd name="csY1" fmla="*/ 30142 h 59287"/>
                  <a:gd name="csX2" fmla="*/ 2886 w 15716"/>
                  <a:gd name="csY2" fmla="*/ 38804 h 59287"/>
                  <a:gd name="csX3" fmla="*/ 4670 w 15716"/>
                  <a:gd name="csY3" fmla="*/ 47823 h 59287"/>
                  <a:gd name="csX4" fmla="*/ 8594 w 15716"/>
                  <a:gd name="csY4" fmla="*/ 57110 h 59287"/>
                  <a:gd name="csX5" fmla="*/ 13946 w 15716"/>
                  <a:gd name="csY5" fmla="*/ 42019 h 59287"/>
                  <a:gd name="csX6" fmla="*/ 10646 w 15716"/>
                  <a:gd name="csY6" fmla="*/ 23802 h 59287"/>
                  <a:gd name="csX7" fmla="*/ 12786 w 15716"/>
                  <a:gd name="csY7" fmla="*/ 12372 h 59287"/>
                  <a:gd name="csX8" fmla="*/ 12162 w 15716"/>
                  <a:gd name="csY8" fmla="*/ 1656 h 59287"/>
                  <a:gd name="csX9" fmla="*/ 656 w 15716"/>
                  <a:gd name="csY9" fmla="*/ 6657 h 592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5716" h="59287">
                    <a:moveTo>
                      <a:pt x="656" y="6657"/>
                    </a:moveTo>
                    <a:cubicBezTo>
                      <a:pt x="-1752" y="13890"/>
                      <a:pt x="3243" y="22641"/>
                      <a:pt x="3243" y="30142"/>
                    </a:cubicBezTo>
                    <a:cubicBezTo>
                      <a:pt x="3243" y="33089"/>
                      <a:pt x="2886" y="36036"/>
                      <a:pt x="2886" y="38804"/>
                    </a:cubicBezTo>
                    <a:cubicBezTo>
                      <a:pt x="2886" y="42108"/>
                      <a:pt x="4313" y="44608"/>
                      <a:pt x="4670" y="47823"/>
                    </a:cubicBezTo>
                    <a:cubicBezTo>
                      <a:pt x="5205" y="52823"/>
                      <a:pt x="-147" y="63986"/>
                      <a:pt x="8594" y="57110"/>
                    </a:cubicBezTo>
                    <a:cubicBezTo>
                      <a:pt x="13857" y="53091"/>
                      <a:pt x="18317" y="48805"/>
                      <a:pt x="13946" y="42019"/>
                    </a:cubicBezTo>
                    <a:cubicBezTo>
                      <a:pt x="9932" y="35768"/>
                      <a:pt x="8951" y="30856"/>
                      <a:pt x="10646" y="23802"/>
                    </a:cubicBezTo>
                    <a:cubicBezTo>
                      <a:pt x="11538" y="20051"/>
                      <a:pt x="12519" y="16212"/>
                      <a:pt x="12786" y="12372"/>
                    </a:cubicBezTo>
                    <a:cubicBezTo>
                      <a:pt x="12965" y="10050"/>
                      <a:pt x="13232" y="3621"/>
                      <a:pt x="12162" y="1656"/>
                    </a:cubicBezTo>
                    <a:cubicBezTo>
                      <a:pt x="9665" y="-2898"/>
                      <a:pt x="1816" y="2996"/>
                      <a:pt x="656" y="6657"/>
                    </a:cubicBezTo>
                    <a:close/>
                  </a:path>
                </a:pathLst>
              </a:custGeom>
              <a:grpFill/>
              <a:ln w="3175" cap="flat">
                <a:solidFill>
                  <a:schemeClr val="bg1">
                    <a:lumMod val="85000"/>
                  </a:schemeClr>
                </a:solidFill>
                <a:prstDash val="solid"/>
                <a:miter/>
              </a:ln>
            </p:spPr>
            <p:txBody>
              <a:bodyPr/>
              <a:lstStyle/>
              <a:p>
                <a:endParaRPr lang="en-US"/>
              </a:p>
            </p:txBody>
          </p:sp>
          <p:sp>
            <p:nvSpPr>
              <p:cNvPr id="1278" name="Freeform 1277">
                <a:extLst>
                  <a:ext uri="{FF2B5EF4-FFF2-40B4-BE49-F238E27FC236}">
                    <a16:creationId xmlns:a16="http://schemas.microsoft.com/office/drawing/2014/main" id="{8A8B7E69-DFB2-365E-B375-A007419E7C97}"/>
                  </a:ext>
                </a:extLst>
              </p:cNvPr>
              <p:cNvSpPr/>
              <p:nvPr/>
            </p:nvSpPr>
            <p:spPr>
              <a:xfrm>
                <a:off x="10360512" y="-189495"/>
                <a:ext cx="21657" cy="48691"/>
              </a:xfrm>
              <a:custGeom>
                <a:avLst/>
                <a:gdLst>
                  <a:gd name="csX0" fmla="*/ 9529 w 21657"/>
                  <a:gd name="csY0" fmla="*/ 7955 h 48691"/>
                  <a:gd name="csX1" fmla="*/ 1323 w 21657"/>
                  <a:gd name="csY1" fmla="*/ 1525 h 48691"/>
                  <a:gd name="csX2" fmla="*/ 1323 w 21657"/>
                  <a:gd name="csY2" fmla="*/ 13223 h 48691"/>
                  <a:gd name="csX3" fmla="*/ 8369 w 21657"/>
                  <a:gd name="csY3" fmla="*/ 28314 h 48691"/>
                  <a:gd name="csX4" fmla="*/ 13543 w 21657"/>
                  <a:gd name="csY4" fmla="*/ 43405 h 48691"/>
                  <a:gd name="csX5" fmla="*/ 17913 w 21657"/>
                  <a:gd name="csY5" fmla="*/ 48495 h 48691"/>
                  <a:gd name="csX6" fmla="*/ 20500 w 21657"/>
                  <a:gd name="csY6" fmla="*/ 25635 h 48691"/>
                  <a:gd name="csX7" fmla="*/ 16129 w 21657"/>
                  <a:gd name="csY7" fmla="*/ 20188 h 48691"/>
                  <a:gd name="csX8" fmla="*/ 13721 w 21657"/>
                  <a:gd name="csY8" fmla="*/ 13134 h 48691"/>
                  <a:gd name="csX9" fmla="*/ 9529 w 21657"/>
                  <a:gd name="csY9" fmla="*/ 7955 h 486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1657" h="48691">
                    <a:moveTo>
                      <a:pt x="9529" y="7955"/>
                    </a:moveTo>
                    <a:cubicBezTo>
                      <a:pt x="8191" y="5186"/>
                      <a:pt x="6050" y="-3475"/>
                      <a:pt x="1323" y="1525"/>
                    </a:cubicBezTo>
                    <a:cubicBezTo>
                      <a:pt x="-1085" y="4026"/>
                      <a:pt x="342" y="10366"/>
                      <a:pt x="1323" y="13223"/>
                    </a:cubicBezTo>
                    <a:cubicBezTo>
                      <a:pt x="3107" y="18492"/>
                      <a:pt x="6229" y="23403"/>
                      <a:pt x="8369" y="28314"/>
                    </a:cubicBezTo>
                    <a:cubicBezTo>
                      <a:pt x="10421" y="33136"/>
                      <a:pt x="11759" y="38137"/>
                      <a:pt x="13543" y="43405"/>
                    </a:cubicBezTo>
                    <a:cubicBezTo>
                      <a:pt x="14256" y="45370"/>
                      <a:pt x="14524" y="49656"/>
                      <a:pt x="17913" y="48495"/>
                    </a:cubicBezTo>
                    <a:cubicBezTo>
                      <a:pt x="22551" y="46888"/>
                      <a:pt x="22194" y="29118"/>
                      <a:pt x="20500" y="25635"/>
                    </a:cubicBezTo>
                    <a:cubicBezTo>
                      <a:pt x="19429" y="23492"/>
                      <a:pt x="17200" y="22421"/>
                      <a:pt x="16129" y="20188"/>
                    </a:cubicBezTo>
                    <a:cubicBezTo>
                      <a:pt x="15059" y="17956"/>
                      <a:pt x="15059" y="15277"/>
                      <a:pt x="13721" y="13134"/>
                    </a:cubicBezTo>
                    <a:cubicBezTo>
                      <a:pt x="12561" y="11259"/>
                      <a:pt x="10510" y="10098"/>
                      <a:pt x="9529" y="7955"/>
                    </a:cubicBezTo>
                    <a:close/>
                  </a:path>
                </a:pathLst>
              </a:custGeom>
              <a:grpFill/>
              <a:ln w="3175" cap="flat">
                <a:solidFill>
                  <a:schemeClr val="bg1">
                    <a:lumMod val="85000"/>
                  </a:schemeClr>
                </a:solidFill>
                <a:prstDash val="solid"/>
                <a:miter/>
              </a:ln>
            </p:spPr>
            <p:txBody>
              <a:bodyPr/>
              <a:lstStyle/>
              <a:p>
                <a:endParaRPr lang="en-US"/>
              </a:p>
            </p:txBody>
          </p:sp>
          <p:sp>
            <p:nvSpPr>
              <p:cNvPr id="1279" name="Freeform 1278">
                <a:extLst>
                  <a:ext uri="{FF2B5EF4-FFF2-40B4-BE49-F238E27FC236}">
                    <a16:creationId xmlns:a16="http://schemas.microsoft.com/office/drawing/2014/main" id="{D9A93DC6-8344-4467-AB43-9ED2AB67AC4E}"/>
                  </a:ext>
                </a:extLst>
              </p:cNvPr>
              <p:cNvSpPr/>
              <p:nvPr/>
            </p:nvSpPr>
            <p:spPr>
              <a:xfrm>
                <a:off x="10382560" y="-173274"/>
                <a:ext cx="6597" cy="9689"/>
              </a:xfrm>
              <a:custGeom>
                <a:avLst/>
                <a:gdLst>
                  <a:gd name="csX0" fmla="*/ 1573 w 6597"/>
                  <a:gd name="csY0" fmla="*/ 8521 h 9689"/>
                  <a:gd name="csX1" fmla="*/ 6390 w 6597"/>
                  <a:gd name="csY1" fmla="*/ 7271 h 9689"/>
                  <a:gd name="csX2" fmla="*/ 3001 w 6597"/>
                  <a:gd name="csY2" fmla="*/ 38 h 9689"/>
                  <a:gd name="csX3" fmla="*/ 1573 w 6597"/>
                  <a:gd name="csY3" fmla="*/ 8521 h 9689"/>
                </a:gdLst>
                <a:ahLst/>
                <a:cxnLst>
                  <a:cxn ang="0">
                    <a:pos x="csX0" y="csY0"/>
                  </a:cxn>
                  <a:cxn ang="0">
                    <a:pos x="csX1" y="csY1"/>
                  </a:cxn>
                  <a:cxn ang="0">
                    <a:pos x="csX2" y="csY2"/>
                  </a:cxn>
                  <a:cxn ang="0">
                    <a:pos x="csX3" y="csY3"/>
                  </a:cxn>
                </a:cxnLst>
                <a:rect l="l" t="t" r="r" b="b"/>
                <a:pathLst>
                  <a:path w="6597" h="9689">
                    <a:moveTo>
                      <a:pt x="1573" y="8521"/>
                    </a:moveTo>
                    <a:cubicBezTo>
                      <a:pt x="3625" y="10397"/>
                      <a:pt x="5319" y="10039"/>
                      <a:pt x="6390" y="7271"/>
                    </a:cubicBezTo>
                    <a:cubicBezTo>
                      <a:pt x="7193" y="5217"/>
                      <a:pt x="5587" y="485"/>
                      <a:pt x="3001" y="38"/>
                    </a:cubicBezTo>
                    <a:cubicBezTo>
                      <a:pt x="-1013" y="-587"/>
                      <a:pt x="-478" y="6646"/>
                      <a:pt x="1573" y="8521"/>
                    </a:cubicBezTo>
                    <a:close/>
                  </a:path>
                </a:pathLst>
              </a:custGeom>
              <a:grpFill/>
              <a:ln w="3175" cap="flat">
                <a:solidFill>
                  <a:schemeClr val="bg1">
                    <a:lumMod val="85000"/>
                  </a:schemeClr>
                </a:solidFill>
                <a:prstDash val="solid"/>
                <a:miter/>
              </a:ln>
            </p:spPr>
            <p:txBody>
              <a:bodyPr/>
              <a:lstStyle/>
              <a:p>
                <a:endParaRPr lang="en-US"/>
              </a:p>
            </p:txBody>
          </p:sp>
        </p:grpSp>
        <p:sp>
          <p:nvSpPr>
            <p:cNvPr id="42" name="Freeform 41">
              <a:extLst>
                <a:ext uri="{FF2B5EF4-FFF2-40B4-BE49-F238E27FC236}">
                  <a16:creationId xmlns:a16="http://schemas.microsoft.com/office/drawing/2014/main" id="{122AC47D-1FB1-7F14-6F70-FFEEAA8642F5}"/>
                </a:ext>
              </a:extLst>
            </p:cNvPr>
            <p:cNvSpPr/>
            <p:nvPr/>
          </p:nvSpPr>
          <p:spPr>
            <a:xfrm>
              <a:off x="9790553" y="87778"/>
              <a:ext cx="219325" cy="286506"/>
            </a:xfrm>
            <a:custGeom>
              <a:avLst/>
              <a:gdLst>
                <a:gd name="csX0" fmla="*/ 19533 w 219325"/>
                <a:gd name="csY0" fmla="*/ 190381 h 286506"/>
                <a:gd name="csX1" fmla="*/ 40404 w 219325"/>
                <a:gd name="csY1" fmla="*/ 191453 h 286506"/>
                <a:gd name="csX2" fmla="*/ 54586 w 219325"/>
                <a:gd name="csY2" fmla="*/ 199400 h 286506"/>
                <a:gd name="csX3" fmla="*/ 61365 w 219325"/>
                <a:gd name="csY3" fmla="*/ 204490 h 286506"/>
                <a:gd name="csX4" fmla="*/ 70552 w 219325"/>
                <a:gd name="csY4" fmla="*/ 209580 h 286506"/>
                <a:gd name="csX5" fmla="*/ 83574 w 219325"/>
                <a:gd name="csY5" fmla="*/ 214848 h 286506"/>
                <a:gd name="csX6" fmla="*/ 101324 w 219325"/>
                <a:gd name="csY6" fmla="*/ 211276 h 286506"/>
                <a:gd name="csX7" fmla="*/ 110778 w 219325"/>
                <a:gd name="csY7" fmla="*/ 214045 h 286506"/>
                <a:gd name="csX8" fmla="*/ 119697 w 219325"/>
                <a:gd name="csY8" fmla="*/ 215920 h 286506"/>
                <a:gd name="csX9" fmla="*/ 129063 w 219325"/>
                <a:gd name="csY9" fmla="*/ 213687 h 286506"/>
                <a:gd name="csX10" fmla="*/ 136109 w 219325"/>
                <a:gd name="csY10" fmla="*/ 216456 h 286506"/>
                <a:gd name="csX11" fmla="*/ 142888 w 219325"/>
                <a:gd name="csY11" fmla="*/ 221099 h 286506"/>
                <a:gd name="csX12" fmla="*/ 152253 w 219325"/>
                <a:gd name="csY12" fmla="*/ 222706 h 286506"/>
                <a:gd name="csX13" fmla="*/ 161618 w 219325"/>
                <a:gd name="csY13" fmla="*/ 225653 h 286506"/>
                <a:gd name="csX14" fmla="*/ 170983 w 219325"/>
                <a:gd name="csY14" fmla="*/ 225653 h 286506"/>
                <a:gd name="csX15" fmla="*/ 180349 w 219325"/>
                <a:gd name="csY15" fmla="*/ 240834 h 286506"/>
                <a:gd name="csX16" fmla="*/ 186414 w 219325"/>
                <a:gd name="csY16" fmla="*/ 257532 h 286506"/>
                <a:gd name="csX17" fmla="*/ 192925 w 219325"/>
                <a:gd name="csY17" fmla="*/ 262533 h 286506"/>
                <a:gd name="csX18" fmla="*/ 200328 w 219325"/>
                <a:gd name="csY18" fmla="*/ 268248 h 286506"/>
                <a:gd name="csX19" fmla="*/ 202201 w 219325"/>
                <a:gd name="csY19" fmla="*/ 278963 h 286506"/>
                <a:gd name="csX20" fmla="*/ 206393 w 219325"/>
                <a:gd name="csY20" fmla="*/ 282178 h 286506"/>
                <a:gd name="csX21" fmla="*/ 209336 w 219325"/>
                <a:gd name="csY21" fmla="*/ 285304 h 286506"/>
                <a:gd name="csX22" fmla="*/ 219326 w 219325"/>
                <a:gd name="csY22" fmla="*/ 273427 h 286506"/>
                <a:gd name="csX23" fmla="*/ 217542 w 219325"/>
                <a:gd name="csY23" fmla="*/ 0 h 286506"/>
                <a:gd name="csX24" fmla="*/ 159834 w 219325"/>
                <a:gd name="csY24" fmla="*/ 536 h 286506"/>
                <a:gd name="csX25" fmla="*/ 161529 w 219325"/>
                <a:gd name="csY25" fmla="*/ 16341 h 286506"/>
                <a:gd name="csX26" fmla="*/ 148953 w 219325"/>
                <a:gd name="csY26" fmla="*/ 28664 h 286506"/>
                <a:gd name="csX27" fmla="*/ 140925 w 219325"/>
                <a:gd name="csY27" fmla="*/ 44916 h 286506"/>
                <a:gd name="csX28" fmla="*/ 137714 w 219325"/>
                <a:gd name="csY28" fmla="*/ 54382 h 286506"/>
                <a:gd name="csX29" fmla="*/ 128349 w 219325"/>
                <a:gd name="csY29" fmla="*/ 60454 h 286506"/>
                <a:gd name="csX30" fmla="*/ 112383 w 219325"/>
                <a:gd name="csY30" fmla="*/ 77778 h 286506"/>
                <a:gd name="csX31" fmla="*/ 99718 w 219325"/>
                <a:gd name="csY31" fmla="*/ 80635 h 286506"/>
                <a:gd name="csX32" fmla="*/ 90531 w 219325"/>
                <a:gd name="csY32" fmla="*/ 86529 h 286506"/>
                <a:gd name="csX33" fmla="*/ 83217 w 219325"/>
                <a:gd name="csY33" fmla="*/ 108853 h 286506"/>
                <a:gd name="csX34" fmla="*/ 75725 w 219325"/>
                <a:gd name="csY34" fmla="*/ 117247 h 286506"/>
                <a:gd name="csX35" fmla="*/ 67965 w 219325"/>
                <a:gd name="csY35" fmla="*/ 127784 h 286506"/>
                <a:gd name="csX36" fmla="*/ 53248 w 219325"/>
                <a:gd name="csY36" fmla="*/ 135374 h 286506"/>
                <a:gd name="csX37" fmla="*/ 45310 w 219325"/>
                <a:gd name="csY37" fmla="*/ 131713 h 286506"/>
                <a:gd name="csX38" fmla="*/ 39602 w 219325"/>
                <a:gd name="csY38" fmla="*/ 139750 h 286506"/>
                <a:gd name="csX39" fmla="*/ 35856 w 219325"/>
                <a:gd name="csY39" fmla="*/ 149483 h 286506"/>
                <a:gd name="csX40" fmla="*/ 26490 w 219325"/>
                <a:gd name="csY40" fmla="*/ 152340 h 286506"/>
                <a:gd name="csX41" fmla="*/ 4727 w 219325"/>
                <a:gd name="csY41" fmla="*/ 158859 h 286506"/>
                <a:gd name="csX42" fmla="*/ 0 w 219325"/>
                <a:gd name="csY42" fmla="*/ 159663 h 286506"/>
                <a:gd name="csX43" fmla="*/ 5976 w 219325"/>
                <a:gd name="csY43" fmla="*/ 178326 h 286506"/>
                <a:gd name="csX44" fmla="*/ 19623 w 219325"/>
                <a:gd name="csY44" fmla="*/ 190381 h 2865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219325" h="286506">
                  <a:moveTo>
                    <a:pt x="19533" y="190381"/>
                  </a:moveTo>
                  <a:cubicBezTo>
                    <a:pt x="26669" y="190738"/>
                    <a:pt x="33447" y="191453"/>
                    <a:pt x="40404" y="191453"/>
                  </a:cubicBezTo>
                  <a:cubicBezTo>
                    <a:pt x="48432" y="191453"/>
                    <a:pt x="48521" y="196364"/>
                    <a:pt x="54586" y="199400"/>
                  </a:cubicBezTo>
                  <a:cubicBezTo>
                    <a:pt x="57797" y="201007"/>
                    <a:pt x="58778" y="202436"/>
                    <a:pt x="61365" y="204490"/>
                  </a:cubicBezTo>
                  <a:cubicBezTo>
                    <a:pt x="64041" y="206633"/>
                    <a:pt x="67698" y="207437"/>
                    <a:pt x="70552" y="209580"/>
                  </a:cubicBezTo>
                  <a:cubicBezTo>
                    <a:pt x="74922" y="212884"/>
                    <a:pt x="77598" y="216991"/>
                    <a:pt x="83574" y="214848"/>
                  </a:cubicBezTo>
                  <a:cubicBezTo>
                    <a:pt x="88926" y="212884"/>
                    <a:pt x="95348" y="211634"/>
                    <a:pt x="101324" y="211276"/>
                  </a:cubicBezTo>
                  <a:cubicBezTo>
                    <a:pt x="105070" y="211098"/>
                    <a:pt x="107567" y="212794"/>
                    <a:pt x="110778" y="214045"/>
                  </a:cubicBezTo>
                  <a:cubicBezTo>
                    <a:pt x="113721" y="215295"/>
                    <a:pt x="116397" y="215831"/>
                    <a:pt x="119697" y="215920"/>
                  </a:cubicBezTo>
                  <a:cubicBezTo>
                    <a:pt x="123354" y="216098"/>
                    <a:pt x="125673" y="214313"/>
                    <a:pt x="129063" y="213687"/>
                  </a:cubicBezTo>
                  <a:cubicBezTo>
                    <a:pt x="132719" y="212973"/>
                    <a:pt x="133611" y="214223"/>
                    <a:pt x="136109" y="216456"/>
                  </a:cubicBezTo>
                  <a:cubicBezTo>
                    <a:pt x="138160" y="218331"/>
                    <a:pt x="140212" y="220117"/>
                    <a:pt x="142888" y="221099"/>
                  </a:cubicBezTo>
                  <a:cubicBezTo>
                    <a:pt x="146009" y="222171"/>
                    <a:pt x="149131" y="221546"/>
                    <a:pt x="152253" y="222706"/>
                  </a:cubicBezTo>
                  <a:cubicBezTo>
                    <a:pt x="155464" y="223957"/>
                    <a:pt x="157961" y="225475"/>
                    <a:pt x="161618" y="225653"/>
                  </a:cubicBezTo>
                  <a:cubicBezTo>
                    <a:pt x="164740" y="225832"/>
                    <a:pt x="167862" y="225653"/>
                    <a:pt x="170983" y="225653"/>
                  </a:cubicBezTo>
                  <a:cubicBezTo>
                    <a:pt x="180884" y="225653"/>
                    <a:pt x="179635" y="233333"/>
                    <a:pt x="180349" y="240834"/>
                  </a:cubicBezTo>
                  <a:cubicBezTo>
                    <a:pt x="180973" y="246995"/>
                    <a:pt x="181686" y="252978"/>
                    <a:pt x="186414" y="257532"/>
                  </a:cubicBezTo>
                  <a:cubicBezTo>
                    <a:pt x="188198" y="259318"/>
                    <a:pt x="190695" y="261193"/>
                    <a:pt x="192925" y="262533"/>
                  </a:cubicBezTo>
                  <a:cubicBezTo>
                    <a:pt x="196760" y="264676"/>
                    <a:pt x="198812" y="263783"/>
                    <a:pt x="200328" y="268248"/>
                  </a:cubicBezTo>
                  <a:cubicBezTo>
                    <a:pt x="201487" y="271641"/>
                    <a:pt x="200506" y="275838"/>
                    <a:pt x="202201" y="278963"/>
                  </a:cubicBezTo>
                  <a:cubicBezTo>
                    <a:pt x="203182" y="280660"/>
                    <a:pt x="205055" y="281107"/>
                    <a:pt x="206393" y="282178"/>
                  </a:cubicBezTo>
                  <a:cubicBezTo>
                    <a:pt x="207374" y="282982"/>
                    <a:pt x="208355" y="284589"/>
                    <a:pt x="209336" y="285304"/>
                  </a:cubicBezTo>
                  <a:cubicBezTo>
                    <a:pt x="217810" y="291197"/>
                    <a:pt x="219326" y="273516"/>
                    <a:pt x="219326" y="273427"/>
                  </a:cubicBezTo>
                  <a:lnTo>
                    <a:pt x="217542" y="0"/>
                  </a:lnTo>
                  <a:lnTo>
                    <a:pt x="159834" y="536"/>
                  </a:lnTo>
                  <a:cubicBezTo>
                    <a:pt x="159745" y="5894"/>
                    <a:pt x="162153" y="10805"/>
                    <a:pt x="161529" y="16341"/>
                  </a:cubicBezTo>
                  <a:cubicBezTo>
                    <a:pt x="160637" y="24110"/>
                    <a:pt x="153769" y="24199"/>
                    <a:pt x="148953" y="28664"/>
                  </a:cubicBezTo>
                  <a:cubicBezTo>
                    <a:pt x="144493" y="32861"/>
                    <a:pt x="141817" y="39023"/>
                    <a:pt x="140925" y="44916"/>
                  </a:cubicBezTo>
                  <a:cubicBezTo>
                    <a:pt x="140390" y="48578"/>
                    <a:pt x="140123" y="51435"/>
                    <a:pt x="137714" y="54382"/>
                  </a:cubicBezTo>
                  <a:cubicBezTo>
                    <a:pt x="135217" y="57418"/>
                    <a:pt x="131471" y="58043"/>
                    <a:pt x="128349" y="60454"/>
                  </a:cubicBezTo>
                  <a:cubicBezTo>
                    <a:pt x="122105" y="65276"/>
                    <a:pt x="118092" y="72688"/>
                    <a:pt x="112383" y="77778"/>
                  </a:cubicBezTo>
                  <a:cubicBezTo>
                    <a:pt x="108816" y="80992"/>
                    <a:pt x="104178" y="80010"/>
                    <a:pt x="99718" y="80635"/>
                  </a:cubicBezTo>
                  <a:cubicBezTo>
                    <a:pt x="95348" y="81260"/>
                    <a:pt x="92939" y="82957"/>
                    <a:pt x="90531" y="86529"/>
                  </a:cubicBezTo>
                  <a:cubicBezTo>
                    <a:pt x="85893" y="93405"/>
                    <a:pt x="87320" y="101531"/>
                    <a:pt x="83217" y="108853"/>
                  </a:cubicBezTo>
                  <a:cubicBezTo>
                    <a:pt x="81344" y="112246"/>
                    <a:pt x="78133" y="114389"/>
                    <a:pt x="75725" y="117247"/>
                  </a:cubicBezTo>
                  <a:cubicBezTo>
                    <a:pt x="72871" y="120551"/>
                    <a:pt x="70463" y="124123"/>
                    <a:pt x="67965" y="127784"/>
                  </a:cubicBezTo>
                  <a:cubicBezTo>
                    <a:pt x="64219" y="133142"/>
                    <a:pt x="60473" y="139839"/>
                    <a:pt x="53248" y="135374"/>
                  </a:cubicBezTo>
                  <a:cubicBezTo>
                    <a:pt x="50751" y="133856"/>
                    <a:pt x="48789" y="130731"/>
                    <a:pt x="45310" y="131713"/>
                  </a:cubicBezTo>
                  <a:cubicBezTo>
                    <a:pt x="41921" y="132695"/>
                    <a:pt x="40761" y="136892"/>
                    <a:pt x="39602" y="139750"/>
                  </a:cubicBezTo>
                  <a:cubicBezTo>
                    <a:pt x="38442" y="142607"/>
                    <a:pt x="37996" y="147161"/>
                    <a:pt x="35856" y="149483"/>
                  </a:cubicBezTo>
                  <a:cubicBezTo>
                    <a:pt x="33269" y="152251"/>
                    <a:pt x="29790" y="151894"/>
                    <a:pt x="26490" y="152340"/>
                  </a:cubicBezTo>
                  <a:cubicBezTo>
                    <a:pt x="18731" y="153501"/>
                    <a:pt x="12755" y="157966"/>
                    <a:pt x="4727" y="158859"/>
                  </a:cubicBezTo>
                  <a:cubicBezTo>
                    <a:pt x="3479" y="158948"/>
                    <a:pt x="1784" y="159306"/>
                    <a:pt x="0" y="159663"/>
                  </a:cubicBezTo>
                  <a:cubicBezTo>
                    <a:pt x="803" y="166003"/>
                    <a:pt x="3568" y="172700"/>
                    <a:pt x="5976" y="178326"/>
                  </a:cubicBezTo>
                  <a:cubicBezTo>
                    <a:pt x="8652" y="184487"/>
                    <a:pt x="12219" y="190024"/>
                    <a:pt x="19623" y="190381"/>
                  </a:cubicBezTo>
                  <a:close/>
                </a:path>
              </a:pathLst>
            </a:custGeom>
            <a:grpFill/>
            <a:ln w="3175" cap="flat">
              <a:solidFill>
                <a:schemeClr val="bg1">
                  <a:lumMod val="85000"/>
                </a:schemeClr>
              </a:solidFill>
              <a:prstDash val="solid"/>
              <a:miter/>
            </a:ln>
          </p:spPr>
          <p:txBody>
            <a:bodyPr/>
            <a:lstStyle/>
            <a:p>
              <a:endParaRPr lang="en-US"/>
            </a:p>
          </p:txBody>
        </p:sp>
        <p:sp>
          <p:nvSpPr>
            <p:cNvPr id="43" name="Freeform 42">
              <a:extLst>
                <a:ext uri="{FF2B5EF4-FFF2-40B4-BE49-F238E27FC236}">
                  <a16:creationId xmlns:a16="http://schemas.microsoft.com/office/drawing/2014/main" id="{4639D937-ED5D-242E-C0BB-E044E8C1DB10}"/>
                </a:ext>
              </a:extLst>
            </p:cNvPr>
            <p:cNvSpPr/>
            <p:nvPr/>
          </p:nvSpPr>
          <p:spPr>
            <a:xfrm>
              <a:off x="9639103" y="231314"/>
              <a:ext cx="367029" cy="383679"/>
            </a:xfrm>
            <a:custGeom>
              <a:avLst/>
              <a:gdLst>
                <a:gd name="csX0" fmla="*/ 252952 w 367029"/>
                <a:gd name="csY0" fmla="*/ 335810 h 383679"/>
                <a:gd name="csX1" fmla="*/ 262941 w 367029"/>
                <a:gd name="csY1" fmla="*/ 335810 h 383679"/>
                <a:gd name="csX2" fmla="*/ 267312 w 367029"/>
                <a:gd name="csY2" fmla="*/ 335810 h 383679"/>
                <a:gd name="csX3" fmla="*/ 271772 w 367029"/>
                <a:gd name="csY3" fmla="*/ 342329 h 383679"/>
                <a:gd name="csX4" fmla="*/ 279353 w 367029"/>
                <a:gd name="csY4" fmla="*/ 346258 h 383679"/>
                <a:gd name="csX5" fmla="*/ 280423 w 367029"/>
                <a:gd name="csY5" fmla="*/ 356438 h 383679"/>
                <a:gd name="csX6" fmla="*/ 270612 w 367029"/>
                <a:gd name="csY6" fmla="*/ 366885 h 383679"/>
                <a:gd name="csX7" fmla="*/ 275161 w 367029"/>
                <a:gd name="csY7" fmla="*/ 376262 h 383679"/>
                <a:gd name="csX8" fmla="*/ 283723 w 367029"/>
                <a:gd name="csY8" fmla="*/ 379566 h 383679"/>
                <a:gd name="csX9" fmla="*/ 293445 w 367029"/>
                <a:gd name="csY9" fmla="*/ 379833 h 383679"/>
                <a:gd name="csX10" fmla="*/ 302454 w 367029"/>
                <a:gd name="csY10" fmla="*/ 378762 h 383679"/>
                <a:gd name="csX11" fmla="*/ 311462 w 367029"/>
                <a:gd name="csY11" fmla="*/ 383495 h 383679"/>
                <a:gd name="csX12" fmla="*/ 314673 w 367029"/>
                <a:gd name="csY12" fmla="*/ 375904 h 383679"/>
                <a:gd name="csX13" fmla="*/ 324841 w 367029"/>
                <a:gd name="csY13" fmla="*/ 375190 h 383679"/>
                <a:gd name="csX14" fmla="*/ 331620 w 367029"/>
                <a:gd name="csY14" fmla="*/ 369654 h 383679"/>
                <a:gd name="csX15" fmla="*/ 347140 w 367029"/>
                <a:gd name="csY15" fmla="*/ 377244 h 383679"/>
                <a:gd name="csX16" fmla="*/ 355167 w 367029"/>
                <a:gd name="csY16" fmla="*/ 370457 h 383679"/>
                <a:gd name="csX17" fmla="*/ 364176 w 367029"/>
                <a:gd name="csY17" fmla="*/ 366082 h 383679"/>
                <a:gd name="csX18" fmla="*/ 367030 w 367029"/>
                <a:gd name="csY18" fmla="*/ 141411 h 383679"/>
                <a:gd name="csX19" fmla="*/ 360697 w 367029"/>
                <a:gd name="csY19" fmla="*/ 141768 h 383679"/>
                <a:gd name="csX20" fmla="*/ 357754 w 367029"/>
                <a:gd name="csY20" fmla="*/ 138643 h 383679"/>
                <a:gd name="csX21" fmla="*/ 353562 w 367029"/>
                <a:gd name="csY21" fmla="*/ 135428 h 383679"/>
                <a:gd name="csX22" fmla="*/ 351689 w 367029"/>
                <a:gd name="csY22" fmla="*/ 124712 h 383679"/>
                <a:gd name="csX23" fmla="*/ 344285 w 367029"/>
                <a:gd name="csY23" fmla="*/ 118997 h 383679"/>
                <a:gd name="csX24" fmla="*/ 337774 w 367029"/>
                <a:gd name="csY24" fmla="*/ 113997 h 383679"/>
                <a:gd name="csX25" fmla="*/ 331709 w 367029"/>
                <a:gd name="csY25" fmla="*/ 97298 h 383679"/>
                <a:gd name="csX26" fmla="*/ 322344 w 367029"/>
                <a:gd name="csY26" fmla="*/ 82118 h 383679"/>
                <a:gd name="csX27" fmla="*/ 312979 w 367029"/>
                <a:gd name="csY27" fmla="*/ 82118 h 383679"/>
                <a:gd name="csX28" fmla="*/ 303613 w 367029"/>
                <a:gd name="csY28" fmla="*/ 79171 h 383679"/>
                <a:gd name="csX29" fmla="*/ 294248 w 367029"/>
                <a:gd name="csY29" fmla="*/ 77564 h 383679"/>
                <a:gd name="csX30" fmla="*/ 287469 w 367029"/>
                <a:gd name="csY30" fmla="*/ 72920 h 383679"/>
                <a:gd name="csX31" fmla="*/ 280423 w 367029"/>
                <a:gd name="csY31" fmla="*/ 70152 h 383679"/>
                <a:gd name="csX32" fmla="*/ 271058 w 367029"/>
                <a:gd name="csY32" fmla="*/ 72384 h 383679"/>
                <a:gd name="csX33" fmla="*/ 262139 w 367029"/>
                <a:gd name="csY33" fmla="*/ 70509 h 383679"/>
                <a:gd name="csX34" fmla="*/ 252684 w 367029"/>
                <a:gd name="csY34" fmla="*/ 67741 h 383679"/>
                <a:gd name="csX35" fmla="*/ 234935 w 367029"/>
                <a:gd name="csY35" fmla="*/ 71313 h 383679"/>
                <a:gd name="csX36" fmla="*/ 221912 w 367029"/>
                <a:gd name="csY36" fmla="*/ 66044 h 383679"/>
                <a:gd name="csX37" fmla="*/ 212725 w 367029"/>
                <a:gd name="csY37" fmla="*/ 60954 h 383679"/>
                <a:gd name="csX38" fmla="*/ 205947 w 367029"/>
                <a:gd name="csY38" fmla="*/ 55864 h 383679"/>
                <a:gd name="csX39" fmla="*/ 191765 w 367029"/>
                <a:gd name="csY39" fmla="*/ 47917 h 383679"/>
                <a:gd name="csX40" fmla="*/ 170894 w 367029"/>
                <a:gd name="csY40" fmla="*/ 46845 h 383679"/>
                <a:gd name="csX41" fmla="*/ 157247 w 367029"/>
                <a:gd name="csY41" fmla="*/ 34790 h 383679"/>
                <a:gd name="csX42" fmla="*/ 151272 w 367029"/>
                <a:gd name="csY42" fmla="*/ 16127 h 383679"/>
                <a:gd name="csX43" fmla="*/ 141371 w 367029"/>
                <a:gd name="csY43" fmla="*/ 16038 h 383679"/>
                <a:gd name="csX44" fmla="*/ 128973 w 367029"/>
                <a:gd name="csY44" fmla="*/ 12466 h 383679"/>
                <a:gd name="csX45" fmla="*/ 113810 w 367029"/>
                <a:gd name="csY45" fmla="*/ 11037 h 383679"/>
                <a:gd name="csX46" fmla="*/ 108013 w 367029"/>
                <a:gd name="csY46" fmla="*/ 5501 h 383679"/>
                <a:gd name="csX47" fmla="*/ 100075 w 367029"/>
                <a:gd name="csY47" fmla="*/ 5233 h 383679"/>
                <a:gd name="csX48" fmla="*/ 87052 w 367029"/>
                <a:gd name="csY48" fmla="*/ 143 h 383679"/>
                <a:gd name="csX49" fmla="*/ 77241 w 367029"/>
                <a:gd name="csY49" fmla="*/ 1661 h 383679"/>
                <a:gd name="csX50" fmla="*/ 76438 w 367029"/>
                <a:gd name="csY50" fmla="*/ 5858 h 383679"/>
                <a:gd name="csX51" fmla="*/ 73049 w 367029"/>
                <a:gd name="csY51" fmla="*/ 12823 h 383679"/>
                <a:gd name="csX52" fmla="*/ 61543 w 367029"/>
                <a:gd name="csY52" fmla="*/ 15681 h 383679"/>
                <a:gd name="csX53" fmla="*/ 51910 w 367029"/>
                <a:gd name="csY53" fmla="*/ 25593 h 383679"/>
                <a:gd name="csX54" fmla="*/ 49591 w 367029"/>
                <a:gd name="csY54" fmla="*/ 34790 h 383679"/>
                <a:gd name="csX55" fmla="*/ 42367 w 367029"/>
                <a:gd name="csY55" fmla="*/ 41041 h 383679"/>
                <a:gd name="csX56" fmla="*/ 39423 w 367029"/>
                <a:gd name="csY56" fmla="*/ 50060 h 383679"/>
                <a:gd name="csX57" fmla="*/ 42010 w 367029"/>
                <a:gd name="csY57" fmla="*/ 58365 h 383679"/>
                <a:gd name="csX58" fmla="*/ 24617 w 367029"/>
                <a:gd name="csY58" fmla="*/ 67026 h 383679"/>
                <a:gd name="csX59" fmla="*/ 18106 w 367029"/>
                <a:gd name="csY59" fmla="*/ 73188 h 383679"/>
                <a:gd name="csX60" fmla="*/ 15876 w 367029"/>
                <a:gd name="csY60" fmla="*/ 76135 h 383679"/>
                <a:gd name="csX61" fmla="*/ 15876 w 367029"/>
                <a:gd name="csY61" fmla="*/ 80867 h 383679"/>
                <a:gd name="csX62" fmla="*/ 3746 w 367029"/>
                <a:gd name="csY62" fmla="*/ 84439 h 383679"/>
                <a:gd name="csX63" fmla="*/ 1070 w 367029"/>
                <a:gd name="csY63" fmla="*/ 83993 h 383679"/>
                <a:gd name="csX64" fmla="*/ 0 w 367029"/>
                <a:gd name="csY64" fmla="*/ 277678 h 383679"/>
                <a:gd name="csX65" fmla="*/ 713 w 367029"/>
                <a:gd name="csY65" fmla="*/ 297948 h 383679"/>
                <a:gd name="csX66" fmla="*/ 61722 w 367029"/>
                <a:gd name="csY66" fmla="*/ 297948 h 383679"/>
                <a:gd name="csX67" fmla="*/ 61722 w 367029"/>
                <a:gd name="csY67" fmla="*/ 341704 h 383679"/>
                <a:gd name="csX68" fmla="*/ 99093 w 367029"/>
                <a:gd name="csY68" fmla="*/ 341704 h 383679"/>
                <a:gd name="csX69" fmla="*/ 99093 w 367029"/>
                <a:gd name="csY69" fmla="*/ 336435 h 383679"/>
                <a:gd name="csX70" fmla="*/ 152699 w 367029"/>
                <a:gd name="csY70" fmla="*/ 336435 h 383679"/>
                <a:gd name="csX71" fmla="*/ 224231 w 367029"/>
                <a:gd name="csY71" fmla="*/ 336078 h 383679"/>
                <a:gd name="csX72" fmla="*/ 252684 w 367029"/>
                <a:gd name="csY72" fmla="*/ 335989 h 3836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Lst>
              <a:rect l="l" t="t" r="r" b="b"/>
              <a:pathLst>
                <a:path w="367029" h="383679">
                  <a:moveTo>
                    <a:pt x="252952" y="335810"/>
                  </a:moveTo>
                  <a:cubicBezTo>
                    <a:pt x="256252" y="335810"/>
                    <a:pt x="259641" y="335810"/>
                    <a:pt x="262941" y="335810"/>
                  </a:cubicBezTo>
                  <a:cubicBezTo>
                    <a:pt x="264279" y="335810"/>
                    <a:pt x="266063" y="335453"/>
                    <a:pt x="267312" y="335810"/>
                  </a:cubicBezTo>
                  <a:cubicBezTo>
                    <a:pt x="271058" y="336882"/>
                    <a:pt x="269988" y="339382"/>
                    <a:pt x="271772" y="342329"/>
                  </a:cubicBezTo>
                  <a:cubicBezTo>
                    <a:pt x="273645" y="345365"/>
                    <a:pt x="276320" y="345186"/>
                    <a:pt x="279353" y="346258"/>
                  </a:cubicBezTo>
                  <a:cubicBezTo>
                    <a:pt x="285686" y="348490"/>
                    <a:pt x="290591" y="357509"/>
                    <a:pt x="280423" y="356438"/>
                  </a:cubicBezTo>
                  <a:cubicBezTo>
                    <a:pt x="273288" y="355723"/>
                    <a:pt x="269007" y="359384"/>
                    <a:pt x="270612" y="366885"/>
                  </a:cubicBezTo>
                  <a:cubicBezTo>
                    <a:pt x="271147" y="369475"/>
                    <a:pt x="273377" y="374208"/>
                    <a:pt x="275161" y="376262"/>
                  </a:cubicBezTo>
                  <a:cubicBezTo>
                    <a:pt x="277301" y="378851"/>
                    <a:pt x="280691" y="378494"/>
                    <a:pt x="283723" y="379566"/>
                  </a:cubicBezTo>
                  <a:cubicBezTo>
                    <a:pt x="287469" y="380905"/>
                    <a:pt x="289699" y="381173"/>
                    <a:pt x="293445" y="379833"/>
                  </a:cubicBezTo>
                  <a:cubicBezTo>
                    <a:pt x="296300" y="378851"/>
                    <a:pt x="299243" y="377512"/>
                    <a:pt x="302454" y="378762"/>
                  </a:cubicBezTo>
                  <a:cubicBezTo>
                    <a:pt x="305665" y="380012"/>
                    <a:pt x="307360" y="384655"/>
                    <a:pt x="311462" y="383495"/>
                  </a:cubicBezTo>
                  <a:cubicBezTo>
                    <a:pt x="316101" y="382155"/>
                    <a:pt x="312622" y="378494"/>
                    <a:pt x="314673" y="375904"/>
                  </a:cubicBezTo>
                  <a:cubicBezTo>
                    <a:pt x="316903" y="373047"/>
                    <a:pt x="321809" y="376172"/>
                    <a:pt x="324841" y="375190"/>
                  </a:cubicBezTo>
                  <a:cubicBezTo>
                    <a:pt x="327785" y="374297"/>
                    <a:pt x="328766" y="370725"/>
                    <a:pt x="331620" y="369654"/>
                  </a:cubicBezTo>
                  <a:cubicBezTo>
                    <a:pt x="338934" y="366885"/>
                    <a:pt x="341877" y="379744"/>
                    <a:pt x="347140" y="377244"/>
                  </a:cubicBezTo>
                  <a:cubicBezTo>
                    <a:pt x="350529" y="375636"/>
                    <a:pt x="350261" y="371261"/>
                    <a:pt x="355167" y="370457"/>
                  </a:cubicBezTo>
                  <a:cubicBezTo>
                    <a:pt x="358021" y="370011"/>
                    <a:pt x="365068" y="370993"/>
                    <a:pt x="364176" y="366082"/>
                  </a:cubicBezTo>
                  <a:lnTo>
                    <a:pt x="367030" y="141411"/>
                  </a:lnTo>
                  <a:cubicBezTo>
                    <a:pt x="365513" y="143107"/>
                    <a:pt x="363462" y="143732"/>
                    <a:pt x="360697" y="141768"/>
                  </a:cubicBezTo>
                  <a:cubicBezTo>
                    <a:pt x="359716" y="141054"/>
                    <a:pt x="358735" y="139446"/>
                    <a:pt x="357754" y="138643"/>
                  </a:cubicBezTo>
                  <a:cubicBezTo>
                    <a:pt x="356416" y="137571"/>
                    <a:pt x="354543" y="137125"/>
                    <a:pt x="353562" y="135428"/>
                  </a:cubicBezTo>
                  <a:cubicBezTo>
                    <a:pt x="351867" y="132392"/>
                    <a:pt x="352848" y="128105"/>
                    <a:pt x="351689" y="124712"/>
                  </a:cubicBezTo>
                  <a:cubicBezTo>
                    <a:pt x="350172" y="120247"/>
                    <a:pt x="348121" y="121140"/>
                    <a:pt x="344285" y="118997"/>
                  </a:cubicBezTo>
                  <a:cubicBezTo>
                    <a:pt x="342056" y="117747"/>
                    <a:pt x="339558" y="115783"/>
                    <a:pt x="337774" y="113997"/>
                  </a:cubicBezTo>
                  <a:cubicBezTo>
                    <a:pt x="333047" y="109442"/>
                    <a:pt x="332334" y="103370"/>
                    <a:pt x="331709" y="97298"/>
                  </a:cubicBezTo>
                  <a:cubicBezTo>
                    <a:pt x="330996" y="89797"/>
                    <a:pt x="332245" y="82118"/>
                    <a:pt x="322344" y="82118"/>
                  </a:cubicBezTo>
                  <a:cubicBezTo>
                    <a:pt x="319222" y="82118"/>
                    <a:pt x="316011" y="82296"/>
                    <a:pt x="312979" y="82118"/>
                  </a:cubicBezTo>
                  <a:cubicBezTo>
                    <a:pt x="309322" y="81850"/>
                    <a:pt x="306824" y="80332"/>
                    <a:pt x="303613" y="79171"/>
                  </a:cubicBezTo>
                  <a:cubicBezTo>
                    <a:pt x="300492" y="78010"/>
                    <a:pt x="297281" y="78546"/>
                    <a:pt x="294248" y="77564"/>
                  </a:cubicBezTo>
                  <a:cubicBezTo>
                    <a:pt x="291572" y="76671"/>
                    <a:pt x="289521" y="74885"/>
                    <a:pt x="287469" y="72920"/>
                  </a:cubicBezTo>
                  <a:cubicBezTo>
                    <a:pt x="284972" y="70598"/>
                    <a:pt x="284080" y="69437"/>
                    <a:pt x="280423" y="70152"/>
                  </a:cubicBezTo>
                  <a:cubicBezTo>
                    <a:pt x="277034" y="70866"/>
                    <a:pt x="274804" y="72563"/>
                    <a:pt x="271058" y="72384"/>
                  </a:cubicBezTo>
                  <a:cubicBezTo>
                    <a:pt x="267758" y="72295"/>
                    <a:pt x="265082" y="71670"/>
                    <a:pt x="262139" y="70509"/>
                  </a:cubicBezTo>
                  <a:cubicBezTo>
                    <a:pt x="258928" y="69170"/>
                    <a:pt x="256430" y="67473"/>
                    <a:pt x="252684" y="67741"/>
                  </a:cubicBezTo>
                  <a:cubicBezTo>
                    <a:pt x="246708" y="68098"/>
                    <a:pt x="240286" y="69348"/>
                    <a:pt x="234935" y="71313"/>
                  </a:cubicBezTo>
                  <a:cubicBezTo>
                    <a:pt x="229048" y="73456"/>
                    <a:pt x="226372" y="69348"/>
                    <a:pt x="221912" y="66044"/>
                  </a:cubicBezTo>
                  <a:cubicBezTo>
                    <a:pt x="219058" y="63901"/>
                    <a:pt x="215401" y="63097"/>
                    <a:pt x="212725" y="60954"/>
                  </a:cubicBezTo>
                  <a:cubicBezTo>
                    <a:pt x="210139" y="58900"/>
                    <a:pt x="209158" y="57382"/>
                    <a:pt x="205947" y="55864"/>
                  </a:cubicBezTo>
                  <a:cubicBezTo>
                    <a:pt x="199882" y="52828"/>
                    <a:pt x="199793" y="47917"/>
                    <a:pt x="191765" y="47917"/>
                  </a:cubicBezTo>
                  <a:cubicBezTo>
                    <a:pt x="184808" y="47917"/>
                    <a:pt x="178029" y="47203"/>
                    <a:pt x="170894" y="46845"/>
                  </a:cubicBezTo>
                  <a:cubicBezTo>
                    <a:pt x="163491" y="46488"/>
                    <a:pt x="159923" y="41041"/>
                    <a:pt x="157247" y="34790"/>
                  </a:cubicBezTo>
                  <a:cubicBezTo>
                    <a:pt x="154839" y="29165"/>
                    <a:pt x="152074" y="22467"/>
                    <a:pt x="151272" y="16127"/>
                  </a:cubicBezTo>
                  <a:cubicBezTo>
                    <a:pt x="147525" y="16842"/>
                    <a:pt x="143333" y="17467"/>
                    <a:pt x="141371" y="16038"/>
                  </a:cubicBezTo>
                  <a:cubicBezTo>
                    <a:pt x="136109" y="12020"/>
                    <a:pt x="135395" y="9876"/>
                    <a:pt x="128973" y="12466"/>
                  </a:cubicBezTo>
                  <a:cubicBezTo>
                    <a:pt x="124692" y="14163"/>
                    <a:pt x="117646" y="13984"/>
                    <a:pt x="113810" y="11037"/>
                  </a:cubicBezTo>
                  <a:cubicBezTo>
                    <a:pt x="111848" y="9519"/>
                    <a:pt x="110332" y="6483"/>
                    <a:pt x="108013" y="5501"/>
                  </a:cubicBezTo>
                  <a:cubicBezTo>
                    <a:pt x="105783" y="4608"/>
                    <a:pt x="102483" y="5412"/>
                    <a:pt x="100075" y="5233"/>
                  </a:cubicBezTo>
                  <a:cubicBezTo>
                    <a:pt x="94991" y="4965"/>
                    <a:pt x="91869" y="1036"/>
                    <a:pt x="87052" y="143"/>
                  </a:cubicBezTo>
                  <a:cubicBezTo>
                    <a:pt x="84020" y="-393"/>
                    <a:pt x="80720" y="679"/>
                    <a:pt x="77241" y="1661"/>
                  </a:cubicBezTo>
                  <a:cubicBezTo>
                    <a:pt x="77152" y="3090"/>
                    <a:pt x="76884" y="4519"/>
                    <a:pt x="76438" y="5858"/>
                  </a:cubicBezTo>
                  <a:cubicBezTo>
                    <a:pt x="75636" y="8180"/>
                    <a:pt x="75457" y="11305"/>
                    <a:pt x="73049" y="12823"/>
                  </a:cubicBezTo>
                  <a:cubicBezTo>
                    <a:pt x="70016" y="14698"/>
                    <a:pt x="65022" y="14163"/>
                    <a:pt x="61543" y="15681"/>
                  </a:cubicBezTo>
                  <a:cubicBezTo>
                    <a:pt x="57351" y="17556"/>
                    <a:pt x="53516" y="21217"/>
                    <a:pt x="51910" y="25593"/>
                  </a:cubicBezTo>
                  <a:cubicBezTo>
                    <a:pt x="50751" y="28629"/>
                    <a:pt x="51375" y="32022"/>
                    <a:pt x="49591" y="34790"/>
                  </a:cubicBezTo>
                  <a:cubicBezTo>
                    <a:pt x="47629" y="37737"/>
                    <a:pt x="44329" y="38005"/>
                    <a:pt x="42367" y="41041"/>
                  </a:cubicBezTo>
                  <a:cubicBezTo>
                    <a:pt x="40850" y="43363"/>
                    <a:pt x="39423" y="47381"/>
                    <a:pt x="39423" y="50060"/>
                  </a:cubicBezTo>
                  <a:cubicBezTo>
                    <a:pt x="39423" y="53185"/>
                    <a:pt x="42456" y="55418"/>
                    <a:pt x="42010" y="58365"/>
                  </a:cubicBezTo>
                  <a:cubicBezTo>
                    <a:pt x="40940" y="65419"/>
                    <a:pt x="29077" y="63990"/>
                    <a:pt x="24617" y="67026"/>
                  </a:cubicBezTo>
                  <a:cubicBezTo>
                    <a:pt x="22031" y="68812"/>
                    <a:pt x="20157" y="70688"/>
                    <a:pt x="18106" y="73188"/>
                  </a:cubicBezTo>
                  <a:cubicBezTo>
                    <a:pt x="16768" y="74885"/>
                    <a:pt x="16590" y="73813"/>
                    <a:pt x="15876" y="76135"/>
                  </a:cubicBezTo>
                  <a:cubicBezTo>
                    <a:pt x="15520" y="77564"/>
                    <a:pt x="16322" y="79439"/>
                    <a:pt x="15876" y="80867"/>
                  </a:cubicBezTo>
                  <a:cubicBezTo>
                    <a:pt x="14271" y="85868"/>
                    <a:pt x="7849" y="85154"/>
                    <a:pt x="3746" y="84439"/>
                  </a:cubicBezTo>
                  <a:cubicBezTo>
                    <a:pt x="2854" y="84261"/>
                    <a:pt x="1962" y="84082"/>
                    <a:pt x="1070" y="83993"/>
                  </a:cubicBezTo>
                  <a:lnTo>
                    <a:pt x="0" y="277678"/>
                  </a:lnTo>
                  <a:lnTo>
                    <a:pt x="713" y="297948"/>
                  </a:lnTo>
                  <a:lnTo>
                    <a:pt x="61722" y="297948"/>
                  </a:lnTo>
                  <a:lnTo>
                    <a:pt x="61722" y="341704"/>
                  </a:lnTo>
                  <a:lnTo>
                    <a:pt x="99093" y="341704"/>
                  </a:lnTo>
                  <a:lnTo>
                    <a:pt x="99093" y="336435"/>
                  </a:lnTo>
                  <a:lnTo>
                    <a:pt x="152699" y="336435"/>
                  </a:lnTo>
                  <a:cubicBezTo>
                    <a:pt x="176513" y="336346"/>
                    <a:pt x="200417" y="336167"/>
                    <a:pt x="224231" y="336078"/>
                  </a:cubicBezTo>
                  <a:cubicBezTo>
                    <a:pt x="233686" y="336078"/>
                    <a:pt x="243140" y="335989"/>
                    <a:pt x="252684" y="335989"/>
                  </a:cubicBezTo>
                  <a:close/>
                </a:path>
              </a:pathLst>
            </a:custGeom>
            <a:grpFill/>
            <a:ln w="3175" cap="flat">
              <a:solidFill>
                <a:schemeClr val="bg1">
                  <a:lumMod val="85000"/>
                </a:schemeClr>
              </a:solidFill>
              <a:prstDash val="solid"/>
              <a:miter/>
            </a:ln>
          </p:spPr>
          <p:txBody>
            <a:bodyPr/>
            <a:lstStyle/>
            <a:p>
              <a:endParaRPr lang="en-US"/>
            </a:p>
          </p:txBody>
        </p:sp>
        <p:sp>
          <p:nvSpPr>
            <p:cNvPr id="48" name="Freeform 47">
              <a:extLst>
                <a:ext uri="{FF2B5EF4-FFF2-40B4-BE49-F238E27FC236}">
                  <a16:creationId xmlns:a16="http://schemas.microsoft.com/office/drawing/2014/main" id="{3BF1A9E3-4849-8D70-ED77-5F23A0E9B660}"/>
                </a:ext>
              </a:extLst>
            </p:cNvPr>
            <p:cNvSpPr/>
            <p:nvPr/>
          </p:nvSpPr>
          <p:spPr>
            <a:xfrm>
              <a:off x="10005954" y="53220"/>
              <a:ext cx="276142" cy="345221"/>
            </a:xfrm>
            <a:custGeom>
              <a:avLst/>
              <a:gdLst>
                <a:gd name="csX0" fmla="*/ 23458 w 276142"/>
                <a:gd name="csY0" fmla="*/ 327720 h 345221"/>
                <a:gd name="csX1" fmla="*/ 43526 w 276142"/>
                <a:gd name="csY1" fmla="*/ 321112 h 345221"/>
                <a:gd name="csX2" fmla="*/ 62881 w 276142"/>
                <a:gd name="csY2" fmla="*/ 322630 h 345221"/>
                <a:gd name="csX3" fmla="*/ 77598 w 276142"/>
                <a:gd name="csY3" fmla="*/ 302091 h 345221"/>
                <a:gd name="csX4" fmla="*/ 97131 w 276142"/>
                <a:gd name="csY4" fmla="*/ 285839 h 345221"/>
                <a:gd name="csX5" fmla="*/ 113900 w 276142"/>
                <a:gd name="csY5" fmla="*/ 282089 h 345221"/>
                <a:gd name="csX6" fmla="*/ 128527 w 276142"/>
                <a:gd name="csY6" fmla="*/ 277178 h 345221"/>
                <a:gd name="csX7" fmla="*/ 132898 w 276142"/>
                <a:gd name="csY7" fmla="*/ 270034 h 345221"/>
                <a:gd name="csX8" fmla="*/ 137714 w 276142"/>
                <a:gd name="csY8" fmla="*/ 265122 h 345221"/>
                <a:gd name="csX9" fmla="*/ 155999 w 276142"/>
                <a:gd name="csY9" fmla="*/ 256014 h 345221"/>
                <a:gd name="csX10" fmla="*/ 173035 w 276142"/>
                <a:gd name="csY10" fmla="*/ 255836 h 345221"/>
                <a:gd name="csX11" fmla="*/ 276142 w 276142"/>
                <a:gd name="csY11" fmla="*/ 254943 h 345221"/>
                <a:gd name="csX12" fmla="*/ 271147 w 276142"/>
                <a:gd name="csY12" fmla="*/ 245745 h 345221"/>
                <a:gd name="csX13" fmla="*/ 270969 w 276142"/>
                <a:gd name="csY13" fmla="*/ 226546 h 345221"/>
                <a:gd name="csX14" fmla="*/ 271147 w 276142"/>
                <a:gd name="csY14" fmla="*/ 219581 h 345221"/>
                <a:gd name="csX15" fmla="*/ 265261 w 276142"/>
                <a:gd name="csY15" fmla="*/ 214134 h 345221"/>
                <a:gd name="csX16" fmla="*/ 267847 w 276142"/>
                <a:gd name="csY16" fmla="*/ 201632 h 345221"/>
                <a:gd name="csX17" fmla="*/ 267847 w 276142"/>
                <a:gd name="csY17" fmla="*/ 193506 h 345221"/>
                <a:gd name="csX18" fmla="*/ 270969 w 276142"/>
                <a:gd name="csY18" fmla="*/ 187970 h 345221"/>
                <a:gd name="csX19" fmla="*/ 272128 w 276142"/>
                <a:gd name="csY19" fmla="*/ 167521 h 345221"/>
                <a:gd name="csX20" fmla="*/ 246262 w 276142"/>
                <a:gd name="csY20" fmla="*/ 150019 h 345221"/>
                <a:gd name="csX21" fmla="*/ 242427 w 276142"/>
                <a:gd name="csY21" fmla="*/ 146893 h 345221"/>
                <a:gd name="csX22" fmla="*/ 234311 w 276142"/>
                <a:gd name="csY22" fmla="*/ 145286 h 345221"/>
                <a:gd name="csX23" fmla="*/ 227710 w 276142"/>
                <a:gd name="csY23" fmla="*/ 132874 h 345221"/>
                <a:gd name="csX24" fmla="*/ 222359 w 276142"/>
                <a:gd name="csY24" fmla="*/ 118676 h 345221"/>
                <a:gd name="csX25" fmla="*/ 213707 w 276142"/>
                <a:gd name="csY25" fmla="*/ 106799 h 345221"/>
                <a:gd name="csX26" fmla="*/ 210407 w 276142"/>
                <a:gd name="csY26" fmla="*/ 95369 h 345221"/>
                <a:gd name="csX27" fmla="*/ 220842 w 276142"/>
                <a:gd name="csY27" fmla="*/ 87243 h 345221"/>
                <a:gd name="csX28" fmla="*/ 222894 w 276142"/>
                <a:gd name="csY28" fmla="*/ 70277 h 345221"/>
                <a:gd name="csX29" fmla="*/ 217364 w 276142"/>
                <a:gd name="csY29" fmla="*/ 30272 h 345221"/>
                <a:gd name="csX30" fmla="*/ 207018 w 276142"/>
                <a:gd name="csY30" fmla="*/ 40987 h 345221"/>
                <a:gd name="csX31" fmla="*/ 192122 w 276142"/>
                <a:gd name="csY31" fmla="*/ 48845 h 345221"/>
                <a:gd name="csX32" fmla="*/ 192568 w 276142"/>
                <a:gd name="csY32" fmla="*/ 62776 h 345221"/>
                <a:gd name="csX33" fmla="*/ 181865 w 276142"/>
                <a:gd name="csY33" fmla="*/ 55811 h 345221"/>
                <a:gd name="csX34" fmla="*/ 189357 w 276142"/>
                <a:gd name="csY34" fmla="*/ 40630 h 345221"/>
                <a:gd name="csX35" fmla="*/ 197384 w 276142"/>
                <a:gd name="csY35" fmla="*/ 29379 h 345221"/>
                <a:gd name="csX36" fmla="*/ 203450 w 276142"/>
                <a:gd name="csY36" fmla="*/ 28129 h 345221"/>
                <a:gd name="csX37" fmla="*/ 207731 w 276142"/>
                <a:gd name="csY37" fmla="*/ 23217 h 345221"/>
                <a:gd name="csX38" fmla="*/ 219683 w 276142"/>
                <a:gd name="csY38" fmla="*/ 26432 h 345221"/>
                <a:gd name="csX39" fmla="*/ 222894 w 276142"/>
                <a:gd name="csY39" fmla="*/ 11341 h 345221"/>
                <a:gd name="csX40" fmla="*/ 227175 w 276142"/>
                <a:gd name="csY40" fmla="*/ 0 h 345221"/>
                <a:gd name="csX41" fmla="*/ 2408 w 276142"/>
                <a:gd name="csY41" fmla="*/ 2590 h 345221"/>
                <a:gd name="csX42" fmla="*/ 2230 w 276142"/>
                <a:gd name="csY42" fmla="*/ 34647 h 345221"/>
                <a:gd name="csX43" fmla="*/ 4014 w 276142"/>
                <a:gd name="csY43" fmla="*/ 308074 h 345221"/>
                <a:gd name="csX44" fmla="*/ 357 w 276142"/>
                <a:gd name="csY44" fmla="*/ 319594 h 345221"/>
                <a:gd name="csX45" fmla="*/ 0 w 276142"/>
                <a:gd name="csY45" fmla="*/ 345222 h 345221"/>
                <a:gd name="csX46" fmla="*/ 12130 w 276142"/>
                <a:gd name="csY46" fmla="*/ 342721 h 345221"/>
                <a:gd name="csX47" fmla="*/ 23458 w 276142"/>
                <a:gd name="csY47" fmla="*/ 327809 h 3452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276142" h="345221">
                  <a:moveTo>
                    <a:pt x="23458" y="327720"/>
                  </a:moveTo>
                  <a:cubicBezTo>
                    <a:pt x="28899" y="323433"/>
                    <a:pt x="36926" y="321469"/>
                    <a:pt x="43526" y="321112"/>
                  </a:cubicBezTo>
                  <a:cubicBezTo>
                    <a:pt x="50216" y="320665"/>
                    <a:pt x="56370" y="323433"/>
                    <a:pt x="62881" y="322630"/>
                  </a:cubicBezTo>
                  <a:cubicBezTo>
                    <a:pt x="74120" y="321290"/>
                    <a:pt x="75101" y="311200"/>
                    <a:pt x="77598" y="302091"/>
                  </a:cubicBezTo>
                  <a:cubicBezTo>
                    <a:pt x="80185" y="292626"/>
                    <a:pt x="88034" y="288072"/>
                    <a:pt x="97131" y="285839"/>
                  </a:cubicBezTo>
                  <a:cubicBezTo>
                    <a:pt x="102661" y="284500"/>
                    <a:pt x="108548" y="284053"/>
                    <a:pt x="113900" y="282089"/>
                  </a:cubicBezTo>
                  <a:cubicBezTo>
                    <a:pt x="118270" y="280482"/>
                    <a:pt x="124870" y="279678"/>
                    <a:pt x="128527" y="277178"/>
                  </a:cubicBezTo>
                  <a:cubicBezTo>
                    <a:pt x="131203" y="275302"/>
                    <a:pt x="131382" y="272534"/>
                    <a:pt x="132898" y="270034"/>
                  </a:cubicBezTo>
                  <a:cubicBezTo>
                    <a:pt x="134593" y="267176"/>
                    <a:pt x="135663" y="267266"/>
                    <a:pt x="137714" y="265122"/>
                  </a:cubicBezTo>
                  <a:cubicBezTo>
                    <a:pt x="144136" y="258425"/>
                    <a:pt x="146723" y="256014"/>
                    <a:pt x="155999" y="256014"/>
                  </a:cubicBezTo>
                  <a:cubicBezTo>
                    <a:pt x="161707" y="256014"/>
                    <a:pt x="167326" y="255925"/>
                    <a:pt x="173035" y="255836"/>
                  </a:cubicBezTo>
                  <a:cubicBezTo>
                    <a:pt x="207374" y="255568"/>
                    <a:pt x="241714" y="255300"/>
                    <a:pt x="276142" y="254943"/>
                  </a:cubicBezTo>
                  <a:cubicBezTo>
                    <a:pt x="274269" y="252085"/>
                    <a:pt x="272128" y="249228"/>
                    <a:pt x="271147" y="245745"/>
                  </a:cubicBezTo>
                  <a:cubicBezTo>
                    <a:pt x="269274" y="239316"/>
                    <a:pt x="270345" y="233065"/>
                    <a:pt x="270969" y="226546"/>
                  </a:cubicBezTo>
                  <a:cubicBezTo>
                    <a:pt x="271147" y="224939"/>
                    <a:pt x="271772" y="221099"/>
                    <a:pt x="271147" y="219581"/>
                  </a:cubicBezTo>
                  <a:cubicBezTo>
                    <a:pt x="270077" y="217170"/>
                    <a:pt x="266598" y="216545"/>
                    <a:pt x="265261" y="214134"/>
                  </a:cubicBezTo>
                  <a:cubicBezTo>
                    <a:pt x="262674" y="209312"/>
                    <a:pt x="266955" y="206187"/>
                    <a:pt x="267847" y="201632"/>
                  </a:cubicBezTo>
                  <a:cubicBezTo>
                    <a:pt x="268382" y="199043"/>
                    <a:pt x="267312" y="196096"/>
                    <a:pt x="267847" y="193506"/>
                  </a:cubicBezTo>
                  <a:cubicBezTo>
                    <a:pt x="268561" y="190024"/>
                    <a:pt x="269096" y="190649"/>
                    <a:pt x="270969" y="187970"/>
                  </a:cubicBezTo>
                  <a:cubicBezTo>
                    <a:pt x="276053" y="180737"/>
                    <a:pt x="272039" y="176004"/>
                    <a:pt x="272128" y="167521"/>
                  </a:cubicBezTo>
                  <a:cubicBezTo>
                    <a:pt x="272307" y="156002"/>
                    <a:pt x="253665" y="154394"/>
                    <a:pt x="246262" y="150019"/>
                  </a:cubicBezTo>
                  <a:cubicBezTo>
                    <a:pt x="244746" y="149126"/>
                    <a:pt x="244211" y="147518"/>
                    <a:pt x="242427" y="146893"/>
                  </a:cubicBezTo>
                  <a:cubicBezTo>
                    <a:pt x="239395" y="145822"/>
                    <a:pt x="237254" y="147429"/>
                    <a:pt x="234311" y="145286"/>
                  </a:cubicBezTo>
                  <a:cubicBezTo>
                    <a:pt x="230386" y="142429"/>
                    <a:pt x="230743" y="136624"/>
                    <a:pt x="227710" y="132874"/>
                  </a:cubicBezTo>
                  <a:cubicBezTo>
                    <a:pt x="223429" y="127516"/>
                    <a:pt x="223161" y="125998"/>
                    <a:pt x="222359" y="118676"/>
                  </a:cubicBezTo>
                  <a:cubicBezTo>
                    <a:pt x="221645" y="111889"/>
                    <a:pt x="219059" y="110817"/>
                    <a:pt x="213707" y="106799"/>
                  </a:cubicBezTo>
                  <a:cubicBezTo>
                    <a:pt x="209961" y="103942"/>
                    <a:pt x="206304" y="100280"/>
                    <a:pt x="210407" y="95369"/>
                  </a:cubicBezTo>
                  <a:cubicBezTo>
                    <a:pt x="213439" y="91708"/>
                    <a:pt x="218256" y="91708"/>
                    <a:pt x="220842" y="87243"/>
                  </a:cubicBezTo>
                  <a:cubicBezTo>
                    <a:pt x="223697" y="82332"/>
                    <a:pt x="222894" y="75813"/>
                    <a:pt x="222894" y="70277"/>
                  </a:cubicBezTo>
                  <a:cubicBezTo>
                    <a:pt x="222894" y="58757"/>
                    <a:pt x="228959" y="38308"/>
                    <a:pt x="217364" y="30272"/>
                  </a:cubicBezTo>
                  <a:cubicBezTo>
                    <a:pt x="210763" y="25718"/>
                    <a:pt x="208712" y="35808"/>
                    <a:pt x="207018" y="40987"/>
                  </a:cubicBezTo>
                  <a:cubicBezTo>
                    <a:pt x="204253" y="49738"/>
                    <a:pt x="200596" y="48399"/>
                    <a:pt x="192122" y="48845"/>
                  </a:cubicBezTo>
                  <a:cubicBezTo>
                    <a:pt x="191676" y="52417"/>
                    <a:pt x="195690" y="60722"/>
                    <a:pt x="192568" y="62776"/>
                  </a:cubicBezTo>
                  <a:cubicBezTo>
                    <a:pt x="188911" y="65187"/>
                    <a:pt x="182578" y="58936"/>
                    <a:pt x="181865" y="55811"/>
                  </a:cubicBezTo>
                  <a:cubicBezTo>
                    <a:pt x="180616" y="50542"/>
                    <a:pt x="188198" y="46792"/>
                    <a:pt x="189357" y="40630"/>
                  </a:cubicBezTo>
                  <a:cubicBezTo>
                    <a:pt x="190427" y="34736"/>
                    <a:pt x="190606" y="31433"/>
                    <a:pt x="197384" y="29379"/>
                  </a:cubicBezTo>
                  <a:cubicBezTo>
                    <a:pt x="199793" y="28664"/>
                    <a:pt x="201488" y="29647"/>
                    <a:pt x="203450" y="28129"/>
                  </a:cubicBezTo>
                  <a:cubicBezTo>
                    <a:pt x="205590" y="26521"/>
                    <a:pt x="204788" y="24021"/>
                    <a:pt x="207731" y="23217"/>
                  </a:cubicBezTo>
                  <a:cubicBezTo>
                    <a:pt x="212012" y="22146"/>
                    <a:pt x="215669" y="28129"/>
                    <a:pt x="219683" y="26432"/>
                  </a:cubicBezTo>
                  <a:cubicBezTo>
                    <a:pt x="224232" y="24467"/>
                    <a:pt x="222983" y="15181"/>
                    <a:pt x="222894" y="11341"/>
                  </a:cubicBezTo>
                  <a:cubicBezTo>
                    <a:pt x="222894" y="5983"/>
                    <a:pt x="224410" y="3125"/>
                    <a:pt x="227175" y="0"/>
                  </a:cubicBezTo>
                  <a:lnTo>
                    <a:pt x="2408" y="2590"/>
                  </a:lnTo>
                  <a:lnTo>
                    <a:pt x="2230" y="34647"/>
                  </a:lnTo>
                  <a:lnTo>
                    <a:pt x="4014" y="308074"/>
                  </a:lnTo>
                  <a:cubicBezTo>
                    <a:pt x="4014" y="308074"/>
                    <a:pt x="3300" y="316111"/>
                    <a:pt x="357" y="319594"/>
                  </a:cubicBezTo>
                  <a:lnTo>
                    <a:pt x="0" y="345222"/>
                  </a:lnTo>
                  <a:cubicBezTo>
                    <a:pt x="4192" y="344597"/>
                    <a:pt x="8563" y="344775"/>
                    <a:pt x="12130" y="342721"/>
                  </a:cubicBezTo>
                  <a:cubicBezTo>
                    <a:pt x="18017" y="339239"/>
                    <a:pt x="18195" y="332006"/>
                    <a:pt x="23458" y="327809"/>
                  </a:cubicBezTo>
                  <a:close/>
                </a:path>
              </a:pathLst>
            </a:custGeom>
            <a:grpFill/>
            <a:ln w="3175" cap="flat">
              <a:solidFill>
                <a:schemeClr val="bg1">
                  <a:lumMod val="85000"/>
                </a:schemeClr>
              </a:solidFill>
              <a:prstDash val="solid"/>
              <a:miter/>
            </a:ln>
          </p:spPr>
          <p:txBody>
            <a:bodyPr/>
            <a:lstStyle/>
            <a:p>
              <a:endParaRPr lang="en-US"/>
            </a:p>
          </p:txBody>
        </p:sp>
        <p:grpSp>
          <p:nvGrpSpPr>
            <p:cNvPr id="50" name="Graphic 10">
              <a:extLst>
                <a:ext uri="{FF2B5EF4-FFF2-40B4-BE49-F238E27FC236}">
                  <a16:creationId xmlns:a16="http://schemas.microsoft.com/office/drawing/2014/main" id="{B481DC19-48E2-7E4D-5742-0EF4D15D0816}"/>
                </a:ext>
              </a:extLst>
            </p:cNvPr>
            <p:cNvGrpSpPr/>
            <p:nvPr/>
          </p:nvGrpSpPr>
          <p:grpSpPr>
            <a:xfrm>
              <a:off x="10246034" y="4911"/>
              <a:ext cx="273584" cy="459968"/>
              <a:chOff x="10246034" y="4911"/>
              <a:chExt cx="273584" cy="459968"/>
            </a:xfrm>
            <a:grpFill/>
          </p:grpSpPr>
          <p:sp>
            <p:nvSpPr>
              <p:cNvPr id="1273" name="Freeform 1272">
                <a:extLst>
                  <a:ext uri="{FF2B5EF4-FFF2-40B4-BE49-F238E27FC236}">
                    <a16:creationId xmlns:a16="http://schemas.microsoft.com/office/drawing/2014/main" id="{B9D76426-918B-DC65-EF53-8AE8AC02BFDF}"/>
                  </a:ext>
                </a:extLst>
              </p:cNvPr>
              <p:cNvSpPr/>
              <p:nvPr/>
            </p:nvSpPr>
            <p:spPr>
              <a:xfrm>
                <a:off x="10246034" y="4911"/>
                <a:ext cx="273584" cy="459968"/>
              </a:xfrm>
              <a:custGeom>
                <a:avLst/>
                <a:gdLst>
                  <a:gd name="csX0" fmla="*/ 200000 w 273584"/>
                  <a:gd name="csY0" fmla="*/ 458361 h 459968"/>
                  <a:gd name="csX1" fmla="*/ 200446 w 273584"/>
                  <a:gd name="csY1" fmla="*/ 444341 h 459968"/>
                  <a:gd name="csX2" fmla="*/ 206332 w 273584"/>
                  <a:gd name="csY2" fmla="*/ 444252 h 459968"/>
                  <a:gd name="csX3" fmla="*/ 214717 w 273584"/>
                  <a:gd name="csY3" fmla="*/ 441127 h 459968"/>
                  <a:gd name="csX4" fmla="*/ 225509 w 273584"/>
                  <a:gd name="csY4" fmla="*/ 439876 h 459968"/>
                  <a:gd name="csX5" fmla="*/ 233536 w 273584"/>
                  <a:gd name="csY5" fmla="*/ 434251 h 459968"/>
                  <a:gd name="csX6" fmla="*/ 239958 w 273584"/>
                  <a:gd name="csY6" fmla="*/ 428714 h 459968"/>
                  <a:gd name="csX7" fmla="*/ 246113 w 273584"/>
                  <a:gd name="csY7" fmla="*/ 431840 h 459968"/>
                  <a:gd name="csX8" fmla="*/ 263416 w 273584"/>
                  <a:gd name="csY8" fmla="*/ 427196 h 459968"/>
                  <a:gd name="csX9" fmla="*/ 273584 w 273584"/>
                  <a:gd name="csY9" fmla="*/ 423446 h 459968"/>
                  <a:gd name="csX10" fmla="*/ 269214 w 273584"/>
                  <a:gd name="csY10" fmla="*/ 407640 h 459968"/>
                  <a:gd name="csX11" fmla="*/ 260919 w 273584"/>
                  <a:gd name="csY11" fmla="*/ 398978 h 459968"/>
                  <a:gd name="csX12" fmla="*/ 260294 w 273584"/>
                  <a:gd name="csY12" fmla="*/ 385405 h 459968"/>
                  <a:gd name="csX13" fmla="*/ 254675 w 273584"/>
                  <a:gd name="csY13" fmla="*/ 367457 h 459968"/>
                  <a:gd name="csX14" fmla="*/ 250483 w 273584"/>
                  <a:gd name="csY14" fmla="*/ 358795 h 459968"/>
                  <a:gd name="csX15" fmla="*/ 246113 w 273584"/>
                  <a:gd name="csY15" fmla="*/ 350401 h 459968"/>
                  <a:gd name="csX16" fmla="*/ 237728 w 273584"/>
                  <a:gd name="csY16" fmla="*/ 352544 h 459968"/>
                  <a:gd name="csX17" fmla="*/ 225777 w 273584"/>
                  <a:gd name="csY17" fmla="*/ 334506 h 459968"/>
                  <a:gd name="csX18" fmla="*/ 219444 w 273584"/>
                  <a:gd name="csY18" fmla="*/ 325487 h 459968"/>
                  <a:gd name="csX19" fmla="*/ 215074 w 273584"/>
                  <a:gd name="csY19" fmla="*/ 316022 h 459968"/>
                  <a:gd name="csX20" fmla="*/ 208830 w 273584"/>
                  <a:gd name="csY20" fmla="*/ 311021 h 459968"/>
                  <a:gd name="csX21" fmla="*/ 211684 w 273584"/>
                  <a:gd name="csY21" fmla="*/ 301288 h 459968"/>
                  <a:gd name="csX22" fmla="*/ 209454 w 273584"/>
                  <a:gd name="csY22" fmla="*/ 290661 h 459968"/>
                  <a:gd name="csX23" fmla="*/ 208830 w 273584"/>
                  <a:gd name="csY23" fmla="*/ 282446 h 459968"/>
                  <a:gd name="csX24" fmla="*/ 207760 w 273584"/>
                  <a:gd name="csY24" fmla="*/ 274141 h 459968"/>
                  <a:gd name="csX25" fmla="*/ 212487 w 273584"/>
                  <a:gd name="csY25" fmla="*/ 266462 h 459968"/>
                  <a:gd name="csX26" fmla="*/ 210257 w 273584"/>
                  <a:gd name="csY26" fmla="*/ 240744 h 459968"/>
                  <a:gd name="csX27" fmla="*/ 207403 w 273584"/>
                  <a:gd name="csY27" fmla="*/ 233779 h 459968"/>
                  <a:gd name="csX28" fmla="*/ 209543 w 273584"/>
                  <a:gd name="csY28" fmla="*/ 229761 h 459968"/>
                  <a:gd name="csX29" fmla="*/ 207403 w 273584"/>
                  <a:gd name="csY29" fmla="*/ 225117 h 459968"/>
                  <a:gd name="csX30" fmla="*/ 199108 w 273584"/>
                  <a:gd name="csY30" fmla="*/ 215831 h 459968"/>
                  <a:gd name="csX31" fmla="*/ 193310 w 273584"/>
                  <a:gd name="csY31" fmla="*/ 206097 h 459968"/>
                  <a:gd name="csX32" fmla="*/ 196164 w 273584"/>
                  <a:gd name="csY32" fmla="*/ 198418 h 459968"/>
                  <a:gd name="csX33" fmla="*/ 185194 w 273584"/>
                  <a:gd name="csY33" fmla="*/ 179755 h 459968"/>
                  <a:gd name="csX34" fmla="*/ 176274 w 273584"/>
                  <a:gd name="csY34" fmla="*/ 163770 h 459968"/>
                  <a:gd name="csX35" fmla="*/ 173777 w 273584"/>
                  <a:gd name="csY35" fmla="*/ 145643 h 459968"/>
                  <a:gd name="csX36" fmla="*/ 166552 w 273584"/>
                  <a:gd name="csY36" fmla="*/ 103316 h 459968"/>
                  <a:gd name="csX37" fmla="*/ 165571 w 273584"/>
                  <a:gd name="csY37" fmla="*/ 92244 h 459968"/>
                  <a:gd name="csX38" fmla="*/ 173420 w 273584"/>
                  <a:gd name="csY38" fmla="*/ 98941 h 459968"/>
                  <a:gd name="csX39" fmla="*/ 183231 w 273584"/>
                  <a:gd name="csY39" fmla="*/ 125016 h 459968"/>
                  <a:gd name="csX40" fmla="*/ 181002 w 273584"/>
                  <a:gd name="csY40" fmla="*/ 133410 h 459968"/>
                  <a:gd name="csX41" fmla="*/ 185729 w 273584"/>
                  <a:gd name="csY41" fmla="*/ 142786 h 459968"/>
                  <a:gd name="csX42" fmla="*/ 183588 w 273584"/>
                  <a:gd name="csY42" fmla="*/ 152251 h 459968"/>
                  <a:gd name="csX43" fmla="*/ 190189 w 273584"/>
                  <a:gd name="csY43" fmla="*/ 170736 h 459968"/>
                  <a:gd name="csX44" fmla="*/ 197413 w 273584"/>
                  <a:gd name="csY44" fmla="*/ 181183 h 459968"/>
                  <a:gd name="csX45" fmla="*/ 203478 w 273584"/>
                  <a:gd name="csY45" fmla="*/ 196275 h 459968"/>
                  <a:gd name="csX46" fmla="*/ 207135 w 273584"/>
                  <a:gd name="csY46" fmla="*/ 210116 h 459968"/>
                  <a:gd name="csX47" fmla="*/ 211952 w 273584"/>
                  <a:gd name="csY47" fmla="*/ 218867 h 459968"/>
                  <a:gd name="csX48" fmla="*/ 215876 w 273584"/>
                  <a:gd name="csY48" fmla="*/ 234762 h 459968"/>
                  <a:gd name="csX49" fmla="*/ 217392 w 273584"/>
                  <a:gd name="csY49" fmla="*/ 245299 h 459968"/>
                  <a:gd name="csX50" fmla="*/ 222744 w 273584"/>
                  <a:gd name="csY50" fmla="*/ 251014 h 459968"/>
                  <a:gd name="csX51" fmla="*/ 222655 w 273584"/>
                  <a:gd name="csY51" fmla="*/ 238423 h 459968"/>
                  <a:gd name="csX52" fmla="*/ 214182 w 273584"/>
                  <a:gd name="csY52" fmla="*/ 202168 h 459968"/>
                  <a:gd name="csX53" fmla="*/ 210168 w 273584"/>
                  <a:gd name="csY53" fmla="*/ 173236 h 459968"/>
                  <a:gd name="csX54" fmla="*/ 201962 w 273584"/>
                  <a:gd name="csY54" fmla="*/ 141625 h 459968"/>
                  <a:gd name="csX55" fmla="*/ 196432 w 273584"/>
                  <a:gd name="csY55" fmla="*/ 109657 h 459968"/>
                  <a:gd name="csX56" fmla="*/ 193935 w 273584"/>
                  <a:gd name="csY56" fmla="*/ 95190 h 459968"/>
                  <a:gd name="csX57" fmla="*/ 188137 w 273584"/>
                  <a:gd name="csY57" fmla="*/ 70277 h 459968"/>
                  <a:gd name="csX58" fmla="*/ 186264 w 273584"/>
                  <a:gd name="csY58" fmla="*/ 58579 h 459968"/>
                  <a:gd name="csX59" fmla="*/ 178772 w 273584"/>
                  <a:gd name="csY59" fmla="*/ 24646 h 459968"/>
                  <a:gd name="csX60" fmla="*/ 172617 w 273584"/>
                  <a:gd name="csY60" fmla="*/ 0 h 459968"/>
                  <a:gd name="csX61" fmla="*/ 134175 w 273584"/>
                  <a:gd name="csY61" fmla="*/ 982 h 459968"/>
                  <a:gd name="csX62" fmla="*/ 134710 w 273584"/>
                  <a:gd name="csY62" fmla="*/ 111621 h 459968"/>
                  <a:gd name="csX63" fmla="*/ 108755 w 273584"/>
                  <a:gd name="csY63" fmla="*/ 110550 h 459968"/>
                  <a:gd name="csX64" fmla="*/ 93949 w 273584"/>
                  <a:gd name="csY64" fmla="*/ 110014 h 459968"/>
                  <a:gd name="csX65" fmla="*/ 70313 w 273584"/>
                  <a:gd name="csY65" fmla="*/ 104477 h 459968"/>
                  <a:gd name="csX66" fmla="*/ 54080 w 273584"/>
                  <a:gd name="csY66" fmla="*/ 99120 h 459968"/>
                  <a:gd name="csX67" fmla="*/ 29730 w 273584"/>
                  <a:gd name="csY67" fmla="*/ 93940 h 459968"/>
                  <a:gd name="csX68" fmla="*/ 19562 w 273584"/>
                  <a:gd name="csY68" fmla="*/ 99120 h 459968"/>
                  <a:gd name="csX69" fmla="*/ 12516 w 273584"/>
                  <a:gd name="csY69" fmla="*/ 113228 h 459968"/>
                  <a:gd name="csX70" fmla="*/ 2972 w 273584"/>
                  <a:gd name="csY70" fmla="*/ 135017 h 459968"/>
                  <a:gd name="csX71" fmla="*/ 5915 w 273584"/>
                  <a:gd name="csY71" fmla="*/ 163056 h 459968"/>
                  <a:gd name="csX72" fmla="*/ 30265 w 273584"/>
                  <a:gd name="csY72" fmla="*/ 177701 h 459968"/>
                  <a:gd name="csX73" fmla="*/ 47747 w 273584"/>
                  <a:gd name="csY73" fmla="*/ 200561 h 459968"/>
                  <a:gd name="csX74" fmla="*/ 68351 w 273584"/>
                  <a:gd name="csY74" fmla="*/ 205829 h 459968"/>
                  <a:gd name="csX75" fmla="*/ 63267 w 273584"/>
                  <a:gd name="csY75" fmla="*/ 213509 h 459968"/>
                  <a:gd name="csX76" fmla="*/ 53901 w 273584"/>
                  <a:gd name="csY76" fmla="*/ 225653 h 459968"/>
                  <a:gd name="csX77" fmla="*/ 45874 w 273584"/>
                  <a:gd name="csY77" fmla="*/ 242887 h 459968"/>
                  <a:gd name="csX78" fmla="*/ 49709 w 273584"/>
                  <a:gd name="csY78" fmla="*/ 272623 h 459968"/>
                  <a:gd name="csX79" fmla="*/ 58539 w 273584"/>
                  <a:gd name="csY79" fmla="*/ 282982 h 459968"/>
                  <a:gd name="csX80" fmla="*/ 64426 w 273584"/>
                  <a:gd name="csY80" fmla="*/ 291733 h 459968"/>
                  <a:gd name="csX81" fmla="*/ 60145 w 273584"/>
                  <a:gd name="csY81" fmla="*/ 304770 h 459968"/>
                  <a:gd name="csX82" fmla="*/ 66924 w 273584"/>
                  <a:gd name="csY82" fmla="*/ 319861 h 459968"/>
                  <a:gd name="csX83" fmla="*/ 69778 w 273584"/>
                  <a:gd name="csY83" fmla="*/ 333167 h 459968"/>
                  <a:gd name="csX84" fmla="*/ 82265 w 273584"/>
                  <a:gd name="csY84" fmla="*/ 358438 h 459968"/>
                  <a:gd name="csX85" fmla="*/ 81194 w 273584"/>
                  <a:gd name="csY85" fmla="*/ 359152 h 459968"/>
                  <a:gd name="csX86" fmla="*/ 81194 w 273584"/>
                  <a:gd name="csY86" fmla="*/ 459968 h 459968"/>
                  <a:gd name="csX87" fmla="*/ 200356 w 273584"/>
                  <a:gd name="csY87" fmla="*/ 458361 h 4599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Lst>
                <a:rect l="l" t="t" r="r" b="b"/>
                <a:pathLst>
                  <a:path w="273584" h="459968">
                    <a:moveTo>
                      <a:pt x="200000" y="458361"/>
                    </a:moveTo>
                    <a:cubicBezTo>
                      <a:pt x="200178" y="453717"/>
                      <a:pt x="200178" y="448985"/>
                      <a:pt x="200446" y="444341"/>
                    </a:cubicBezTo>
                    <a:cubicBezTo>
                      <a:pt x="200981" y="435679"/>
                      <a:pt x="202586" y="442377"/>
                      <a:pt x="206332" y="444252"/>
                    </a:cubicBezTo>
                    <a:cubicBezTo>
                      <a:pt x="210435" y="446306"/>
                      <a:pt x="212130" y="442287"/>
                      <a:pt x="214717" y="441127"/>
                    </a:cubicBezTo>
                    <a:cubicBezTo>
                      <a:pt x="217749" y="439787"/>
                      <a:pt x="222298" y="440948"/>
                      <a:pt x="225509" y="439876"/>
                    </a:cubicBezTo>
                    <a:cubicBezTo>
                      <a:pt x="228541" y="438894"/>
                      <a:pt x="231306" y="436483"/>
                      <a:pt x="233536" y="434251"/>
                    </a:cubicBezTo>
                    <a:cubicBezTo>
                      <a:pt x="235499" y="432286"/>
                      <a:pt x="237104" y="429161"/>
                      <a:pt x="239958" y="428714"/>
                    </a:cubicBezTo>
                    <a:cubicBezTo>
                      <a:pt x="243080" y="428268"/>
                      <a:pt x="242902" y="431036"/>
                      <a:pt x="246113" y="431840"/>
                    </a:cubicBezTo>
                    <a:cubicBezTo>
                      <a:pt x="252713" y="433447"/>
                      <a:pt x="257619" y="428446"/>
                      <a:pt x="263416" y="427196"/>
                    </a:cubicBezTo>
                    <a:cubicBezTo>
                      <a:pt x="266984" y="426393"/>
                      <a:pt x="270373" y="425232"/>
                      <a:pt x="273584" y="423446"/>
                    </a:cubicBezTo>
                    <a:cubicBezTo>
                      <a:pt x="273138" y="417820"/>
                      <a:pt x="272871" y="412016"/>
                      <a:pt x="269214" y="407640"/>
                    </a:cubicBezTo>
                    <a:cubicBezTo>
                      <a:pt x="266360" y="404247"/>
                      <a:pt x="261721" y="403711"/>
                      <a:pt x="260919" y="398978"/>
                    </a:cubicBezTo>
                    <a:cubicBezTo>
                      <a:pt x="260116" y="394156"/>
                      <a:pt x="261811" y="390138"/>
                      <a:pt x="260294" y="385405"/>
                    </a:cubicBezTo>
                    <a:cubicBezTo>
                      <a:pt x="258332" y="379422"/>
                      <a:pt x="256370" y="373529"/>
                      <a:pt x="254675" y="367457"/>
                    </a:cubicBezTo>
                    <a:cubicBezTo>
                      <a:pt x="253694" y="364063"/>
                      <a:pt x="251910" y="361831"/>
                      <a:pt x="250483" y="358795"/>
                    </a:cubicBezTo>
                    <a:cubicBezTo>
                      <a:pt x="249324" y="356116"/>
                      <a:pt x="249324" y="351830"/>
                      <a:pt x="246113" y="350401"/>
                    </a:cubicBezTo>
                    <a:cubicBezTo>
                      <a:pt x="242545" y="348883"/>
                      <a:pt x="240493" y="352098"/>
                      <a:pt x="237728" y="352544"/>
                    </a:cubicBezTo>
                    <a:cubicBezTo>
                      <a:pt x="229344" y="353705"/>
                      <a:pt x="227560" y="339864"/>
                      <a:pt x="225777" y="334506"/>
                    </a:cubicBezTo>
                    <a:cubicBezTo>
                      <a:pt x="224349" y="330220"/>
                      <a:pt x="221763" y="329148"/>
                      <a:pt x="219444" y="325487"/>
                    </a:cubicBezTo>
                    <a:cubicBezTo>
                      <a:pt x="217571" y="322451"/>
                      <a:pt x="218284" y="318165"/>
                      <a:pt x="215074" y="316022"/>
                    </a:cubicBezTo>
                    <a:cubicBezTo>
                      <a:pt x="212219" y="314057"/>
                      <a:pt x="209633" y="315129"/>
                      <a:pt x="208830" y="311021"/>
                    </a:cubicBezTo>
                    <a:cubicBezTo>
                      <a:pt x="208116" y="307449"/>
                      <a:pt x="211327" y="304949"/>
                      <a:pt x="211684" y="301288"/>
                    </a:cubicBezTo>
                    <a:cubicBezTo>
                      <a:pt x="212130" y="297180"/>
                      <a:pt x="210435" y="294412"/>
                      <a:pt x="209454" y="290661"/>
                    </a:cubicBezTo>
                    <a:cubicBezTo>
                      <a:pt x="208741" y="287982"/>
                      <a:pt x="209454" y="285125"/>
                      <a:pt x="208830" y="282446"/>
                    </a:cubicBezTo>
                    <a:cubicBezTo>
                      <a:pt x="207849" y="278785"/>
                      <a:pt x="204816" y="277803"/>
                      <a:pt x="207760" y="274141"/>
                    </a:cubicBezTo>
                    <a:cubicBezTo>
                      <a:pt x="210078" y="271284"/>
                      <a:pt x="212130" y="270748"/>
                      <a:pt x="212487" y="266462"/>
                    </a:cubicBezTo>
                    <a:cubicBezTo>
                      <a:pt x="213200" y="257443"/>
                      <a:pt x="216233" y="248602"/>
                      <a:pt x="210257" y="240744"/>
                    </a:cubicBezTo>
                    <a:cubicBezTo>
                      <a:pt x="208562" y="238423"/>
                      <a:pt x="206422" y="236815"/>
                      <a:pt x="207403" y="233779"/>
                    </a:cubicBezTo>
                    <a:cubicBezTo>
                      <a:pt x="207938" y="232083"/>
                      <a:pt x="209454" y="232172"/>
                      <a:pt x="209543" y="229761"/>
                    </a:cubicBezTo>
                    <a:cubicBezTo>
                      <a:pt x="209722" y="227439"/>
                      <a:pt x="208830" y="226546"/>
                      <a:pt x="207403" y="225117"/>
                    </a:cubicBezTo>
                    <a:cubicBezTo>
                      <a:pt x="204460" y="222081"/>
                      <a:pt x="201695" y="219492"/>
                      <a:pt x="199108" y="215831"/>
                    </a:cubicBezTo>
                    <a:cubicBezTo>
                      <a:pt x="197056" y="212973"/>
                      <a:pt x="192597" y="210026"/>
                      <a:pt x="193310" y="206097"/>
                    </a:cubicBezTo>
                    <a:cubicBezTo>
                      <a:pt x="194024" y="202525"/>
                      <a:pt x="196967" y="203240"/>
                      <a:pt x="196164" y="198418"/>
                    </a:cubicBezTo>
                    <a:cubicBezTo>
                      <a:pt x="195094" y="191453"/>
                      <a:pt x="189653" y="184845"/>
                      <a:pt x="185194" y="179755"/>
                    </a:cubicBezTo>
                    <a:cubicBezTo>
                      <a:pt x="181091" y="175111"/>
                      <a:pt x="179842" y="168860"/>
                      <a:pt x="176274" y="163770"/>
                    </a:cubicBezTo>
                    <a:cubicBezTo>
                      <a:pt x="172528" y="158413"/>
                      <a:pt x="173777" y="152162"/>
                      <a:pt x="173777" y="145643"/>
                    </a:cubicBezTo>
                    <a:cubicBezTo>
                      <a:pt x="173777" y="131088"/>
                      <a:pt x="172617" y="116622"/>
                      <a:pt x="166552" y="103316"/>
                    </a:cubicBezTo>
                    <a:cubicBezTo>
                      <a:pt x="165214" y="100370"/>
                      <a:pt x="162182" y="95101"/>
                      <a:pt x="165571" y="92244"/>
                    </a:cubicBezTo>
                    <a:cubicBezTo>
                      <a:pt x="170120" y="88404"/>
                      <a:pt x="172082" y="95816"/>
                      <a:pt x="173420" y="98941"/>
                    </a:cubicBezTo>
                    <a:cubicBezTo>
                      <a:pt x="176810" y="106710"/>
                      <a:pt x="185283" y="115997"/>
                      <a:pt x="183231" y="125016"/>
                    </a:cubicBezTo>
                    <a:cubicBezTo>
                      <a:pt x="182607" y="127784"/>
                      <a:pt x="180377" y="130284"/>
                      <a:pt x="181002" y="133410"/>
                    </a:cubicBezTo>
                    <a:cubicBezTo>
                      <a:pt x="181804" y="137339"/>
                      <a:pt x="186086" y="138053"/>
                      <a:pt x="185729" y="142786"/>
                    </a:cubicBezTo>
                    <a:cubicBezTo>
                      <a:pt x="185461" y="146268"/>
                      <a:pt x="183142" y="148679"/>
                      <a:pt x="183588" y="152251"/>
                    </a:cubicBezTo>
                    <a:cubicBezTo>
                      <a:pt x="184212" y="158055"/>
                      <a:pt x="188048" y="165378"/>
                      <a:pt x="190189" y="170736"/>
                    </a:cubicBezTo>
                    <a:cubicBezTo>
                      <a:pt x="191794" y="174843"/>
                      <a:pt x="195005" y="177433"/>
                      <a:pt x="197413" y="181183"/>
                    </a:cubicBezTo>
                    <a:cubicBezTo>
                      <a:pt x="200356" y="185737"/>
                      <a:pt x="201962" y="191095"/>
                      <a:pt x="203478" y="196275"/>
                    </a:cubicBezTo>
                    <a:cubicBezTo>
                      <a:pt x="204905" y="201007"/>
                      <a:pt x="206065" y="205383"/>
                      <a:pt x="207135" y="210116"/>
                    </a:cubicBezTo>
                    <a:cubicBezTo>
                      <a:pt x="207849" y="213598"/>
                      <a:pt x="210435" y="215652"/>
                      <a:pt x="211952" y="218867"/>
                    </a:cubicBezTo>
                    <a:cubicBezTo>
                      <a:pt x="214360" y="223957"/>
                      <a:pt x="215876" y="229225"/>
                      <a:pt x="215876" y="234762"/>
                    </a:cubicBezTo>
                    <a:cubicBezTo>
                      <a:pt x="215876" y="238423"/>
                      <a:pt x="216144" y="241816"/>
                      <a:pt x="217392" y="245299"/>
                    </a:cubicBezTo>
                    <a:cubicBezTo>
                      <a:pt x="218195" y="247442"/>
                      <a:pt x="219355" y="252174"/>
                      <a:pt x="222744" y="251014"/>
                    </a:cubicBezTo>
                    <a:cubicBezTo>
                      <a:pt x="227650" y="249228"/>
                      <a:pt x="223814" y="240834"/>
                      <a:pt x="222655" y="238423"/>
                    </a:cubicBezTo>
                    <a:cubicBezTo>
                      <a:pt x="217035" y="226814"/>
                      <a:pt x="216055" y="214759"/>
                      <a:pt x="214182" y="202168"/>
                    </a:cubicBezTo>
                    <a:cubicBezTo>
                      <a:pt x="212754" y="192524"/>
                      <a:pt x="211773" y="182791"/>
                      <a:pt x="210168" y="173236"/>
                    </a:cubicBezTo>
                    <a:cubicBezTo>
                      <a:pt x="208384" y="162431"/>
                      <a:pt x="203032" y="152430"/>
                      <a:pt x="201962" y="141625"/>
                    </a:cubicBezTo>
                    <a:cubicBezTo>
                      <a:pt x="200892" y="130820"/>
                      <a:pt x="198840" y="120194"/>
                      <a:pt x="196432" y="109657"/>
                    </a:cubicBezTo>
                    <a:cubicBezTo>
                      <a:pt x="195362" y="105013"/>
                      <a:pt x="194916" y="100012"/>
                      <a:pt x="193935" y="95190"/>
                    </a:cubicBezTo>
                    <a:cubicBezTo>
                      <a:pt x="192151" y="86975"/>
                      <a:pt x="189029" y="78581"/>
                      <a:pt x="188137" y="70277"/>
                    </a:cubicBezTo>
                    <a:cubicBezTo>
                      <a:pt x="187691" y="66348"/>
                      <a:pt x="187245" y="62508"/>
                      <a:pt x="186264" y="58579"/>
                    </a:cubicBezTo>
                    <a:cubicBezTo>
                      <a:pt x="183499" y="47417"/>
                      <a:pt x="181804" y="35897"/>
                      <a:pt x="178772" y="24646"/>
                    </a:cubicBezTo>
                    <a:cubicBezTo>
                      <a:pt x="176542" y="16431"/>
                      <a:pt x="174758" y="8215"/>
                      <a:pt x="172617" y="0"/>
                    </a:cubicBezTo>
                    <a:lnTo>
                      <a:pt x="134175" y="982"/>
                    </a:lnTo>
                    <a:lnTo>
                      <a:pt x="134710" y="111621"/>
                    </a:lnTo>
                    <a:cubicBezTo>
                      <a:pt x="126059" y="111264"/>
                      <a:pt x="117407" y="110907"/>
                      <a:pt x="108755" y="110550"/>
                    </a:cubicBezTo>
                    <a:cubicBezTo>
                      <a:pt x="103850" y="110371"/>
                      <a:pt x="98855" y="110014"/>
                      <a:pt x="93949" y="110014"/>
                    </a:cubicBezTo>
                    <a:cubicBezTo>
                      <a:pt x="84940" y="110014"/>
                      <a:pt x="78786" y="107424"/>
                      <a:pt x="70313" y="104477"/>
                    </a:cubicBezTo>
                    <a:cubicBezTo>
                      <a:pt x="64515" y="102513"/>
                      <a:pt x="59788" y="101888"/>
                      <a:pt x="54080" y="99120"/>
                    </a:cubicBezTo>
                    <a:cubicBezTo>
                      <a:pt x="46855" y="95548"/>
                      <a:pt x="38203" y="94387"/>
                      <a:pt x="29730" y="93940"/>
                    </a:cubicBezTo>
                    <a:cubicBezTo>
                      <a:pt x="28392" y="97066"/>
                      <a:pt x="23219" y="97780"/>
                      <a:pt x="19562" y="99120"/>
                    </a:cubicBezTo>
                    <a:cubicBezTo>
                      <a:pt x="11891" y="101977"/>
                      <a:pt x="13051" y="106353"/>
                      <a:pt x="12516" y="113228"/>
                    </a:cubicBezTo>
                    <a:cubicBezTo>
                      <a:pt x="11713" y="122247"/>
                      <a:pt x="6629" y="127159"/>
                      <a:pt x="2972" y="135017"/>
                    </a:cubicBezTo>
                    <a:cubicBezTo>
                      <a:pt x="-1309" y="144125"/>
                      <a:pt x="-1488" y="155823"/>
                      <a:pt x="5915" y="163056"/>
                    </a:cubicBezTo>
                    <a:cubicBezTo>
                      <a:pt x="12783" y="169843"/>
                      <a:pt x="24022" y="170378"/>
                      <a:pt x="30265" y="177701"/>
                    </a:cubicBezTo>
                    <a:cubicBezTo>
                      <a:pt x="36063" y="184577"/>
                      <a:pt x="36598" y="200293"/>
                      <a:pt x="47747" y="200561"/>
                    </a:cubicBezTo>
                    <a:cubicBezTo>
                      <a:pt x="55685" y="200739"/>
                      <a:pt x="63802" y="196810"/>
                      <a:pt x="68351" y="205829"/>
                    </a:cubicBezTo>
                    <a:cubicBezTo>
                      <a:pt x="71740" y="212616"/>
                      <a:pt x="69153" y="213062"/>
                      <a:pt x="63267" y="213509"/>
                    </a:cubicBezTo>
                    <a:cubicBezTo>
                      <a:pt x="54080" y="214134"/>
                      <a:pt x="53901" y="216545"/>
                      <a:pt x="53901" y="225653"/>
                    </a:cubicBezTo>
                    <a:cubicBezTo>
                      <a:pt x="53901" y="234494"/>
                      <a:pt x="50066" y="235476"/>
                      <a:pt x="45874" y="242887"/>
                    </a:cubicBezTo>
                    <a:cubicBezTo>
                      <a:pt x="40166" y="252889"/>
                      <a:pt x="43644" y="263426"/>
                      <a:pt x="49709" y="272623"/>
                    </a:cubicBezTo>
                    <a:cubicBezTo>
                      <a:pt x="52564" y="276999"/>
                      <a:pt x="54258" y="280749"/>
                      <a:pt x="58539" y="282982"/>
                    </a:cubicBezTo>
                    <a:cubicBezTo>
                      <a:pt x="62642" y="285125"/>
                      <a:pt x="67816" y="285214"/>
                      <a:pt x="64426" y="291733"/>
                    </a:cubicBezTo>
                    <a:cubicBezTo>
                      <a:pt x="61572" y="297359"/>
                      <a:pt x="57202" y="297001"/>
                      <a:pt x="60145" y="304770"/>
                    </a:cubicBezTo>
                    <a:cubicBezTo>
                      <a:pt x="62375" y="310575"/>
                      <a:pt x="66478" y="313343"/>
                      <a:pt x="66924" y="319861"/>
                    </a:cubicBezTo>
                    <a:cubicBezTo>
                      <a:pt x="67369" y="325219"/>
                      <a:pt x="66656" y="328880"/>
                      <a:pt x="69778" y="333167"/>
                    </a:cubicBezTo>
                    <a:cubicBezTo>
                      <a:pt x="73078" y="337631"/>
                      <a:pt x="89311" y="352455"/>
                      <a:pt x="82265" y="358438"/>
                    </a:cubicBezTo>
                    <a:cubicBezTo>
                      <a:pt x="81908" y="358706"/>
                      <a:pt x="81551" y="358973"/>
                      <a:pt x="81194" y="359152"/>
                    </a:cubicBezTo>
                    <a:lnTo>
                      <a:pt x="81194" y="459968"/>
                    </a:lnTo>
                    <a:lnTo>
                      <a:pt x="200356" y="458361"/>
                    </a:lnTo>
                    <a:close/>
                  </a:path>
                </a:pathLst>
              </a:custGeom>
              <a:grpFill/>
              <a:ln w="3175" cap="flat">
                <a:solidFill>
                  <a:schemeClr val="bg1">
                    <a:lumMod val="85000"/>
                  </a:schemeClr>
                </a:solidFill>
                <a:prstDash val="solid"/>
                <a:miter/>
              </a:ln>
            </p:spPr>
            <p:txBody>
              <a:bodyPr/>
              <a:lstStyle/>
              <a:p>
                <a:endParaRPr lang="en-US"/>
              </a:p>
            </p:txBody>
          </p:sp>
          <p:sp>
            <p:nvSpPr>
              <p:cNvPr id="1274" name="Freeform 1273">
                <a:extLst>
                  <a:ext uri="{FF2B5EF4-FFF2-40B4-BE49-F238E27FC236}">
                    <a16:creationId xmlns:a16="http://schemas.microsoft.com/office/drawing/2014/main" id="{CA36E1CF-9E16-458C-626E-89B118A8E4BF}"/>
                  </a:ext>
                </a:extLst>
              </p:cNvPr>
              <p:cNvSpPr/>
              <p:nvPr/>
            </p:nvSpPr>
            <p:spPr>
              <a:xfrm>
                <a:off x="10459596" y="260063"/>
                <a:ext cx="32808" cy="92391"/>
              </a:xfrm>
              <a:custGeom>
                <a:avLst/>
                <a:gdLst>
                  <a:gd name="csX0" fmla="*/ 21312 w 32808"/>
                  <a:gd name="csY0" fmla="*/ 14703 h 92391"/>
                  <a:gd name="csX1" fmla="*/ 17655 w 32808"/>
                  <a:gd name="csY1" fmla="*/ 5684 h 92391"/>
                  <a:gd name="csX2" fmla="*/ 11947 w 32808"/>
                  <a:gd name="csY2" fmla="*/ 327 h 92391"/>
                  <a:gd name="csX3" fmla="*/ 4365 w 32808"/>
                  <a:gd name="csY3" fmla="*/ 2827 h 92391"/>
                  <a:gd name="csX4" fmla="*/ 4365 w 32808"/>
                  <a:gd name="csY4" fmla="*/ 14078 h 92391"/>
                  <a:gd name="csX5" fmla="*/ 2938 w 32808"/>
                  <a:gd name="csY5" fmla="*/ 23812 h 92391"/>
                  <a:gd name="csX6" fmla="*/ 84 w 32808"/>
                  <a:gd name="csY6" fmla="*/ 31759 h 92391"/>
                  <a:gd name="csX7" fmla="*/ 4187 w 32808"/>
                  <a:gd name="csY7" fmla="*/ 35063 h 92391"/>
                  <a:gd name="csX8" fmla="*/ 7398 w 32808"/>
                  <a:gd name="csY8" fmla="*/ 41671 h 92391"/>
                  <a:gd name="csX9" fmla="*/ 9182 w 32808"/>
                  <a:gd name="csY9" fmla="*/ 59888 h 92391"/>
                  <a:gd name="csX10" fmla="*/ 18101 w 32808"/>
                  <a:gd name="csY10" fmla="*/ 64620 h 92391"/>
                  <a:gd name="csX11" fmla="*/ 21312 w 32808"/>
                  <a:gd name="csY11" fmla="*/ 76586 h 92391"/>
                  <a:gd name="csX12" fmla="*/ 24345 w 32808"/>
                  <a:gd name="csY12" fmla="*/ 87480 h 92391"/>
                  <a:gd name="csX13" fmla="*/ 31391 w 32808"/>
                  <a:gd name="csY13" fmla="*/ 91409 h 92391"/>
                  <a:gd name="csX14" fmla="*/ 29607 w 32808"/>
                  <a:gd name="csY14" fmla="*/ 72300 h 92391"/>
                  <a:gd name="csX15" fmla="*/ 27734 w 32808"/>
                  <a:gd name="csY15" fmla="*/ 64710 h 92391"/>
                  <a:gd name="csX16" fmla="*/ 28894 w 32808"/>
                  <a:gd name="csY16" fmla="*/ 57477 h 92391"/>
                  <a:gd name="csX17" fmla="*/ 27823 w 32808"/>
                  <a:gd name="csY17" fmla="*/ 28902 h 92391"/>
                  <a:gd name="csX18" fmla="*/ 21312 w 32808"/>
                  <a:gd name="csY18" fmla="*/ 14703 h 923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2808" h="92391">
                    <a:moveTo>
                      <a:pt x="21312" y="14703"/>
                    </a:moveTo>
                    <a:cubicBezTo>
                      <a:pt x="19439" y="11489"/>
                      <a:pt x="18904" y="8899"/>
                      <a:pt x="17655" y="5684"/>
                    </a:cubicBezTo>
                    <a:cubicBezTo>
                      <a:pt x="16407" y="2559"/>
                      <a:pt x="14890" y="952"/>
                      <a:pt x="11947" y="327"/>
                    </a:cubicBezTo>
                    <a:cubicBezTo>
                      <a:pt x="8647" y="-298"/>
                      <a:pt x="5257" y="-298"/>
                      <a:pt x="4365" y="2827"/>
                    </a:cubicBezTo>
                    <a:cubicBezTo>
                      <a:pt x="3473" y="6042"/>
                      <a:pt x="4633" y="10685"/>
                      <a:pt x="4365" y="14078"/>
                    </a:cubicBezTo>
                    <a:cubicBezTo>
                      <a:pt x="4187" y="17382"/>
                      <a:pt x="3473" y="20597"/>
                      <a:pt x="2938" y="23812"/>
                    </a:cubicBezTo>
                    <a:cubicBezTo>
                      <a:pt x="2492" y="26669"/>
                      <a:pt x="-540" y="28812"/>
                      <a:pt x="84" y="31759"/>
                    </a:cubicBezTo>
                    <a:cubicBezTo>
                      <a:pt x="530" y="34349"/>
                      <a:pt x="2671" y="33724"/>
                      <a:pt x="4187" y="35063"/>
                    </a:cubicBezTo>
                    <a:cubicBezTo>
                      <a:pt x="5971" y="36581"/>
                      <a:pt x="6952" y="39260"/>
                      <a:pt x="7398" y="41671"/>
                    </a:cubicBezTo>
                    <a:cubicBezTo>
                      <a:pt x="8647" y="47743"/>
                      <a:pt x="4544" y="54619"/>
                      <a:pt x="9182" y="59888"/>
                    </a:cubicBezTo>
                    <a:cubicBezTo>
                      <a:pt x="11679" y="62745"/>
                      <a:pt x="15871" y="61763"/>
                      <a:pt x="18101" y="64620"/>
                    </a:cubicBezTo>
                    <a:cubicBezTo>
                      <a:pt x="20420" y="67656"/>
                      <a:pt x="19974" y="73014"/>
                      <a:pt x="21312" y="76586"/>
                    </a:cubicBezTo>
                    <a:cubicBezTo>
                      <a:pt x="22739" y="80337"/>
                      <a:pt x="23364" y="83641"/>
                      <a:pt x="24345" y="87480"/>
                    </a:cubicBezTo>
                    <a:cubicBezTo>
                      <a:pt x="25058" y="90249"/>
                      <a:pt x="28091" y="94267"/>
                      <a:pt x="31391" y="91409"/>
                    </a:cubicBezTo>
                    <a:cubicBezTo>
                      <a:pt x="35048" y="88284"/>
                      <a:pt x="30588" y="75782"/>
                      <a:pt x="29607" y="72300"/>
                    </a:cubicBezTo>
                    <a:cubicBezTo>
                      <a:pt x="28894" y="69800"/>
                      <a:pt x="28269" y="67210"/>
                      <a:pt x="27734" y="64710"/>
                    </a:cubicBezTo>
                    <a:cubicBezTo>
                      <a:pt x="27021" y="61495"/>
                      <a:pt x="28269" y="60691"/>
                      <a:pt x="28894" y="57477"/>
                    </a:cubicBezTo>
                    <a:cubicBezTo>
                      <a:pt x="30499" y="49172"/>
                      <a:pt x="30410" y="36938"/>
                      <a:pt x="27823" y="28902"/>
                    </a:cubicBezTo>
                    <a:cubicBezTo>
                      <a:pt x="26218" y="23990"/>
                      <a:pt x="23899" y="19079"/>
                      <a:pt x="21312" y="14703"/>
                    </a:cubicBezTo>
                    <a:close/>
                  </a:path>
                </a:pathLst>
              </a:custGeom>
              <a:grpFill/>
              <a:ln w="3175" cap="flat">
                <a:solidFill>
                  <a:schemeClr val="bg1">
                    <a:lumMod val="85000"/>
                  </a:schemeClr>
                </a:solidFill>
                <a:prstDash val="solid"/>
                <a:miter/>
              </a:ln>
            </p:spPr>
            <p:txBody>
              <a:bodyPr/>
              <a:lstStyle/>
              <a:p>
                <a:endParaRPr lang="en-US"/>
              </a:p>
            </p:txBody>
          </p:sp>
        </p:grpSp>
        <p:sp>
          <p:nvSpPr>
            <p:cNvPr id="51" name="Freeform 50">
              <a:extLst>
                <a:ext uri="{FF2B5EF4-FFF2-40B4-BE49-F238E27FC236}">
                  <a16:creationId xmlns:a16="http://schemas.microsoft.com/office/drawing/2014/main" id="{51AD6B1C-B05A-A5DF-CEE9-A85E37B2D40C}"/>
                </a:ext>
              </a:extLst>
            </p:cNvPr>
            <p:cNvSpPr/>
            <p:nvPr/>
          </p:nvSpPr>
          <p:spPr>
            <a:xfrm>
              <a:off x="10003814" y="308074"/>
              <a:ext cx="382529" cy="357189"/>
            </a:xfrm>
            <a:custGeom>
              <a:avLst/>
              <a:gdLst>
                <a:gd name="csX0" fmla="*/ 19623 w 382529"/>
                <a:gd name="csY0" fmla="*/ 251192 h 357189"/>
                <a:gd name="csX1" fmla="*/ 34785 w 382529"/>
                <a:gd name="csY1" fmla="*/ 246370 h 357189"/>
                <a:gd name="csX2" fmla="*/ 50038 w 382529"/>
                <a:gd name="csY2" fmla="*/ 245120 h 357189"/>
                <a:gd name="csX3" fmla="*/ 63505 w 382529"/>
                <a:gd name="csY3" fmla="*/ 241905 h 357189"/>
                <a:gd name="csX4" fmla="*/ 76528 w 382529"/>
                <a:gd name="csY4" fmla="*/ 235476 h 357189"/>
                <a:gd name="csX5" fmla="*/ 89015 w 382529"/>
                <a:gd name="csY5" fmla="*/ 238244 h 357189"/>
                <a:gd name="csX6" fmla="*/ 102572 w 382529"/>
                <a:gd name="csY6" fmla="*/ 238780 h 357189"/>
                <a:gd name="csX7" fmla="*/ 127992 w 382529"/>
                <a:gd name="csY7" fmla="*/ 238244 h 357189"/>
                <a:gd name="csX8" fmla="*/ 129063 w 382529"/>
                <a:gd name="csY8" fmla="*/ 255032 h 357189"/>
                <a:gd name="csX9" fmla="*/ 170270 w 382529"/>
                <a:gd name="csY9" fmla="*/ 255032 h 357189"/>
                <a:gd name="csX10" fmla="*/ 170270 w 382529"/>
                <a:gd name="csY10" fmla="*/ 298430 h 357189"/>
                <a:gd name="csX11" fmla="*/ 192479 w 382529"/>
                <a:gd name="csY11" fmla="*/ 298430 h 357189"/>
                <a:gd name="csX12" fmla="*/ 192479 w 382529"/>
                <a:gd name="csY12" fmla="*/ 341828 h 357189"/>
                <a:gd name="csX13" fmla="*/ 213796 w 382529"/>
                <a:gd name="csY13" fmla="*/ 341828 h 357189"/>
                <a:gd name="csX14" fmla="*/ 239394 w 382529"/>
                <a:gd name="csY14" fmla="*/ 349329 h 357189"/>
                <a:gd name="csX15" fmla="*/ 248225 w 382529"/>
                <a:gd name="csY15" fmla="*/ 356473 h 357189"/>
                <a:gd name="csX16" fmla="*/ 269274 w 382529"/>
                <a:gd name="csY16" fmla="*/ 341650 h 357189"/>
                <a:gd name="csX17" fmla="*/ 281850 w 382529"/>
                <a:gd name="csY17" fmla="*/ 340668 h 357189"/>
                <a:gd name="csX18" fmla="*/ 289967 w 382529"/>
                <a:gd name="csY18" fmla="*/ 352008 h 357189"/>
                <a:gd name="csX19" fmla="*/ 299689 w 382529"/>
                <a:gd name="csY19" fmla="*/ 356920 h 357189"/>
                <a:gd name="csX20" fmla="*/ 314317 w 382529"/>
                <a:gd name="csY20" fmla="*/ 352455 h 357189"/>
                <a:gd name="csX21" fmla="*/ 363641 w 382529"/>
                <a:gd name="csY21" fmla="*/ 335756 h 357189"/>
                <a:gd name="csX22" fmla="*/ 379428 w 382529"/>
                <a:gd name="csY22" fmla="*/ 320576 h 357189"/>
                <a:gd name="csX23" fmla="*/ 382282 w 382529"/>
                <a:gd name="csY23" fmla="*/ 309057 h 357189"/>
                <a:gd name="csX24" fmla="*/ 374165 w 382529"/>
                <a:gd name="csY24" fmla="*/ 309146 h 357189"/>
                <a:gd name="csX25" fmla="*/ 370776 w 382529"/>
                <a:gd name="csY25" fmla="*/ 320129 h 357189"/>
                <a:gd name="csX26" fmla="*/ 358289 w 382529"/>
                <a:gd name="csY26" fmla="*/ 318879 h 357189"/>
                <a:gd name="csX27" fmla="*/ 357932 w 382529"/>
                <a:gd name="csY27" fmla="*/ 308163 h 357189"/>
                <a:gd name="csX28" fmla="*/ 359894 w 382529"/>
                <a:gd name="csY28" fmla="*/ 303699 h 357189"/>
                <a:gd name="csX29" fmla="*/ 357843 w 382529"/>
                <a:gd name="csY29" fmla="*/ 298252 h 357189"/>
                <a:gd name="csX30" fmla="*/ 360162 w 382529"/>
                <a:gd name="csY30" fmla="*/ 293519 h 357189"/>
                <a:gd name="csX31" fmla="*/ 359092 w 382529"/>
                <a:gd name="csY31" fmla="*/ 285393 h 357189"/>
                <a:gd name="csX32" fmla="*/ 354721 w 382529"/>
                <a:gd name="csY32" fmla="*/ 273159 h 357189"/>
                <a:gd name="csX33" fmla="*/ 347586 w 382529"/>
                <a:gd name="csY33" fmla="*/ 262444 h 357189"/>
                <a:gd name="csX34" fmla="*/ 345891 w 382529"/>
                <a:gd name="csY34" fmla="*/ 248960 h 357189"/>
                <a:gd name="csX35" fmla="*/ 331531 w 382529"/>
                <a:gd name="csY35" fmla="*/ 240030 h 357189"/>
                <a:gd name="csX36" fmla="*/ 327517 w 382529"/>
                <a:gd name="csY36" fmla="*/ 232708 h 357189"/>
                <a:gd name="csX37" fmla="*/ 323860 w 382529"/>
                <a:gd name="csY37" fmla="*/ 225564 h 357189"/>
                <a:gd name="csX38" fmla="*/ 323325 w 382529"/>
                <a:gd name="csY38" fmla="*/ 156716 h 357189"/>
                <a:gd name="csX39" fmla="*/ 323325 w 382529"/>
                <a:gd name="csY39" fmla="*/ 156716 h 357189"/>
                <a:gd name="csX40" fmla="*/ 323325 w 382529"/>
                <a:gd name="csY40" fmla="*/ 55900 h 357189"/>
                <a:gd name="csX41" fmla="*/ 312444 w 382529"/>
                <a:gd name="csY41" fmla="*/ 61258 h 357189"/>
                <a:gd name="csX42" fmla="*/ 313425 w 382529"/>
                <a:gd name="csY42" fmla="*/ 76170 h 357189"/>
                <a:gd name="csX43" fmla="*/ 308698 w 382529"/>
                <a:gd name="csY43" fmla="*/ 89833 h 357189"/>
                <a:gd name="csX44" fmla="*/ 301651 w 382529"/>
                <a:gd name="csY44" fmla="*/ 91797 h 357189"/>
                <a:gd name="csX45" fmla="*/ 294605 w 382529"/>
                <a:gd name="csY45" fmla="*/ 96351 h 357189"/>
                <a:gd name="csX46" fmla="*/ 280066 w 382529"/>
                <a:gd name="csY46" fmla="*/ 97066 h 357189"/>
                <a:gd name="csX47" fmla="*/ 274001 w 382529"/>
                <a:gd name="csY47" fmla="*/ 100280 h 357189"/>
                <a:gd name="csX48" fmla="*/ 264279 w 382529"/>
                <a:gd name="csY48" fmla="*/ 100280 h 357189"/>
                <a:gd name="csX49" fmla="*/ 264279 w 382529"/>
                <a:gd name="csY49" fmla="*/ 117336 h 357189"/>
                <a:gd name="csX50" fmla="*/ 270255 w 382529"/>
                <a:gd name="csY50" fmla="*/ 132427 h 357189"/>
                <a:gd name="csX51" fmla="*/ 265260 w 382529"/>
                <a:gd name="csY51" fmla="*/ 139035 h 357189"/>
                <a:gd name="csX52" fmla="*/ 263744 w 382529"/>
                <a:gd name="csY52" fmla="*/ 132338 h 357189"/>
                <a:gd name="csX53" fmla="*/ 258839 w 382529"/>
                <a:gd name="csY53" fmla="*/ 123676 h 357189"/>
                <a:gd name="csX54" fmla="*/ 250544 w 382529"/>
                <a:gd name="csY54" fmla="*/ 111085 h 357189"/>
                <a:gd name="csX55" fmla="*/ 251079 w 382529"/>
                <a:gd name="csY55" fmla="*/ 97512 h 357189"/>
                <a:gd name="csX56" fmla="*/ 277212 w 382529"/>
                <a:gd name="csY56" fmla="*/ 91083 h 357189"/>
                <a:gd name="csX57" fmla="*/ 295586 w 382529"/>
                <a:gd name="csY57" fmla="*/ 67776 h 357189"/>
                <a:gd name="csX58" fmla="*/ 302097 w 382529"/>
                <a:gd name="csY58" fmla="*/ 41702 h 357189"/>
                <a:gd name="csX59" fmla="*/ 296121 w 382529"/>
                <a:gd name="csY59" fmla="*/ 32593 h 357189"/>
                <a:gd name="csX60" fmla="*/ 288540 w 382529"/>
                <a:gd name="csY60" fmla="*/ 21788 h 357189"/>
                <a:gd name="csX61" fmla="*/ 282029 w 382529"/>
                <a:gd name="csY61" fmla="*/ 7680 h 357189"/>
                <a:gd name="csX62" fmla="*/ 278372 w 382529"/>
                <a:gd name="csY62" fmla="*/ 0 h 357189"/>
                <a:gd name="csX63" fmla="*/ 175264 w 382529"/>
                <a:gd name="csY63" fmla="*/ 893 h 357189"/>
                <a:gd name="csX64" fmla="*/ 158229 w 382529"/>
                <a:gd name="csY64" fmla="*/ 1072 h 357189"/>
                <a:gd name="csX65" fmla="*/ 139944 w 382529"/>
                <a:gd name="csY65" fmla="*/ 10180 h 357189"/>
                <a:gd name="csX66" fmla="*/ 135128 w 382529"/>
                <a:gd name="csY66" fmla="*/ 15091 h 357189"/>
                <a:gd name="csX67" fmla="*/ 130757 w 382529"/>
                <a:gd name="csY67" fmla="*/ 22235 h 357189"/>
                <a:gd name="csX68" fmla="*/ 116130 w 382529"/>
                <a:gd name="csY68" fmla="*/ 27146 h 357189"/>
                <a:gd name="csX69" fmla="*/ 99361 w 382529"/>
                <a:gd name="csY69" fmla="*/ 30897 h 357189"/>
                <a:gd name="csX70" fmla="*/ 79828 w 382529"/>
                <a:gd name="csY70" fmla="*/ 47149 h 357189"/>
                <a:gd name="csX71" fmla="*/ 65111 w 382529"/>
                <a:gd name="csY71" fmla="*/ 67687 h 357189"/>
                <a:gd name="csX72" fmla="*/ 45756 w 382529"/>
                <a:gd name="csY72" fmla="*/ 66169 h 357189"/>
                <a:gd name="csX73" fmla="*/ 25688 w 382529"/>
                <a:gd name="csY73" fmla="*/ 72777 h 357189"/>
                <a:gd name="csX74" fmla="*/ 14360 w 382529"/>
                <a:gd name="csY74" fmla="*/ 87690 h 357189"/>
                <a:gd name="csX75" fmla="*/ 2230 w 382529"/>
                <a:gd name="csY75" fmla="*/ 90190 h 357189"/>
                <a:gd name="csX76" fmla="*/ 0 w 382529"/>
                <a:gd name="csY76" fmla="*/ 268784 h 357189"/>
                <a:gd name="csX77" fmla="*/ 19801 w 382529"/>
                <a:gd name="csY77" fmla="*/ 251103 h 3571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Lst>
              <a:rect l="l" t="t" r="r" b="b"/>
              <a:pathLst>
                <a:path w="382529" h="357189">
                  <a:moveTo>
                    <a:pt x="19623" y="251192"/>
                  </a:moveTo>
                  <a:cubicBezTo>
                    <a:pt x="24439" y="249495"/>
                    <a:pt x="29969" y="247263"/>
                    <a:pt x="34785" y="246370"/>
                  </a:cubicBezTo>
                  <a:cubicBezTo>
                    <a:pt x="39780" y="245388"/>
                    <a:pt x="44953" y="246102"/>
                    <a:pt x="50038" y="245120"/>
                  </a:cubicBezTo>
                  <a:cubicBezTo>
                    <a:pt x="54408" y="244227"/>
                    <a:pt x="59492" y="243155"/>
                    <a:pt x="63505" y="241905"/>
                  </a:cubicBezTo>
                  <a:cubicBezTo>
                    <a:pt x="67965" y="240477"/>
                    <a:pt x="71801" y="236101"/>
                    <a:pt x="76528" y="235476"/>
                  </a:cubicBezTo>
                  <a:cubicBezTo>
                    <a:pt x="80898" y="234940"/>
                    <a:pt x="84733" y="237708"/>
                    <a:pt x="89015" y="238244"/>
                  </a:cubicBezTo>
                  <a:cubicBezTo>
                    <a:pt x="93475" y="238780"/>
                    <a:pt x="98112" y="238601"/>
                    <a:pt x="102572" y="238780"/>
                  </a:cubicBezTo>
                  <a:cubicBezTo>
                    <a:pt x="111135" y="239137"/>
                    <a:pt x="119430" y="238244"/>
                    <a:pt x="127992" y="238244"/>
                  </a:cubicBezTo>
                  <a:lnTo>
                    <a:pt x="129063" y="255032"/>
                  </a:lnTo>
                  <a:lnTo>
                    <a:pt x="170270" y="255032"/>
                  </a:lnTo>
                  <a:lnTo>
                    <a:pt x="170270" y="298430"/>
                  </a:lnTo>
                  <a:lnTo>
                    <a:pt x="192479" y="298430"/>
                  </a:lnTo>
                  <a:lnTo>
                    <a:pt x="192479" y="341828"/>
                  </a:lnTo>
                  <a:lnTo>
                    <a:pt x="213796" y="341828"/>
                  </a:lnTo>
                  <a:cubicBezTo>
                    <a:pt x="224856" y="341828"/>
                    <a:pt x="231724" y="340668"/>
                    <a:pt x="239394" y="349329"/>
                  </a:cubicBezTo>
                  <a:cubicBezTo>
                    <a:pt x="242427" y="352723"/>
                    <a:pt x="243497" y="356830"/>
                    <a:pt x="248225" y="356473"/>
                  </a:cubicBezTo>
                  <a:cubicBezTo>
                    <a:pt x="255182" y="356027"/>
                    <a:pt x="263298" y="345490"/>
                    <a:pt x="269274" y="341650"/>
                  </a:cubicBezTo>
                  <a:cubicBezTo>
                    <a:pt x="273823" y="338792"/>
                    <a:pt x="277837" y="337006"/>
                    <a:pt x="281850" y="340668"/>
                  </a:cubicBezTo>
                  <a:cubicBezTo>
                    <a:pt x="284705" y="343257"/>
                    <a:pt x="288094" y="348794"/>
                    <a:pt x="289967" y="352008"/>
                  </a:cubicBezTo>
                  <a:cubicBezTo>
                    <a:pt x="292643" y="356563"/>
                    <a:pt x="293356" y="357813"/>
                    <a:pt x="299689" y="356920"/>
                  </a:cubicBezTo>
                  <a:cubicBezTo>
                    <a:pt x="304595" y="356205"/>
                    <a:pt x="309768" y="354330"/>
                    <a:pt x="314317" y="352455"/>
                  </a:cubicBezTo>
                  <a:cubicBezTo>
                    <a:pt x="330372" y="345847"/>
                    <a:pt x="348121" y="342811"/>
                    <a:pt x="363641" y="335756"/>
                  </a:cubicBezTo>
                  <a:cubicBezTo>
                    <a:pt x="371044" y="332363"/>
                    <a:pt x="375860" y="328255"/>
                    <a:pt x="379428" y="320576"/>
                  </a:cubicBezTo>
                  <a:cubicBezTo>
                    <a:pt x="381122" y="317004"/>
                    <a:pt x="383263" y="313075"/>
                    <a:pt x="382282" y="309057"/>
                  </a:cubicBezTo>
                  <a:cubicBezTo>
                    <a:pt x="380587" y="302538"/>
                    <a:pt x="375682" y="302627"/>
                    <a:pt x="374165" y="309146"/>
                  </a:cubicBezTo>
                  <a:cubicBezTo>
                    <a:pt x="373095" y="313521"/>
                    <a:pt x="375325" y="317450"/>
                    <a:pt x="370776" y="320129"/>
                  </a:cubicBezTo>
                  <a:cubicBezTo>
                    <a:pt x="367297" y="322183"/>
                    <a:pt x="361322" y="321380"/>
                    <a:pt x="358289" y="318879"/>
                  </a:cubicBezTo>
                  <a:cubicBezTo>
                    <a:pt x="353383" y="314861"/>
                    <a:pt x="355702" y="312450"/>
                    <a:pt x="357932" y="308163"/>
                  </a:cubicBezTo>
                  <a:cubicBezTo>
                    <a:pt x="359002" y="306020"/>
                    <a:pt x="359894" y="306913"/>
                    <a:pt x="359894" y="303699"/>
                  </a:cubicBezTo>
                  <a:cubicBezTo>
                    <a:pt x="359894" y="301823"/>
                    <a:pt x="357754" y="300573"/>
                    <a:pt x="357843" y="298252"/>
                  </a:cubicBezTo>
                  <a:cubicBezTo>
                    <a:pt x="357932" y="295751"/>
                    <a:pt x="359627" y="295662"/>
                    <a:pt x="360162" y="293519"/>
                  </a:cubicBezTo>
                  <a:cubicBezTo>
                    <a:pt x="361054" y="290126"/>
                    <a:pt x="359716" y="288518"/>
                    <a:pt x="359092" y="285393"/>
                  </a:cubicBezTo>
                  <a:cubicBezTo>
                    <a:pt x="357932" y="279499"/>
                    <a:pt x="358824" y="277535"/>
                    <a:pt x="354721" y="273159"/>
                  </a:cubicBezTo>
                  <a:cubicBezTo>
                    <a:pt x="351600" y="269944"/>
                    <a:pt x="348745" y="267087"/>
                    <a:pt x="347586" y="262444"/>
                  </a:cubicBezTo>
                  <a:cubicBezTo>
                    <a:pt x="346515" y="258247"/>
                    <a:pt x="348121" y="252889"/>
                    <a:pt x="345891" y="248960"/>
                  </a:cubicBezTo>
                  <a:cubicBezTo>
                    <a:pt x="342769" y="243602"/>
                    <a:pt x="335456" y="245031"/>
                    <a:pt x="331531" y="240030"/>
                  </a:cubicBezTo>
                  <a:cubicBezTo>
                    <a:pt x="329836" y="237887"/>
                    <a:pt x="329212" y="235029"/>
                    <a:pt x="327517" y="232708"/>
                  </a:cubicBezTo>
                  <a:cubicBezTo>
                    <a:pt x="325377" y="229939"/>
                    <a:pt x="323058" y="229761"/>
                    <a:pt x="323860" y="225564"/>
                  </a:cubicBezTo>
                  <a:lnTo>
                    <a:pt x="323325" y="156716"/>
                  </a:lnTo>
                  <a:lnTo>
                    <a:pt x="323325" y="156716"/>
                  </a:lnTo>
                  <a:lnTo>
                    <a:pt x="323325" y="55900"/>
                  </a:lnTo>
                  <a:cubicBezTo>
                    <a:pt x="319401" y="58043"/>
                    <a:pt x="314763" y="55185"/>
                    <a:pt x="312444" y="61258"/>
                  </a:cubicBezTo>
                  <a:cubicBezTo>
                    <a:pt x="310571" y="66080"/>
                    <a:pt x="314228" y="70902"/>
                    <a:pt x="313425" y="76170"/>
                  </a:cubicBezTo>
                  <a:cubicBezTo>
                    <a:pt x="312711" y="80724"/>
                    <a:pt x="312622" y="87154"/>
                    <a:pt x="308698" y="89833"/>
                  </a:cubicBezTo>
                  <a:cubicBezTo>
                    <a:pt x="306468" y="91351"/>
                    <a:pt x="304059" y="90904"/>
                    <a:pt x="301651" y="91797"/>
                  </a:cubicBezTo>
                  <a:cubicBezTo>
                    <a:pt x="298886" y="92869"/>
                    <a:pt x="297102" y="95280"/>
                    <a:pt x="294605" y="96351"/>
                  </a:cubicBezTo>
                  <a:cubicBezTo>
                    <a:pt x="289610" y="98494"/>
                    <a:pt x="284972" y="95816"/>
                    <a:pt x="280066" y="97066"/>
                  </a:cubicBezTo>
                  <a:cubicBezTo>
                    <a:pt x="278193" y="97512"/>
                    <a:pt x="276945" y="99745"/>
                    <a:pt x="274001" y="100280"/>
                  </a:cubicBezTo>
                  <a:cubicBezTo>
                    <a:pt x="271593" y="100638"/>
                    <a:pt x="266331" y="99030"/>
                    <a:pt x="264279" y="100280"/>
                  </a:cubicBezTo>
                  <a:cubicBezTo>
                    <a:pt x="259106" y="103406"/>
                    <a:pt x="261960" y="113407"/>
                    <a:pt x="264279" y="117336"/>
                  </a:cubicBezTo>
                  <a:cubicBezTo>
                    <a:pt x="267847" y="123230"/>
                    <a:pt x="270255" y="125016"/>
                    <a:pt x="270255" y="132427"/>
                  </a:cubicBezTo>
                  <a:cubicBezTo>
                    <a:pt x="270255" y="136356"/>
                    <a:pt x="270523" y="145286"/>
                    <a:pt x="265260" y="139035"/>
                  </a:cubicBezTo>
                  <a:cubicBezTo>
                    <a:pt x="263744" y="137249"/>
                    <a:pt x="264369" y="134570"/>
                    <a:pt x="263744" y="132338"/>
                  </a:cubicBezTo>
                  <a:cubicBezTo>
                    <a:pt x="262852" y="128945"/>
                    <a:pt x="260979" y="126444"/>
                    <a:pt x="258839" y="123676"/>
                  </a:cubicBezTo>
                  <a:cubicBezTo>
                    <a:pt x="254736" y="118408"/>
                    <a:pt x="251881" y="117336"/>
                    <a:pt x="250544" y="111085"/>
                  </a:cubicBezTo>
                  <a:cubicBezTo>
                    <a:pt x="249563" y="106263"/>
                    <a:pt x="249116" y="101977"/>
                    <a:pt x="251079" y="97512"/>
                  </a:cubicBezTo>
                  <a:cubicBezTo>
                    <a:pt x="255628" y="87243"/>
                    <a:pt x="268026" y="90726"/>
                    <a:pt x="277212" y="91083"/>
                  </a:cubicBezTo>
                  <a:cubicBezTo>
                    <a:pt x="293981" y="91797"/>
                    <a:pt x="291037" y="78938"/>
                    <a:pt x="295586" y="67776"/>
                  </a:cubicBezTo>
                  <a:cubicBezTo>
                    <a:pt x="299065" y="59204"/>
                    <a:pt x="312355" y="50453"/>
                    <a:pt x="302097" y="41702"/>
                  </a:cubicBezTo>
                  <a:cubicBezTo>
                    <a:pt x="298262" y="38398"/>
                    <a:pt x="296746" y="38398"/>
                    <a:pt x="296121" y="32593"/>
                  </a:cubicBezTo>
                  <a:cubicBezTo>
                    <a:pt x="295408" y="25360"/>
                    <a:pt x="294516" y="26075"/>
                    <a:pt x="288540" y="21788"/>
                  </a:cubicBezTo>
                  <a:cubicBezTo>
                    <a:pt x="282475" y="17502"/>
                    <a:pt x="283545" y="14198"/>
                    <a:pt x="282029" y="7680"/>
                  </a:cubicBezTo>
                  <a:cubicBezTo>
                    <a:pt x="281315" y="4733"/>
                    <a:pt x="279888" y="2322"/>
                    <a:pt x="278372" y="0"/>
                  </a:cubicBezTo>
                  <a:cubicBezTo>
                    <a:pt x="244033" y="268"/>
                    <a:pt x="209693" y="536"/>
                    <a:pt x="175264" y="893"/>
                  </a:cubicBezTo>
                  <a:cubicBezTo>
                    <a:pt x="169556" y="893"/>
                    <a:pt x="163937" y="982"/>
                    <a:pt x="158229" y="1072"/>
                  </a:cubicBezTo>
                  <a:cubicBezTo>
                    <a:pt x="148953" y="1072"/>
                    <a:pt x="146366" y="3483"/>
                    <a:pt x="139944" y="10180"/>
                  </a:cubicBezTo>
                  <a:cubicBezTo>
                    <a:pt x="137893" y="12323"/>
                    <a:pt x="136822" y="12234"/>
                    <a:pt x="135128" y="15091"/>
                  </a:cubicBezTo>
                  <a:cubicBezTo>
                    <a:pt x="133611" y="17591"/>
                    <a:pt x="133522" y="20449"/>
                    <a:pt x="130757" y="22235"/>
                  </a:cubicBezTo>
                  <a:cubicBezTo>
                    <a:pt x="127100" y="24735"/>
                    <a:pt x="120500" y="25539"/>
                    <a:pt x="116130" y="27146"/>
                  </a:cubicBezTo>
                  <a:cubicBezTo>
                    <a:pt x="110689" y="29111"/>
                    <a:pt x="104802" y="29557"/>
                    <a:pt x="99361" y="30897"/>
                  </a:cubicBezTo>
                  <a:cubicBezTo>
                    <a:pt x="90263" y="33129"/>
                    <a:pt x="82414" y="37683"/>
                    <a:pt x="79828" y="47149"/>
                  </a:cubicBezTo>
                  <a:cubicBezTo>
                    <a:pt x="77331" y="56257"/>
                    <a:pt x="76349" y="66348"/>
                    <a:pt x="65111" y="67687"/>
                  </a:cubicBezTo>
                  <a:cubicBezTo>
                    <a:pt x="58600" y="68491"/>
                    <a:pt x="52446" y="65723"/>
                    <a:pt x="45756" y="66169"/>
                  </a:cubicBezTo>
                  <a:cubicBezTo>
                    <a:pt x="39156" y="66615"/>
                    <a:pt x="31128" y="68491"/>
                    <a:pt x="25688" y="72777"/>
                  </a:cubicBezTo>
                  <a:cubicBezTo>
                    <a:pt x="20336" y="76974"/>
                    <a:pt x="20247" y="84207"/>
                    <a:pt x="14360" y="87690"/>
                  </a:cubicBezTo>
                  <a:cubicBezTo>
                    <a:pt x="10792" y="89743"/>
                    <a:pt x="6333" y="89565"/>
                    <a:pt x="2230" y="90190"/>
                  </a:cubicBezTo>
                  <a:lnTo>
                    <a:pt x="0" y="268784"/>
                  </a:lnTo>
                  <a:cubicBezTo>
                    <a:pt x="7403" y="265301"/>
                    <a:pt x="13379" y="253425"/>
                    <a:pt x="19801" y="251103"/>
                  </a:cubicBezTo>
                  <a:close/>
                </a:path>
              </a:pathLst>
            </a:custGeom>
            <a:grpFill/>
            <a:ln w="3175" cap="flat">
              <a:solidFill>
                <a:schemeClr val="bg1">
                  <a:lumMod val="85000"/>
                </a:schemeClr>
              </a:solidFill>
              <a:prstDash val="solid"/>
              <a:miter/>
            </a:ln>
          </p:spPr>
          <p:txBody>
            <a:bodyPr/>
            <a:lstStyle/>
            <a:p>
              <a:endParaRPr lang="en-US"/>
            </a:p>
          </p:txBody>
        </p:sp>
        <p:sp>
          <p:nvSpPr>
            <p:cNvPr id="52" name="Freeform 51">
              <a:extLst>
                <a:ext uri="{FF2B5EF4-FFF2-40B4-BE49-F238E27FC236}">
                  <a16:creationId xmlns:a16="http://schemas.microsoft.com/office/drawing/2014/main" id="{DECB0FAC-CA28-B294-AC88-8E78E493C34B}"/>
                </a:ext>
              </a:extLst>
            </p:cNvPr>
            <p:cNvSpPr/>
            <p:nvPr/>
          </p:nvSpPr>
          <p:spPr>
            <a:xfrm>
              <a:off x="10326871" y="428446"/>
              <a:ext cx="258570" cy="297448"/>
            </a:xfrm>
            <a:custGeom>
              <a:avLst/>
              <a:gdLst>
                <a:gd name="csX0" fmla="*/ 65022 w 258570"/>
                <a:gd name="csY0" fmla="*/ 297359 h 297448"/>
                <a:gd name="csX1" fmla="*/ 225391 w 258570"/>
                <a:gd name="csY1" fmla="*/ 297359 h 297448"/>
                <a:gd name="csX2" fmla="*/ 225391 w 258570"/>
                <a:gd name="csY2" fmla="*/ 186720 h 297448"/>
                <a:gd name="csX3" fmla="*/ 258571 w 258570"/>
                <a:gd name="csY3" fmla="*/ 186720 h 297448"/>
                <a:gd name="csX4" fmla="*/ 252773 w 258570"/>
                <a:gd name="csY4" fmla="*/ 169396 h 297448"/>
                <a:gd name="csX5" fmla="*/ 245906 w 258570"/>
                <a:gd name="csY5" fmla="*/ 155466 h 297448"/>
                <a:gd name="csX6" fmla="*/ 237165 w 258570"/>
                <a:gd name="csY6" fmla="*/ 128498 h 297448"/>
                <a:gd name="csX7" fmla="*/ 224232 w 258570"/>
                <a:gd name="csY7" fmla="*/ 96976 h 297448"/>
                <a:gd name="csX8" fmla="*/ 216115 w 258570"/>
                <a:gd name="csY8" fmla="*/ 76170 h 297448"/>
                <a:gd name="csX9" fmla="*/ 209961 w 258570"/>
                <a:gd name="csY9" fmla="*/ 56882 h 297448"/>
                <a:gd name="csX10" fmla="*/ 203271 w 258570"/>
                <a:gd name="csY10" fmla="*/ 34469 h 297448"/>
                <a:gd name="csX11" fmla="*/ 194173 w 258570"/>
                <a:gd name="csY11" fmla="*/ 8840 h 297448"/>
                <a:gd name="csX12" fmla="*/ 192747 w 258570"/>
                <a:gd name="csY12" fmla="*/ 0 h 297448"/>
                <a:gd name="csX13" fmla="*/ 182578 w 258570"/>
                <a:gd name="csY13" fmla="*/ 3751 h 297448"/>
                <a:gd name="csX14" fmla="*/ 165275 w 258570"/>
                <a:gd name="csY14" fmla="*/ 8394 h 297448"/>
                <a:gd name="csX15" fmla="*/ 159121 w 258570"/>
                <a:gd name="csY15" fmla="*/ 5269 h 297448"/>
                <a:gd name="csX16" fmla="*/ 152699 w 258570"/>
                <a:gd name="csY16" fmla="*/ 10805 h 297448"/>
                <a:gd name="csX17" fmla="*/ 144671 w 258570"/>
                <a:gd name="csY17" fmla="*/ 16431 h 297448"/>
                <a:gd name="csX18" fmla="*/ 133879 w 258570"/>
                <a:gd name="csY18" fmla="*/ 17681 h 297448"/>
                <a:gd name="csX19" fmla="*/ 125495 w 258570"/>
                <a:gd name="csY19" fmla="*/ 20806 h 297448"/>
                <a:gd name="csX20" fmla="*/ 119608 w 258570"/>
                <a:gd name="csY20" fmla="*/ 20896 h 297448"/>
                <a:gd name="csX21" fmla="*/ 119162 w 258570"/>
                <a:gd name="csY21" fmla="*/ 34915 h 297448"/>
                <a:gd name="csX22" fmla="*/ 0 w 258570"/>
                <a:gd name="csY22" fmla="*/ 36523 h 297448"/>
                <a:gd name="csX23" fmla="*/ 535 w 258570"/>
                <a:gd name="csY23" fmla="*/ 105370 h 297448"/>
                <a:gd name="csX24" fmla="*/ 4192 w 258570"/>
                <a:gd name="csY24" fmla="*/ 112514 h 297448"/>
                <a:gd name="csX25" fmla="*/ 8206 w 258570"/>
                <a:gd name="csY25" fmla="*/ 119837 h 297448"/>
                <a:gd name="csX26" fmla="*/ 22566 w 258570"/>
                <a:gd name="csY26" fmla="*/ 128766 h 297448"/>
                <a:gd name="csX27" fmla="*/ 24261 w 258570"/>
                <a:gd name="csY27" fmla="*/ 142250 h 297448"/>
                <a:gd name="csX28" fmla="*/ 31396 w 258570"/>
                <a:gd name="csY28" fmla="*/ 152966 h 297448"/>
                <a:gd name="csX29" fmla="*/ 35767 w 258570"/>
                <a:gd name="csY29" fmla="*/ 165199 h 297448"/>
                <a:gd name="csX30" fmla="*/ 36837 w 258570"/>
                <a:gd name="csY30" fmla="*/ 173325 h 297448"/>
                <a:gd name="csX31" fmla="*/ 34518 w 258570"/>
                <a:gd name="csY31" fmla="*/ 178058 h 297448"/>
                <a:gd name="csX32" fmla="*/ 36569 w 258570"/>
                <a:gd name="csY32" fmla="*/ 183505 h 297448"/>
                <a:gd name="csX33" fmla="*/ 34607 w 258570"/>
                <a:gd name="csY33" fmla="*/ 187970 h 297448"/>
                <a:gd name="csX34" fmla="*/ 34964 w 258570"/>
                <a:gd name="csY34" fmla="*/ 198686 h 297448"/>
                <a:gd name="csX35" fmla="*/ 47451 w 258570"/>
                <a:gd name="csY35" fmla="*/ 199936 h 297448"/>
                <a:gd name="csX36" fmla="*/ 50840 w 258570"/>
                <a:gd name="csY36" fmla="*/ 188952 h 297448"/>
                <a:gd name="csX37" fmla="*/ 58957 w 258570"/>
                <a:gd name="csY37" fmla="*/ 188863 h 297448"/>
                <a:gd name="csX38" fmla="*/ 56103 w 258570"/>
                <a:gd name="csY38" fmla="*/ 200382 h 297448"/>
                <a:gd name="csX39" fmla="*/ 55835 w 258570"/>
                <a:gd name="csY39" fmla="*/ 200918 h 297448"/>
                <a:gd name="csX40" fmla="*/ 64754 w 258570"/>
                <a:gd name="csY40" fmla="*/ 200918 h 297448"/>
                <a:gd name="csX41" fmla="*/ 64754 w 258570"/>
                <a:gd name="csY41" fmla="*/ 297448 h 2974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258570" h="297448">
                  <a:moveTo>
                    <a:pt x="65022" y="297359"/>
                  </a:moveTo>
                  <a:lnTo>
                    <a:pt x="225391" y="297359"/>
                  </a:lnTo>
                  <a:lnTo>
                    <a:pt x="225391" y="186720"/>
                  </a:lnTo>
                  <a:lnTo>
                    <a:pt x="258571" y="186720"/>
                  </a:lnTo>
                  <a:cubicBezTo>
                    <a:pt x="256787" y="180916"/>
                    <a:pt x="255182" y="175111"/>
                    <a:pt x="252773" y="169396"/>
                  </a:cubicBezTo>
                  <a:cubicBezTo>
                    <a:pt x="250811" y="164663"/>
                    <a:pt x="247600" y="160199"/>
                    <a:pt x="245906" y="155466"/>
                  </a:cubicBezTo>
                  <a:cubicBezTo>
                    <a:pt x="242695" y="146626"/>
                    <a:pt x="239930" y="137607"/>
                    <a:pt x="237165" y="128498"/>
                  </a:cubicBezTo>
                  <a:cubicBezTo>
                    <a:pt x="233954" y="117693"/>
                    <a:pt x="229940" y="106710"/>
                    <a:pt x="224232" y="96976"/>
                  </a:cubicBezTo>
                  <a:cubicBezTo>
                    <a:pt x="220664" y="90815"/>
                    <a:pt x="218077" y="83046"/>
                    <a:pt x="216115" y="76170"/>
                  </a:cubicBezTo>
                  <a:cubicBezTo>
                    <a:pt x="214242" y="69741"/>
                    <a:pt x="211744" y="63312"/>
                    <a:pt x="209961" y="56882"/>
                  </a:cubicBezTo>
                  <a:cubicBezTo>
                    <a:pt x="207999" y="49560"/>
                    <a:pt x="206304" y="41434"/>
                    <a:pt x="203271" y="34469"/>
                  </a:cubicBezTo>
                  <a:cubicBezTo>
                    <a:pt x="199614" y="26075"/>
                    <a:pt x="197028" y="17591"/>
                    <a:pt x="194173" y="8840"/>
                  </a:cubicBezTo>
                  <a:cubicBezTo>
                    <a:pt x="193282" y="6072"/>
                    <a:pt x="193014" y="3036"/>
                    <a:pt x="192747" y="0"/>
                  </a:cubicBezTo>
                  <a:cubicBezTo>
                    <a:pt x="189535" y="1786"/>
                    <a:pt x="186235" y="3036"/>
                    <a:pt x="182578" y="3751"/>
                  </a:cubicBezTo>
                  <a:cubicBezTo>
                    <a:pt x="176781" y="5001"/>
                    <a:pt x="171875" y="10001"/>
                    <a:pt x="165275" y="8394"/>
                  </a:cubicBezTo>
                  <a:cubicBezTo>
                    <a:pt x="162064" y="7590"/>
                    <a:pt x="162242" y="4733"/>
                    <a:pt x="159121" y="5269"/>
                  </a:cubicBezTo>
                  <a:cubicBezTo>
                    <a:pt x="156266" y="5715"/>
                    <a:pt x="154661" y="8840"/>
                    <a:pt x="152699" y="10805"/>
                  </a:cubicBezTo>
                  <a:cubicBezTo>
                    <a:pt x="150469" y="13037"/>
                    <a:pt x="147704" y="15448"/>
                    <a:pt x="144671" y="16431"/>
                  </a:cubicBezTo>
                  <a:cubicBezTo>
                    <a:pt x="141460" y="17502"/>
                    <a:pt x="136912" y="16341"/>
                    <a:pt x="133879" y="17681"/>
                  </a:cubicBezTo>
                  <a:cubicBezTo>
                    <a:pt x="131292" y="18842"/>
                    <a:pt x="129598" y="22771"/>
                    <a:pt x="125495" y="20806"/>
                  </a:cubicBezTo>
                  <a:cubicBezTo>
                    <a:pt x="121749" y="18931"/>
                    <a:pt x="120143" y="12234"/>
                    <a:pt x="119608" y="20896"/>
                  </a:cubicBezTo>
                  <a:cubicBezTo>
                    <a:pt x="119340" y="25539"/>
                    <a:pt x="119340" y="30272"/>
                    <a:pt x="119162" y="34915"/>
                  </a:cubicBezTo>
                  <a:lnTo>
                    <a:pt x="0" y="36523"/>
                  </a:lnTo>
                  <a:lnTo>
                    <a:pt x="535" y="105370"/>
                  </a:lnTo>
                  <a:cubicBezTo>
                    <a:pt x="-268" y="109657"/>
                    <a:pt x="2052" y="109746"/>
                    <a:pt x="4192" y="112514"/>
                  </a:cubicBezTo>
                  <a:cubicBezTo>
                    <a:pt x="5976" y="114836"/>
                    <a:pt x="6600" y="117783"/>
                    <a:pt x="8206" y="119837"/>
                  </a:cubicBezTo>
                  <a:cubicBezTo>
                    <a:pt x="12219" y="124837"/>
                    <a:pt x="19533" y="123408"/>
                    <a:pt x="22566" y="128766"/>
                  </a:cubicBezTo>
                  <a:cubicBezTo>
                    <a:pt x="24796" y="132606"/>
                    <a:pt x="23190" y="138053"/>
                    <a:pt x="24261" y="142250"/>
                  </a:cubicBezTo>
                  <a:cubicBezTo>
                    <a:pt x="25509" y="146893"/>
                    <a:pt x="28363" y="149751"/>
                    <a:pt x="31396" y="152966"/>
                  </a:cubicBezTo>
                  <a:cubicBezTo>
                    <a:pt x="35499" y="157252"/>
                    <a:pt x="34607" y="159306"/>
                    <a:pt x="35767" y="165199"/>
                  </a:cubicBezTo>
                  <a:cubicBezTo>
                    <a:pt x="36391" y="168325"/>
                    <a:pt x="37729" y="170021"/>
                    <a:pt x="36837" y="173325"/>
                  </a:cubicBezTo>
                  <a:cubicBezTo>
                    <a:pt x="36302" y="175558"/>
                    <a:pt x="34607" y="175558"/>
                    <a:pt x="34518" y="178058"/>
                  </a:cubicBezTo>
                  <a:cubicBezTo>
                    <a:pt x="34429" y="180290"/>
                    <a:pt x="36569" y="181630"/>
                    <a:pt x="36569" y="183505"/>
                  </a:cubicBezTo>
                  <a:cubicBezTo>
                    <a:pt x="36569" y="186720"/>
                    <a:pt x="35767" y="185827"/>
                    <a:pt x="34607" y="187970"/>
                  </a:cubicBezTo>
                  <a:cubicBezTo>
                    <a:pt x="32466" y="192256"/>
                    <a:pt x="30058" y="194667"/>
                    <a:pt x="34964" y="198686"/>
                  </a:cubicBezTo>
                  <a:cubicBezTo>
                    <a:pt x="37996" y="201186"/>
                    <a:pt x="43972" y="201990"/>
                    <a:pt x="47451" y="199936"/>
                  </a:cubicBezTo>
                  <a:cubicBezTo>
                    <a:pt x="52000" y="197257"/>
                    <a:pt x="49770" y="193417"/>
                    <a:pt x="50840" y="188952"/>
                  </a:cubicBezTo>
                  <a:cubicBezTo>
                    <a:pt x="52446" y="182344"/>
                    <a:pt x="57262" y="182255"/>
                    <a:pt x="58957" y="188863"/>
                  </a:cubicBezTo>
                  <a:cubicBezTo>
                    <a:pt x="60027" y="192881"/>
                    <a:pt x="57797" y="196810"/>
                    <a:pt x="56103" y="200382"/>
                  </a:cubicBezTo>
                  <a:cubicBezTo>
                    <a:pt x="56103" y="200561"/>
                    <a:pt x="55924" y="200739"/>
                    <a:pt x="55835" y="200918"/>
                  </a:cubicBezTo>
                  <a:lnTo>
                    <a:pt x="64754" y="200918"/>
                  </a:lnTo>
                  <a:lnTo>
                    <a:pt x="64754" y="297448"/>
                  </a:lnTo>
                  <a:close/>
                </a:path>
              </a:pathLst>
            </a:custGeom>
            <a:grpFill/>
            <a:ln w="3175" cap="flat">
              <a:solidFill>
                <a:schemeClr val="bg1">
                  <a:lumMod val="85000"/>
                </a:schemeClr>
              </a:solidFill>
              <a:prstDash val="solid"/>
              <a:miter/>
            </a:ln>
          </p:spPr>
          <p:txBody>
            <a:bodyPr/>
            <a:lstStyle/>
            <a:p>
              <a:endParaRPr lang="en-US"/>
            </a:p>
          </p:txBody>
        </p:sp>
        <p:sp>
          <p:nvSpPr>
            <p:cNvPr id="53" name="Freeform 52">
              <a:extLst>
                <a:ext uri="{FF2B5EF4-FFF2-40B4-BE49-F238E27FC236}">
                  <a16:creationId xmlns:a16="http://schemas.microsoft.com/office/drawing/2014/main" id="{9025FD0A-0CA2-A9CA-B5E7-2BCBFC7F3EA4}"/>
                </a:ext>
              </a:extLst>
            </p:cNvPr>
            <p:cNvSpPr/>
            <p:nvPr/>
          </p:nvSpPr>
          <p:spPr>
            <a:xfrm>
              <a:off x="9712866" y="543590"/>
              <a:ext cx="542651" cy="404742"/>
            </a:xfrm>
            <a:custGeom>
              <a:avLst/>
              <a:gdLst>
                <a:gd name="csX0" fmla="*/ 25866 w 542651"/>
                <a:gd name="csY0" fmla="*/ 335269 h 404742"/>
                <a:gd name="csX1" fmla="*/ 41832 w 542651"/>
                <a:gd name="csY1" fmla="*/ 340448 h 404742"/>
                <a:gd name="csX2" fmla="*/ 55032 w 542651"/>
                <a:gd name="csY2" fmla="*/ 344913 h 404742"/>
                <a:gd name="csX3" fmla="*/ 74922 w 542651"/>
                <a:gd name="csY3" fmla="*/ 364469 h 404742"/>
                <a:gd name="csX4" fmla="*/ 86963 w 542651"/>
                <a:gd name="csY4" fmla="*/ 367327 h 404742"/>
                <a:gd name="csX5" fmla="*/ 98737 w 542651"/>
                <a:gd name="csY5" fmla="*/ 375095 h 404742"/>
                <a:gd name="csX6" fmla="*/ 124335 w 542651"/>
                <a:gd name="csY6" fmla="*/ 384114 h 404742"/>
                <a:gd name="csX7" fmla="*/ 127814 w 542651"/>
                <a:gd name="csY7" fmla="*/ 387597 h 404742"/>
                <a:gd name="csX8" fmla="*/ 147169 w 542651"/>
                <a:gd name="csY8" fmla="*/ 404742 h 404742"/>
                <a:gd name="csX9" fmla="*/ 161172 w 542651"/>
                <a:gd name="csY9" fmla="*/ 404563 h 404742"/>
                <a:gd name="csX10" fmla="*/ 207196 w 542651"/>
                <a:gd name="csY10" fmla="*/ 404028 h 404742"/>
                <a:gd name="csX11" fmla="*/ 340807 w 542651"/>
                <a:gd name="csY11" fmla="*/ 402510 h 404742"/>
                <a:gd name="csX12" fmla="*/ 471921 w 542651"/>
                <a:gd name="csY12" fmla="*/ 401081 h 404742"/>
                <a:gd name="csX13" fmla="*/ 531056 w 542651"/>
                <a:gd name="csY13" fmla="*/ 400456 h 404742"/>
                <a:gd name="csX14" fmla="*/ 531056 w 542651"/>
                <a:gd name="csY14" fmla="*/ 339734 h 404742"/>
                <a:gd name="csX15" fmla="*/ 542651 w 542651"/>
                <a:gd name="csY15" fmla="*/ 339734 h 404742"/>
                <a:gd name="csX16" fmla="*/ 537835 w 542651"/>
                <a:gd name="csY16" fmla="*/ 121046 h 404742"/>
                <a:gd name="csX17" fmla="*/ 530432 w 542651"/>
                <a:gd name="csY17" fmla="*/ 113902 h 404742"/>
                <a:gd name="csX18" fmla="*/ 504833 w 542651"/>
                <a:gd name="csY18" fmla="*/ 106401 h 404742"/>
                <a:gd name="csX19" fmla="*/ 483516 w 542651"/>
                <a:gd name="csY19" fmla="*/ 106401 h 404742"/>
                <a:gd name="csX20" fmla="*/ 483516 w 542651"/>
                <a:gd name="csY20" fmla="*/ 63003 h 404742"/>
                <a:gd name="csX21" fmla="*/ 461307 w 542651"/>
                <a:gd name="csY21" fmla="*/ 63003 h 404742"/>
                <a:gd name="csX22" fmla="*/ 461307 w 542651"/>
                <a:gd name="csY22" fmla="*/ 19605 h 404742"/>
                <a:gd name="csX23" fmla="*/ 420100 w 542651"/>
                <a:gd name="csY23" fmla="*/ 19605 h 404742"/>
                <a:gd name="csX24" fmla="*/ 419030 w 542651"/>
                <a:gd name="csY24" fmla="*/ 2817 h 404742"/>
                <a:gd name="csX25" fmla="*/ 393609 w 542651"/>
                <a:gd name="csY25" fmla="*/ 3352 h 404742"/>
                <a:gd name="csX26" fmla="*/ 380052 w 542651"/>
                <a:gd name="csY26" fmla="*/ 2817 h 404742"/>
                <a:gd name="csX27" fmla="*/ 367565 w 542651"/>
                <a:gd name="csY27" fmla="*/ 49 h 404742"/>
                <a:gd name="csX28" fmla="*/ 354543 w 542651"/>
                <a:gd name="csY28" fmla="*/ 6478 h 404742"/>
                <a:gd name="csX29" fmla="*/ 341075 w 542651"/>
                <a:gd name="csY29" fmla="*/ 9693 h 404742"/>
                <a:gd name="csX30" fmla="*/ 325823 w 542651"/>
                <a:gd name="csY30" fmla="*/ 10943 h 404742"/>
                <a:gd name="csX31" fmla="*/ 310660 w 542651"/>
                <a:gd name="csY31" fmla="*/ 15765 h 404742"/>
                <a:gd name="csX32" fmla="*/ 290859 w 542651"/>
                <a:gd name="csY32" fmla="*/ 33446 h 404742"/>
                <a:gd name="csX33" fmla="*/ 290591 w 542651"/>
                <a:gd name="csY33" fmla="*/ 53895 h 404742"/>
                <a:gd name="csX34" fmla="*/ 281583 w 542651"/>
                <a:gd name="csY34" fmla="*/ 58270 h 404742"/>
                <a:gd name="csX35" fmla="*/ 273556 w 542651"/>
                <a:gd name="csY35" fmla="*/ 65057 h 404742"/>
                <a:gd name="csX36" fmla="*/ 258036 w 542651"/>
                <a:gd name="csY36" fmla="*/ 57466 h 404742"/>
                <a:gd name="csX37" fmla="*/ 251257 w 542651"/>
                <a:gd name="csY37" fmla="*/ 63003 h 404742"/>
                <a:gd name="csX38" fmla="*/ 241089 w 542651"/>
                <a:gd name="csY38" fmla="*/ 63717 h 404742"/>
                <a:gd name="csX39" fmla="*/ 237878 w 542651"/>
                <a:gd name="csY39" fmla="*/ 71307 h 404742"/>
                <a:gd name="csX40" fmla="*/ 228870 w 542651"/>
                <a:gd name="csY40" fmla="*/ 66575 h 404742"/>
                <a:gd name="csX41" fmla="*/ 219861 w 542651"/>
                <a:gd name="csY41" fmla="*/ 67646 h 404742"/>
                <a:gd name="csX42" fmla="*/ 210139 w 542651"/>
                <a:gd name="csY42" fmla="*/ 67378 h 404742"/>
                <a:gd name="csX43" fmla="*/ 201577 w 542651"/>
                <a:gd name="csY43" fmla="*/ 64074 h 404742"/>
                <a:gd name="csX44" fmla="*/ 197028 w 542651"/>
                <a:gd name="csY44" fmla="*/ 54698 h 404742"/>
                <a:gd name="csX45" fmla="*/ 206839 w 542651"/>
                <a:gd name="csY45" fmla="*/ 44250 h 404742"/>
                <a:gd name="csX46" fmla="*/ 205769 w 542651"/>
                <a:gd name="csY46" fmla="*/ 34071 h 404742"/>
                <a:gd name="csX47" fmla="*/ 198187 w 542651"/>
                <a:gd name="csY47" fmla="*/ 30142 h 404742"/>
                <a:gd name="csX48" fmla="*/ 193728 w 542651"/>
                <a:gd name="csY48" fmla="*/ 23623 h 404742"/>
                <a:gd name="csX49" fmla="*/ 189357 w 542651"/>
                <a:gd name="csY49" fmla="*/ 23623 h 404742"/>
                <a:gd name="csX50" fmla="*/ 179367 w 542651"/>
                <a:gd name="csY50" fmla="*/ 23623 h 404742"/>
                <a:gd name="csX51" fmla="*/ 150915 w 542651"/>
                <a:gd name="csY51" fmla="*/ 23712 h 404742"/>
                <a:gd name="csX52" fmla="*/ 79382 w 542651"/>
                <a:gd name="csY52" fmla="*/ 24069 h 404742"/>
                <a:gd name="csX53" fmla="*/ 79382 w 542651"/>
                <a:gd name="csY53" fmla="*/ 219540 h 404742"/>
                <a:gd name="csX54" fmla="*/ 981 w 542651"/>
                <a:gd name="csY54" fmla="*/ 219540 h 404742"/>
                <a:gd name="csX55" fmla="*/ 981 w 542651"/>
                <a:gd name="csY55" fmla="*/ 266421 h 404742"/>
                <a:gd name="csX56" fmla="*/ 981 w 542651"/>
                <a:gd name="csY56" fmla="*/ 328750 h 404742"/>
                <a:gd name="csX57" fmla="*/ 0 w 542651"/>
                <a:gd name="csY57" fmla="*/ 335448 h 404742"/>
                <a:gd name="csX58" fmla="*/ 26045 w 542651"/>
                <a:gd name="csY58" fmla="*/ 335269 h 404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542651" h="404742">
                  <a:moveTo>
                    <a:pt x="25866" y="335269"/>
                  </a:moveTo>
                  <a:cubicBezTo>
                    <a:pt x="31753" y="335537"/>
                    <a:pt x="36302" y="338930"/>
                    <a:pt x="41832" y="340448"/>
                  </a:cubicBezTo>
                  <a:cubicBezTo>
                    <a:pt x="46916" y="341788"/>
                    <a:pt x="50929" y="340716"/>
                    <a:pt x="55032" y="344913"/>
                  </a:cubicBezTo>
                  <a:cubicBezTo>
                    <a:pt x="61633" y="351700"/>
                    <a:pt x="63505" y="364380"/>
                    <a:pt x="74922" y="364469"/>
                  </a:cubicBezTo>
                  <a:cubicBezTo>
                    <a:pt x="81344" y="364469"/>
                    <a:pt x="81790" y="362772"/>
                    <a:pt x="86963" y="367327"/>
                  </a:cubicBezTo>
                  <a:cubicBezTo>
                    <a:pt x="90263" y="370273"/>
                    <a:pt x="93920" y="374024"/>
                    <a:pt x="98737" y="375095"/>
                  </a:cubicBezTo>
                  <a:cubicBezTo>
                    <a:pt x="108816" y="377238"/>
                    <a:pt x="120768" y="369113"/>
                    <a:pt x="124335" y="384114"/>
                  </a:cubicBezTo>
                  <a:cubicBezTo>
                    <a:pt x="125941" y="384829"/>
                    <a:pt x="126833" y="386258"/>
                    <a:pt x="127814" y="387597"/>
                  </a:cubicBezTo>
                  <a:cubicBezTo>
                    <a:pt x="134682" y="396616"/>
                    <a:pt x="133879" y="404831"/>
                    <a:pt x="147169" y="404742"/>
                  </a:cubicBezTo>
                  <a:cubicBezTo>
                    <a:pt x="151807" y="404742"/>
                    <a:pt x="156534" y="404653"/>
                    <a:pt x="161172" y="404563"/>
                  </a:cubicBezTo>
                  <a:cubicBezTo>
                    <a:pt x="176513" y="404385"/>
                    <a:pt x="191855" y="404206"/>
                    <a:pt x="207196" y="404028"/>
                  </a:cubicBezTo>
                  <a:cubicBezTo>
                    <a:pt x="251703" y="403492"/>
                    <a:pt x="296300" y="403045"/>
                    <a:pt x="340807" y="402510"/>
                  </a:cubicBezTo>
                  <a:cubicBezTo>
                    <a:pt x="384512" y="402063"/>
                    <a:pt x="428216" y="401527"/>
                    <a:pt x="471921" y="401081"/>
                  </a:cubicBezTo>
                  <a:cubicBezTo>
                    <a:pt x="491633" y="400902"/>
                    <a:pt x="511344" y="400634"/>
                    <a:pt x="531056" y="400456"/>
                  </a:cubicBezTo>
                  <a:lnTo>
                    <a:pt x="531056" y="339734"/>
                  </a:lnTo>
                  <a:lnTo>
                    <a:pt x="542651" y="339734"/>
                  </a:lnTo>
                  <a:lnTo>
                    <a:pt x="537835" y="121046"/>
                  </a:lnTo>
                  <a:cubicBezTo>
                    <a:pt x="534267" y="120510"/>
                    <a:pt x="533107" y="116938"/>
                    <a:pt x="530432" y="113902"/>
                  </a:cubicBezTo>
                  <a:cubicBezTo>
                    <a:pt x="522672" y="105240"/>
                    <a:pt x="515804" y="106401"/>
                    <a:pt x="504833" y="106401"/>
                  </a:cubicBezTo>
                  <a:lnTo>
                    <a:pt x="483516" y="106401"/>
                  </a:lnTo>
                  <a:lnTo>
                    <a:pt x="483516" y="63003"/>
                  </a:lnTo>
                  <a:lnTo>
                    <a:pt x="461307" y="63003"/>
                  </a:lnTo>
                  <a:lnTo>
                    <a:pt x="461307" y="19605"/>
                  </a:lnTo>
                  <a:lnTo>
                    <a:pt x="420100" y="19605"/>
                  </a:lnTo>
                  <a:lnTo>
                    <a:pt x="419030" y="2817"/>
                  </a:lnTo>
                  <a:cubicBezTo>
                    <a:pt x="410467" y="2817"/>
                    <a:pt x="402083" y="3710"/>
                    <a:pt x="393609" y="3352"/>
                  </a:cubicBezTo>
                  <a:cubicBezTo>
                    <a:pt x="389150" y="3174"/>
                    <a:pt x="384512" y="3352"/>
                    <a:pt x="380052" y="2817"/>
                  </a:cubicBezTo>
                  <a:cubicBezTo>
                    <a:pt x="375771" y="2370"/>
                    <a:pt x="372025" y="-398"/>
                    <a:pt x="367565" y="49"/>
                  </a:cubicBezTo>
                  <a:cubicBezTo>
                    <a:pt x="362838" y="584"/>
                    <a:pt x="359002" y="4960"/>
                    <a:pt x="354543" y="6478"/>
                  </a:cubicBezTo>
                  <a:cubicBezTo>
                    <a:pt x="350529" y="7817"/>
                    <a:pt x="345356" y="8889"/>
                    <a:pt x="341075" y="9693"/>
                  </a:cubicBezTo>
                  <a:cubicBezTo>
                    <a:pt x="335991" y="10675"/>
                    <a:pt x="330817" y="9961"/>
                    <a:pt x="325823" y="10943"/>
                  </a:cubicBezTo>
                  <a:cubicBezTo>
                    <a:pt x="321006" y="11836"/>
                    <a:pt x="315476" y="14068"/>
                    <a:pt x="310660" y="15765"/>
                  </a:cubicBezTo>
                  <a:cubicBezTo>
                    <a:pt x="304238" y="18087"/>
                    <a:pt x="298262" y="29963"/>
                    <a:pt x="290859" y="33446"/>
                  </a:cubicBezTo>
                  <a:lnTo>
                    <a:pt x="290591" y="53895"/>
                  </a:lnTo>
                  <a:cubicBezTo>
                    <a:pt x="291394" y="58806"/>
                    <a:pt x="284437" y="57734"/>
                    <a:pt x="281583" y="58270"/>
                  </a:cubicBezTo>
                  <a:cubicBezTo>
                    <a:pt x="276766" y="59074"/>
                    <a:pt x="277034" y="63449"/>
                    <a:pt x="273556" y="65057"/>
                  </a:cubicBezTo>
                  <a:cubicBezTo>
                    <a:pt x="268293" y="67557"/>
                    <a:pt x="265260" y="54698"/>
                    <a:pt x="258036" y="57466"/>
                  </a:cubicBezTo>
                  <a:cubicBezTo>
                    <a:pt x="255181" y="58538"/>
                    <a:pt x="254200" y="62021"/>
                    <a:pt x="251257" y="63003"/>
                  </a:cubicBezTo>
                  <a:cubicBezTo>
                    <a:pt x="248224" y="63896"/>
                    <a:pt x="243408" y="60860"/>
                    <a:pt x="241089" y="63717"/>
                  </a:cubicBezTo>
                  <a:cubicBezTo>
                    <a:pt x="239038" y="66396"/>
                    <a:pt x="242516" y="69968"/>
                    <a:pt x="237878" y="71307"/>
                  </a:cubicBezTo>
                  <a:cubicBezTo>
                    <a:pt x="233775" y="72468"/>
                    <a:pt x="231991" y="67825"/>
                    <a:pt x="228870" y="66575"/>
                  </a:cubicBezTo>
                  <a:cubicBezTo>
                    <a:pt x="225659" y="65325"/>
                    <a:pt x="222626" y="66575"/>
                    <a:pt x="219861" y="67646"/>
                  </a:cubicBezTo>
                  <a:cubicBezTo>
                    <a:pt x="216115" y="68986"/>
                    <a:pt x="213885" y="68718"/>
                    <a:pt x="210139" y="67378"/>
                  </a:cubicBezTo>
                  <a:cubicBezTo>
                    <a:pt x="207107" y="66307"/>
                    <a:pt x="203717" y="66664"/>
                    <a:pt x="201577" y="64074"/>
                  </a:cubicBezTo>
                  <a:cubicBezTo>
                    <a:pt x="199793" y="62021"/>
                    <a:pt x="197652" y="57288"/>
                    <a:pt x="197028" y="54698"/>
                  </a:cubicBezTo>
                  <a:cubicBezTo>
                    <a:pt x="195422" y="47108"/>
                    <a:pt x="199704" y="43536"/>
                    <a:pt x="206839" y="44250"/>
                  </a:cubicBezTo>
                  <a:cubicBezTo>
                    <a:pt x="217007" y="45233"/>
                    <a:pt x="212101" y="36303"/>
                    <a:pt x="205769" y="34071"/>
                  </a:cubicBezTo>
                  <a:cubicBezTo>
                    <a:pt x="202647" y="32999"/>
                    <a:pt x="200060" y="33178"/>
                    <a:pt x="198187" y="30142"/>
                  </a:cubicBezTo>
                  <a:cubicBezTo>
                    <a:pt x="196403" y="27195"/>
                    <a:pt x="197384" y="24784"/>
                    <a:pt x="193728" y="23623"/>
                  </a:cubicBezTo>
                  <a:cubicBezTo>
                    <a:pt x="192479" y="23266"/>
                    <a:pt x="190606" y="23623"/>
                    <a:pt x="189357" y="23623"/>
                  </a:cubicBezTo>
                  <a:cubicBezTo>
                    <a:pt x="186057" y="23623"/>
                    <a:pt x="182668" y="23623"/>
                    <a:pt x="179367" y="23623"/>
                  </a:cubicBezTo>
                  <a:cubicBezTo>
                    <a:pt x="169913" y="23623"/>
                    <a:pt x="160458" y="23623"/>
                    <a:pt x="150915" y="23712"/>
                  </a:cubicBezTo>
                  <a:cubicBezTo>
                    <a:pt x="127100" y="23802"/>
                    <a:pt x="103197" y="23980"/>
                    <a:pt x="79382" y="24069"/>
                  </a:cubicBezTo>
                  <a:lnTo>
                    <a:pt x="79382" y="219540"/>
                  </a:lnTo>
                  <a:lnTo>
                    <a:pt x="981" y="219540"/>
                  </a:lnTo>
                  <a:lnTo>
                    <a:pt x="981" y="266421"/>
                  </a:lnTo>
                  <a:cubicBezTo>
                    <a:pt x="981" y="287138"/>
                    <a:pt x="1605" y="308033"/>
                    <a:pt x="981" y="328750"/>
                  </a:cubicBezTo>
                  <a:cubicBezTo>
                    <a:pt x="981" y="331519"/>
                    <a:pt x="713" y="333662"/>
                    <a:pt x="0" y="335448"/>
                  </a:cubicBezTo>
                  <a:cubicBezTo>
                    <a:pt x="8652" y="335448"/>
                    <a:pt x="17393" y="334822"/>
                    <a:pt x="26045" y="335269"/>
                  </a:cubicBezTo>
                  <a:close/>
                </a:path>
              </a:pathLst>
            </a:custGeom>
            <a:grpFill/>
            <a:ln w="3175" cap="flat">
              <a:solidFill>
                <a:schemeClr val="bg1">
                  <a:lumMod val="85000"/>
                </a:schemeClr>
              </a:solidFill>
              <a:prstDash val="solid"/>
              <a:miter/>
            </a:ln>
          </p:spPr>
          <p:txBody>
            <a:bodyPr/>
            <a:lstStyle/>
            <a:p>
              <a:endParaRPr lang="en-US"/>
            </a:p>
          </p:txBody>
        </p:sp>
        <p:sp>
          <p:nvSpPr>
            <p:cNvPr id="54" name="Freeform 53">
              <a:extLst>
                <a:ext uri="{FF2B5EF4-FFF2-40B4-BE49-F238E27FC236}">
                  <a16:creationId xmlns:a16="http://schemas.microsoft.com/office/drawing/2014/main" id="{E4C5B8D1-D75B-CC3A-42C1-33DE0059001D}"/>
                </a:ext>
              </a:extLst>
            </p:cNvPr>
            <p:cNvSpPr/>
            <p:nvPr/>
          </p:nvSpPr>
          <p:spPr>
            <a:xfrm>
              <a:off x="10066249" y="646478"/>
              <a:ext cx="365251" cy="748785"/>
            </a:xfrm>
            <a:custGeom>
              <a:avLst/>
              <a:gdLst>
                <a:gd name="csX0" fmla="*/ 58511 w 365251"/>
                <a:gd name="csY0" fmla="*/ 748785 h 748785"/>
                <a:gd name="csX1" fmla="*/ 58511 w 365251"/>
                <a:gd name="csY1" fmla="*/ 739588 h 748785"/>
                <a:gd name="csX2" fmla="*/ 99718 w 365251"/>
                <a:gd name="csY2" fmla="*/ 739588 h 748785"/>
                <a:gd name="csX3" fmla="*/ 99718 w 365251"/>
                <a:gd name="csY3" fmla="*/ 748249 h 748785"/>
                <a:gd name="csX4" fmla="*/ 178832 w 365251"/>
                <a:gd name="csY4" fmla="*/ 748249 h 748785"/>
                <a:gd name="csX5" fmla="*/ 180438 w 365251"/>
                <a:gd name="csY5" fmla="*/ 500361 h 748785"/>
                <a:gd name="csX6" fmla="*/ 179903 w 365251"/>
                <a:gd name="csY6" fmla="*/ 427674 h 748785"/>
                <a:gd name="csX7" fmla="*/ 325109 w 365251"/>
                <a:gd name="csY7" fmla="*/ 428209 h 748785"/>
                <a:gd name="csX8" fmla="*/ 323414 w 365251"/>
                <a:gd name="csY8" fmla="*/ 407135 h 748785"/>
                <a:gd name="csX9" fmla="*/ 335366 w 365251"/>
                <a:gd name="csY9" fmla="*/ 389097 h 748785"/>
                <a:gd name="csX10" fmla="*/ 349905 w 365251"/>
                <a:gd name="csY10" fmla="*/ 373292 h 748785"/>
                <a:gd name="csX11" fmla="*/ 356148 w 365251"/>
                <a:gd name="csY11" fmla="*/ 359183 h 748785"/>
                <a:gd name="csX12" fmla="*/ 363997 w 365251"/>
                <a:gd name="csY12" fmla="*/ 347574 h 748785"/>
                <a:gd name="csX13" fmla="*/ 361054 w 365251"/>
                <a:gd name="csY13" fmla="*/ 337037 h 748785"/>
                <a:gd name="csX14" fmla="*/ 365246 w 365251"/>
                <a:gd name="csY14" fmla="*/ 326590 h 748785"/>
                <a:gd name="csX15" fmla="*/ 357665 w 365251"/>
                <a:gd name="csY15" fmla="*/ 298372 h 748785"/>
                <a:gd name="csX16" fmla="*/ 361857 w 365251"/>
                <a:gd name="csY16" fmla="*/ 283727 h 748785"/>
                <a:gd name="csX17" fmla="*/ 350440 w 365251"/>
                <a:gd name="csY17" fmla="*/ 277387 h 748785"/>
                <a:gd name="csX18" fmla="*/ 343483 w 365251"/>
                <a:gd name="csY18" fmla="*/ 263100 h 748785"/>
                <a:gd name="csX19" fmla="*/ 333047 w 365251"/>
                <a:gd name="csY19" fmla="*/ 246490 h 748785"/>
                <a:gd name="csX20" fmla="*/ 319133 w 365251"/>
                <a:gd name="csY20" fmla="*/ 240150 h 748785"/>
                <a:gd name="csX21" fmla="*/ 305041 w 365251"/>
                <a:gd name="csY21" fmla="*/ 224880 h 748785"/>
                <a:gd name="csX22" fmla="*/ 302900 w 365251"/>
                <a:gd name="csY22" fmla="*/ 216397 h 748785"/>
                <a:gd name="csX23" fmla="*/ 304416 w 365251"/>
                <a:gd name="csY23" fmla="*/ 208360 h 748785"/>
                <a:gd name="csX24" fmla="*/ 291483 w 365251"/>
                <a:gd name="csY24" fmla="*/ 203360 h 748785"/>
                <a:gd name="csX25" fmla="*/ 275785 w 365251"/>
                <a:gd name="csY25" fmla="*/ 188179 h 748785"/>
                <a:gd name="csX26" fmla="*/ 265885 w 365251"/>
                <a:gd name="csY26" fmla="*/ 165230 h 748785"/>
                <a:gd name="csX27" fmla="*/ 250187 w 365251"/>
                <a:gd name="csY27" fmla="*/ 142013 h 748785"/>
                <a:gd name="csX28" fmla="*/ 245906 w 365251"/>
                <a:gd name="csY28" fmla="*/ 130047 h 748785"/>
                <a:gd name="csX29" fmla="*/ 240643 w 365251"/>
                <a:gd name="csY29" fmla="*/ 120225 h 748785"/>
                <a:gd name="csX30" fmla="*/ 251525 w 365251"/>
                <a:gd name="csY30" fmla="*/ 111295 h 748785"/>
                <a:gd name="csX31" fmla="*/ 256430 w 365251"/>
                <a:gd name="csY31" fmla="*/ 83523 h 748785"/>
                <a:gd name="csX32" fmla="*/ 249830 w 365251"/>
                <a:gd name="csY32" fmla="*/ 72004 h 748785"/>
                <a:gd name="csX33" fmla="*/ 257857 w 365251"/>
                <a:gd name="csY33" fmla="*/ 58967 h 748785"/>
                <a:gd name="csX34" fmla="*/ 242784 w 365251"/>
                <a:gd name="csY34" fmla="*/ 40572 h 748785"/>
                <a:gd name="csX35" fmla="*/ 233329 w 365251"/>
                <a:gd name="csY35" fmla="*/ 18515 h 748785"/>
                <a:gd name="csX36" fmla="*/ 227532 w 365251"/>
                <a:gd name="csY36" fmla="*/ 13426 h 748785"/>
                <a:gd name="csX37" fmla="*/ 219415 w 365251"/>
                <a:gd name="csY37" fmla="*/ 2085 h 748785"/>
                <a:gd name="csX38" fmla="*/ 206839 w 365251"/>
                <a:gd name="csY38" fmla="*/ 3067 h 748785"/>
                <a:gd name="csX39" fmla="*/ 185789 w 365251"/>
                <a:gd name="csY39" fmla="*/ 17890 h 748785"/>
                <a:gd name="csX40" fmla="*/ 184451 w 365251"/>
                <a:gd name="csY40" fmla="*/ 17890 h 748785"/>
                <a:gd name="csX41" fmla="*/ 189268 w 365251"/>
                <a:gd name="csY41" fmla="*/ 236578 h 748785"/>
                <a:gd name="csX42" fmla="*/ 177673 w 365251"/>
                <a:gd name="csY42" fmla="*/ 236578 h 748785"/>
                <a:gd name="csX43" fmla="*/ 177673 w 365251"/>
                <a:gd name="csY43" fmla="*/ 297300 h 748785"/>
                <a:gd name="csX44" fmla="*/ 118538 w 365251"/>
                <a:gd name="csY44" fmla="*/ 297925 h 748785"/>
                <a:gd name="csX45" fmla="*/ 1070 w 365251"/>
                <a:gd name="csY45" fmla="*/ 299265 h 748785"/>
                <a:gd name="csX46" fmla="*/ 0 w 365251"/>
                <a:gd name="csY46" fmla="*/ 748607 h 748785"/>
                <a:gd name="csX47" fmla="*/ 58511 w 365251"/>
                <a:gd name="csY47" fmla="*/ 748607 h 748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365251" h="748785">
                  <a:moveTo>
                    <a:pt x="58511" y="748785"/>
                  </a:moveTo>
                  <a:lnTo>
                    <a:pt x="58511" y="739588"/>
                  </a:lnTo>
                  <a:lnTo>
                    <a:pt x="99718" y="739588"/>
                  </a:lnTo>
                  <a:lnTo>
                    <a:pt x="99718" y="748249"/>
                  </a:lnTo>
                  <a:lnTo>
                    <a:pt x="178832" y="748249"/>
                  </a:lnTo>
                  <a:lnTo>
                    <a:pt x="180438" y="500361"/>
                  </a:lnTo>
                  <a:lnTo>
                    <a:pt x="179903" y="427674"/>
                  </a:lnTo>
                  <a:lnTo>
                    <a:pt x="325109" y="428209"/>
                  </a:lnTo>
                  <a:cubicBezTo>
                    <a:pt x="332512" y="426334"/>
                    <a:pt x="323236" y="411868"/>
                    <a:pt x="323414" y="407135"/>
                  </a:cubicBezTo>
                  <a:cubicBezTo>
                    <a:pt x="323682" y="401688"/>
                    <a:pt x="331085" y="392312"/>
                    <a:pt x="335366" y="389097"/>
                  </a:cubicBezTo>
                  <a:cubicBezTo>
                    <a:pt x="343126" y="383382"/>
                    <a:pt x="346337" y="382936"/>
                    <a:pt x="349905" y="373292"/>
                  </a:cubicBezTo>
                  <a:cubicBezTo>
                    <a:pt x="351510" y="369006"/>
                    <a:pt x="353562" y="363023"/>
                    <a:pt x="356148" y="359183"/>
                  </a:cubicBezTo>
                  <a:cubicBezTo>
                    <a:pt x="358557" y="355522"/>
                    <a:pt x="363462" y="352129"/>
                    <a:pt x="363997" y="347574"/>
                  </a:cubicBezTo>
                  <a:cubicBezTo>
                    <a:pt x="364532" y="343556"/>
                    <a:pt x="360875" y="340877"/>
                    <a:pt x="361054" y="337037"/>
                  </a:cubicBezTo>
                  <a:cubicBezTo>
                    <a:pt x="361232" y="333287"/>
                    <a:pt x="365424" y="331144"/>
                    <a:pt x="365246" y="326590"/>
                  </a:cubicBezTo>
                  <a:cubicBezTo>
                    <a:pt x="364889" y="317660"/>
                    <a:pt x="356416" y="307480"/>
                    <a:pt x="357665" y="298372"/>
                  </a:cubicBezTo>
                  <a:cubicBezTo>
                    <a:pt x="358378" y="293371"/>
                    <a:pt x="363105" y="289174"/>
                    <a:pt x="361857" y="283727"/>
                  </a:cubicBezTo>
                  <a:cubicBezTo>
                    <a:pt x="360340" y="277387"/>
                    <a:pt x="354721" y="281048"/>
                    <a:pt x="350440" y="277387"/>
                  </a:cubicBezTo>
                  <a:cubicBezTo>
                    <a:pt x="346872" y="274351"/>
                    <a:pt x="345178" y="267296"/>
                    <a:pt x="343483" y="263100"/>
                  </a:cubicBezTo>
                  <a:cubicBezTo>
                    <a:pt x="341342" y="258099"/>
                    <a:pt x="336615" y="250509"/>
                    <a:pt x="333047" y="246490"/>
                  </a:cubicBezTo>
                  <a:cubicBezTo>
                    <a:pt x="329390" y="242293"/>
                    <a:pt x="323325" y="243901"/>
                    <a:pt x="319133" y="240150"/>
                  </a:cubicBezTo>
                  <a:cubicBezTo>
                    <a:pt x="314495" y="235953"/>
                    <a:pt x="308163" y="230149"/>
                    <a:pt x="305041" y="224880"/>
                  </a:cubicBezTo>
                  <a:cubicBezTo>
                    <a:pt x="303257" y="221934"/>
                    <a:pt x="302454" y="220058"/>
                    <a:pt x="302900" y="216397"/>
                  </a:cubicBezTo>
                  <a:cubicBezTo>
                    <a:pt x="303167" y="213897"/>
                    <a:pt x="305665" y="211307"/>
                    <a:pt x="304416" y="208360"/>
                  </a:cubicBezTo>
                  <a:cubicBezTo>
                    <a:pt x="302454" y="203717"/>
                    <a:pt x="295408" y="203539"/>
                    <a:pt x="291483" y="203360"/>
                  </a:cubicBezTo>
                  <a:cubicBezTo>
                    <a:pt x="281405" y="203003"/>
                    <a:pt x="277658" y="197377"/>
                    <a:pt x="275785" y="188179"/>
                  </a:cubicBezTo>
                  <a:cubicBezTo>
                    <a:pt x="273912" y="179428"/>
                    <a:pt x="269899" y="173088"/>
                    <a:pt x="265885" y="165230"/>
                  </a:cubicBezTo>
                  <a:cubicBezTo>
                    <a:pt x="261247" y="156033"/>
                    <a:pt x="257947" y="149246"/>
                    <a:pt x="250187" y="142013"/>
                  </a:cubicBezTo>
                  <a:cubicBezTo>
                    <a:pt x="245549" y="137727"/>
                    <a:pt x="245638" y="136209"/>
                    <a:pt x="245906" y="130047"/>
                  </a:cubicBezTo>
                  <a:cubicBezTo>
                    <a:pt x="246173" y="124868"/>
                    <a:pt x="246798" y="121207"/>
                    <a:pt x="240643" y="120225"/>
                  </a:cubicBezTo>
                  <a:cubicBezTo>
                    <a:pt x="239573" y="114777"/>
                    <a:pt x="247957" y="113259"/>
                    <a:pt x="251525" y="111295"/>
                  </a:cubicBezTo>
                  <a:cubicBezTo>
                    <a:pt x="262406" y="105401"/>
                    <a:pt x="261425" y="93435"/>
                    <a:pt x="256430" y="83523"/>
                  </a:cubicBezTo>
                  <a:cubicBezTo>
                    <a:pt x="254736" y="80220"/>
                    <a:pt x="250008" y="75665"/>
                    <a:pt x="249830" y="72004"/>
                  </a:cubicBezTo>
                  <a:cubicBezTo>
                    <a:pt x="249473" y="66736"/>
                    <a:pt x="255895" y="63700"/>
                    <a:pt x="257857" y="58967"/>
                  </a:cubicBezTo>
                  <a:cubicBezTo>
                    <a:pt x="262852" y="46822"/>
                    <a:pt x="247957" y="49144"/>
                    <a:pt x="242784" y="40572"/>
                  </a:cubicBezTo>
                  <a:cubicBezTo>
                    <a:pt x="239038" y="34321"/>
                    <a:pt x="234578" y="26106"/>
                    <a:pt x="233329" y="18515"/>
                  </a:cubicBezTo>
                  <a:cubicBezTo>
                    <a:pt x="230475" y="18337"/>
                    <a:pt x="229494" y="16729"/>
                    <a:pt x="227532" y="13426"/>
                  </a:cubicBezTo>
                  <a:cubicBezTo>
                    <a:pt x="225659" y="10211"/>
                    <a:pt x="222269" y="4674"/>
                    <a:pt x="219415" y="2085"/>
                  </a:cubicBezTo>
                  <a:cubicBezTo>
                    <a:pt x="215401" y="-1576"/>
                    <a:pt x="211388" y="120"/>
                    <a:pt x="206839" y="3067"/>
                  </a:cubicBezTo>
                  <a:cubicBezTo>
                    <a:pt x="200863" y="6817"/>
                    <a:pt x="192836" y="17354"/>
                    <a:pt x="185789" y="17890"/>
                  </a:cubicBezTo>
                  <a:cubicBezTo>
                    <a:pt x="185254" y="17890"/>
                    <a:pt x="184808" y="17890"/>
                    <a:pt x="184451" y="17890"/>
                  </a:cubicBezTo>
                  <a:lnTo>
                    <a:pt x="189268" y="236578"/>
                  </a:lnTo>
                  <a:lnTo>
                    <a:pt x="177673" y="236578"/>
                  </a:lnTo>
                  <a:lnTo>
                    <a:pt x="177673" y="297300"/>
                  </a:lnTo>
                  <a:cubicBezTo>
                    <a:pt x="157961" y="297479"/>
                    <a:pt x="138249" y="297747"/>
                    <a:pt x="118538" y="297925"/>
                  </a:cubicBezTo>
                  <a:cubicBezTo>
                    <a:pt x="79382" y="298372"/>
                    <a:pt x="40226" y="298818"/>
                    <a:pt x="1070" y="299265"/>
                  </a:cubicBezTo>
                  <a:lnTo>
                    <a:pt x="0" y="748607"/>
                  </a:lnTo>
                  <a:lnTo>
                    <a:pt x="58511" y="748607"/>
                  </a:lnTo>
                  <a:close/>
                </a:path>
              </a:pathLst>
            </a:custGeom>
            <a:grpFill/>
            <a:ln w="3175" cap="flat">
              <a:solidFill>
                <a:schemeClr val="bg1">
                  <a:lumMod val="85000"/>
                </a:schemeClr>
              </a:solidFill>
              <a:prstDash val="solid"/>
              <a:miter/>
            </a:ln>
          </p:spPr>
          <p:txBody>
            <a:bodyPr/>
            <a:lstStyle/>
            <a:p>
              <a:endParaRPr lang="en-US"/>
            </a:p>
          </p:txBody>
        </p:sp>
        <p:grpSp>
          <p:nvGrpSpPr>
            <p:cNvPr id="55" name="Graphic 10">
              <a:extLst>
                <a:ext uri="{FF2B5EF4-FFF2-40B4-BE49-F238E27FC236}">
                  <a16:creationId xmlns:a16="http://schemas.microsoft.com/office/drawing/2014/main" id="{6472271A-13EF-E60D-4451-666DB7127362}"/>
                </a:ext>
              </a:extLst>
            </p:cNvPr>
            <p:cNvGrpSpPr/>
            <p:nvPr/>
          </p:nvGrpSpPr>
          <p:grpSpPr>
            <a:xfrm>
              <a:off x="10299310" y="615434"/>
              <a:ext cx="514682" cy="583702"/>
              <a:chOff x="10299310" y="615434"/>
              <a:chExt cx="514682" cy="583702"/>
            </a:xfrm>
            <a:grpFill/>
          </p:grpSpPr>
          <p:sp>
            <p:nvSpPr>
              <p:cNvPr id="1265" name="Freeform 1264">
                <a:extLst>
                  <a:ext uri="{FF2B5EF4-FFF2-40B4-BE49-F238E27FC236}">
                    <a16:creationId xmlns:a16="http://schemas.microsoft.com/office/drawing/2014/main" id="{346C9DEB-5948-1DCA-A59A-F290A8E4AAC3}"/>
                  </a:ext>
                </a:extLst>
              </p:cNvPr>
              <p:cNvSpPr/>
              <p:nvPr/>
            </p:nvSpPr>
            <p:spPr>
              <a:xfrm>
                <a:off x="10299310" y="615434"/>
                <a:ext cx="474953" cy="583702"/>
              </a:xfrm>
              <a:custGeom>
                <a:avLst/>
                <a:gdLst>
                  <a:gd name="csX0" fmla="*/ 472724 w 474953"/>
                  <a:gd name="csY0" fmla="*/ 453271 h 583702"/>
                  <a:gd name="csX1" fmla="*/ 454082 w 474953"/>
                  <a:gd name="csY1" fmla="*/ 427375 h 583702"/>
                  <a:gd name="csX2" fmla="*/ 447750 w 474953"/>
                  <a:gd name="csY2" fmla="*/ 406122 h 583702"/>
                  <a:gd name="csX3" fmla="*/ 437046 w 474953"/>
                  <a:gd name="csY3" fmla="*/ 377637 h 583702"/>
                  <a:gd name="csX4" fmla="*/ 429108 w 474953"/>
                  <a:gd name="csY4" fmla="*/ 366385 h 583702"/>
                  <a:gd name="csX5" fmla="*/ 425095 w 474953"/>
                  <a:gd name="csY5" fmla="*/ 351473 h 583702"/>
                  <a:gd name="csX6" fmla="*/ 420813 w 474953"/>
                  <a:gd name="csY6" fmla="*/ 337096 h 583702"/>
                  <a:gd name="csX7" fmla="*/ 413499 w 474953"/>
                  <a:gd name="csY7" fmla="*/ 328345 h 583702"/>
                  <a:gd name="csX8" fmla="*/ 401547 w 474953"/>
                  <a:gd name="csY8" fmla="*/ 305127 h 583702"/>
                  <a:gd name="csX9" fmla="*/ 394323 w 474953"/>
                  <a:gd name="csY9" fmla="*/ 284946 h 583702"/>
                  <a:gd name="csX10" fmla="*/ 400834 w 474953"/>
                  <a:gd name="csY10" fmla="*/ 275570 h 583702"/>
                  <a:gd name="csX11" fmla="*/ 397623 w 474953"/>
                  <a:gd name="csY11" fmla="*/ 261997 h 583702"/>
                  <a:gd name="csX12" fmla="*/ 388615 w 474953"/>
                  <a:gd name="csY12" fmla="*/ 255121 h 583702"/>
                  <a:gd name="csX13" fmla="*/ 384333 w 474953"/>
                  <a:gd name="csY13" fmla="*/ 244048 h 583702"/>
                  <a:gd name="csX14" fmla="*/ 375592 w 474953"/>
                  <a:gd name="csY14" fmla="*/ 238512 h 583702"/>
                  <a:gd name="csX15" fmla="*/ 366495 w 474953"/>
                  <a:gd name="csY15" fmla="*/ 243245 h 583702"/>
                  <a:gd name="csX16" fmla="*/ 360519 w 474953"/>
                  <a:gd name="csY16" fmla="*/ 236101 h 583702"/>
                  <a:gd name="csX17" fmla="*/ 369795 w 474953"/>
                  <a:gd name="csY17" fmla="*/ 231815 h 583702"/>
                  <a:gd name="csX18" fmla="*/ 365424 w 474953"/>
                  <a:gd name="csY18" fmla="*/ 219402 h 583702"/>
                  <a:gd name="csX19" fmla="*/ 362392 w 474953"/>
                  <a:gd name="csY19" fmla="*/ 208062 h 583702"/>
                  <a:gd name="csX20" fmla="*/ 354989 w 474953"/>
                  <a:gd name="csY20" fmla="*/ 195471 h 583702"/>
                  <a:gd name="csX21" fmla="*/ 350351 w 474953"/>
                  <a:gd name="csY21" fmla="*/ 183952 h 583702"/>
                  <a:gd name="csX22" fmla="*/ 339291 w 474953"/>
                  <a:gd name="csY22" fmla="*/ 160824 h 583702"/>
                  <a:gd name="csX23" fmla="*/ 324752 w 474953"/>
                  <a:gd name="csY23" fmla="*/ 126177 h 583702"/>
                  <a:gd name="csX24" fmla="*/ 321095 w 474953"/>
                  <a:gd name="csY24" fmla="*/ 116711 h 583702"/>
                  <a:gd name="csX25" fmla="*/ 314763 w 474953"/>
                  <a:gd name="csY25" fmla="*/ 98673 h 583702"/>
                  <a:gd name="csX26" fmla="*/ 309411 w 474953"/>
                  <a:gd name="csY26" fmla="*/ 86350 h 583702"/>
                  <a:gd name="csX27" fmla="*/ 304506 w 474953"/>
                  <a:gd name="csY27" fmla="*/ 67062 h 583702"/>
                  <a:gd name="csX28" fmla="*/ 298797 w 474953"/>
                  <a:gd name="csY28" fmla="*/ 50721 h 583702"/>
                  <a:gd name="csX29" fmla="*/ 289432 w 474953"/>
                  <a:gd name="csY29" fmla="*/ 46524 h 583702"/>
                  <a:gd name="csX30" fmla="*/ 285864 w 474953"/>
                  <a:gd name="csY30" fmla="*/ 40898 h 583702"/>
                  <a:gd name="csX31" fmla="*/ 289343 w 474953"/>
                  <a:gd name="csY31" fmla="*/ 24646 h 583702"/>
                  <a:gd name="csX32" fmla="*/ 286667 w 474953"/>
                  <a:gd name="csY32" fmla="*/ 2411 h 583702"/>
                  <a:gd name="csX33" fmla="*/ 285953 w 474953"/>
                  <a:gd name="csY33" fmla="*/ 0 h 583702"/>
                  <a:gd name="csX34" fmla="*/ 252773 w 474953"/>
                  <a:gd name="csY34" fmla="*/ 0 h 583702"/>
                  <a:gd name="csX35" fmla="*/ 252773 w 474953"/>
                  <a:gd name="csY35" fmla="*/ 110639 h 583702"/>
                  <a:gd name="csX36" fmla="*/ 92404 w 474953"/>
                  <a:gd name="csY36" fmla="*/ 110639 h 583702"/>
                  <a:gd name="csX37" fmla="*/ 92404 w 474953"/>
                  <a:gd name="csY37" fmla="*/ 14109 h 583702"/>
                  <a:gd name="csX38" fmla="*/ 83485 w 474953"/>
                  <a:gd name="csY38" fmla="*/ 14109 h 583702"/>
                  <a:gd name="csX39" fmla="*/ 67965 w 474953"/>
                  <a:gd name="csY39" fmla="*/ 28754 h 583702"/>
                  <a:gd name="csX40" fmla="*/ 18641 w 474953"/>
                  <a:gd name="csY40" fmla="*/ 45452 h 583702"/>
                  <a:gd name="csX41" fmla="*/ 4014 w 474953"/>
                  <a:gd name="csY41" fmla="*/ 49917 h 583702"/>
                  <a:gd name="csX42" fmla="*/ 0 w 474953"/>
                  <a:gd name="csY42" fmla="*/ 50185 h 583702"/>
                  <a:gd name="csX43" fmla="*/ 9454 w 474953"/>
                  <a:gd name="csY43" fmla="*/ 72241 h 583702"/>
                  <a:gd name="csX44" fmla="*/ 24528 w 474953"/>
                  <a:gd name="csY44" fmla="*/ 90636 h 583702"/>
                  <a:gd name="csX45" fmla="*/ 16501 w 474953"/>
                  <a:gd name="csY45" fmla="*/ 103674 h 583702"/>
                  <a:gd name="csX46" fmla="*/ 23101 w 474953"/>
                  <a:gd name="csY46" fmla="*/ 115193 h 583702"/>
                  <a:gd name="csX47" fmla="*/ 18195 w 474953"/>
                  <a:gd name="csY47" fmla="*/ 142964 h 583702"/>
                  <a:gd name="csX48" fmla="*/ 7314 w 474953"/>
                  <a:gd name="csY48" fmla="*/ 151894 h 583702"/>
                  <a:gd name="csX49" fmla="*/ 12576 w 474953"/>
                  <a:gd name="csY49" fmla="*/ 161717 h 583702"/>
                  <a:gd name="csX50" fmla="*/ 16858 w 474953"/>
                  <a:gd name="csY50" fmla="*/ 173682 h 583702"/>
                  <a:gd name="csX51" fmla="*/ 32555 w 474953"/>
                  <a:gd name="csY51" fmla="*/ 196900 h 583702"/>
                  <a:gd name="csX52" fmla="*/ 42456 w 474953"/>
                  <a:gd name="csY52" fmla="*/ 219849 h 583702"/>
                  <a:gd name="csX53" fmla="*/ 58154 w 474953"/>
                  <a:gd name="csY53" fmla="*/ 235029 h 583702"/>
                  <a:gd name="csX54" fmla="*/ 71087 w 474953"/>
                  <a:gd name="csY54" fmla="*/ 240030 h 583702"/>
                  <a:gd name="csX55" fmla="*/ 69571 w 474953"/>
                  <a:gd name="csY55" fmla="*/ 248067 h 583702"/>
                  <a:gd name="csX56" fmla="*/ 71711 w 474953"/>
                  <a:gd name="csY56" fmla="*/ 256550 h 583702"/>
                  <a:gd name="csX57" fmla="*/ 85804 w 474953"/>
                  <a:gd name="csY57" fmla="*/ 271820 h 583702"/>
                  <a:gd name="csX58" fmla="*/ 99718 w 474953"/>
                  <a:gd name="csY58" fmla="*/ 278160 h 583702"/>
                  <a:gd name="csX59" fmla="*/ 110154 w 474953"/>
                  <a:gd name="csY59" fmla="*/ 294769 h 583702"/>
                  <a:gd name="csX60" fmla="*/ 117111 w 474953"/>
                  <a:gd name="csY60" fmla="*/ 309057 h 583702"/>
                  <a:gd name="csX61" fmla="*/ 128527 w 474953"/>
                  <a:gd name="csY61" fmla="*/ 315397 h 583702"/>
                  <a:gd name="csX62" fmla="*/ 124335 w 474953"/>
                  <a:gd name="csY62" fmla="*/ 330041 h 583702"/>
                  <a:gd name="csX63" fmla="*/ 131917 w 474953"/>
                  <a:gd name="csY63" fmla="*/ 358259 h 583702"/>
                  <a:gd name="csX64" fmla="*/ 127725 w 474953"/>
                  <a:gd name="csY64" fmla="*/ 368707 h 583702"/>
                  <a:gd name="csX65" fmla="*/ 130668 w 474953"/>
                  <a:gd name="csY65" fmla="*/ 379244 h 583702"/>
                  <a:gd name="csX66" fmla="*/ 122819 w 474953"/>
                  <a:gd name="csY66" fmla="*/ 390852 h 583702"/>
                  <a:gd name="csX67" fmla="*/ 121838 w 474953"/>
                  <a:gd name="csY67" fmla="*/ 392460 h 583702"/>
                  <a:gd name="csX68" fmla="*/ 125941 w 474953"/>
                  <a:gd name="csY68" fmla="*/ 401836 h 583702"/>
                  <a:gd name="csX69" fmla="*/ 130133 w 474953"/>
                  <a:gd name="csY69" fmla="*/ 405676 h 583702"/>
                  <a:gd name="csX70" fmla="*/ 130133 w 474953"/>
                  <a:gd name="csY70" fmla="*/ 412552 h 583702"/>
                  <a:gd name="csX71" fmla="*/ 138963 w 474953"/>
                  <a:gd name="csY71" fmla="*/ 418624 h 583702"/>
                  <a:gd name="csX72" fmla="*/ 155285 w 474953"/>
                  <a:gd name="csY72" fmla="*/ 426660 h 583702"/>
                  <a:gd name="csX73" fmla="*/ 181151 w 474953"/>
                  <a:gd name="csY73" fmla="*/ 439251 h 583702"/>
                  <a:gd name="csX74" fmla="*/ 211655 w 474953"/>
                  <a:gd name="csY74" fmla="*/ 441305 h 583702"/>
                  <a:gd name="csX75" fmla="*/ 225034 w 474953"/>
                  <a:gd name="csY75" fmla="*/ 447377 h 583702"/>
                  <a:gd name="csX76" fmla="*/ 237611 w 474953"/>
                  <a:gd name="csY76" fmla="*/ 448895 h 583702"/>
                  <a:gd name="csX77" fmla="*/ 264636 w 474953"/>
                  <a:gd name="csY77" fmla="*/ 446217 h 583702"/>
                  <a:gd name="csX78" fmla="*/ 265974 w 474953"/>
                  <a:gd name="csY78" fmla="*/ 439430 h 583702"/>
                  <a:gd name="csX79" fmla="*/ 270701 w 474953"/>
                  <a:gd name="csY79" fmla="*/ 436394 h 583702"/>
                  <a:gd name="csX80" fmla="*/ 281583 w 474953"/>
                  <a:gd name="csY80" fmla="*/ 431036 h 583702"/>
                  <a:gd name="csX81" fmla="*/ 294605 w 474953"/>
                  <a:gd name="csY81" fmla="*/ 437019 h 583702"/>
                  <a:gd name="csX82" fmla="*/ 304951 w 474953"/>
                  <a:gd name="csY82" fmla="*/ 446217 h 583702"/>
                  <a:gd name="csX83" fmla="*/ 306646 w 474953"/>
                  <a:gd name="csY83" fmla="*/ 454789 h 583702"/>
                  <a:gd name="csX84" fmla="*/ 317349 w 474953"/>
                  <a:gd name="csY84" fmla="*/ 459254 h 583702"/>
                  <a:gd name="csX85" fmla="*/ 328231 w 474953"/>
                  <a:gd name="csY85" fmla="*/ 458718 h 583702"/>
                  <a:gd name="csX86" fmla="*/ 324574 w 474953"/>
                  <a:gd name="csY86" fmla="*/ 472381 h 583702"/>
                  <a:gd name="csX87" fmla="*/ 323236 w 474953"/>
                  <a:gd name="csY87" fmla="*/ 485418 h 583702"/>
                  <a:gd name="csX88" fmla="*/ 328142 w 474953"/>
                  <a:gd name="csY88" fmla="*/ 511493 h 583702"/>
                  <a:gd name="csX89" fmla="*/ 333226 w 474953"/>
                  <a:gd name="csY89" fmla="*/ 515600 h 583702"/>
                  <a:gd name="csX90" fmla="*/ 334564 w 474953"/>
                  <a:gd name="csY90" fmla="*/ 522208 h 583702"/>
                  <a:gd name="csX91" fmla="*/ 342056 w 474953"/>
                  <a:gd name="csY91" fmla="*/ 535156 h 583702"/>
                  <a:gd name="csX92" fmla="*/ 343929 w 474953"/>
                  <a:gd name="csY92" fmla="*/ 549533 h 583702"/>
                  <a:gd name="csX93" fmla="*/ 349905 w 474953"/>
                  <a:gd name="csY93" fmla="*/ 565160 h 583702"/>
                  <a:gd name="csX94" fmla="*/ 352045 w 474953"/>
                  <a:gd name="csY94" fmla="*/ 572304 h 583702"/>
                  <a:gd name="csX95" fmla="*/ 355792 w 474953"/>
                  <a:gd name="csY95" fmla="*/ 578197 h 583702"/>
                  <a:gd name="csX96" fmla="*/ 368189 w 474953"/>
                  <a:gd name="csY96" fmla="*/ 583555 h 583702"/>
                  <a:gd name="csX97" fmla="*/ 368189 w 474953"/>
                  <a:gd name="csY97" fmla="*/ 582037 h 583702"/>
                  <a:gd name="csX98" fmla="*/ 366049 w 474953"/>
                  <a:gd name="csY98" fmla="*/ 458718 h 583702"/>
                  <a:gd name="csX99" fmla="*/ 434282 w 474953"/>
                  <a:gd name="csY99" fmla="*/ 458093 h 583702"/>
                  <a:gd name="csX100" fmla="*/ 432765 w 474953"/>
                  <a:gd name="csY100" fmla="*/ 454075 h 583702"/>
                  <a:gd name="csX101" fmla="*/ 435173 w 474953"/>
                  <a:gd name="csY101" fmla="*/ 448181 h 583702"/>
                  <a:gd name="csX102" fmla="*/ 441595 w 474953"/>
                  <a:gd name="csY102" fmla="*/ 454700 h 583702"/>
                  <a:gd name="csX103" fmla="*/ 443290 w 474953"/>
                  <a:gd name="csY103" fmla="*/ 457200 h 583702"/>
                  <a:gd name="csX104" fmla="*/ 474954 w 474953"/>
                  <a:gd name="csY104" fmla="*/ 457200 h 583702"/>
                  <a:gd name="csX105" fmla="*/ 472634 w 474953"/>
                  <a:gd name="csY105" fmla="*/ 453985 h 583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Lst>
                <a:rect l="l" t="t" r="r" b="b"/>
                <a:pathLst>
                  <a:path w="474953" h="583702">
                    <a:moveTo>
                      <a:pt x="472724" y="453271"/>
                    </a:moveTo>
                    <a:cubicBezTo>
                      <a:pt x="466391" y="444788"/>
                      <a:pt x="460504" y="435144"/>
                      <a:pt x="454082" y="427375"/>
                    </a:cubicBezTo>
                    <a:cubicBezTo>
                      <a:pt x="449355" y="421571"/>
                      <a:pt x="449712" y="413087"/>
                      <a:pt x="447750" y="406122"/>
                    </a:cubicBezTo>
                    <a:cubicBezTo>
                      <a:pt x="444985" y="396389"/>
                      <a:pt x="441595" y="386656"/>
                      <a:pt x="437046" y="377637"/>
                    </a:cubicBezTo>
                    <a:cubicBezTo>
                      <a:pt x="434906" y="373350"/>
                      <a:pt x="431873" y="370404"/>
                      <a:pt x="429108" y="366385"/>
                    </a:cubicBezTo>
                    <a:cubicBezTo>
                      <a:pt x="426076" y="362099"/>
                      <a:pt x="426076" y="356384"/>
                      <a:pt x="425095" y="351473"/>
                    </a:cubicBezTo>
                    <a:cubicBezTo>
                      <a:pt x="424203" y="347097"/>
                      <a:pt x="423578" y="340846"/>
                      <a:pt x="420813" y="337096"/>
                    </a:cubicBezTo>
                    <a:cubicBezTo>
                      <a:pt x="418583" y="333970"/>
                      <a:pt x="415551" y="331827"/>
                      <a:pt x="413499" y="328345"/>
                    </a:cubicBezTo>
                    <a:cubicBezTo>
                      <a:pt x="409129" y="321022"/>
                      <a:pt x="406542" y="311914"/>
                      <a:pt x="401547" y="305127"/>
                    </a:cubicBezTo>
                    <a:cubicBezTo>
                      <a:pt x="397177" y="299145"/>
                      <a:pt x="392807" y="292894"/>
                      <a:pt x="394323" y="284946"/>
                    </a:cubicBezTo>
                    <a:cubicBezTo>
                      <a:pt x="395126" y="280660"/>
                      <a:pt x="399585" y="279767"/>
                      <a:pt x="400834" y="275570"/>
                    </a:cubicBezTo>
                    <a:cubicBezTo>
                      <a:pt x="402172" y="271105"/>
                      <a:pt x="400388" y="265569"/>
                      <a:pt x="397623" y="261997"/>
                    </a:cubicBezTo>
                    <a:cubicBezTo>
                      <a:pt x="395215" y="258872"/>
                      <a:pt x="391201" y="257979"/>
                      <a:pt x="388615" y="255121"/>
                    </a:cubicBezTo>
                    <a:cubicBezTo>
                      <a:pt x="385760" y="251907"/>
                      <a:pt x="386206" y="247710"/>
                      <a:pt x="384333" y="244048"/>
                    </a:cubicBezTo>
                    <a:cubicBezTo>
                      <a:pt x="382728" y="240834"/>
                      <a:pt x="379784" y="237172"/>
                      <a:pt x="375592" y="238512"/>
                    </a:cubicBezTo>
                    <a:cubicBezTo>
                      <a:pt x="372381" y="239494"/>
                      <a:pt x="370776" y="243513"/>
                      <a:pt x="366495" y="243245"/>
                    </a:cubicBezTo>
                    <a:cubicBezTo>
                      <a:pt x="362927" y="243066"/>
                      <a:pt x="359805" y="239941"/>
                      <a:pt x="360519" y="236101"/>
                    </a:cubicBezTo>
                    <a:cubicBezTo>
                      <a:pt x="360875" y="234136"/>
                      <a:pt x="368635" y="235565"/>
                      <a:pt x="369795" y="231815"/>
                    </a:cubicBezTo>
                    <a:cubicBezTo>
                      <a:pt x="370954" y="227886"/>
                      <a:pt x="367297" y="222439"/>
                      <a:pt x="365424" y="219402"/>
                    </a:cubicBezTo>
                    <a:cubicBezTo>
                      <a:pt x="363195" y="215652"/>
                      <a:pt x="363640" y="212169"/>
                      <a:pt x="362392" y="208062"/>
                    </a:cubicBezTo>
                    <a:cubicBezTo>
                      <a:pt x="360786" y="203150"/>
                      <a:pt x="357486" y="199846"/>
                      <a:pt x="354989" y="195471"/>
                    </a:cubicBezTo>
                    <a:cubicBezTo>
                      <a:pt x="352848" y="191810"/>
                      <a:pt x="351867" y="187791"/>
                      <a:pt x="350351" y="183952"/>
                    </a:cubicBezTo>
                    <a:cubicBezTo>
                      <a:pt x="347229" y="175736"/>
                      <a:pt x="343572" y="168593"/>
                      <a:pt x="339291" y="160824"/>
                    </a:cubicBezTo>
                    <a:cubicBezTo>
                      <a:pt x="333315" y="149840"/>
                      <a:pt x="329212" y="137785"/>
                      <a:pt x="324752" y="126177"/>
                    </a:cubicBezTo>
                    <a:cubicBezTo>
                      <a:pt x="323414" y="122783"/>
                      <a:pt x="321898" y="120194"/>
                      <a:pt x="321095" y="116711"/>
                    </a:cubicBezTo>
                    <a:cubicBezTo>
                      <a:pt x="319758" y="110460"/>
                      <a:pt x="317528" y="104477"/>
                      <a:pt x="314763" y="98673"/>
                    </a:cubicBezTo>
                    <a:cubicBezTo>
                      <a:pt x="312711" y="94387"/>
                      <a:pt x="310392" y="91083"/>
                      <a:pt x="309411" y="86350"/>
                    </a:cubicBezTo>
                    <a:cubicBezTo>
                      <a:pt x="308073" y="79921"/>
                      <a:pt x="307092" y="73223"/>
                      <a:pt x="304506" y="67062"/>
                    </a:cubicBezTo>
                    <a:cubicBezTo>
                      <a:pt x="302276" y="61704"/>
                      <a:pt x="301116" y="55989"/>
                      <a:pt x="298797" y="50721"/>
                    </a:cubicBezTo>
                    <a:cubicBezTo>
                      <a:pt x="296657" y="45809"/>
                      <a:pt x="293089" y="39559"/>
                      <a:pt x="289432" y="46524"/>
                    </a:cubicBezTo>
                    <a:cubicBezTo>
                      <a:pt x="285507" y="53935"/>
                      <a:pt x="285507" y="45631"/>
                      <a:pt x="285864" y="40898"/>
                    </a:cubicBezTo>
                    <a:cubicBezTo>
                      <a:pt x="286221" y="35451"/>
                      <a:pt x="288629" y="30182"/>
                      <a:pt x="289343" y="24646"/>
                    </a:cubicBezTo>
                    <a:cubicBezTo>
                      <a:pt x="290413" y="16699"/>
                      <a:pt x="289164" y="9912"/>
                      <a:pt x="286667" y="2411"/>
                    </a:cubicBezTo>
                    <a:cubicBezTo>
                      <a:pt x="286399" y="1607"/>
                      <a:pt x="286132" y="804"/>
                      <a:pt x="285953" y="0"/>
                    </a:cubicBezTo>
                    <a:lnTo>
                      <a:pt x="252773" y="0"/>
                    </a:lnTo>
                    <a:lnTo>
                      <a:pt x="252773" y="110639"/>
                    </a:lnTo>
                    <a:lnTo>
                      <a:pt x="92404" y="110639"/>
                    </a:lnTo>
                    <a:lnTo>
                      <a:pt x="92404" y="14109"/>
                    </a:lnTo>
                    <a:lnTo>
                      <a:pt x="83485" y="14109"/>
                    </a:lnTo>
                    <a:cubicBezTo>
                      <a:pt x="80006" y="21431"/>
                      <a:pt x="75190" y="25450"/>
                      <a:pt x="67965" y="28754"/>
                    </a:cubicBezTo>
                    <a:cubicBezTo>
                      <a:pt x="52446" y="35897"/>
                      <a:pt x="34696" y="38844"/>
                      <a:pt x="18641" y="45452"/>
                    </a:cubicBezTo>
                    <a:cubicBezTo>
                      <a:pt x="14092" y="47327"/>
                      <a:pt x="9009" y="49203"/>
                      <a:pt x="4014" y="49917"/>
                    </a:cubicBezTo>
                    <a:cubicBezTo>
                      <a:pt x="2319" y="50185"/>
                      <a:pt x="1070" y="50274"/>
                      <a:pt x="0" y="50185"/>
                    </a:cubicBezTo>
                    <a:cubicBezTo>
                      <a:pt x="1249" y="57775"/>
                      <a:pt x="5708" y="65990"/>
                      <a:pt x="9454" y="72241"/>
                    </a:cubicBezTo>
                    <a:cubicBezTo>
                      <a:pt x="14628" y="80814"/>
                      <a:pt x="29523" y="78492"/>
                      <a:pt x="24528" y="90636"/>
                    </a:cubicBezTo>
                    <a:cubicBezTo>
                      <a:pt x="22566" y="95369"/>
                      <a:pt x="16144" y="98405"/>
                      <a:pt x="16501" y="103674"/>
                    </a:cubicBezTo>
                    <a:cubicBezTo>
                      <a:pt x="16768" y="107335"/>
                      <a:pt x="21496" y="111889"/>
                      <a:pt x="23101" y="115193"/>
                    </a:cubicBezTo>
                    <a:cubicBezTo>
                      <a:pt x="28185" y="125105"/>
                      <a:pt x="29077" y="136981"/>
                      <a:pt x="18195" y="142964"/>
                    </a:cubicBezTo>
                    <a:cubicBezTo>
                      <a:pt x="14628" y="144929"/>
                      <a:pt x="6244" y="146536"/>
                      <a:pt x="7314" y="151894"/>
                    </a:cubicBezTo>
                    <a:cubicBezTo>
                      <a:pt x="13557" y="152966"/>
                      <a:pt x="12844" y="156627"/>
                      <a:pt x="12576" y="161717"/>
                    </a:cubicBezTo>
                    <a:cubicBezTo>
                      <a:pt x="12309" y="167878"/>
                      <a:pt x="12219" y="169396"/>
                      <a:pt x="16858" y="173682"/>
                    </a:cubicBezTo>
                    <a:cubicBezTo>
                      <a:pt x="24617" y="180826"/>
                      <a:pt x="27918" y="187702"/>
                      <a:pt x="32555" y="196900"/>
                    </a:cubicBezTo>
                    <a:cubicBezTo>
                      <a:pt x="36569" y="204758"/>
                      <a:pt x="40583" y="211098"/>
                      <a:pt x="42456" y="219849"/>
                    </a:cubicBezTo>
                    <a:cubicBezTo>
                      <a:pt x="44418" y="229047"/>
                      <a:pt x="48075" y="234672"/>
                      <a:pt x="58154" y="235029"/>
                    </a:cubicBezTo>
                    <a:cubicBezTo>
                      <a:pt x="62078" y="235208"/>
                      <a:pt x="69035" y="235387"/>
                      <a:pt x="71087" y="240030"/>
                    </a:cubicBezTo>
                    <a:cubicBezTo>
                      <a:pt x="72336" y="242887"/>
                      <a:pt x="69838" y="245477"/>
                      <a:pt x="69571" y="248067"/>
                    </a:cubicBezTo>
                    <a:cubicBezTo>
                      <a:pt x="69214" y="251639"/>
                      <a:pt x="70017" y="253603"/>
                      <a:pt x="71711" y="256550"/>
                    </a:cubicBezTo>
                    <a:cubicBezTo>
                      <a:pt x="74833" y="261819"/>
                      <a:pt x="81166" y="267623"/>
                      <a:pt x="85804" y="271820"/>
                    </a:cubicBezTo>
                    <a:cubicBezTo>
                      <a:pt x="89907" y="275570"/>
                      <a:pt x="95972" y="273963"/>
                      <a:pt x="99718" y="278160"/>
                    </a:cubicBezTo>
                    <a:cubicBezTo>
                      <a:pt x="103197" y="282178"/>
                      <a:pt x="108013" y="289768"/>
                      <a:pt x="110154" y="294769"/>
                    </a:cubicBezTo>
                    <a:cubicBezTo>
                      <a:pt x="111937" y="298966"/>
                      <a:pt x="113543" y="305931"/>
                      <a:pt x="117111" y="309057"/>
                    </a:cubicBezTo>
                    <a:cubicBezTo>
                      <a:pt x="121392" y="312718"/>
                      <a:pt x="127011" y="309057"/>
                      <a:pt x="128527" y="315397"/>
                    </a:cubicBezTo>
                    <a:cubicBezTo>
                      <a:pt x="129776" y="320844"/>
                      <a:pt x="125049" y="325041"/>
                      <a:pt x="124335" y="330041"/>
                    </a:cubicBezTo>
                    <a:cubicBezTo>
                      <a:pt x="123086" y="339150"/>
                      <a:pt x="131560" y="349329"/>
                      <a:pt x="131917" y="358259"/>
                    </a:cubicBezTo>
                    <a:cubicBezTo>
                      <a:pt x="132095" y="362813"/>
                      <a:pt x="127903" y="364867"/>
                      <a:pt x="127725" y="368707"/>
                    </a:cubicBezTo>
                    <a:cubicBezTo>
                      <a:pt x="127546" y="372547"/>
                      <a:pt x="131203" y="375226"/>
                      <a:pt x="130668" y="379244"/>
                    </a:cubicBezTo>
                    <a:cubicBezTo>
                      <a:pt x="130133" y="383798"/>
                      <a:pt x="125227" y="387191"/>
                      <a:pt x="122819" y="390852"/>
                    </a:cubicBezTo>
                    <a:cubicBezTo>
                      <a:pt x="122462" y="391388"/>
                      <a:pt x="122195" y="391924"/>
                      <a:pt x="121838" y="392460"/>
                    </a:cubicBezTo>
                    <a:cubicBezTo>
                      <a:pt x="123978" y="394603"/>
                      <a:pt x="124246" y="399514"/>
                      <a:pt x="125941" y="401836"/>
                    </a:cubicBezTo>
                    <a:cubicBezTo>
                      <a:pt x="127457" y="403979"/>
                      <a:pt x="128973" y="402997"/>
                      <a:pt x="130133" y="405676"/>
                    </a:cubicBezTo>
                    <a:cubicBezTo>
                      <a:pt x="130935" y="407640"/>
                      <a:pt x="129865" y="410587"/>
                      <a:pt x="130133" y="412552"/>
                    </a:cubicBezTo>
                    <a:cubicBezTo>
                      <a:pt x="130846" y="418713"/>
                      <a:pt x="133255" y="417016"/>
                      <a:pt x="138963" y="418624"/>
                    </a:cubicBezTo>
                    <a:cubicBezTo>
                      <a:pt x="145028" y="420410"/>
                      <a:pt x="148863" y="425410"/>
                      <a:pt x="155285" y="426660"/>
                    </a:cubicBezTo>
                    <a:cubicBezTo>
                      <a:pt x="165275" y="428714"/>
                      <a:pt x="170805" y="436483"/>
                      <a:pt x="181151" y="439251"/>
                    </a:cubicBezTo>
                    <a:cubicBezTo>
                      <a:pt x="190963" y="441841"/>
                      <a:pt x="201398" y="439877"/>
                      <a:pt x="211655" y="441305"/>
                    </a:cubicBezTo>
                    <a:cubicBezTo>
                      <a:pt x="217185" y="442020"/>
                      <a:pt x="220218" y="445234"/>
                      <a:pt x="225034" y="447377"/>
                    </a:cubicBezTo>
                    <a:cubicBezTo>
                      <a:pt x="229583" y="449431"/>
                      <a:pt x="232972" y="449074"/>
                      <a:pt x="237611" y="448895"/>
                    </a:cubicBezTo>
                    <a:cubicBezTo>
                      <a:pt x="244746" y="448538"/>
                      <a:pt x="260533" y="453182"/>
                      <a:pt x="264636" y="446217"/>
                    </a:cubicBezTo>
                    <a:cubicBezTo>
                      <a:pt x="265617" y="444520"/>
                      <a:pt x="264725" y="441127"/>
                      <a:pt x="265974" y="439430"/>
                    </a:cubicBezTo>
                    <a:cubicBezTo>
                      <a:pt x="267312" y="437555"/>
                      <a:pt x="269185" y="437644"/>
                      <a:pt x="270701" y="436394"/>
                    </a:cubicBezTo>
                    <a:cubicBezTo>
                      <a:pt x="274358" y="433358"/>
                      <a:pt x="275874" y="429786"/>
                      <a:pt x="281583" y="431036"/>
                    </a:cubicBezTo>
                    <a:cubicBezTo>
                      <a:pt x="285775" y="432018"/>
                      <a:pt x="290324" y="435501"/>
                      <a:pt x="294605" y="437019"/>
                    </a:cubicBezTo>
                    <a:cubicBezTo>
                      <a:pt x="300492" y="439073"/>
                      <a:pt x="303257" y="440234"/>
                      <a:pt x="304951" y="446217"/>
                    </a:cubicBezTo>
                    <a:cubicBezTo>
                      <a:pt x="305754" y="449074"/>
                      <a:pt x="306289" y="452021"/>
                      <a:pt x="306646" y="454789"/>
                    </a:cubicBezTo>
                    <a:cubicBezTo>
                      <a:pt x="310036" y="456307"/>
                      <a:pt x="313781" y="459432"/>
                      <a:pt x="317349" y="459254"/>
                    </a:cubicBezTo>
                    <a:cubicBezTo>
                      <a:pt x="321363" y="459075"/>
                      <a:pt x="325466" y="453628"/>
                      <a:pt x="328231" y="458718"/>
                    </a:cubicBezTo>
                    <a:cubicBezTo>
                      <a:pt x="330728" y="463272"/>
                      <a:pt x="326179" y="468719"/>
                      <a:pt x="324574" y="472381"/>
                    </a:cubicBezTo>
                    <a:cubicBezTo>
                      <a:pt x="322344" y="477470"/>
                      <a:pt x="322790" y="480774"/>
                      <a:pt x="323236" y="485418"/>
                    </a:cubicBezTo>
                    <a:cubicBezTo>
                      <a:pt x="324128" y="494437"/>
                      <a:pt x="321006" y="504259"/>
                      <a:pt x="328142" y="511493"/>
                    </a:cubicBezTo>
                    <a:cubicBezTo>
                      <a:pt x="329836" y="513189"/>
                      <a:pt x="331977" y="513368"/>
                      <a:pt x="333226" y="515600"/>
                    </a:cubicBezTo>
                    <a:cubicBezTo>
                      <a:pt x="334385" y="517654"/>
                      <a:pt x="333582" y="520154"/>
                      <a:pt x="334564" y="522208"/>
                    </a:cubicBezTo>
                    <a:cubicBezTo>
                      <a:pt x="336882" y="526762"/>
                      <a:pt x="339826" y="529888"/>
                      <a:pt x="342056" y="535156"/>
                    </a:cubicBezTo>
                    <a:cubicBezTo>
                      <a:pt x="344821" y="541764"/>
                      <a:pt x="345891" y="542925"/>
                      <a:pt x="343929" y="549533"/>
                    </a:cubicBezTo>
                    <a:cubicBezTo>
                      <a:pt x="341967" y="556230"/>
                      <a:pt x="347675" y="558909"/>
                      <a:pt x="349905" y="565160"/>
                    </a:cubicBezTo>
                    <a:cubicBezTo>
                      <a:pt x="350886" y="568017"/>
                      <a:pt x="350351" y="569625"/>
                      <a:pt x="352045" y="572304"/>
                    </a:cubicBezTo>
                    <a:cubicBezTo>
                      <a:pt x="353294" y="574358"/>
                      <a:pt x="354721" y="576233"/>
                      <a:pt x="355792" y="578197"/>
                    </a:cubicBezTo>
                    <a:cubicBezTo>
                      <a:pt x="359092" y="584091"/>
                      <a:pt x="361143" y="583912"/>
                      <a:pt x="368189" y="583555"/>
                    </a:cubicBezTo>
                    <a:cubicBezTo>
                      <a:pt x="368368" y="583019"/>
                      <a:pt x="368189" y="582573"/>
                      <a:pt x="368189" y="582037"/>
                    </a:cubicBezTo>
                    <a:lnTo>
                      <a:pt x="366049" y="458718"/>
                    </a:lnTo>
                    <a:lnTo>
                      <a:pt x="434282" y="458093"/>
                    </a:lnTo>
                    <a:cubicBezTo>
                      <a:pt x="433836" y="456754"/>
                      <a:pt x="433300" y="455414"/>
                      <a:pt x="432765" y="454075"/>
                    </a:cubicBezTo>
                    <a:cubicBezTo>
                      <a:pt x="431695" y="451217"/>
                      <a:pt x="430714" y="447556"/>
                      <a:pt x="435173" y="448181"/>
                    </a:cubicBezTo>
                    <a:cubicBezTo>
                      <a:pt x="438206" y="448628"/>
                      <a:pt x="440079" y="452467"/>
                      <a:pt x="441595" y="454700"/>
                    </a:cubicBezTo>
                    <a:cubicBezTo>
                      <a:pt x="442220" y="455593"/>
                      <a:pt x="442755" y="456396"/>
                      <a:pt x="443290" y="457200"/>
                    </a:cubicBezTo>
                    <a:lnTo>
                      <a:pt x="474954" y="457200"/>
                    </a:lnTo>
                    <a:cubicBezTo>
                      <a:pt x="474240" y="456128"/>
                      <a:pt x="473437" y="455057"/>
                      <a:pt x="472634" y="453985"/>
                    </a:cubicBezTo>
                    <a:close/>
                  </a:path>
                </a:pathLst>
              </a:custGeom>
              <a:grpFill/>
              <a:ln w="3175" cap="flat">
                <a:solidFill>
                  <a:schemeClr val="bg1">
                    <a:lumMod val="85000"/>
                  </a:schemeClr>
                </a:solidFill>
                <a:prstDash val="solid"/>
                <a:miter/>
              </a:ln>
            </p:spPr>
            <p:txBody>
              <a:bodyPr/>
              <a:lstStyle/>
              <a:p>
                <a:endParaRPr lang="en-US"/>
              </a:p>
            </p:txBody>
          </p:sp>
          <p:sp>
            <p:nvSpPr>
              <p:cNvPr id="1266" name="Freeform 1265">
                <a:extLst>
                  <a:ext uri="{FF2B5EF4-FFF2-40B4-BE49-F238E27FC236}">
                    <a16:creationId xmlns:a16="http://schemas.microsoft.com/office/drawing/2014/main" id="{70246FFD-3C7E-1B57-4008-482145A58583}"/>
                  </a:ext>
                </a:extLst>
              </p:cNvPr>
              <p:cNvSpPr/>
              <p:nvPr/>
            </p:nvSpPr>
            <p:spPr>
              <a:xfrm>
                <a:off x="10592141" y="643199"/>
                <a:ext cx="83222" cy="184419"/>
              </a:xfrm>
              <a:custGeom>
                <a:avLst/>
                <a:gdLst>
                  <a:gd name="csX0" fmla="*/ 9802 w 83222"/>
                  <a:gd name="csY0" fmla="*/ 9560 h 184419"/>
                  <a:gd name="csX1" fmla="*/ 7929 w 83222"/>
                  <a:gd name="csY1" fmla="*/ 988 h 184419"/>
                  <a:gd name="csX2" fmla="*/ 526 w 83222"/>
                  <a:gd name="csY2" fmla="*/ 2238 h 184419"/>
                  <a:gd name="csX3" fmla="*/ 2221 w 83222"/>
                  <a:gd name="csY3" fmla="*/ 11346 h 184419"/>
                  <a:gd name="csX4" fmla="*/ 17027 w 83222"/>
                  <a:gd name="csY4" fmla="*/ 44565 h 184419"/>
                  <a:gd name="csX5" fmla="*/ 30317 w 83222"/>
                  <a:gd name="csY5" fmla="*/ 80819 h 184419"/>
                  <a:gd name="csX6" fmla="*/ 39593 w 83222"/>
                  <a:gd name="csY6" fmla="*/ 98768 h 184419"/>
                  <a:gd name="csX7" fmla="*/ 44855 w 83222"/>
                  <a:gd name="csY7" fmla="*/ 107876 h 184419"/>
                  <a:gd name="csX8" fmla="*/ 46907 w 83222"/>
                  <a:gd name="csY8" fmla="*/ 116895 h 184419"/>
                  <a:gd name="csX9" fmla="*/ 52169 w 83222"/>
                  <a:gd name="csY9" fmla="*/ 128057 h 184419"/>
                  <a:gd name="csX10" fmla="*/ 55112 w 83222"/>
                  <a:gd name="csY10" fmla="*/ 138505 h 184419"/>
                  <a:gd name="csX11" fmla="*/ 59750 w 83222"/>
                  <a:gd name="csY11" fmla="*/ 148774 h 184419"/>
                  <a:gd name="csX12" fmla="*/ 64210 w 83222"/>
                  <a:gd name="csY12" fmla="*/ 158865 h 184419"/>
                  <a:gd name="csX13" fmla="*/ 75894 w 83222"/>
                  <a:gd name="csY13" fmla="*/ 179224 h 184419"/>
                  <a:gd name="csX14" fmla="*/ 80978 w 83222"/>
                  <a:gd name="csY14" fmla="*/ 184314 h 184419"/>
                  <a:gd name="csX15" fmla="*/ 81781 w 83222"/>
                  <a:gd name="csY15" fmla="*/ 175295 h 184419"/>
                  <a:gd name="csX16" fmla="*/ 70097 w 83222"/>
                  <a:gd name="csY16" fmla="*/ 152524 h 184419"/>
                  <a:gd name="csX17" fmla="*/ 61891 w 83222"/>
                  <a:gd name="csY17" fmla="*/ 128950 h 184419"/>
                  <a:gd name="csX18" fmla="*/ 52972 w 83222"/>
                  <a:gd name="csY18" fmla="*/ 110555 h 184419"/>
                  <a:gd name="csX19" fmla="*/ 41020 w 83222"/>
                  <a:gd name="csY19" fmla="*/ 84480 h 184419"/>
                  <a:gd name="csX20" fmla="*/ 33438 w 83222"/>
                  <a:gd name="csY20" fmla="*/ 65639 h 184419"/>
                  <a:gd name="csX21" fmla="*/ 30763 w 83222"/>
                  <a:gd name="csY21" fmla="*/ 58852 h 184419"/>
                  <a:gd name="csX22" fmla="*/ 26035 w 83222"/>
                  <a:gd name="csY22" fmla="*/ 44832 h 184419"/>
                  <a:gd name="csX23" fmla="*/ 18365 w 83222"/>
                  <a:gd name="csY23" fmla="*/ 24473 h 184419"/>
                  <a:gd name="csX24" fmla="*/ 14173 w 83222"/>
                  <a:gd name="csY24" fmla="*/ 15275 h 184419"/>
                  <a:gd name="csX25" fmla="*/ 9891 w 83222"/>
                  <a:gd name="csY25" fmla="*/ 9649 h 1844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83222" h="184419">
                    <a:moveTo>
                      <a:pt x="9802" y="9560"/>
                    </a:moveTo>
                    <a:cubicBezTo>
                      <a:pt x="8821" y="7328"/>
                      <a:pt x="9891" y="2774"/>
                      <a:pt x="7929" y="988"/>
                    </a:cubicBezTo>
                    <a:cubicBezTo>
                      <a:pt x="6056" y="-709"/>
                      <a:pt x="1686" y="-173"/>
                      <a:pt x="526" y="2238"/>
                    </a:cubicBezTo>
                    <a:cubicBezTo>
                      <a:pt x="-901" y="5006"/>
                      <a:pt x="883" y="9292"/>
                      <a:pt x="2221" y="11346"/>
                    </a:cubicBezTo>
                    <a:cubicBezTo>
                      <a:pt x="9089" y="21794"/>
                      <a:pt x="13281" y="32777"/>
                      <a:pt x="17027" y="44565"/>
                    </a:cubicBezTo>
                    <a:cubicBezTo>
                      <a:pt x="20951" y="56798"/>
                      <a:pt x="25143" y="69121"/>
                      <a:pt x="30317" y="80819"/>
                    </a:cubicBezTo>
                    <a:cubicBezTo>
                      <a:pt x="33082" y="86981"/>
                      <a:pt x="36560" y="92874"/>
                      <a:pt x="39593" y="98768"/>
                    </a:cubicBezTo>
                    <a:cubicBezTo>
                      <a:pt x="41198" y="101804"/>
                      <a:pt x="43517" y="104572"/>
                      <a:pt x="44855" y="107876"/>
                    </a:cubicBezTo>
                    <a:cubicBezTo>
                      <a:pt x="46015" y="110734"/>
                      <a:pt x="45926" y="113948"/>
                      <a:pt x="46907" y="116895"/>
                    </a:cubicBezTo>
                    <a:cubicBezTo>
                      <a:pt x="48244" y="120824"/>
                      <a:pt x="50742" y="124128"/>
                      <a:pt x="52169" y="128057"/>
                    </a:cubicBezTo>
                    <a:cubicBezTo>
                      <a:pt x="53418" y="131540"/>
                      <a:pt x="54220" y="135112"/>
                      <a:pt x="55112" y="138505"/>
                    </a:cubicBezTo>
                    <a:cubicBezTo>
                      <a:pt x="56183" y="142166"/>
                      <a:pt x="58323" y="145202"/>
                      <a:pt x="59750" y="148774"/>
                    </a:cubicBezTo>
                    <a:cubicBezTo>
                      <a:pt x="61088" y="152167"/>
                      <a:pt x="62783" y="155382"/>
                      <a:pt x="64210" y="158865"/>
                    </a:cubicBezTo>
                    <a:cubicBezTo>
                      <a:pt x="67332" y="166276"/>
                      <a:pt x="72862" y="172170"/>
                      <a:pt x="75894" y="179224"/>
                    </a:cubicBezTo>
                    <a:cubicBezTo>
                      <a:pt x="76697" y="181099"/>
                      <a:pt x="77857" y="185118"/>
                      <a:pt x="80978" y="184314"/>
                    </a:cubicBezTo>
                    <a:cubicBezTo>
                      <a:pt x="84903" y="183243"/>
                      <a:pt x="82673" y="177081"/>
                      <a:pt x="81781" y="175295"/>
                    </a:cubicBezTo>
                    <a:cubicBezTo>
                      <a:pt x="77857" y="167705"/>
                      <a:pt x="73486" y="160472"/>
                      <a:pt x="70097" y="152524"/>
                    </a:cubicBezTo>
                    <a:cubicBezTo>
                      <a:pt x="66797" y="144845"/>
                      <a:pt x="65280" y="136540"/>
                      <a:pt x="61891" y="128950"/>
                    </a:cubicBezTo>
                    <a:cubicBezTo>
                      <a:pt x="59126" y="122699"/>
                      <a:pt x="55648" y="116806"/>
                      <a:pt x="52972" y="110555"/>
                    </a:cubicBezTo>
                    <a:cubicBezTo>
                      <a:pt x="49136" y="101804"/>
                      <a:pt x="44498" y="93321"/>
                      <a:pt x="41020" y="84480"/>
                    </a:cubicBezTo>
                    <a:cubicBezTo>
                      <a:pt x="38522" y="78140"/>
                      <a:pt x="36293" y="71979"/>
                      <a:pt x="33438" y="65639"/>
                    </a:cubicBezTo>
                    <a:cubicBezTo>
                      <a:pt x="32457" y="63495"/>
                      <a:pt x="31476" y="61084"/>
                      <a:pt x="30763" y="58852"/>
                    </a:cubicBezTo>
                    <a:cubicBezTo>
                      <a:pt x="29246" y="54030"/>
                      <a:pt x="27373" y="49654"/>
                      <a:pt x="26035" y="44832"/>
                    </a:cubicBezTo>
                    <a:cubicBezTo>
                      <a:pt x="24162" y="37778"/>
                      <a:pt x="21397" y="31081"/>
                      <a:pt x="18365" y="24473"/>
                    </a:cubicBezTo>
                    <a:cubicBezTo>
                      <a:pt x="17027" y="21526"/>
                      <a:pt x="15867" y="18043"/>
                      <a:pt x="14173" y="15275"/>
                    </a:cubicBezTo>
                    <a:cubicBezTo>
                      <a:pt x="13013" y="13311"/>
                      <a:pt x="10872" y="11793"/>
                      <a:pt x="9891" y="9649"/>
                    </a:cubicBezTo>
                    <a:close/>
                  </a:path>
                </a:pathLst>
              </a:custGeom>
              <a:grpFill/>
              <a:ln w="3175" cap="flat">
                <a:solidFill>
                  <a:schemeClr val="bg1">
                    <a:lumMod val="85000"/>
                  </a:schemeClr>
                </a:solidFill>
                <a:prstDash val="solid"/>
                <a:miter/>
              </a:ln>
            </p:spPr>
            <p:txBody>
              <a:bodyPr/>
              <a:lstStyle/>
              <a:p>
                <a:endParaRPr lang="en-US"/>
              </a:p>
            </p:txBody>
          </p:sp>
          <p:sp>
            <p:nvSpPr>
              <p:cNvPr id="1267" name="Freeform 1266">
                <a:extLst>
                  <a:ext uri="{FF2B5EF4-FFF2-40B4-BE49-F238E27FC236}">
                    <a16:creationId xmlns:a16="http://schemas.microsoft.com/office/drawing/2014/main" id="{1B8548A4-14F2-BBBF-C5A1-DB85F32D36B1}"/>
                  </a:ext>
                </a:extLst>
              </p:cNvPr>
              <p:cNvSpPr/>
              <p:nvPr/>
            </p:nvSpPr>
            <p:spPr>
              <a:xfrm>
                <a:off x="10671996" y="829809"/>
                <a:ext cx="21658" cy="31946"/>
              </a:xfrm>
              <a:custGeom>
                <a:avLst/>
                <a:gdLst>
                  <a:gd name="csX0" fmla="*/ 5048 w 21658"/>
                  <a:gd name="csY0" fmla="*/ 651 h 31946"/>
                  <a:gd name="csX1" fmla="*/ 588 w 21658"/>
                  <a:gd name="csY1" fmla="*/ 9045 h 31946"/>
                  <a:gd name="csX2" fmla="*/ 9597 w 21658"/>
                  <a:gd name="csY2" fmla="*/ 21547 h 31946"/>
                  <a:gd name="csX3" fmla="*/ 17357 w 21658"/>
                  <a:gd name="csY3" fmla="*/ 31548 h 31946"/>
                  <a:gd name="csX4" fmla="*/ 21638 w 21658"/>
                  <a:gd name="csY4" fmla="*/ 27798 h 31946"/>
                  <a:gd name="csX5" fmla="*/ 17089 w 21658"/>
                  <a:gd name="csY5" fmla="*/ 17618 h 31946"/>
                  <a:gd name="csX6" fmla="*/ 10667 w 21658"/>
                  <a:gd name="csY6" fmla="*/ 9492 h 31946"/>
                  <a:gd name="csX7" fmla="*/ 4869 w 21658"/>
                  <a:gd name="csY7" fmla="*/ 651 h 3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1658" h="31946">
                    <a:moveTo>
                      <a:pt x="5048" y="651"/>
                    </a:moveTo>
                    <a:cubicBezTo>
                      <a:pt x="-839" y="-2385"/>
                      <a:pt x="-393" y="6009"/>
                      <a:pt x="588" y="9045"/>
                    </a:cubicBezTo>
                    <a:cubicBezTo>
                      <a:pt x="2194" y="13778"/>
                      <a:pt x="6832" y="17528"/>
                      <a:pt x="9597" y="21547"/>
                    </a:cubicBezTo>
                    <a:cubicBezTo>
                      <a:pt x="11737" y="24583"/>
                      <a:pt x="13789" y="30030"/>
                      <a:pt x="17357" y="31548"/>
                    </a:cubicBezTo>
                    <a:cubicBezTo>
                      <a:pt x="20657" y="32888"/>
                      <a:pt x="21459" y="30655"/>
                      <a:pt x="21638" y="27798"/>
                    </a:cubicBezTo>
                    <a:cubicBezTo>
                      <a:pt x="21905" y="23779"/>
                      <a:pt x="19586" y="20475"/>
                      <a:pt x="17089" y="17618"/>
                    </a:cubicBezTo>
                    <a:cubicBezTo>
                      <a:pt x="14770" y="14939"/>
                      <a:pt x="12629" y="12617"/>
                      <a:pt x="10667" y="9492"/>
                    </a:cubicBezTo>
                    <a:cubicBezTo>
                      <a:pt x="9240" y="7170"/>
                      <a:pt x="7456" y="1991"/>
                      <a:pt x="4869" y="651"/>
                    </a:cubicBezTo>
                    <a:close/>
                  </a:path>
                </a:pathLst>
              </a:custGeom>
              <a:grpFill/>
              <a:ln w="3175" cap="flat">
                <a:solidFill>
                  <a:schemeClr val="bg1">
                    <a:lumMod val="85000"/>
                  </a:schemeClr>
                </a:solidFill>
                <a:prstDash val="solid"/>
                <a:miter/>
              </a:ln>
            </p:spPr>
            <p:txBody>
              <a:bodyPr/>
              <a:lstStyle/>
              <a:p>
                <a:endParaRPr lang="en-US"/>
              </a:p>
            </p:txBody>
          </p:sp>
          <p:sp>
            <p:nvSpPr>
              <p:cNvPr id="1268" name="Freeform 1267">
                <a:extLst>
                  <a:ext uri="{FF2B5EF4-FFF2-40B4-BE49-F238E27FC236}">
                    <a16:creationId xmlns:a16="http://schemas.microsoft.com/office/drawing/2014/main" id="{227468BB-5EC0-0A1B-0EEE-5A4BA25D694F}"/>
                  </a:ext>
                </a:extLst>
              </p:cNvPr>
              <p:cNvSpPr/>
              <p:nvPr/>
            </p:nvSpPr>
            <p:spPr>
              <a:xfrm>
                <a:off x="10697623" y="868028"/>
                <a:ext cx="29280" cy="61750"/>
              </a:xfrm>
              <a:custGeom>
                <a:avLst/>
                <a:gdLst>
                  <a:gd name="csX0" fmla="*/ 14028 w 29280"/>
                  <a:gd name="csY0" fmla="*/ 23244 h 61750"/>
                  <a:gd name="csX1" fmla="*/ 10460 w 29280"/>
                  <a:gd name="csY1" fmla="*/ 13689 h 61750"/>
                  <a:gd name="csX2" fmla="*/ 24 w 29280"/>
                  <a:gd name="csY2" fmla="*/ 27 h 61750"/>
                  <a:gd name="csX3" fmla="*/ 5019 w 29280"/>
                  <a:gd name="csY3" fmla="*/ 16636 h 61750"/>
                  <a:gd name="csX4" fmla="*/ 6089 w 29280"/>
                  <a:gd name="csY4" fmla="*/ 26369 h 61750"/>
                  <a:gd name="csX5" fmla="*/ 2522 w 29280"/>
                  <a:gd name="csY5" fmla="*/ 34585 h 61750"/>
                  <a:gd name="csX6" fmla="*/ 5376 w 29280"/>
                  <a:gd name="csY6" fmla="*/ 43782 h 61750"/>
                  <a:gd name="csX7" fmla="*/ 14474 w 29280"/>
                  <a:gd name="csY7" fmla="*/ 46997 h 61750"/>
                  <a:gd name="csX8" fmla="*/ 18041 w 29280"/>
                  <a:gd name="csY8" fmla="*/ 61374 h 61750"/>
                  <a:gd name="csX9" fmla="*/ 29280 w 29280"/>
                  <a:gd name="csY9" fmla="*/ 55927 h 61750"/>
                  <a:gd name="csX10" fmla="*/ 21609 w 29280"/>
                  <a:gd name="csY10" fmla="*/ 39050 h 61750"/>
                  <a:gd name="csX11" fmla="*/ 13938 w 29280"/>
                  <a:gd name="csY11" fmla="*/ 23244 h 61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9280" h="61750">
                    <a:moveTo>
                      <a:pt x="14028" y="23244"/>
                    </a:moveTo>
                    <a:cubicBezTo>
                      <a:pt x="12601" y="19940"/>
                      <a:pt x="11441" y="16993"/>
                      <a:pt x="10460" y="13689"/>
                    </a:cubicBezTo>
                    <a:cubicBezTo>
                      <a:pt x="9301" y="9849"/>
                      <a:pt x="5019" y="-598"/>
                      <a:pt x="24" y="27"/>
                    </a:cubicBezTo>
                    <a:cubicBezTo>
                      <a:pt x="-333" y="6903"/>
                      <a:pt x="3324" y="10475"/>
                      <a:pt x="5019" y="16636"/>
                    </a:cubicBezTo>
                    <a:cubicBezTo>
                      <a:pt x="5822" y="19404"/>
                      <a:pt x="6714" y="23423"/>
                      <a:pt x="6089" y="26369"/>
                    </a:cubicBezTo>
                    <a:cubicBezTo>
                      <a:pt x="5465" y="29227"/>
                      <a:pt x="2968" y="31370"/>
                      <a:pt x="2522" y="34585"/>
                    </a:cubicBezTo>
                    <a:cubicBezTo>
                      <a:pt x="2076" y="37978"/>
                      <a:pt x="2522" y="41639"/>
                      <a:pt x="5376" y="43782"/>
                    </a:cubicBezTo>
                    <a:cubicBezTo>
                      <a:pt x="7873" y="45658"/>
                      <a:pt x="12333" y="44675"/>
                      <a:pt x="14474" y="46997"/>
                    </a:cubicBezTo>
                    <a:cubicBezTo>
                      <a:pt x="18755" y="51640"/>
                      <a:pt x="7606" y="60302"/>
                      <a:pt x="18041" y="61374"/>
                    </a:cubicBezTo>
                    <a:cubicBezTo>
                      <a:pt x="23036" y="61910"/>
                      <a:pt x="29369" y="62892"/>
                      <a:pt x="29280" y="55927"/>
                    </a:cubicBezTo>
                    <a:cubicBezTo>
                      <a:pt x="29280" y="50033"/>
                      <a:pt x="24731" y="43782"/>
                      <a:pt x="21609" y="39050"/>
                    </a:cubicBezTo>
                    <a:cubicBezTo>
                      <a:pt x="18220" y="33870"/>
                      <a:pt x="16436" y="28959"/>
                      <a:pt x="13938" y="23244"/>
                    </a:cubicBezTo>
                    <a:close/>
                  </a:path>
                </a:pathLst>
              </a:custGeom>
              <a:grpFill/>
              <a:ln w="3175" cap="flat">
                <a:solidFill>
                  <a:schemeClr val="bg1">
                    <a:lumMod val="85000"/>
                  </a:schemeClr>
                </a:solidFill>
                <a:prstDash val="solid"/>
                <a:miter/>
              </a:ln>
            </p:spPr>
            <p:txBody>
              <a:bodyPr/>
              <a:lstStyle/>
              <a:p>
                <a:endParaRPr lang="en-US"/>
              </a:p>
            </p:txBody>
          </p:sp>
          <p:sp>
            <p:nvSpPr>
              <p:cNvPr id="1269" name="Freeform 1268">
                <a:extLst>
                  <a:ext uri="{FF2B5EF4-FFF2-40B4-BE49-F238E27FC236}">
                    <a16:creationId xmlns:a16="http://schemas.microsoft.com/office/drawing/2014/main" id="{127987A9-1FAB-8DD7-BFB4-3CF03E1133FB}"/>
                  </a:ext>
                </a:extLst>
              </p:cNvPr>
              <p:cNvSpPr/>
              <p:nvPr/>
            </p:nvSpPr>
            <p:spPr>
              <a:xfrm>
                <a:off x="10728963" y="935268"/>
                <a:ext cx="23630" cy="38757"/>
              </a:xfrm>
              <a:custGeom>
                <a:avLst/>
                <a:gdLst>
                  <a:gd name="csX0" fmla="*/ 5521 w 23630"/>
                  <a:gd name="csY0" fmla="*/ 1635 h 38757"/>
                  <a:gd name="csX1" fmla="*/ 615 w 23630"/>
                  <a:gd name="csY1" fmla="*/ 7975 h 38757"/>
                  <a:gd name="csX2" fmla="*/ 10962 w 23630"/>
                  <a:gd name="csY2" fmla="*/ 26459 h 38757"/>
                  <a:gd name="csX3" fmla="*/ 23448 w 23630"/>
                  <a:gd name="csY3" fmla="*/ 35032 h 38757"/>
                  <a:gd name="csX4" fmla="*/ 16938 w 23630"/>
                  <a:gd name="csY4" fmla="*/ 16994 h 38757"/>
                  <a:gd name="csX5" fmla="*/ 5610 w 23630"/>
                  <a:gd name="csY5" fmla="*/ 1635 h 38757"/>
                </a:gdLst>
                <a:ahLst/>
                <a:cxnLst>
                  <a:cxn ang="0">
                    <a:pos x="csX0" y="csY0"/>
                  </a:cxn>
                  <a:cxn ang="0">
                    <a:pos x="csX1" y="csY1"/>
                  </a:cxn>
                  <a:cxn ang="0">
                    <a:pos x="csX2" y="csY2"/>
                  </a:cxn>
                  <a:cxn ang="0">
                    <a:pos x="csX3" y="csY3"/>
                  </a:cxn>
                  <a:cxn ang="0">
                    <a:pos x="csX4" y="csY4"/>
                  </a:cxn>
                  <a:cxn ang="0">
                    <a:pos x="csX5" y="csY5"/>
                  </a:cxn>
                </a:cxnLst>
                <a:rect l="l" t="t" r="r" b="b"/>
                <a:pathLst>
                  <a:path w="23630" h="38757">
                    <a:moveTo>
                      <a:pt x="5521" y="1635"/>
                    </a:moveTo>
                    <a:cubicBezTo>
                      <a:pt x="258" y="-3098"/>
                      <a:pt x="-901" y="3510"/>
                      <a:pt x="615" y="7975"/>
                    </a:cubicBezTo>
                    <a:cubicBezTo>
                      <a:pt x="2667" y="14226"/>
                      <a:pt x="7394" y="20923"/>
                      <a:pt x="10962" y="26459"/>
                    </a:cubicBezTo>
                    <a:cubicBezTo>
                      <a:pt x="12567" y="28960"/>
                      <a:pt x="21397" y="46194"/>
                      <a:pt x="23448" y="35032"/>
                    </a:cubicBezTo>
                    <a:cubicBezTo>
                      <a:pt x="24608" y="28692"/>
                      <a:pt x="19970" y="22173"/>
                      <a:pt x="16938" y="16994"/>
                    </a:cubicBezTo>
                    <a:cubicBezTo>
                      <a:pt x="13637" y="11547"/>
                      <a:pt x="10426" y="6010"/>
                      <a:pt x="5610" y="1635"/>
                    </a:cubicBezTo>
                    <a:close/>
                  </a:path>
                </a:pathLst>
              </a:custGeom>
              <a:grpFill/>
              <a:ln w="3175" cap="flat">
                <a:solidFill>
                  <a:schemeClr val="bg1">
                    <a:lumMod val="85000"/>
                  </a:schemeClr>
                </a:solidFill>
                <a:prstDash val="solid"/>
                <a:miter/>
              </a:ln>
            </p:spPr>
            <p:txBody>
              <a:bodyPr/>
              <a:lstStyle/>
              <a:p>
                <a:endParaRPr lang="en-US"/>
              </a:p>
            </p:txBody>
          </p:sp>
          <p:sp>
            <p:nvSpPr>
              <p:cNvPr id="1270" name="Freeform 1269">
                <a:extLst>
                  <a:ext uri="{FF2B5EF4-FFF2-40B4-BE49-F238E27FC236}">
                    <a16:creationId xmlns:a16="http://schemas.microsoft.com/office/drawing/2014/main" id="{A6F573B9-D75C-4B15-CD67-341BC1EC51D2}"/>
                  </a:ext>
                </a:extLst>
              </p:cNvPr>
              <p:cNvSpPr/>
              <p:nvPr/>
            </p:nvSpPr>
            <p:spPr>
              <a:xfrm>
                <a:off x="10753203" y="982967"/>
                <a:ext cx="23980" cy="36844"/>
              </a:xfrm>
              <a:custGeom>
                <a:avLst/>
                <a:gdLst>
                  <a:gd name="csX0" fmla="*/ 814 w 23980"/>
                  <a:gd name="csY0" fmla="*/ 2066 h 36844"/>
                  <a:gd name="csX1" fmla="*/ 6165 w 23980"/>
                  <a:gd name="csY1" fmla="*/ 17336 h 36844"/>
                  <a:gd name="csX2" fmla="*/ 9822 w 23980"/>
                  <a:gd name="csY2" fmla="*/ 22783 h 36844"/>
                  <a:gd name="csX3" fmla="*/ 15977 w 23980"/>
                  <a:gd name="csY3" fmla="*/ 29302 h 36844"/>
                  <a:gd name="csX4" fmla="*/ 23915 w 23980"/>
                  <a:gd name="csY4" fmla="*/ 33499 h 36844"/>
                  <a:gd name="csX5" fmla="*/ 13658 w 23980"/>
                  <a:gd name="csY5" fmla="*/ 12782 h 36844"/>
                  <a:gd name="csX6" fmla="*/ 814 w 23980"/>
                  <a:gd name="csY6" fmla="*/ 2155 h 368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980" h="36844">
                    <a:moveTo>
                      <a:pt x="814" y="2066"/>
                    </a:moveTo>
                    <a:cubicBezTo>
                      <a:pt x="-1951" y="7781"/>
                      <a:pt x="2955" y="13585"/>
                      <a:pt x="6165" y="17336"/>
                    </a:cubicBezTo>
                    <a:cubicBezTo>
                      <a:pt x="7593" y="18943"/>
                      <a:pt x="8574" y="20997"/>
                      <a:pt x="9822" y="22783"/>
                    </a:cubicBezTo>
                    <a:cubicBezTo>
                      <a:pt x="11606" y="25372"/>
                      <a:pt x="14104" y="26980"/>
                      <a:pt x="15977" y="29302"/>
                    </a:cubicBezTo>
                    <a:cubicBezTo>
                      <a:pt x="18207" y="31981"/>
                      <a:pt x="23023" y="41982"/>
                      <a:pt x="23915" y="33499"/>
                    </a:cubicBezTo>
                    <a:cubicBezTo>
                      <a:pt x="24718" y="24926"/>
                      <a:pt x="17939" y="19211"/>
                      <a:pt x="13658" y="12782"/>
                    </a:cubicBezTo>
                    <a:cubicBezTo>
                      <a:pt x="12231" y="10639"/>
                      <a:pt x="4739" y="-5792"/>
                      <a:pt x="814" y="2155"/>
                    </a:cubicBezTo>
                    <a:close/>
                  </a:path>
                </a:pathLst>
              </a:custGeom>
              <a:grpFill/>
              <a:ln w="3175" cap="flat">
                <a:solidFill>
                  <a:schemeClr val="bg1">
                    <a:lumMod val="85000"/>
                  </a:schemeClr>
                </a:solidFill>
                <a:prstDash val="solid"/>
                <a:miter/>
              </a:ln>
            </p:spPr>
            <p:txBody>
              <a:bodyPr/>
              <a:lstStyle/>
              <a:p>
                <a:endParaRPr lang="en-US"/>
              </a:p>
            </p:txBody>
          </p:sp>
          <p:sp>
            <p:nvSpPr>
              <p:cNvPr id="1271" name="Freeform 1270">
                <a:extLst>
                  <a:ext uri="{FF2B5EF4-FFF2-40B4-BE49-F238E27FC236}">
                    <a16:creationId xmlns:a16="http://schemas.microsoft.com/office/drawing/2014/main" id="{50813C09-16EE-CB16-DA2E-5AC3A28C766C}"/>
                  </a:ext>
                </a:extLst>
              </p:cNvPr>
              <p:cNvSpPr/>
              <p:nvPr/>
            </p:nvSpPr>
            <p:spPr>
              <a:xfrm>
                <a:off x="10777315" y="1023521"/>
                <a:ext cx="8727" cy="13025"/>
              </a:xfrm>
              <a:custGeom>
                <a:avLst/>
                <a:gdLst>
                  <a:gd name="csX0" fmla="*/ 8009 w 8727"/>
                  <a:gd name="csY0" fmla="*/ 12947 h 13025"/>
                  <a:gd name="csX1" fmla="*/ 517 w 8727"/>
                  <a:gd name="csY1" fmla="*/ 2499 h 13025"/>
                  <a:gd name="csX2" fmla="*/ 8009 w 8727"/>
                  <a:gd name="csY2" fmla="*/ 12947 h 13025"/>
                </a:gdLst>
                <a:ahLst/>
                <a:cxnLst>
                  <a:cxn ang="0">
                    <a:pos x="csX0" y="csY0"/>
                  </a:cxn>
                  <a:cxn ang="0">
                    <a:pos x="csX1" y="csY1"/>
                  </a:cxn>
                  <a:cxn ang="0">
                    <a:pos x="csX2" y="csY2"/>
                  </a:cxn>
                </a:cxnLst>
                <a:rect l="l" t="t" r="r" b="b"/>
                <a:pathLst>
                  <a:path w="8727" h="13025">
                    <a:moveTo>
                      <a:pt x="8009" y="12947"/>
                    </a:moveTo>
                    <a:cubicBezTo>
                      <a:pt x="10774" y="12411"/>
                      <a:pt x="4976" y="-6698"/>
                      <a:pt x="517" y="2499"/>
                    </a:cubicBezTo>
                    <a:cubicBezTo>
                      <a:pt x="-1624" y="6875"/>
                      <a:pt x="3282" y="13840"/>
                      <a:pt x="8009" y="12947"/>
                    </a:cubicBezTo>
                    <a:close/>
                  </a:path>
                </a:pathLst>
              </a:custGeom>
              <a:grpFill/>
              <a:ln w="3175" cap="flat">
                <a:solidFill>
                  <a:schemeClr val="bg1">
                    <a:lumMod val="85000"/>
                  </a:schemeClr>
                </a:solidFill>
                <a:prstDash val="solid"/>
                <a:miter/>
              </a:ln>
            </p:spPr>
            <p:txBody>
              <a:bodyPr/>
              <a:lstStyle/>
              <a:p>
                <a:endParaRPr lang="en-US"/>
              </a:p>
            </p:txBody>
          </p:sp>
          <p:sp>
            <p:nvSpPr>
              <p:cNvPr id="1272" name="Freeform 1271">
                <a:extLst>
                  <a:ext uri="{FF2B5EF4-FFF2-40B4-BE49-F238E27FC236}">
                    <a16:creationId xmlns:a16="http://schemas.microsoft.com/office/drawing/2014/main" id="{8BCAFF24-0EF2-E930-0B21-D1B02208A4FD}"/>
                  </a:ext>
                </a:extLst>
              </p:cNvPr>
              <p:cNvSpPr/>
              <p:nvPr/>
            </p:nvSpPr>
            <p:spPr>
              <a:xfrm>
                <a:off x="10787388" y="1041716"/>
                <a:ext cx="26605" cy="45213"/>
              </a:xfrm>
              <a:custGeom>
                <a:avLst/>
                <a:gdLst>
                  <a:gd name="csX0" fmla="*/ 165 w 26605"/>
                  <a:gd name="csY0" fmla="*/ 7433 h 45213"/>
                  <a:gd name="csX1" fmla="*/ 4804 w 26605"/>
                  <a:gd name="csY1" fmla="*/ 14755 h 45213"/>
                  <a:gd name="csX2" fmla="*/ 9352 w 26605"/>
                  <a:gd name="csY2" fmla="*/ 23774 h 45213"/>
                  <a:gd name="csX3" fmla="*/ 16844 w 26605"/>
                  <a:gd name="csY3" fmla="*/ 30739 h 45213"/>
                  <a:gd name="csX4" fmla="*/ 18718 w 26605"/>
                  <a:gd name="csY4" fmla="*/ 41098 h 45213"/>
                  <a:gd name="csX5" fmla="*/ 25942 w 26605"/>
                  <a:gd name="csY5" fmla="*/ 43598 h 45213"/>
                  <a:gd name="csX6" fmla="*/ 22642 w 26605"/>
                  <a:gd name="csY6" fmla="*/ 33061 h 45213"/>
                  <a:gd name="csX7" fmla="*/ 18272 w 26605"/>
                  <a:gd name="csY7" fmla="*/ 23774 h 45213"/>
                  <a:gd name="csX8" fmla="*/ 8014 w 26605"/>
                  <a:gd name="csY8" fmla="*/ 5736 h 45213"/>
                  <a:gd name="csX9" fmla="*/ 1414 w 26605"/>
                  <a:gd name="csY9" fmla="*/ 378 h 45213"/>
                  <a:gd name="csX10" fmla="*/ 255 w 26605"/>
                  <a:gd name="csY10" fmla="*/ 7522 h 452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605" h="45213">
                    <a:moveTo>
                      <a:pt x="165" y="7433"/>
                    </a:moveTo>
                    <a:cubicBezTo>
                      <a:pt x="879" y="10201"/>
                      <a:pt x="3376" y="12433"/>
                      <a:pt x="4804" y="14755"/>
                    </a:cubicBezTo>
                    <a:cubicBezTo>
                      <a:pt x="6587" y="17702"/>
                      <a:pt x="7390" y="20827"/>
                      <a:pt x="9352" y="23774"/>
                    </a:cubicBezTo>
                    <a:cubicBezTo>
                      <a:pt x="11404" y="26810"/>
                      <a:pt x="14882" y="27971"/>
                      <a:pt x="16844" y="30739"/>
                    </a:cubicBezTo>
                    <a:cubicBezTo>
                      <a:pt x="18985" y="33597"/>
                      <a:pt x="17558" y="37883"/>
                      <a:pt x="18718" y="41098"/>
                    </a:cubicBezTo>
                    <a:cubicBezTo>
                      <a:pt x="19788" y="44134"/>
                      <a:pt x="23802" y="47170"/>
                      <a:pt x="25942" y="43598"/>
                    </a:cubicBezTo>
                    <a:cubicBezTo>
                      <a:pt x="28083" y="40115"/>
                      <a:pt x="24515" y="35561"/>
                      <a:pt x="22642" y="33061"/>
                    </a:cubicBezTo>
                    <a:cubicBezTo>
                      <a:pt x="20145" y="29578"/>
                      <a:pt x="19520" y="27971"/>
                      <a:pt x="18272" y="23774"/>
                    </a:cubicBezTo>
                    <a:cubicBezTo>
                      <a:pt x="16220" y="17077"/>
                      <a:pt x="12206" y="11183"/>
                      <a:pt x="8014" y="5736"/>
                    </a:cubicBezTo>
                    <a:cubicBezTo>
                      <a:pt x="6320" y="3593"/>
                      <a:pt x="3822" y="-1408"/>
                      <a:pt x="1414" y="378"/>
                    </a:cubicBezTo>
                    <a:cubicBezTo>
                      <a:pt x="-191" y="1539"/>
                      <a:pt x="-191" y="5825"/>
                      <a:pt x="255" y="7522"/>
                    </a:cubicBezTo>
                    <a:close/>
                  </a:path>
                </a:pathLst>
              </a:custGeom>
              <a:grpFill/>
              <a:ln w="3175" cap="flat">
                <a:solidFill>
                  <a:schemeClr val="bg1">
                    <a:lumMod val="85000"/>
                  </a:schemeClr>
                </a:solidFill>
                <a:prstDash val="solid"/>
                <a:miter/>
              </a:ln>
            </p:spPr>
            <p:txBody>
              <a:bodyPr/>
              <a:lstStyle/>
              <a:p>
                <a:endParaRPr lang="en-US"/>
              </a:p>
            </p:txBody>
          </p:sp>
        </p:grpSp>
        <p:sp>
          <p:nvSpPr>
            <p:cNvPr id="56" name="Freeform 55">
              <a:extLst>
                <a:ext uri="{FF2B5EF4-FFF2-40B4-BE49-F238E27FC236}">
                  <a16:creationId xmlns:a16="http://schemas.microsoft.com/office/drawing/2014/main" id="{7AFBDEF9-D0AF-F92D-6E9C-9040E623571E}"/>
                </a:ext>
              </a:extLst>
            </p:cNvPr>
            <p:cNvSpPr/>
            <p:nvPr/>
          </p:nvSpPr>
          <p:spPr>
            <a:xfrm>
              <a:off x="10664913" y="1072991"/>
              <a:ext cx="290233" cy="704840"/>
            </a:xfrm>
            <a:custGeom>
              <a:avLst/>
              <a:gdLst>
                <a:gd name="csX0" fmla="*/ 11952 w 290234"/>
                <a:gd name="csY0" fmla="*/ 141089 h 704840"/>
                <a:gd name="csX1" fmla="*/ 15074 w 290234"/>
                <a:gd name="csY1" fmla="*/ 152073 h 704840"/>
                <a:gd name="csX2" fmla="*/ 20068 w 290234"/>
                <a:gd name="csY2" fmla="*/ 162878 h 704840"/>
                <a:gd name="csX3" fmla="*/ 20068 w 290234"/>
                <a:gd name="csY3" fmla="*/ 177433 h 704840"/>
                <a:gd name="csX4" fmla="*/ 19533 w 290234"/>
                <a:gd name="csY4" fmla="*/ 183416 h 704840"/>
                <a:gd name="csX5" fmla="*/ 24439 w 290234"/>
                <a:gd name="csY5" fmla="*/ 186273 h 704840"/>
                <a:gd name="csX6" fmla="*/ 27293 w 290234"/>
                <a:gd name="csY6" fmla="*/ 192792 h 704840"/>
                <a:gd name="csX7" fmla="*/ 33715 w 290234"/>
                <a:gd name="csY7" fmla="*/ 194221 h 704840"/>
                <a:gd name="csX8" fmla="*/ 43437 w 290234"/>
                <a:gd name="csY8" fmla="*/ 201722 h 704840"/>
                <a:gd name="csX9" fmla="*/ 52089 w 290234"/>
                <a:gd name="csY9" fmla="*/ 205651 h 704840"/>
                <a:gd name="csX10" fmla="*/ 49324 w 290234"/>
                <a:gd name="csY10" fmla="*/ 214848 h 704840"/>
                <a:gd name="csX11" fmla="*/ 55746 w 290234"/>
                <a:gd name="csY11" fmla="*/ 223510 h 704840"/>
                <a:gd name="csX12" fmla="*/ 56905 w 290234"/>
                <a:gd name="csY12" fmla="*/ 233779 h 704840"/>
                <a:gd name="csX13" fmla="*/ 45043 w 290234"/>
                <a:gd name="csY13" fmla="*/ 237798 h 704840"/>
                <a:gd name="csX14" fmla="*/ 46202 w 290234"/>
                <a:gd name="csY14" fmla="*/ 249049 h 704840"/>
                <a:gd name="csX15" fmla="*/ 41921 w 290234"/>
                <a:gd name="csY15" fmla="*/ 260925 h 704840"/>
                <a:gd name="csX16" fmla="*/ 47629 w 290234"/>
                <a:gd name="csY16" fmla="*/ 272355 h 704840"/>
                <a:gd name="csX17" fmla="*/ 49324 w 290234"/>
                <a:gd name="csY17" fmla="*/ 287625 h 704840"/>
                <a:gd name="csX18" fmla="*/ 54051 w 290234"/>
                <a:gd name="csY18" fmla="*/ 298073 h 704840"/>
                <a:gd name="csX19" fmla="*/ 55746 w 290234"/>
                <a:gd name="csY19" fmla="*/ 310842 h 704840"/>
                <a:gd name="csX20" fmla="*/ 61097 w 290234"/>
                <a:gd name="csY20" fmla="*/ 320754 h 704840"/>
                <a:gd name="csX21" fmla="*/ 61633 w 290234"/>
                <a:gd name="csY21" fmla="*/ 322898 h 704840"/>
                <a:gd name="csX22" fmla="*/ 60562 w 290234"/>
                <a:gd name="csY22" fmla="*/ 704285 h 704840"/>
                <a:gd name="csX23" fmla="*/ 224410 w 290234"/>
                <a:gd name="csY23" fmla="*/ 704285 h 704840"/>
                <a:gd name="csX24" fmla="*/ 270791 w 290234"/>
                <a:gd name="csY24" fmla="*/ 704285 h 704840"/>
                <a:gd name="csX25" fmla="*/ 280602 w 290234"/>
                <a:gd name="csY25" fmla="*/ 691872 h 704840"/>
                <a:gd name="csX26" fmla="*/ 290235 w 290234"/>
                <a:gd name="csY26" fmla="*/ 681692 h 704840"/>
                <a:gd name="csX27" fmla="*/ 289075 w 290234"/>
                <a:gd name="csY27" fmla="*/ 677049 h 704840"/>
                <a:gd name="csX28" fmla="*/ 279710 w 290234"/>
                <a:gd name="csY28" fmla="*/ 651331 h 704840"/>
                <a:gd name="csX29" fmla="*/ 273199 w 290234"/>
                <a:gd name="csY29" fmla="*/ 638562 h 704840"/>
                <a:gd name="csX30" fmla="*/ 263744 w 290234"/>
                <a:gd name="csY30" fmla="*/ 610791 h 704840"/>
                <a:gd name="csX31" fmla="*/ 253487 w 290234"/>
                <a:gd name="csY31" fmla="*/ 587127 h 704840"/>
                <a:gd name="csX32" fmla="*/ 225480 w 290234"/>
                <a:gd name="csY32" fmla="*/ 523369 h 704840"/>
                <a:gd name="csX33" fmla="*/ 213083 w 290234"/>
                <a:gd name="csY33" fmla="*/ 495062 h 704840"/>
                <a:gd name="csX34" fmla="*/ 206126 w 290234"/>
                <a:gd name="csY34" fmla="*/ 482025 h 704840"/>
                <a:gd name="csX35" fmla="*/ 203896 w 290234"/>
                <a:gd name="csY35" fmla="*/ 472559 h 704840"/>
                <a:gd name="csX36" fmla="*/ 198901 w 290234"/>
                <a:gd name="csY36" fmla="*/ 460683 h 704840"/>
                <a:gd name="csX37" fmla="*/ 194798 w 290234"/>
                <a:gd name="csY37" fmla="*/ 449878 h 704840"/>
                <a:gd name="csX38" fmla="*/ 185789 w 290234"/>
                <a:gd name="csY38" fmla="*/ 426839 h 704840"/>
                <a:gd name="csX39" fmla="*/ 176424 w 290234"/>
                <a:gd name="csY39" fmla="*/ 398800 h 704840"/>
                <a:gd name="csX40" fmla="*/ 166434 w 290234"/>
                <a:gd name="csY40" fmla="*/ 371743 h 704840"/>
                <a:gd name="csX41" fmla="*/ 151628 w 290234"/>
                <a:gd name="csY41" fmla="*/ 330309 h 704840"/>
                <a:gd name="csX42" fmla="*/ 136466 w 290234"/>
                <a:gd name="csY42" fmla="*/ 285036 h 704840"/>
                <a:gd name="csX43" fmla="*/ 132095 w 290234"/>
                <a:gd name="csY43" fmla="*/ 272266 h 704840"/>
                <a:gd name="csX44" fmla="*/ 130222 w 290234"/>
                <a:gd name="csY44" fmla="*/ 261461 h 704840"/>
                <a:gd name="csX45" fmla="*/ 125227 w 290234"/>
                <a:gd name="csY45" fmla="*/ 250835 h 704840"/>
                <a:gd name="csX46" fmla="*/ 125227 w 290234"/>
                <a:gd name="csY46" fmla="*/ 236190 h 704840"/>
                <a:gd name="csX47" fmla="*/ 115059 w 290234"/>
                <a:gd name="csY47" fmla="*/ 214491 h 704840"/>
                <a:gd name="csX48" fmla="*/ 113454 w 290234"/>
                <a:gd name="csY48" fmla="*/ 198864 h 704840"/>
                <a:gd name="csX49" fmla="*/ 112294 w 290234"/>
                <a:gd name="csY49" fmla="*/ 186184 h 704840"/>
                <a:gd name="csX50" fmla="*/ 107567 w 290234"/>
                <a:gd name="csY50" fmla="*/ 178236 h 704840"/>
                <a:gd name="csX51" fmla="*/ 102126 w 290234"/>
                <a:gd name="csY51" fmla="*/ 152430 h 704840"/>
                <a:gd name="csX52" fmla="*/ 98023 w 290234"/>
                <a:gd name="csY52" fmla="*/ 139392 h 704840"/>
                <a:gd name="csX53" fmla="*/ 97399 w 290234"/>
                <a:gd name="csY53" fmla="*/ 126355 h 704840"/>
                <a:gd name="csX54" fmla="*/ 84644 w 290234"/>
                <a:gd name="csY54" fmla="*/ 101441 h 704840"/>
                <a:gd name="csX55" fmla="*/ 81523 w 290234"/>
                <a:gd name="csY55" fmla="*/ 83582 h 704840"/>
                <a:gd name="csX56" fmla="*/ 80452 w 290234"/>
                <a:gd name="csY56" fmla="*/ 64115 h 704840"/>
                <a:gd name="csX57" fmla="*/ 77955 w 290234"/>
                <a:gd name="csY57" fmla="*/ 47685 h 704840"/>
                <a:gd name="csX58" fmla="*/ 75011 w 290234"/>
                <a:gd name="csY58" fmla="*/ 33576 h 704840"/>
                <a:gd name="csX59" fmla="*/ 73317 w 290234"/>
                <a:gd name="csY59" fmla="*/ 20538 h 704840"/>
                <a:gd name="csX60" fmla="*/ 68946 w 290234"/>
                <a:gd name="csY60" fmla="*/ 0 h 704840"/>
                <a:gd name="csX61" fmla="*/ 714 w 290234"/>
                <a:gd name="csY61" fmla="*/ 625 h 704840"/>
                <a:gd name="csX62" fmla="*/ 2854 w 290234"/>
                <a:gd name="csY62" fmla="*/ 123944 h 704840"/>
                <a:gd name="csX63" fmla="*/ 2854 w 290234"/>
                <a:gd name="csY63" fmla="*/ 125462 h 704840"/>
                <a:gd name="csX64" fmla="*/ 0 w 290234"/>
                <a:gd name="csY64" fmla="*/ 125551 h 704840"/>
                <a:gd name="csX65" fmla="*/ 4014 w 290234"/>
                <a:gd name="csY65" fmla="*/ 133499 h 704840"/>
                <a:gd name="csX66" fmla="*/ 12130 w 290234"/>
                <a:gd name="csY66" fmla="*/ 141268 h 704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Lst>
              <a:rect l="l" t="t" r="r" b="b"/>
              <a:pathLst>
                <a:path w="290234" h="704840">
                  <a:moveTo>
                    <a:pt x="11952" y="141089"/>
                  </a:moveTo>
                  <a:cubicBezTo>
                    <a:pt x="13647" y="144840"/>
                    <a:pt x="12309" y="148411"/>
                    <a:pt x="15074" y="152073"/>
                  </a:cubicBezTo>
                  <a:cubicBezTo>
                    <a:pt x="18106" y="156180"/>
                    <a:pt x="19623" y="157252"/>
                    <a:pt x="20068" y="162878"/>
                  </a:cubicBezTo>
                  <a:cubicBezTo>
                    <a:pt x="20425" y="167521"/>
                    <a:pt x="20336" y="172700"/>
                    <a:pt x="20068" y="177433"/>
                  </a:cubicBezTo>
                  <a:cubicBezTo>
                    <a:pt x="20068" y="179040"/>
                    <a:pt x="18731" y="181808"/>
                    <a:pt x="19533" y="183416"/>
                  </a:cubicBezTo>
                  <a:cubicBezTo>
                    <a:pt x="20871" y="186005"/>
                    <a:pt x="22744" y="184487"/>
                    <a:pt x="24439" y="186273"/>
                  </a:cubicBezTo>
                  <a:cubicBezTo>
                    <a:pt x="26134" y="187970"/>
                    <a:pt x="25688" y="191185"/>
                    <a:pt x="27293" y="192792"/>
                  </a:cubicBezTo>
                  <a:cubicBezTo>
                    <a:pt x="29612" y="195024"/>
                    <a:pt x="31307" y="192971"/>
                    <a:pt x="33715" y="194221"/>
                  </a:cubicBezTo>
                  <a:cubicBezTo>
                    <a:pt x="38532" y="196810"/>
                    <a:pt x="37283" y="200204"/>
                    <a:pt x="43437" y="201722"/>
                  </a:cubicBezTo>
                  <a:cubicBezTo>
                    <a:pt x="47362" y="202704"/>
                    <a:pt x="49413" y="202257"/>
                    <a:pt x="52089" y="205651"/>
                  </a:cubicBezTo>
                  <a:cubicBezTo>
                    <a:pt x="57262" y="212259"/>
                    <a:pt x="50394" y="209937"/>
                    <a:pt x="49324" y="214848"/>
                  </a:cubicBezTo>
                  <a:cubicBezTo>
                    <a:pt x="48432" y="218956"/>
                    <a:pt x="54230" y="220385"/>
                    <a:pt x="55746" y="223510"/>
                  </a:cubicBezTo>
                  <a:cubicBezTo>
                    <a:pt x="56995" y="226189"/>
                    <a:pt x="56905" y="230922"/>
                    <a:pt x="56905" y="233779"/>
                  </a:cubicBezTo>
                  <a:cubicBezTo>
                    <a:pt x="53338" y="234136"/>
                    <a:pt x="47451" y="234851"/>
                    <a:pt x="45043" y="237798"/>
                  </a:cubicBezTo>
                  <a:cubicBezTo>
                    <a:pt x="41118" y="242709"/>
                    <a:pt x="45756" y="244584"/>
                    <a:pt x="46202" y="249049"/>
                  </a:cubicBezTo>
                  <a:cubicBezTo>
                    <a:pt x="46648" y="253157"/>
                    <a:pt x="42634" y="256639"/>
                    <a:pt x="41921" y="260925"/>
                  </a:cubicBezTo>
                  <a:cubicBezTo>
                    <a:pt x="40761" y="268159"/>
                    <a:pt x="44151" y="267712"/>
                    <a:pt x="47629" y="272355"/>
                  </a:cubicBezTo>
                  <a:cubicBezTo>
                    <a:pt x="50662" y="276463"/>
                    <a:pt x="48967" y="282714"/>
                    <a:pt x="49324" y="287625"/>
                  </a:cubicBezTo>
                  <a:cubicBezTo>
                    <a:pt x="49770" y="292626"/>
                    <a:pt x="52802" y="293965"/>
                    <a:pt x="54051" y="298073"/>
                  </a:cubicBezTo>
                  <a:cubicBezTo>
                    <a:pt x="55567" y="302984"/>
                    <a:pt x="52892" y="306020"/>
                    <a:pt x="55746" y="310842"/>
                  </a:cubicBezTo>
                  <a:cubicBezTo>
                    <a:pt x="57887" y="314504"/>
                    <a:pt x="60205" y="316468"/>
                    <a:pt x="61097" y="320754"/>
                  </a:cubicBezTo>
                  <a:cubicBezTo>
                    <a:pt x="61276" y="321558"/>
                    <a:pt x="61543" y="322005"/>
                    <a:pt x="61633" y="322898"/>
                  </a:cubicBezTo>
                  <a:lnTo>
                    <a:pt x="60562" y="704285"/>
                  </a:lnTo>
                  <a:lnTo>
                    <a:pt x="224410" y="704285"/>
                  </a:lnTo>
                  <a:cubicBezTo>
                    <a:pt x="239662" y="704285"/>
                    <a:pt x="255539" y="705535"/>
                    <a:pt x="270791" y="704285"/>
                  </a:cubicBezTo>
                  <a:cubicBezTo>
                    <a:pt x="278907" y="703570"/>
                    <a:pt x="276231" y="697855"/>
                    <a:pt x="280602" y="691872"/>
                  </a:cubicBezTo>
                  <a:cubicBezTo>
                    <a:pt x="283188" y="688300"/>
                    <a:pt x="288094" y="685711"/>
                    <a:pt x="290235" y="681692"/>
                  </a:cubicBezTo>
                  <a:cubicBezTo>
                    <a:pt x="289699" y="680442"/>
                    <a:pt x="289343" y="678924"/>
                    <a:pt x="289075" y="677049"/>
                  </a:cubicBezTo>
                  <a:cubicBezTo>
                    <a:pt x="287826" y="667673"/>
                    <a:pt x="284348" y="659457"/>
                    <a:pt x="279710" y="651331"/>
                  </a:cubicBezTo>
                  <a:cubicBezTo>
                    <a:pt x="277391" y="647224"/>
                    <a:pt x="274715" y="643116"/>
                    <a:pt x="273199" y="638562"/>
                  </a:cubicBezTo>
                  <a:cubicBezTo>
                    <a:pt x="270166" y="629275"/>
                    <a:pt x="266688" y="620077"/>
                    <a:pt x="263744" y="610791"/>
                  </a:cubicBezTo>
                  <a:cubicBezTo>
                    <a:pt x="261158" y="602575"/>
                    <a:pt x="257322" y="594717"/>
                    <a:pt x="253487" y="587127"/>
                  </a:cubicBezTo>
                  <a:cubicBezTo>
                    <a:pt x="243141" y="566678"/>
                    <a:pt x="231813" y="545604"/>
                    <a:pt x="225480" y="523369"/>
                  </a:cubicBezTo>
                  <a:cubicBezTo>
                    <a:pt x="222715" y="513636"/>
                    <a:pt x="217364" y="504259"/>
                    <a:pt x="213083" y="495062"/>
                  </a:cubicBezTo>
                  <a:cubicBezTo>
                    <a:pt x="211031" y="490597"/>
                    <a:pt x="208177" y="486489"/>
                    <a:pt x="206126" y="482025"/>
                  </a:cubicBezTo>
                  <a:cubicBezTo>
                    <a:pt x="204609" y="478721"/>
                    <a:pt x="204788" y="475952"/>
                    <a:pt x="203896" y="472559"/>
                  </a:cubicBezTo>
                  <a:cubicBezTo>
                    <a:pt x="202736" y="468451"/>
                    <a:pt x="200417" y="464701"/>
                    <a:pt x="198901" y="460683"/>
                  </a:cubicBezTo>
                  <a:cubicBezTo>
                    <a:pt x="197563" y="457111"/>
                    <a:pt x="196136" y="453539"/>
                    <a:pt x="194798" y="449878"/>
                  </a:cubicBezTo>
                  <a:cubicBezTo>
                    <a:pt x="191855" y="442109"/>
                    <a:pt x="188198" y="434787"/>
                    <a:pt x="185789" y="426839"/>
                  </a:cubicBezTo>
                  <a:cubicBezTo>
                    <a:pt x="182846" y="417284"/>
                    <a:pt x="180260" y="407997"/>
                    <a:pt x="176424" y="398800"/>
                  </a:cubicBezTo>
                  <a:cubicBezTo>
                    <a:pt x="172678" y="389870"/>
                    <a:pt x="169021" y="381030"/>
                    <a:pt x="166434" y="371743"/>
                  </a:cubicBezTo>
                  <a:cubicBezTo>
                    <a:pt x="162421" y="357545"/>
                    <a:pt x="155820" y="344418"/>
                    <a:pt x="151628" y="330309"/>
                  </a:cubicBezTo>
                  <a:cubicBezTo>
                    <a:pt x="147080" y="315039"/>
                    <a:pt x="142531" y="299770"/>
                    <a:pt x="136466" y="285036"/>
                  </a:cubicBezTo>
                  <a:cubicBezTo>
                    <a:pt x="134682" y="280749"/>
                    <a:pt x="132987" y="276820"/>
                    <a:pt x="132095" y="272266"/>
                  </a:cubicBezTo>
                  <a:cubicBezTo>
                    <a:pt x="131471" y="268784"/>
                    <a:pt x="131738" y="264765"/>
                    <a:pt x="130222" y="261461"/>
                  </a:cubicBezTo>
                  <a:cubicBezTo>
                    <a:pt x="128349" y="257264"/>
                    <a:pt x="125673" y="255746"/>
                    <a:pt x="125227" y="250835"/>
                  </a:cubicBezTo>
                  <a:cubicBezTo>
                    <a:pt x="124781" y="246013"/>
                    <a:pt x="125762" y="241012"/>
                    <a:pt x="125227" y="236190"/>
                  </a:cubicBezTo>
                  <a:cubicBezTo>
                    <a:pt x="124425" y="227886"/>
                    <a:pt x="118805" y="221724"/>
                    <a:pt x="115059" y="214491"/>
                  </a:cubicBezTo>
                  <a:cubicBezTo>
                    <a:pt x="112651" y="209758"/>
                    <a:pt x="112830" y="204043"/>
                    <a:pt x="113454" y="198864"/>
                  </a:cubicBezTo>
                  <a:cubicBezTo>
                    <a:pt x="114078" y="194221"/>
                    <a:pt x="113721" y="190827"/>
                    <a:pt x="112294" y="186184"/>
                  </a:cubicBezTo>
                  <a:cubicBezTo>
                    <a:pt x="111313" y="182880"/>
                    <a:pt x="109618" y="180915"/>
                    <a:pt x="107567" y="178236"/>
                  </a:cubicBezTo>
                  <a:cubicBezTo>
                    <a:pt x="101234" y="170200"/>
                    <a:pt x="103197" y="162074"/>
                    <a:pt x="102126" y="152430"/>
                  </a:cubicBezTo>
                  <a:cubicBezTo>
                    <a:pt x="101680" y="147965"/>
                    <a:pt x="99183" y="143857"/>
                    <a:pt x="98023" y="139392"/>
                  </a:cubicBezTo>
                  <a:cubicBezTo>
                    <a:pt x="96953" y="135106"/>
                    <a:pt x="98023" y="130731"/>
                    <a:pt x="97399" y="126355"/>
                  </a:cubicBezTo>
                  <a:cubicBezTo>
                    <a:pt x="95883" y="116711"/>
                    <a:pt x="86696" y="110550"/>
                    <a:pt x="84644" y="101441"/>
                  </a:cubicBezTo>
                  <a:cubicBezTo>
                    <a:pt x="83306" y="95548"/>
                    <a:pt x="82771" y="89386"/>
                    <a:pt x="81523" y="83582"/>
                  </a:cubicBezTo>
                  <a:cubicBezTo>
                    <a:pt x="80096" y="77152"/>
                    <a:pt x="81344" y="70544"/>
                    <a:pt x="80452" y="64115"/>
                  </a:cubicBezTo>
                  <a:cubicBezTo>
                    <a:pt x="79739" y="58668"/>
                    <a:pt x="78668" y="53221"/>
                    <a:pt x="77955" y="47685"/>
                  </a:cubicBezTo>
                  <a:cubicBezTo>
                    <a:pt x="77331" y="42863"/>
                    <a:pt x="76439" y="38219"/>
                    <a:pt x="75011" y="33576"/>
                  </a:cubicBezTo>
                  <a:cubicBezTo>
                    <a:pt x="73584" y="28932"/>
                    <a:pt x="73584" y="25628"/>
                    <a:pt x="73317" y="20538"/>
                  </a:cubicBezTo>
                  <a:cubicBezTo>
                    <a:pt x="72960" y="13127"/>
                    <a:pt x="71266" y="6608"/>
                    <a:pt x="68946" y="0"/>
                  </a:cubicBezTo>
                  <a:lnTo>
                    <a:pt x="714" y="625"/>
                  </a:lnTo>
                  <a:lnTo>
                    <a:pt x="2854" y="123944"/>
                  </a:lnTo>
                  <a:cubicBezTo>
                    <a:pt x="2765" y="124480"/>
                    <a:pt x="2854" y="124926"/>
                    <a:pt x="2854" y="125462"/>
                  </a:cubicBezTo>
                  <a:cubicBezTo>
                    <a:pt x="1784" y="125462"/>
                    <a:pt x="892" y="125551"/>
                    <a:pt x="0" y="125551"/>
                  </a:cubicBezTo>
                  <a:cubicBezTo>
                    <a:pt x="1338" y="128141"/>
                    <a:pt x="1962" y="131177"/>
                    <a:pt x="4014" y="133499"/>
                  </a:cubicBezTo>
                  <a:cubicBezTo>
                    <a:pt x="6779" y="136714"/>
                    <a:pt x="10614" y="138142"/>
                    <a:pt x="12130" y="141268"/>
                  </a:cubicBezTo>
                  <a:close/>
                </a:path>
              </a:pathLst>
            </a:custGeom>
            <a:grpFill/>
            <a:ln w="3175" cap="flat">
              <a:solidFill>
                <a:schemeClr val="bg1">
                  <a:lumMod val="85000"/>
                </a:schemeClr>
              </a:solidFill>
              <a:prstDash val="solid"/>
              <a:miter/>
            </a:ln>
          </p:spPr>
          <p:txBody>
            <a:bodyPr/>
            <a:lstStyle/>
            <a:p>
              <a:endParaRPr lang="en-US"/>
            </a:p>
          </p:txBody>
        </p:sp>
        <p:sp>
          <p:nvSpPr>
            <p:cNvPr id="57" name="Freeform 56">
              <a:extLst>
                <a:ext uri="{FF2B5EF4-FFF2-40B4-BE49-F238E27FC236}">
                  <a16:creationId xmlns:a16="http://schemas.microsoft.com/office/drawing/2014/main" id="{FB5D75E5-2C40-33D0-DC62-4BE17B4B35BC}"/>
                </a:ext>
              </a:extLst>
            </p:cNvPr>
            <p:cNvSpPr/>
            <p:nvPr/>
          </p:nvSpPr>
          <p:spPr>
            <a:xfrm>
              <a:off x="10742868" y="1072008"/>
              <a:ext cx="190968" cy="307919"/>
            </a:xfrm>
            <a:custGeom>
              <a:avLst/>
              <a:gdLst>
                <a:gd name="csX0" fmla="*/ 183916 w 190968"/>
                <a:gd name="csY0" fmla="*/ 227171 h 307919"/>
                <a:gd name="csX1" fmla="*/ 173481 w 190968"/>
                <a:gd name="csY1" fmla="*/ 204758 h 307919"/>
                <a:gd name="csX2" fmla="*/ 162331 w 190968"/>
                <a:gd name="csY2" fmla="*/ 164306 h 307919"/>
                <a:gd name="csX3" fmla="*/ 158585 w 190968"/>
                <a:gd name="csY3" fmla="*/ 146625 h 307919"/>
                <a:gd name="csX4" fmla="*/ 149844 w 190968"/>
                <a:gd name="csY4" fmla="*/ 131624 h 307919"/>
                <a:gd name="csX5" fmla="*/ 139498 w 190968"/>
                <a:gd name="csY5" fmla="*/ 121712 h 307919"/>
                <a:gd name="csX6" fmla="*/ 131827 w 190968"/>
                <a:gd name="csY6" fmla="*/ 110728 h 307919"/>
                <a:gd name="csX7" fmla="*/ 120411 w 190968"/>
                <a:gd name="csY7" fmla="*/ 87868 h 307919"/>
                <a:gd name="csX8" fmla="*/ 111313 w 190968"/>
                <a:gd name="csY8" fmla="*/ 82421 h 307919"/>
                <a:gd name="csX9" fmla="*/ 107388 w 190968"/>
                <a:gd name="csY9" fmla="*/ 94030 h 307919"/>
                <a:gd name="csX10" fmla="*/ 91601 w 190968"/>
                <a:gd name="csY10" fmla="*/ 88850 h 307919"/>
                <a:gd name="csX11" fmla="*/ 82950 w 190968"/>
                <a:gd name="csY11" fmla="*/ 75188 h 307919"/>
                <a:gd name="csX12" fmla="*/ 57440 w 190968"/>
                <a:gd name="csY12" fmla="*/ 46345 h 307919"/>
                <a:gd name="csX13" fmla="*/ 50929 w 190968"/>
                <a:gd name="csY13" fmla="*/ 35094 h 307919"/>
                <a:gd name="csX14" fmla="*/ 43437 w 190968"/>
                <a:gd name="csY14" fmla="*/ 22592 h 307919"/>
                <a:gd name="csX15" fmla="*/ 31663 w 190968"/>
                <a:gd name="csY15" fmla="*/ 0 h 307919"/>
                <a:gd name="csX16" fmla="*/ 0 w 190968"/>
                <a:gd name="csY16" fmla="*/ 0 h 307919"/>
                <a:gd name="csX17" fmla="*/ 13468 w 190968"/>
                <a:gd name="csY17" fmla="*/ 10448 h 307919"/>
                <a:gd name="csX18" fmla="*/ 18552 w 190968"/>
                <a:gd name="csY18" fmla="*/ 15895 h 307919"/>
                <a:gd name="csX19" fmla="*/ 15698 w 190968"/>
                <a:gd name="csY19" fmla="*/ 18752 h 307919"/>
                <a:gd name="csX20" fmla="*/ 17839 w 190968"/>
                <a:gd name="csY20" fmla="*/ 22413 h 307919"/>
                <a:gd name="csX21" fmla="*/ 27561 w 190968"/>
                <a:gd name="csY21" fmla="*/ 21967 h 307919"/>
                <a:gd name="csX22" fmla="*/ 31574 w 190968"/>
                <a:gd name="csY22" fmla="*/ 27414 h 307919"/>
                <a:gd name="csX23" fmla="*/ 38353 w 190968"/>
                <a:gd name="csY23" fmla="*/ 32683 h 307919"/>
                <a:gd name="csX24" fmla="*/ 45578 w 190968"/>
                <a:gd name="csY24" fmla="*/ 41970 h 307919"/>
                <a:gd name="csX25" fmla="*/ 51464 w 190968"/>
                <a:gd name="csY25" fmla="*/ 49292 h 307919"/>
                <a:gd name="csX26" fmla="*/ 53962 w 190968"/>
                <a:gd name="csY26" fmla="*/ 58668 h 307919"/>
                <a:gd name="csX27" fmla="*/ 59938 w 190968"/>
                <a:gd name="csY27" fmla="*/ 62061 h 307919"/>
                <a:gd name="csX28" fmla="*/ 51643 w 190968"/>
                <a:gd name="csY28" fmla="*/ 65901 h 307919"/>
                <a:gd name="csX29" fmla="*/ 48432 w 190968"/>
                <a:gd name="csY29" fmla="*/ 63311 h 307919"/>
                <a:gd name="csX30" fmla="*/ 46291 w 190968"/>
                <a:gd name="csY30" fmla="*/ 66883 h 307919"/>
                <a:gd name="csX31" fmla="*/ 41207 w 190968"/>
                <a:gd name="csY31" fmla="*/ 73849 h 307919"/>
                <a:gd name="csX32" fmla="*/ 32466 w 190968"/>
                <a:gd name="csY32" fmla="*/ 73045 h 307919"/>
                <a:gd name="csX33" fmla="*/ 30771 w 190968"/>
                <a:gd name="csY33" fmla="*/ 82242 h 307919"/>
                <a:gd name="csX34" fmla="*/ 31218 w 190968"/>
                <a:gd name="csY34" fmla="*/ 86797 h 307919"/>
                <a:gd name="csX35" fmla="*/ 35766 w 190968"/>
                <a:gd name="csY35" fmla="*/ 87689 h 307919"/>
                <a:gd name="csX36" fmla="*/ 36301 w 190968"/>
                <a:gd name="csY36" fmla="*/ 96441 h 307919"/>
                <a:gd name="csX37" fmla="*/ 31842 w 190968"/>
                <a:gd name="csY37" fmla="*/ 96709 h 307919"/>
                <a:gd name="csX38" fmla="*/ 30058 w 190968"/>
                <a:gd name="csY38" fmla="*/ 101798 h 307919"/>
                <a:gd name="csX39" fmla="*/ 29344 w 190968"/>
                <a:gd name="csY39" fmla="*/ 117604 h 307919"/>
                <a:gd name="csX40" fmla="*/ 34785 w 190968"/>
                <a:gd name="csY40" fmla="*/ 124123 h 307919"/>
                <a:gd name="csX41" fmla="*/ 42010 w 190968"/>
                <a:gd name="csY41" fmla="*/ 130641 h 307919"/>
                <a:gd name="csX42" fmla="*/ 50572 w 190968"/>
                <a:gd name="csY42" fmla="*/ 139750 h 307919"/>
                <a:gd name="csX43" fmla="*/ 57529 w 190968"/>
                <a:gd name="csY43" fmla="*/ 140553 h 307919"/>
                <a:gd name="csX44" fmla="*/ 61365 w 190968"/>
                <a:gd name="csY44" fmla="*/ 137696 h 307919"/>
                <a:gd name="csX45" fmla="*/ 69035 w 190968"/>
                <a:gd name="csY45" fmla="*/ 141000 h 307919"/>
                <a:gd name="csX46" fmla="*/ 72246 w 190968"/>
                <a:gd name="csY46" fmla="*/ 143054 h 307919"/>
                <a:gd name="csX47" fmla="*/ 76260 w 190968"/>
                <a:gd name="csY47" fmla="*/ 139839 h 307919"/>
                <a:gd name="csX48" fmla="*/ 84198 w 190968"/>
                <a:gd name="csY48" fmla="*/ 146268 h 307919"/>
                <a:gd name="csX49" fmla="*/ 94545 w 190968"/>
                <a:gd name="csY49" fmla="*/ 148054 h 307919"/>
                <a:gd name="csX50" fmla="*/ 103642 w 190968"/>
                <a:gd name="csY50" fmla="*/ 146536 h 307919"/>
                <a:gd name="csX51" fmla="*/ 102483 w 190968"/>
                <a:gd name="csY51" fmla="*/ 135374 h 307919"/>
                <a:gd name="csX52" fmla="*/ 108637 w 190968"/>
                <a:gd name="csY52" fmla="*/ 128855 h 307919"/>
                <a:gd name="csX53" fmla="*/ 111848 w 190968"/>
                <a:gd name="csY53" fmla="*/ 131802 h 307919"/>
                <a:gd name="csX54" fmla="*/ 116575 w 190968"/>
                <a:gd name="csY54" fmla="*/ 129838 h 307919"/>
                <a:gd name="csX55" fmla="*/ 123889 w 190968"/>
                <a:gd name="csY55" fmla="*/ 134660 h 307919"/>
                <a:gd name="csX56" fmla="*/ 133165 w 190968"/>
                <a:gd name="csY56" fmla="*/ 137517 h 307919"/>
                <a:gd name="csX57" fmla="*/ 129330 w 190968"/>
                <a:gd name="csY57" fmla="*/ 125730 h 307919"/>
                <a:gd name="csX58" fmla="*/ 144760 w 190968"/>
                <a:gd name="csY58" fmla="*/ 138321 h 307919"/>
                <a:gd name="csX59" fmla="*/ 141549 w 190968"/>
                <a:gd name="csY59" fmla="*/ 144393 h 307919"/>
                <a:gd name="csX60" fmla="*/ 146009 w 190968"/>
                <a:gd name="csY60" fmla="*/ 152073 h 307919"/>
                <a:gd name="csX61" fmla="*/ 151628 w 190968"/>
                <a:gd name="csY61" fmla="*/ 163235 h 307919"/>
                <a:gd name="csX62" fmla="*/ 153501 w 190968"/>
                <a:gd name="csY62" fmla="*/ 170289 h 307919"/>
                <a:gd name="csX63" fmla="*/ 156088 w 190968"/>
                <a:gd name="csY63" fmla="*/ 188952 h 307919"/>
                <a:gd name="csX64" fmla="*/ 152699 w 190968"/>
                <a:gd name="csY64" fmla="*/ 213955 h 307919"/>
                <a:gd name="csX65" fmla="*/ 150201 w 190968"/>
                <a:gd name="csY65" fmla="*/ 225117 h 307919"/>
                <a:gd name="csX66" fmla="*/ 148328 w 190968"/>
                <a:gd name="csY66" fmla="*/ 234136 h 307919"/>
                <a:gd name="csX67" fmla="*/ 141549 w 190968"/>
                <a:gd name="csY67" fmla="*/ 242084 h 307919"/>
                <a:gd name="csX68" fmla="*/ 144760 w 190968"/>
                <a:gd name="csY68" fmla="*/ 255032 h 307919"/>
                <a:gd name="csX69" fmla="*/ 141103 w 190968"/>
                <a:gd name="csY69" fmla="*/ 266998 h 307919"/>
                <a:gd name="csX70" fmla="*/ 132184 w 190968"/>
                <a:gd name="csY70" fmla="*/ 270748 h 307919"/>
                <a:gd name="csX71" fmla="*/ 131114 w 190968"/>
                <a:gd name="csY71" fmla="*/ 279767 h 307919"/>
                <a:gd name="csX72" fmla="*/ 133522 w 190968"/>
                <a:gd name="csY72" fmla="*/ 287982 h 307919"/>
                <a:gd name="csX73" fmla="*/ 126743 w 190968"/>
                <a:gd name="csY73" fmla="*/ 292715 h 307919"/>
                <a:gd name="csX74" fmla="*/ 134681 w 190968"/>
                <a:gd name="csY74" fmla="*/ 297448 h 307919"/>
                <a:gd name="csX75" fmla="*/ 136555 w 190968"/>
                <a:gd name="csY75" fmla="*/ 307896 h 307919"/>
                <a:gd name="csX76" fmla="*/ 144047 w 190968"/>
                <a:gd name="csY76" fmla="*/ 302538 h 307919"/>
                <a:gd name="csX77" fmla="*/ 144404 w 190968"/>
                <a:gd name="csY77" fmla="*/ 296376 h 307919"/>
                <a:gd name="csX78" fmla="*/ 147704 w 190968"/>
                <a:gd name="csY78" fmla="*/ 292447 h 307919"/>
                <a:gd name="csX79" fmla="*/ 148417 w 190968"/>
                <a:gd name="csY79" fmla="*/ 282535 h 307919"/>
                <a:gd name="csX80" fmla="*/ 150826 w 190968"/>
                <a:gd name="csY80" fmla="*/ 278249 h 307919"/>
                <a:gd name="csX81" fmla="*/ 158139 w 190968"/>
                <a:gd name="csY81" fmla="*/ 266730 h 307919"/>
                <a:gd name="csX82" fmla="*/ 168932 w 190968"/>
                <a:gd name="csY82" fmla="*/ 256103 h 307919"/>
                <a:gd name="csX83" fmla="*/ 189535 w 190968"/>
                <a:gd name="csY83" fmla="*/ 248245 h 307919"/>
                <a:gd name="csX84" fmla="*/ 183916 w 190968"/>
                <a:gd name="csY84" fmla="*/ 227350 h 3079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Lst>
              <a:rect l="l" t="t" r="r" b="b"/>
              <a:pathLst>
                <a:path w="190968" h="307919">
                  <a:moveTo>
                    <a:pt x="183916" y="227171"/>
                  </a:moveTo>
                  <a:cubicBezTo>
                    <a:pt x="179635" y="220117"/>
                    <a:pt x="176156" y="212527"/>
                    <a:pt x="173481" y="204758"/>
                  </a:cubicBezTo>
                  <a:cubicBezTo>
                    <a:pt x="168843" y="191542"/>
                    <a:pt x="164740" y="178058"/>
                    <a:pt x="162331" y="164306"/>
                  </a:cubicBezTo>
                  <a:cubicBezTo>
                    <a:pt x="161261" y="158323"/>
                    <a:pt x="160904" y="152251"/>
                    <a:pt x="158585" y="146625"/>
                  </a:cubicBezTo>
                  <a:cubicBezTo>
                    <a:pt x="156356" y="141268"/>
                    <a:pt x="152877" y="136535"/>
                    <a:pt x="149844" y="131624"/>
                  </a:cubicBezTo>
                  <a:cubicBezTo>
                    <a:pt x="147169" y="127337"/>
                    <a:pt x="143333" y="124926"/>
                    <a:pt x="139498" y="121712"/>
                  </a:cubicBezTo>
                  <a:cubicBezTo>
                    <a:pt x="136109" y="118943"/>
                    <a:pt x="133879" y="114657"/>
                    <a:pt x="131827" y="110728"/>
                  </a:cubicBezTo>
                  <a:cubicBezTo>
                    <a:pt x="128081" y="103406"/>
                    <a:pt x="125406" y="94297"/>
                    <a:pt x="120411" y="87868"/>
                  </a:cubicBezTo>
                  <a:cubicBezTo>
                    <a:pt x="118805" y="85725"/>
                    <a:pt x="114702" y="80814"/>
                    <a:pt x="111313" y="82421"/>
                  </a:cubicBezTo>
                  <a:cubicBezTo>
                    <a:pt x="108102" y="83850"/>
                    <a:pt x="108013" y="91172"/>
                    <a:pt x="107388" y="94030"/>
                  </a:cubicBezTo>
                  <a:cubicBezTo>
                    <a:pt x="105070" y="104477"/>
                    <a:pt x="95437" y="91172"/>
                    <a:pt x="91601" y="88850"/>
                  </a:cubicBezTo>
                  <a:cubicBezTo>
                    <a:pt x="86517" y="85725"/>
                    <a:pt x="85536" y="80010"/>
                    <a:pt x="82950" y="75188"/>
                  </a:cubicBezTo>
                  <a:cubicBezTo>
                    <a:pt x="76884" y="63758"/>
                    <a:pt x="65378" y="56168"/>
                    <a:pt x="57440" y="46345"/>
                  </a:cubicBezTo>
                  <a:cubicBezTo>
                    <a:pt x="54764" y="43041"/>
                    <a:pt x="53337" y="38755"/>
                    <a:pt x="50929" y="35094"/>
                  </a:cubicBezTo>
                  <a:cubicBezTo>
                    <a:pt x="48343" y="31165"/>
                    <a:pt x="45221" y="27057"/>
                    <a:pt x="43437" y="22592"/>
                  </a:cubicBezTo>
                  <a:cubicBezTo>
                    <a:pt x="40226" y="14645"/>
                    <a:pt x="36480" y="7054"/>
                    <a:pt x="31663" y="0"/>
                  </a:cubicBezTo>
                  <a:lnTo>
                    <a:pt x="0" y="0"/>
                  </a:lnTo>
                  <a:cubicBezTo>
                    <a:pt x="3568" y="5090"/>
                    <a:pt x="7135" y="9287"/>
                    <a:pt x="13468" y="10448"/>
                  </a:cubicBezTo>
                  <a:cubicBezTo>
                    <a:pt x="16590" y="11073"/>
                    <a:pt x="20514" y="12502"/>
                    <a:pt x="18552" y="15895"/>
                  </a:cubicBezTo>
                  <a:cubicBezTo>
                    <a:pt x="17749" y="17324"/>
                    <a:pt x="15965" y="16609"/>
                    <a:pt x="15698" y="18752"/>
                  </a:cubicBezTo>
                  <a:cubicBezTo>
                    <a:pt x="15430" y="20806"/>
                    <a:pt x="16412" y="21431"/>
                    <a:pt x="17839" y="22413"/>
                  </a:cubicBezTo>
                  <a:cubicBezTo>
                    <a:pt x="21763" y="25003"/>
                    <a:pt x="24082" y="23217"/>
                    <a:pt x="27561" y="21967"/>
                  </a:cubicBezTo>
                  <a:cubicBezTo>
                    <a:pt x="31931" y="20360"/>
                    <a:pt x="30593" y="23753"/>
                    <a:pt x="31574" y="27414"/>
                  </a:cubicBezTo>
                  <a:cubicBezTo>
                    <a:pt x="32823" y="31879"/>
                    <a:pt x="35142" y="30361"/>
                    <a:pt x="38353" y="32683"/>
                  </a:cubicBezTo>
                  <a:cubicBezTo>
                    <a:pt x="41118" y="34558"/>
                    <a:pt x="43080" y="39380"/>
                    <a:pt x="45578" y="41970"/>
                  </a:cubicBezTo>
                  <a:cubicBezTo>
                    <a:pt x="47629" y="44113"/>
                    <a:pt x="50216" y="46702"/>
                    <a:pt x="51464" y="49292"/>
                  </a:cubicBezTo>
                  <a:cubicBezTo>
                    <a:pt x="52802" y="51971"/>
                    <a:pt x="51821" y="56436"/>
                    <a:pt x="53962" y="58668"/>
                  </a:cubicBezTo>
                  <a:cubicBezTo>
                    <a:pt x="56637" y="61258"/>
                    <a:pt x="60116" y="57418"/>
                    <a:pt x="59938" y="62061"/>
                  </a:cubicBezTo>
                  <a:cubicBezTo>
                    <a:pt x="59849" y="66080"/>
                    <a:pt x="54764" y="67419"/>
                    <a:pt x="51643" y="65901"/>
                  </a:cubicBezTo>
                  <a:cubicBezTo>
                    <a:pt x="50216" y="65187"/>
                    <a:pt x="50305" y="63044"/>
                    <a:pt x="48432" y="63311"/>
                  </a:cubicBezTo>
                  <a:cubicBezTo>
                    <a:pt x="46737" y="63490"/>
                    <a:pt x="46648" y="65633"/>
                    <a:pt x="46291" y="66883"/>
                  </a:cubicBezTo>
                  <a:cubicBezTo>
                    <a:pt x="45310" y="70634"/>
                    <a:pt x="46826" y="74741"/>
                    <a:pt x="41207" y="73849"/>
                  </a:cubicBezTo>
                  <a:cubicBezTo>
                    <a:pt x="37907" y="73313"/>
                    <a:pt x="35231" y="70187"/>
                    <a:pt x="32466" y="73045"/>
                  </a:cubicBezTo>
                  <a:cubicBezTo>
                    <a:pt x="30415" y="75188"/>
                    <a:pt x="30771" y="79385"/>
                    <a:pt x="30771" y="82242"/>
                  </a:cubicBezTo>
                  <a:cubicBezTo>
                    <a:pt x="30771" y="83582"/>
                    <a:pt x="30326" y="85725"/>
                    <a:pt x="31218" y="86797"/>
                  </a:cubicBezTo>
                  <a:cubicBezTo>
                    <a:pt x="32555" y="88315"/>
                    <a:pt x="34428" y="86797"/>
                    <a:pt x="35766" y="87689"/>
                  </a:cubicBezTo>
                  <a:cubicBezTo>
                    <a:pt x="37729" y="89118"/>
                    <a:pt x="38175" y="94923"/>
                    <a:pt x="36301" y="96441"/>
                  </a:cubicBezTo>
                  <a:cubicBezTo>
                    <a:pt x="35142" y="97334"/>
                    <a:pt x="33001" y="95994"/>
                    <a:pt x="31842" y="96709"/>
                  </a:cubicBezTo>
                  <a:cubicBezTo>
                    <a:pt x="30058" y="97780"/>
                    <a:pt x="30326" y="100012"/>
                    <a:pt x="30058" y="101798"/>
                  </a:cubicBezTo>
                  <a:cubicBezTo>
                    <a:pt x="29434" y="106978"/>
                    <a:pt x="29166" y="112335"/>
                    <a:pt x="29344" y="117604"/>
                  </a:cubicBezTo>
                  <a:cubicBezTo>
                    <a:pt x="29523" y="122872"/>
                    <a:pt x="31039" y="121622"/>
                    <a:pt x="34785" y="124123"/>
                  </a:cubicBezTo>
                  <a:cubicBezTo>
                    <a:pt x="37015" y="125641"/>
                    <a:pt x="40137" y="128677"/>
                    <a:pt x="42010" y="130641"/>
                  </a:cubicBezTo>
                  <a:cubicBezTo>
                    <a:pt x="45132" y="133767"/>
                    <a:pt x="45934" y="138232"/>
                    <a:pt x="50572" y="139750"/>
                  </a:cubicBezTo>
                  <a:cubicBezTo>
                    <a:pt x="52356" y="140285"/>
                    <a:pt x="55746" y="140910"/>
                    <a:pt x="57529" y="140553"/>
                  </a:cubicBezTo>
                  <a:cubicBezTo>
                    <a:pt x="60205" y="140017"/>
                    <a:pt x="59581" y="138857"/>
                    <a:pt x="61365" y="137696"/>
                  </a:cubicBezTo>
                  <a:cubicBezTo>
                    <a:pt x="65200" y="135195"/>
                    <a:pt x="66806" y="138767"/>
                    <a:pt x="69035" y="141000"/>
                  </a:cubicBezTo>
                  <a:cubicBezTo>
                    <a:pt x="70195" y="142161"/>
                    <a:pt x="70195" y="143232"/>
                    <a:pt x="72246" y="143054"/>
                  </a:cubicBezTo>
                  <a:cubicBezTo>
                    <a:pt x="74476" y="142964"/>
                    <a:pt x="74476" y="140375"/>
                    <a:pt x="76260" y="139839"/>
                  </a:cubicBezTo>
                  <a:cubicBezTo>
                    <a:pt x="79917" y="138857"/>
                    <a:pt x="81522" y="144661"/>
                    <a:pt x="84198" y="146268"/>
                  </a:cubicBezTo>
                  <a:cubicBezTo>
                    <a:pt x="87052" y="148054"/>
                    <a:pt x="91155" y="148054"/>
                    <a:pt x="94545" y="148054"/>
                  </a:cubicBezTo>
                  <a:cubicBezTo>
                    <a:pt x="97220" y="148054"/>
                    <a:pt x="102305" y="149037"/>
                    <a:pt x="103642" y="146536"/>
                  </a:cubicBezTo>
                  <a:cubicBezTo>
                    <a:pt x="105605" y="142875"/>
                    <a:pt x="101502" y="138857"/>
                    <a:pt x="102483" y="135374"/>
                  </a:cubicBezTo>
                  <a:cubicBezTo>
                    <a:pt x="103018" y="133677"/>
                    <a:pt x="106675" y="128677"/>
                    <a:pt x="108637" y="128855"/>
                  </a:cubicBezTo>
                  <a:cubicBezTo>
                    <a:pt x="110153" y="128945"/>
                    <a:pt x="110153" y="131266"/>
                    <a:pt x="111848" y="131802"/>
                  </a:cubicBezTo>
                  <a:cubicBezTo>
                    <a:pt x="113364" y="132249"/>
                    <a:pt x="115059" y="130195"/>
                    <a:pt x="116575" y="129838"/>
                  </a:cubicBezTo>
                  <a:cubicBezTo>
                    <a:pt x="120767" y="128945"/>
                    <a:pt x="121481" y="131892"/>
                    <a:pt x="123889" y="134660"/>
                  </a:cubicBezTo>
                  <a:cubicBezTo>
                    <a:pt x="126387" y="137428"/>
                    <a:pt x="129508" y="137428"/>
                    <a:pt x="133165" y="137517"/>
                  </a:cubicBezTo>
                  <a:cubicBezTo>
                    <a:pt x="134236" y="132070"/>
                    <a:pt x="129419" y="130463"/>
                    <a:pt x="129330" y="125730"/>
                  </a:cubicBezTo>
                  <a:cubicBezTo>
                    <a:pt x="134414" y="124926"/>
                    <a:pt x="142530" y="134302"/>
                    <a:pt x="144760" y="138321"/>
                  </a:cubicBezTo>
                  <a:cubicBezTo>
                    <a:pt x="147347" y="143054"/>
                    <a:pt x="143333" y="141893"/>
                    <a:pt x="141549" y="144393"/>
                  </a:cubicBezTo>
                  <a:cubicBezTo>
                    <a:pt x="138963" y="147965"/>
                    <a:pt x="143779" y="150197"/>
                    <a:pt x="146009" y="152073"/>
                  </a:cubicBezTo>
                  <a:cubicBezTo>
                    <a:pt x="149220" y="154841"/>
                    <a:pt x="152609" y="158591"/>
                    <a:pt x="151628" y="163235"/>
                  </a:cubicBezTo>
                  <a:cubicBezTo>
                    <a:pt x="150736" y="167432"/>
                    <a:pt x="149220" y="167342"/>
                    <a:pt x="153501" y="170289"/>
                  </a:cubicBezTo>
                  <a:cubicBezTo>
                    <a:pt x="159299" y="174308"/>
                    <a:pt x="157783" y="183148"/>
                    <a:pt x="156088" y="188952"/>
                  </a:cubicBezTo>
                  <a:cubicBezTo>
                    <a:pt x="153858" y="196810"/>
                    <a:pt x="153144" y="205651"/>
                    <a:pt x="152699" y="213955"/>
                  </a:cubicBezTo>
                  <a:cubicBezTo>
                    <a:pt x="152520" y="217884"/>
                    <a:pt x="150915" y="221278"/>
                    <a:pt x="150201" y="225117"/>
                  </a:cubicBezTo>
                  <a:cubicBezTo>
                    <a:pt x="149666" y="227886"/>
                    <a:pt x="150023" y="231725"/>
                    <a:pt x="148328" y="234136"/>
                  </a:cubicBezTo>
                  <a:cubicBezTo>
                    <a:pt x="145920" y="237440"/>
                    <a:pt x="141817" y="237172"/>
                    <a:pt x="141549" y="242084"/>
                  </a:cubicBezTo>
                  <a:cubicBezTo>
                    <a:pt x="141282" y="246638"/>
                    <a:pt x="145474" y="250031"/>
                    <a:pt x="144760" y="255032"/>
                  </a:cubicBezTo>
                  <a:cubicBezTo>
                    <a:pt x="144404" y="257622"/>
                    <a:pt x="142798" y="264944"/>
                    <a:pt x="141103" y="266998"/>
                  </a:cubicBezTo>
                  <a:cubicBezTo>
                    <a:pt x="139230" y="269141"/>
                    <a:pt x="134325" y="268694"/>
                    <a:pt x="132184" y="270748"/>
                  </a:cubicBezTo>
                  <a:cubicBezTo>
                    <a:pt x="130044" y="272802"/>
                    <a:pt x="130044" y="277177"/>
                    <a:pt x="131114" y="279767"/>
                  </a:cubicBezTo>
                  <a:cubicBezTo>
                    <a:pt x="132452" y="283160"/>
                    <a:pt x="136198" y="284232"/>
                    <a:pt x="133522" y="287982"/>
                  </a:cubicBezTo>
                  <a:cubicBezTo>
                    <a:pt x="131560" y="290661"/>
                    <a:pt x="127100" y="289322"/>
                    <a:pt x="126743" y="292715"/>
                  </a:cubicBezTo>
                  <a:cubicBezTo>
                    <a:pt x="126298" y="297001"/>
                    <a:pt x="132630" y="294948"/>
                    <a:pt x="134681" y="297448"/>
                  </a:cubicBezTo>
                  <a:cubicBezTo>
                    <a:pt x="136644" y="299680"/>
                    <a:pt x="136376" y="304949"/>
                    <a:pt x="136555" y="307896"/>
                  </a:cubicBezTo>
                  <a:cubicBezTo>
                    <a:pt x="141103" y="308074"/>
                    <a:pt x="143333" y="307360"/>
                    <a:pt x="144047" y="302538"/>
                  </a:cubicBezTo>
                  <a:cubicBezTo>
                    <a:pt x="144404" y="300484"/>
                    <a:pt x="143868" y="298341"/>
                    <a:pt x="144404" y="296376"/>
                  </a:cubicBezTo>
                  <a:cubicBezTo>
                    <a:pt x="145206" y="293608"/>
                    <a:pt x="145742" y="294233"/>
                    <a:pt x="147704" y="292447"/>
                  </a:cubicBezTo>
                  <a:cubicBezTo>
                    <a:pt x="151272" y="289233"/>
                    <a:pt x="150469" y="286822"/>
                    <a:pt x="148417" y="282535"/>
                  </a:cubicBezTo>
                  <a:cubicBezTo>
                    <a:pt x="146277" y="277981"/>
                    <a:pt x="147169" y="279856"/>
                    <a:pt x="150826" y="278249"/>
                  </a:cubicBezTo>
                  <a:cubicBezTo>
                    <a:pt x="155017" y="276463"/>
                    <a:pt x="155642" y="270212"/>
                    <a:pt x="158139" y="266730"/>
                  </a:cubicBezTo>
                  <a:cubicBezTo>
                    <a:pt x="160904" y="262801"/>
                    <a:pt x="164383" y="257889"/>
                    <a:pt x="168932" y="256103"/>
                  </a:cubicBezTo>
                  <a:cubicBezTo>
                    <a:pt x="175800" y="253425"/>
                    <a:pt x="185165" y="255478"/>
                    <a:pt x="189535" y="248245"/>
                  </a:cubicBezTo>
                  <a:cubicBezTo>
                    <a:pt x="193817" y="241191"/>
                    <a:pt x="187484" y="233154"/>
                    <a:pt x="183916" y="227350"/>
                  </a:cubicBezTo>
                  <a:close/>
                </a:path>
              </a:pathLst>
            </a:custGeom>
            <a:grpFill/>
            <a:ln w="3175" cap="flat">
              <a:solidFill>
                <a:schemeClr val="bg1">
                  <a:lumMod val="85000"/>
                </a:schemeClr>
              </a:solidFill>
              <a:prstDash val="solid"/>
              <a:miter/>
            </a:ln>
          </p:spPr>
          <p:txBody>
            <a:bodyPr/>
            <a:lstStyle/>
            <a:p>
              <a:endParaRPr lang="en-US"/>
            </a:p>
          </p:txBody>
        </p:sp>
        <p:sp>
          <p:nvSpPr>
            <p:cNvPr id="58" name="Freeform 57">
              <a:extLst>
                <a:ext uri="{FF2B5EF4-FFF2-40B4-BE49-F238E27FC236}">
                  <a16:creationId xmlns:a16="http://schemas.microsoft.com/office/drawing/2014/main" id="{4D3DD4A2-5057-3F0B-7E5E-8A9D2FAB77D3}"/>
                </a:ext>
              </a:extLst>
            </p:cNvPr>
            <p:cNvSpPr/>
            <p:nvPr/>
          </p:nvSpPr>
          <p:spPr>
            <a:xfrm>
              <a:off x="10809334" y="1219502"/>
              <a:ext cx="12433" cy="17241"/>
            </a:xfrm>
            <a:custGeom>
              <a:avLst/>
              <a:gdLst>
                <a:gd name="csX0" fmla="*/ 1054 w 12433"/>
                <a:gd name="csY0" fmla="*/ 1276 h 17241"/>
                <a:gd name="csX1" fmla="*/ 2213 w 12433"/>
                <a:gd name="csY1" fmla="*/ 7348 h 17241"/>
                <a:gd name="csX2" fmla="*/ 5959 w 12433"/>
                <a:gd name="csY2" fmla="*/ 16992 h 17241"/>
                <a:gd name="csX3" fmla="*/ 12381 w 12433"/>
                <a:gd name="csY3" fmla="*/ 6901 h 17241"/>
                <a:gd name="csX4" fmla="*/ 10151 w 12433"/>
                <a:gd name="csY4" fmla="*/ 1365 h 17241"/>
                <a:gd name="csX5" fmla="*/ 1054 w 12433"/>
                <a:gd name="csY5" fmla="*/ 1186 h 17241"/>
              </a:gdLst>
              <a:ahLst/>
              <a:cxnLst>
                <a:cxn ang="0">
                  <a:pos x="csX0" y="csY0"/>
                </a:cxn>
                <a:cxn ang="0">
                  <a:pos x="csX1" y="csY1"/>
                </a:cxn>
                <a:cxn ang="0">
                  <a:pos x="csX2" y="csY2"/>
                </a:cxn>
                <a:cxn ang="0">
                  <a:pos x="csX3" y="csY3"/>
                </a:cxn>
                <a:cxn ang="0">
                  <a:pos x="csX4" y="csY4"/>
                </a:cxn>
                <a:cxn ang="0">
                  <a:pos x="csX5" y="csY5"/>
                </a:cxn>
              </a:cxnLst>
              <a:rect l="l" t="t" r="r" b="b"/>
              <a:pathLst>
                <a:path w="12433" h="17241">
                  <a:moveTo>
                    <a:pt x="1054" y="1276"/>
                  </a:moveTo>
                  <a:cubicBezTo>
                    <a:pt x="-1444" y="3508"/>
                    <a:pt x="1143" y="5026"/>
                    <a:pt x="2213" y="7348"/>
                  </a:cubicBezTo>
                  <a:cubicBezTo>
                    <a:pt x="3730" y="10830"/>
                    <a:pt x="1321" y="15116"/>
                    <a:pt x="5959" y="16992"/>
                  </a:cubicBezTo>
                  <a:cubicBezTo>
                    <a:pt x="10508" y="18867"/>
                    <a:pt x="12292" y="9670"/>
                    <a:pt x="12381" y="6901"/>
                  </a:cubicBezTo>
                  <a:cubicBezTo>
                    <a:pt x="12560" y="4312"/>
                    <a:pt x="12381" y="2615"/>
                    <a:pt x="10151" y="1365"/>
                  </a:cubicBezTo>
                  <a:cubicBezTo>
                    <a:pt x="7743" y="115"/>
                    <a:pt x="3283" y="-868"/>
                    <a:pt x="1054" y="1186"/>
                  </a:cubicBezTo>
                  <a:close/>
                </a:path>
              </a:pathLst>
            </a:custGeom>
            <a:grpFill/>
            <a:ln w="3175" cap="flat">
              <a:solidFill>
                <a:schemeClr val="bg1">
                  <a:lumMod val="85000"/>
                </a:schemeClr>
              </a:solidFill>
              <a:prstDash val="solid"/>
              <a:miter/>
            </a:ln>
          </p:spPr>
          <p:txBody>
            <a:bodyPr/>
            <a:lstStyle/>
            <a:p>
              <a:endParaRPr lang="en-US"/>
            </a:p>
          </p:txBody>
        </p:sp>
        <p:sp>
          <p:nvSpPr>
            <p:cNvPr id="59" name="Freeform 58">
              <a:extLst>
                <a:ext uri="{FF2B5EF4-FFF2-40B4-BE49-F238E27FC236}">
                  <a16:creationId xmlns:a16="http://schemas.microsoft.com/office/drawing/2014/main" id="{1AF78F79-B54F-0DAC-EC14-B666152836F5}"/>
                </a:ext>
              </a:extLst>
            </p:cNvPr>
            <p:cNvSpPr/>
            <p:nvPr/>
          </p:nvSpPr>
          <p:spPr>
            <a:xfrm>
              <a:off x="10806119" y="1210457"/>
              <a:ext cx="76317" cy="310195"/>
            </a:xfrm>
            <a:custGeom>
              <a:avLst/>
              <a:gdLst>
                <a:gd name="csX0" fmla="*/ 55822 w 76317"/>
                <a:gd name="csY0" fmla="*/ 51 h 310195"/>
                <a:gd name="csX1" fmla="*/ 52255 w 76317"/>
                <a:gd name="csY1" fmla="*/ 1748 h 310195"/>
                <a:gd name="csX2" fmla="*/ 48063 w 76317"/>
                <a:gd name="csY2" fmla="*/ 1480 h 310195"/>
                <a:gd name="csX3" fmla="*/ 48330 w 76317"/>
                <a:gd name="csY3" fmla="*/ 10946 h 310195"/>
                <a:gd name="csX4" fmla="*/ 39322 w 76317"/>
                <a:gd name="csY4" fmla="*/ 14964 h 310195"/>
                <a:gd name="csX5" fmla="*/ 35397 w 76317"/>
                <a:gd name="csY5" fmla="*/ 22018 h 310195"/>
                <a:gd name="csX6" fmla="*/ 25854 w 76317"/>
                <a:gd name="csY6" fmla="*/ 14696 h 310195"/>
                <a:gd name="csX7" fmla="*/ 21394 w 76317"/>
                <a:gd name="csY7" fmla="*/ 18089 h 310195"/>
                <a:gd name="csX8" fmla="*/ 18272 w 76317"/>
                <a:gd name="csY8" fmla="*/ 22554 h 310195"/>
                <a:gd name="csX9" fmla="*/ 17737 w 76317"/>
                <a:gd name="csY9" fmla="*/ 34252 h 310195"/>
                <a:gd name="csX10" fmla="*/ 18540 w 76317"/>
                <a:gd name="csY10" fmla="*/ 41842 h 310195"/>
                <a:gd name="csX11" fmla="*/ 10423 w 76317"/>
                <a:gd name="csY11" fmla="*/ 41307 h 310195"/>
                <a:gd name="csX12" fmla="*/ 3109 w 76317"/>
                <a:gd name="csY12" fmla="*/ 49968 h 310195"/>
                <a:gd name="csX13" fmla="*/ 1504 w 76317"/>
                <a:gd name="csY13" fmla="*/ 70060 h 310195"/>
                <a:gd name="csX14" fmla="*/ 612 w 76317"/>
                <a:gd name="csY14" fmla="*/ 81758 h 310195"/>
                <a:gd name="csX15" fmla="*/ 7480 w 76317"/>
                <a:gd name="csY15" fmla="*/ 92652 h 310195"/>
                <a:gd name="csX16" fmla="*/ 8550 w 76317"/>
                <a:gd name="csY16" fmla="*/ 107833 h 310195"/>
                <a:gd name="csX17" fmla="*/ 6855 w 76317"/>
                <a:gd name="csY17" fmla="*/ 118102 h 310195"/>
                <a:gd name="csX18" fmla="*/ 6855 w 76317"/>
                <a:gd name="csY18" fmla="*/ 128460 h 310195"/>
                <a:gd name="csX19" fmla="*/ 8461 w 76317"/>
                <a:gd name="csY19" fmla="*/ 136051 h 310195"/>
                <a:gd name="csX20" fmla="*/ 6855 w 76317"/>
                <a:gd name="csY20" fmla="*/ 146409 h 310195"/>
                <a:gd name="csX21" fmla="*/ 7480 w 76317"/>
                <a:gd name="csY21" fmla="*/ 161411 h 310195"/>
                <a:gd name="csX22" fmla="*/ 12207 w 76317"/>
                <a:gd name="csY22" fmla="*/ 169090 h 310195"/>
                <a:gd name="csX23" fmla="*/ 17380 w 76317"/>
                <a:gd name="csY23" fmla="*/ 180431 h 310195"/>
                <a:gd name="csX24" fmla="*/ 19342 w 76317"/>
                <a:gd name="csY24" fmla="*/ 191950 h 310195"/>
                <a:gd name="csX25" fmla="*/ 23267 w 76317"/>
                <a:gd name="csY25" fmla="*/ 200612 h 310195"/>
                <a:gd name="csX26" fmla="*/ 26389 w 76317"/>
                <a:gd name="csY26" fmla="*/ 210435 h 310195"/>
                <a:gd name="csX27" fmla="*/ 30938 w 76317"/>
                <a:gd name="csY27" fmla="*/ 222490 h 310195"/>
                <a:gd name="csX28" fmla="*/ 37895 w 76317"/>
                <a:gd name="csY28" fmla="*/ 242403 h 310195"/>
                <a:gd name="csX29" fmla="*/ 44495 w 76317"/>
                <a:gd name="csY29" fmla="*/ 263031 h 310195"/>
                <a:gd name="csX30" fmla="*/ 50738 w 76317"/>
                <a:gd name="csY30" fmla="*/ 275711 h 310195"/>
                <a:gd name="csX31" fmla="*/ 57696 w 76317"/>
                <a:gd name="csY31" fmla="*/ 292767 h 310195"/>
                <a:gd name="csX32" fmla="*/ 63136 w 76317"/>
                <a:gd name="csY32" fmla="*/ 308483 h 310195"/>
                <a:gd name="csX33" fmla="*/ 67863 w 76317"/>
                <a:gd name="csY33" fmla="*/ 309019 h 310195"/>
                <a:gd name="csX34" fmla="*/ 67328 w 76317"/>
                <a:gd name="csY34" fmla="*/ 301160 h 310195"/>
                <a:gd name="csX35" fmla="*/ 59925 w 76317"/>
                <a:gd name="csY35" fmla="*/ 283569 h 310195"/>
                <a:gd name="csX36" fmla="*/ 52701 w 76317"/>
                <a:gd name="csY36" fmla="*/ 267049 h 310195"/>
                <a:gd name="csX37" fmla="*/ 46100 w 76317"/>
                <a:gd name="csY37" fmla="*/ 249279 h 310195"/>
                <a:gd name="csX38" fmla="*/ 41373 w 76317"/>
                <a:gd name="csY38" fmla="*/ 230884 h 310195"/>
                <a:gd name="csX39" fmla="*/ 37003 w 76317"/>
                <a:gd name="csY39" fmla="*/ 209185 h 310195"/>
                <a:gd name="csX40" fmla="*/ 34327 w 76317"/>
                <a:gd name="csY40" fmla="*/ 193022 h 310195"/>
                <a:gd name="csX41" fmla="*/ 37003 w 76317"/>
                <a:gd name="csY41" fmla="*/ 184628 h 310195"/>
                <a:gd name="csX42" fmla="*/ 38608 w 76317"/>
                <a:gd name="csY42" fmla="*/ 189718 h 310195"/>
                <a:gd name="csX43" fmla="*/ 40481 w 76317"/>
                <a:gd name="csY43" fmla="*/ 194897 h 310195"/>
                <a:gd name="csX44" fmla="*/ 45565 w 76317"/>
                <a:gd name="csY44" fmla="*/ 204095 h 310195"/>
                <a:gd name="csX45" fmla="*/ 45833 w 76317"/>
                <a:gd name="csY45" fmla="*/ 189986 h 310195"/>
                <a:gd name="csX46" fmla="*/ 44852 w 76317"/>
                <a:gd name="csY46" fmla="*/ 174627 h 310195"/>
                <a:gd name="csX47" fmla="*/ 42354 w 76317"/>
                <a:gd name="csY47" fmla="*/ 153999 h 310195"/>
                <a:gd name="csX48" fmla="*/ 43781 w 76317"/>
                <a:gd name="csY48" fmla="*/ 133907 h 310195"/>
                <a:gd name="csX49" fmla="*/ 46100 w 76317"/>
                <a:gd name="csY49" fmla="*/ 113101 h 310195"/>
                <a:gd name="csX50" fmla="*/ 53057 w 76317"/>
                <a:gd name="csY50" fmla="*/ 93099 h 310195"/>
                <a:gd name="csX51" fmla="*/ 56714 w 76317"/>
                <a:gd name="csY51" fmla="*/ 81222 h 310195"/>
                <a:gd name="csX52" fmla="*/ 57785 w 76317"/>
                <a:gd name="csY52" fmla="*/ 73186 h 310195"/>
                <a:gd name="csX53" fmla="*/ 62690 w 76317"/>
                <a:gd name="csY53" fmla="*/ 70417 h 310195"/>
                <a:gd name="csX54" fmla="*/ 67596 w 76317"/>
                <a:gd name="csY54" fmla="*/ 66310 h 310195"/>
                <a:gd name="csX55" fmla="*/ 71877 w 76317"/>
                <a:gd name="csY55" fmla="*/ 48629 h 310195"/>
                <a:gd name="csX56" fmla="*/ 75356 w 76317"/>
                <a:gd name="csY56" fmla="*/ 38449 h 310195"/>
                <a:gd name="csX57" fmla="*/ 75891 w 76317"/>
                <a:gd name="csY57" fmla="*/ 25680 h 310195"/>
                <a:gd name="csX58" fmla="*/ 75712 w 76317"/>
                <a:gd name="csY58" fmla="*/ 15589 h 310195"/>
                <a:gd name="csX59" fmla="*/ 69737 w 76317"/>
                <a:gd name="csY59" fmla="*/ 17732 h 310195"/>
                <a:gd name="csX60" fmla="*/ 67863 w 76317"/>
                <a:gd name="csY60" fmla="*/ 9785 h 310195"/>
                <a:gd name="csX61" fmla="*/ 65009 w 76317"/>
                <a:gd name="csY61" fmla="*/ 6034 h 310195"/>
                <a:gd name="csX62" fmla="*/ 60639 w 76317"/>
                <a:gd name="csY62" fmla="*/ 6034 h 310195"/>
                <a:gd name="csX63" fmla="*/ 55555 w 76317"/>
                <a:gd name="csY63" fmla="*/ 230 h 3101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76317" h="310195">
                  <a:moveTo>
                    <a:pt x="55822" y="51"/>
                  </a:moveTo>
                  <a:cubicBezTo>
                    <a:pt x="53860" y="-306"/>
                    <a:pt x="53592" y="1301"/>
                    <a:pt x="52255" y="1748"/>
                  </a:cubicBezTo>
                  <a:cubicBezTo>
                    <a:pt x="50827" y="2195"/>
                    <a:pt x="49400" y="1034"/>
                    <a:pt x="48063" y="1480"/>
                  </a:cubicBezTo>
                  <a:cubicBezTo>
                    <a:pt x="43870" y="2641"/>
                    <a:pt x="48865" y="8356"/>
                    <a:pt x="48330" y="10946"/>
                  </a:cubicBezTo>
                  <a:cubicBezTo>
                    <a:pt x="47438" y="15053"/>
                    <a:pt x="41552" y="12910"/>
                    <a:pt x="39322" y="14964"/>
                  </a:cubicBezTo>
                  <a:cubicBezTo>
                    <a:pt x="37449" y="16750"/>
                    <a:pt x="37538" y="20322"/>
                    <a:pt x="35397" y="22018"/>
                  </a:cubicBezTo>
                  <a:cubicBezTo>
                    <a:pt x="29956" y="26305"/>
                    <a:pt x="31919" y="12821"/>
                    <a:pt x="25854" y="14696"/>
                  </a:cubicBezTo>
                  <a:cubicBezTo>
                    <a:pt x="24694" y="15053"/>
                    <a:pt x="22464" y="17196"/>
                    <a:pt x="21394" y="18089"/>
                  </a:cubicBezTo>
                  <a:cubicBezTo>
                    <a:pt x="19877" y="19339"/>
                    <a:pt x="18896" y="20679"/>
                    <a:pt x="18272" y="22554"/>
                  </a:cubicBezTo>
                  <a:cubicBezTo>
                    <a:pt x="16934" y="26215"/>
                    <a:pt x="17291" y="30502"/>
                    <a:pt x="17737" y="34252"/>
                  </a:cubicBezTo>
                  <a:cubicBezTo>
                    <a:pt x="18004" y="35949"/>
                    <a:pt x="19610" y="40146"/>
                    <a:pt x="18540" y="41842"/>
                  </a:cubicBezTo>
                  <a:cubicBezTo>
                    <a:pt x="16756" y="44789"/>
                    <a:pt x="12296" y="42110"/>
                    <a:pt x="10423" y="41307"/>
                  </a:cubicBezTo>
                  <a:cubicBezTo>
                    <a:pt x="4982" y="39074"/>
                    <a:pt x="3109" y="45593"/>
                    <a:pt x="3109" y="49968"/>
                  </a:cubicBezTo>
                  <a:cubicBezTo>
                    <a:pt x="3109" y="56041"/>
                    <a:pt x="3644" y="64434"/>
                    <a:pt x="1504" y="70060"/>
                  </a:cubicBezTo>
                  <a:cubicBezTo>
                    <a:pt x="-102" y="74168"/>
                    <a:pt x="-459" y="77293"/>
                    <a:pt x="612" y="81758"/>
                  </a:cubicBezTo>
                  <a:cubicBezTo>
                    <a:pt x="1771" y="86312"/>
                    <a:pt x="5963" y="88455"/>
                    <a:pt x="7480" y="92652"/>
                  </a:cubicBezTo>
                  <a:cubicBezTo>
                    <a:pt x="9085" y="97117"/>
                    <a:pt x="8728" y="103100"/>
                    <a:pt x="8550" y="107833"/>
                  </a:cubicBezTo>
                  <a:cubicBezTo>
                    <a:pt x="8372" y="111315"/>
                    <a:pt x="7034" y="114619"/>
                    <a:pt x="6855" y="118102"/>
                  </a:cubicBezTo>
                  <a:cubicBezTo>
                    <a:pt x="6677" y="121495"/>
                    <a:pt x="6855" y="125067"/>
                    <a:pt x="6855" y="128460"/>
                  </a:cubicBezTo>
                  <a:cubicBezTo>
                    <a:pt x="6855" y="131586"/>
                    <a:pt x="8015" y="133282"/>
                    <a:pt x="8461" y="136051"/>
                  </a:cubicBezTo>
                  <a:cubicBezTo>
                    <a:pt x="9085" y="140158"/>
                    <a:pt x="7837" y="143016"/>
                    <a:pt x="6855" y="146409"/>
                  </a:cubicBezTo>
                  <a:cubicBezTo>
                    <a:pt x="5785" y="150159"/>
                    <a:pt x="5607" y="157839"/>
                    <a:pt x="7480" y="161411"/>
                  </a:cubicBezTo>
                  <a:cubicBezTo>
                    <a:pt x="8907" y="164090"/>
                    <a:pt x="10869" y="166054"/>
                    <a:pt x="12207" y="169090"/>
                  </a:cubicBezTo>
                  <a:cubicBezTo>
                    <a:pt x="13902" y="172930"/>
                    <a:pt x="15685" y="176681"/>
                    <a:pt x="17380" y="180431"/>
                  </a:cubicBezTo>
                  <a:cubicBezTo>
                    <a:pt x="19253" y="184360"/>
                    <a:pt x="18183" y="187843"/>
                    <a:pt x="19342" y="191950"/>
                  </a:cubicBezTo>
                  <a:cubicBezTo>
                    <a:pt x="20145" y="194986"/>
                    <a:pt x="22197" y="197576"/>
                    <a:pt x="23267" y="200612"/>
                  </a:cubicBezTo>
                  <a:cubicBezTo>
                    <a:pt x="24337" y="203916"/>
                    <a:pt x="25408" y="207131"/>
                    <a:pt x="26389" y="210435"/>
                  </a:cubicBezTo>
                  <a:cubicBezTo>
                    <a:pt x="27637" y="214632"/>
                    <a:pt x="29243" y="218472"/>
                    <a:pt x="30938" y="222490"/>
                  </a:cubicBezTo>
                  <a:cubicBezTo>
                    <a:pt x="33613" y="228919"/>
                    <a:pt x="36200" y="235706"/>
                    <a:pt x="37895" y="242403"/>
                  </a:cubicBezTo>
                  <a:cubicBezTo>
                    <a:pt x="39678" y="249368"/>
                    <a:pt x="41552" y="256512"/>
                    <a:pt x="44495" y="263031"/>
                  </a:cubicBezTo>
                  <a:cubicBezTo>
                    <a:pt x="46457" y="267228"/>
                    <a:pt x="49133" y="271335"/>
                    <a:pt x="50738" y="275711"/>
                  </a:cubicBezTo>
                  <a:cubicBezTo>
                    <a:pt x="52879" y="281426"/>
                    <a:pt x="55198" y="287230"/>
                    <a:pt x="57696" y="292767"/>
                  </a:cubicBezTo>
                  <a:cubicBezTo>
                    <a:pt x="59836" y="297499"/>
                    <a:pt x="59836" y="304196"/>
                    <a:pt x="63136" y="308483"/>
                  </a:cubicBezTo>
                  <a:cubicBezTo>
                    <a:pt x="64563" y="310269"/>
                    <a:pt x="66526" y="310983"/>
                    <a:pt x="67863" y="309019"/>
                  </a:cubicBezTo>
                  <a:cubicBezTo>
                    <a:pt x="69469" y="306786"/>
                    <a:pt x="68131" y="303304"/>
                    <a:pt x="67328" y="301160"/>
                  </a:cubicBezTo>
                  <a:cubicBezTo>
                    <a:pt x="65009" y="295088"/>
                    <a:pt x="62244" y="289552"/>
                    <a:pt x="59925" y="283569"/>
                  </a:cubicBezTo>
                  <a:cubicBezTo>
                    <a:pt x="57785" y="278122"/>
                    <a:pt x="55466" y="272318"/>
                    <a:pt x="52701" y="267049"/>
                  </a:cubicBezTo>
                  <a:cubicBezTo>
                    <a:pt x="49757" y="261513"/>
                    <a:pt x="48330" y="255262"/>
                    <a:pt x="46100" y="249279"/>
                  </a:cubicBezTo>
                  <a:cubicBezTo>
                    <a:pt x="43870" y="243296"/>
                    <a:pt x="41997" y="237224"/>
                    <a:pt x="41373" y="230884"/>
                  </a:cubicBezTo>
                  <a:cubicBezTo>
                    <a:pt x="40570" y="223472"/>
                    <a:pt x="37984" y="216507"/>
                    <a:pt x="37003" y="209185"/>
                  </a:cubicBezTo>
                  <a:cubicBezTo>
                    <a:pt x="36378" y="203827"/>
                    <a:pt x="35040" y="198380"/>
                    <a:pt x="34327" y="193022"/>
                  </a:cubicBezTo>
                  <a:cubicBezTo>
                    <a:pt x="34148" y="191415"/>
                    <a:pt x="32454" y="182217"/>
                    <a:pt x="37003" y="184628"/>
                  </a:cubicBezTo>
                  <a:cubicBezTo>
                    <a:pt x="38608" y="185432"/>
                    <a:pt x="38251" y="188289"/>
                    <a:pt x="38608" y="189718"/>
                  </a:cubicBezTo>
                  <a:cubicBezTo>
                    <a:pt x="39054" y="191504"/>
                    <a:pt x="39857" y="193111"/>
                    <a:pt x="40481" y="194897"/>
                  </a:cubicBezTo>
                  <a:cubicBezTo>
                    <a:pt x="41195" y="196951"/>
                    <a:pt x="42443" y="204452"/>
                    <a:pt x="45565" y="204095"/>
                  </a:cubicBezTo>
                  <a:cubicBezTo>
                    <a:pt x="46814" y="199362"/>
                    <a:pt x="46100" y="194897"/>
                    <a:pt x="45833" y="189986"/>
                  </a:cubicBezTo>
                  <a:cubicBezTo>
                    <a:pt x="45565" y="184717"/>
                    <a:pt x="46279" y="179538"/>
                    <a:pt x="44852" y="174627"/>
                  </a:cubicBezTo>
                  <a:cubicBezTo>
                    <a:pt x="42889" y="168019"/>
                    <a:pt x="42265" y="160875"/>
                    <a:pt x="42354" y="153999"/>
                  </a:cubicBezTo>
                  <a:cubicBezTo>
                    <a:pt x="42443" y="147481"/>
                    <a:pt x="42176" y="140337"/>
                    <a:pt x="43781" y="133907"/>
                  </a:cubicBezTo>
                  <a:cubicBezTo>
                    <a:pt x="45476" y="127121"/>
                    <a:pt x="45119" y="119977"/>
                    <a:pt x="46100" y="113101"/>
                  </a:cubicBezTo>
                  <a:cubicBezTo>
                    <a:pt x="47082" y="106047"/>
                    <a:pt x="50382" y="99617"/>
                    <a:pt x="53057" y="93099"/>
                  </a:cubicBezTo>
                  <a:cubicBezTo>
                    <a:pt x="54663" y="89259"/>
                    <a:pt x="56268" y="85419"/>
                    <a:pt x="56714" y="81222"/>
                  </a:cubicBezTo>
                  <a:cubicBezTo>
                    <a:pt x="56982" y="78633"/>
                    <a:pt x="56714" y="75507"/>
                    <a:pt x="57785" y="73186"/>
                  </a:cubicBezTo>
                  <a:cubicBezTo>
                    <a:pt x="58855" y="70685"/>
                    <a:pt x="60104" y="70507"/>
                    <a:pt x="62690" y="70417"/>
                  </a:cubicBezTo>
                  <a:cubicBezTo>
                    <a:pt x="65723" y="70239"/>
                    <a:pt x="66347" y="69078"/>
                    <a:pt x="67596" y="66310"/>
                  </a:cubicBezTo>
                  <a:cubicBezTo>
                    <a:pt x="70183" y="60862"/>
                    <a:pt x="70807" y="54433"/>
                    <a:pt x="71877" y="48629"/>
                  </a:cubicBezTo>
                  <a:cubicBezTo>
                    <a:pt x="72591" y="44968"/>
                    <a:pt x="74642" y="41932"/>
                    <a:pt x="75356" y="38449"/>
                  </a:cubicBezTo>
                  <a:cubicBezTo>
                    <a:pt x="76248" y="34341"/>
                    <a:pt x="75891" y="29877"/>
                    <a:pt x="75891" y="25680"/>
                  </a:cubicBezTo>
                  <a:cubicBezTo>
                    <a:pt x="75891" y="23358"/>
                    <a:pt x="76961" y="17375"/>
                    <a:pt x="75712" y="15589"/>
                  </a:cubicBezTo>
                  <a:cubicBezTo>
                    <a:pt x="73393" y="12106"/>
                    <a:pt x="72145" y="18357"/>
                    <a:pt x="69737" y="17732"/>
                  </a:cubicBezTo>
                  <a:cubicBezTo>
                    <a:pt x="68399" y="17464"/>
                    <a:pt x="68310" y="11035"/>
                    <a:pt x="67863" y="9785"/>
                  </a:cubicBezTo>
                  <a:cubicBezTo>
                    <a:pt x="67418" y="8267"/>
                    <a:pt x="66526" y="6659"/>
                    <a:pt x="65009" y="6034"/>
                  </a:cubicBezTo>
                  <a:cubicBezTo>
                    <a:pt x="63315" y="5320"/>
                    <a:pt x="62244" y="6481"/>
                    <a:pt x="60639" y="6034"/>
                  </a:cubicBezTo>
                  <a:cubicBezTo>
                    <a:pt x="57874" y="5141"/>
                    <a:pt x="58588" y="676"/>
                    <a:pt x="55555" y="230"/>
                  </a:cubicBezTo>
                  <a:close/>
                </a:path>
              </a:pathLst>
            </a:custGeom>
            <a:grpFill/>
            <a:ln w="3175" cap="flat">
              <a:solidFill>
                <a:schemeClr val="bg1">
                  <a:lumMod val="85000"/>
                </a:schemeClr>
              </a:solidFill>
              <a:prstDash val="solid"/>
              <a:miter/>
            </a:ln>
          </p:spPr>
          <p:txBody>
            <a:bodyPr/>
            <a:lstStyle/>
            <a:p>
              <a:endParaRPr lang="en-US"/>
            </a:p>
          </p:txBody>
        </p:sp>
        <p:sp>
          <p:nvSpPr>
            <p:cNvPr id="60" name="Freeform 59">
              <a:extLst>
                <a:ext uri="{FF2B5EF4-FFF2-40B4-BE49-F238E27FC236}">
                  <a16:creationId xmlns:a16="http://schemas.microsoft.com/office/drawing/2014/main" id="{BA07232C-556C-80B0-3F2F-ECE5A1342BBD}"/>
                </a:ext>
              </a:extLst>
            </p:cNvPr>
            <p:cNvSpPr/>
            <p:nvPr/>
          </p:nvSpPr>
          <p:spPr>
            <a:xfrm>
              <a:off x="10875312" y="1382992"/>
              <a:ext cx="10643" cy="14828"/>
            </a:xfrm>
            <a:custGeom>
              <a:avLst/>
              <a:gdLst>
                <a:gd name="csX0" fmla="*/ 97 w 10643"/>
                <a:gd name="csY0" fmla="*/ 7181 h 14828"/>
                <a:gd name="csX1" fmla="*/ 10176 w 10643"/>
                <a:gd name="csY1" fmla="*/ 12717 h 14828"/>
                <a:gd name="csX2" fmla="*/ 8838 w 10643"/>
                <a:gd name="csY2" fmla="*/ 841 h 14828"/>
                <a:gd name="csX3" fmla="*/ 187 w 10643"/>
                <a:gd name="csY3" fmla="*/ 7181 h 14828"/>
              </a:gdLst>
              <a:ahLst/>
              <a:cxnLst>
                <a:cxn ang="0">
                  <a:pos x="csX0" y="csY0"/>
                </a:cxn>
                <a:cxn ang="0">
                  <a:pos x="csX1" y="csY1"/>
                </a:cxn>
                <a:cxn ang="0">
                  <a:pos x="csX2" y="csY2"/>
                </a:cxn>
                <a:cxn ang="0">
                  <a:pos x="csX3" y="csY3"/>
                </a:cxn>
              </a:cxnLst>
              <a:rect l="l" t="t" r="r" b="b"/>
              <a:pathLst>
                <a:path w="10643" h="14828">
                  <a:moveTo>
                    <a:pt x="97" y="7181"/>
                  </a:moveTo>
                  <a:cubicBezTo>
                    <a:pt x="1257" y="10396"/>
                    <a:pt x="8927" y="18700"/>
                    <a:pt x="10176" y="12717"/>
                  </a:cubicBezTo>
                  <a:cubicBezTo>
                    <a:pt x="10801" y="9681"/>
                    <a:pt x="11157" y="3252"/>
                    <a:pt x="8838" y="841"/>
                  </a:cubicBezTo>
                  <a:cubicBezTo>
                    <a:pt x="5895" y="-2106"/>
                    <a:pt x="-1241" y="3341"/>
                    <a:pt x="187" y="7181"/>
                  </a:cubicBezTo>
                  <a:close/>
                </a:path>
              </a:pathLst>
            </a:custGeom>
            <a:grpFill/>
            <a:ln w="3175" cap="flat">
              <a:solidFill>
                <a:schemeClr val="bg1">
                  <a:lumMod val="85000"/>
                </a:schemeClr>
              </a:solidFill>
              <a:prstDash val="solid"/>
              <a:miter/>
            </a:ln>
          </p:spPr>
          <p:txBody>
            <a:bodyPr/>
            <a:lstStyle/>
            <a:p>
              <a:endParaRPr lang="en-US"/>
            </a:p>
          </p:txBody>
        </p:sp>
        <p:sp>
          <p:nvSpPr>
            <p:cNvPr id="61" name="Freeform 60">
              <a:extLst>
                <a:ext uri="{FF2B5EF4-FFF2-40B4-BE49-F238E27FC236}">
                  <a16:creationId xmlns:a16="http://schemas.microsoft.com/office/drawing/2014/main" id="{7839B700-3226-5A74-6F70-5E7E920DDF5E}"/>
                </a:ext>
              </a:extLst>
            </p:cNvPr>
            <p:cNvSpPr/>
            <p:nvPr/>
          </p:nvSpPr>
          <p:spPr>
            <a:xfrm>
              <a:off x="10867288" y="1397841"/>
              <a:ext cx="67509" cy="251340"/>
            </a:xfrm>
            <a:custGeom>
              <a:avLst/>
              <a:gdLst>
                <a:gd name="csX0" fmla="*/ 6605 w 67509"/>
                <a:gd name="csY0" fmla="*/ 368 h 251340"/>
                <a:gd name="csX1" fmla="*/ 94 w 67509"/>
                <a:gd name="csY1" fmla="*/ 3851 h 251340"/>
                <a:gd name="csX2" fmla="*/ 10173 w 67509"/>
                <a:gd name="csY2" fmla="*/ 17156 h 251340"/>
                <a:gd name="csX3" fmla="*/ 6426 w 67509"/>
                <a:gd name="csY3" fmla="*/ 23675 h 251340"/>
                <a:gd name="csX4" fmla="*/ 9726 w 67509"/>
                <a:gd name="csY4" fmla="*/ 26265 h 251340"/>
                <a:gd name="csX5" fmla="*/ 11243 w 67509"/>
                <a:gd name="csY5" fmla="*/ 31444 h 251340"/>
                <a:gd name="csX6" fmla="*/ 10440 w 67509"/>
                <a:gd name="csY6" fmla="*/ 39391 h 251340"/>
                <a:gd name="csX7" fmla="*/ 12313 w 67509"/>
                <a:gd name="csY7" fmla="*/ 42606 h 251340"/>
                <a:gd name="csX8" fmla="*/ 12670 w 67509"/>
                <a:gd name="csY8" fmla="*/ 50821 h 251340"/>
                <a:gd name="csX9" fmla="*/ 12670 w 67509"/>
                <a:gd name="csY9" fmla="*/ 59840 h 251340"/>
                <a:gd name="csX10" fmla="*/ 9370 w 67509"/>
                <a:gd name="csY10" fmla="*/ 67073 h 251340"/>
                <a:gd name="csX11" fmla="*/ 9637 w 67509"/>
                <a:gd name="csY11" fmla="*/ 83057 h 251340"/>
                <a:gd name="csX12" fmla="*/ 8835 w 67509"/>
                <a:gd name="csY12" fmla="*/ 100738 h 251340"/>
                <a:gd name="csX13" fmla="*/ 9726 w 67509"/>
                <a:gd name="csY13" fmla="*/ 109668 h 251340"/>
                <a:gd name="csX14" fmla="*/ 11065 w 67509"/>
                <a:gd name="csY14" fmla="*/ 119133 h 251340"/>
                <a:gd name="csX15" fmla="*/ 10173 w 67509"/>
                <a:gd name="csY15" fmla="*/ 124313 h 251340"/>
                <a:gd name="csX16" fmla="*/ 5980 w 67509"/>
                <a:gd name="csY16" fmla="*/ 125741 h 251340"/>
                <a:gd name="csX17" fmla="*/ 9726 w 67509"/>
                <a:gd name="csY17" fmla="*/ 137707 h 251340"/>
                <a:gd name="csX18" fmla="*/ 15435 w 67509"/>
                <a:gd name="csY18" fmla="*/ 144404 h 251340"/>
                <a:gd name="csX19" fmla="*/ 20965 w 67509"/>
                <a:gd name="csY19" fmla="*/ 149405 h 251340"/>
                <a:gd name="csX20" fmla="*/ 23730 w 67509"/>
                <a:gd name="csY20" fmla="*/ 160478 h 251340"/>
                <a:gd name="csX21" fmla="*/ 28011 w 67509"/>
                <a:gd name="csY21" fmla="*/ 171104 h 251340"/>
                <a:gd name="csX22" fmla="*/ 28903 w 67509"/>
                <a:gd name="csY22" fmla="*/ 180302 h 251340"/>
                <a:gd name="csX23" fmla="*/ 34076 w 67509"/>
                <a:gd name="csY23" fmla="*/ 192446 h 251340"/>
                <a:gd name="csX24" fmla="*/ 40320 w 67509"/>
                <a:gd name="csY24" fmla="*/ 206287 h 251340"/>
                <a:gd name="csX25" fmla="*/ 47812 w 67509"/>
                <a:gd name="csY25" fmla="*/ 220664 h 251340"/>
                <a:gd name="csX26" fmla="*/ 56464 w 67509"/>
                <a:gd name="csY26" fmla="*/ 239148 h 251340"/>
                <a:gd name="csX27" fmla="*/ 64224 w 67509"/>
                <a:gd name="csY27" fmla="*/ 251114 h 251340"/>
                <a:gd name="csX28" fmla="*/ 66989 w 67509"/>
                <a:gd name="csY28" fmla="*/ 244417 h 251340"/>
                <a:gd name="csX29" fmla="*/ 58872 w 67509"/>
                <a:gd name="csY29" fmla="*/ 223879 h 251340"/>
                <a:gd name="csX30" fmla="*/ 50755 w 67509"/>
                <a:gd name="csY30" fmla="*/ 206019 h 251340"/>
                <a:gd name="csX31" fmla="*/ 45315 w 67509"/>
                <a:gd name="csY31" fmla="*/ 186731 h 251340"/>
                <a:gd name="csX32" fmla="*/ 42104 w 67509"/>
                <a:gd name="csY32" fmla="*/ 176462 h 251340"/>
                <a:gd name="csX33" fmla="*/ 39963 w 67509"/>
                <a:gd name="csY33" fmla="*/ 163693 h 251340"/>
                <a:gd name="csX34" fmla="*/ 34255 w 67509"/>
                <a:gd name="csY34" fmla="*/ 143958 h 251340"/>
                <a:gd name="csX35" fmla="*/ 31133 w 67509"/>
                <a:gd name="csY35" fmla="*/ 131188 h 251340"/>
                <a:gd name="csX36" fmla="*/ 29706 w 67509"/>
                <a:gd name="csY36" fmla="*/ 119223 h 251340"/>
                <a:gd name="csX37" fmla="*/ 25781 w 67509"/>
                <a:gd name="csY37" fmla="*/ 93237 h 251340"/>
                <a:gd name="csX38" fmla="*/ 20251 w 67509"/>
                <a:gd name="csY38" fmla="*/ 63591 h 251340"/>
                <a:gd name="csX39" fmla="*/ 17932 w 67509"/>
                <a:gd name="csY39" fmla="*/ 33408 h 251340"/>
                <a:gd name="csX40" fmla="*/ 17130 w 67509"/>
                <a:gd name="csY40" fmla="*/ 19121 h 251340"/>
                <a:gd name="csX41" fmla="*/ 14365 w 67509"/>
                <a:gd name="csY41" fmla="*/ 5190 h 251340"/>
                <a:gd name="csX42" fmla="*/ 10618 w 67509"/>
                <a:gd name="csY42" fmla="*/ 3405 h 251340"/>
                <a:gd name="csX43" fmla="*/ 6605 w 67509"/>
                <a:gd name="csY43" fmla="*/ 458 h 2513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67509" h="251340">
                  <a:moveTo>
                    <a:pt x="6605" y="368"/>
                  </a:moveTo>
                  <a:cubicBezTo>
                    <a:pt x="3929" y="-792"/>
                    <a:pt x="629" y="904"/>
                    <a:pt x="94" y="3851"/>
                  </a:cubicBezTo>
                  <a:cubicBezTo>
                    <a:pt x="-1244" y="10816"/>
                    <a:pt x="12224" y="9387"/>
                    <a:pt x="10173" y="17156"/>
                  </a:cubicBezTo>
                  <a:cubicBezTo>
                    <a:pt x="9548" y="19478"/>
                    <a:pt x="5534" y="20907"/>
                    <a:pt x="6426" y="23675"/>
                  </a:cubicBezTo>
                  <a:cubicBezTo>
                    <a:pt x="6961" y="25461"/>
                    <a:pt x="8567" y="25193"/>
                    <a:pt x="9726" y="26265"/>
                  </a:cubicBezTo>
                  <a:cubicBezTo>
                    <a:pt x="11243" y="27693"/>
                    <a:pt x="11243" y="29301"/>
                    <a:pt x="11243" y="31444"/>
                  </a:cubicBezTo>
                  <a:cubicBezTo>
                    <a:pt x="11243" y="34033"/>
                    <a:pt x="9905" y="36891"/>
                    <a:pt x="10440" y="39391"/>
                  </a:cubicBezTo>
                  <a:cubicBezTo>
                    <a:pt x="10708" y="40731"/>
                    <a:pt x="11778" y="41356"/>
                    <a:pt x="12313" y="42606"/>
                  </a:cubicBezTo>
                  <a:cubicBezTo>
                    <a:pt x="13294" y="44928"/>
                    <a:pt x="12670" y="48321"/>
                    <a:pt x="12670" y="50821"/>
                  </a:cubicBezTo>
                  <a:cubicBezTo>
                    <a:pt x="12670" y="53768"/>
                    <a:pt x="12848" y="56804"/>
                    <a:pt x="12670" y="59840"/>
                  </a:cubicBezTo>
                  <a:cubicBezTo>
                    <a:pt x="12491" y="63412"/>
                    <a:pt x="10618" y="64126"/>
                    <a:pt x="9370" y="67073"/>
                  </a:cubicBezTo>
                  <a:cubicBezTo>
                    <a:pt x="7229" y="71985"/>
                    <a:pt x="10618" y="77700"/>
                    <a:pt x="9637" y="83057"/>
                  </a:cubicBezTo>
                  <a:cubicBezTo>
                    <a:pt x="8567" y="88594"/>
                    <a:pt x="7229" y="95291"/>
                    <a:pt x="8835" y="100738"/>
                  </a:cubicBezTo>
                  <a:cubicBezTo>
                    <a:pt x="9726" y="103685"/>
                    <a:pt x="9459" y="106453"/>
                    <a:pt x="9726" y="109668"/>
                  </a:cubicBezTo>
                  <a:cubicBezTo>
                    <a:pt x="9994" y="112883"/>
                    <a:pt x="11065" y="115740"/>
                    <a:pt x="11065" y="119133"/>
                  </a:cubicBezTo>
                  <a:cubicBezTo>
                    <a:pt x="11065" y="120830"/>
                    <a:pt x="11510" y="122973"/>
                    <a:pt x="10173" y="124313"/>
                  </a:cubicBezTo>
                  <a:cubicBezTo>
                    <a:pt x="8924" y="125563"/>
                    <a:pt x="7229" y="124670"/>
                    <a:pt x="5980" y="125741"/>
                  </a:cubicBezTo>
                  <a:cubicBezTo>
                    <a:pt x="2234" y="128956"/>
                    <a:pt x="7497" y="135296"/>
                    <a:pt x="9726" y="137707"/>
                  </a:cubicBezTo>
                  <a:cubicBezTo>
                    <a:pt x="11778" y="139850"/>
                    <a:pt x="13473" y="142261"/>
                    <a:pt x="15435" y="144404"/>
                  </a:cubicBezTo>
                  <a:cubicBezTo>
                    <a:pt x="17486" y="146815"/>
                    <a:pt x="19716" y="146190"/>
                    <a:pt x="20965" y="149405"/>
                  </a:cubicBezTo>
                  <a:cubicBezTo>
                    <a:pt x="22392" y="153066"/>
                    <a:pt x="22303" y="156906"/>
                    <a:pt x="23730" y="160478"/>
                  </a:cubicBezTo>
                  <a:cubicBezTo>
                    <a:pt x="25246" y="164228"/>
                    <a:pt x="27119" y="166997"/>
                    <a:pt x="28011" y="171104"/>
                  </a:cubicBezTo>
                  <a:cubicBezTo>
                    <a:pt x="28725" y="174140"/>
                    <a:pt x="28100" y="177266"/>
                    <a:pt x="28903" y="180302"/>
                  </a:cubicBezTo>
                  <a:cubicBezTo>
                    <a:pt x="30062" y="184677"/>
                    <a:pt x="32649" y="188160"/>
                    <a:pt x="34076" y="192446"/>
                  </a:cubicBezTo>
                  <a:cubicBezTo>
                    <a:pt x="35860" y="197804"/>
                    <a:pt x="37109" y="201822"/>
                    <a:pt x="40320" y="206287"/>
                  </a:cubicBezTo>
                  <a:cubicBezTo>
                    <a:pt x="43441" y="210752"/>
                    <a:pt x="45136" y="215931"/>
                    <a:pt x="47812" y="220664"/>
                  </a:cubicBezTo>
                  <a:cubicBezTo>
                    <a:pt x="51201" y="226647"/>
                    <a:pt x="54055" y="232808"/>
                    <a:pt x="56464" y="239148"/>
                  </a:cubicBezTo>
                  <a:cubicBezTo>
                    <a:pt x="58069" y="243256"/>
                    <a:pt x="59229" y="249507"/>
                    <a:pt x="64224" y="251114"/>
                  </a:cubicBezTo>
                  <a:cubicBezTo>
                    <a:pt x="68326" y="252454"/>
                    <a:pt x="67702" y="247542"/>
                    <a:pt x="66989" y="244417"/>
                  </a:cubicBezTo>
                  <a:cubicBezTo>
                    <a:pt x="65383" y="237452"/>
                    <a:pt x="61815" y="230397"/>
                    <a:pt x="58872" y="223879"/>
                  </a:cubicBezTo>
                  <a:cubicBezTo>
                    <a:pt x="56285" y="218074"/>
                    <a:pt x="52539" y="212002"/>
                    <a:pt x="50755" y="206019"/>
                  </a:cubicBezTo>
                  <a:cubicBezTo>
                    <a:pt x="48882" y="199768"/>
                    <a:pt x="46920" y="193071"/>
                    <a:pt x="45315" y="186731"/>
                  </a:cubicBezTo>
                  <a:cubicBezTo>
                    <a:pt x="44423" y="183249"/>
                    <a:pt x="42906" y="179944"/>
                    <a:pt x="42104" y="176462"/>
                  </a:cubicBezTo>
                  <a:cubicBezTo>
                    <a:pt x="41123" y="172265"/>
                    <a:pt x="40676" y="167979"/>
                    <a:pt x="39963" y="163693"/>
                  </a:cubicBezTo>
                  <a:cubicBezTo>
                    <a:pt x="38803" y="156817"/>
                    <a:pt x="35414" y="150744"/>
                    <a:pt x="34255" y="143958"/>
                  </a:cubicBezTo>
                  <a:cubicBezTo>
                    <a:pt x="33541" y="139672"/>
                    <a:pt x="32292" y="135385"/>
                    <a:pt x="31133" y="131188"/>
                  </a:cubicBezTo>
                  <a:cubicBezTo>
                    <a:pt x="29973" y="127081"/>
                    <a:pt x="29884" y="123420"/>
                    <a:pt x="29706" y="119223"/>
                  </a:cubicBezTo>
                  <a:cubicBezTo>
                    <a:pt x="29349" y="110472"/>
                    <a:pt x="28279" y="101721"/>
                    <a:pt x="25781" y="93237"/>
                  </a:cubicBezTo>
                  <a:cubicBezTo>
                    <a:pt x="23016" y="83593"/>
                    <a:pt x="20697" y="73592"/>
                    <a:pt x="20251" y="63591"/>
                  </a:cubicBezTo>
                  <a:cubicBezTo>
                    <a:pt x="19716" y="53589"/>
                    <a:pt x="17932" y="43410"/>
                    <a:pt x="17932" y="33408"/>
                  </a:cubicBezTo>
                  <a:cubicBezTo>
                    <a:pt x="17932" y="28497"/>
                    <a:pt x="17665" y="23943"/>
                    <a:pt x="17130" y="19121"/>
                  </a:cubicBezTo>
                  <a:cubicBezTo>
                    <a:pt x="16773" y="15728"/>
                    <a:pt x="16683" y="7869"/>
                    <a:pt x="14365" y="5190"/>
                  </a:cubicBezTo>
                  <a:cubicBezTo>
                    <a:pt x="13562" y="4208"/>
                    <a:pt x="11778" y="4119"/>
                    <a:pt x="10618" y="3405"/>
                  </a:cubicBezTo>
                  <a:cubicBezTo>
                    <a:pt x="9191" y="2512"/>
                    <a:pt x="8121" y="1172"/>
                    <a:pt x="6605" y="458"/>
                  </a:cubicBezTo>
                  <a:close/>
                </a:path>
              </a:pathLst>
            </a:custGeom>
            <a:grpFill/>
            <a:ln w="3175" cap="flat">
              <a:solidFill>
                <a:schemeClr val="bg1">
                  <a:lumMod val="85000"/>
                </a:schemeClr>
              </a:solidFill>
              <a:prstDash val="solid"/>
              <a:miter/>
            </a:ln>
          </p:spPr>
          <p:txBody>
            <a:bodyPr/>
            <a:lstStyle/>
            <a:p>
              <a:endParaRPr lang="en-US"/>
            </a:p>
          </p:txBody>
        </p:sp>
        <p:sp>
          <p:nvSpPr>
            <p:cNvPr id="62" name="Freeform 61">
              <a:extLst>
                <a:ext uri="{FF2B5EF4-FFF2-40B4-BE49-F238E27FC236}">
                  <a16:creationId xmlns:a16="http://schemas.microsoft.com/office/drawing/2014/main" id="{D39C41CD-E343-31F1-C1E6-E2DCA52DFFAA}"/>
                </a:ext>
              </a:extLst>
            </p:cNvPr>
            <p:cNvSpPr/>
            <p:nvPr/>
          </p:nvSpPr>
          <p:spPr>
            <a:xfrm>
              <a:off x="10964601" y="1723865"/>
              <a:ext cx="10476" cy="18891"/>
            </a:xfrm>
            <a:custGeom>
              <a:avLst/>
              <a:gdLst>
                <a:gd name="csX0" fmla="*/ 8653 w 10476"/>
                <a:gd name="csY0" fmla="*/ 2869 h 18891"/>
                <a:gd name="csX1" fmla="*/ 2142 w 10476"/>
                <a:gd name="csY1" fmla="*/ 904 h 18891"/>
                <a:gd name="csX2" fmla="*/ 4194 w 10476"/>
                <a:gd name="csY2" fmla="*/ 17781 h 18891"/>
                <a:gd name="csX3" fmla="*/ 8564 w 10476"/>
                <a:gd name="csY3" fmla="*/ 2869 h 18891"/>
              </a:gdLst>
              <a:ahLst/>
              <a:cxnLst>
                <a:cxn ang="0">
                  <a:pos x="csX0" y="csY0"/>
                </a:cxn>
                <a:cxn ang="0">
                  <a:pos x="csX1" y="csY1"/>
                </a:cxn>
                <a:cxn ang="0">
                  <a:pos x="csX2" y="csY2"/>
                </a:cxn>
                <a:cxn ang="0">
                  <a:pos x="csX3" y="csY3"/>
                </a:cxn>
              </a:cxnLst>
              <a:rect l="l" t="t" r="r" b="b"/>
              <a:pathLst>
                <a:path w="10476" h="18891">
                  <a:moveTo>
                    <a:pt x="8653" y="2869"/>
                  </a:moveTo>
                  <a:cubicBezTo>
                    <a:pt x="7137" y="636"/>
                    <a:pt x="4729" y="-1150"/>
                    <a:pt x="2142" y="904"/>
                  </a:cubicBezTo>
                  <a:cubicBezTo>
                    <a:pt x="-1961" y="4119"/>
                    <a:pt x="448" y="15192"/>
                    <a:pt x="4194" y="17781"/>
                  </a:cubicBezTo>
                  <a:cubicBezTo>
                    <a:pt x="12399" y="23318"/>
                    <a:pt x="11061" y="6530"/>
                    <a:pt x="8564" y="2869"/>
                  </a:cubicBezTo>
                  <a:close/>
                </a:path>
              </a:pathLst>
            </a:custGeom>
            <a:grpFill/>
            <a:ln w="3175" cap="flat">
              <a:solidFill>
                <a:schemeClr val="bg1">
                  <a:lumMod val="85000"/>
                </a:schemeClr>
              </a:solidFill>
              <a:prstDash val="solid"/>
              <a:miter/>
            </a:ln>
          </p:spPr>
          <p:txBody>
            <a:bodyPr/>
            <a:lstStyle/>
            <a:p>
              <a:endParaRPr lang="en-US"/>
            </a:p>
          </p:txBody>
        </p:sp>
        <p:sp>
          <p:nvSpPr>
            <p:cNvPr id="63" name="Freeform 62">
              <a:extLst>
                <a:ext uri="{FF2B5EF4-FFF2-40B4-BE49-F238E27FC236}">
                  <a16:creationId xmlns:a16="http://schemas.microsoft.com/office/drawing/2014/main" id="{6199229C-212A-F02C-8550-D6720CF6827C}"/>
                </a:ext>
              </a:extLst>
            </p:cNvPr>
            <p:cNvSpPr/>
            <p:nvPr/>
          </p:nvSpPr>
          <p:spPr>
            <a:xfrm>
              <a:off x="10932183" y="1653729"/>
              <a:ext cx="36181" cy="66735"/>
            </a:xfrm>
            <a:custGeom>
              <a:avLst/>
              <a:gdLst>
                <a:gd name="csX0" fmla="*/ 30547 w 36181"/>
                <a:gd name="csY0" fmla="*/ 55591 h 66735"/>
                <a:gd name="csX1" fmla="*/ 25106 w 36181"/>
                <a:gd name="csY1" fmla="*/ 43983 h 66735"/>
                <a:gd name="csX2" fmla="*/ 16186 w 36181"/>
                <a:gd name="csY2" fmla="*/ 26213 h 66735"/>
                <a:gd name="csX3" fmla="*/ 12084 w 36181"/>
                <a:gd name="csY3" fmla="*/ 9514 h 66735"/>
                <a:gd name="csX4" fmla="*/ 7802 w 36181"/>
                <a:gd name="csY4" fmla="*/ 852 h 66735"/>
                <a:gd name="csX5" fmla="*/ 221 w 36181"/>
                <a:gd name="csY5" fmla="*/ 4156 h 66735"/>
                <a:gd name="csX6" fmla="*/ 3343 w 36181"/>
                <a:gd name="csY6" fmla="*/ 13443 h 66735"/>
                <a:gd name="csX7" fmla="*/ 8248 w 36181"/>
                <a:gd name="csY7" fmla="*/ 25052 h 66735"/>
                <a:gd name="csX8" fmla="*/ 10389 w 36181"/>
                <a:gd name="csY8" fmla="*/ 29963 h 66735"/>
                <a:gd name="csX9" fmla="*/ 9051 w 36181"/>
                <a:gd name="csY9" fmla="*/ 35857 h 66735"/>
                <a:gd name="csX10" fmla="*/ 11727 w 36181"/>
                <a:gd name="csY10" fmla="*/ 41036 h 66735"/>
                <a:gd name="csX11" fmla="*/ 14938 w 36181"/>
                <a:gd name="csY11" fmla="*/ 48090 h 66735"/>
                <a:gd name="csX12" fmla="*/ 24214 w 36181"/>
                <a:gd name="csY12" fmla="*/ 55591 h 66735"/>
                <a:gd name="csX13" fmla="*/ 31439 w 36181"/>
                <a:gd name="csY13" fmla="*/ 65860 h 66735"/>
                <a:gd name="csX14" fmla="*/ 36166 w 36181"/>
                <a:gd name="csY14" fmla="*/ 64253 h 66735"/>
                <a:gd name="csX15" fmla="*/ 33847 w 36181"/>
                <a:gd name="csY15" fmla="*/ 60771 h 66735"/>
                <a:gd name="csX16" fmla="*/ 30457 w 36181"/>
                <a:gd name="csY16" fmla="*/ 55591 h 667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6181" h="66735">
                  <a:moveTo>
                    <a:pt x="30547" y="55591"/>
                  </a:moveTo>
                  <a:cubicBezTo>
                    <a:pt x="27960" y="52019"/>
                    <a:pt x="26800" y="47912"/>
                    <a:pt x="25106" y="43983"/>
                  </a:cubicBezTo>
                  <a:cubicBezTo>
                    <a:pt x="22519" y="38000"/>
                    <a:pt x="18149" y="32285"/>
                    <a:pt x="16186" y="26213"/>
                  </a:cubicBezTo>
                  <a:cubicBezTo>
                    <a:pt x="14492" y="20855"/>
                    <a:pt x="13689" y="14961"/>
                    <a:pt x="12084" y="9514"/>
                  </a:cubicBezTo>
                  <a:cubicBezTo>
                    <a:pt x="11281" y="6835"/>
                    <a:pt x="10300" y="2460"/>
                    <a:pt x="7802" y="852"/>
                  </a:cubicBezTo>
                  <a:cubicBezTo>
                    <a:pt x="4681" y="-1201"/>
                    <a:pt x="1113" y="674"/>
                    <a:pt x="221" y="4156"/>
                  </a:cubicBezTo>
                  <a:cubicBezTo>
                    <a:pt x="-671" y="7817"/>
                    <a:pt x="1291" y="10675"/>
                    <a:pt x="3343" y="13443"/>
                  </a:cubicBezTo>
                  <a:cubicBezTo>
                    <a:pt x="6019" y="17015"/>
                    <a:pt x="7446" y="20676"/>
                    <a:pt x="8248" y="25052"/>
                  </a:cubicBezTo>
                  <a:cubicBezTo>
                    <a:pt x="8605" y="26838"/>
                    <a:pt x="10121" y="28445"/>
                    <a:pt x="10389" y="29963"/>
                  </a:cubicBezTo>
                  <a:cubicBezTo>
                    <a:pt x="10746" y="32017"/>
                    <a:pt x="9229" y="33982"/>
                    <a:pt x="9051" y="35857"/>
                  </a:cubicBezTo>
                  <a:cubicBezTo>
                    <a:pt x="8694" y="38714"/>
                    <a:pt x="9675" y="39429"/>
                    <a:pt x="11727" y="41036"/>
                  </a:cubicBezTo>
                  <a:cubicBezTo>
                    <a:pt x="14849" y="43447"/>
                    <a:pt x="14403" y="44340"/>
                    <a:pt x="14938" y="48090"/>
                  </a:cubicBezTo>
                  <a:cubicBezTo>
                    <a:pt x="16008" y="54966"/>
                    <a:pt x="20022" y="52377"/>
                    <a:pt x="24214" y="55591"/>
                  </a:cubicBezTo>
                  <a:cubicBezTo>
                    <a:pt x="27692" y="58270"/>
                    <a:pt x="28406" y="63360"/>
                    <a:pt x="31439" y="65860"/>
                  </a:cubicBezTo>
                  <a:cubicBezTo>
                    <a:pt x="33222" y="67289"/>
                    <a:pt x="36433" y="67111"/>
                    <a:pt x="36166" y="64253"/>
                  </a:cubicBezTo>
                  <a:cubicBezTo>
                    <a:pt x="36077" y="63360"/>
                    <a:pt x="34382" y="61574"/>
                    <a:pt x="33847" y="60771"/>
                  </a:cubicBezTo>
                  <a:cubicBezTo>
                    <a:pt x="32687" y="58985"/>
                    <a:pt x="31706" y="57288"/>
                    <a:pt x="30457" y="55591"/>
                  </a:cubicBezTo>
                  <a:close/>
                </a:path>
              </a:pathLst>
            </a:custGeom>
            <a:grpFill/>
            <a:ln w="3175" cap="flat">
              <a:solidFill>
                <a:schemeClr val="bg1">
                  <a:lumMod val="85000"/>
                </a:schemeClr>
              </a:solidFill>
              <a:prstDash val="solid"/>
              <a:miter/>
            </a:ln>
          </p:spPr>
          <p:txBody>
            <a:bodyPr/>
            <a:lstStyle/>
            <a:p>
              <a:endParaRPr lang="en-US"/>
            </a:p>
          </p:txBody>
        </p:sp>
        <p:grpSp>
          <p:nvGrpSpPr>
            <p:cNvPr id="925" name="Graphic 10">
              <a:extLst>
                <a:ext uri="{FF2B5EF4-FFF2-40B4-BE49-F238E27FC236}">
                  <a16:creationId xmlns:a16="http://schemas.microsoft.com/office/drawing/2014/main" id="{6EA952E6-7339-F323-9492-6334566F8C2C}"/>
                </a:ext>
              </a:extLst>
            </p:cNvPr>
            <p:cNvGrpSpPr/>
            <p:nvPr/>
          </p:nvGrpSpPr>
          <p:grpSpPr>
            <a:xfrm>
              <a:off x="9577469" y="878699"/>
              <a:ext cx="357447" cy="284750"/>
              <a:chOff x="9577469" y="878699"/>
              <a:chExt cx="357447" cy="284750"/>
            </a:xfrm>
            <a:grpFill/>
          </p:grpSpPr>
          <p:sp>
            <p:nvSpPr>
              <p:cNvPr id="1249" name="Freeform 1248">
                <a:extLst>
                  <a:ext uri="{FF2B5EF4-FFF2-40B4-BE49-F238E27FC236}">
                    <a16:creationId xmlns:a16="http://schemas.microsoft.com/office/drawing/2014/main" id="{82283340-BD03-F6B4-B171-7413A53A1880}"/>
                  </a:ext>
                </a:extLst>
              </p:cNvPr>
              <p:cNvSpPr/>
              <p:nvPr/>
            </p:nvSpPr>
            <p:spPr>
              <a:xfrm>
                <a:off x="9580681" y="878699"/>
                <a:ext cx="354235" cy="284750"/>
              </a:xfrm>
              <a:custGeom>
                <a:avLst/>
                <a:gdLst>
                  <a:gd name="csX0" fmla="*/ 205234 w 354235"/>
                  <a:gd name="csY0" fmla="*/ 284750 h 284750"/>
                  <a:gd name="csX1" fmla="*/ 294427 w 354235"/>
                  <a:gd name="csY1" fmla="*/ 282964 h 284750"/>
                  <a:gd name="csX2" fmla="*/ 295140 w 354235"/>
                  <a:gd name="csY2" fmla="*/ 282607 h 284750"/>
                  <a:gd name="csX3" fmla="*/ 301205 w 354235"/>
                  <a:gd name="csY3" fmla="*/ 269212 h 284750"/>
                  <a:gd name="csX4" fmla="*/ 306289 w 354235"/>
                  <a:gd name="csY4" fmla="*/ 262336 h 284750"/>
                  <a:gd name="csX5" fmla="*/ 306022 w 354235"/>
                  <a:gd name="csY5" fmla="*/ 251442 h 284750"/>
                  <a:gd name="csX6" fmla="*/ 307895 w 354235"/>
                  <a:gd name="csY6" fmla="*/ 243941 h 284750"/>
                  <a:gd name="csX7" fmla="*/ 313692 w 354235"/>
                  <a:gd name="csY7" fmla="*/ 239655 h 284750"/>
                  <a:gd name="csX8" fmla="*/ 320739 w 354235"/>
                  <a:gd name="csY8" fmla="*/ 230547 h 284750"/>
                  <a:gd name="csX9" fmla="*/ 329212 w 354235"/>
                  <a:gd name="csY9" fmla="*/ 224028 h 284750"/>
                  <a:gd name="csX10" fmla="*/ 332334 w 354235"/>
                  <a:gd name="csY10" fmla="*/ 217867 h 284750"/>
                  <a:gd name="csX11" fmla="*/ 344731 w 354235"/>
                  <a:gd name="csY11" fmla="*/ 213938 h 284750"/>
                  <a:gd name="csX12" fmla="*/ 343661 w 354235"/>
                  <a:gd name="csY12" fmla="*/ 208401 h 284750"/>
                  <a:gd name="csX13" fmla="*/ 344642 w 354235"/>
                  <a:gd name="csY13" fmla="*/ 202240 h 284750"/>
                  <a:gd name="csX14" fmla="*/ 354008 w 354235"/>
                  <a:gd name="csY14" fmla="*/ 192417 h 284750"/>
                  <a:gd name="csX15" fmla="*/ 350262 w 354235"/>
                  <a:gd name="csY15" fmla="*/ 184648 h 284750"/>
                  <a:gd name="csX16" fmla="*/ 346337 w 354235"/>
                  <a:gd name="csY16" fmla="*/ 175540 h 284750"/>
                  <a:gd name="csX17" fmla="*/ 341699 w 354235"/>
                  <a:gd name="csY17" fmla="*/ 167592 h 284750"/>
                  <a:gd name="csX18" fmla="*/ 334831 w 354235"/>
                  <a:gd name="csY18" fmla="*/ 161074 h 284750"/>
                  <a:gd name="csX19" fmla="*/ 326447 w 354235"/>
                  <a:gd name="csY19" fmla="*/ 153126 h 284750"/>
                  <a:gd name="csX20" fmla="*/ 318598 w 354235"/>
                  <a:gd name="csY20" fmla="*/ 146340 h 284750"/>
                  <a:gd name="csX21" fmla="*/ 312355 w 354235"/>
                  <a:gd name="csY21" fmla="*/ 139375 h 284750"/>
                  <a:gd name="csX22" fmla="*/ 309233 w 354235"/>
                  <a:gd name="csY22" fmla="*/ 130088 h 284750"/>
                  <a:gd name="csX23" fmla="*/ 291572 w 354235"/>
                  <a:gd name="csY23" fmla="*/ 116961 h 284750"/>
                  <a:gd name="csX24" fmla="*/ 288718 w 354235"/>
                  <a:gd name="csY24" fmla="*/ 107228 h 284750"/>
                  <a:gd name="csX25" fmla="*/ 283278 w 354235"/>
                  <a:gd name="csY25" fmla="*/ 97137 h 284750"/>
                  <a:gd name="csX26" fmla="*/ 276677 w 354235"/>
                  <a:gd name="csY26" fmla="*/ 79367 h 284750"/>
                  <a:gd name="csX27" fmla="*/ 270434 w 354235"/>
                  <a:gd name="csY27" fmla="*/ 73027 h 284750"/>
                  <a:gd name="csX28" fmla="*/ 270434 w 354235"/>
                  <a:gd name="csY28" fmla="*/ 67580 h 284750"/>
                  <a:gd name="csX29" fmla="*/ 259820 w 354235"/>
                  <a:gd name="csY29" fmla="*/ 52489 h 284750"/>
                  <a:gd name="csX30" fmla="*/ 256341 w 354235"/>
                  <a:gd name="csY30" fmla="*/ 49006 h 284750"/>
                  <a:gd name="csX31" fmla="*/ 230743 w 354235"/>
                  <a:gd name="csY31" fmla="*/ 39987 h 284750"/>
                  <a:gd name="csX32" fmla="*/ 218969 w 354235"/>
                  <a:gd name="csY32" fmla="*/ 32218 h 284750"/>
                  <a:gd name="csX33" fmla="*/ 206928 w 354235"/>
                  <a:gd name="csY33" fmla="*/ 29361 h 284750"/>
                  <a:gd name="csX34" fmla="*/ 187038 w 354235"/>
                  <a:gd name="csY34" fmla="*/ 9805 h 284750"/>
                  <a:gd name="csX35" fmla="*/ 173838 w 354235"/>
                  <a:gd name="csY35" fmla="*/ 5340 h 284750"/>
                  <a:gd name="csX36" fmla="*/ 157872 w 354235"/>
                  <a:gd name="csY36" fmla="*/ 161 h 284750"/>
                  <a:gd name="csX37" fmla="*/ 131827 w 354235"/>
                  <a:gd name="csY37" fmla="*/ 339 h 284750"/>
                  <a:gd name="csX38" fmla="*/ 124781 w 354235"/>
                  <a:gd name="csY38" fmla="*/ 5340 h 284750"/>
                  <a:gd name="csX39" fmla="*/ 108013 w 354235"/>
                  <a:gd name="csY39" fmla="*/ 10519 h 284750"/>
                  <a:gd name="csX40" fmla="*/ 91958 w 354235"/>
                  <a:gd name="csY40" fmla="*/ 20788 h 284750"/>
                  <a:gd name="csX41" fmla="*/ 86607 w 354235"/>
                  <a:gd name="csY41" fmla="*/ 26503 h 284750"/>
                  <a:gd name="csX42" fmla="*/ 80898 w 354235"/>
                  <a:gd name="csY42" fmla="*/ 30790 h 284750"/>
                  <a:gd name="csX43" fmla="*/ 72692 w 354235"/>
                  <a:gd name="csY43" fmla="*/ 28289 h 284750"/>
                  <a:gd name="csX44" fmla="*/ 68857 w 354235"/>
                  <a:gd name="csY44" fmla="*/ 26503 h 284750"/>
                  <a:gd name="csX45" fmla="*/ 63238 w 354235"/>
                  <a:gd name="csY45" fmla="*/ 26146 h 284750"/>
                  <a:gd name="csX46" fmla="*/ 47005 w 354235"/>
                  <a:gd name="csY46" fmla="*/ 19895 h 284750"/>
                  <a:gd name="csX47" fmla="*/ 39423 w 354235"/>
                  <a:gd name="csY47" fmla="*/ 16056 h 284750"/>
                  <a:gd name="csX48" fmla="*/ 32555 w 354235"/>
                  <a:gd name="csY48" fmla="*/ 18467 h 284750"/>
                  <a:gd name="csX49" fmla="*/ 24261 w 354235"/>
                  <a:gd name="csY49" fmla="*/ 19806 h 284750"/>
                  <a:gd name="csX50" fmla="*/ 18017 w 354235"/>
                  <a:gd name="csY50" fmla="*/ 26057 h 284750"/>
                  <a:gd name="csX51" fmla="*/ 11149 w 354235"/>
                  <a:gd name="csY51" fmla="*/ 33647 h 284750"/>
                  <a:gd name="csX52" fmla="*/ 0 w 354235"/>
                  <a:gd name="csY52" fmla="*/ 36415 h 284750"/>
                  <a:gd name="csX53" fmla="*/ 179 w 354235"/>
                  <a:gd name="csY53" fmla="*/ 39898 h 284750"/>
                  <a:gd name="csX54" fmla="*/ 9722 w 354235"/>
                  <a:gd name="csY54" fmla="*/ 45702 h 284750"/>
                  <a:gd name="csX55" fmla="*/ 9722 w 354235"/>
                  <a:gd name="csY55" fmla="*/ 57847 h 284750"/>
                  <a:gd name="csX56" fmla="*/ 24350 w 354235"/>
                  <a:gd name="csY56" fmla="*/ 81064 h 284750"/>
                  <a:gd name="csX57" fmla="*/ 32199 w 354235"/>
                  <a:gd name="csY57" fmla="*/ 89368 h 284750"/>
                  <a:gd name="csX58" fmla="*/ 38710 w 354235"/>
                  <a:gd name="csY58" fmla="*/ 94101 h 284750"/>
                  <a:gd name="csX59" fmla="*/ 32466 w 354235"/>
                  <a:gd name="csY59" fmla="*/ 99102 h 284750"/>
                  <a:gd name="csX60" fmla="*/ 36123 w 354235"/>
                  <a:gd name="csY60" fmla="*/ 101602 h 284750"/>
                  <a:gd name="csX61" fmla="*/ 38977 w 354235"/>
                  <a:gd name="csY61" fmla="*/ 105799 h 284750"/>
                  <a:gd name="csX62" fmla="*/ 45578 w 354235"/>
                  <a:gd name="csY62" fmla="*/ 111514 h 284750"/>
                  <a:gd name="csX63" fmla="*/ 45132 w 354235"/>
                  <a:gd name="csY63" fmla="*/ 124909 h 284750"/>
                  <a:gd name="csX64" fmla="*/ 48075 w 354235"/>
                  <a:gd name="csY64" fmla="*/ 126694 h 284750"/>
                  <a:gd name="csX65" fmla="*/ 50929 w 354235"/>
                  <a:gd name="csY65" fmla="*/ 124551 h 284750"/>
                  <a:gd name="csX66" fmla="*/ 53783 w 354235"/>
                  <a:gd name="csY66" fmla="*/ 121247 h 284750"/>
                  <a:gd name="csX67" fmla="*/ 57797 w 354235"/>
                  <a:gd name="csY67" fmla="*/ 123033 h 284750"/>
                  <a:gd name="csX68" fmla="*/ 59938 w 354235"/>
                  <a:gd name="csY68" fmla="*/ 134553 h 284750"/>
                  <a:gd name="csX69" fmla="*/ 65111 w 354235"/>
                  <a:gd name="csY69" fmla="*/ 142589 h 284750"/>
                  <a:gd name="csX70" fmla="*/ 68946 w 354235"/>
                  <a:gd name="csY70" fmla="*/ 122319 h 284750"/>
                  <a:gd name="csX71" fmla="*/ 73763 w 354235"/>
                  <a:gd name="csY71" fmla="*/ 128123 h 284750"/>
                  <a:gd name="csX72" fmla="*/ 71890 w 354235"/>
                  <a:gd name="csY72" fmla="*/ 133213 h 284750"/>
                  <a:gd name="csX73" fmla="*/ 74566 w 354235"/>
                  <a:gd name="csY73" fmla="*/ 140000 h 284750"/>
                  <a:gd name="csX74" fmla="*/ 72692 w 354235"/>
                  <a:gd name="csY74" fmla="*/ 146786 h 284750"/>
                  <a:gd name="csX75" fmla="*/ 71533 w 354235"/>
                  <a:gd name="csY75" fmla="*/ 156966 h 284750"/>
                  <a:gd name="csX76" fmla="*/ 65735 w 354235"/>
                  <a:gd name="csY76" fmla="*/ 163485 h 284750"/>
                  <a:gd name="csX77" fmla="*/ 69660 w 354235"/>
                  <a:gd name="csY77" fmla="*/ 171879 h 284750"/>
                  <a:gd name="csX78" fmla="*/ 69660 w 354235"/>
                  <a:gd name="csY78" fmla="*/ 183755 h 284750"/>
                  <a:gd name="csX79" fmla="*/ 73763 w 354235"/>
                  <a:gd name="csY79" fmla="*/ 193131 h 284750"/>
                  <a:gd name="csX80" fmla="*/ 66806 w 354235"/>
                  <a:gd name="csY80" fmla="*/ 191703 h 284750"/>
                  <a:gd name="csX81" fmla="*/ 65379 w 354235"/>
                  <a:gd name="csY81" fmla="*/ 180987 h 284750"/>
                  <a:gd name="csX82" fmla="*/ 52891 w 354235"/>
                  <a:gd name="csY82" fmla="*/ 173665 h 284750"/>
                  <a:gd name="csX83" fmla="*/ 45221 w 354235"/>
                  <a:gd name="csY83" fmla="*/ 176165 h 284750"/>
                  <a:gd name="csX84" fmla="*/ 39156 w 354235"/>
                  <a:gd name="csY84" fmla="*/ 174022 h 284750"/>
                  <a:gd name="csX85" fmla="*/ 41296 w 354235"/>
                  <a:gd name="csY85" fmla="*/ 185184 h 284750"/>
                  <a:gd name="csX86" fmla="*/ 52089 w 354235"/>
                  <a:gd name="csY86" fmla="*/ 187684 h 284750"/>
                  <a:gd name="csX87" fmla="*/ 51108 w 354235"/>
                  <a:gd name="csY87" fmla="*/ 192506 h 284750"/>
                  <a:gd name="csX88" fmla="*/ 48254 w 354235"/>
                  <a:gd name="csY88" fmla="*/ 195989 h 284750"/>
                  <a:gd name="csX89" fmla="*/ 56103 w 354235"/>
                  <a:gd name="csY89" fmla="*/ 203668 h 284750"/>
                  <a:gd name="csX90" fmla="*/ 59135 w 354235"/>
                  <a:gd name="csY90" fmla="*/ 216974 h 284750"/>
                  <a:gd name="csX91" fmla="*/ 68500 w 354235"/>
                  <a:gd name="csY91" fmla="*/ 213759 h 284750"/>
                  <a:gd name="csX92" fmla="*/ 70463 w 354235"/>
                  <a:gd name="csY92" fmla="*/ 225725 h 284750"/>
                  <a:gd name="csX93" fmla="*/ 68411 w 354235"/>
                  <a:gd name="csY93" fmla="*/ 234744 h 284750"/>
                  <a:gd name="csX94" fmla="*/ 62970 w 354235"/>
                  <a:gd name="csY94" fmla="*/ 239387 h 284750"/>
                  <a:gd name="csX95" fmla="*/ 65914 w 354235"/>
                  <a:gd name="csY95" fmla="*/ 250192 h 284750"/>
                  <a:gd name="csX96" fmla="*/ 70106 w 354235"/>
                  <a:gd name="csY96" fmla="*/ 263229 h 284750"/>
                  <a:gd name="csX97" fmla="*/ 204966 w 354235"/>
                  <a:gd name="csY97" fmla="*/ 263944 h 284750"/>
                  <a:gd name="csX98" fmla="*/ 204966 w 354235"/>
                  <a:gd name="csY98" fmla="*/ 284571 h 284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Lst>
                <a:rect l="l" t="t" r="r" b="b"/>
                <a:pathLst>
                  <a:path w="354235" h="284750">
                    <a:moveTo>
                      <a:pt x="205234" y="284750"/>
                    </a:moveTo>
                    <a:lnTo>
                      <a:pt x="294427" y="282964"/>
                    </a:lnTo>
                    <a:lnTo>
                      <a:pt x="295140" y="282607"/>
                    </a:lnTo>
                    <a:cubicBezTo>
                      <a:pt x="301830" y="283857"/>
                      <a:pt x="299867" y="272874"/>
                      <a:pt x="301205" y="269212"/>
                    </a:cubicBezTo>
                    <a:cubicBezTo>
                      <a:pt x="302186" y="266444"/>
                      <a:pt x="305487" y="265372"/>
                      <a:pt x="306289" y="262336"/>
                    </a:cubicBezTo>
                    <a:cubicBezTo>
                      <a:pt x="307181" y="259122"/>
                      <a:pt x="305665" y="254925"/>
                      <a:pt x="306022" y="251442"/>
                    </a:cubicBezTo>
                    <a:cubicBezTo>
                      <a:pt x="306200" y="249478"/>
                      <a:pt x="306914" y="245727"/>
                      <a:pt x="307895" y="243941"/>
                    </a:cubicBezTo>
                    <a:cubicBezTo>
                      <a:pt x="309233" y="241441"/>
                      <a:pt x="311463" y="241173"/>
                      <a:pt x="313692" y="239655"/>
                    </a:cubicBezTo>
                    <a:cubicBezTo>
                      <a:pt x="316993" y="237333"/>
                      <a:pt x="317706" y="233047"/>
                      <a:pt x="320739" y="230547"/>
                    </a:cubicBezTo>
                    <a:cubicBezTo>
                      <a:pt x="323504" y="228314"/>
                      <a:pt x="327250" y="227511"/>
                      <a:pt x="329212" y="224028"/>
                    </a:cubicBezTo>
                    <a:cubicBezTo>
                      <a:pt x="330728" y="221438"/>
                      <a:pt x="329480" y="219742"/>
                      <a:pt x="332334" y="217867"/>
                    </a:cubicBezTo>
                    <a:cubicBezTo>
                      <a:pt x="335366" y="215902"/>
                      <a:pt x="342591" y="217063"/>
                      <a:pt x="344731" y="213938"/>
                    </a:cubicBezTo>
                    <a:cubicBezTo>
                      <a:pt x="346159" y="211884"/>
                      <a:pt x="344018" y="210187"/>
                      <a:pt x="343661" y="208401"/>
                    </a:cubicBezTo>
                    <a:cubicBezTo>
                      <a:pt x="343215" y="206169"/>
                      <a:pt x="343661" y="204115"/>
                      <a:pt x="344642" y="202240"/>
                    </a:cubicBezTo>
                    <a:cubicBezTo>
                      <a:pt x="346783" y="198311"/>
                      <a:pt x="352937" y="195810"/>
                      <a:pt x="354008" y="192417"/>
                    </a:cubicBezTo>
                    <a:cubicBezTo>
                      <a:pt x="355078" y="189024"/>
                      <a:pt x="352135" y="186791"/>
                      <a:pt x="350262" y="184648"/>
                    </a:cubicBezTo>
                    <a:cubicBezTo>
                      <a:pt x="347943" y="181969"/>
                      <a:pt x="346783" y="179112"/>
                      <a:pt x="346337" y="175540"/>
                    </a:cubicBezTo>
                    <a:cubicBezTo>
                      <a:pt x="345802" y="170897"/>
                      <a:pt x="345980" y="169557"/>
                      <a:pt x="341699" y="167592"/>
                    </a:cubicBezTo>
                    <a:cubicBezTo>
                      <a:pt x="338131" y="165896"/>
                      <a:pt x="337596" y="164021"/>
                      <a:pt x="334831" y="161074"/>
                    </a:cubicBezTo>
                    <a:cubicBezTo>
                      <a:pt x="332156" y="158216"/>
                      <a:pt x="328944" y="156252"/>
                      <a:pt x="326447" y="153126"/>
                    </a:cubicBezTo>
                    <a:cubicBezTo>
                      <a:pt x="324128" y="150180"/>
                      <a:pt x="321631" y="148304"/>
                      <a:pt x="318598" y="146340"/>
                    </a:cubicBezTo>
                    <a:cubicBezTo>
                      <a:pt x="315833" y="144465"/>
                      <a:pt x="313514" y="142589"/>
                      <a:pt x="312355" y="139375"/>
                    </a:cubicBezTo>
                    <a:cubicBezTo>
                      <a:pt x="311195" y="136071"/>
                      <a:pt x="311373" y="132677"/>
                      <a:pt x="309233" y="130088"/>
                    </a:cubicBezTo>
                    <a:cubicBezTo>
                      <a:pt x="304684" y="124641"/>
                      <a:pt x="295943" y="122497"/>
                      <a:pt x="291572" y="116961"/>
                    </a:cubicBezTo>
                    <a:cubicBezTo>
                      <a:pt x="289432" y="114104"/>
                      <a:pt x="290235" y="110532"/>
                      <a:pt x="288718" y="107228"/>
                    </a:cubicBezTo>
                    <a:cubicBezTo>
                      <a:pt x="287113" y="103745"/>
                      <a:pt x="285062" y="100531"/>
                      <a:pt x="283278" y="97137"/>
                    </a:cubicBezTo>
                    <a:cubicBezTo>
                      <a:pt x="280423" y="91422"/>
                      <a:pt x="281048" y="84100"/>
                      <a:pt x="276677" y="79367"/>
                    </a:cubicBezTo>
                    <a:cubicBezTo>
                      <a:pt x="274626" y="77135"/>
                      <a:pt x="271504" y="76063"/>
                      <a:pt x="270434" y="73027"/>
                    </a:cubicBezTo>
                    <a:cubicBezTo>
                      <a:pt x="269809" y="71241"/>
                      <a:pt x="270077" y="69455"/>
                      <a:pt x="270434" y="67580"/>
                    </a:cubicBezTo>
                    <a:cubicBezTo>
                      <a:pt x="265706" y="64633"/>
                      <a:pt x="264636" y="58740"/>
                      <a:pt x="259820" y="52489"/>
                    </a:cubicBezTo>
                    <a:cubicBezTo>
                      <a:pt x="258839" y="51149"/>
                      <a:pt x="257857" y="49721"/>
                      <a:pt x="256341" y="49006"/>
                    </a:cubicBezTo>
                    <a:cubicBezTo>
                      <a:pt x="252863" y="34094"/>
                      <a:pt x="240911" y="42130"/>
                      <a:pt x="230743" y="39987"/>
                    </a:cubicBezTo>
                    <a:cubicBezTo>
                      <a:pt x="225926" y="39005"/>
                      <a:pt x="222269" y="35165"/>
                      <a:pt x="218969" y="32218"/>
                    </a:cubicBezTo>
                    <a:cubicBezTo>
                      <a:pt x="213796" y="27664"/>
                      <a:pt x="213350" y="29450"/>
                      <a:pt x="206928" y="29361"/>
                    </a:cubicBezTo>
                    <a:cubicBezTo>
                      <a:pt x="195422" y="29182"/>
                      <a:pt x="193549" y="16591"/>
                      <a:pt x="187038" y="9805"/>
                    </a:cubicBezTo>
                    <a:cubicBezTo>
                      <a:pt x="182935" y="5608"/>
                      <a:pt x="178921" y="6680"/>
                      <a:pt x="173838" y="5340"/>
                    </a:cubicBezTo>
                    <a:cubicBezTo>
                      <a:pt x="168307" y="3822"/>
                      <a:pt x="163848" y="429"/>
                      <a:pt x="157872" y="161"/>
                    </a:cubicBezTo>
                    <a:cubicBezTo>
                      <a:pt x="149220" y="-286"/>
                      <a:pt x="140569" y="339"/>
                      <a:pt x="131827" y="339"/>
                    </a:cubicBezTo>
                    <a:cubicBezTo>
                      <a:pt x="130846" y="2840"/>
                      <a:pt x="128884" y="4358"/>
                      <a:pt x="124781" y="5340"/>
                    </a:cubicBezTo>
                    <a:cubicBezTo>
                      <a:pt x="118984" y="6680"/>
                      <a:pt x="113721" y="8465"/>
                      <a:pt x="108013" y="10519"/>
                    </a:cubicBezTo>
                    <a:cubicBezTo>
                      <a:pt x="101680" y="12752"/>
                      <a:pt x="96864" y="16413"/>
                      <a:pt x="91958" y="20788"/>
                    </a:cubicBezTo>
                    <a:cubicBezTo>
                      <a:pt x="89907" y="22664"/>
                      <a:pt x="88123" y="24182"/>
                      <a:pt x="86607" y="26503"/>
                    </a:cubicBezTo>
                    <a:cubicBezTo>
                      <a:pt x="85001" y="28914"/>
                      <a:pt x="84020" y="30611"/>
                      <a:pt x="80898" y="30790"/>
                    </a:cubicBezTo>
                    <a:cubicBezTo>
                      <a:pt x="78044" y="30968"/>
                      <a:pt x="75279" y="29361"/>
                      <a:pt x="72692" y="28289"/>
                    </a:cubicBezTo>
                    <a:cubicBezTo>
                      <a:pt x="71444" y="27753"/>
                      <a:pt x="70195" y="26861"/>
                      <a:pt x="68857" y="26503"/>
                    </a:cubicBezTo>
                    <a:cubicBezTo>
                      <a:pt x="66984" y="25968"/>
                      <a:pt x="65111" y="26503"/>
                      <a:pt x="63238" y="26146"/>
                    </a:cubicBezTo>
                    <a:cubicBezTo>
                      <a:pt x="57976" y="25432"/>
                      <a:pt x="51375" y="22842"/>
                      <a:pt x="47005" y="19895"/>
                    </a:cubicBezTo>
                    <a:cubicBezTo>
                      <a:pt x="44775" y="18377"/>
                      <a:pt x="42367" y="15698"/>
                      <a:pt x="39423" y="16056"/>
                    </a:cubicBezTo>
                    <a:cubicBezTo>
                      <a:pt x="36659" y="16413"/>
                      <a:pt x="35677" y="18377"/>
                      <a:pt x="32555" y="18467"/>
                    </a:cubicBezTo>
                    <a:cubicBezTo>
                      <a:pt x="29434" y="18556"/>
                      <a:pt x="26937" y="18110"/>
                      <a:pt x="24261" y="19806"/>
                    </a:cubicBezTo>
                    <a:cubicBezTo>
                      <a:pt x="21763" y="21413"/>
                      <a:pt x="19712" y="23557"/>
                      <a:pt x="18017" y="26057"/>
                    </a:cubicBezTo>
                    <a:cubicBezTo>
                      <a:pt x="16055" y="29004"/>
                      <a:pt x="14182" y="31593"/>
                      <a:pt x="11149" y="33647"/>
                    </a:cubicBezTo>
                    <a:cubicBezTo>
                      <a:pt x="7849" y="35880"/>
                      <a:pt x="3925" y="36326"/>
                      <a:pt x="0" y="36415"/>
                    </a:cubicBezTo>
                    <a:cubicBezTo>
                      <a:pt x="179" y="37665"/>
                      <a:pt x="357" y="38826"/>
                      <a:pt x="179" y="39898"/>
                    </a:cubicBezTo>
                    <a:cubicBezTo>
                      <a:pt x="-713" y="48917"/>
                      <a:pt x="3835" y="44184"/>
                      <a:pt x="9722" y="45702"/>
                    </a:cubicBezTo>
                    <a:cubicBezTo>
                      <a:pt x="18106" y="47756"/>
                      <a:pt x="11952" y="53292"/>
                      <a:pt x="9722" y="57847"/>
                    </a:cubicBezTo>
                    <a:cubicBezTo>
                      <a:pt x="3568" y="70348"/>
                      <a:pt x="20604" y="71509"/>
                      <a:pt x="24350" y="81064"/>
                    </a:cubicBezTo>
                    <a:cubicBezTo>
                      <a:pt x="26134" y="85529"/>
                      <a:pt x="27739" y="87672"/>
                      <a:pt x="32199" y="89368"/>
                    </a:cubicBezTo>
                    <a:cubicBezTo>
                      <a:pt x="34161" y="90083"/>
                      <a:pt x="38888" y="90886"/>
                      <a:pt x="38710" y="94101"/>
                    </a:cubicBezTo>
                    <a:cubicBezTo>
                      <a:pt x="38532" y="97673"/>
                      <a:pt x="32645" y="96423"/>
                      <a:pt x="32466" y="99102"/>
                    </a:cubicBezTo>
                    <a:cubicBezTo>
                      <a:pt x="32466" y="100888"/>
                      <a:pt x="35142" y="100977"/>
                      <a:pt x="36123" y="101602"/>
                    </a:cubicBezTo>
                    <a:cubicBezTo>
                      <a:pt x="38532" y="103120"/>
                      <a:pt x="38442" y="102942"/>
                      <a:pt x="38977" y="105799"/>
                    </a:cubicBezTo>
                    <a:cubicBezTo>
                      <a:pt x="39959" y="110621"/>
                      <a:pt x="40494" y="110800"/>
                      <a:pt x="45578" y="111514"/>
                    </a:cubicBezTo>
                    <a:cubicBezTo>
                      <a:pt x="56281" y="113032"/>
                      <a:pt x="42456" y="118836"/>
                      <a:pt x="45132" y="124909"/>
                    </a:cubicBezTo>
                    <a:cubicBezTo>
                      <a:pt x="45578" y="125891"/>
                      <a:pt x="47005" y="126605"/>
                      <a:pt x="48075" y="126694"/>
                    </a:cubicBezTo>
                    <a:cubicBezTo>
                      <a:pt x="50573" y="126873"/>
                      <a:pt x="49681" y="126159"/>
                      <a:pt x="50929" y="124551"/>
                    </a:cubicBezTo>
                    <a:cubicBezTo>
                      <a:pt x="52178" y="122944"/>
                      <a:pt x="51018" y="121783"/>
                      <a:pt x="53783" y="121247"/>
                    </a:cubicBezTo>
                    <a:cubicBezTo>
                      <a:pt x="56013" y="120890"/>
                      <a:pt x="56370" y="121694"/>
                      <a:pt x="57797" y="123033"/>
                    </a:cubicBezTo>
                    <a:cubicBezTo>
                      <a:pt x="60919" y="126069"/>
                      <a:pt x="59938" y="130713"/>
                      <a:pt x="59938" y="134553"/>
                    </a:cubicBezTo>
                    <a:cubicBezTo>
                      <a:pt x="59938" y="137053"/>
                      <a:pt x="61276" y="146340"/>
                      <a:pt x="65111" y="142589"/>
                    </a:cubicBezTo>
                    <a:cubicBezTo>
                      <a:pt x="69571" y="138214"/>
                      <a:pt x="63862" y="126605"/>
                      <a:pt x="68946" y="122319"/>
                    </a:cubicBezTo>
                    <a:cubicBezTo>
                      <a:pt x="74030" y="118122"/>
                      <a:pt x="75101" y="124462"/>
                      <a:pt x="73763" y="128123"/>
                    </a:cubicBezTo>
                    <a:cubicBezTo>
                      <a:pt x="73138" y="129909"/>
                      <a:pt x="71890" y="131249"/>
                      <a:pt x="71890" y="133213"/>
                    </a:cubicBezTo>
                    <a:cubicBezTo>
                      <a:pt x="71801" y="136249"/>
                      <a:pt x="74298" y="137321"/>
                      <a:pt x="74566" y="140000"/>
                    </a:cubicBezTo>
                    <a:cubicBezTo>
                      <a:pt x="74833" y="142232"/>
                      <a:pt x="73228" y="144732"/>
                      <a:pt x="72692" y="146786"/>
                    </a:cubicBezTo>
                    <a:cubicBezTo>
                      <a:pt x="71890" y="149912"/>
                      <a:pt x="72692" y="154019"/>
                      <a:pt x="71533" y="156966"/>
                    </a:cubicBezTo>
                    <a:cubicBezTo>
                      <a:pt x="70374" y="160181"/>
                      <a:pt x="66270" y="160270"/>
                      <a:pt x="65735" y="163485"/>
                    </a:cubicBezTo>
                    <a:cubicBezTo>
                      <a:pt x="65022" y="167503"/>
                      <a:pt x="70106" y="167771"/>
                      <a:pt x="69660" y="171879"/>
                    </a:cubicBezTo>
                    <a:cubicBezTo>
                      <a:pt x="69036" y="177415"/>
                      <a:pt x="66003" y="178219"/>
                      <a:pt x="69660" y="183755"/>
                    </a:cubicBezTo>
                    <a:cubicBezTo>
                      <a:pt x="71176" y="186077"/>
                      <a:pt x="74833" y="189917"/>
                      <a:pt x="73763" y="193131"/>
                    </a:cubicBezTo>
                    <a:cubicBezTo>
                      <a:pt x="72425" y="197239"/>
                      <a:pt x="67965" y="194649"/>
                      <a:pt x="66806" y="191703"/>
                    </a:cubicBezTo>
                    <a:cubicBezTo>
                      <a:pt x="65468" y="188309"/>
                      <a:pt x="66627" y="184470"/>
                      <a:pt x="65379" y="180987"/>
                    </a:cubicBezTo>
                    <a:cubicBezTo>
                      <a:pt x="63149" y="174736"/>
                      <a:pt x="59046" y="172504"/>
                      <a:pt x="52891" y="173665"/>
                    </a:cubicBezTo>
                    <a:cubicBezTo>
                      <a:pt x="50573" y="174111"/>
                      <a:pt x="47362" y="176076"/>
                      <a:pt x="45221" y="176165"/>
                    </a:cubicBezTo>
                    <a:cubicBezTo>
                      <a:pt x="43080" y="176165"/>
                      <a:pt x="41207" y="174022"/>
                      <a:pt x="39156" y="174022"/>
                    </a:cubicBezTo>
                    <a:cubicBezTo>
                      <a:pt x="38977" y="176969"/>
                      <a:pt x="38977" y="183130"/>
                      <a:pt x="41296" y="185184"/>
                    </a:cubicBezTo>
                    <a:cubicBezTo>
                      <a:pt x="43972" y="187684"/>
                      <a:pt x="49502" y="184470"/>
                      <a:pt x="52089" y="187684"/>
                    </a:cubicBezTo>
                    <a:cubicBezTo>
                      <a:pt x="54051" y="190095"/>
                      <a:pt x="52267" y="191256"/>
                      <a:pt x="51108" y="192506"/>
                    </a:cubicBezTo>
                    <a:cubicBezTo>
                      <a:pt x="49502" y="194203"/>
                      <a:pt x="48700" y="193042"/>
                      <a:pt x="48254" y="195989"/>
                    </a:cubicBezTo>
                    <a:cubicBezTo>
                      <a:pt x="47362" y="201347"/>
                      <a:pt x="52000" y="202954"/>
                      <a:pt x="56103" y="203668"/>
                    </a:cubicBezTo>
                    <a:cubicBezTo>
                      <a:pt x="59224" y="206705"/>
                      <a:pt x="54765" y="214741"/>
                      <a:pt x="59135" y="216974"/>
                    </a:cubicBezTo>
                    <a:cubicBezTo>
                      <a:pt x="64219" y="219563"/>
                      <a:pt x="63060" y="209919"/>
                      <a:pt x="68500" y="213759"/>
                    </a:cubicBezTo>
                    <a:cubicBezTo>
                      <a:pt x="73317" y="217063"/>
                      <a:pt x="71890" y="221260"/>
                      <a:pt x="70463" y="225725"/>
                    </a:cubicBezTo>
                    <a:cubicBezTo>
                      <a:pt x="69571" y="228582"/>
                      <a:pt x="70552" y="232511"/>
                      <a:pt x="68411" y="234744"/>
                    </a:cubicBezTo>
                    <a:cubicBezTo>
                      <a:pt x="66449" y="236887"/>
                      <a:pt x="63684" y="235637"/>
                      <a:pt x="62970" y="239387"/>
                    </a:cubicBezTo>
                    <a:cubicBezTo>
                      <a:pt x="62168" y="243138"/>
                      <a:pt x="64754" y="246888"/>
                      <a:pt x="65914" y="250192"/>
                    </a:cubicBezTo>
                    <a:cubicBezTo>
                      <a:pt x="67341" y="254389"/>
                      <a:pt x="68946" y="258765"/>
                      <a:pt x="70106" y="263229"/>
                    </a:cubicBezTo>
                    <a:lnTo>
                      <a:pt x="204966" y="263944"/>
                    </a:lnTo>
                    <a:lnTo>
                      <a:pt x="204966" y="284571"/>
                    </a:lnTo>
                    <a:close/>
                  </a:path>
                </a:pathLst>
              </a:custGeom>
              <a:grpFill/>
              <a:ln w="3175" cap="flat">
                <a:solidFill>
                  <a:schemeClr val="bg1">
                    <a:lumMod val="85000"/>
                  </a:schemeClr>
                </a:solidFill>
                <a:prstDash val="solid"/>
                <a:miter/>
              </a:ln>
            </p:spPr>
            <p:txBody>
              <a:bodyPr/>
              <a:lstStyle/>
              <a:p>
                <a:endParaRPr lang="en-US"/>
              </a:p>
            </p:txBody>
          </p:sp>
          <p:sp>
            <p:nvSpPr>
              <p:cNvPr id="1250" name="Freeform 1249">
                <a:extLst>
                  <a:ext uri="{FF2B5EF4-FFF2-40B4-BE49-F238E27FC236}">
                    <a16:creationId xmlns:a16="http://schemas.microsoft.com/office/drawing/2014/main" id="{E6BE173B-A66E-9EF7-8E87-0E74C5BD78EA}"/>
                  </a:ext>
                </a:extLst>
              </p:cNvPr>
              <p:cNvSpPr/>
              <p:nvPr/>
            </p:nvSpPr>
            <p:spPr>
              <a:xfrm>
                <a:off x="9616546" y="1002187"/>
                <a:ext cx="5532" cy="7294"/>
              </a:xfrm>
              <a:custGeom>
                <a:avLst/>
                <a:gdLst>
                  <a:gd name="csX0" fmla="*/ 4986 w 5532"/>
                  <a:gd name="csY0" fmla="*/ 5528 h 7294"/>
                  <a:gd name="csX1" fmla="*/ 4540 w 5532"/>
                  <a:gd name="csY1" fmla="*/ 170 h 7294"/>
                  <a:gd name="csX2" fmla="*/ 259 w 5532"/>
                  <a:gd name="csY2" fmla="*/ 2849 h 7294"/>
                  <a:gd name="csX3" fmla="*/ 4986 w 5532"/>
                  <a:gd name="csY3" fmla="*/ 5528 h 7294"/>
                </a:gdLst>
                <a:ahLst/>
                <a:cxnLst>
                  <a:cxn ang="0">
                    <a:pos x="csX0" y="csY0"/>
                  </a:cxn>
                  <a:cxn ang="0">
                    <a:pos x="csX1" y="csY1"/>
                  </a:cxn>
                  <a:cxn ang="0">
                    <a:pos x="csX2" y="csY2"/>
                  </a:cxn>
                  <a:cxn ang="0">
                    <a:pos x="csX3" y="csY3"/>
                  </a:cxn>
                </a:cxnLst>
                <a:rect l="l" t="t" r="r" b="b"/>
                <a:pathLst>
                  <a:path w="5532" h="7294">
                    <a:moveTo>
                      <a:pt x="4986" y="5528"/>
                    </a:moveTo>
                    <a:cubicBezTo>
                      <a:pt x="5610" y="4367"/>
                      <a:pt x="5967" y="974"/>
                      <a:pt x="4540" y="170"/>
                    </a:cubicBezTo>
                    <a:cubicBezTo>
                      <a:pt x="3113" y="-633"/>
                      <a:pt x="794" y="1599"/>
                      <a:pt x="259" y="2849"/>
                    </a:cubicBezTo>
                    <a:cubicBezTo>
                      <a:pt x="-1079" y="6243"/>
                      <a:pt x="3113" y="9368"/>
                      <a:pt x="4986" y="5528"/>
                    </a:cubicBezTo>
                    <a:close/>
                  </a:path>
                </a:pathLst>
              </a:custGeom>
              <a:grpFill/>
              <a:ln w="3175" cap="flat">
                <a:solidFill>
                  <a:schemeClr val="bg1">
                    <a:lumMod val="85000"/>
                  </a:schemeClr>
                </a:solidFill>
                <a:prstDash val="solid"/>
                <a:miter/>
              </a:ln>
            </p:spPr>
            <p:txBody>
              <a:bodyPr/>
              <a:lstStyle/>
              <a:p>
                <a:endParaRPr lang="en-US"/>
              </a:p>
            </p:txBody>
          </p:sp>
          <p:sp>
            <p:nvSpPr>
              <p:cNvPr id="1251" name="Freeform 1250">
                <a:extLst>
                  <a:ext uri="{FF2B5EF4-FFF2-40B4-BE49-F238E27FC236}">
                    <a16:creationId xmlns:a16="http://schemas.microsoft.com/office/drawing/2014/main" id="{C2B9B885-7018-2A33-E826-F3637F588B59}"/>
                  </a:ext>
                </a:extLst>
              </p:cNvPr>
              <p:cNvSpPr/>
              <p:nvPr/>
            </p:nvSpPr>
            <p:spPr>
              <a:xfrm>
                <a:off x="9600524" y="1012682"/>
                <a:ext cx="14705" cy="17337"/>
              </a:xfrm>
              <a:custGeom>
                <a:avLst/>
                <a:gdLst>
                  <a:gd name="csX0" fmla="*/ 6915 w 14705"/>
                  <a:gd name="csY0" fmla="*/ 1194 h 17337"/>
                  <a:gd name="csX1" fmla="*/ 4596 w 14705"/>
                  <a:gd name="csY1" fmla="*/ 5480 h 17337"/>
                  <a:gd name="csX2" fmla="*/ 404 w 14705"/>
                  <a:gd name="csY2" fmla="*/ 7802 h 17337"/>
                  <a:gd name="csX3" fmla="*/ 404 w 14705"/>
                  <a:gd name="csY3" fmla="*/ 12088 h 17337"/>
                  <a:gd name="csX4" fmla="*/ 3258 w 14705"/>
                  <a:gd name="csY4" fmla="*/ 14946 h 17337"/>
                  <a:gd name="csX5" fmla="*/ 5577 w 14705"/>
                  <a:gd name="csY5" fmla="*/ 15571 h 17337"/>
                  <a:gd name="csX6" fmla="*/ 7004 w 14705"/>
                  <a:gd name="csY6" fmla="*/ 16821 h 17337"/>
                  <a:gd name="csX7" fmla="*/ 14497 w 14705"/>
                  <a:gd name="csY7" fmla="*/ 9766 h 17337"/>
                  <a:gd name="csX8" fmla="*/ 13694 w 14705"/>
                  <a:gd name="csY8" fmla="*/ 2980 h 17337"/>
                  <a:gd name="csX9" fmla="*/ 6737 w 14705"/>
                  <a:gd name="csY9" fmla="*/ 1105 h 173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4705" h="17337">
                    <a:moveTo>
                      <a:pt x="6915" y="1194"/>
                    </a:moveTo>
                    <a:cubicBezTo>
                      <a:pt x="5577" y="2891"/>
                      <a:pt x="7183" y="4230"/>
                      <a:pt x="4596" y="5480"/>
                    </a:cubicBezTo>
                    <a:cubicBezTo>
                      <a:pt x="3080" y="6195"/>
                      <a:pt x="1207" y="6195"/>
                      <a:pt x="404" y="7802"/>
                    </a:cubicBezTo>
                    <a:cubicBezTo>
                      <a:pt x="-220" y="9052"/>
                      <a:pt x="-42" y="10927"/>
                      <a:pt x="404" y="12088"/>
                    </a:cubicBezTo>
                    <a:cubicBezTo>
                      <a:pt x="939" y="13428"/>
                      <a:pt x="1920" y="14321"/>
                      <a:pt x="3258" y="14946"/>
                    </a:cubicBezTo>
                    <a:cubicBezTo>
                      <a:pt x="3972" y="15303"/>
                      <a:pt x="4953" y="15214"/>
                      <a:pt x="5577" y="15571"/>
                    </a:cubicBezTo>
                    <a:cubicBezTo>
                      <a:pt x="6202" y="15928"/>
                      <a:pt x="6291" y="16464"/>
                      <a:pt x="7004" y="16821"/>
                    </a:cubicBezTo>
                    <a:cubicBezTo>
                      <a:pt x="11375" y="19143"/>
                      <a:pt x="13961" y="13070"/>
                      <a:pt x="14497" y="9766"/>
                    </a:cubicBezTo>
                    <a:cubicBezTo>
                      <a:pt x="14853" y="7534"/>
                      <a:pt x="14853" y="5034"/>
                      <a:pt x="13694" y="2980"/>
                    </a:cubicBezTo>
                    <a:cubicBezTo>
                      <a:pt x="12534" y="837"/>
                      <a:pt x="8788" y="-1396"/>
                      <a:pt x="6737" y="1105"/>
                    </a:cubicBezTo>
                    <a:close/>
                  </a:path>
                </a:pathLst>
              </a:custGeom>
              <a:grpFill/>
              <a:ln w="3175" cap="flat">
                <a:solidFill>
                  <a:schemeClr val="bg1">
                    <a:lumMod val="85000"/>
                  </a:schemeClr>
                </a:solidFill>
                <a:prstDash val="solid"/>
                <a:miter/>
              </a:ln>
            </p:spPr>
            <p:txBody>
              <a:bodyPr/>
              <a:lstStyle/>
              <a:p>
                <a:endParaRPr lang="en-US"/>
              </a:p>
            </p:txBody>
          </p:sp>
          <p:sp>
            <p:nvSpPr>
              <p:cNvPr id="1252" name="Freeform 1251">
                <a:extLst>
                  <a:ext uri="{FF2B5EF4-FFF2-40B4-BE49-F238E27FC236}">
                    <a16:creationId xmlns:a16="http://schemas.microsoft.com/office/drawing/2014/main" id="{31E89991-E4E7-F3DA-86C7-F4B288AF4DEC}"/>
                  </a:ext>
                </a:extLst>
              </p:cNvPr>
              <p:cNvSpPr/>
              <p:nvPr/>
            </p:nvSpPr>
            <p:spPr>
              <a:xfrm>
                <a:off x="9617825" y="1010785"/>
                <a:ext cx="19416" cy="13688"/>
              </a:xfrm>
              <a:custGeom>
                <a:avLst/>
                <a:gdLst>
                  <a:gd name="csX0" fmla="*/ 10397 w 19416"/>
                  <a:gd name="csY0" fmla="*/ 3806 h 13688"/>
                  <a:gd name="csX1" fmla="*/ 2280 w 19416"/>
                  <a:gd name="csY1" fmla="*/ 2824 h 13688"/>
                  <a:gd name="csX2" fmla="*/ 139 w 19416"/>
                  <a:gd name="csY2" fmla="*/ 8181 h 13688"/>
                  <a:gd name="csX3" fmla="*/ 5491 w 19416"/>
                  <a:gd name="csY3" fmla="*/ 11753 h 13688"/>
                  <a:gd name="csX4" fmla="*/ 7007 w 19416"/>
                  <a:gd name="csY4" fmla="*/ 12468 h 13688"/>
                  <a:gd name="csX5" fmla="*/ 7453 w 19416"/>
                  <a:gd name="csY5" fmla="*/ 13361 h 13688"/>
                  <a:gd name="csX6" fmla="*/ 19137 w 19416"/>
                  <a:gd name="csY6" fmla="*/ 6931 h 13688"/>
                  <a:gd name="csX7" fmla="*/ 16908 w 19416"/>
                  <a:gd name="csY7" fmla="*/ 502 h 13688"/>
                  <a:gd name="csX8" fmla="*/ 10397 w 19416"/>
                  <a:gd name="csY8" fmla="*/ 3806 h 136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416" h="13688">
                    <a:moveTo>
                      <a:pt x="10397" y="3806"/>
                    </a:moveTo>
                    <a:cubicBezTo>
                      <a:pt x="7632" y="4699"/>
                      <a:pt x="4867" y="1663"/>
                      <a:pt x="2280" y="2824"/>
                    </a:cubicBezTo>
                    <a:cubicBezTo>
                      <a:pt x="675" y="3538"/>
                      <a:pt x="-396" y="6574"/>
                      <a:pt x="139" y="8181"/>
                    </a:cubicBezTo>
                    <a:cubicBezTo>
                      <a:pt x="853" y="10414"/>
                      <a:pt x="3618" y="10950"/>
                      <a:pt x="5491" y="11753"/>
                    </a:cubicBezTo>
                    <a:cubicBezTo>
                      <a:pt x="6115" y="12021"/>
                      <a:pt x="6561" y="12289"/>
                      <a:pt x="7007" y="12468"/>
                    </a:cubicBezTo>
                    <a:cubicBezTo>
                      <a:pt x="7097" y="12468"/>
                      <a:pt x="7097" y="13182"/>
                      <a:pt x="7453" y="13361"/>
                    </a:cubicBezTo>
                    <a:cubicBezTo>
                      <a:pt x="11021" y="14968"/>
                      <a:pt x="18156" y="10325"/>
                      <a:pt x="19137" y="6931"/>
                    </a:cubicBezTo>
                    <a:cubicBezTo>
                      <a:pt x="19851" y="4431"/>
                      <a:pt x="19227" y="1841"/>
                      <a:pt x="16908" y="502"/>
                    </a:cubicBezTo>
                    <a:cubicBezTo>
                      <a:pt x="13429" y="-1463"/>
                      <a:pt x="13162" y="2913"/>
                      <a:pt x="10397" y="3806"/>
                    </a:cubicBezTo>
                    <a:close/>
                  </a:path>
                </a:pathLst>
              </a:custGeom>
              <a:grpFill/>
              <a:ln w="3175" cap="flat">
                <a:solidFill>
                  <a:schemeClr val="bg1">
                    <a:lumMod val="85000"/>
                  </a:schemeClr>
                </a:solidFill>
                <a:prstDash val="solid"/>
                <a:miter/>
              </a:ln>
            </p:spPr>
            <p:txBody>
              <a:bodyPr/>
              <a:lstStyle/>
              <a:p>
                <a:endParaRPr lang="en-US"/>
              </a:p>
            </p:txBody>
          </p:sp>
          <p:sp>
            <p:nvSpPr>
              <p:cNvPr id="1253" name="Freeform 1252">
                <a:extLst>
                  <a:ext uri="{FF2B5EF4-FFF2-40B4-BE49-F238E27FC236}">
                    <a16:creationId xmlns:a16="http://schemas.microsoft.com/office/drawing/2014/main" id="{455372FC-272E-F0E2-A1E3-2084FFFEE936}"/>
                  </a:ext>
                </a:extLst>
              </p:cNvPr>
              <p:cNvSpPr/>
              <p:nvPr/>
            </p:nvSpPr>
            <p:spPr>
              <a:xfrm>
                <a:off x="9601352" y="1024366"/>
                <a:ext cx="46328" cy="25775"/>
              </a:xfrm>
              <a:custGeom>
                <a:avLst/>
                <a:gdLst>
                  <a:gd name="csX0" fmla="*/ 22231 w 46328"/>
                  <a:gd name="csY0" fmla="*/ 5673 h 25775"/>
                  <a:gd name="csX1" fmla="*/ 17861 w 46328"/>
                  <a:gd name="csY1" fmla="*/ 7994 h 25775"/>
                  <a:gd name="csX2" fmla="*/ 14739 w 46328"/>
                  <a:gd name="csY2" fmla="*/ 7101 h 25775"/>
                  <a:gd name="csX3" fmla="*/ 12063 w 46328"/>
                  <a:gd name="csY3" fmla="*/ 10405 h 25775"/>
                  <a:gd name="csX4" fmla="*/ 6444 w 46328"/>
                  <a:gd name="csY4" fmla="*/ 11655 h 25775"/>
                  <a:gd name="csX5" fmla="*/ 22 w 46328"/>
                  <a:gd name="csY5" fmla="*/ 18531 h 25775"/>
                  <a:gd name="csX6" fmla="*/ 2698 w 46328"/>
                  <a:gd name="csY6" fmla="*/ 21478 h 25775"/>
                  <a:gd name="csX7" fmla="*/ 8585 w 46328"/>
                  <a:gd name="csY7" fmla="*/ 19067 h 25775"/>
                  <a:gd name="csX8" fmla="*/ 10636 w 46328"/>
                  <a:gd name="csY8" fmla="*/ 17638 h 25775"/>
                  <a:gd name="csX9" fmla="*/ 11528 w 46328"/>
                  <a:gd name="csY9" fmla="*/ 22282 h 25775"/>
                  <a:gd name="csX10" fmla="*/ 17326 w 46328"/>
                  <a:gd name="csY10" fmla="*/ 25586 h 25775"/>
                  <a:gd name="csX11" fmla="*/ 22142 w 46328"/>
                  <a:gd name="csY11" fmla="*/ 21210 h 25775"/>
                  <a:gd name="csX12" fmla="*/ 24283 w 46328"/>
                  <a:gd name="csY12" fmla="*/ 20942 h 25775"/>
                  <a:gd name="csX13" fmla="*/ 27672 w 46328"/>
                  <a:gd name="csY13" fmla="*/ 18710 h 25775"/>
                  <a:gd name="csX14" fmla="*/ 33024 w 46328"/>
                  <a:gd name="csY14" fmla="*/ 17549 h 25775"/>
                  <a:gd name="csX15" fmla="*/ 35164 w 46328"/>
                  <a:gd name="csY15" fmla="*/ 16299 h 25775"/>
                  <a:gd name="csX16" fmla="*/ 38375 w 46328"/>
                  <a:gd name="csY16" fmla="*/ 16656 h 25775"/>
                  <a:gd name="csX17" fmla="*/ 41765 w 46328"/>
                  <a:gd name="csY17" fmla="*/ 13263 h 25775"/>
                  <a:gd name="csX18" fmla="*/ 42300 w 46328"/>
                  <a:gd name="csY18" fmla="*/ 10673 h 25775"/>
                  <a:gd name="csX19" fmla="*/ 45511 w 46328"/>
                  <a:gd name="csY19" fmla="*/ 9066 h 25775"/>
                  <a:gd name="csX20" fmla="*/ 42389 w 46328"/>
                  <a:gd name="csY20" fmla="*/ 3351 h 25775"/>
                  <a:gd name="csX21" fmla="*/ 39713 w 46328"/>
                  <a:gd name="csY21" fmla="*/ 672 h 25775"/>
                  <a:gd name="csX22" fmla="*/ 34094 w 46328"/>
                  <a:gd name="csY22" fmla="*/ 404 h 25775"/>
                  <a:gd name="csX23" fmla="*/ 31062 w 46328"/>
                  <a:gd name="csY23" fmla="*/ 2636 h 25775"/>
                  <a:gd name="csX24" fmla="*/ 27761 w 46328"/>
                  <a:gd name="csY24" fmla="*/ 2636 h 25775"/>
                  <a:gd name="csX25" fmla="*/ 22053 w 46328"/>
                  <a:gd name="csY25" fmla="*/ 5940 h 25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6328" h="25775">
                    <a:moveTo>
                      <a:pt x="22231" y="5673"/>
                    </a:moveTo>
                    <a:cubicBezTo>
                      <a:pt x="21072" y="7816"/>
                      <a:pt x="20715" y="8619"/>
                      <a:pt x="17861" y="7994"/>
                    </a:cubicBezTo>
                    <a:cubicBezTo>
                      <a:pt x="16969" y="7816"/>
                      <a:pt x="15720" y="6744"/>
                      <a:pt x="14739" y="7101"/>
                    </a:cubicBezTo>
                    <a:cubicBezTo>
                      <a:pt x="13758" y="7458"/>
                      <a:pt x="12866" y="9691"/>
                      <a:pt x="12063" y="10405"/>
                    </a:cubicBezTo>
                    <a:cubicBezTo>
                      <a:pt x="10369" y="12013"/>
                      <a:pt x="8674" y="11388"/>
                      <a:pt x="6444" y="11655"/>
                    </a:cubicBezTo>
                    <a:cubicBezTo>
                      <a:pt x="3144" y="12013"/>
                      <a:pt x="290" y="15138"/>
                      <a:pt x="22" y="18531"/>
                    </a:cubicBezTo>
                    <a:cubicBezTo>
                      <a:pt x="-156" y="20406"/>
                      <a:pt x="736" y="21032"/>
                      <a:pt x="2698" y="21478"/>
                    </a:cubicBezTo>
                    <a:cubicBezTo>
                      <a:pt x="5552" y="22103"/>
                      <a:pt x="7069" y="21210"/>
                      <a:pt x="8585" y="19067"/>
                    </a:cubicBezTo>
                    <a:cubicBezTo>
                      <a:pt x="9031" y="18442"/>
                      <a:pt x="9477" y="16835"/>
                      <a:pt x="10636" y="17638"/>
                    </a:cubicBezTo>
                    <a:cubicBezTo>
                      <a:pt x="11171" y="17995"/>
                      <a:pt x="11350" y="21567"/>
                      <a:pt x="11528" y="22282"/>
                    </a:cubicBezTo>
                    <a:cubicBezTo>
                      <a:pt x="12242" y="24514"/>
                      <a:pt x="14739" y="26389"/>
                      <a:pt x="17326" y="25586"/>
                    </a:cubicBezTo>
                    <a:cubicBezTo>
                      <a:pt x="19288" y="24961"/>
                      <a:pt x="20269" y="22103"/>
                      <a:pt x="22142" y="21210"/>
                    </a:cubicBezTo>
                    <a:cubicBezTo>
                      <a:pt x="22856" y="20853"/>
                      <a:pt x="23569" y="21210"/>
                      <a:pt x="24283" y="20942"/>
                    </a:cubicBezTo>
                    <a:cubicBezTo>
                      <a:pt x="25621" y="20496"/>
                      <a:pt x="26513" y="19335"/>
                      <a:pt x="27672" y="18710"/>
                    </a:cubicBezTo>
                    <a:cubicBezTo>
                      <a:pt x="29456" y="17817"/>
                      <a:pt x="31329" y="18353"/>
                      <a:pt x="33024" y="17549"/>
                    </a:cubicBezTo>
                    <a:cubicBezTo>
                      <a:pt x="33916" y="17103"/>
                      <a:pt x="34005" y="16477"/>
                      <a:pt x="35164" y="16299"/>
                    </a:cubicBezTo>
                    <a:cubicBezTo>
                      <a:pt x="36235" y="16209"/>
                      <a:pt x="37305" y="16745"/>
                      <a:pt x="38375" y="16656"/>
                    </a:cubicBezTo>
                    <a:cubicBezTo>
                      <a:pt x="40516" y="16656"/>
                      <a:pt x="41586" y="15317"/>
                      <a:pt x="41765" y="13263"/>
                    </a:cubicBezTo>
                    <a:cubicBezTo>
                      <a:pt x="41854" y="12102"/>
                      <a:pt x="41497" y="11477"/>
                      <a:pt x="42300" y="10673"/>
                    </a:cubicBezTo>
                    <a:cubicBezTo>
                      <a:pt x="43102" y="9869"/>
                      <a:pt x="44797" y="9959"/>
                      <a:pt x="45511" y="9066"/>
                    </a:cubicBezTo>
                    <a:cubicBezTo>
                      <a:pt x="47919" y="6208"/>
                      <a:pt x="44441" y="4690"/>
                      <a:pt x="42389" y="3351"/>
                    </a:cubicBezTo>
                    <a:cubicBezTo>
                      <a:pt x="41229" y="2636"/>
                      <a:pt x="40694" y="1297"/>
                      <a:pt x="39713" y="672"/>
                    </a:cubicBezTo>
                    <a:cubicBezTo>
                      <a:pt x="38465" y="-221"/>
                      <a:pt x="35521" y="-132"/>
                      <a:pt x="34094" y="404"/>
                    </a:cubicBezTo>
                    <a:cubicBezTo>
                      <a:pt x="32845" y="850"/>
                      <a:pt x="32221" y="2190"/>
                      <a:pt x="31062" y="2636"/>
                    </a:cubicBezTo>
                    <a:cubicBezTo>
                      <a:pt x="29991" y="3083"/>
                      <a:pt x="28921" y="2636"/>
                      <a:pt x="27761" y="2636"/>
                    </a:cubicBezTo>
                    <a:cubicBezTo>
                      <a:pt x="25353" y="2636"/>
                      <a:pt x="23213" y="3797"/>
                      <a:pt x="22053" y="5940"/>
                    </a:cubicBezTo>
                    <a:close/>
                  </a:path>
                </a:pathLst>
              </a:custGeom>
              <a:grpFill/>
              <a:ln w="3175" cap="flat">
                <a:solidFill>
                  <a:schemeClr val="bg1">
                    <a:lumMod val="85000"/>
                  </a:schemeClr>
                </a:solidFill>
                <a:prstDash val="solid"/>
                <a:miter/>
              </a:ln>
            </p:spPr>
            <p:txBody>
              <a:bodyPr/>
              <a:lstStyle/>
              <a:p>
                <a:endParaRPr lang="en-US"/>
              </a:p>
            </p:txBody>
          </p:sp>
          <p:sp>
            <p:nvSpPr>
              <p:cNvPr id="1254" name="Freeform 1253">
                <a:extLst>
                  <a:ext uri="{FF2B5EF4-FFF2-40B4-BE49-F238E27FC236}">
                    <a16:creationId xmlns:a16="http://schemas.microsoft.com/office/drawing/2014/main" id="{1FADCBA9-302D-D87E-21D5-B8B10BCBDC3E}"/>
                  </a:ext>
                </a:extLst>
              </p:cNvPr>
              <p:cNvSpPr/>
              <p:nvPr/>
            </p:nvSpPr>
            <p:spPr>
              <a:xfrm>
                <a:off x="9592925" y="1025671"/>
                <a:ext cx="6179" cy="11378"/>
              </a:xfrm>
              <a:custGeom>
                <a:avLst/>
                <a:gdLst>
                  <a:gd name="csX0" fmla="*/ 689 w 6179"/>
                  <a:gd name="csY0" fmla="*/ 8832 h 11378"/>
                  <a:gd name="csX1" fmla="*/ 6130 w 6179"/>
                  <a:gd name="csY1" fmla="*/ 9190 h 11378"/>
                  <a:gd name="csX2" fmla="*/ 2562 w 6179"/>
                  <a:gd name="csY2" fmla="*/ 81 h 11378"/>
                  <a:gd name="csX3" fmla="*/ 600 w 6179"/>
                  <a:gd name="csY3" fmla="*/ 8832 h 11378"/>
                </a:gdLst>
                <a:ahLst/>
                <a:cxnLst>
                  <a:cxn ang="0">
                    <a:pos x="csX0" y="csY0"/>
                  </a:cxn>
                  <a:cxn ang="0">
                    <a:pos x="csX1" y="csY1"/>
                  </a:cxn>
                  <a:cxn ang="0">
                    <a:pos x="csX2" y="csY2"/>
                  </a:cxn>
                  <a:cxn ang="0">
                    <a:pos x="csX3" y="csY3"/>
                  </a:cxn>
                </a:cxnLst>
                <a:rect l="l" t="t" r="r" b="b"/>
                <a:pathLst>
                  <a:path w="6179" h="11378">
                    <a:moveTo>
                      <a:pt x="689" y="8832"/>
                    </a:moveTo>
                    <a:cubicBezTo>
                      <a:pt x="1670" y="11690"/>
                      <a:pt x="5506" y="12583"/>
                      <a:pt x="6130" y="9190"/>
                    </a:cubicBezTo>
                    <a:cubicBezTo>
                      <a:pt x="6487" y="7225"/>
                      <a:pt x="4881" y="706"/>
                      <a:pt x="2562" y="81"/>
                    </a:cubicBezTo>
                    <a:cubicBezTo>
                      <a:pt x="-1184" y="-901"/>
                      <a:pt x="154" y="7314"/>
                      <a:pt x="600" y="8832"/>
                    </a:cubicBezTo>
                    <a:close/>
                  </a:path>
                </a:pathLst>
              </a:custGeom>
              <a:grpFill/>
              <a:ln w="3175" cap="flat">
                <a:solidFill>
                  <a:schemeClr val="bg1">
                    <a:lumMod val="85000"/>
                  </a:schemeClr>
                </a:solidFill>
                <a:prstDash val="solid"/>
                <a:miter/>
              </a:ln>
            </p:spPr>
            <p:txBody>
              <a:bodyPr/>
              <a:lstStyle/>
              <a:p>
                <a:endParaRPr lang="en-US"/>
              </a:p>
            </p:txBody>
          </p:sp>
          <p:sp>
            <p:nvSpPr>
              <p:cNvPr id="1255" name="Freeform 1254">
                <a:extLst>
                  <a:ext uri="{FF2B5EF4-FFF2-40B4-BE49-F238E27FC236}">
                    <a16:creationId xmlns:a16="http://schemas.microsoft.com/office/drawing/2014/main" id="{71BE01D0-0AE9-0D67-183D-2D47C75BF3B5}"/>
                  </a:ext>
                </a:extLst>
              </p:cNvPr>
              <p:cNvSpPr/>
              <p:nvPr/>
            </p:nvSpPr>
            <p:spPr>
              <a:xfrm>
                <a:off x="9587460" y="1038909"/>
                <a:ext cx="8979" cy="14886"/>
              </a:xfrm>
              <a:custGeom>
                <a:avLst/>
                <a:gdLst>
                  <a:gd name="csX0" fmla="*/ 0 w 8979"/>
                  <a:gd name="csY0" fmla="*/ 4614 h 14886"/>
                  <a:gd name="csX1" fmla="*/ 2408 w 8979"/>
                  <a:gd name="csY1" fmla="*/ 12115 h 14886"/>
                  <a:gd name="csX2" fmla="*/ 5441 w 8979"/>
                  <a:gd name="csY2" fmla="*/ 14883 h 14886"/>
                  <a:gd name="csX3" fmla="*/ 8830 w 8979"/>
                  <a:gd name="csY3" fmla="*/ 10507 h 14886"/>
                  <a:gd name="csX4" fmla="*/ 6422 w 8979"/>
                  <a:gd name="csY4" fmla="*/ 1756 h 14886"/>
                  <a:gd name="csX5" fmla="*/ 89 w 8979"/>
                  <a:gd name="csY5" fmla="*/ 4703 h 14886"/>
                </a:gdLst>
                <a:ahLst/>
                <a:cxnLst>
                  <a:cxn ang="0">
                    <a:pos x="csX0" y="csY0"/>
                  </a:cxn>
                  <a:cxn ang="0">
                    <a:pos x="csX1" y="csY1"/>
                  </a:cxn>
                  <a:cxn ang="0">
                    <a:pos x="csX2" y="csY2"/>
                  </a:cxn>
                  <a:cxn ang="0">
                    <a:pos x="csX3" y="csY3"/>
                  </a:cxn>
                  <a:cxn ang="0">
                    <a:pos x="csX4" y="csY4"/>
                  </a:cxn>
                  <a:cxn ang="0">
                    <a:pos x="csX5" y="csY5"/>
                  </a:cxn>
                </a:cxnLst>
                <a:rect l="l" t="t" r="r" b="b"/>
                <a:pathLst>
                  <a:path w="8979" h="14886">
                    <a:moveTo>
                      <a:pt x="0" y="4614"/>
                    </a:moveTo>
                    <a:cubicBezTo>
                      <a:pt x="0" y="7025"/>
                      <a:pt x="1338" y="9972"/>
                      <a:pt x="2408" y="12115"/>
                    </a:cubicBezTo>
                    <a:cubicBezTo>
                      <a:pt x="3033" y="13276"/>
                      <a:pt x="3835" y="14972"/>
                      <a:pt x="5441" y="14883"/>
                    </a:cubicBezTo>
                    <a:cubicBezTo>
                      <a:pt x="7135" y="14704"/>
                      <a:pt x="8473" y="11936"/>
                      <a:pt x="8830" y="10507"/>
                    </a:cubicBezTo>
                    <a:cubicBezTo>
                      <a:pt x="9454" y="7739"/>
                      <a:pt x="8027" y="3899"/>
                      <a:pt x="6422" y="1756"/>
                    </a:cubicBezTo>
                    <a:cubicBezTo>
                      <a:pt x="3657" y="-1905"/>
                      <a:pt x="89" y="685"/>
                      <a:pt x="89" y="4703"/>
                    </a:cubicBezTo>
                    <a:close/>
                  </a:path>
                </a:pathLst>
              </a:custGeom>
              <a:grpFill/>
              <a:ln w="3175" cap="flat">
                <a:solidFill>
                  <a:schemeClr val="bg1">
                    <a:lumMod val="85000"/>
                  </a:schemeClr>
                </a:solidFill>
                <a:prstDash val="solid"/>
                <a:miter/>
              </a:ln>
            </p:spPr>
            <p:txBody>
              <a:bodyPr/>
              <a:lstStyle/>
              <a:p>
                <a:endParaRPr lang="en-US"/>
              </a:p>
            </p:txBody>
          </p:sp>
          <p:sp>
            <p:nvSpPr>
              <p:cNvPr id="1256" name="Freeform 1255">
                <a:extLst>
                  <a:ext uri="{FF2B5EF4-FFF2-40B4-BE49-F238E27FC236}">
                    <a16:creationId xmlns:a16="http://schemas.microsoft.com/office/drawing/2014/main" id="{3E31C334-D658-5587-EBC8-38BEBCB404EA}"/>
                  </a:ext>
                </a:extLst>
              </p:cNvPr>
              <p:cNvSpPr/>
              <p:nvPr/>
            </p:nvSpPr>
            <p:spPr>
              <a:xfrm>
                <a:off x="9596733" y="1054831"/>
                <a:ext cx="6131" cy="5944"/>
              </a:xfrm>
              <a:custGeom>
                <a:avLst/>
                <a:gdLst>
                  <a:gd name="csX0" fmla="*/ 4106 w 6131"/>
                  <a:gd name="csY0" fmla="*/ 5748 h 5944"/>
                  <a:gd name="csX1" fmla="*/ 5979 w 6131"/>
                  <a:gd name="csY1" fmla="*/ 3605 h 5944"/>
                  <a:gd name="csX2" fmla="*/ 1609 w 6131"/>
                  <a:gd name="csY2" fmla="*/ 658 h 5944"/>
                  <a:gd name="csX3" fmla="*/ 4196 w 6131"/>
                  <a:gd name="csY3" fmla="*/ 5748 h 5944"/>
                </a:gdLst>
                <a:ahLst/>
                <a:cxnLst>
                  <a:cxn ang="0">
                    <a:pos x="csX0" y="csY0"/>
                  </a:cxn>
                  <a:cxn ang="0">
                    <a:pos x="csX1" y="csY1"/>
                  </a:cxn>
                  <a:cxn ang="0">
                    <a:pos x="csX2" y="csY2"/>
                  </a:cxn>
                  <a:cxn ang="0">
                    <a:pos x="csX3" y="csY3"/>
                  </a:cxn>
                </a:cxnLst>
                <a:rect l="l" t="t" r="r" b="b"/>
                <a:pathLst>
                  <a:path w="6131" h="5944">
                    <a:moveTo>
                      <a:pt x="4106" y="5748"/>
                    </a:moveTo>
                    <a:cubicBezTo>
                      <a:pt x="4998" y="5480"/>
                      <a:pt x="5712" y="4766"/>
                      <a:pt x="5979" y="3605"/>
                    </a:cubicBezTo>
                    <a:cubicBezTo>
                      <a:pt x="6782" y="301"/>
                      <a:pt x="4285" y="-860"/>
                      <a:pt x="1609" y="658"/>
                    </a:cubicBezTo>
                    <a:cubicBezTo>
                      <a:pt x="-1781" y="2622"/>
                      <a:pt x="717" y="6909"/>
                      <a:pt x="4196" y="5748"/>
                    </a:cubicBezTo>
                    <a:close/>
                  </a:path>
                </a:pathLst>
              </a:custGeom>
              <a:grpFill/>
              <a:ln w="3175" cap="flat">
                <a:solidFill>
                  <a:schemeClr val="bg1">
                    <a:lumMod val="85000"/>
                  </a:schemeClr>
                </a:solidFill>
                <a:prstDash val="solid"/>
                <a:miter/>
              </a:ln>
            </p:spPr>
            <p:txBody>
              <a:bodyPr/>
              <a:lstStyle/>
              <a:p>
                <a:endParaRPr lang="en-US"/>
              </a:p>
            </p:txBody>
          </p:sp>
          <p:sp>
            <p:nvSpPr>
              <p:cNvPr id="1257" name="Freeform 1256">
                <a:extLst>
                  <a:ext uri="{FF2B5EF4-FFF2-40B4-BE49-F238E27FC236}">
                    <a16:creationId xmlns:a16="http://schemas.microsoft.com/office/drawing/2014/main" id="{58B5875C-8395-A316-F898-2836FE5C4706}"/>
                  </a:ext>
                </a:extLst>
              </p:cNvPr>
              <p:cNvSpPr/>
              <p:nvPr/>
            </p:nvSpPr>
            <p:spPr>
              <a:xfrm>
                <a:off x="9600750" y="1053988"/>
                <a:ext cx="15045" cy="15619"/>
              </a:xfrm>
              <a:custGeom>
                <a:avLst/>
                <a:gdLst>
                  <a:gd name="csX0" fmla="*/ 6333 w 15045"/>
                  <a:gd name="csY0" fmla="*/ 3376 h 15619"/>
                  <a:gd name="csX1" fmla="*/ 5798 w 15045"/>
                  <a:gd name="csY1" fmla="*/ 6591 h 15619"/>
                  <a:gd name="csX2" fmla="*/ 1962 w 15045"/>
                  <a:gd name="csY2" fmla="*/ 7841 h 15619"/>
                  <a:gd name="csX3" fmla="*/ 0 w 15045"/>
                  <a:gd name="csY3" fmla="*/ 12127 h 15619"/>
                  <a:gd name="csX4" fmla="*/ 1962 w 15045"/>
                  <a:gd name="csY4" fmla="*/ 15610 h 15619"/>
                  <a:gd name="csX5" fmla="*/ 5976 w 15045"/>
                  <a:gd name="csY5" fmla="*/ 13199 h 15619"/>
                  <a:gd name="csX6" fmla="*/ 14806 w 15045"/>
                  <a:gd name="csY6" fmla="*/ 12931 h 15619"/>
                  <a:gd name="csX7" fmla="*/ 13558 w 15045"/>
                  <a:gd name="csY7" fmla="*/ 6948 h 15619"/>
                  <a:gd name="csX8" fmla="*/ 11952 w 15045"/>
                  <a:gd name="csY8" fmla="*/ 1054 h 15619"/>
                  <a:gd name="csX9" fmla="*/ 6333 w 15045"/>
                  <a:gd name="csY9" fmla="*/ 3287 h 156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5045" h="15619">
                    <a:moveTo>
                      <a:pt x="6333" y="3376"/>
                    </a:moveTo>
                    <a:cubicBezTo>
                      <a:pt x="6065" y="4358"/>
                      <a:pt x="6511" y="5698"/>
                      <a:pt x="5798" y="6591"/>
                    </a:cubicBezTo>
                    <a:cubicBezTo>
                      <a:pt x="4906" y="7841"/>
                      <a:pt x="3300" y="7216"/>
                      <a:pt x="1962" y="7841"/>
                    </a:cubicBezTo>
                    <a:cubicBezTo>
                      <a:pt x="446" y="8555"/>
                      <a:pt x="0" y="10430"/>
                      <a:pt x="0" y="12127"/>
                    </a:cubicBezTo>
                    <a:cubicBezTo>
                      <a:pt x="0" y="13377"/>
                      <a:pt x="446" y="15431"/>
                      <a:pt x="1962" y="15610"/>
                    </a:cubicBezTo>
                    <a:cubicBezTo>
                      <a:pt x="3389" y="15788"/>
                      <a:pt x="4549" y="13556"/>
                      <a:pt x="5976" y="13199"/>
                    </a:cubicBezTo>
                    <a:cubicBezTo>
                      <a:pt x="8027" y="12663"/>
                      <a:pt x="13647" y="14717"/>
                      <a:pt x="14806" y="12931"/>
                    </a:cubicBezTo>
                    <a:cubicBezTo>
                      <a:pt x="15698" y="11502"/>
                      <a:pt x="13825" y="8466"/>
                      <a:pt x="13558" y="6948"/>
                    </a:cubicBezTo>
                    <a:cubicBezTo>
                      <a:pt x="13201" y="5073"/>
                      <a:pt x="13201" y="2572"/>
                      <a:pt x="11952" y="1054"/>
                    </a:cubicBezTo>
                    <a:cubicBezTo>
                      <a:pt x="9990" y="-1357"/>
                      <a:pt x="7046" y="786"/>
                      <a:pt x="6333" y="3287"/>
                    </a:cubicBezTo>
                    <a:close/>
                  </a:path>
                </a:pathLst>
              </a:custGeom>
              <a:grpFill/>
              <a:ln w="3175" cap="flat">
                <a:solidFill>
                  <a:schemeClr val="bg1">
                    <a:lumMod val="85000"/>
                  </a:schemeClr>
                </a:solidFill>
                <a:prstDash val="solid"/>
                <a:miter/>
              </a:ln>
            </p:spPr>
            <p:txBody>
              <a:bodyPr/>
              <a:lstStyle/>
              <a:p>
                <a:endParaRPr lang="en-US"/>
              </a:p>
            </p:txBody>
          </p:sp>
          <p:sp>
            <p:nvSpPr>
              <p:cNvPr id="1258" name="Freeform 1257">
                <a:extLst>
                  <a:ext uri="{FF2B5EF4-FFF2-40B4-BE49-F238E27FC236}">
                    <a16:creationId xmlns:a16="http://schemas.microsoft.com/office/drawing/2014/main" id="{F44ED9DC-BF68-4F44-AB97-8A1DD115394F}"/>
                  </a:ext>
                </a:extLst>
              </p:cNvPr>
              <p:cNvSpPr/>
              <p:nvPr/>
            </p:nvSpPr>
            <p:spPr>
              <a:xfrm>
                <a:off x="9577861" y="1052536"/>
                <a:ext cx="8375" cy="7151"/>
              </a:xfrm>
              <a:custGeom>
                <a:avLst/>
                <a:gdLst>
                  <a:gd name="csX0" fmla="*/ 322 w 8375"/>
                  <a:gd name="csY0" fmla="*/ 1970 h 7151"/>
                  <a:gd name="csX1" fmla="*/ 6120 w 8375"/>
                  <a:gd name="csY1" fmla="*/ 7149 h 7151"/>
                  <a:gd name="csX2" fmla="*/ 7458 w 8375"/>
                  <a:gd name="csY2" fmla="*/ 1613 h 7151"/>
                  <a:gd name="csX3" fmla="*/ 322 w 8375"/>
                  <a:gd name="csY3" fmla="*/ 1881 h 7151"/>
                </a:gdLst>
                <a:ahLst/>
                <a:cxnLst>
                  <a:cxn ang="0">
                    <a:pos x="csX0" y="csY0"/>
                  </a:cxn>
                  <a:cxn ang="0">
                    <a:pos x="csX1" y="csY1"/>
                  </a:cxn>
                  <a:cxn ang="0">
                    <a:pos x="csX2" y="csY2"/>
                  </a:cxn>
                  <a:cxn ang="0">
                    <a:pos x="csX3" y="csY3"/>
                  </a:cxn>
                </a:cxnLst>
                <a:rect l="l" t="t" r="r" b="b"/>
                <a:pathLst>
                  <a:path w="8375" h="7151">
                    <a:moveTo>
                      <a:pt x="322" y="1970"/>
                    </a:moveTo>
                    <a:cubicBezTo>
                      <a:pt x="-1372" y="4649"/>
                      <a:pt x="4069" y="7239"/>
                      <a:pt x="6120" y="7149"/>
                    </a:cubicBezTo>
                    <a:cubicBezTo>
                      <a:pt x="9153" y="6971"/>
                      <a:pt x="8617" y="3488"/>
                      <a:pt x="7458" y="1613"/>
                    </a:cubicBezTo>
                    <a:cubicBezTo>
                      <a:pt x="6031" y="-709"/>
                      <a:pt x="1839" y="-441"/>
                      <a:pt x="322" y="1881"/>
                    </a:cubicBezTo>
                    <a:close/>
                  </a:path>
                </a:pathLst>
              </a:custGeom>
              <a:grpFill/>
              <a:ln w="3175" cap="flat">
                <a:solidFill>
                  <a:schemeClr val="bg1">
                    <a:lumMod val="85000"/>
                  </a:schemeClr>
                </a:solidFill>
                <a:prstDash val="solid"/>
                <a:miter/>
              </a:ln>
            </p:spPr>
            <p:txBody>
              <a:bodyPr/>
              <a:lstStyle/>
              <a:p>
                <a:endParaRPr lang="en-US"/>
              </a:p>
            </p:txBody>
          </p:sp>
          <p:sp>
            <p:nvSpPr>
              <p:cNvPr id="1259" name="Freeform 1258">
                <a:extLst>
                  <a:ext uri="{FF2B5EF4-FFF2-40B4-BE49-F238E27FC236}">
                    <a16:creationId xmlns:a16="http://schemas.microsoft.com/office/drawing/2014/main" id="{6990C294-B3A2-0E80-5500-E43C517B4367}"/>
                  </a:ext>
                </a:extLst>
              </p:cNvPr>
              <p:cNvSpPr/>
              <p:nvPr/>
            </p:nvSpPr>
            <p:spPr>
              <a:xfrm>
                <a:off x="9577469" y="1061858"/>
                <a:ext cx="20971" cy="25430"/>
              </a:xfrm>
              <a:custGeom>
                <a:avLst/>
                <a:gdLst>
                  <a:gd name="csX0" fmla="*/ 11953 w 20971"/>
                  <a:gd name="csY0" fmla="*/ 3453 h 25430"/>
                  <a:gd name="csX1" fmla="*/ 5263 w 20971"/>
                  <a:gd name="csY1" fmla="*/ 1400 h 25430"/>
                  <a:gd name="csX2" fmla="*/ 1339 w 20971"/>
                  <a:gd name="csY2" fmla="*/ 60 h 25430"/>
                  <a:gd name="csX3" fmla="*/ 804 w 20971"/>
                  <a:gd name="csY3" fmla="*/ 4882 h 25430"/>
                  <a:gd name="csX4" fmla="*/ 6691 w 20971"/>
                  <a:gd name="csY4" fmla="*/ 8990 h 25430"/>
                  <a:gd name="csX5" fmla="*/ 7583 w 20971"/>
                  <a:gd name="csY5" fmla="*/ 14080 h 25430"/>
                  <a:gd name="csX6" fmla="*/ 5442 w 20971"/>
                  <a:gd name="csY6" fmla="*/ 16223 h 25430"/>
                  <a:gd name="csX7" fmla="*/ 9634 w 20971"/>
                  <a:gd name="csY7" fmla="*/ 24349 h 25430"/>
                  <a:gd name="csX8" fmla="*/ 15253 w 20971"/>
                  <a:gd name="csY8" fmla="*/ 22474 h 25430"/>
                  <a:gd name="csX9" fmla="*/ 16858 w 20971"/>
                  <a:gd name="csY9" fmla="*/ 18187 h 25430"/>
                  <a:gd name="csX10" fmla="*/ 20337 w 20971"/>
                  <a:gd name="csY10" fmla="*/ 15866 h 25430"/>
                  <a:gd name="csX11" fmla="*/ 20872 w 20971"/>
                  <a:gd name="csY11" fmla="*/ 11311 h 25430"/>
                  <a:gd name="csX12" fmla="*/ 18642 w 20971"/>
                  <a:gd name="csY12" fmla="*/ 5775 h 25430"/>
                  <a:gd name="csX13" fmla="*/ 12042 w 20971"/>
                  <a:gd name="csY13" fmla="*/ 3543 h 254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971" h="25430">
                    <a:moveTo>
                      <a:pt x="11953" y="3453"/>
                    </a:moveTo>
                    <a:cubicBezTo>
                      <a:pt x="9723" y="2918"/>
                      <a:pt x="7404" y="2203"/>
                      <a:pt x="5263" y="1400"/>
                    </a:cubicBezTo>
                    <a:cubicBezTo>
                      <a:pt x="4193" y="1042"/>
                      <a:pt x="2499" y="-297"/>
                      <a:pt x="1339" y="60"/>
                    </a:cubicBezTo>
                    <a:cubicBezTo>
                      <a:pt x="-713" y="685"/>
                      <a:pt x="1" y="3543"/>
                      <a:pt x="804" y="4882"/>
                    </a:cubicBezTo>
                    <a:cubicBezTo>
                      <a:pt x="2142" y="7025"/>
                      <a:pt x="4104" y="8633"/>
                      <a:pt x="6691" y="8990"/>
                    </a:cubicBezTo>
                    <a:cubicBezTo>
                      <a:pt x="6869" y="10418"/>
                      <a:pt x="8296" y="12919"/>
                      <a:pt x="7583" y="14080"/>
                    </a:cubicBezTo>
                    <a:cubicBezTo>
                      <a:pt x="7047" y="15062"/>
                      <a:pt x="5709" y="14526"/>
                      <a:pt x="5442" y="16223"/>
                    </a:cubicBezTo>
                    <a:cubicBezTo>
                      <a:pt x="5085" y="18277"/>
                      <a:pt x="8118" y="22920"/>
                      <a:pt x="9634" y="24349"/>
                    </a:cubicBezTo>
                    <a:cubicBezTo>
                      <a:pt x="11864" y="26581"/>
                      <a:pt x="14361" y="25063"/>
                      <a:pt x="15253" y="22474"/>
                    </a:cubicBezTo>
                    <a:cubicBezTo>
                      <a:pt x="16056" y="20241"/>
                      <a:pt x="14718" y="19437"/>
                      <a:pt x="16858" y="18187"/>
                    </a:cubicBezTo>
                    <a:cubicBezTo>
                      <a:pt x="18375" y="17294"/>
                      <a:pt x="19534" y="17473"/>
                      <a:pt x="20337" y="15866"/>
                    </a:cubicBezTo>
                    <a:cubicBezTo>
                      <a:pt x="21051" y="14526"/>
                      <a:pt x="21051" y="12740"/>
                      <a:pt x="20872" y="11311"/>
                    </a:cubicBezTo>
                    <a:cubicBezTo>
                      <a:pt x="20605" y="9436"/>
                      <a:pt x="19980" y="7204"/>
                      <a:pt x="18642" y="5775"/>
                    </a:cubicBezTo>
                    <a:cubicBezTo>
                      <a:pt x="16948" y="3989"/>
                      <a:pt x="14272" y="4078"/>
                      <a:pt x="12042" y="3543"/>
                    </a:cubicBezTo>
                    <a:close/>
                  </a:path>
                </a:pathLst>
              </a:custGeom>
              <a:grpFill/>
              <a:ln w="3175" cap="flat">
                <a:solidFill>
                  <a:schemeClr val="bg1">
                    <a:lumMod val="85000"/>
                  </a:schemeClr>
                </a:solidFill>
                <a:prstDash val="solid"/>
                <a:miter/>
              </a:ln>
            </p:spPr>
            <p:txBody>
              <a:bodyPr/>
              <a:lstStyle/>
              <a:p>
                <a:endParaRPr lang="en-US"/>
              </a:p>
            </p:txBody>
          </p:sp>
          <p:sp>
            <p:nvSpPr>
              <p:cNvPr id="1260" name="Freeform 1259">
                <a:extLst>
                  <a:ext uri="{FF2B5EF4-FFF2-40B4-BE49-F238E27FC236}">
                    <a16:creationId xmlns:a16="http://schemas.microsoft.com/office/drawing/2014/main" id="{4F91F084-C167-27F9-69A3-1977AA80944F}"/>
                  </a:ext>
                </a:extLst>
              </p:cNvPr>
              <p:cNvSpPr/>
              <p:nvPr/>
            </p:nvSpPr>
            <p:spPr>
              <a:xfrm>
                <a:off x="9616903" y="1076278"/>
                <a:ext cx="16201" cy="32063"/>
              </a:xfrm>
              <a:custGeom>
                <a:avLst/>
                <a:gdLst>
                  <a:gd name="csX0" fmla="*/ 2309 w 16201"/>
                  <a:gd name="csY0" fmla="*/ 8321 h 32063"/>
                  <a:gd name="csX1" fmla="*/ 3915 w 16201"/>
                  <a:gd name="csY1" fmla="*/ 12161 h 32063"/>
                  <a:gd name="csX2" fmla="*/ 3558 w 16201"/>
                  <a:gd name="csY2" fmla="*/ 17787 h 32063"/>
                  <a:gd name="csX3" fmla="*/ 793 w 16201"/>
                  <a:gd name="csY3" fmla="*/ 18412 h 32063"/>
                  <a:gd name="csX4" fmla="*/ 80 w 16201"/>
                  <a:gd name="csY4" fmla="*/ 21001 h 32063"/>
                  <a:gd name="csX5" fmla="*/ 258 w 16201"/>
                  <a:gd name="csY5" fmla="*/ 24752 h 32063"/>
                  <a:gd name="csX6" fmla="*/ 3290 w 16201"/>
                  <a:gd name="csY6" fmla="*/ 27073 h 32063"/>
                  <a:gd name="csX7" fmla="*/ 4539 w 16201"/>
                  <a:gd name="csY7" fmla="*/ 30020 h 32063"/>
                  <a:gd name="csX8" fmla="*/ 6680 w 16201"/>
                  <a:gd name="csY8" fmla="*/ 31449 h 32063"/>
                  <a:gd name="csX9" fmla="*/ 14975 w 16201"/>
                  <a:gd name="csY9" fmla="*/ 25645 h 32063"/>
                  <a:gd name="csX10" fmla="*/ 14172 w 16201"/>
                  <a:gd name="csY10" fmla="*/ 19573 h 32063"/>
                  <a:gd name="csX11" fmla="*/ 15421 w 16201"/>
                  <a:gd name="csY11" fmla="*/ 15733 h 32063"/>
                  <a:gd name="csX12" fmla="*/ 11675 w 16201"/>
                  <a:gd name="csY12" fmla="*/ 7250 h 32063"/>
                  <a:gd name="csX13" fmla="*/ 5699 w 16201"/>
                  <a:gd name="csY13" fmla="*/ 17 h 32063"/>
                  <a:gd name="csX14" fmla="*/ 2131 w 16201"/>
                  <a:gd name="csY14" fmla="*/ 8410 h 32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6201" h="32063">
                    <a:moveTo>
                      <a:pt x="2309" y="8321"/>
                    </a:moveTo>
                    <a:cubicBezTo>
                      <a:pt x="2399" y="10018"/>
                      <a:pt x="3290" y="10732"/>
                      <a:pt x="3915" y="12161"/>
                    </a:cubicBezTo>
                    <a:cubicBezTo>
                      <a:pt x="4629" y="13679"/>
                      <a:pt x="5164" y="16804"/>
                      <a:pt x="3558" y="17787"/>
                    </a:cubicBezTo>
                    <a:cubicBezTo>
                      <a:pt x="2934" y="18233"/>
                      <a:pt x="1596" y="17787"/>
                      <a:pt x="793" y="18412"/>
                    </a:cubicBezTo>
                    <a:cubicBezTo>
                      <a:pt x="80" y="19037"/>
                      <a:pt x="169" y="20108"/>
                      <a:pt x="80" y="21001"/>
                    </a:cubicBezTo>
                    <a:cubicBezTo>
                      <a:pt x="80" y="22073"/>
                      <a:pt x="-188" y="23770"/>
                      <a:pt x="258" y="24752"/>
                    </a:cubicBezTo>
                    <a:cubicBezTo>
                      <a:pt x="793" y="25913"/>
                      <a:pt x="2577" y="26181"/>
                      <a:pt x="3290" y="27073"/>
                    </a:cubicBezTo>
                    <a:cubicBezTo>
                      <a:pt x="3915" y="27966"/>
                      <a:pt x="3737" y="29038"/>
                      <a:pt x="4539" y="30020"/>
                    </a:cubicBezTo>
                    <a:cubicBezTo>
                      <a:pt x="5164" y="30735"/>
                      <a:pt x="5877" y="31003"/>
                      <a:pt x="6680" y="31449"/>
                    </a:cubicBezTo>
                    <a:cubicBezTo>
                      <a:pt x="11318" y="33503"/>
                      <a:pt x="14351" y="30110"/>
                      <a:pt x="14975" y="25645"/>
                    </a:cubicBezTo>
                    <a:cubicBezTo>
                      <a:pt x="15332" y="23412"/>
                      <a:pt x="14529" y="21716"/>
                      <a:pt x="14172" y="19573"/>
                    </a:cubicBezTo>
                    <a:cubicBezTo>
                      <a:pt x="13904" y="17697"/>
                      <a:pt x="14618" y="17161"/>
                      <a:pt x="15421" y="15733"/>
                    </a:cubicBezTo>
                    <a:cubicBezTo>
                      <a:pt x="17918" y="11357"/>
                      <a:pt x="13815" y="9928"/>
                      <a:pt x="11675" y="7250"/>
                    </a:cubicBezTo>
                    <a:cubicBezTo>
                      <a:pt x="10069" y="5196"/>
                      <a:pt x="9356" y="-341"/>
                      <a:pt x="5699" y="17"/>
                    </a:cubicBezTo>
                    <a:cubicBezTo>
                      <a:pt x="3023" y="284"/>
                      <a:pt x="1953" y="6178"/>
                      <a:pt x="2131" y="8410"/>
                    </a:cubicBezTo>
                    <a:close/>
                  </a:path>
                </a:pathLst>
              </a:custGeom>
              <a:grpFill/>
              <a:ln w="3175" cap="flat">
                <a:solidFill>
                  <a:schemeClr val="bg1">
                    <a:lumMod val="85000"/>
                  </a:schemeClr>
                </a:solidFill>
                <a:prstDash val="solid"/>
                <a:miter/>
              </a:ln>
            </p:spPr>
            <p:txBody>
              <a:bodyPr/>
              <a:lstStyle/>
              <a:p>
                <a:endParaRPr lang="en-US"/>
              </a:p>
            </p:txBody>
          </p:sp>
          <p:sp>
            <p:nvSpPr>
              <p:cNvPr id="1261" name="Freeform 1260">
                <a:extLst>
                  <a:ext uri="{FF2B5EF4-FFF2-40B4-BE49-F238E27FC236}">
                    <a16:creationId xmlns:a16="http://schemas.microsoft.com/office/drawing/2014/main" id="{9BADC233-926C-F62F-8D92-0FD8C32257C4}"/>
                  </a:ext>
                </a:extLst>
              </p:cNvPr>
              <p:cNvSpPr/>
              <p:nvPr/>
            </p:nvSpPr>
            <p:spPr>
              <a:xfrm>
                <a:off x="9635704" y="1099599"/>
                <a:ext cx="7323" cy="8114"/>
              </a:xfrm>
              <a:custGeom>
                <a:avLst/>
                <a:gdLst>
                  <a:gd name="csX0" fmla="*/ 1794 w 7323"/>
                  <a:gd name="csY0" fmla="*/ 7414 h 8114"/>
                  <a:gd name="csX1" fmla="*/ 5272 w 7323"/>
                  <a:gd name="csY1" fmla="*/ 628 h 8114"/>
                  <a:gd name="csX2" fmla="*/ 1794 w 7323"/>
                  <a:gd name="csY2" fmla="*/ 7414 h 8114"/>
                </a:gdLst>
                <a:ahLst/>
                <a:cxnLst>
                  <a:cxn ang="0">
                    <a:pos x="csX0" y="csY0"/>
                  </a:cxn>
                  <a:cxn ang="0">
                    <a:pos x="csX1" y="csY1"/>
                  </a:cxn>
                  <a:cxn ang="0">
                    <a:pos x="csX2" y="csY2"/>
                  </a:cxn>
                </a:cxnLst>
                <a:rect l="l" t="t" r="r" b="b"/>
                <a:pathLst>
                  <a:path w="7323" h="8114">
                    <a:moveTo>
                      <a:pt x="1794" y="7414"/>
                    </a:moveTo>
                    <a:cubicBezTo>
                      <a:pt x="6343" y="10361"/>
                      <a:pt x="9643" y="3217"/>
                      <a:pt x="5272" y="628"/>
                    </a:cubicBezTo>
                    <a:cubicBezTo>
                      <a:pt x="634" y="-2141"/>
                      <a:pt x="-1952" y="5003"/>
                      <a:pt x="1794" y="7414"/>
                    </a:cubicBezTo>
                    <a:close/>
                  </a:path>
                </a:pathLst>
              </a:custGeom>
              <a:grpFill/>
              <a:ln w="3175" cap="flat">
                <a:solidFill>
                  <a:schemeClr val="bg1">
                    <a:lumMod val="85000"/>
                  </a:schemeClr>
                </a:solidFill>
                <a:prstDash val="solid"/>
                <a:miter/>
              </a:ln>
            </p:spPr>
            <p:txBody>
              <a:bodyPr/>
              <a:lstStyle/>
              <a:p>
                <a:endParaRPr lang="en-US"/>
              </a:p>
            </p:txBody>
          </p:sp>
          <p:sp>
            <p:nvSpPr>
              <p:cNvPr id="1262" name="Freeform 1261">
                <a:extLst>
                  <a:ext uri="{FF2B5EF4-FFF2-40B4-BE49-F238E27FC236}">
                    <a16:creationId xmlns:a16="http://schemas.microsoft.com/office/drawing/2014/main" id="{359CA275-67CE-D9CE-E711-265FD92D9FB1}"/>
                  </a:ext>
                </a:extLst>
              </p:cNvPr>
              <p:cNvSpPr/>
              <p:nvPr/>
            </p:nvSpPr>
            <p:spPr>
              <a:xfrm>
                <a:off x="9608331" y="1110515"/>
                <a:ext cx="31286" cy="19495"/>
              </a:xfrm>
              <a:custGeom>
                <a:avLst/>
                <a:gdLst>
                  <a:gd name="csX0" fmla="*/ 10525 w 31286"/>
                  <a:gd name="csY0" fmla="*/ 3998 h 19495"/>
                  <a:gd name="csX1" fmla="*/ 9276 w 31286"/>
                  <a:gd name="csY1" fmla="*/ 9088 h 19495"/>
                  <a:gd name="csX2" fmla="*/ 4817 w 31286"/>
                  <a:gd name="csY2" fmla="*/ 10339 h 19495"/>
                  <a:gd name="csX3" fmla="*/ 0 w 31286"/>
                  <a:gd name="csY3" fmla="*/ 13196 h 19495"/>
                  <a:gd name="csX4" fmla="*/ 8295 w 31286"/>
                  <a:gd name="csY4" fmla="*/ 16321 h 19495"/>
                  <a:gd name="csX5" fmla="*/ 16590 w 31286"/>
                  <a:gd name="csY5" fmla="*/ 17036 h 19495"/>
                  <a:gd name="csX6" fmla="*/ 24885 w 31286"/>
                  <a:gd name="csY6" fmla="*/ 19447 h 19495"/>
                  <a:gd name="csX7" fmla="*/ 30682 w 31286"/>
                  <a:gd name="csY7" fmla="*/ 16589 h 19495"/>
                  <a:gd name="csX8" fmla="*/ 25331 w 31286"/>
                  <a:gd name="csY8" fmla="*/ 69 h 19495"/>
                  <a:gd name="csX9" fmla="*/ 20871 w 31286"/>
                  <a:gd name="csY9" fmla="*/ 2838 h 19495"/>
                  <a:gd name="csX10" fmla="*/ 10436 w 31286"/>
                  <a:gd name="csY10" fmla="*/ 3998 h 194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286" h="19495">
                    <a:moveTo>
                      <a:pt x="10525" y="3998"/>
                    </a:moveTo>
                    <a:cubicBezTo>
                      <a:pt x="9633" y="5516"/>
                      <a:pt x="10168" y="7749"/>
                      <a:pt x="9276" y="9088"/>
                    </a:cubicBezTo>
                    <a:cubicBezTo>
                      <a:pt x="8473" y="10339"/>
                      <a:pt x="6333" y="10160"/>
                      <a:pt x="4817" y="10339"/>
                    </a:cubicBezTo>
                    <a:cubicBezTo>
                      <a:pt x="2676" y="10606"/>
                      <a:pt x="89" y="10249"/>
                      <a:pt x="0" y="13196"/>
                    </a:cubicBezTo>
                    <a:cubicBezTo>
                      <a:pt x="0" y="16857"/>
                      <a:pt x="5798" y="16679"/>
                      <a:pt x="8295" y="16321"/>
                    </a:cubicBezTo>
                    <a:cubicBezTo>
                      <a:pt x="11238" y="15875"/>
                      <a:pt x="14003" y="14803"/>
                      <a:pt x="16590" y="17036"/>
                    </a:cubicBezTo>
                    <a:cubicBezTo>
                      <a:pt x="19355" y="19357"/>
                      <a:pt x="21228" y="19268"/>
                      <a:pt x="24885" y="19447"/>
                    </a:cubicBezTo>
                    <a:cubicBezTo>
                      <a:pt x="27471" y="19625"/>
                      <a:pt x="30237" y="19447"/>
                      <a:pt x="30682" y="16589"/>
                    </a:cubicBezTo>
                    <a:cubicBezTo>
                      <a:pt x="31307" y="12660"/>
                      <a:pt x="33002" y="-1091"/>
                      <a:pt x="25331" y="69"/>
                    </a:cubicBezTo>
                    <a:cubicBezTo>
                      <a:pt x="23547" y="337"/>
                      <a:pt x="22744" y="2391"/>
                      <a:pt x="20871" y="2838"/>
                    </a:cubicBezTo>
                    <a:cubicBezTo>
                      <a:pt x="17571" y="3641"/>
                      <a:pt x="12755" y="-199"/>
                      <a:pt x="10436" y="3998"/>
                    </a:cubicBezTo>
                    <a:close/>
                  </a:path>
                </a:pathLst>
              </a:custGeom>
              <a:grpFill/>
              <a:ln w="3175" cap="flat">
                <a:solidFill>
                  <a:schemeClr val="bg1">
                    <a:lumMod val="85000"/>
                  </a:schemeClr>
                </a:solidFill>
                <a:prstDash val="solid"/>
                <a:miter/>
              </a:ln>
            </p:spPr>
            <p:txBody>
              <a:bodyPr/>
              <a:lstStyle/>
              <a:p>
                <a:endParaRPr lang="en-US"/>
              </a:p>
            </p:txBody>
          </p:sp>
          <p:sp>
            <p:nvSpPr>
              <p:cNvPr id="1263" name="Freeform 1262">
                <a:extLst>
                  <a:ext uri="{FF2B5EF4-FFF2-40B4-BE49-F238E27FC236}">
                    <a16:creationId xmlns:a16="http://schemas.microsoft.com/office/drawing/2014/main" id="{C6CF65D7-4478-76FF-15D5-DCBB1C689BFC}"/>
                  </a:ext>
                </a:extLst>
              </p:cNvPr>
              <p:cNvSpPr/>
              <p:nvPr/>
            </p:nvSpPr>
            <p:spPr>
              <a:xfrm>
                <a:off x="9615976" y="1132382"/>
                <a:ext cx="8642" cy="7812"/>
              </a:xfrm>
              <a:custGeom>
                <a:avLst/>
                <a:gdLst>
                  <a:gd name="csX0" fmla="*/ 26 w 8642"/>
                  <a:gd name="csY0" fmla="*/ 3117 h 7812"/>
                  <a:gd name="csX1" fmla="*/ 7250 w 8642"/>
                  <a:gd name="csY1" fmla="*/ 7582 h 7812"/>
                  <a:gd name="csX2" fmla="*/ 6715 w 8642"/>
                  <a:gd name="csY2" fmla="*/ 527 h 7812"/>
                  <a:gd name="csX3" fmla="*/ 26 w 8642"/>
                  <a:gd name="csY3" fmla="*/ 3117 h 7812"/>
                </a:gdLst>
                <a:ahLst/>
                <a:cxnLst>
                  <a:cxn ang="0">
                    <a:pos x="csX0" y="csY0"/>
                  </a:cxn>
                  <a:cxn ang="0">
                    <a:pos x="csX1" y="csY1"/>
                  </a:cxn>
                  <a:cxn ang="0">
                    <a:pos x="csX2" y="csY2"/>
                  </a:cxn>
                  <a:cxn ang="0">
                    <a:pos x="csX3" y="csY3"/>
                  </a:cxn>
                </a:cxnLst>
                <a:rect l="l" t="t" r="r" b="b"/>
                <a:pathLst>
                  <a:path w="8642" h="7812">
                    <a:moveTo>
                      <a:pt x="26" y="3117"/>
                    </a:moveTo>
                    <a:cubicBezTo>
                      <a:pt x="-420" y="5796"/>
                      <a:pt x="5021" y="8653"/>
                      <a:pt x="7250" y="7582"/>
                    </a:cubicBezTo>
                    <a:cubicBezTo>
                      <a:pt x="9659" y="6421"/>
                      <a:pt x="8588" y="1688"/>
                      <a:pt x="6715" y="527"/>
                    </a:cubicBezTo>
                    <a:cubicBezTo>
                      <a:pt x="4575" y="-812"/>
                      <a:pt x="382" y="527"/>
                      <a:pt x="26" y="3117"/>
                    </a:cubicBezTo>
                    <a:close/>
                  </a:path>
                </a:pathLst>
              </a:custGeom>
              <a:grpFill/>
              <a:ln w="3175" cap="flat">
                <a:solidFill>
                  <a:schemeClr val="bg1">
                    <a:lumMod val="85000"/>
                  </a:schemeClr>
                </a:solidFill>
                <a:prstDash val="solid"/>
                <a:miter/>
              </a:ln>
            </p:spPr>
            <p:txBody>
              <a:bodyPr/>
              <a:lstStyle/>
              <a:p>
                <a:endParaRPr lang="en-US"/>
              </a:p>
            </p:txBody>
          </p:sp>
          <p:sp>
            <p:nvSpPr>
              <p:cNvPr id="1264" name="Freeform 1263">
                <a:extLst>
                  <a:ext uri="{FF2B5EF4-FFF2-40B4-BE49-F238E27FC236}">
                    <a16:creationId xmlns:a16="http://schemas.microsoft.com/office/drawing/2014/main" id="{536D2C57-35DF-8C91-ECCE-1E6FDB6E57A8}"/>
                  </a:ext>
                </a:extLst>
              </p:cNvPr>
              <p:cNvSpPr/>
              <p:nvPr/>
            </p:nvSpPr>
            <p:spPr>
              <a:xfrm>
                <a:off x="9629207" y="1134054"/>
                <a:ext cx="7365" cy="7690"/>
              </a:xfrm>
              <a:custGeom>
                <a:avLst/>
                <a:gdLst>
                  <a:gd name="csX0" fmla="*/ 5347 w 7365"/>
                  <a:gd name="csY0" fmla="*/ 7338 h 7690"/>
                  <a:gd name="csX1" fmla="*/ 2582 w 7365"/>
                  <a:gd name="csY1" fmla="*/ 194 h 7690"/>
                  <a:gd name="csX2" fmla="*/ 5347 w 7365"/>
                  <a:gd name="csY2" fmla="*/ 7338 h 7690"/>
                </a:gdLst>
                <a:ahLst/>
                <a:cxnLst>
                  <a:cxn ang="0">
                    <a:pos x="csX0" y="csY0"/>
                  </a:cxn>
                  <a:cxn ang="0">
                    <a:pos x="csX1" y="csY1"/>
                  </a:cxn>
                  <a:cxn ang="0">
                    <a:pos x="csX2" y="csY2"/>
                  </a:cxn>
                </a:cxnLst>
                <a:rect l="l" t="t" r="r" b="b"/>
                <a:pathLst>
                  <a:path w="7365" h="7690">
                    <a:moveTo>
                      <a:pt x="5347" y="7338"/>
                    </a:moveTo>
                    <a:cubicBezTo>
                      <a:pt x="9629" y="5641"/>
                      <a:pt x="6328" y="-1235"/>
                      <a:pt x="2582" y="194"/>
                    </a:cubicBezTo>
                    <a:cubicBezTo>
                      <a:pt x="-2234" y="1891"/>
                      <a:pt x="263" y="9392"/>
                      <a:pt x="5347" y="7338"/>
                    </a:cubicBezTo>
                    <a:close/>
                  </a:path>
                </a:pathLst>
              </a:custGeom>
              <a:grpFill/>
              <a:ln w="3175" cap="flat">
                <a:solidFill>
                  <a:schemeClr val="bg1">
                    <a:lumMod val="85000"/>
                  </a:schemeClr>
                </a:solidFill>
                <a:prstDash val="solid"/>
                <a:miter/>
              </a:ln>
            </p:spPr>
            <p:txBody>
              <a:bodyPr/>
              <a:lstStyle/>
              <a:p>
                <a:endParaRPr lang="en-US"/>
              </a:p>
            </p:txBody>
          </p:sp>
        </p:grpSp>
        <p:sp>
          <p:nvSpPr>
            <p:cNvPr id="926" name="Freeform 925">
              <a:extLst>
                <a:ext uri="{FF2B5EF4-FFF2-40B4-BE49-F238E27FC236}">
                  <a16:creationId xmlns:a16="http://schemas.microsoft.com/office/drawing/2014/main" id="{0D0D78D5-02F3-AFDE-D3EF-767EFBCE7A28}"/>
                </a:ext>
              </a:extLst>
            </p:cNvPr>
            <p:cNvSpPr/>
            <p:nvPr/>
          </p:nvSpPr>
          <p:spPr>
            <a:xfrm>
              <a:off x="9850740" y="945743"/>
              <a:ext cx="216489" cy="479946"/>
            </a:xfrm>
            <a:custGeom>
              <a:avLst/>
              <a:gdLst>
                <a:gd name="csX0" fmla="*/ 19730 w 216489"/>
                <a:gd name="csY0" fmla="*/ 228154 h 479946"/>
                <a:gd name="csX1" fmla="*/ 31681 w 216489"/>
                <a:gd name="csY1" fmla="*/ 236726 h 479946"/>
                <a:gd name="csX2" fmla="*/ 30700 w 216489"/>
                <a:gd name="csY2" fmla="*/ 246191 h 479946"/>
                <a:gd name="csX3" fmla="*/ 43098 w 216489"/>
                <a:gd name="csY3" fmla="*/ 250478 h 479946"/>
                <a:gd name="csX4" fmla="*/ 54336 w 216489"/>
                <a:gd name="csY4" fmla="*/ 275302 h 479946"/>
                <a:gd name="csX5" fmla="*/ 63167 w 216489"/>
                <a:gd name="csY5" fmla="*/ 283964 h 479946"/>
                <a:gd name="csX6" fmla="*/ 74672 w 216489"/>
                <a:gd name="csY6" fmla="*/ 286554 h 479946"/>
                <a:gd name="csX7" fmla="*/ 88676 w 216489"/>
                <a:gd name="csY7" fmla="*/ 288875 h 479946"/>
                <a:gd name="csX8" fmla="*/ 98844 w 216489"/>
                <a:gd name="csY8" fmla="*/ 289411 h 479946"/>
                <a:gd name="csX9" fmla="*/ 110350 w 216489"/>
                <a:gd name="csY9" fmla="*/ 304056 h 479946"/>
                <a:gd name="csX10" fmla="*/ 119001 w 216489"/>
                <a:gd name="csY10" fmla="*/ 306735 h 479946"/>
                <a:gd name="csX11" fmla="*/ 124532 w 216489"/>
                <a:gd name="csY11" fmla="*/ 312718 h 479946"/>
                <a:gd name="csX12" fmla="*/ 132559 w 216489"/>
                <a:gd name="csY12" fmla="*/ 319772 h 479946"/>
                <a:gd name="csX13" fmla="*/ 140676 w 216489"/>
                <a:gd name="csY13" fmla="*/ 316468 h 479946"/>
                <a:gd name="csX14" fmla="*/ 153163 w 216489"/>
                <a:gd name="csY14" fmla="*/ 323523 h 479946"/>
                <a:gd name="csX15" fmla="*/ 154054 w 216489"/>
                <a:gd name="csY15" fmla="*/ 383530 h 479946"/>
                <a:gd name="csX16" fmla="*/ 155392 w 216489"/>
                <a:gd name="csY16" fmla="*/ 467380 h 479946"/>
                <a:gd name="csX17" fmla="*/ 155482 w 216489"/>
                <a:gd name="csY17" fmla="*/ 478185 h 479946"/>
                <a:gd name="csX18" fmla="*/ 169217 w 216489"/>
                <a:gd name="csY18" fmla="*/ 471130 h 479946"/>
                <a:gd name="csX19" fmla="*/ 177869 w 216489"/>
                <a:gd name="csY19" fmla="*/ 469612 h 479946"/>
                <a:gd name="csX20" fmla="*/ 186164 w 216489"/>
                <a:gd name="csY20" fmla="*/ 469970 h 479946"/>
                <a:gd name="csX21" fmla="*/ 193745 w 216489"/>
                <a:gd name="csY21" fmla="*/ 473006 h 479946"/>
                <a:gd name="csX22" fmla="*/ 199275 w 216489"/>
                <a:gd name="csY22" fmla="*/ 479792 h 479946"/>
                <a:gd name="csX23" fmla="*/ 203111 w 216489"/>
                <a:gd name="csY23" fmla="*/ 476577 h 479946"/>
                <a:gd name="csX24" fmla="*/ 208551 w 216489"/>
                <a:gd name="csY24" fmla="*/ 475774 h 479946"/>
                <a:gd name="csX25" fmla="*/ 213279 w 216489"/>
                <a:gd name="csY25" fmla="*/ 470327 h 479946"/>
                <a:gd name="csX26" fmla="*/ 213992 w 216489"/>
                <a:gd name="csY26" fmla="*/ 456932 h 479946"/>
                <a:gd name="csX27" fmla="*/ 214438 w 216489"/>
                <a:gd name="csY27" fmla="*/ 449431 h 479946"/>
                <a:gd name="csX28" fmla="*/ 215419 w 216489"/>
                <a:gd name="csY28" fmla="*/ 447109 h 479946"/>
                <a:gd name="csX29" fmla="*/ 216490 w 216489"/>
                <a:gd name="csY29" fmla="*/ 0 h 479946"/>
                <a:gd name="csX30" fmla="*/ 202843 w 216489"/>
                <a:gd name="csY30" fmla="*/ 179 h 479946"/>
                <a:gd name="csX31" fmla="*/ 69232 w 216489"/>
                <a:gd name="csY31" fmla="*/ 1697 h 479946"/>
                <a:gd name="csX32" fmla="*/ 23208 w 216489"/>
                <a:gd name="csY32" fmla="*/ 2232 h 479946"/>
                <a:gd name="csX33" fmla="*/ 9205 w 216489"/>
                <a:gd name="csY33" fmla="*/ 2411 h 479946"/>
                <a:gd name="csX34" fmla="*/ 375 w 216489"/>
                <a:gd name="csY34" fmla="*/ 357 h 479946"/>
                <a:gd name="csX35" fmla="*/ 375 w 216489"/>
                <a:gd name="csY35" fmla="*/ 5804 h 479946"/>
                <a:gd name="csX36" fmla="*/ 6618 w 216489"/>
                <a:gd name="csY36" fmla="*/ 12144 h 479946"/>
                <a:gd name="csX37" fmla="*/ 13218 w 216489"/>
                <a:gd name="csY37" fmla="*/ 29914 h 479946"/>
                <a:gd name="csX38" fmla="*/ 18659 w 216489"/>
                <a:gd name="csY38" fmla="*/ 40005 h 479946"/>
                <a:gd name="csX39" fmla="*/ 21513 w 216489"/>
                <a:gd name="csY39" fmla="*/ 49738 h 479946"/>
                <a:gd name="csX40" fmla="*/ 39174 w 216489"/>
                <a:gd name="csY40" fmla="*/ 62865 h 479946"/>
                <a:gd name="csX41" fmla="*/ 42295 w 216489"/>
                <a:gd name="csY41" fmla="*/ 72152 h 479946"/>
                <a:gd name="csX42" fmla="*/ 48539 w 216489"/>
                <a:gd name="csY42" fmla="*/ 79117 h 479946"/>
                <a:gd name="csX43" fmla="*/ 56388 w 216489"/>
                <a:gd name="csY43" fmla="*/ 85904 h 479946"/>
                <a:gd name="csX44" fmla="*/ 64772 w 216489"/>
                <a:gd name="csY44" fmla="*/ 93851 h 479946"/>
                <a:gd name="csX45" fmla="*/ 71640 w 216489"/>
                <a:gd name="csY45" fmla="*/ 100370 h 479946"/>
                <a:gd name="csX46" fmla="*/ 76278 w 216489"/>
                <a:gd name="csY46" fmla="*/ 108317 h 479946"/>
                <a:gd name="csX47" fmla="*/ 80203 w 216489"/>
                <a:gd name="csY47" fmla="*/ 117425 h 479946"/>
                <a:gd name="csX48" fmla="*/ 83949 w 216489"/>
                <a:gd name="csY48" fmla="*/ 125194 h 479946"/>
                <a:gd name="csX49" fmla="*/ 74583 w 216489"/>
                <a:gd name="csY49" fmla="*/ 135017 h 479946"/>
                <a:gd name="csX50" fmla="*/ 73602 w 216489"/>
                <a:gd name="csY50" fmla="*/ 141178 h 479946"/>
                <a:gd name="csX51" fmla="*/ 74672 w 216489"/>
                <a:gd name="csY51" fmla="*/ 146715 h 479946"/>
                <a:gd name="csX52" fmla="*/ 62275 w 216489"/>
                <a:gd name="csY52" fmla="*/ 150644 h 479946"/>
                <a:gd name="csX53" fmla="*/ 59153 w 216489"/>
                <a:gd name="csY53" fmla="*/ 156805 h 479946"/>
                <a:gd name="csX54" fmla="*/ 50680 w 216489"/>
                <a:gd name="csY54" fmla="*/ 163324 h 479946"/>
                <a:gd name="csX55" fmla="*/ 43633 w 216489"/>
                <a:gd name="csY55" fmla="*/ 172432 h 479946"/>
                <a:gd name="csX56" fmla="*/ 37836 w 216489"/>
                <a:gd name="csY56" fmla="*/ 176718 h 479946"/>
                <a:gd name="csX57" fmla="*/ 35963 w 216489"/>
                <a:gd name="csY57" fmla="*/ 184220 h 479946"/>
                <a:gd name="csX58" fmla="*/ 36230 w 216489"/>
                <a:gd name="csY58" fmla="*/ 195114 h 479946"/>
                <a:gd name="csX59" fmla="*/ 31146 w 216489"/>
                <a:gd name="csY59" fmla="*/ 201989 h 479946"/>
                <a:gd name="csX60" fmla="*/ 25081 w 216489"/>
                <a:gd name="csY60" fmla="*/ 215384 h 479946"/>
                <a:gd name="csX61" fmla="*/ 24903 w 216489"/>
                <a:gd name="csY61" fmla="*/ 215384 h 479946"/>
                <a:gd name="csX62" fmla="*/ 22495 w 216489"/>
                <a:gd name="csY62" fmla="*/ 220028 h 479946"/>
                <a:gd name="csX63" fmla="*/ 19640 w 216489"/>
                <a:gd name="csY63" fmla="*/ 228064 h 479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216489" h="479946">
                  <a:moveTo>
                    <a:pt x="19730" y="228154"/>
                  </a:moveTo>
                  <a:cubicBezTo>
                    <a:pt x="23030" y="233422"/>
                    <a:pt x="33465" y="226814"/>
                    <a:pt x="31681" y="236726"/>
                  </a:cubicBezTo>
                  <a:cubicBezTo>
                    <a:pt x="26687" y="237887"/>
                    <a:pt x="27043" y="243691"/>
                    <a:pt x="30700" y="246191"/>
                  </a:cubicBezTo>
                  <a:cubicBezTo>
                    <a:pt x="35160" y="249138"/>
                    <a:pt x="38817" y="245924"/>
                    <a:pt x="43098" y="250478"/>
                  </a:cubicBezTo>
                  <a:cubicBezTo>
                    <a:pt x="48539" y="256282"/>
                    <a:pt x="52553" y="267801"/>
                    <a:pt x="54336" y="275302"/>
                  </a:cubicBezTo>
                  <a:cubicBezTo>
                    <a:pt x="56031" y="282178"/>
                    <a:pt x="56566" y="282178"/>
                    <a:pt x="63167" y="283964"/>
                  </a:cubicBezTo>
                  <a:cubicBezTo>
                    <a:pt x="66913" y="285036"/>
                    <a:pt x="70659" y="285482"/>
                    <a:pt x="74672" y="286554"/>
                  </a:cubicBezTo>
                  <a:cubicBezTo>
                    <a:pt x="79221" y="287715"/>
                    <a:pt x="83503" y="290215"/>
                    <a:pt x="88676" y="288875"/>
                  </a:cubicBezTo>
                  <a:cubicBezTo>
                    <a:pt x="94919" y="287268"/>
                    <a:pt x="93492" y="284857"/>
                    <a:pt x="98844" y="289411"/>
                  </a:cubicBezTo>
                  <a:cubicBezTo>
                    <a:pt x="103928" y="293697"/>
                    <a:pt x="105087" y="300127"/>
                    <a:pt x="110350" y="304056"/>
                  </a:cubicBezTo>
                  <a:cubicBezTo>
                    <a:pt x="113561" y="306467"/>
                    <a:pt x="115523" y="305842"/>
                    <a:pt x="119001" y="306735"/>
                  </a:cubicBezTo>
                  <a:cubicBezTo>
                    <a:pt x="124085" y="308074"/>
                    <a:pt x="122302" y="308074"/>
                    <a:pt x="124532" y="312718"/>
                  </a:cubicBezTo>
                  <a:cubicBezTo>
                    <a:pt x="126315" y="316290"/>
                    <a:pt x="128367" y="318968"/>
                    <a:pt x="132559" y="319772"/>
                  </a:cubicBezTo>
                  <a:cubicBezTo>
                    <a:pt x="137643" y="320754"/>
                    <a:pt x="137108" y="317808"/>
                    <a:pt x="140676" y="316468"/>
                  </a:cubicBezTo>
                  <a:cubicBezTo>
                    <a:pt x="145759" y="314593"/>
                    <a:pt x="153608" y="316915"/>
                    <a:pt x="153163" y="323523"/>
                  </a:cubicBezTo>
                  <a:cubicBezTo>
                    <a:pt x="153430" y="343525"/>
                    <a:pt x="153787" y="363528"/>
                    <a:pt x="154054" y="383530"/>
                  </a:cubicBezTo>
                  <a:cubicBezTo>
                    <a:pt x="154500" y="411480"/>
                    <a:pt x="154946" y="439430"/>
                    <a:pt x="155392" y="467380"/>
                  </a:cubicBezTo>
                  <a:cubicBezTo>
                    <a:pt x="155392" y="469701"/>
                    <a:pt x="154322" y="477470"/>
                    <a:pt x="155482" y="478185"/>
                  </a:cubicBezTo>
                  <a:cubicBezTo>
                    <a:pt x="158960" y="480239"/>
                    <a:pt x="166095" y="472113"/>
                    <a:pt x="169217" y="471130"/>
                  </a:cubicBezTo>
                  <a:cubicBezTo>
                    <a:pt x="171982" y="470237"/>
                    <a:pt x="175372" y="470416"/>
                    <a:pt x="177869" y="469612"/>
                  </a:cubicBezTo>
                  <a:cubicBezTo>
                    <a:pt x="181437" y="468451"/>
                    <a:pt x="182685" y="470416"/>
                    <a:pt x="186164" y="469970"/>
                  </a:cubicBezTo>
                  <a:cubicBezTo>
                    <a:pt x="190356" y="469523"/>
                    <a:pt x="191605" y="467737"/>
                    <a:pt x="193745" y="473006"/>
                  </a:cubicBezTo>
                  <a:cubicBezTo>
                    <a:pt x="194994" y="476131"/>
                    <a:pt x="194280" y="480864"/>
                    <a:pt x="199275" y="479792"/>
                  </a:cubicBezTo>
                  <a:cubicBezTo>
                    <a:pt x="201684" y="479256"/>
                    <a:pt x="201148" y="477828"/>
                    <a:pt x="203111" y="476577"/>
                  </a:cubicBezTo>
                  <a:cubicBezTo>
                    <a:pt x="204449" y="475774"/>
                    <a:pt x="207035" y="475952"/>
                    <a:pt x="208551" y="475774"/>
                  </a:cubicBezTo>
                  <a:cubicBezTo>
                    <a:pt x="212922" y="475417"/>
                    <a:pt x="212833" y="474702"/>
                    <a:pt x="213279" y="470327"/>
                  </a:cubicBezTo>
                  <a:cubicBezTo>
                    <a:pt x="213635" y="465773"/>
                    <a:pt x="213992" y="461576"/>
                    <a:pt x="213992" y="456932"/>
                  </a:cubicBezTo>
                  <a:cubicBezTo>
                    <a:pt x="213992" y="454432"/>
                    <a:pt x="213725" y="451842"/>
                    <a:pt x="214438" y="449431"/>
                  </a:cubicBezTo>
                  <a:cubicBezTo>
                    <a:pt x="214706" y="448628"/>
                    <a:pt x="215063" y="447824"/>
                    <a:pt x="215419" y="447109"/>
                  </a:cubicBezTo>
                  <a:lnTo>
                    <a:pt x="216490" y="0"/>
                  </a:lnTo>
                  <a:cubicBezTo>
                    <a:pt x="211941" y="0"/>
                    <a:pt x="207392" y="89"/>
                    <a:pt x="202843" y="179"/>
                  </a:cubicBezTo>
                  <a:cubicBezTo>
                    <a:pt x="158336" y="714"/>
                    <a:pt x="113739" y="1161"/>
                    <a:pt x="69232" y="1697"/>
                  </a:cubicBezTo>
                  <a:cubicBezTo>
                    <a:pt x="53890" y="1875"/>
                    <a:pt x="38549" y="2054"/>
                    <a:pt x="23208" y="2232"/>
                  </a:cubicBezTo>
                  <a:cubicBezTo>
                    <a:pt x="18570" y="2232"/>
                    <a:pt x="13843" y="2322"/>
                    <a:pt x="9205" y="2411"/>
                  </a:cubicBezTo>
                  <a:cubicBezTo>
                    <a:pt x="5191" y="2411"/>
                    <a:pt x="2426" y="1697"/>
                    <a:pt x="375" y="357"/>
                  </a:cubicBezTo>
                  <a:cubicBezTo>
                    <a:pt x="18" y="2232"/>
                    <a:pt x="-250" y="4018"/>
                    <a:pt x="375" y="5804"/>
                  </a:cubicBezTo>
                  <a:cubicBezTo>
                    <a:pt x="1445" y="8840"/>
                    <a:pt x="4567" y="10001"/>
                    <a:pt x="6618" y="12144"/>
                  </a:cubicBezTo>
                  <a:cubicBezTo>
                    <a:pt x="10989" y="16877"/>
                    <a:pt x="10275" y="24199"/>
                    <a:pt x="13218" y="29914"/>
                  </a:cubicBezTo>
                  <a:cubicBezTo>
                    <a:pt x="14913" y="33308"/>
                    <a:pt x="17054" y="36612"/>
                    <a:pt x="18659" y="40005"/>
                  </a:cubicBezTo>
                  <a:cubicBezTo>
                    <a:pt x="20175" y="43309"/>
                    <a:pt x="19373" y="46881"/>
                    <a:pt x="21513" y="49738"/>
                  </a:cubicBezTo>
                  <a:cubicBezTo>
                    <a:pt x="25795" y="55364"/>
                    <a:pt x="34625" y="57418"/>
                    <a:pt x="39174" y="62865"/>
                  </a:cubicBezTo>
                  <a:cubicBezTo>
                    <a:pt x="41314" y="65544"/>
                    <a:pt x="41136" y="68937"/>
                    <a:pt x="42295" y="72152"/>
                  </a:cubicBezTo>
                  <a:cubicBezTo>
                    <a:pt x="43455" y="75367"/>
                    <a:pt x="45774" y="77242"/>
                    <a:pt x="48539" y="79117"/>
                  </a:cubicBezTo>
                  <a:cubicBezTo>
                    <a:pt x="51571" y="81082"/>
                    <a:pt x="54069" y="82957"/>
                    <a:pt x="56388" y="85904"/>
                  </a:cubicBezTo>
                  <a:cubicBezTo>
                    <a:pt x="58885" y="89029"/>
                    <a:pt x="62096" y="90994"/>
                    <a:pt x="64772" y="93851"/>
                  </a:cubicBezTo>
                  <a:cubicBezTo>
                    <a:pt x="67537" y="96798"/>
                    <a:pt x="68072" y="98673"/>
                    <a:pt x="71640" y="100370"/>
                  </a:cubicBezTo>
                  <a:cubicBezTo>
                    <a:pt x="75921" y="102334"/>
                    <a:pt x="75832" y="103674"/>
                    <a:pt x="76278" y="108317"/>
                  </a:cubicBezTo>
                  <a:cubicBezTo>
                    <a:pt x="76635" y="111889"/>
                    <a:pt x="77794" y="114746"/>
                    <a:pt x="80203" y="117425"/>
                  </a:cubicBezTo>
                  <a:cubicBezTo>
                    <a:pt x="82076" y="119569"/>
                    <a:pt x="85019" y="121801"/>
                    <a:pt x="83949" y="125194"/>
                  </a:cubicBezTo>
                  <a:cubicBezTo>
                    <a:pt x="82878" y="128587"/>
                    <a:pt x="76724" y="131088"/>
                    <a:pt x="74583" y="135017"/>
                  </a:cubicBezTo>
                  <a:cubicBezTo>
                    <a:pt x="73513" y="136892"/>
                    <a:pt x="73067" y="138946"/>
                    <a:pt x="73602" y="141178"/>
                  </a:cubicBezTo>
                  <a:cubicBezTo>
                    <a:pt x="73959" y="142875"/>
                    <a:pt x="76099" y="144661"/>
                    <a:pt x="74672" y="146715"/>
                  </a:cubicBezTo>
                  <a:cubicBezTo>
                    <a:pt x="72532" y="149840"/>
                    <a:pt x="65307" y="148769"/>
                    <a:pt x="62275" y="150644"/>
                  </a:cubicBezTo>
                  <a:cubicBezTo>
                    <a:pt x="59331" y="152519"/>
                    <a:pt x="60580" y="154216"/>
                    <a:pt x="59153" y="156805"/>
                  </a:cubicBezTo>
                  <a:cubicBezTo>
                    <a:pt x="57191" y="160199"/>
                    <a:pt x="53445" y="161002"/>
                    <a:pt x="50680" y="163324"/>
                  </a:cubicBezTo>
                  <a:cubicBezTo>
                    <a:pt x="47647" y="165824"/>
                    <a:pt x="46933" y="170111"/>
                    <a:pt x="43633" y="172432"/>
                  </a:cubicBezTo>
                  <a:cubicBezTo>
                    <a:pt x="41403" y="173950"/>
                    <a:pt x="39263" y="174218"/>
                    <a:pt x="37836" y="176718"/>
                  </a:cubicBezTo>
                  <a:cubicBezTo>
                    <a:pt x="36855" y="178594"/>
                    <a:pt x="36141" y="182255"/>
                    <a:pt x="35963" y="184220"/>
                  </a:cubicBezTo>
                  <a:cubicBezTo>
                    <a:pt x="35606" y="187613"/>
                    <a:pt x="37122" y="191899"/>
                    <a:pt x="36230" y="195114"/>
                  </a:cubicBezTo>
                  <a:cubicBezTo>
                    <a:pt x="35427" y="198150"/>
                    <a:pt x="32127" y="199221"/>
                    <a:pt x="31146" y="201989"/>
                  </a:cubicBezTo>
                  <a:cubicBezTo>
                    <a:pt x="29897" y="205651"/>
                    <a:pt x="31860" y="216634"/>
                    <a:pt x="25081" y="215384"/>
                  </a:cubicBezTo>
                  <a:lnTo>
                    <a:pt x="24903" y="215384"/>
                  </a:lnTo>
                  <a:cubicBezTo>
                    <a:pt x="24546" y="216902"/>
                    <a:pt x="23922" y="217974"/>
                    <a:pt x="22495" y="220028"/>
                  </a:cubicBezTo>
                  <a:cubicBezTo>
                    <a:pt x="20889" y="222439"/>
                    <a:pt x="17321" y="224403"/>
                    <a:pt x="19640" y="228064"/>
                  </a:cubicBezTo>
                  <a:close/>
                </a:path>
              </a:pathLst>
            </a:custGeom>
            <a:grpFill/>
            <a:ln w="3175" cap="flat">
              <a:solidFill>
                <a:schemeClr val="bg1">
                  <a:lumMod val="85000"/>
                </a:schemeClr>
              </a:solidFill>
              <a:prstDash val="solid"/>
              <a:miter/>
            </a:ln>
          </p:spPr>
          <p:txBody>
            <a:bodyPr/>
            <a:lstStyle/>
            <a:p>
              <a:endParaRPr lang="en-US"/>
            </a:p>
          </p:txBody>
        </p:sp>
        <p:grpSp>
          <p:nvGrpSpPr>
            <p:cNvPr id="927" name="Graphic 10">
              <a:extLst>
                <a:ext uri="{FF2B5EF4-FFF2-40B4-BE49-F238E27FC236}">
                  <a16:creationId xmlns:a16="http://schemas.microsoft.com/office/drawing/2014/main" id="{86FF1792-AB79-BE6D-DDF5-3E2DE8E0C034}"/>
                </a:ext>
              </a:extLst>
            </p:cNvPr>
            <p:cNvGrpSpPr/>
            <p:nvPr/>
          </p:nvGrpSpPr>
          <p:grpSpPr>
            <a:xfrm>
              <a:off x="9620616" y="1142196"/>
              <a:ext cx="383822" cy="189845"/>
              <a:chOff x="9620616" y="1142196"/>
              <a:chExt cx="383822" cy="189845"/>
            </a:xfrm>
            <a:grpFill/>
          </p:grpSpPr>
          <p:sp>
            <p:nvSpPr>
              <p:cNvPr id="1244" name="Freeform 1243">
                <a:extLst>
                  <a:ext uri="{FF2B5EF4-FFF2-40B4-BE49-F238E27FC236}">
                    <a16:creationId xmlns:a16="http://schemas.microsoft.com/office/drawing/2014/main" id="{5EFB961D-A4AB-1883-B186-BD5ED3BC8FEA}"/>
                  </a:ext>
                </a:extLst>
              </p:cNvPr>
              <p:cNvSpPr/>
              <p:nvPr/>
            </p:nvSpPr>
            <p:spPr>
              <a:xfrm>
                <a:off x="9625149" y="1142196"/>
                <a:ext cx="379289" cy="189845"/>
              </a:xfrm>
              <a:custGeom>
                <a:avLst/>
                <a:gdLst>
                  <a:gd name="csX0" fmla="*/ 260484 w 379289"/>
                  <a:gd name="csY0" fmla="*/ 157609 h 189845"/>
                  <a:gd name="csX1" fmla="*/ 379289 w 379289"/>
                  <a:gd name="csY1" fmla="*/ 158681 h 189845"/>
                  <a:gd name="csX2" fmla="*/ 378843 w 379289"/>
                  <a:gd name="csY2" fmla="*/ 127248 h 189845"/>
                  <a:gd name="csX3" fmla="*/ 366356 w 379289"/>
                  <a:gd name="csY3" fmla="*/ 120194 h 189845"/>
                  <a:gd name="csX4" fmla="*/ 358240 w 379289"/>
                  <a:gd name="csY4" fmla="*/ 123498 h 189845"/>
                  <a:gd name="csX5" fmla="*/ 350212 w 379289"/>
                  <a:gd name="csY5" fmla="*/ 116443 h 189845"/>
                  <a:gd name="csX6" fmla="*/ 344682 w 379289"/>
                  <a:gd name="csY6" fmla="*/ 110460 h 189845"/>
                  <a:gd name="csX7" fmla="*/ 336031 w 379289"/>
                  <a:gd name="csY7" fmla="*/ 107781 h 189845"/>
                  <a:gd name="csX8" fmla="*/ 324525 w 379289"/>
                  <a:gd name="csY8" fmla="*/ 93137 h 189845"/>
                  <a:gd name="csX9" fmla="*/ 314357 w 379289"/>
                  <a:gd name="csY9" fmla="*/ 92601 h 189845"/>
                  <a:gd name="csX10" fmla="*/ 300353 w 379289"/>
                  <a:gd name="csY10" fmla="*/ 90279 h 189845"/>
                  <a:gd name="csX11" fmla="*/ 288847 w 379289"/>
                  <a:gd name="csY11" fmla="*/ 87689 h 189845"/>
                  <a:gd name="csX12" fmla="*/ 280017 w 379289"/>
                  <a:gd name="csY12" fmla="*/ 79028 h 189845"/>
                  <a:gd name="csX13" fmla="*/ 268779 w 379289"/>
                  <a:gd name="csY13" fmla="*/ 54203 h 189845"/>
                  <a:gd name="csX14" fmla="*/ 256381 w 379289"/>
                  <a:gd name="csY14" fmla="*/ 49917 h 189845"/>
                  <a:gd name="csX15" fmla="*/ 257362 w 379289"/>
                  <a:gd name="csY15" fmla="*/ 40451 h 189845"/>
                  <a:gd name="csX16" fmla="*/ 245410 w 379289"/>
                  <a:gd name="csY16" fmla="*/ 31879 h 189845"/>
                  <a:gd name="csX17" fmla="*/ 248265 w 379289"/>
                  <a:gd name="csY17" fmla="*/ 23842 h 189845"/>
                  <a:gd name="csX18" fmla="*/ 250673 w 379289"/>
                  <a:gd name="csY18" fmla="*/ 19288 h 189845"/>
                  <a:gd name="csX19" fmla="*/ 250138 w 379289"/>
                  <a:gd name="csY19" fmla="*/ 19556 h 189845"/>
                  <a:gd name="csX20" fmla="*/ 160944 w 379289"/>
                  <a:gd name="csY20" fmla="*/ 21342 h 189845"/>
                  <a:gd name="csX21" fmla="*/ 160944 w 379289"/>
                  <a:gd name="csY21" fmla="*/ 714 h 189845"/>
                  <a:gd name="csX22" fmla="*/ 26084 w 379289"/>
                  <a:gd name="csY22" fmla="*/ 0 h 189845"/>
                  <a:gd name="csX23" fmla="*/ 27244 w 379289"/>
                  <a:gd name="csY23" fmla="*/ 5894 h 189845"/>
                  <a:gd name="csX24" fmla="*/ 24390 w 379289"/>
                  <a:gd name="csY24" fmla="*/ 12680 h 189845"/>
                  <a:gd name="csX25" fmla="*/ 23230 w 379289"/>
                  <a:gd name="csY25" fmla="*/ 4108 h 189845"/>
                  <a:gd name="csX26" fmla="*/ 16095 w 379289"/>
                  <a:gd name="csY26" fmla="*/ 6162 h 189845"/>
                  <a:gd name="csX27" fmla="*/ 19662 w 379289"/>
                  <a:gd name="csY27" fmla="*/ 15984 h 189845"/>
                  <a:gd name="csX28" fmla="*/ 22784 w 379289"/>
                  <a:gd name="csY28" fmla="*/ 30807 h 189845"/>
                  <a:gd name="csX29" fmla="*/ 15025 w 379289"/>
                  <a:gd name="csY29" fmla="*/ 33933 h 189845"/>
                  <a:gd name="csX30" fmla="*/ 18681 w 379289"/>
                  <a:gd name="csY30" fmla="*/ 42327 h 189845"/>
                  <a:gd name="csX31" fmla="*/ 20465 w 379289"/>
                  <a:gd name="csY31" fmla="*/ 51256 h 189845"/>
                  <a:gd name="csX32" fmla="*/ 17789 w 379289"/>
                  <a:gd name="csY32" fmla="*/ 57775 h 189845"/>
                  <a:gd name="csX33" fmla="*/ 14043 w 379289"/>
                  <a:gd name="csY33" fmla="*/ 61526 h 189845"/>
                  <a:gd name="csX34" fmla="*/ 16273 w 379289"/>
                  <a:gd name="csY34" fmla="*/ 67330 h 189845"/>
                  <a:gd name="csX35" fmla="*/ 18057 w 379289"/>
                  <a:gd name="csY35" fmla="*/ 75009 h 189845"/>
                  <a:gd name="csX36" fmla="*/ 20554 w 379289"/>
                  <a:gd name="csY36" fmla="*/ 84653 h 189845"/>
                  <a:gd name="csX37" fmla="*/ 16987 w 379289"/>
                  <a:gd name="csY37" fmla="*/ 88940 h 189845"/>
                  <a:gd name="csX38" fmla="*/ 20019 w 379289"/>
                  <a:gd name="csY38" fmla="*/ 99387 h 189845"/>
                  <a:gd name="csX39" fmla="*/ 19841 w 379289"/>
                  <a:gd name="csY39" fmla="*/ 111085 h 189845"/>
                  <a:gd name="csX40" fmla="*/ 18860 w 379289"/>
                  <a:gd name="csY40" fmla="*/ 119301 h 189845"/>
                  <a:gd name="csX41" fmla="*/ 10922 w 379289"/>
                  <a:gd name="csY41" fmla="*/ 119301 h 189845"/>
                  <a:gd name="csX42" fmla="*/ 15203 w 379289"/>
                  <a:gd name="csY42" fmla="*/ 126891 h 189845"/>
                  <a:gd name="csX43" fmla="*/ 10119 w 379289"/>
                  <a:gd name="csY43" fmla="*/ 132338 h 189845"/>
                  <a:gd name="csX44" fmla="*/ 7621 w 379289"/>
                  <a:gd name="csY44" fmla="*/ 139571 h 189845"/>
                  <a:gd name="csX45" fmla="*/ 6908 w 379289"/>
                  <a:gd name="csY45" fmla="*/ 143947 h 189845"/>
                  <a:gd name="csX46" fmla="*/ 9762 w 379289"/>
                  <a:gd name="csY46" fmla="*/ 148322 h 189845"/>
                  <a:gd name="csX47" fmla="*/ 8067 w 379289"/>
                  <a:gd name="csY47" fmla="*/ 158859 h 189845"/>
                  <a:gd name="csX48" fmla="*/ 3697 w 379289"/>
                  <a:gd name="csY48" fmla="*/ 166360 h 189845"/>
                  <a:gd name="csX49" fmla="*/ 1913 w 379289"/>
                  <a:gd name="csY49" fmla="*/ 173950 h 189845"/>
                  <a:gd name="csX50" fmla="*/ 7354 w 379289"/>
                  <a:gd name="csY50" fmla="*/ 181898 h 189845"/>
                  <a:gd name="csX51" fmla="*/ 7354 w 379289"/>
                  <a:gd name="csY51" fmla="*/ 189845 h 189845"/>
                  <a:gd name="csX52" fmla="*/ 259057 w 379289"/>
                  <a:gd name="csY52" fmla="*/ 188774 h 189845"/>
                  <a:gd name="csX53" fmla="*/ 260841 w 379289"/>
                  <a:gd name="csY53" fmla="*/ 157698 h 1898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379289" h="189845">
                    <a:moveTo>
                      <a:pt x="260484" y="157609"/>
                    </a:moveTo>
                    <a:lnTo>
                      <a:pt x="379289" y="158681"/>
                    </a:lnTo>
                    <a:cubicBezTo>
                      <a:pt x="379111" y="148233"/>
                      <a:pt x="378932" y="137696"/>
                      <a:pt x="378843" y="127248"/>
                    </a:cubicBezTo>
                    <a:cubicBezTo>
                      <a:pt x="379289" y="120640"/>
                      <a:pt x="371440" y="118318"/>
                      <a:pt x="366356" y="120194"/>
                    </a:cubicBezTo>
                    <a:cubicBezTo>
                      <a:pt x="362789" y="121533"/>
                      <a:pt x="363324" y="124480"/>
                      <a:pt x="358240" y="123498"/>
                    </a:cubicBezTo>
                    <a:cubicBezTo>
                      <a:pt x="354048" y="122694"/>
                      <a:pt x="351996" y="120015"/>
                      <a:pt x="350212" y="116443"/>
                    </a:cubicBezTo>
                    <a:cubicBezTo>
                      <a:pt x="347982" y="111710"/>
                      <a:pt x="349766" y="111800"/>
                      <a:pt x="344682" y="110460"/>
                    </a:cubicBezTo>
                    <a:cubicBezTo>
                      <a:pt x="341204" y="109567"/>
                      <a:pt x="339242" y="110192"/>
                      <a:pt x="336031" y="107781"/>
                    </a:cubicBezTo>
                    <a:cubicBezTo>
                      <a:pt x="330768" y="103852"/>
                      <a:pt x="329609" y="97423"/>
                      <a:pt x="324525" y="93137"/>
                    </a:cubicBezTo>
                    <a:cubicBezTo>
                      <a:pt x="319173" y="88582"/>
                      <a:pt x="320600" y="90994"/>
                      <a:pt x="314357" y="92601"/>
                    </a:cubicBezTo>
                    <a:cubicBezTo>
                      <a:pt x="309183" y="93851"/>
                      <a:pt x="304902" y="91440"/>
                      <a:pt x="300353" y="90279"/>
                    </a:cubicBezTo>
                    <a:cubicBezTo>
                      <a:pt x="296340" y="89297"/>
                      <a:pt x="292594" y="88761"/>
                      <a:pt x="288847" y="87689"/>
                    </a:cubicBezTo>
                    <a:cubicBezTo>
                      <a:pt x="282336" y="85814"/>
                      <a:pt x="281801" y="85904"/>
                      <a:pt x="280017" y="79028"/>
                    </a:cubicBezTo>
                    <a:cubicBezTo>
                      <a:pt x="278144" y="71438"/>
                      <a:pt x="274220" y="60008"/>
                      <a:pt x="268779" y="54203"/>
                    </a:cubicBezTo>
                    <a:cubicBezTo>
                      <a:pt x="264498" y="49649"/>
                      <a:pt x="260841" y="52864"/>
                      <a:pt x="256381" y="49917"/>
                    </a:cubicBezTo>
                    <a:cubicBezTo>
                      <a:pt x="252635" y="47417"/>
                      <a:pt x="252367" y="41612"/>
                      <a:pt x="257362" y="40451"/>
                    </a:cubicBezTo>
                    <a:cubicBezTo>
                      <a:pt x="259146" y="30540"/>
                      <a:pt x="248621" y="37148"/>
                      <a:pt x="245410" y="31879"/>
                    </a:cubicBezTo>
                    <a:cubicBezTo>
                      <a:pt x="243091" y="28218"/>
                      <a:pt x="246659" y="26253"/>
                      <a:pt x="248265" y="23842"/>
                    </a:cubicBezTo>
                    <a:cubicBezTo>
                      <a:pt x="249602" y="21878"/>
                      <a:pt x="250316" y="20717"/>
                      <a:pt x="250673" y="19288"/>
                    </a:cubicBezTo>
                    <a:lnTo>
                      <a:pt x="250138" y="19556"/>
                    </a:lnTo>
                    <a:lnTo>
                      <a:pt x="160944" y="21342"/>
                    </a:lnTo>
                    <a:lnTo>
                      <a:pt x="160944" y="714"/>
                    </a:lnTo>
                    <a:lnTo>
                      <a:pt x="26084" y="0"/>
                    </a:lnTo>
                    <a:cubicBezTo>
                      <a:pt x="26620" y="1965"/>
                      <a:pt x="26976" y="3929"/>
                      <a:pt x="27244" y="5894"/>
                    </a:cubicBezTo>
                    <a:cubicBezTo>
                      <a:pt x="27512" y="7769"/>
                      <a:pt x="27868" y="13930"/>
                      <a:pt x="24390" y="12680"/>
                    </a:cubicBezTo>
                    <a:cubicBezTo>
                      <a:pt x="20822" y="11341"/>
                      <a:pt x="24657" y="5894"/>
                      <a:pt x="23230" y="4108"/>
                    </a:cubicBezTo>
                    <a:cubicBezTo>
                      <a:pt x="21714" y="2143"/>
                      <a:pt x="16897" y="4286"/>
                      <a:pt x="16095" y="6162"/>
                    </a:cubicBezTo>
                    <a:cubicBezTo>
                      <a:pt x="14846" y="8930"/>
                      <a:pt x="18414" y="13305"/>
                      <a:pt x="19662" y="15984"/>
                    </a:cubicBezTo>
                    <a:cubicBezTo>
                      <a:pt x="21714" y="20449"/>
                      <a:pt x="32239" y="27325"/>
                      <a:pt x="22784" y="30807"/>
                    </a:cubicBezTo>
                    <a:cubicBezTo>
                      <a:pt x="19841" y="31879"/>
                      <a:pt x="16719" y="30361"/>
                      <a:pt x="15025" y="33933"/>
                    </a:cubicBezTo>
                    <a:cubicBezTo>
                      <a:pt x="13062" y="37862"/>
                      <a:pt x="16630" y="39826"/>
                      <a:pt x="18681" y="42327"/>
                    </a:cubicBezTo>
                    <a:cubicBezTo>
                      <a:pt x="20733" y="44827"/>
                      <a:pt x="21090" y="48131"/>
                      <a:pt x="20465" y="51256"/>
                    </a:cubicBezTo>
                    <a:cubicBezTo>
                      <a:pt x="20019" y="53489"/>
                      <a:pt x="18949" y="55721"/>
                      <a:pt x="17789" y="57775"/>
                    </a:cubicBezTo>
                    <a:cubicBezTo>
                      <a:pt x="16719" y="59561"/>
                      <a:pt x="14846" y="60275"/>
                      <a:pt x="14043" y="61526"/>
                    </a:cubicBezTo>
                    <a:cubicBezTo>
                      <a:pt x="11457" y="65276"/>
                      <a:pt x="14578" y="64740"/>
                      <a:pt x="16273" y="67330"/>
                    </a:cubicBezTo>
                    <a:cubicBezTo>
                      <a:pt x="18057" y="70098"/>
                      <a:pt x="16095" y="72330"/>
                      <a:pt x="18057" y="75009"/>
                    </a:cubicBezTo>
                    <a:cubicBezTo>
                      <a:pt x="20019" y="77688"/>
                      <a:pt x="22784" y="80546"/>
                      <a:pt x="20554" y="84653"/>
                    </a:cubicBezTo>
                    <a:cubicBezTo>
                      <a:pt x="19484" y="86618"/>
                      <a:pt x="17522" y="86439"/>
                      <a:pt x="16987" y="88940"/>
                    </a:cubicBezTo>
                    <a:cubicBezTo>
                      <a:pt x="16184" y="92512"/>
                      <a:pt x="19573" y="95726"/>
                      <a:pt x="20019" y="99387"/>
                    </a:cubicBezTo>
                    <a:cubicBezTo>
                      <a:pt x="20554" y="103227"/>
                      <a:pt x="19841" y="107246"/>
                      <a:pt x="19841" y="111085"/>
                    </a:cubicBezTo>
                    <a:cubicBezTo>
                      <a:pt x="19841" y="113496"/>
                      <a:pt x="20644" y="117961"/>
                      <a:pt x="18860" y="119301"/>
                    </a:cubicBezTo>
                    <a:cubicBezTo>
                      <a:pt x="17076" y="120640"/>
                      <a:pt x="12884" y="119301"/>
                      <a:pt x="10922" y="119301"/>
                    </a:cubicBezTo>
                    <a:cubicBezTo>
                      <a:pt x="9940" y="123230"/>
                      <a:pt x="14222" y="123765"/>
                      <a:pt x="15203" y="126891"/>
                    </a:cubicBezTo>
                    <a:cubicBezTo>
                      <a:pt x="16719" y="131892"/>
                      <a:pt x="13152" y="131177"/>
                      <a:pt x="10119" y="132338"/>
                    </a:cubicBezTo>
                    <a:cubicBezTo>
                      <a:pt x="6551" y="133677"/>
                      <a:pt x="7978" y="135731"/>
                      <a:pt x="7621" y="139571"/>
                    </a:cubicBezTo>
                    <a:cubicBezTo>
                      <a:pt x="7443" y="141000"/>
                      <a:pt x="6551" y="142428"/>
                      <a:pt x="6908" y="143947"/>
                    </a:cubicBezTo>
                    <a:cubicBezTo>
                      <a:pt x="7265" y="145643"/>
                      <a:pt x="9138" y="146625"/>
                      <a:pt x="9762" y="148322"/>
                    </a:cubicBezTo>
                    <a:cubicBezTo>
                      <a:pt x="11189" y="152608"/>
                      <a:pt x="9762" y="155555"/>
                      <a:pt x="8067" y="158859"/>
                    </a:cubicBezTo>
                    <a:cubicBezTo>
                      <a:pt x="6283" y="162252"/>
                      <a:pt x="6997" y="164485"/>
                      <a:pt x="3697" y="166360"/>
                    </a:cubicBezTo>
                    <a:cubicBezTo>
                      <a:pt x="397" y="168235"/>
                      <a:pt x="-1744" y="170378"/>
                      <a:pt x="1913" y="173950"/>
                    </a:cubicBezTo>
                    <a:cubicBezTo>
                      <a:pt x="5481" y="177611"/>
                      <a:pt x="7621" y="175736"/>
                      <a:pt x="7354" y="181898"/>
                    </a:cubicBezTo>
                    <a:cubicBezTo>
                      <a:pt x="7354" y="183416"/>
                      <a:pt x="7621" y="187345"/>
                      <a:pt x="7354" y="189845"/>
                    </a:cubicBezTo>
                    <a:lnTo>
                      <a:pt x="259057" y="188774"/>
                    </a:lnTo>
                    <a:lnTo>
                      <a:pt x="260841" y="157698"/>
                    </a:lnTo>
                    <a:close/>
                  </a:path>
                </a:pathLst>
              </a:custGeom>
              <a:grpFill/>
              <a:ln w="3175" cap="flat">
                <a:solidFill>
                  <a:schemeClr val="bg1">
                    <a:lumMod val="85000"/>
                  </a:schemeClr>
                </a:solidFill>
                <a:prstDash val="solid"/>
                <a:miter/>
              </a:ln>
            </p:spPr>
            <p:txBody>
              <a:bodyPr/>
              <a:lstStyle/>
              <a:p>
                <a:endParaRPr lang="en-US"/>
              </a:p>
            </p:txBody>
          </p:sp>
          <p:sp>
            <p:nvSpPr>
              <p:cNvPr id="1245" name="Freeform 1244">
                <a:extLst>
                  <a:ext uri="{FF2B5EF4-FFF2-40B4-BE49-F238E27FC236}">
                    <a16:creationId xmlns:a16="http://schemas.microsoft.com/office/drawing/2014/main" id="{6A27B6FD-BC8B-FC96-061D-894DB0F564CB}"/>
                  </a:ext>
                </a:extLst>
              </p:cNvPr>
              <p:cNvSpPr/>
              <p:nvPr/>
            </p:nvSpPr>
            <p:spPr>
              <a:xfrm>
                <a:off x="9631013" y="1145674"/>
                <a:ext cx="7193" cy="8442"/>
              </a:xfrm>
              <a:custGeom>
                <a:avLst/>
                <a:gdLst>
                  <a:gd name="csX0" fmla="*/ 1133 w 7193"/>
                  <a:gd name="csY0" fmla="*/ 7416 h 8442"/>
                  <a:gd name="csX1" fmla="*/ 5682 w 7193"/>
                  <a:gd name="csY1" fmla="*/ 719 h 8442"/>
                  <a:gd name="csX2" fmla="*/ 509 w 7193"/>
                  <a:gd name="csY2" fmla="*/ 6612 h 8442"/>
                  <a:gd name="csX3" fmla="*/ 1133 w 7193"/>
                  <a:gd name="csY3" fmla="*/ 7416 h 8442"/>
                </a:gdLst>
                <a:ahLst/>
                <a:cxnLst>
                  <a:cxn ang="0">
                    <a:pos x="csX0" y="csY0"/>
                  </a:cxn>
                  <a:cxn ang="0">
                    <a:pos x="csX1" y="csY1"/>
                  </a:cxn>
                  <a:cxn ang="0">
                    <a:pos x="csX2" y="csY2"/>
                  </a:cxn>
                  <a:cxn ang="0">
                    <a:pos x="csX3" y="csY3"/>
                  </a:cxn>
                </a:cxnLst>
                <a:rect l="l" t="t" r="r" b="b"/>
                <a:pathLst>
                  <a:path w="7193" h="8442">
                    <a:moveTo>
                      <a:pt x="1133" y="7416"/>
                    </a:moveTo>
                    <a:cubicBezTo>
                      <a:pt x="4611" y="11077"/>
                      <a:pt x="9785" y="4023"/>
                      <a:pt x="5682" y="719"/>
                    </a:cubicBezTo>
                    <a:cubicBezTo>
                      <a:pt x="2292" y="-1960"/>
                      <a:pt x="-1364" y="3487"/>
                      <a:pt x="509" y="6612"/>
                    </a:cubicBezTo>
                    <a:cubicBezTo>
                      <a:pt x="687" y="6969"/>
                      <a:pt x="954" y="7237"/>
                      <a:pt x="1133" y="7416"/>
                    </a:cubicBezTo>
                    <a:close/>
                  </a:path>
                </a:pathLst>
              </a:custGeom>
              <a:grpFill/>
              <a:ln w="3175" cap="flat">
                <a:solidFill>
                  <a:schemeClr val="bg1">
                    <a:lumMod val="85000"/>
                  </a:schemeClr>
                </a:solidFill>
                <a:prstDash val="solid"/>
                <a:miter/>
              </a:ln>
            </p:spPr>
            <p:txBody>
              <a:bodyPr/>
              <a:lstStyle/>
              <a:p>
                <a:endParaRPr lang="en-US"/>
              </a:p>
            </p:txBody>
          </p:sp>
          <p:sp>
            <p:nvSpPr>
              <p:cNvPr id="1246" name="Freeform 1245">
                <a:extLst>
                  <a:ext uri="{FF2B5EF4-FFF2-40B4-BE49-F238E27FC236}">
                    <a16:creationId xmlns:a16="http://schemas.microsoft.com/office/drawing/2014/main" id="{98F5D19D-9E50-D0CB-6A12-7EB1C20E5839}"/>
                  </a:ext>
                </a:extLst>
              </p:cNvPr>
              <p:cNvSpPr/>
              <p:nvPr/>
            </p:nvSpPr>
            <p:spPr>
              <a:xfrm>
                <a:off x="9620616" y="1156502"/>
                <a:ext cx="22121" cy="17951"/>
              </a:xfrm>
              <a:custGeom>
                <a:avLst/>
                <a:gdLst>
                  <a:gd name="csX0" fmla="*/ 8319 w 22121"/>
                  <a:gd name="csY0" fmla="*/ 606 h 17951"/>
                  <a:gd name="csX1" fmla="*/ 4930 w 22121"/>
                  <a:gd name="csY1" fmla="*/ 3910 h 17951"/>
                  <a:gd name="csX2" fmla="*/ 738 w 22121"/>
                  <a:gd name="csY2" fmla="*/ 4803 h 17951"/>
                  <a:gd name="csX3" fmla="*/ 4930 w 22121"/>
                  <a:gd name="csY3" fmla="*/ 13019 h 17951"/>
                  <a:gd name="csX4" fmla="*/ 8230 w 22121"/>
                  <a:gd name="csY4" fmla="*/ 17662 h 17951"/>
                  <a:gd name="csX5" fmla="*/ 16792 w 22121"/>
                  <a:gd name="csY5" fmla="*/ 15251 h 17951"/>
                  <a:gd name="csX6" fmla="*/ 21252 w 22121"/>
                  <a:gd name="csY6" fmla="*/ 12036 h 17951"/>
                  <a:gd name="csX7" fmla="*/ 21520 w 22121"/>
                  <a:gd name="csY7" fmla="*/ 5786 h 17951"/>
                  <a:gd name="csX8" fmla="*/ 17684 w 22121"/>
                  <a:gd name="csY8" fmla="*/ 3910 h 17951"/>
                  <a:gd name="csX9" fmla="*/ 12244 w 22121"/>
                  <a:gd name="csY9" fmla="*/ 2839 h 17951"/>
                  <a:gd name="csX10" fmla="*/ 8319 w 22121"/>
                  <a:gd name="csY10" fmla="*/ 606 h 179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121" h="17951">
                    <a:moveTo>
                      <a:pt x="8319" y="606"/>
                    </a:moveTo>
                    <a:cubicBezTo>
                      <a:pt x="6624" y="2035"/>
                      <a:pt x="7516" y="3732"/>
                      <a:pt x="4930" y="3910"/>
                    </a:cubicBezTo>
                    <a:cubicBezTo>
                      <a:pt x="3146" y="3910"/>
                      <a:pt x="1897" y="3107"/>
                      <a:pt x="738" y="4803"/>
                    </a:cubicBezTo>
                    <a:cubicBezTo>
                      <a:pt x="-1938" y="8643"/>
                      <a:pt x="3413" y="10518"/>
                      <a:pt x="4930" y="13019"/>
                    </a:cubicBezTo>
                    <a:cubicBezTo>
                      <a:pt x="5911" y="14626"/>
                      <a:pt x="6267" y="16948"/>
                      <a:pt x="8230" y="17662"/>
                    </a:cubicBezTo>
                    <a:cubicBezTo>
                      <a:pt x="10995" y="18644"/>
                      <a:pt x="14741" y="16948"/>
                      <a:pt x="16792" y="15251"/>
                    </a:cubicBezTo>
                    <a:cubicBezTo>
                      <a:pt x="18130" y="14179"/>
                      <a:pt x="20182" y="13376"/>
                      <a:pt x="21252" y="12036"/>
                    </a:cubicBezTo>
                    <a:cubicBezTo>
                      <a:pt x="22501" y="10429"/>
                      <a:pt x="22233" y="7482"/>
                      <a:pt x="21520" y="5786"/>
                    </a:cubicBezTo>
                    <a:cubicBezTo>
                      <a:pt x="20717" y="3553"/>
                      <a:pt x="19736" y="3285"/>
                      <a:pt x="17684" y="3910"/>
                    </a:cubicBezTo>
                    <a:cubicBezTo>
                      <a:pt x="15455" y="4625"/>
                      <a:pt x="14027" y="4982"/>
                      <a:pt x="12244" y="2839"/>
                    </a:cubicBezTo>
                    <a:cubicBezTo>
                      <a:pt x="11084" y="1410"/>
                      <a:pt x="10460" y="-1180"/>
                      <a:pt x="8319" y="606"/>
                    </a:cubicBezTo>
                    <a:close/>
                  </a:path>
                </a:pathLst>
              </a:custGeom>
              <a:grpFill/>
              <a:ln w="3175" cap="flat">
                <a:solidFill>
                  <a:schemeClr val="bg1">
                    <a:lumMod val="85000"/>
                  </a:schemeClr>
                </a:solidFill>
                <a:prstDash val="solid"/>
                <a:miter/>
              </a:ln>
            </p:spPr>
            <p:txBody>
              <a:bodyPr/>
              <a:lstStyle/>
              <a:p>
                <a:endParaRPr lang="en-US"/>
              </a:p>
            </p:txBody>
          </p:sp>
          <p:sp>
            <p:nvSpPr>
              <p:cNvPr id="1247" name="Freeform 1246">
                <a:extLst>
                  <a:ext uri="{FF2B5EF4-FFF2-40B4-BE49-F238E27FC236}">
                    <a16:creationId xmlns:a16="http://schemas.microsoft.com/office/drawing/2014/main" id="{6D2E083C-8CC0-945F-33D4-02F1FA224FF6}"/>
                  </a:ext>
                </a:extLst>
              </p:cNvPr>
              <p:cNvSpPr/>
              <p:nvPr/>
            </p:nvSpPr>
            <p:spPr>
              <a:xfrm>
                <a:off x="9627531" y="1178875"/>
                <a:ext cx="15111" cy="15618"/>
              </a:xfrm>
              <a:custGeom>
                <a:avLst/>
                <a:gdLst>
                  <a:gd name="csX0" fmla="*/ 958 w 15111"/>
                  <a:gd name="csY0" fmla="*/ 12523 h 15618"/>
                  <a:gd name="csX1" fmla="*/ 8093 w 15111"/>
                  <a:gd name="csY1" fmla="*/ 15470 h 15618"/>
                  <a:gd name="csX2" fmla="*/ 15050 w 15111"/>
                  <a:gd name="csY2" fmla="*/ 10112 h 15618"/>
                  <a:gd name="csX3" fmla="*/ 8360 w 15111"/>
                  <a:gd name="csY3" fmla="*/ 5915 h 15618"/>
                  <a:gd name="csX4" fmla="*/ 3723 w 15111"/>
                  <a:gd name="csY4" fmla="*/ 21 h 15618"/>
                  <a:gd name="csX5" fmla="*/ 1047 w 15111"/>
                  <a:gd name="csY5" fmla="*/ 12523 h 15618"/>
                </a:gdLst>
                <a:ahLst/>
                <a:cxnLst>
                  <a:cxn ang="0">
                    <a:pos x="csX0" y="csY0"/>
                  </a:cxn>
                  <a:cxn ang="0">
                    <a:pos x="csX1" y="csY1"/>
                  </a:cxn>
                  <a:cxn ang="0">
                    <a:pos x="csX2" y="csY2"/>
                  </a:cxn>
                  <a:cxn ang="0">
                    <a:pos x="csX3" y="csY3"/>
                  </a:cxn>
                  <a:cxn ang="0">
                    <a:pos x="csX4" y="csY4"/>
                  </a:cxn>
                  <a:cxn ang="0">
                    <a:pos x="csX5" y="csY5"/>
                  </a:cxn>
                </a:cxnLst>
                <a:rect l="l" t="t" r="r" b="b"/>
                <a:pathLst>
                  <a:path w="15111" h="15618">
                    <a:moveTo>
                      <a:pt x="958" y="12523"/>
                    </a:moveTo>
                    <a:cubicBezTo>
                      <a:pt x="1671" y="15291"/>
                      <a:pt x="5774" y="15023"/>
                      <a:pt x="8093" y="15470"/>
                    </a:cubicBezTo>
                    <a:cubicBezTo>
                      <a:pt x="11393" y="16184"/>
                      <a:pt x="15674" y="14309"/>
                      <a:pt x="15050" y="10112"/>
                    </a:cubicBezTo>
                    <a:cubicBezTo>
                      <a:pt x="14426" y="6451"/>
                      <a:pt x="10144" y="8147"/>
                      <a:pt x="8360" y="5915"/>
                    </a:cubicBezTo>
                    <a:cubicBezTo>
                      <a:pt x="6666" y="3861"/>
                      <a:pt x="7468" y="-336"/>
                      <a:pt x="3723" y="21"/>
                    </a:cubicBezTo>
                    <a:cubicBezTo>
                      <a:pt x="-1718" y="468"/>
                      <a:pt x="155" y="9219"/>
                      <a:pt x="1047" y="12523"/>
                    </a:cubicBezTo>
                    <a:close/>
                  </a:path>
                </a:pathLst>
              </a:custGeom>
              <a:grpFill/>
              <a:ln w="3175" cap="flat">
                <a:solidFill>
                  <a:schemeClr val="bg1">
                    <a:lumMod val="85000"/>
                  </a:schemeClr>
                </a:solidFill>
                <a:prstDash val="solid"/>
                <a:miter/>
              </a:ln>
            </p:spPr>
            <p:txBody>
              <a:bodyPr/>
              <a:lstStyle/>
              <a:p>
                <a:endParaRPr lang="en-US"/>
              </a:p>
            </p:txBody>
          </p:sp>
          <p:sp>
            <p:nvSpPr>
              <p:cNvPr id="1248" name="Freeform 1247">
                <a:extLst>
                  <a:ext uri="{FF2B5EF4-FFF2-40B4-BE49-F238E27FC236}">
                    <a16:creationId xmlns:a16="http://schemas.microsoft.com/office/drawing/2014/main" id="{BC2A7EDB-051A-39D7-B1C3-BA66C49A436A}"/>
                  </a:ext>
                </a:extLst>
              </p:cNvPr>
              <p:cNvSpPr/>
              <p:nvPr/>
            </p:nvSpPr>
            <p:spPr>
              <a:xfrm>
                <a:off x="9631306" y="1214229"/>
                <a:ext cx="6679" cy="6905"/>
              </a:xfrm>
              <a:custGeom>
                <a:avLst/>
                <a:gdLst>
                  <a:gd name="csX0" fmla="*/ 37 w 6679"/>
                  <a:gd name="csY0" fmla="*/ 3958 h 6905"/>
                  <a:gd name="csX1" fmla="*/ 4407 w 6679"/>
                  <a:gd name="csY1" fmla="*/ 6905 h 6905"/>
                  <a:gd name="csX2" fmla="*/ 6637 w 6679"/>
                  <a:gd name="csY2" fmla="*/ 4851 h 6905"/>
                  <a:gd name="csX3" fmla="*/ 126 w 6679"/>
                  <a:gd name="csY3" fmla="*/ 3958 h 6905"/>
                </a:gdLst>
                <a:ahLst/>
                <a:cxnLst>
                  <a:cxn ang="0">
                    <a:pos x="csX0" y="csY0"/>
                  </a:cxn>
                  <a:cxn ang="0">
                    <a:pos x="csX1" y="csY1"/>
                  </a:cxn>
                  <a:cxn ang="0">
                    <a:pos x="csX2" y="csY2"/>
                  </a:cxn>
                  <a:cxn ang="0">
                    <a:pos x="csX3" y="csY3"/>
                  </a:cxn>
                </a:cxnLst>
                <a:rect l="l" t="t" r="r" b="b"/>
                <a:pathLst>
                  <a:path w="6679" h="6905">
                    <a:moveTo>
                      <a:pt x="37" y="3958"/>
                    </a:moveTo>
                    <a:cubicBezTo>
                      <a:pt x="483" y="5566"/>
                      <a:pt x="2623" y="6905"/>
                      <a:pt x="4407" y="6905"/>
                    </a:cubicBezTo>
                    <a:cubicBezTo>
                      <a:pt x="5567" y="6905"/>
                      <a:pt x="6458" y="6369"/>
                      <a:pt x="6637" y="4851"/>
                    </a:cubicBezTo>
                    <a:cubicBezTo>
                      <a:pt x="7350" y="-2649"/>
                      <a:pt x="-1123" y="-239"/>
                      <a:pt x="126" y="3958"/>
                    </a:cubicBezTo>
                    <a:close/>
                  </a:path>
                </a:pathLst>
              </a:custGeom>
              <a:grpFill/>
              <a:ln w="3175" cap="flat">
                <a:solidFill>
                  <a:schemeClr val="bg1">
                    <a:lumMod val="85000"/>
                  </a:schemeClr>
                </a:solidFill>
                <a:prstDash val="solid"/>
                <a:miter/>
              </a:ln>
            </p:spPr>
            <p:txBody>
              <a:bodyPr/>
              <a:lstStyle/>
              <a:p>
                <a:endParaRPr lang="en-US"/>
              </a:p>
            </p:txBody>
          </p:sp>
        </p:grpSp>
        <p:sp>
          <p:nvSpPr>
            <p:cNvPr id="928" name="Freeform 927">
              <a:extLst>
                <a:ext uri="{FF2B5EF4-FFF2-40B4-BE49-F238E27FC236}">
                  <a16:creationId xmlns:a16="http://schemas.microsoft.com/office/drawing/2014/main" id="{7C726D89-B9C4-DEC8-D9DD-2B572DE04F79}"/>
                </a:ext>
              </a:extLst>
            </p:cNvPr>
            <p:cNvSpPr/>
            <p:nvPr/>
          </p:nvSpPr>
          <p:spPr>
            <a:xfrm>
              <a:off x="10365492" y="1007090"/>
              <a:ext cx="287738" cy="196274"/>
            </a:xfrm>
            <a:custGeom>
              <a:avLst/>
              <a:gdLst>
                <a:gd name="csX0" fmla="*/ 27115 w 287738"/>
                <a:gd name="csY0" fmla="*/ 82510 h 196274"/>
                <a:gd name="csX1" fmla="*/ 23904 w 287738"/>
                <a:gd name="csY1" fmla="*/ 99834 h 196274"/>
                <a:gd name="csX2" fmla="*/ 13111 w 287738"/>
                <a:gd name="csY2" fmla="*/ 118497 h 196274"/>
                <a:gd name="csX3" fmla="*/ 6778 w 287738"/>
                <a:gd name="csY3" fmla="*/ 120908 h 196274"/>
                <a:gd name="csX4" fmla="*/ 535 w 287738"/>
                <a:gd name="csY4" fmla="*/ 121980 h 196274"/>
                <a:gd name="csX5" fmla="*/ 535 w 287738"/>
                <a:gd name="csY5" fmla="*/ 122783 h 196274"/>
                <a:gd name="csX6" fmla="*/ 0 w 287738"/>
                <a:gd name="csY6" fmla="*/ 174575 h 196274"/>
                <a:gd name="csX7" fmla="*/ 79917 w 287738"/>
                <a:gd name="csY7" fmla="*/ 175111 h 196274"/>
                <a:gd name="csX8" fmla="*/ 80185 w 287738"/>
                <a:gd name="csY8" fmla="*/ 196275 h 196274"/>
                <a:gd name="csX9" fmla="*/ 108637 w 287738"/>
                <a:gd name="csY9" fmla="*/ 195917 h 196274"/>
                <a:gd name="csX10" fmla="*/ 172500 w 287738"/>
                <a:gd name="csY10" fmla="*/ 195114 h 196274"/>
                <a:gd name="csX11" fmla="*/ 239930 w 287738"/>
                <a:gd name="csY11" fmla="*/ 194310 h 196274"/>
                <a:gd name="csX12" fmla="*/ 264993 w 287738"/>
                <a:gd name="csY12" fmla="*/ 194042 h 196274"/>
                <a:gd name="csX13" fmla="*/ 274358 w 287738"/>
                <a:gd name="csY13" fmla="*/ 193506 h 196274"/>
                <a:gd name="csX14" fmla="*/ 281583 w 287738"/>
                <a:gd name="csY14" fmla="*/ 193864 h 196274"/>
                <a:gd name="csX15" fmla="*/ 287648 w 287738"/>
                <a:gd name="csY15" fmla="*/ 185023 h 196274"/>
                <a:gd name="csX16" fmla="*/ 284615 w 287738"/>
                <a:gd name="csY16" fmla="*/ 177076 h 196274"/>
                <a:gd name="csX17" fmla="*/ 280334 w 287738"/>
                <a:gd name="csY17" fmla="*/ 166896 h 196274"/>
                <a:gd name="csX18" fmla="*/ 277658 w 287738"/>
                <a:gd name="csY18" fmla="*/ 157073 h 196274"/>
                <a:gd name="csX19" fmla="*/ 275785 w 287738"/>
                <a:gd name="csY19" fmla="*/ 142696 h 196274"/>
                <a:gd name="csX20" fmla="*/ 268293 w 287738"/>
                <a:gd name="csY20" fmla="*/ 129748 h 196274"/>
                <a:gd name="csX21" fmla="*/ 266955 w 287738"/>
                <a:gd name="csY21" fmla="*/ 123140 h 196274"/>
                <a:gd name="csX22" fmla="*/ 261871 w 287738"/>
                <a:gd name="csY22" fmla="*/ 119033 h 196274"/>
                <a:gd name="csX23" fmla="*/ 256965 w 287738"/>
                <a:gd name="csY23" fmla="*/ 92958 h 196274"/>
                <a:gd name="csX24" fmla="*/ 258303 w 287738"/>
                <a:gd name="csY24" fmla="*/ 79921 h 196274"/>
                <a:gd name="csX25" fmla="*/ 261960 w 287738"/>
                <a:gd name="csY25" fmla="*/ 66258 h 196274"/>
                <a:gd name="csX26" fmla="*/ 251079 w 287738"/>
                <a:gd name="csY26" fmla="*/ 66794 h 196274"/>
                <a:gd name="csX27" fmla="*/ 240375 w 287738"/>
                <a:gd name="csY27" fmla="*/ 62329 h 196274"/>
                <a:gd name="csX28" fmla="*/ 238681 w 287738"/>
                <a:gd name="csY28" fmla="*/ 53757 h 196274"/>
                <a:gd name="csX29" fmla="*/ 228334 w 287738"/>
                <a:gd name="csY29" fmla="*/ 44559 h 196274"/>
                <a:gd name="csX30" fmla="*/ 215312 w 287738"/>
                <a:gd name="csY30" fmla="*/ 38576 h 196274"/>
                <a:gd name="csX31" fmla="*/ 204431 w 287738"/>
                <a:gd name="csY31" fmla="*/ 43934 h 196274"/>
                <a:gd name="csX32" fmla="*/ 199703 w 287738"/>
                <a:gd name="csY32" fmla="*/ 46970 h 196274"/>
                <a:gd name="csX33" fmla="*/ 198365 w 287738"/>
                <a:gd name="csY33" fmla="*/ 53757 h 196274"/>
                <a:gd name="csX34" fmla="*/ 171340 w 287738"/>
                <a:gd name="csY34" fmla="*/ 56436 h 196274"/>
                <a:gd name="csX35" fmla="*/ 158764 w 287738"/>
                <a:gd name="csY35" fmla="*/ 54918 h 196274"/>
                <a:gd name="csX36" fmla="*/ 145385 w 287738"/>
                <a:gd name="csY36" fmla="*/ 48845 h 196274"/>
                <a:gd name="csX37" fmla="*/ 114881 w 287738"/>
                <a:gd name="csY37" fmla="*/ 46792 h 196274"/>
                <a:gd name="csX38" fmla="*/ 89015 w 287738"/>
                <a:gd name="csY38" fmla="*/ 34201 h 196274"/>
                <a:gd name="csX39" fmla="*/ 72692 w 287738"/>
                <a:gd name="csY39" fmla="*/ 26164 h 196274"/>
                <a:gd name="csX40" fmla="*/ 63862 w 287738"/>
                <a:gd name="csY40" fmla="*/ 20092 h 196274"/>
                <a:gd name="csX41" fmla="*/ 63862 w 287738"/>
                <a:gd name="csY41" fmla="*/ 13216 h 196274"/>
                <a:gd name="csX42" fmla="*/ 59670 w 287738"/>
                <a:gd name="csY42" fmla="*/ 9376 h 196274"/>
                <a:gd name="csX43" fmla="*/ 55567 w 287738"/>
                <a:gd name="csY43" fmla="*/ 0 h 196274"/>
                <a:gd name="csX44" fmla="*/ 50305 w 287738"/>
                <a:gd name="csY44" fmla="*/ 12502 h 196274"/>
                <a:gd name="csX45" fmla="*/ 35766 w 287738"/>
                <a:gd name="csY45" fmla="*/ 28307 h 196274"/>
                <a:gd name="csX46" fmla="*/ 23814 w 287738"/>
                <a:gd name="csY46" fmla="*/ 46345 h 196274"/>
                <a:gd name="csX47" fmla="*/ 26312 w 287738"/>
                <a:gd name="csY47" fmla="*/ 67062 h 196274"/>
                <a:gd name="csX48" fmla="*/ 27115 w 287738"/>
                <a:gd name="csY48" fmla="*/ 73045 h 196274"/>
                <a:gd name="csX49" fmla="*/ 26758 w 287738"/>
                <a:gd name="csY49" fmla="*/ 82332 h 1962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287738" h="196274">
                  <a:moveTo>
                    <a:pt x="27115" y="82510"/>
                  </a:moveTo>
                  <a:cubicBezTo>
                    <a:pt x="26579" y="88315"/>
                    <a:pt x="25866" y="94387"/>
                    <a:pt x="23904" y="99834"/>
                  </a:cubicBezTo>
                  <a:cubicBezTo>
                    <a:pt x="21495" y="106710"/>
                    <a:pt x="18998" y="114211"/>
                    <a:pt x="13111" y="118497"/>
                  </a:cubicBezTo>
                  <a:cubicBezTo>
                    <a:pt x="10882" y="120104"/>
                    <a:pt x="9543" y="120819"/>
                    <a:pt x="6778" y="120908"/>
                  </a:cubicBezTo>
                  <a:cubicBezTo>
                    <a:pt x="5173" y="120908"/>
                    <a:pt x="981" y="120015"/>
                    <a:pt x="535" y="121980"/>
                  </a:cubicBezTo>
                  <a:cubicBezTo>
                    <a:pt x="535" y="122158"/>
                    <a:pt x="535" y="122605"/>
                    <a:pt x="535" y="122783"/>
                  </a:cubicBezTo>
                  <a:lnTo>
                    <a:pt x="0" y="174575"/>
                  </a:lnTo>
                  <a:lnTo>
                    <a:pt x="79917" y="175111"/>
                  </a:lnTo>
                  <a:lnTo>
                    <a:pt x="80185" y="196275"/>
                  </a:lnTo>
                  <a:cubicBezTo>
                    <a:pt x="89639" y="196185"/>
                    <a:pt x="99093" y="196007"/>
                    <a:pt x="108637" y="195917"/>
                  </a:cubicBezTo>
                  <a:cubicBezTo>
                    <a:pt x="129954" y="195649"/>
                    <a:pt x="151272" y="195382"/>
                    <a:pt x="172500" y="195114"/>
                  </a:cubicBezTo>
                  <a:cubicBezTo>
                    <a:pt x="194976" y="194846"/>
                    <a:pt x="217453" y="194578"/>
                    <a:pt x="239930" y="194310"/>
                  </a:cubicBezTo>
                  <a:cubicBezTo>
                    <a:pt x="248314" y="194221"/>
                    <a:pt x="256609" y="194131"/>
                    <a:pt x="264993" y="194042"/>
                  </a:cubicBezTo>
                  <a:cubicBezTo>
                    <a:pt x="268115" y="194042"/>
                    <a:pt x="271236" y="193417"/>
                    <a:pt x="274358" y="193506"/>
                  </a:cubicBezTo>
                  <a:cubicBezTo>
                    <a:pt x="276410" y="193596"/>
                    <a:pt x="279710" y="194846"/>
                    <a:pt x="281583" y="193864"/>
                  </a:cubicBezTo>
                  <a:cubicBezTo>
                    <a:pt x="282921" y="193149"/>
                    <a:pt x="287380" y="186363"/>
                    <a:pt x="287648" y="185023"/>
                  </a:cubicBezTo>
                  <a:cubicBezTo>
                    <a:pt x="288272" y="182166"/>
                    <a:pt x="285507" y="179665"/>
                    <a:pt x="284615" y="177076"/>
                  </a:cubicBezTo>
                  <a:cubicBezTo>
                    <a:pt x="283367" y="173236"/>
                    <a:pt x="282564" y="170378"/>
                    <a:pt x="280334" y="166896"/>
                  </a:cubicBezTo>
                  <a:cubicBezTo>
                    <a:pt x="278282" y="163770"/>
                    <a:pt x="276588" y="161002"/>
                    <a:pt x="277658" y="157073"/>
                  </a:cubicBezTo>
                  <a:cubicBezTo>
                    <a:pt x="279531" y="150465"/>
                    <a:pt x="278550" y="149304"/>
                    <a:pt x="275785" y="142696"/>
                  </a:cubicBezTo>
                  <a:cubicBezTo>
                    <a:pt x="273555" y="137428"/>
                    <a:pt x="270612" y="134303"/>
                    <a:pt x="268293" y="129748"/>
                  </a:cubicBezTo>
                  <a:cubicBezTo>
                    <a:pt x="267312" y="127695"/>
                    <a:pt x="268115" y="125105"/>
                    <a:pt x="266955" y="123140"/>
                  </a:cubicBezTo>
                  <a:cubicBezTo>
                    <a:pt x="265706" y="120908"/>
                    <a:pt x="263655" y="120729"/>
                    <a:pt x="261871" y="119033"/>
                  </a:cubicBezTo>
                  <a:cubicBezTo>
                    <a:pt x="254736" y="111889"/>
                    <a:pt x="257857" y="102066"/>
                    <a:pt x="256965" y="92958"/>
                  </a:cubicBezTo>
                  <a:cubicBezTo>
                    <a:pt x="256519" y="88404"/>
                    <a:pt x="256073" y="85011"/>
                    <a:pt x="258303" y="79921"/>
                  </a:cubicBezTo>
                  <a:cubicBezTo>
                    <a:pt x="259909" y="76260"/>
                    <a:pt x="264458" y="70812"/>
                    <a:pt x="261960" y="66258"/>
                  </a:cubicBezTo>
                  <a:cubicBezTo>
                    <a:pt x="259284" y="61168"/>
                    <a:pt x="255092" y="66616"/>
                    <a:pt x="251079" y="66794"/>
                  </a:cubicBezTo>
                  <a:cubicBezTo>
                    <a:pt x="247422" y="66973"/>
                    <a:pt x="243675" y="63937"/>
                    <a:pt x="240375" y="62329"/>
                  </a:cubicBezTo>
                  <a:cubicBezTo>
                    <a:pt x="240019" y="59472"/>
                    <a:pt x="239394" y="56525"/>
                    <a:pt x="238681" y="53757"/>
                  </a:cubicBezTo>
                  <a:cubicBezTo>
                    <a:pt x="236986" y="47774"/>
                    <a:pt x="234221" y="46613"/>
                    <a:pt x="228334" y="44559"/>
                  </a:cubicBezTo>
                  <a:cubicBezTo>
                    <a:pt x="224053" y="43041"/>
                    <a:pt x="219594" y="39559"/>
                    <a:pt x="215312" y="38576"/>
                  </a:cubicBezTo>
                  <a:cubicBezTo>
                    <a:pt x="209604" y="37326"/>
                    <a:pt x="208088" y="40898"/>
                    <a:pt x="204431" y="43934"/>
                  </a:cubicBezTo>
                  <a:cubicBezTo>
                    <a:pt x="202914" y="45184"/>
                    <a:pt x="200952" y="45095"/>
                    <a:pt x="199703" y="46970"/>
                  </a:cubicBezTo>
                  <a:cubicBezTo>
                    <a:pt x="198544" y="48756"/>
                    <a:pt x="199436" y="52060"/>
                    <a:pt x="198365" y="53757"/>
                  </a:cubicBezTo>
                  <a:cubicBezTo>
                    <a:pt x="194352" y="60722"/>
                    <a:pt x="178565" y="56078"/>
                    <a:pt x="171340" y="56436"/>
                  </a:cubicBezTo>
                  <a:cubicBezTo>
                    <a:pt x="166613" y="56704"/>
                    <a:pt x="163313" y="56971"/>
                    <a:pt x="158764" y="54918"/>
                  </a:cubicBezTo>
                  <a:cubicBezTo>
                    <a:pt x="153947" y="52774"/>
                    <a:pt x="150915" y="49560"/>
                    <a:pt x="145385" y="48845"/>
                  </a:cubicBezTo>
                  <a:cubicBezTo>
                    <a:pt x="135128" y="47417"/>
                    <a:pt x="124692" y="49381"/>
                    <a:pt x="114881" y="46792"/>
                  </a:cubicBezTo>
                  <a:cubicBezTo>
                    <a:pt x="104534" y="44023"/>
                    <a:pt x="99004" y="36255"/>
                    <a:pt x="89015" y="34201"/>
                  </a:cubicBezTo>
                  <a:cubicBezTo>
                    <a:pt x="82682" y="32951"/>
                    <a:pt x="78757" y="27861"/>
                    <a:pt x="72692" y="26164"/>
                  </a:cubicBezTo>
                  <a:cubicBezTo>
                    <a:pt x="67073" y="24557"/>
                    <a:pt x="64576" y="26253"/>
                    <a:pt x="63862" y="20092"/>
                  </a:cubicBezTo>
                  <a:cubicBezTo>
                    <a:pt x="63594" y="18038"/>
                    <a:pt x="64665" y="15091"/>
                    <a:pt x="63862" y="13216"/>
                  </a:cubicBezTo>
                  <a:cubicBezTo>
                    <a:pt x="62703" y="10537"/>
                    <a:pt x="61186" y="11519"/>
                    <a:pt x="59670" y="9376"/>
                  </a:cubicBezTo>
                  <a:cubicBezTo>
                    <a:pt x="57976" y="7055"/>
                    <a:pt x="57708" y="2143"/>
                    <a:pt x="55567" y="0"/>
                  </a:cubicBezTo>
                  <a:cubicBezTo>
                    <a:pt x="53516" y="3750"/>
                    <a:pt x="51732" y="8751"/>
                    <a:pt x="50305" y="12502"/>
                  </a:cubicBezTo>
                  <a:cubicBezTo>
                    <a:pt x="46826" y="22146"/>
                    <a:pt x="43526" y="22503"/>
                    <a:pt x="35766" y="28307"/>
                  </a:cubicBezTo>
                  <a:cubicBezTo>
                    <a:pt x="31485" y="31522"/>
                    <a:pt x="24082" y="40898"/>
                    <a:pt x="23814" y="46345"/>
                  </a:cubicBezTo>
                  <a:cubicBezTo>
                    <a:pt x="23636" y="50810"/>
                    <a:pt x="32020" y="64204"/>
                    <a:pt x="26312" y="67062"/>
                  </a:cubicBezTo>
                  <a:cubicBezTo>
                    <a:pt x="26579" y="69026"/>
                    <a:pt x="27026" y="71080"/>
                    <a:pt x="27115" y="73045"/>
                  </a:cubicBezTo>
                  <a:cubicBezTo>
                    <a:pt x="27115" y="76170"/>
                    <a:pt x="27115" y="79296"/>
                    <a:pt x="26758" y="82332"/>
                  </a:cubicBezTo>
                  <a:close/>
                </a:path>
              </a:pathLst>
            </a:custGeom>
            <a:grpFill/>
            <a:ln w="3175" cap="flat">
              <a:solidFill>
                <a:schemeClr val="bg1">
                  <a:lumMod val="85000"/>
                </a:schemeClr>
              </a:solidFill>
              <a:prstDash val="solid"/>
              <a:miter/>
            </a:ln>
          </p:spPr>
          <p:txBody>
            <a:bodyPr/>
            <a:lstStyle/>
            <a:p>
              <a:endParaRPr lang="en-US"/>
            </a:p>
          </p:txBody>
        </p:sp>
        <p:sp>
          <p:nvSpPr>
            <p:cNvPr id="929" name="Freeform 928">
              <a:extLst>
                <a:ext uri="{FF2B5EF4-FFF2-40B4-BE49-F238E27FC236}">
                  <a16:creationId xmlns:a16="http://schemas.microsoft.com/office/drawing/2014/main" id="{5D613C9F-58CF-CDC1-AA63-B2069CBEA0AD}"/>
                </a:ext>
              </a:extLst>
            </p:cNvPr>
            <p:cNvSpPr/>
            <p:nvPr/>
          </p:nvSpPr>
          <p:spPr>
            <a:xfrm>
              <a:off x="10245170" y="1074241"/>
              <a:ext cx="481554" cy="321111"/>
            </a:xfrm>
            <a:custGeom>
              <a:avLst/>
              <a:gdLst>
                <a:gd name="csX0" fmla="*/ 481019 w 481554"/>
                <a:gd name="csY0" fmla="*/ 319415 h 321111"/>
                <a:gd name="csX1" fmla="*/ 475667 w 481554"/>
                <a:gd name="csY1" fmla="*/ 309503 h 321111"/>
                <a:gd name="csX2" fmla="*/ 473973 w 481554"/>
                <a:gd name="csY2" fmla="*/ 296733 h 321111"/>
                <a:gd name="csX3" fmla="*/ 469245 w 481554"/>
                <a:gd name="csY3" fmla="*/ 286286 h 321111"/>
                <a:gd name="csX4" fmla="*/ 467551 w 481554"/>
                <a:gd name="csY4" fmla="*/ 271016 h 321111"/>
                <a:gd name="csX5" fmla="*/ 461842 w 481554"/>
                <a:gd name="csY5" fmla="*/ 259586 h 321111"/>
                <a:gd name="csX6" fmla="*/ 463180 w 481554"/>
                <a:gd name="csY6" fmla="*/ 255746 h 321111"/>
                <a:gd name="csX7" fmla="*/ 463180 w 481554"/>
                <a:gd name="csY7" fmla="*/ 255746 h 321111"/>
                <a:gd name="csX8" fmla="*/ 466034 w 481554"/>
                <a:gd name="csY8" fmla="*/ 247710 h 321111"/>
                <a:gd name="csX9" fmla="*/ 464875 w 481554"/>
                <a:gd name="csY9" fmla="*/ 236458 h 321111"/>
                <a:gd name="csX10" fmla="*/ 476738 w 481554"/>
                <a:gd name="csY10" fmla="*/ 232440 h 321111"/>
                <a:gd name="csX11" fmla="*/ 475578 w 481554"/>
                <a:gd name="csY11" fmla="*/ 222171 h 321111"/>
                <a:gd name="csX12" fmla="*/ 469156 w 481554"/>
                <a:gd name="csY12" fmla="*/ 213509 h 321111"/>
                <a:gd name="csX13" fmla="*/ 471921 w 481554"/>
                <a:gd name="csY13" fmla="*/ 204311 h 321111"/>
                <a:gd name="csX14" fmla="*/ 463269 w 481554"/>
                <a:gd name="csY14" fmla="*/ 200382 h 321111"/>
                <a:gd name="csX15" fmla="*/ 453547 w 481554"/>
                <a:gd name="csY15" fmla="*/ 192881 h 321111"/>
                <a:gd name="csX16" fmla="*/ 447125 w 481554"/>
                <a:gd name="csY16" fmla="*/ 191453 h 321111"/>
                <a:gd name="csX17" fmla="*/ 444271 w 481554"/>
                <a:gd name="csY17" fmla="*/ 184934 h 321111"/>
                <a:gd name="csX18" fmla="*/ 439366 w 481554"/>
                <a:gd name="csY18" fmla="*/ 182076 h 321111"/>
                <a:gd name="csX19" fmla="*/ 439901 w 481554"/>
                <a:gd name="csY19" fmla="*/ 176093 h 321111"/>
                <a:gd name="csX20" fmla="*/ 439901 w 481554"/>
                <a:gd name="csY20" fmla="*/ 161538 h 321111"/>
                <a:gd name="csX21" fmla="*/ 434906 w 481554"/>
                <a:gd name="csY21" fmla="*/ 150733 h 321111"/>
                <a:gd name="csX22" fmla="*/ 430892 w 481554"/>
                <a:gd name="csY22" fmla="*/ 137964 h 321111"/>
                <a:gd name="csX23" fmla="*/ 426343 w 481554"/>
                <a:gd name="csY23" fmla="*/ 134124 h 321111"/>
                <a:gd name="csX24" fmla="*/ 420546 w 481554"/>
                <a:gd name="csY24" fmla="*/ 124123 h 321111"/>
                <a:gd name="csX25" fmla="*/ 412786 w 481554"/>
                <a:gd name="csY25" fmla="*/ 119747 h 321111"/>
                <a:gd name="csX26" fmla="*/ 408772 w 481554"/>
                <a:gd name="csY26" fmla="*/ 116443 h 321111"/>
                <a:gd name="csX27" fmla="*/ 406096 w 481554"/>
                <a:gd name="csY27" fmla="*/ 119301 h 321111"/>
                <a:gd name="csX28" fmla="*/ 399407 w 481554"/>
                <a:gd name="csY28" fmla="*/ 126891 h 321111"/>
                <a:gd name="csX29" fmla="*/ 393253 w 481554"/>
                <a:gd name="csY29" fmla="*/ 126534 h 321111"/>
                <a:gd name="csX30" fmla="*/ 385404 w 481554"/>
                <a:gd name="csY30" fmla="*/ 126980 h 321111"/>
                <a:gd name="csX31" fmla="*/ 360340 w 481554"/>
                <a:gd name="csY31" fmla="*/ 127248 h 321111"/>
                <a:gd name="csX32" fmla="*/ 292910 w 481554"/>
                <a:gd name="csY32" fmla="*/ 128052 h 321111"/>
                <a:gd name="csX33" fmla="*/ 229048 w 481554"/>
                <a:gd name="csY33" fmla="*/ 128855 h 321111"/>
                <a:gd name="csX34" fmla="*/ 200596 w 481554"/>
                <a:gd name="csY34" fmla="*/ 129213 h 321111"/>
                <a:gd name="csX35" fmla="*/ 200328 w 481554"/>
                <a:gd name="csY35" fmla="*/ 108049 h 321111"/>
                <a:gd name="csX36" fmla="*/ 120411 w 481554"/>
                <a:gd name="csY36" fmla="*/ 107513 h 321111"/>
                <a:gd name="csX37" fmla="*/ 120946 w 481554"/>
                <a:gd name="csY37" fmla="*/ 55721 h 321111"/>
                <a:gd name="csX38" fmla="*/ 120946 w 481554"/>
                <a:gd name="csY38" fmla="*/ 54918 h 321111"/>
                <a:gd name="csX39" fmla="*/ 127190 w 481554"/>
                <a:gd name="csY39" fmla="*/ 53846 h 321111"/>
                <a:gd name="csX40" fmla="*/ 133522 w 481554"/>
                <a:gd name="csY40" fmla="*/ 51435 h 321111"/>
                <a:gd name="csX41" fmla="*/ 144314 w 481554"/>
                <a:gd name="csY41" fmla="*/ 32772 h 321111"/>
                <a:gd name="csX42" fmla="*/ 147526 w 481554"/>
                <a:gd name="csY42" fmla="*/ 15448 h 321111"/>
                <a:gd name="csX43" fmla="*/ 147882 w 481554"/>
                <a:gd name="csY43" fmla="*/ 6162 h 321111"/>
                <a:gd name="csX44" fmla="*/ 147080 w 481554"/>
                <a:gd name="csY44" fmla="*/ 179 h 321111"/>
                <a:gd name="csX45" fmla="*/ 146277 w 481554"/>
                <a:gd name="csY45" fmla="*/ 536 h 321111"/>
                <a:gd name="csX46" fmla="*/ 1070 w 481554"/>
                <a:gd name="csY46" fmla="*/ 0 h 321111"/>
                <a:gd name="csX47" fmla="*/ 1605 w 481554"/>
                <a:gd name="csY47" fmla="*/ 72688 h 321111"/>
                <a:gd name="csX48" fmla="*/ 0 w 481554"/>
                <a:gd name="csY48" fmla="*/ 320576 h 321111"/>
                <a:gd name="csX49" fmla="*/ 481554 w 481554"/>
                <a:gd name="csY49" fmla="*/ 321112 h 321111"/>
                <a:gd name="csX50" fmla="*/ 481108 w 481554"/>
                <a:gd name="csY50" fmla="*/ 319504 h 3211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481554" h="321111">
                  <a:moveTo>
                    <a:pt x="481019" y="319415"/>
                  </a:moveTo>
                  <a:cubicBezTo>
                    <a:pt x="480038" y="315129"/>
                    <a:pt x="477808" y="313164"/>
                    <a:pt x="475667" y="309503"/>
                  </a:cubicBezTo>
                  <a:cubicBezTo>
                    <a:pt x="472813" y="304681"/>
                    <a:pt x="475489" y="301645"/>
                    <a:pt x="473973" y="296733"/>
                  </a:cubicBezTo>
                  <a:cubicBezTo>
                    <a:pt x="472724" y="292626"/>
                    <a:pt x="469602" y="291376"/>
                    <a:pt x="469245" y="286286"/>
                  </a:cubicBezTo>
                  <a:cubicBezTo>
                    <a:pt x="468799" y="281374"/>
                    <a:pt x="470583" y="275124"/>
                    <a:pt x="467551" y="271016"/>
                  </a:cubicBezTo>
                  <a:cubicBezTo>
                    <a:pt x="464072" y="266373"/>
                    <a:pt x="460683" y="266819"/>
                    <a:pt x="461842" y="259586"/>
                  </a:cubicBezTo>
                  <a:cubicBezTo>
                    <a:pt x="462021" y="258247"/>
                    <a:pt x="462556" y="256996"/>
                    <a:pt x="463180" y="255746"/>
                  </a:cubicBezTo>
                  <a:lnTo>
                    <a:pt x="463180" y="255746"/>
                  </a:lnTo>
                  <a:cubicBezTo>
                    <a:pt x="464518" y="253067"/>
                    <a:pt x="466302" y="250478"/>
                    <a:pt x="466034" y="247710"/>
                  </a:cubicBezTo>
                  <a:cubicBezTo>
                    <a:pt x="465588" y="243245"/>
                    <a:pt x="460950" y="241459"/>
                    <a:pt x="464875" y="236458"/>
                  </a:cubicBezTo>
                  <a:cubicBezTo>
                    <a:pt x="467283" y="233511"/>
                    <a:pt x="473170" y="232797"/>
                    <a:pt x="476738" y="232440"/>
                  </a:cubicBezTo>
                  <a:cubicBezTo>
                    <a:pt x="476738" y="229582"/>
                    <a:pt x="476827" y="224849"/>
                    <a:pt x="475578" y="222171"/>
                  </a:cubicBezTo>
                  <a:cubicBezTo>
                    <a:pt x="474151" y="219045"/>
                    <a:pt x="468264" y="217616"/>
                    <a:pt x="469156" y="213509"/>
                  </a:cubicBezTo>
                  <a:cubicBezTo>
                    <a:pt x="470226" y="208598"/>
                    <a:pt x="477094" y="210919"/>
                    <a:pt x="471921" y="204311"/>
                  </a:cubicBezTo>
                  <a:cubicBezTo>
                    <a:pt x="469245" y="200918"/>
                    <a:pt x="467194" y="201364"/>
                    <a:pt x="463269" y="200382"/>
                  </a:cubicBezTo>
                  <a:cubicBezTo>
                    <a:pt x="457115" y="198864"/>
                    <a:pt x="458364" y="195471"/>
                    <a:pt x="453547" y="192881"/>
                  </a:cubicBezTo>
                  <a:cubicBezTo>
                    <a:pt x="451139" y="191542"/>
                    <a:pt x="449444" y="193685"/>
                    <a:pt x="447125" y="191453"/>
                  </a:cubicBezTo>
                  <a:cubicBezTo>
                    <a:pt x="445520" y="189845"/>
                    <a:pt x="445966" y="186630"/>
                    <a:pt x="444271" y="184934"/>
                  </a:cubicBezTo>
                  <a:cubicBezTo>
                    <a:pt x="442576" y="183148"/>
                    <a:pt x="440703" y="184755"/>
                    <a:pt x="439366" y="182076"/>
                  </a:cubicBezTo>
                  <a:cubicBezTo>
                    <a:pt x="438563" y="180469"/>
                    <a:pt x="439811" y="177701"/>
                    <a:pt x="439901" y="176093"/>
                  </a:cubicBezTo>
                  <a:cubicBezTo>
                    <a:pt x="440168" y="171361"/>
                    <a:pt x="440258" y="166271"/>
                    <a:pt x="439901" y="161538"/>
                  </a:cubicBezTo>
                  <a:cubicBezTo>
                    <a:pt x="439455" y="155912"/>
                    <a:pt x="437938" y="154841"/>
                    <a:pt x="434906" y="150733"/>
                  </a:cubicBezTo>
                  <a:cubicBezTo>
                    <a:pt x="432141" y="147072"/>
                    <a:pt x="434014" y="141268"/>
                    <a:pt x="430892" y="137964"/>
                  </a:cubicBezTo>
                  <a:cubicBezTo>
                    <a:pt x="429465" y="136535"/>
                    <a:pt x="427592" y="135731"/>
                    <a:pt x="426343" y="134124"/>
                  </a:cubicBezTo>
                  <a:cubicBezTo>
                    <a:pt x="424024" y="131088"/>
                    <a:pt x="422776" y="127248"/>
                    <a:pt x="420546" y="124123"/>
                  </a:cubicBezTo>
                  <a:cubicBezTo>
                    <a:pt x="418494" y="121087"/>
                    <a:pt x="414748" y="123230"/>
                    <a:pt x="412786" y="119747"/>
                  </a:cubicBezTo>
                  <a:cubicBezTo>
                    <a:pt x="411805" y="118050"/>
                    <a:pt x="411002" y="116532"/>
                    <a:pt x="408772" y="116443"/>
                  </a:cubicBezTo>
                  <a:cubicBezTo>
                    <a:pt x="406543" y="116443"/>
                    <a:pt x="406632" y="117604"/>
                    <a:pt x="406096" y="119301"/>
                  </a:cubicBezTo>
                  <a:cubicBezTo>
                    <a:pt x="405204" y="122069"/>
                    <a:pt x="402707" y="126623"/>
                    <a:pt x="399407" y="126891"/>
                  </a:cubicBezTo>
                  <a:cubicBezTo>
                    <a:pt x="397445" y="126980"/>
                    <a:pt x="395304" y="126444"/>
                    <a:pt x="393253" y="126534"/>
                  </a:cubicBezTo>
                  <a:cubicBezTo>
                    <a:pt x="390666" y="126623"/>
                    <a:pt x="387990" y="126980"/>
                    <a:pt x="385404" y="126980"/>
                  </a:cubicBezTo>
                  <a:cubicBezTo>
                    <a:pt x="377109" y="127069"/>
                    <a:pt x="368724" y="127159"/>
                    <a:pt x="360340" y="127248"/>
                  </a:cubicBezTo>
                  <a:cubicBezTo>
                    <a:pt x="337864" y="127516"/>
                    <a:pt x="315387" y="127784"/>
                    <a:pt x="292910" y="128052"/>
                  </a:cubicBezTo>
                  <a:cubicBezTo>
                    <a:pt x="271593" y="128320"/>
                    <a:pt x="250276" y="128587"/>
                    <a:pt x="229048" y="128855"/>
                  </a:cubicBezTo>
                  <a:cubicBezTo>
                    <a:pt x="219594" y="128945"/>
                    <a:pt x="210139" y="129123"/>
                    <a:pt x="200596" y="129213"/>
                  </a:cubicBezTo>
                  <a:lnTo>
                    <a:pt x="200328" y="108049"/>
                  </a:lnTo>
                  <a:lnTo>
                    <a:pt x="120411" y="107513"/>
                  </a:lnTo>
                  <a:lnTo>
                    <a:pt x="120946" y="55721"/>
                  </a:lnTo>
                  <a:cubicBezTo>
                    <a:pt x="120946" y="55721"/>
                    <a:pt x="120946" y="55096"/>
                    <a:pt x="120946" y="54918"/>
                  </a:cubicBezTo>
                  <a:cubicBezTo>
                    <a:pt x="121481" y="52953"/>
                    <a:pt x="125584" y="53935"/>
                    <a:pt x="127190" y="53846"/>
                  </a:cubicBezTo>
                  <a:cubicBezTo>
                    <a:pt x="129954" y="53667"/>
                    <a:pt x="131292" y="53042"/>
                    <a:pt x="133522" y="51435"/>
                  </a:cubicBezTo>
                  <a:cubicBezTo>
                    <a:pt x="139409" y="47059"/>
                    <a:pt x="141906" y="39558"/>
                    <a:pt x="144314" y="32772"/>
                  </a:cubicBezTo>
                  <a:cubicBezTo>
                    <a:pt x="146277" y="27236"/>
                    <a:pt x="146990" y="21253"/>
                    <a:pt x="147526" y="15448"/>
                  </a:cubicBezTo>
                  <a:cubicBezTo>
                    <a:pt x="147793" y="12412"/>
                    <a:pt x="147971" y="9287"/>
                    <a:pt x="147882" y="6162"/>
                  </a:cubicBezTo>
                  <a:cubicBezTo>
                    <a:pt x="147882" y="4197"/>
                    <a:pt x="147436" y="2143"/>
                    <a:pt x="147080" y="179"/>
                  </a:cubicBezTo>
                  <a:cubicBezTo>
                    <a:pt x="146812" y="268"/>
                    <a:pt x="146544" y="447"/>
                    <a:pt x="146277" y="536"/>
                  </a:cubicBezTo>
                  <a:lnTo>
                    <a:pt x="1070" y="0"/>
                  </a:lnTo>
                  <a:lnTo>
                    <a:pt x="1605" y="72688"/>
                  </a:lnTo>
                  <a:lnTo>
                    <a:pt x="0" y="320576"/>
                  </a:lnTo>
                  <a:lnTo>
                    <a:pt x="481554" y="321112"/>
                  </a:lnTo>
                  <a:cubicBezTo>
                    <a:pt x="481375" y="320576"/>
                    <a:pt x="481197" y="320129"/>
                    <a:pt x="481108" y="319504"/>
                  </a:cubicBezTo>
                  <a:close/>
                </a:path>
              </a:pathLst>
            </a:custGeom>
            <a:grpFill/>
            <a:ln w="3175" cap="flat">
              <a:solidFill>
                <a:schemeClr val="bg1">
                  <a:lumMod val="85000"/>
                </a:schemeClr>
              </a:solidFill>
              <a:prstDash val="solid"/>
              <a:miter/>
            </a:ln>
          </p:spPr>
          <p:txBody>
            <a:bodyPr/>
            <a:lstStyle/>
            <a:p>
              <a:endParaRPr lang="en-US"/>
            </a:p>
          </p:txBody>
        </p:sp>
        <p:grpSp>
          <p:nvGrpSpPr>
            <p:cNvPr id="930" name="Graphic 10">
              <a:extLst>
                <a:ext uri="{FF2B5EF4-FFF2-40B4-BE49-F238E27FC236}">
                  <a16:creationId xmlns:a16="http://schemas.microsoft.com/office/drawing/2014/main" id="{160C8B21-364F-18B5-CEBE-995A31C94B72}"/>
                </a:ext>
              </a:extLst>
            </p:cNvPr>
            <p:cNvGrpSpPr/>
            <p:nvPr/>
          </p:nvGrpSpPr>
          <p:grpSpPr>
            <a:xfrm>
              <a:off x="9520945" y="1299805"/>
              <a:ext cx="485990" cy="228406"/>
              <a:chOff x="9520945" y="1299805"/>
              <a:chExt cx="485990" cy="228406"/>
            </a:xfrm>
            <a:grpFill/>
          </p:grpSpPr>
          <p:sp>
            <p:nvSpPr>
              <p:cNvPr id="1242" name="Freeform 1241">
                <a:extLst>
                  <a:ext uri="{FF2B5EF4-FFF2-40B4-BE49-F238E27FC236}">
                    <a16:creationId xmlns:a16="http://schemas.microsoft.com/office/drawing/2014/main" id="{0B4FDC10-A8B2-B844-61C0-74651D093316}"/>
                  </a:ext>
                </a:extLst>
              </p:cNvPr>
              <p:cNvSpPr/>
              <p:nvPr/>
            </p:nvSpPr>
            <p:spPr>
              <a:xfrm>
                <a:off x="9553013" y="1299805"/>
                <a:ext cx="453922" cy="223331"/>
              </a:xfrm>
              <a:custGeom>
                <a:avLst/>
                <a:gdLst>
                  <a:gd name="csX0" fmla="*/ 421099 w 453922"/>
                  <a:gd name="csY0" fmla="*/ 158948 h 223331"/>
                  <a:gd name="csX1" fmla="*/ 453922 w 453922"/>
                  <a:gd name="csY1" fmla="*/ 159216 h 223331"/>
                  <a:gd name="csX2" fmla="*/ 453387 w 453922"/>
                  <a:gd name="csY2" fmla="*/ 124301 h 223331"/>
                  <a:gd name="csX3" fmla="*/ 453298 w 453922"/>
                  <a:gd name="csY3" fmla="*/ 124301 h 223331"/>
                  <a:gd name="csX4" fmla="*/ 453209 w 453922"/>
                  <a:gd name="csY4" fmla="*/ 113496 h 223331"/>
                  <a:gd name="csX5" fmla="*/ 451871 w 453922"/>
                  <a:gd name="csY5" fmla="*/ 29647 h 223331"/>
                  <a:gd name="csX6" fmla="*/ 451425 w 453922"/>
                  <a:gd name="csY6" fmla="*/ 1072 h 223331"/>
                  <a:gd name="csX7" fmla="*/ 332620 w 453922"/>
                  <a:gd name="csY7" fmla="*/ 0 h 223331"/>
                  <a:gd name="csX8" fmla="*/ 330836 w 453922"/>
                  <a:gd name="csY8" fmla="*/ 31075 h 223331"/>
                  <a:gd name="csX9" fmla="*/ 79133 w 453922"/>
                  <a:gd name="csY9" fmla="*/ 32147 h 223331"/>
                  <a:gd name="csX10" fmla="*/ 78687 w 453922"/>
                  <a:gd name="csY10" fmla="*/ 34022 h 223331"/>
                  <a:gd name="csX11" fmla="*/ 74049 w 453922"/>
                  <a:gd name="csY11" fmla="*/ 36880 h 223331"/>
                  <a:gd name="csX12" fmla="*/ 71551 w 453922"/>
                  <a:gd name="csY12" fmla="*/ 40273 h 223331"/>
                  <a:gd name="csX13" fmla="*/ 62721 w 453922"/>
                  <a:gd name="csY13" fmla="*/ 42595 h 223331"/>
                  <a:gd name="csX14" fmla="*/ 64327 w 453922"/>
                  <a:gd name="csY14" fmla="*/ 50363 h 223331"/>
                  <a:gd name="csX15" fmla="*/ 60670 w 453922"/>
                  <a:gd name="csY15" fmla="*/ 56525 h 223331"/>
                  <a:gd name="csX16" fmla="*/ 56389 w 453922"/>
                  <a:gd name="csY16" fmla="*/ 74652 h 223331"/>
                  <a:gd name="csX17" fmla="*/ 56299 w 453922"/>
                  <a:gd name="csY17" fmla="*/ 85457 h 223331"/>
                  <a:gd name="csX18" fmla="*/ 49431 w 453922"/>
                  <a:gd name="csY18" fmla="*/ 92958 h 223331"/>
                  <a:gd name="csX19" fmla="*/ 48450 w 453922"/>
                  <a:gd name="csY19" fmla="*/ 108228 h 223331"/>
                  <a:gd name="csX20" fmla="*/ 42921 w 453922"/>
                  <a:gd name="csY20" fmla="*/ 110728 h 223331"/>
                  <a:gd name="csX21" fmla="*/ 39709 w 453922"/>
                  <a:gd name="csY21" fmla="*/ 119390 h 223331"/>
                  <a:gd name="csX22" fmla="*/ 38996 w 453922"/>
                  <a:gd name="csY22" fmla="*/ 127337 h 223331"/>
                  <a:gd name="csX23" fmla="*/ 42921 w 453922"/>
                  <a:gd name="csY23" fmla="*/ 129927 h 223331"/>
                  <a:gd name="csX24" fmla="*/ 43099 w 453922"/>
                  <a:gd name="csY24" fmla="*/ 137071 h 223331"/>
                  <a:gd name="csX25" fmla="*/ 38282 w 453922"/>
                  <a:gd name="csY25" fmla="*/ 141178 h 223331"/>
                  <a:gd name="csX26" fmla="*/ 35785 w 453922"/>
                  <a:gd name="csY26" fmla="*/ 158055 h 223331"/>
                  <a:gd name="csX27" fmla="*/ 29274 w 453922"/>
                  <a:gd name="csY27" fmla="*/ 165021 h 223331"/>
                  <a:gd name="csX28" fmla="*/ 30344 w 453922"/>
                  <a:gd name="csY28" fmla="*/ 170021 h 223331"/>
                  <a:gd name="csX29" fmla="*/ 28917 w 453922"/>
                  <a:gd name="csY29" fmla="*/ 175558 h 223331"/>
                  <a:gd name="csX30" fmla="*/ 28560 w 453922"/>
                  <a:gd name="csY30" fmla="*/ 181719 h 223331"/>
                  <a:gd name="csX31" fmla="*/ 23833 w 453922"/>
                  <a:gd name="csY31" fmla="*/ 184487 h 223331"/>
                  <a:gd name="csX32" fmla="*/ 19284 w 453922"/>
                  <a:gd name="csY32" fmla="*/ 196096 h 223331"/>
                  <a:gd name="csX33" fmla="*/ 14200 w 453922"/>
                  <a:gd name="csY33" fmla="*/ 194221 h 223331"/>
                  <a:gd name="csX34" fmla="*/ 9830 w 453922"/>
                  <a:gd name="csY34" fmla="*/ 199311 h 223331"/>
                  <a:gd name="csX35" fmla="*/ 2962 w 453922"/>
                  <a:gd name="csY35" fmla="*/ 208687 h 223331"/>
                  <a:gd name="csX36" fmla="*/ 1981 w 453922"/>
                  <a:gd name="csY36" fmla="*/ 216724 h 223331"/>
                  <a:gd name="csX37" fmla="*/ 5549 w 453922"/>
                  <a:gd name="csY37" fmla="*/ 221814 h 223331"/>
                  <a:gd name="csX38" fmla="*/ 420475 w 453922"/>
                  <a:gd name="csY38" fmla="*/ 223332 h 223331"/>
                  <a:gd name="csX39" fmla="*/ 421278 w 453922"/>
                  <a:gd name="csY39" fmla="*/ 159038 h 223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53922" h="223331">
                    <a:moveTo>
                      <a:pt x="421099" y="158948"/>
                    </a:moveTo>
                    <a:lnTo>
                      <a:pt x="453922" y="159216"/>
                    </a:lnTo>
                    <a:lnTo>
                      <a:pt x="453387" y="124301"/>
                    </a:lnTo>
                    <a:cubicBezTo>
                      <a:pt x="453387" y="124301"/>
                      <a:pt x="453387" y="124301"/>
                      <a:pt x="453298" y="124301"/>
                    </a:cubicBezTo>
                    <a:cubicBezTo>
                      <a:pt x="452138" y="123587"/>
                      <a:pt x="453209" y="115818"/>
                      <a:pt x="453209" y="113496"/>
                    </a:cubicBezTo>
                    <a:cubicBezTo>
                      <a:pt x="452763" y="85546"/>
                      <a:pt x="452317" y="57596"/>
                      <a:pt x="451871" y="29647"/>
                    </a:cubicBezTo>
                    <a:cubicBezTo>
                      <a:pt x="451693" y="20092"/>
                      <a:pt x="451603" y="10626"/>
                      <a:pt x="451425" y="1072"/>
                    </a:cubicBezTo>
                    <a:lnTo>
                      <a:pt x="332620" y="0"/>
                    </a:lnTo>
                    <a:lnTo>
                      <a:pt x="330836" y="31075"/>
                    </a:lnTo>
                    <a:lnTo>
                      <a:pt x="79133" y="32147"/>
                    </a:lnTo>
                    <a:cubicBezTo>
                      <a:pt x="79133" y="32951"/>
                      <a:pt x="78954" y="33576"/>
                      <a:pt x="78687" y="34022"/>
                    </a:cubicBezTo>
                    <a:cubicBezTo>
                      <a:pt x="77884" y="35451"/>
                      <a:pt x="75297" y="35630"/>
                      <a:pt x="74049" y="36880"/>
                    </a:cubicBezTo>
                    <a:cubicBezTo>
                      <a:pt x="72979" y="37862"/>
                      <a:pt x="72622" y="39469"/>
                      <a:pt x="71551" y="40273"/>
                    </a:cubicBezTo>
                    <a:cubicBezTo>
                      <a:pt x="69054" y="42238"/>
                      <a:pt x="64862" y="40273"/>
                      <a:pt x="62721" y="42595"/>
                    </a:cubicBezTo>
                    <a:cubicBezTo>
                      <a:pt x="60224" y="45274"/>
                      <a:pt x="63257" y="47953"/>
                      <a:pt x="64327" y="50363"/>
                    </a:cubicBezTo>
                    <a:cubicBezTo>
                      <a:pt x="66022" y="54114"/>
                      <a:pt x="64059" y="54828"/>
                      <a:pt x="60670" y="56525"/>
                    </a:cubicBezTo>
                    <a:cubicBezTo>
                      <a:pt x="52553" y="60543"/>
                      <a:pt x="55140" y="67151"/>
                      <a:pt x="56389" y="74652"/>
                    </a:cubicBezTo>
                    <a:cubicBezTo>
                      <a:pt x="56924" y="77867"/>
                      <a:pt x="57370" y="82332"/>
                      <a:pt x="56299" y="85457"/>
                    </a:cubicBezTo>
                    <a:cubicBezTo>
                      <a:pt x="55051" y="88850"/>
                      <a:pt x="50591" y="90190"/>
                      <a:pt x="49431" y="92958"/>
                    </a:cubicBezTo>
                    <a:cubicBezTo>
                      <a:pt x="47023" y="98941"/>
                      <a:pt x="60224" y="104477"/>
                      <a:pt x="48450" y="108228"/>
                    </a:cubicBezTo>
                    <a:cubicBezTo>
                      <a:pt x="45864" y="109032"/>
                      <a:pt x="44883" y="108228"/>
                      <a:pt x="42921" y="110728"/>
                    </a:cubicBezTo>
                    <a:cubicBezTo>
                      <a:pt x="41226" y="112961"/>
                      <a:pt x="40334" y="116711"/>
                      <a:pt x="39709" y="119390"/>
                    </a:cubicBezTo>
                    <a:cubicBezTo>
                      <a:pt x="39264" y="121533"/>
                      <a:pt x="38550" y="125284"/>
                      <a:pt x="38996" y="127337"/>
                    </a:cubicBezTo>
                    <a:cubicBezTo>
                      <a:pt x="39888" y="131356"/>
                      <a:pt x="40780" y="127873"/>
                      <a:pt x="42921" y="129927"/>
                    </a:cubicBezTo>
                    <a:cubicBezTo>
                      <a:pt x="44080" y="130999"/>
                      <a:pt x="43634" y="135821"/>
                      <a:pt x="43099" y="137071"/>
                    </a:cubicBezTo>
                    <a:cubicBezTo>
                      <a:pt x="42118" y="139482"/>
                      <a:pt x="40155" y="139928"/>
                      <a:pt x="38282" y="141178"/>
                    </a:cubicBezTo>
                    <a:cubicBezTo>
                      <a:pt x="31325" y="145822"/>
                      <a:pt x="38639" y="152162"/>
                      <a:pt x="35785" y="158055"/>
                    </a:cubicBezTo>
                    <a:cubicBezTo>
                      <a:pt x="33823" y="162163"/>
                      <a:pt x="29006" y="159931"/>
                      <a:pt x="29274" y="165021"/>
                    </a:cubicBezTo>
                    <a:cubicBezTo>
                      <a:pt x="29274" y="166807"/>
                      <a:pt x="30344" y="168057"/>
                      <a:pt x="30344" y="170021"/>
                    </a:cubicBezTo>
                    <a:cubicBezTo>
                      <a:pt x="30344" y="172075"/>
                      <a:pt x="29185" y="173593"/>
                      <a:pt x="28917" y="175558"/>
                    </a:cubicBezTo>
                    <a:cubicBezTo>
                      <a:pt x="28650" y="177433"/>
                      <a:pt x="29631" y="180201"/>
                      <a:pt x="28560" y="181719"/>
                    </a:cubicBezTo>
                    <a:cubicBezTo>
                      <a:pt x="28025" y="182523"/>
                      <a:pt x="24814" y="183326"/>
                      <a:pt x="23833" y="184487"/>
                    </a:cubicBezTo>
                    <a:cubicBezTo>
                      <a:pt x="20801" y="187970"/>
                      <a:pt x="21336" y="192435"/>
                      <a:pt x="19284" y="196096"/>
                    </a:cubicBezTo>
                    <a:cubicBezTo>
                      <a:pt x="15895" y="201900"/>
                      <a:pt x="16519" y="196453"/>
                      <a:pt x="14200" y="194221"/>
                    </a:cubicBezTo>
                    <a:cubicBezTo>
                      <a:pt x="10543" y="190738"/>
                      <a:pt x="10454" y="196810"/>
                      <a:pt x="9830" y="199311"/>
                    </a:cubicBezTo>
                    <a:cubicBezTo>
                      <a:pt x="8670" y="203686"/>
                      <a:pt x="5905" y="205561"/>
                      <a:pt x="2962" y="208687"/>
                    </a:cubicBezTo>
                    <a:cubicBezTo>
                      <a:pt x="375" y="211455"/>
                      <a:pt x="-1676" y="214134"/>
                      <a:pt x="1981" y="216724"/>
                    </a:cubicBezTo>
                    <a:cubicBezTo>
                      <a:pt x="4657" y="218688"/>
                      <a:pt x="7600" y="218867"/>
                      <a:pt x="5549" y="221814"/>
                    </a:cubicBezTo>
                    <a:lnTo>
                      <a:pt x="420475" y="223332"/>
                    </a:lnTo>
                    <a:lnTo>
                      <a:pt x="421278" y="159038"/>
                    </a:lnTo>
                    <a:close/>
                  </a:path>
                </a:pathLst>
              </a:custGeom>
              <a:grpFill/>
              <a:ln w="3175" cap="flat">
                <a:solidFill>
                  <a:schemeClr val="bg1">
                    <a:lumMod val="85000"/>
                  </a:schemeClr>
                </a:solidFill>
                <a:prstDash val="solid"/>
                <a:miter/>
              </a:ln>
            </p:spPr>
            <p:txBody>
              <a:bodyPr/>
              <a:lstStyle/>
              <a:p>
                <a:endParaRPr lang="en-US"/>
              </a:p>
            </p:txBody>
          </p:sp>
          <p:sp>
            <p:nvSpPr>
              <p:cNvPr id="1243" name="Freeform 1242">
                <a:extLst>
                  <a:ext uri="{FF2B5EF4-FFF2-40B4-BE49-F238E27FC236}">
                    <a16:creationId xmlns:a16="http://schemas.microsoft.com/office/drawing/2014/main" id="{02DBD457-534A-EC69-8A95-490E802EC978}"/>
                  </a:ext>
                </a:extLst>
              </p:cNvPr>
              <p:cNvSpPr/>
              <p:nvPr/>
            </p:nvSpPr>
            <p:spPr>
              <a:xfrm>
                <a:off x="9520945" y="1504549"/>
                <a:ext cx="9129" cy="23661"/>
              </a:xfrm>
              <a:custGeom>
                <a:avLst/>
                <a:gdLst>
                  <a:gd name="csX0" fmla="*/ 66 w 9129"/>
                  <a:gd name="csY0" fmla="*/ 10997 h 23661"/>
                  <a:gd name="csX1" fmla="*/ 2652 w 9129"/>
                  <a:gd name="csY1" fmla="*/ 21623 h 23661"/>
                  <a:gd name="csX2" fmla="*/ 8718 w 9129"/>
                  <a:gd name="csY2" fmla="*/ 18051 h 23661"/>
                  <a:gd name="csX3" fmla="*/ 7290 w 9129"/>
                  <a:gd name="csY3" fmla="*/ 2513 h 23661"/>
                  <a:gd name="csX4" fmla="*/ 155 w 9129"/>
                  <a:gd name="csY4" fmla="*/ 10907 h 23661"/>
                </a:gdLst>
                <a:ahLst/>
                <a:cxnLst>
                  <a:cxn ang="0">
                    <a:pos x="csX0" y="csY0"/>
                  </a:cxn>
                  <a:cxn ang="0">
                    <a:pos x="csX1" y="csY1"/>
                  </a:cxn>
                  <a:cxn ang="0">
                    <a:pos x="csX2" y="csY2"/>
                  </a:cxn>
                  <a:cxn ang="0">
                    <a:pos x="csX3" y="csY3"/>
                  </a:cxn>
                  <a:cxn ang="0">
                    <a:pos x="csX4" y="csY4"/>
                  </a:cxn>
                </a:cxnLst>
                <a:rect l="l" t="t" r="r" b="b"/>
                <a:pathLst>
                  <a:path w="9129" h="23661">
                    <a:moveTo>
                      <a:pt x="66" y="10997"/>
                    </a:moveTo>
                    <a:cubicBezTo>
                      <a:pt x="690" y="14301"/>
                      <a:pt x="423" y="18855"/>
                      <a:pt x="2652" y="21623"/>
                    </a:cubicBezTo>
                    <a:cubicBezTo>
                      <a:pt x="6309" y="26266"/>
                      <a:pt x="8361" y="22069"/>
                      <a:pt x="8718" y="18051"/>
                    </a:cubicBezTo>
                    <a:cubicBezTo>
                      <a:pt x="9164" y="13676"/>
                      <a:pt x="9788" y="6443"/>
                      <a:pt x="7290" y="2513"/>
                    </a:cubicBezTo>
                    <a:cubicBezTo>
                      <a:pt x="2296" y="-5077"/>
                      <a:pt x="-737" y="6532"/>
                      <a:pt x="155" y="10907"/>
                    </a:cubicBezTo>
                    <a:close/>
                  </a:path>
                </a:pathLst>
              </a:custGeom>
              <a:grpFill/>
              <a:ln w="3175" cap="flat">
                <a:solidFill>
                  <a:schemeClr val="bg1">
                    <a:lumMod val="85000"/>
                  </a:schemeClr>
                </a:solidFill>
                <a:prstDash val="solid"/>
                <a:miter/>
              </a:ln>
            </p:spPr>
            <p:txBody>
              <a:bodyPr/>
              <a:lstStyle/>
              <a:p>
                <a:endParaRPr lang="en-US"/>
              </a:p>
            </p:txBody>
          </p:sp>
        </p:grpSp>
        <p:grpSp>
          <p:nvGrpSpPr>
            <p:cNvPr id="931" name="Graphic 10">
              <a:extLst>
                <a:ext uri="{FF2B5EF4-FFF2-40B4-BE49-F238E27FC236}">
                  <a16:creationId xmlns:a16="http://schemas.microsoft.com/office/drawing/2014/main" id="{6F4F936E-33BC-4D90-82D7-FE68667BD3AA}"/>
                </a:ext>
              </a:extLst>
            </p:cNvPr>
            <p:cNvGrpSpPr/>
            <p:nvPr/>
          </p:nvGrpSpPr>
          <p:grpSpPr>
            <a:xfrm>
              <a:off x="9521320" y="1521440"/>
              <a:ext cx="179840" cy="356410"/>
              <a:chOff x="9521320" y="1521440"/>
              <a:chExt cx="179840" cy="356410"/>
            </a:xfrm>
            <a:grpFill/>
          </p:grpSpPr>
          <p:sp>
            <p:nvSpPr>
              <p:cNvPr id="1239" name="Freeform 1238">
                <a:extLst>
                  <a:ext uri="{FF2B5EF4-FFF2-40B4-BE49-F238E27FC236}">
                    <a16:creationId xmlns:a16="http://schemas.microsoft.com/office/drawing/2014/main" id="{0F736B02-4C31-BD74-D7A7-CABB6351B279}"/>
                  </a:ext>
                </a:extLst>
              </p:cNvPr>
              <p:cNvSpPr/>
              <p:nvPr/>
            </p:nvSpPr>
            <p:spPr>
              <a:xfrm>
                <a:off x="9521320" y="1521440"/>
                <a:ext cx="179840" cy="356410"/>
              </a:xfrm>
              <a:custGeom>
                <a:avLst/>
                <a:gdLst>
                  <a:gd name="csX0" fmla="*/ 37063 w 179840"/>
                  <a:gd name="csY0" fmla="*/ 0 h 356410"/>
                  <a:gd name="csX1" fmla="*/ 35993 w 179840"/>
                  <a:gd name="csY1" fmla="*/ 1339 h 356410"/>
                  <a:gd name="csX2" fmla="*/ 33584 w 179840"/>
                  <a:gd name="csY2" fmla="*/ 10537 h 356410"/>
                  <a:gd name="csX3" fmla="*/ 39025 w 179840"/>
                  <a:gd name="csY3" fmla="*/ 27503 h 356410"/>
                  <a:gd name="csX4" fmla="*/ 41790 w 179840"/>
                  <a:gd name="csY4" fmla="*/ 40451 h 356410"/>
                  <a:gd name="csX5" fmla="*/ 43306 w 179840"/>
                  <a:gd name="csY5" fmla="*/ 52417 h 356410"/>
                  <a:gd name="csX6" fmla="*/ 42504 w 179840"/>
                  <a:gd name="csY6" fmla="*/ 62865 h 356410"/>
                  <a:gd name="csX7" fmla="*/ 45536 w 179840"/>
                  <a:gd name="csY7" fmla="*/ 71169 h 356410"/>
                  <a:gd name="csX8" fmla="*/ 40809 w 179840"/>
                  <a:gd name="csY8" fmla="*/ 78581 h 356410"/>
                  <a:gd name="csX9" fmla="*/ 41612 w 179840"/>
                  <a:gd name="csY9" fmla="*/ 90011 h 356410"/>
                  <a:gd name="csX10" fmla="*/ 38757 w 179840"/>
                  <a:gd name="csY10" fmla="*/ 95905 h 356410"/>
                  <a:gd name="csX11" fmla="*/ 32960 w 179840"/>
                  <a:gd name="csY11" fmla="*/ 112157 h 356410"/>
                  <a:gd name="csX12" fmla="*/ 34030 w 179840"/>
                  <a:gd name="csY12" fmla="*/ 135195 h 356410"/>
                  <a:gd name="csX13" fmla="*/ 30641 w 179840"/>
                  <a:gd name="csY13" fmla="*/ 144215 h 356410"/>
                  <a:gd name="csX14" fmla="*/ 28054 w 179840"/>
                  <a:gd name="csY14" fmla="*/ 154662 h 356410"/>
                  <a:gd name="csX15" fmla="*/ 24041 w 179840"/>
                  <a:gd name="csY15" fmla="*/ 163860 h 356410"/>
                  <a:gd name="csX16" fmla="*/ 20651 w 179840"/>
                  <a:gd name="csY16" fmla="*/ 174665 h 356410"/>
                  <a:gd name="csX17" fmla="*/ 15567 w 179840"/>
                  <a:gd name="csY17" fmla="*/ 189934 h 356410"/>
                  <a:gd name="csX18" fmla="*/ 7540 w 179840"/>
                  <a:gd name="csY18" fmla="*/ 202258 h 356410"/>
                  <a:gd name="csX19" fmla="*/ 8610 w 179840"/>
                  <a:gd name="csY19" fmla="*/ 192167 h 356410"/>
                  <a:gd name="csX20" fmla="*/ 10751 w 179840"/>
                  <a:gd name="csY20" fmla="*/ 180915 h 356410"/>
                  <a:gd name="csX21" fmla="*/ 17262 w 179840"/>
                  <a:gd name="csY21" fmla="*/ 160377 h 356410"/>
                  <a:gd name="csX22" fmla="*/ 18689 w 179840"/>
                  <a:gd name="csY22" fmla="*/ 151269 h 356410"/>
                  <a:gd name="csX23" fmla="*/ 20473 w 179840"/>
                  <a:gd name="csY23" fmla="*/ 141893 h 356410"/>
                  <a:gd name="csX24" fmla="*/ 21186 w 179840"/>
                  <a:gd name="csY24" fmla="*/ 121533 h 356410"/>
                  <a:gd name="csX25" fmla="*/ 20116 w 179840"/>
                  <a:gd name="csY25" fmla="*/ 98762 h 356410"/>
                  <a:gd name="csX26" fmla="*/ 16548 w 179840"/>
                  <a:gd name="csY26" fmla="*/ 99923 h 356410"/>
                  <a:gd name="csX27" fmla="*/ 14051 w 179840"/>
                  <a:gd name="csY27" fmla="*/ 108585 h 356410"/>
                  <a:gd name="csX28" fmla="*/ 14051 w 179840"/>
                  <a:gd name="csY28" fmla="*/ 132785 h 356410"/>
                  <a:gd name="csX29" fmla="*/ 12446 w 179840"/>
                  <a:gd name="csY29" fmla="*/ 155466 h 356410"/>
                  <a:gd name="csX30" fmla="*/ 2991 w 179840"/>
                  <a:gd name="csY30" fmla="*/ 175825 h 356410"/>
                  <a:gd name="csX31" fmla="*/ 405 w 179840"/>
                  <a:gd name="csY31" fmla="*/ 199311 h 356410"/>
                  <a:gd name="csX32" fmla="*/ 2545 w 179840"/>
                  <a:gd name="csY32" fmla="*/ 230743 h 356410"/>
                  <a:gd name="csX33" fmla="*/ 10127 w 179840"/>
                  <a:gd name="csY33" fmla="*/ 251014 h 356410"/>
                  <a:gd name="csX34" fmla="*/ 22792 w 179840"/>
                  <a:gd name="csY34" fmla="*/ 265480 h 356410"/>
                  <a:gd name="csX35" fmla="*/ 32247 w 179840"/>
                  <a:gd name="csY35" fmla="*/ 274409 h 356410"/>
                  <a:gd name="csX36" fmla="*/ 46963 w 179840"/>
                  <a:gd name="csY36" fmla="*/ 296644 h 356410"/>
                  <a:gd name="csX37" fmla="*/ 67567 w 179840"/>
                  <a:gd name="csY37" fmla="*/ 346025 h 356410"/>
                  <a:gd name="csX38" fmla="*/ 75862 w 179840"/>
                  <a:gd name="csY38" fmla="*/ 353973 h 356410"/>
                  <a:gd name="csX39" fmla="*/ 76843 w 179840"/>
                  <a:gd name="csY39" fmla="*/ 346115 h 356410"/>
                  <a:gd name="csX40" fmla="*/ 75505 w 179840"/>
                  <a:gd name="csY40" fmla="*/ 334774 h 356410"/>
                  <a:gd name="csX41" fmla="*/ 65070 w 179840"/>
                  <a:gd name="csY41" fmla="*/ 307717 h 356410"/>
                  <a:gd name="csX42" fmla="*/ 52404 w 179840"/>
                  <a:gd name="csY42" fmla="*/ 286197 h 356410"/>
                  <a:gd name="csX43" fmla="*/ 32871 w 179840"/>
                  <a:gd name="csY43" fmla="*/ 263158 h 356410"/>
                  <a:gd name="csX44" fmla="*/ 22346 w 179840"/>
                  <a:gd name="csY44" fmla="*/ 254943 h 356410"/>
                  <a:gd name="csX45" fmla="*/ 16548 w 179840"/>
                  <a:gd name="csY45" fmla="*/ 244138 h 356410"/>
                  <a:gd name="csX46" fmla="*/ 35279 w 179840"/>
                  <a:gd name="csY46" fmla="*/ 259229 h 356410"/>
                  <a:gd name="csX47" fmla="*/ 50799 w 179840"/>
                  <a:gd name="csY47" fmla="*/ 264051 h 356410"/>
                  <a:gd name="csX48" fmla="*/ 55883 w 179840"/>
                  <a:gd name="csY48" fmla="*/ 260122 h 356410"/>
                  <a:gd name="csX49" fmla="*/ 59807 w 179840"/>
                  <a:gd name="csY49" fmla="*/ 269051 h 356410"/>
                  <a:gd name="csX50" fmla="*/ 68727 w 179840"/>
                  <a:gd name="csY50" fmla="*/ 296198 h 356410"/>
                  <a:gd name="csX51" fmla="*/ 85049 w 179840"/>
                  <a:gd name="csY51" fmla="*/ 315307 h 356410"/>
                  <a:gd name="csX52" fmla="*/ 95841 w 179840"/>
                  <a:gd name="csY52" fmla="*/ 315218 h 356410"/>
                  <a:gd name="csX53" fmla="*/ 99498 w 179840"/>
                  <a:gd name="csY53" fmla="*/ 324683 h 356410"/>
                  <a:gd name="csX54" fmla="*/ 98428 w 179840"/>
                  <a:gd name="csY54" fmla="*/ 334506 h 356410"/>
                  <a:gd name="csX55" fmla="*/ 99409 w 179840"/>
                  <a:gd name="csY55" fmla="*/ 341293 h 356410"/>
                  <a:gd name="csX56" fmla="*/ 92273 w 179840"/>
                  <a:gd name="csY56" fmla="*/ 346829 h 356410"/>
                  <a:gd name="csX57" fmla="*/ 103869 w 179840"/>
                  <a:gd name="csY57" fmla="*/ 346829 h 356410"/>
                  <a:gd name="csX58" fmla="*/ 122064 w 179840"/>
                  <a:gd name="csY58" fmla="*/ 343168 h 356410"/>
                  <a:gd name="csX59" fmla="*/ 133837 w 179840"/>
                  <a:gd name="csY59" fmla="*/ 339596 h 356410"/>
                  <a:gd name="csX60" fmla="*/ 127683 w 179840"/>
                  <a:gd name="csY60" fmla="*/ 326201 h 356410"/>
                  <a:gd name="csX61" fmla="*/ 135175 w 179840"/>
                  <a:gd name="csY61" fmla="*/ 309235 h 356410"/>
                  <a:gd name="csX62" fmla="*/ 131340 w 179840"/>
                  <a:gd name="csY62" fmla="*/ 302091 h 356410"/>
                  <a:gd name="csX63" fmla="*/ 139635 w 179840"/>
                  <a:gd name="csY63" fmla="*/ 298341 h 356410"/>
                  <a:gd name="csX64" fmla="*/ 134551 w 179840"/>
                  <a:gd name="csY64" fmla="*/ 290840 h 356410"/>
                  <a:gd name="csX65" fmla="*/ 137494 w 179840"/>
                  <a:gd name="csY65" fmla="*/ 282982 h 356410"/>
                  <a:gd name="csX66" fmla="*/ 140794 w 179840"/>
                  <a:gd name="csY66" fmla="*/ 278785 h 356410"/>
                  <a:gd name="csX67" fmla="*/ 147216 w 179840"/>
                  <a:gd name="csY67" fmla="*/ 275927 h 356410"/>
                  <a:gd name="csX68" fmla="*/ 139902 w 179840"/>
                  <a:gd name="csY68" fmla="*/ 265837 h 356410"/>
                  <a:gd name="csX69" fmla="*/ 144006 w 179840"/>
                  <a:gd name="csY69" fmla="*/ 258961 h 356410"/>
                  <a:gd name="csX70" fmla="*/ 152657 w 179840"/>
                  <a:gd name="csY70" fmla="*/ 264051 h 356410"/>
                  <a:gd name="csX71" fmla="*/ 151944 w 179840"/>
                  <a:gd name="csY71" fmla="*/ 255389 h 356410"/>
                  <a:gd name="csX72" fmla="*/ 145789 w 179840"/>
                  <a:gd name="csY72" fmla="*/ 244138 h 356410"/>
                  <a:gd name="csX73" fmla="*/ 142222 w 179840"/>
                  <a:gd name="csY73" fmla="*/ 242709 h 356410"/>
                  <a:gd name="csX74" fmla="*/ 141865 w 179840"/>
                  <a:gd name="csY74" fmla="*/ 236280 h 356410"/>
                  <a:gd name="csX75" fmla="*/ 146235 w 179840"/>
                  <a:gd name="csY75" fmla="*/ 233244 h 356410"/>
                  <a:gd name="csX76" fmla="*/ 150427 w 179840"/>
                  <a:gd name="csY76" fmla="*/ 238065 h 356410"/>
                  <a:gd name="csX77" fmla="*/ 157295 w 179840"/>
                  <a:gd name="csY77" fmla="*/ 244138 h 356410"/>
                  <a:gd name="csX78" fmla="*/ 149446 w 179840"/>
                  <a:gd name="csY78" fmla="*/ 224314 h 356410"/>
                  <a:gd name="csX79" fmla="*/ 156849 w 179840"/>
                  <a:gd name="csY79" fmla="*/ 220653 h 356410"/>
                  <a:gd name="csX80" fmla="*/ 165590 w 179840"/>
                  <a:gd name="csY80" fmla="*/ 217795 h 356410"/>
                  <a:gd name="csX81" fmla="*/ 179237 w 179840"/>
                  <a:gd name="csY81" fmla="*/ 206187 h 356410"/>
                  <a:gd name="csX82" fmla="*/ 169425 w 179840"/>
                  <a:gd name="csY82" fmla="*/ 206811 h 356410"/>
                  <a:gd name="csX83" fmla="*/ 158366 w 179840"/>
                  <a:gd name="csY83" fmla="*/ 210919 h 356410"/>
                  <a:gd name="csX84" fmla="*/ 148198 w 179840"/>
                  <a:gd name="csY84" fmla="*/ 210919 h 356410"/>
                  <a:gd name="csX85" fmla="*/ 137316 w 179840"/>
                  <a:gd name="csY85" fmla="*/ 205472 h 356410"/>
                  <a:gd name="csX86" fmla="*/ 127594 w 179840"/>
                  <a:gd name="csY86" fmla="*/ 197882 h 356410"/>
                  <a:gd name="csX87" fmla="*/ 119121 w 179840"/>
                  <a:gd name="csY87" fmla="*/ 188684 h 356410"/>
                  <a:gd name="csX88" fmla="*/ 106009 w 179840"/>
                  <a:gd name="csY88" fmla="*/ 187077 h 356410"/>
                  <a:gd name="csX89" fmla="*/ 99587 w 179840"/>
                  <a:gd name="csY89" fmla="*/ 181183 h 356410"/>
                  <a:gd name="csX90" fmla="*/ 96198 w 179840"/>
                  <a:gd name="csY90" fmla="*/ 180380 h 356410"/>
                  <a:gd name="csX91" fmla="*/ 87189 w 179840"/>
                  <a:gd name="csY91" fmla="*/ 176451 h 356410"/>
                  <a:gd name="csX92" fmla="*/ 81749 w 179840"/>
                  <a:gd name="csY92" fmla="*/ 170289 h 356410"/>
                  <a:gd name="csX93" fmla="*/ 82105 w 179840"/>
                  <a:gd name="csY93" fmla="*/ 160466 h 356410"/>
                  <a:gd name="csX94" fmla="*/ 92184 w 179840"/>
                  <a:gd name="csY94" fmla="*/ 158681 h 356410"/>
                  <a:gd name="csX95" fmla="*/ 102352 w 179840"/>
                  <a:gd name="csY95" fmla="*/ 154305 h 356410"/>
                  <a:gd name="csX96" fmla="*/ 112164 w 179840"/>
                  <a:gd name="csY96" fmla="*/ 153948 h 356410"/>
                  <a:gd name="csX97" fmla="*/ 121261 w 179840"/>
                  <a:gd name="csY97" fmla="*/ 150644 h 356410"/>
                  <a:gd name="csX98" fmla="*/ 115018 w 179840"/>
                  <a:gd name="csY98" fmla="*/ 145197 h 356410"/>
                  <a:gd name="csX99" fmla="*/ 100301 w 179840"/>
                  <a:gd name="csY99" fmla="*/ 137696 h 356410"/>
                  <a:gd name="csX100" fmla="*/ 105831 w 179840"/>
                  <a:gd name="csY100" fmla="*/ 127605 h 356410"/>
                  <a:gd name="csX101" fmla="*/ 103244 w 179840"/>
                  <a:gd name="csY101" fmla="*/ 117336 h 356410"/>
                  <a:gd name="csX102" fmla="*/ 94949 w 179840"/>
                  <a:gd name="csY102" fmla="*/ 96441 h 356410"/>
                  <a:gd name="csX103" fmla="*/ 101103 w 179840"/>
                  <a:gd name="csY103" fmla="*/ 101531 h 356410"/>
                  <a:gd name="csX104" fmla="*/ 110112 w 179840"/>
                  <a:gd name="csY104" fmla="*/ 103674 h 356410"/>
                  <a:gd name="csX105" fmla="*/ 113680 w 179840"/>
                  <a:gd name="csY105" fmla="*/ 122247 h 356410"/>
                  <a:gd name="csX106" fmla="*/ 119121 w 179840"/>
                  <a:gd name="csY106" fmla="*/ 121533 h 356410"/>
                  <a:gd name="csX107" fmla="*/ 123134 w 179840"/>
                  <a:gd name="csY107" fmla="*/ 114121 h 356410"/>
                  <a:gd name="csX108" fmla="*/ 123759 w 179840"/>
                  <a:gd name="csY108" fmla="*/ 357 h 356410"/>
                  <a:gd name="csX109" fmla="*/ 37152 w 179840"/>
                  <a:gd name="csY109" fmla="*/ 0 h 356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Lst>
                <a:rect l="l" t="t" r="r" b="b"/>
                <a:pathLst>
                  <a:path w="179840" h="356410">
                    <a:moveTo>
                      <a:pt x="37063" y="0"/>
                    </a:moveTo>
                    <a:cubicBezTo>
                      <a:pt x="37063" y="0"/>
                      <a:pt x="36438" y="804"/>
                      <a:pt x="35993" y="1339"/>
                    </a:cubicBezTo>
                    <a:cubicBezTo>
                      <a:pt x="32514" y="5090"/>
                      <a:pt x="32068" y="4911"/>
                      <a:pt x="33584" y="10537"/>
                    </a:cubicBezTo>
                    <a:cubicBezTo>
                      <a:pt x="35101" y="16341"/>
                      <a:pt x="37420" y="21878"/>
                      <a:pt x="39025" y="27503"/>
                    </a:cubicBezTo>
                    <a:cubicBezTo>
                      <a:pt x="40185" y="31700"/>
                      <a:pt x="40541" y="36165"/>
                      <a:pt x="41790" y="40451"/>
                    </a:cubicBezTo>
                    <a:cubicBezTo>
                      <a:pt x="43039" y="44559"/>
                      <a:pt x="44109" y="48042"/>
                      <a:pt x="43306" y="52417"/>
                    </a:cubicBezTo>
                    <a:cubicBezTo>
                      <a:pt x="42504" y="56436"/>
                      <a:pt x="40452" y="58936"/>
                      <a:pt x="42504" y="62865"/>
                    </a:cubicBezTo>
                    <a:cubicBezTo>
                      <a:pt x="43931" y="65723"/>
                      <a:pt x="46607" y="67330"/>
                      <a:pt x="45536" y="71169"/>
                    </a:cubicBezTo>
                    <a:cubicBezTo>
                      <a:pt x="44734" y="74116"/>
                      <a:pt x="41701" y="75724"/>
                      <a:pt x="40809" y="78581"/>
                    </a:cubicBezTo>
                    <a:cubicBezTo>
                      <a:pt x="39649" y="82242"/>
                      <a:pt x="41612" y="86261"/>
                      <a:pt x="41612" y="90011"/>
                    </a:cubicBezTo>
                    <a:cubicBezTo>
                      <a:pt x="41612" y="92958"/>
                      <a:pt x="40363" y="93494"/>
                      <a:pt x="38757" y="95905"/>
                    </a:cubicBezTo>
                    <a:cubicBezTo>
                      <a:pt x="35368" y="100905"/>
                      <a:pt x="33228" y="106085"/>
                      <a:pt x="32960" y="112157"/>
                    </a:cubicBezTo>
                    <a:cubicBezTo>
                      <a:pt x="32603" y="119836"/>
                      <a:pt x="34744" y="127427"/>
                      <a:pt x="34030" y="135195"/>
                    </a:cubicBezTo>
                    <a:cubicBezTo>
                      <a:pt x="33763" y="138410"/>
                      <a:pt x="31979" y="141357"/>
                      <a:pt x="30641" y="144215"/>
                    </a:cubicBezTo>
                    <a:cubicBezTo>
                      <a:pt x="28857" y="147965"/>
                      <a:pt x="28857" y="150822"/>
                      <a:pt x="28054" y="154662"/>
                    </a:cubicBezTo>
                    <a:cubicBezTo>
                      <a:pt x="27430" y="157698"/>
                      <a:pt x="25200" y="160824"/>
                      <a:pt x="24041" y="163860"/>
                    </a:cubicBezTo>
                    <a:cubicBezTo>
                      <a:pt x="22792" y="167432"/>
                      <a:pt x="21900" y="171093"/>
                      <a:pt x="20651" y="174665"/>
                    </a:cubicBezTo>
                    <a:cubicBezTo>
                      <a:pt x="18957" y="179665"/>
                      <a:pt x="16994" y="184845"/>
                      <a:pt x="15567" y="189934"/>
                    </a:cubicBezTo>
                    <a:cubicBezTo>
                      <a:pt x="14854" y="192435"/>
                      <a:pt x="11375" y="210205"/>
                      <a:pt x="7540" y="202258"/>
                    </a:cubicBezTo>
                    <a:cubicBezTo>
                      <a:pt x="5934" y="198953"/>
                      <a:pt x="7807" y="195292"/>
                      <a:pt x="8610" y="192167"/>
                    </a:cubicBezTo>
                    <a:cubicBezTo>
                      <a:pt x="9502" y="188506"/>
                      <a:pt x="9948" y="184666"/>
                      <a:pt x="10751" y="180915"/>
                    </a:cubicBezTo>
                    <a:cubicBezTo>
                      <a:pt x="12267" y="174129"/>
                      <a:pt x="14319" y="166628"/>
                      <a:pt x="17262" y="160377"/>
                    </a:cubicBezTo>
                    <a:cubicBezTo>
                      <a:pt x="18778" y="157073"/>
                      <a:pt x="18868" y="154841"/>
                      <a:pt x="18689" y="151269"/>
                    </a:cubicBezTo>
                    <a:cubicBezTo>
                      <a:pt x="18511" y="147697"/>
                      <a:pt x="20294" y="145643"/>
                      <a:pt x="20473" y="141893"/>
                    </a:cubicBezTo>
                    <a:cubicBezTo>
                      <a:pt x="20919" y="135017"/>
                      <a:pt x="21186" y="128409"/>
                      <a:pt x="21186" y="121533"/>
                    </a:cubicBezTo>
                    <a:cubicBezTo>
                      <a:pt x="21186" y="114032"/>
                      <a:pt x="20919" y="106174"/>
                      <a:pt x="20116" y="98762"/>
                    </a:cubicBezTo>
                    <a:cubicBezTo>
                      <a:pt x="19403" y="92690"/>
                      <a:pt x="17797" y="95369"/>
                      <a:pt x="16548" y="99923"/>
                    </a:cubicBezTo>
                    <a:cubicBezTo>
                      <a:pt x="15656" y="103049"/>
                      <a:pt x="14229" y="105281"/>
                      <a:pt x="14051" y="108585"/>
                    </a:cubicBezTo>
                    <a:cubicBezTo>
                      <a:pt x="13516" y="116622"/>
                      <a:pt x="14051" y="124748"/>
                      <a:pt x="14051" y="132785"/>
                    </a:cubicBezTo>
                    <a:cubicBezTo>
                      <a:pt x="14051" y="140464"/>
                      <a:pt x="15835" y="148501"/>
                      <a:pt x="12446" y="155466"/>
                    </a:cubicBezTo>
                    <a:cubicBezTo>
                      <a:pt x="9145" y="162342"/>
                      <a:pt x="5042" y="168414"/>
                      <a:pt x="2991" y="175825"/>
                    </a:cubicBezTo>
                    <a:cubicBezTo>
                      <a:pt x="761" y="183951"/>
                      <a:pt x="761" y="191006"/>
                      <a:pt x="405" y="199311"/>
                    </a:cubicBezTo>
                    <a:cubicBezTo>
                      <a:pt x="-131" y="210294"/>
                      <a:pt x="-666" y="220117"/>
                      <a:pt x="2545" y="230743"/>
                    </a:cubicBezTo>
                    <a:cubicBezTo>
                      <a:pt x="4686" y="237619"/>
                      <a:pt x="7005" y="244495"/>
                      <a:pt x="10127" y="251014"/>
                    </a:cubicBezTo>
                    <a:cubicBezTo>
                      <a:pt x="13337" y="257532"/>
                      <a:pt x="17619" y="260479"/>
                      <a:pt x="22792" y="265480"/>
                    </a:cubicBezTo>
                    <a:cubicBezTo>
                      <a:pt x="25914" y="268516"/>
                      <a:pt x="29392" y="271105"/>
                      <a:pt x="32247" y="274409"/>
                    </a:cubicBezTo>
                    <a:cubicBezTo>
                      <a:pt x="37955" y="281107"/>
                      <a:pt x="42325" y="289143"/>
                      <a:pt x="46963" y="296644"/>
                    </a:cubicBezTo>
                    <a:cubicBezTo>
                      <a:pt x="56329" y="311825"/>
                      <a:pt x="67567" y="327362"/>
                      <a:pt x="67567" y="346025"/>
                    </a:cubicBezTo>
                    <a:cubicBezTo>
                      <a:pt x="67567" y="351562"/>
                      <a:pt x="69172" y="360849"/>
                      <a:pt x="75862" y="353973"/>
                    </a:cubicBezTo>
                    <a:cubicBezTo>
                      <a:pt x="78716" y="351115"/>
                      <a:pt x="77913" y="349508"/>
                      <a:pt x="76843" y="346115"/>
                    </a:cubicBezTo>
                    <a:cubicBezTo>
                      <a:pt x="75594" y="342275"/>
                      <a:pt x="75505" y="338882"/>
                      <a:pt x="75505" y="334774"/>
                    </a:cubicBezTo>
                    <a:cubicBezTo>
                      <a:pt x="75505" y="325398"/>
                      <a:pt x="70510" y="315307"/>
                      <a:pt x="65070" y="307717"/>
                    </a:cubicBezTo>
                    <a:cubicBezTo>
                      <a:pt x="60253" y="300930"/>
                      <a:pt x="56685" y="293251"/>
                      <a:pt x="52404" y="286197"/>
                    </a:cubicBezTo>
                    <a:cubicBezTo>
                      <a:pt x="47142" y="277535"/>
                      <a:pt x="41879" y="268069"/>
                      <a:pt x="32871" y="263158"/>
                    </a:cubicBezTo>
                    <a:cubicBezTo>
                      <a:pt x="28946" y="261015"/>
                      <a:pt x="25111" y="258604"/>
                      <a:pt x="22346" y="254943"/>
                    </a:cubicBezTo>
                    <a:cubicBezTo>
                      <a:pt x="20473" y="252353"/>
                      <a:pt x="16281" y="247531"/>
                      <a:pt x="16548" y="244138"/>
                    </a:cubicBezTo>
                    <a:cubicBezTo>
                      <a:pt x="24933" y="241280"/>
                      <a:pt x="30195" y="254585"/>
                      <a:pt x="35279" y="259229"/>
                    </a:cubicBezTo>
                    <a:cubicBezTo>
                      <a:pt x="38401" y="262086"/>
                      <a:pt x="48569" y="271998"/>
                      <a:pt x="50799" y="264051"/>
                    </a:cubicBezTo>
                    <a:cubicBezTo>
                      <a:pt x="51780" y="260568"/>
                      <a:pt x="51066" y="257264"/>
                      <a:pt x="55883" y="260122"/>
                    </a:cubicBezTo>
                    <a:cubicBezTo>
                      <a:pt x="59183" y="262176"/>
                      <a:pt x="59718" y="265390"/>
                      <a:pt x="59807" y="269051"/>
                    </a:cubicBezTo>
                    <a:cubicBezTo>
                      <a:pt x="60253" y="279142"/>
                      <a:pt x="66318" y="286732"/>
                      <a:pt x="68727" y="296198"/>
                    </a:cubicBezTo>
                    <a:cubicBezTo>
                      <a:pt x="70956" y="305127"/>
                      <a:pt x="74256" y="315039"/>
                      <a:pt x="85049" y="315307"/>
                    </a:cubicBezTo>
                    <a:cubicBezTo>
                      <a:pt x="88527" y="315397"/>
                      <a:pt x="92630" y="313611"/>
                      <a:pt x="95841" y="315218"/>
                    </a:cubicBezTo>
                    <a:cubicBezTo>
                      <a:pt x="99052" y="316825"/>
                      <a:pt x="101014" y="321469"/>
                      <a:pt x="99498" y="324683"/>
                    </a:cubicBezTo>
                    <a:cubicBezTo>
                      <a:pt x="97714" y="328613"/>
                      <a:pt x="94592" y="329773"/>
                      <a:pt x="98428" y="334506"/>
                    </a:cubicBezTo>
                    <a:cubicBezTo>
                      <a:pt x="100658" y="337274"/>
                      <a:pt x="102887" y="338256"/>
                      <a:pt x="99409" y="341293"/>
                    </a:cubicBezTo>
                    <a:cubicBezTo>
                      <a:pt x="97625" y="342811"/>
                      <a:pt x="91828" y="343436"/>
                      <a:pt x="92273" y="346829"/>
                    </a:cubicBezTo>
                    <a:cubicBezTo>
                      <a:pt x="92809" y="350847"/>
                      <a:pt x="101817" y="347722"/>
                      <a:pt x="103869" y="346829"/>
                    </a:cubicBezTo>
                    <a:cubicBezTo>
                      <a:pt x="110380" y="344061"/>
                      <a:pt x="114839" y="343168"/>
                      <a:pt x="122064" y="343168"/>
                    </a:cubicBezTo>
                    <a:cubicBezTo>
                      <a:pt x="126434" y="343168"/>
                      <a:pt x="131786" y="344239"/>
                      <a:pt x="133837" y="339596"/>
                    </a:cubicBezTo>
                    <a:cubicBezTo>
                      <a:pt x="136602" y="333166"/>
                      <a:pt x="129021" y="330934"/>
                      <a:pt x="127683" y="326201"/>
                    </a:cubicBezTo>
                    <a:cubicBezTo>
                      <a:pt x="125364" y="317897"/>
                      <a:pt x="136781" y="315486"/>
                      <a:pt x="135175" y="309235"/>
                    </a:cubicBezTo>
                    <a:cubicBezTo>
                      <a:pt x="134373" y="306110"/>
                      <a:pt x="130180" y="305931"/>
                      <a:pt x="131340" y="302091"/>
                    </a:cubicBezTo>
                    <a:cubicBezTo>
                      <a:pt x="134908" y="301913"/>
                      <a:pt x="138921" y="302627"/>
                      <a:pt x="139635" y="298341"/>
                    </a:cubicBezTo>
                    <a:cubicBezTo>
                      <a:pt x="140349" y="293430"/>
                      <a:pt x="134283" y="294858"/>
                      <a:pt x="134551" y="290840"/>
                    </a:cubicBezTo>
                    <a:cubicBezTo>
                      <a:pt x="134729" y="287804"/>
                      <a:pt x="138297" y="287357"/>
                      <a:pt x="137494" y="282982"/>
                    </a:cubicBezTo>
                    <a:cubicBezTo>
                      <a:pt x="136692" y="278696"/>
                      <a:pt x="135265" y="276731"/>
                      <a:pt x="140794" y="278785"/>
                    </a:cubicBezTo>
                    <a:cubicBezTo>
                      <a:pt x="143738" y="279857"/>
                      <a:pt x="147573" y="281107"/>
                      <a:pt x="147216" y="275927"/>
                    </a:cubicBezTo>
                    <a:cubicBezTo>
                      <a:pt x="146949" y="272087"/>
                      <a:pt x="141330" y="270123"/>
                      <a:pt x="139902" y="265837"/>
                    </a:cubicBezTo>
                    <a:cubicBezTo>
                      <a:pt x="138832" y="262622"/>
                      <a:pt x="138654" y="257264"/>
                      <a:pt x="144006" y="258961"/>
                    </a:cubicBezTo>
                    <a:cubicBezTo>
                      <a:pt x="147484" y="260033"/>
                      <a:pt x="147573" y="265212"/>
                      <a:pt x="152657" y="264051"/>
                    </a:cubicBezTo>
                    <a:cubicBezTo>
                      <a:pt x="157830" y="262890"/>
                      <a:pt x="153728" y="257800"/>
                      <a:pt x="151944" y="255389"/>
                    </a:cubicBezTo>
                    <a:cubicBezTo>
                      <a:pt x="149714" y="252353"/>
                      <a:pt x="148644" y="246191"/>
                      <a:pt x="145789" y="244138"/>
                    </a:cubicBezTo>
                    <a:cubicBezTo>
                      <a:pt x="144184" y="242977"/>
                      <a:pt x="143649" y="244763"/>
                      <a:pt x="142222" y="242709"/>
                    </a:cubicBezTo>
                    <a:cubicBezTo>
                      <a:pt x="141508" y="241637"/>
                      <a:pt x="141419" y="237619"/>
                      <a:pt x="141865" y="236280"/>
                    </a:cubicBezTo>
                    <a:cubicBezTo>
                      <a:pt x="142667" y="233868"/>
                      <a:pt x="143559" y="233154"/>
                      <a:pt x="146235" y="233244"/>
                    </a:cubicBezTo>
                    <a:cubicBezTo>
                      <a:pt x="150963" y="233422"/>
                      <a:pt x="149446" y="235119"/>
                      <a:pt x="150427" y="238065"/>
                    </a:cubicBezTo>
                    <a:cubicBezTo>
                      <a:pt x="151052" y="240119"/>
                      <a:pt x="154352" y="245298"/>
                      <a:pt x="157295" y="244138"/>
                    </a:cubicBezTo>
                    <a:cubicBezTo>
                      <a:pt x="163717" y="241459"/>
                      <a:pt x="149535" y="228779"/>
                      <a:pt x="149446" y="224314"/>
                    </a:cubicBezTo>
                    <a:cubicBezTo>
                      <a:pt x="149268" y="219402"/>
                      <a:pt x="153460" y="221099"/>
                      <a:pt x="156849" y="220653"/>
                    </a:cubicBezTo>
                    <a:cubicBezTo>
                      <a:pt x="159971" y="220206"/>
                      <a:pt x="162468" y="218509"/>
                      <a:pt x="165590" y="217795"/>
                    </a:cubicBezTo>
                    <a:cubicBezTo>
                      <a:pt x="168890" y="216991"/>
                      <a:pt x="182894" y="211901"/>
                      <a:pt x="179237" y="206187"/>
                    </a:cubicBezTo>
                    <a:cubicBezTo>
                      <a:pt x="177364" y="203240"/>
                      <a:pt x="171655" y="205829"/>
                      <a:pt x="169425" y="206811"/>
                    </a:cubicBezTo>
                    <a:cubicBezTo>
                      <a:pt x="165501" y="208598"/>
                      <a:pt x="162736" y="210651"/>
                      <a:pt x="158366" y="210919"/>
                    </a:cubicBezTo>
                    <a:cubicBezTo>
                      <a:pt x="155155" y="211098"/>
                      <a:pt x="151408" y="211366"/>
                      <a:pt x="148198" y="210919"/>
                    </a:cubicBezTo>
                    <a:cubicBezTo>
                      <a:pt x="144362" y="210473"/>
                      <a:pt x="141062" y="207258"/>
                      <a:pt x="137316" y="205472"/>
                    </a:cubicBezTo>
                    <a:cubicBezTo>
                      <a:pt x="133392" y="203597"/>
                      <a:pt x="130270" y="201364"/>
                      <a:pt x="127594" y="197882"/>
                    </a:cubicBezTo>
                    <a:cubicBezTo>
                      <a:pt x="125096" y="194667"/>
                      <a:pt x="123045" y="190381"/>
                      <a:pt x="119121" y="188684"/>
                    </a:cubicBezTo>
                    <a:cubicBezTo>
                      <a:pt x="115018" y="186988"/>
                      <a:pt x="110023" y="189041"/>
                      <a:pt x="106009" y="187077"/>
                    </a:cubicBezTo>
                    <a:cubicBezTo>
                      <a:pt x="103601" y="185916"/>
                      <a:pt x="101817" y="182701"/>
                      <a:pt x="99587" y="181183"/>
                    </a:cubicBezTo>
                    <a:cubicBezTo>
                      <a:pt x="97536" y="179844"/>
                      <a:pt x="98249" y="180201"/>
                      <a:pt x="96198" y="180380"/>
                    </a:cubicBezTo>
                    <a:cubicBezTo>
                      <a:pt x="90757" y="180915"/>
                      <a:pt x="91025" y="180558"/>
                      <a:pt x="87189" y="176451"/>
                    </a:cubicBezTo>
                    <a:cubicBezTo>
                      <a:pt x="85227" y="174308"/>
                      <a:pt x="82997" y="172968"/>
                      <a:pt x="81749" y="170289"/>
                    </a:cubicBezTo>
                    <a:cubicBezTo>
                      <a:pt x="80500" y="167521"/>
                      <a:pt x="79608" y="162788"/>
                      <a:pt x="82105" y="160466"/>
                    </a:cubicBezTo>
                    <a:cubicBezTo>
                      <a:pt x="84246" y="158591"/>
                      <a:pt x="89508" y="159216"/>
                      <a:pt x="92184" y="158681"/>
                    </a:cubicBezTo>
                    <a:cubicBezTo>
                      <a:pt x="95930" y="157966"/>
                      <a:pt x="98517" y="155377"/>
                      <a:pt x="102352" y="154305"/>
                    </a:cubicBezTo>
                    <a:cubicBezTo>
                      <a:pt x="105474" y="153501"/>
                      <a:pt x="108952" y="154305"/>
                      <a:pt x="112164" y="153948"/>
                    </a:cubicBezTo>
                    <a:cubicBezTo>
                      <a:pt x="114393" y="153680"/>
                      <a:pt x="119745" y="152787"/>
                      <a:pt x="121261" y="150644"/>
                    </a:cubicBezTo>
                    <a:cubicBezTo>
                      <a:pt x="124026" y="146536"/>
                      <a:pt x="118050" y="145732"/>
                      <a:pt x="115018" y="145197"/>
                    </a:cubicBezTo>
                    <a:cubicBezTo>
                      <a:pt x="109844" y="144304"/>
                      <a:pt x="100212" y="145643"/>
                      <a:pt x="100301" y="137696"/>
                    </a:cubicBezTo>
                    <a:cubicBezTo>
                      <a:pt x="100301" y="133499"/>
                      <a:pt x="104582" y="131356"/>
                      <a:pt x="105831" y="127605"/>
                    </a:cubicBezTo>
                    <a:cubicBezTo>
                      <a:pt x="107258" y="123319"/>
                      <a:pt x="105385" y="121086"/>
                      <a:pt x="103244" y="117336"/>
                    </a:cubicBezTo>
                    <a:cubicBezTo>
                      <a:pt x="101639" y="114568"/>
                      <a:pt x="89687" y="99298"/>
                      <a:pt x="94949" y="96441"/>
                    </a:cubicBezTo>
                    <a:cubicBezTo>
                      <a:pt x="98249" y="94655"/>
                      <a:pt x="99052" y="100191"/>
                      <a:pt x="101103" y="101531"/>
                    </a:cubicBezTo>
                    <a:cubicBezTo>
                      <a:pt x="103869" y="103316"/>
                      <a:pt x="107347" y="101799"/>
                      <a:pt x="110112" y="103674"/>
                    </a:cubicBezTo>
                    <a:cubicBezTo>
                      <a:pt x="116177" y="107781"/>
                      <a:pt x="111717" y="116354"/>
                      <a:pt x="113680" y="122247"/>
                    </a:cubicBezTo>
                    <a:cubicBezTo>
                      <a:pt x="114839" y="125641"/>
                      <a:pt x="117872" y="124837"/>
                      <a:pt x="119121" y="121533"/>
                    </a:cubicBezTo>
                    <a:cubicBezTo>
                      <a:pt x="120280" y="118497"/>
                      <a:pt x="119388" y="115282"/>
                      <a:pt x="123134" y="114121"/>
                    </a:cubicBezTo>
                    <a:lnTo>
                      <a:pt x="123759" y="357"/>
                    </a:lnTo>
                    <a:lnTo>
                      <a:pt x="37152" y="0"/>
                    </a:lnTo>
                    <a:close/>
                  </a:path>
                </a:pathLst>
              </a:custGeom>
              <a:grpFill/>
              <a:ln w="3175" cap="flat">
                <a:solidFill>
                  <a:schemeClr val="bg1">
                    <a:lumMod val="85000"/>
                  </a:schemeClr>
                </a:solidFill>
                <a:prstDash val="solid"/>
                <a:miter/>
              </a:ln>
            </p:spPr>
            <p:txBody>
              <a:bodyPr/>
              <a:lstStyle/>
              <a:p>
                <a:endParaRPr lang="en-US"/>
              </a:p>
            </p:txBody>
          </p:sp>
          <p:sp>
            <p:nvSpPr>
              <p:cNvPr id="1240" name="Freeform 1239">
                <a:extLst>
                  <a:ext uri="{FF2B5EF4-FFF2-40B4-BE49-F238E27FC236}">
                    <a16:creationId xmlns:a16="http://schemas.microsoft.com/office/drawing/2014/main" id="{989D7F9B-A0F1-5E21-CD3B-EEE51B2C7EA1}"/>
                  </a:ext>
                </a:extLst>
              </p:cNvPr>
              <p:cNvSpPr/>
              <p:nvPr/>
            </p:nvSpPr>
            <p:spPr>
              <a:xfrm>
                <a:off x="9531179" y="1584693"/>
                <a:ext cx="9070" cy="21442"/>
              </a:xfrm>
              <a:custGeom>
                <a:avLst/>
                <a:gdLst>
                  <a:gd name="csX0" fmla="*/ 3300 w 9070"/>
                  <a:gd name="csY0" fmla="*/ 4791 h 21442"/>
                  <a:gd name="csX1" fmla="*/ 0 w 9070"/>
                  <a:gd name="csY1" fmla="*/ 12381 h 21442"/>
                  <a:gd name="csX2" fmla="*/ 1873 w 9070"/>
                  <a:gd name="csY2" fmla="*/ 19972 h 21442"/>
                  <a:gd name="csX3" fmla="*/ 7314 w 9070"/>
                  <a:gd name="csY3" fmla="*/ 16400 h 21442"/>
                  <a:gd name="csX4" fmla="*/ 7581 w 9070"/>
                  <a:gd name="csY4" fmla="*/ 6309 h 21442"/>
                  <a:gd name="csX5" fmla="*/ 3300 w 9070"/>
                  <a:gd name="csY5" fmla="*/ 4791 h 21442"/>
                </a:gdLst>
                <a:ahLst/>
                <a:cxnLst>
                  <a:cxn ang="0">
                    <a:pos x="csX0" y="csY0"/>
                  </a:cxn>
                  <a:cxn ang="0">
                    <a:pos x="csX1" y="csY1"/>
                  </a:cxn>
                  <a:cxn ang="0">
                    <a:pos x="csX2" y="csY2"/>
                  </a:cxn>
                  <a:cxn ang="0">
                    <a:pos x="csX3" y="csY3"/>
                  </a:cxn>
                  <a:cxn ang="0">
                    <a:pos x="csX4" y="csY4"/>
                  </a:cxn>
                  <a:cxn ang="0">
                    <a:pos x="csX5" y="csY5"/>
                  </a:cxn>
                </a:cxnLst>
                <a:rect l="l" t="t" r="r" b="b"/>
                <a:pathLst>
                  <a:path w="9070" h="21442">
                    <a:moveTo>
                      <a:pt x="3300" y="4791"/>
                    </a:moveTo>
                    <a:cubicBezTo>
                      <a:pt x="2319" y="7292"/>
                      <a:pt x="178" y="9345"/>
                      <a:pt x="0" y="12381"/>
                    </a:cubicBezTo>
                    <a:cubicBezTo>
                      <a:pt x="0" y="14168"/>
                      <a:pt x="713" y="18632"/>
                      <a:pt x="1873" y="19972"/>
                    </a:cubicBezTo>
                    <a:cubicBezTo>
                      <a:pt x="5084" y="23633"/>
                      <a:pt x="7670" y="19704"/>
                      <a:pt x="7314" y="16400"/>
                    </a:cubicBezTo>
                    <a:cubicBezTo>
                      <a:pt x="6868" y="12381"/>
                      <a:pt x="5441" y="10149"/>
                      <a:pt x="7581" y="6309"/>
                    </a:cubicBezTo>
                    <a:cubicBezTo>
                      <a:pt x="11774" y="-1013"/>
                      <a:pt x="6065" y="-2531"/>
                      <a:pt x="3300" y="4791"/>
                    </a:cubicBezTo>
                    <a:close/>
                  </a:path>
                </a:pathLst>
              </a:custGeom>
              <a:grpFill/>
              <a:ln w="3175" cap="flat">
                <a:solidFill>
                  <a:schemeClr val="bg1">
                    <a:lumMod val="85000"/>
                  </a:schemeClr>
                </a:solidFill>
                <a:prstDash val="solid"/>
                <a:miter/>
              </a:ln>
            </p:spPr>
            <p:txBody>
              <a:bodyPr/>
              <a:lstStyle/>
              <a:p>
                <a:endParaRPr lang="en-US"/>
              </a:p>
            </p:txBody>
          </p:sp>
          <p:sp>
            <p:nvSpPr>
              <p:cNvPr id="1241" name="Freeform 1240">
                <a:extLst>
                  <a:ext uri="{FF2B5EF4-FFF2-40B4-BE49-F238E27FC236}">
                    <a16:creationId xmlns:a16="http://schemas.microsoft.com/office/drawing/2014/main" id="{C7424507-4B76-F30E-4898-ADAE7E089659}"/>
                  </a:ext>
                </a:extLst>
              </p:cNvPr>
              <p:cNvSpPr/>
              <p:nvPr/>
            </p:nvSpPr>
            <p:spPr>
              <a:xfrm>
                <a:off x="9656925" y="1836679"/>
                <a:ext cx="10006" cy="13819"/>
              </a:xfrm>
              <a:custGeom>
                <a:avLst/>
                <a:gdLst>
                  <a:gd name="csX0" fmla="*/ 4476 w 10006"/>
                  <a:gd name="csY0" fmla="*/ 13819 h 13819"/>
                  <a:gd name="csX1" fmla="*/ 4297 w 10006"/>
                  <a:gd name="csY1" fmla="*/ 157 h 13819"/>
                  <a:gd name="csX2" fmla="*/ 4476 w 10006"/>
                  <a:gd name="csY2" fmla="*/ 13819 h 13819"/>
                </a:gdLst>
                <a:ahLst/>
                <a:cxnLst>
                  <a:cxn ang="0">
                    <a:pos x="csX0" y="csY0"/>
                  </a:cxn>
                  <a:cxn ang="0">
                    <a:pos x="csX1" y="csY1"/>
                  </a:cxn>
                  <a:cxn ang="0">
                    <a:pos x="csX2" y="csY2"/>
                  </a:cxn>
                </a:cxnLst>
                <a:rect l="l" t="t" r="r" b="b"/>
                <a:pathLst>
                  <a:path w="10006" h="13819">
                    <a:moveTo>
                      <a:pt x="4476" y="13819"/>
                    </a:moveTo>
                    <a:cubicBezTo>
                      <a:pt x="11611" y="13819"/>
                      <a:pt x="12147" y="-1718"/>
                      <a:pt x="4297" y="157"/>
                    </a:cubicBezTo>
                    <a:cubicBezTo>
                      <a:pt x="-965" y="1407"/>
                      <a:pt x="-1946" y="13819"/>
                      <a:pt x="4476" y="13819"/>
                    </a:cubicBezTo>
                    <a:close/>
                  </a:path>
                </a:pathLst>
              </a:custGeom>
              <a:grpFill/>
              <a:ln w="3175" cap="flat">
                <a:solidFill>
                  <a:schemeClr val="bg1">
                    <a:lumMod val="85000"/>
                  </a:schemeClr>
                </a:solidFill>
                <a:prstDash val="solid"/>
                <a:miter/>
              </a:ln>
            </p:spPr>
            <p:txBody>
              <a:bodyPr/>
              <a:lstStyle/>
              <a:p>
                <a:endParaRPr lang="en-US"/>
              </a:p>
            </p:txBody>
          </p:sp>
        </p:grpSp>
        <p:grpSp>
          <p:nvGrpSpPr>
            <p:cNvPr id="932" name="Graphic 10">
              <a:extLst>
                <a:ext uri="{FF2B5EF4-FFF2-40B4-BE49-F238E27FC236}">
                  <a16:creationId xmlns:a16="http://schemas.microsoft.com/office/drawing/2014/main" id="{FD352B96-4CCA-9FE4-CFAE-4CC4045DEC18}"/>
                </a:ext>
              </a:extLst>
            </p:cNvPr>
            <p:cNvGrpSpPr/>
            <p:nvPr/>
          </p:nvGrpSpPr>
          <p:grpSpPr>
            <a:xfrm>
              <a:off x="9576153" y="1521797"/>
              <a:ext cx="429444" cy="431608"/>
              <a:chOff x="9576153" y="1521797"/>
              <a:chExt cx="429444" cy="431608"/>
            </a:xfrm>
            <a:grpFill/>
          </p:grpSpPr>
          <p:sp>
            <p:nvSpPr>
              <p:cNvPr id="1232" name="Freeform 1231">
                <a:extLst>
                  <a:ext uri="{FF2B5EF4-FFF2-40B4-BE49-F238E27FC236}">
                    <a16:creationId xmlns:a16="http://schemas.microsoft.com/office/drawing/2014/main" id="{474A3802-9678-B0FE-6374-0896F33786F7}"/>
                  </a:ext>
                </a:extLst>
              </p:cNvPr>
              <p:cNvSpPr/>
              <p:nvPr/>
            </p:nvSpPr>
            <p:spPr>
              <a:xfrm>
                <a:off x="9644365" y="1521797"/>
                <a:ext cx="361232" cy="383262"/>
              </a:xfrm>
              <a:custGeom>
                <a:avLst/>
                <a:gdLst>
                  <a:gd name="csX0" fmla="*/ 359002 w 361232"/>
                  <a:gd name="csY0" fmla="*/ 1965 h 383262"/>
                  <a:gd name="csX1" fmla="*/ 328944 w 361232"/>
                  <a:gd name="csY1" fmla="*/ 1161 h 383262"/>
                  <a:gd name="csX2" fmla="*/ 624 w 361232"/>
                  <a:gd name="csY2" fmla="*/ 0 h 383262"/>
                  <a:gd name="csX3" fmla="*/ 0 w 361232"/>
                  <a:gd name="csY3" fmla="*/ 113764 h 383262"/>
                  <a:gd name="csX4" fmla="*/ 268 w 361232"/>
                  <a:gd name="csY4" fmla="*/ 113675 h 383262"/>
                  <a:gd name="csX5" fmla="*/ 12844 w 361232"/>
                  <a:gd name="csY5" fmla="*/ 124658 h 383262"/>
                  <a:gd name="csX6" fmla="*/ 15787 w 361232"/>
                  <a:gd name="csY6" fmla="*/ 116443 h 383262"/>
                  <a:gd name="csX7" fmla="*/ 20514 w 361232"/>
                  <a:gd name="csY7" fmla="*/ 124390 h 383262"/>
                  <a:gd name="csX8" fmla="*/ 36837 w 361232"/>
                  <a:gd name="csY8" fmla="*/ 134838 h 383262"/>
                  <a:gd name="csX9" fmla="*/ 47807 w 361232"/>
                  <a:gd name="csY9" fmla="*/ 137339 h 383262"/>
                  <a:gd name="csX10" fmla="*/ 46826 w 361232"/>
                  <a:gd name="csY10" fmla="*/ 142518 h 383262"/>
                  <a:gd name="csX11" fmla="*/ 35677 w 361232"/>
                  <a:gd name="csY11" fmla="*/ 139571 h 383262"/>
                  <a:gd name="csX12" fmla="*/ 21139 w 361232"/>
                  <a:gd name="csY12" fmla="*/ 139214 h 383262"/>
                  <a:gd name="csX13" fmla="*/ 17928 w 361232"/>
                  <a:gd name="csY13" fmla="*/ 150912 h 383262"/>
                  <a:gd name="csX14" fmla="*/ 26223 w 361232"/>
                  <a:gd name="csY14" fmla="*/ 148769 h 383262"/>
                  <a:gd name="csX15" fmla="*/ 37461 w 361232"/>
                  <a:gd name="csY15" fmla="*/ 148233 h 383262"/>
                  <a:gd name="csX16" fmla="*/ 43526 w 361232"/>
                  <a:gd name="csY16" fmla="*/ 151447 h 383262"/>
                  <a:gd name="csX17" fmla="*/ 51108 w 361232"/>
                  <a:gd name="csY17" fmla="*/ 155912 h 383262"/>
                  <a:gd name="csX18" fmla="*/ 55121 w 361232"/>
                  <a:gd name="csY18" fmla="*/ 150823 h 383262"/>
                  <a:gd name="csX19" fmla="*/ 61276 w 361232"/>
                  <a:gd name="csY19" fmla="*/ 156627 h 383262"/>
                  <a:gd name="csX20" fmla="*/ 68143 w 361232"/>
                  <a:gd name="csY20" fmla="*/ 166092 h 383262"/>
                  <a:gd name="csX21" fmla="*/ 74119 w 361232"/>
                  <a:gd name="csY21" fmla="*/ 175111 h 383262"/>
                  <a:gd name="csX22" fmla="*/ 74655 w 361232"/>
                  <a:gd name="csY22" fmla="*/ 184577 h 383262"/>
                  <a:gd name="csX23" fmla="*/ 71087 w 361232"/>
                  <a:gd name="csY23" fmla="*/ 189488 h 383262"/>
                  <a:gd name="csX24" fmla="*/ 73941 w 361232"/>
                  <a:gd name="csY24" fmla="*/ 197257 h 383262"/>
                  <a:gd name="csX25" fmla="*/ 68857 w 361232"/>
                  <a:gd name="csY25" fmla="*/ 202704 h 383262"/>
                  <a:gd name="csX26" fmla="*/ 69927 w 361232"/>
                  <a:gd name="csY26" fmla="*/ 209848 h 383262"/>
                  <a:gd name="csX27" fmla="*/ 72157 w 361232"/>
                  <a:gd name="csY27" fmla="*/ 214223 h 383262"/>
                  <a:gd name="csX28" fmla="*/ 65289 w 361232"/>
                  <a:gd name="csY28" fmla="*/ 221456 h 383262"/>
                  <a:gd name="csX29" fmla="*/ 59581 w 361232"/>
                  <a:gd name="csY29" fmla="*/ 227796 h 383262"/>
                  <a:gd name="csX30" fmla="*/ 63595 w 361232"/>
                  <a:gd name="csY30" fmla="*/ 229582 h 383262"/>
                  <a:gd name="csX31" fmla="*/ 66360 w 361232"/>
                  <a:gd name="csY31" fmla="*/ 238333 h 383262"/>
                  <a:gd name="csX32" fmla="*/ 70641 w 361232"/>
                  <a:gd name="csY32" fmla="*/ 249228 h 383262"/>
                  <a:gd name="csX33" fmla="*/ 78490 w 361232"/>
                  <a:gd name="csY33" fmla="*/ 249495 h 383262"/>
                  <a:gd name="csX34" fmla="*/ 82593 w 361232"/>
                  <a:gd name="csY34" fmla="*/ 251728 h 383262"/>
                  <a:gd name="csX35" fmla="*/ 86874 w 361232"/>
                  <a:gd name="csY35" fmla="*/ 250299 h 383262"/>
                  <a:gd name="csX36" fmla="*/ 95883 w 361232"/>
                  <a:gd name="csY36" fmla="*/ 256014 h 383262"/>
                  <a:gd name="csX37" fmla="*/ 105962 w 361232"/>
                  <a:gd name="csY37" fmla="*/ 257800 h 383262"/>
                  <a:gd name="csX38" fmla="*/ 109797 w 361232"/>
                  <a:gd name="csY38" fmla="*/ 247352 h 383262"/>
                  <a:gd name="csX39" fmla="*/ 109797 w 361232"/>
                  <a:gd name="csY39" fmla="*/ 237530 h 383262"/>
                  <a:gd name="csX40" fmla="*/ 102572 w 361232"/>
                  <a:gd name="csY40" fmla="*/ 225921 h 383262"/>
                  <a:gd name="csX41" fmla="*/ 102305 w 361232"/>
                  <a:gd name="csY41" fmla="*/ 214670 h 383262"/>
                  <a:gd name="csX42" fmla="*/ 101948 w 361232"/>
                  <a:gd name="csY42" fmla="*/ 203865 h 383262"/>
                  <a:gd name="csX43" fmla="*/ 100521 w 361232"/>
                  <a:gd name="csY43" fmla="*/ 194221 h 383262"/>
                  <a:gd name="csX44" fmla="*/ 101502 w 361232"/>
                  <a:gd name="csY44" fmla="*/ 184487 h 383262"/>
                  <a:gd name="csX45" fmla="*/ 106229 w 361232"/>
                  <a:gd name="csY45" fmla="*/ 181094 h 383262"/>
                  <a:gd name="csX46" fmla="*/ 109618 w 361232"/>
                  <a:gd name="csY46" fmla="*/ 177165 h 383262"/>
                  <a:gd name="csX47" fmla="*/ 117467 w 361232"/>
                  <a:gd name="csY47" fmla="*/ 174933 h 383262"/>
                  <a:gd name="csX48" fmla="*/ 121124 w 361232"/>
                  <a:gd name="csY48" fmla="*/ 172432 h 383262"/>
                  <a:gd name="csX49" fmla="*/ 124781 w 361232"/>
                  <a:gd name="csY49" fmla="*/ 175379 h 383262"/>
                  <a:gd name="csX50" fmla="*/ 137001 w 361232"/>
                  <a:gd name="csY50" fmla="*/ 164485 h 383262"/>
                  <a:gd name="csX51" fmla="*/ 143512 w 361232"/>
                  <a:gd name="csY51" fmla="*/ 171003 h 383262"/>
                  <a:gd name="csX52" fmla="*/ 137447 w 361232"/>
                  <a:gd name="csY52" fmla="*/ 178683 h 383262"/>
                  <a:gd name="csX53" fmla="*/ 141193 w 361232"/>
                  <a:gd name="csY53" fmla="*/ 185916 h 383262"/>
                  <a:gd name="csX54" fmla="*/ 136912 w 361232"/>
                  <a:gd name="csY54" fmla="*/ 193774 h 383262"/>
                  <a:gd name="csX55" fmla="*/ 143512 w 361232"/>
                  <a:gd name="csY55" fmla="*/ 200561 h 383262"/>
                  <a:gd name="csX56" fmla="*/ 150291 w 361232"/>
                  <a:gd name="csY56" fmla="*/ 213687 h 383262"/>
                  <a:gd name="csX57" fmla="*/ 149220 w 361232"/>
                  <a:gd name="csY57" fmla="*/ 224582 h 383262"/>
                  <a:gd name="csX58" fmla="*/ 155018 w 361232"/>
                  <a:gd name="csY58" fmla="*/ 232350 h 383262"/>
                  <a:gd name="csX59" fmla="*/ 157158 w 361232"/>
                  <a:gd name="csY59" fmla="*/ 242977 h 383262"/>
                  <a:gd name="csX60" fmla="*/ 156712 w 361232"/>
                  <a:gd name="csY60" fmla="*/ 256193 h 383262"/>
                  <a:gd name="csX61" fmla="*/ 149934 w 361232"/>
                  <a:gd name="csY61" fmla="*/ 263872 h 383262"/>
                  <a:gd name="csX62" fmla="*/ 149220 w 361232"/>
                  <a:gd name="csY62" fmla="*/ 276195 h 383262"/>
                  <a:gd name="csX63" fmla="*/ 141995 w 361232"/>
                  <a:gd name="csY63" fmla="*/ 282357 h 383262"/>
                  <a:gd name="csX64" fmla="*/ 132630 w 361232"/>
                  <a:gd name="csY64" fmla="*/ 293251 h 383262"/>
                  <a:gd name="csX65" fmla="*/ 124603 w 361232"/>
                  <a:gd name="csY65" fmla="*/ 302181 h 383262"/>
                  <a:gd name="csX66" fmla="*/ 116754 w 361232"/>
                  <a:gd name="csY66" fmla="*/ 309860 h 383262"/>
                  <a:gd name="csX67" fmla="*/ 105872 w 361232"/>
                  <a:gd name="csY67" fmla="*/ 311289 h 383262"/>
                  <a:gd name="csX68" fmla="*/ 108013 w 361232"/>
                  <a:gd name="csY68" fmla="*/ 315307 h 383262"/>
                  <a:gd name="csX69" fmla="*/ 108013 w 361232"/>
                  <a:gd name="csY69" fmla="*/ 326648 h 383262"/>
                  <a:gd name="csX70" fmla="*/ 119251 w 361232"/>
                  <a:gd name="csY70" fmla="*/ 329148 h 383262"/>
                  <a:gd name="csX71" fmla="*/ 126119 w 361232"/>
                  <a:gd name="csY71" fmla="*/ 334953 h 383262"/>
                  <a:gd name="csX72" fmla="*/ 122551 w 361232"/>
                  <a:gd name="csY72" fmla="*/ 341114 h 383262"/>
                  <a:gd name="csX73" fmla="*/ 115773 w 361232"/>
                  <a:gd name="csY73" fmla="*/ 334863 h 383262"/>
                  <a:gd name="csX74" fmla="*/ 107388 w 361232"/>
                  <a:gd name="csY74" fmla="*/ 333792 h 383262"/>
                  <a:gd name="csX75" fmla="*/ 91869 w 361232"/>
                  <a:gd name="csY75" fmla="*/ 339864 h 383262"/>
                  <a:gd name="csX76" fmla="*/ 85269 w 361232"/>
                  <a:gd name="csY76" fmla="*/ 337096 h 383262"/>
                  <a:gd name="csX77" fmla="*/ 78044 w 361232"/>
                  <a:gd name="csY77" fmla="*/ 346472 h 383262"/>
                  <a:gd name="csX78" fmla="*/ 78757 w 361232"/>
                  <a:gd name="csY78" fmla="*/ 353973 h 383262"/>
                  <a:gd name="csX79" fmla="*/ 81255 w 361232"/>
                  <a:gd name="csY79" fmla="*/ 353973 h 383262"/>
                  <a:gd name="csX80" fmla="*/ 83752 w 361232"/>
                  <a:gd name="csY80" fmla="*/ 356294 h 383262"/>
                  <a:gd name="csX81" fmla="*/ 89104 w 361232"/>
                  <a:gd name="csY81" fmla="*/ 356562 h 383262"/>
                  <a:gd name="csX82" fmla="*/ 73673 w 361232"/>
                  <a:gd name="csY82" fmla="*/ 362010 h 383262"/>
                  <a:gd name="csX83" fmla="*/ 68143 w 361232"/>
                  <a:gd name="csY83" fmla="*/ 366921 h 383262"/>
                  <a:gd name="csX84" fmla="*/ 63505 w 361232"/>
                  <a:gd name="csY84" fmla="*/ 378440 h 383262"/>
                  <a:gd name="csX85" fmla="*/ 60473 w 361232"/>
                  <a:gd name="csY85" fmla="*/ 383262 h 383262"/>
                  <a:gd name="csX86" fmla="*/ 361232 w 361232"/>
                  <a:gd name="csY86" fmla="*/ 383262 h 383262"/>
                  <a:gd name="csX87" fmla="*/ 358556 w 361232"/>
                  <a:gd name="csY87" fmla="*/ 1875 h 3832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Lst>
                <a:rect l="l" t="t" r="r" b="b"/>
                <a:pathLst>
                  <a:path w="361232" h="383262">
                    <a:moveTo>
                      <a:pt x="359002" y="1965"/>
                    </a:moveTo>
                    <a:lnTo>
                      <a:pt x="328944" y="1161"/>
                    </a:lnTo>
                    <a:lnTo>
                      <a:pt x="624" y="0"/>
                    </a:lnTo>
                    <a:lnTo>
                      <a:pt x="0" y="113764"/>
                    </a:lnTo>
                    <a:cubicBezTo>
                      <a:pt x="0" y="113764"/>
                      <a:pt x="178" y="113764"/>
                      <a:pt x="268" y="113675"/>
                    </a:cubicBezTo>
                    <a:cubicBezTo>
                      <a:pt x="7314" y="111889"/>
                      <a:pt x="4638" y="125551"/>
                      <a:pt x="12844" y="124658"/>
                    </a:cubicBezTo>
                    <a:cubicBezTo>
                      <a:pt x="13468" y="122069"/>
                      <a:pt x="12576" y="117157"/>
                      <a:pt x="15787" y="116443"/>
                    </a:cubicBezTo>
                    <a:cubicBezTo>
                      <a:pt x="19712" y="115640"/>
                      <a:pt x="19801" y="121801"/>
                      <a:pt x="20514" y="124390"/>
                    </a:cubicBezTo>
                    <a:cubicBezTo>
                      <a:pt x="22120" y="130909"/>
                      <a:pt x="30593" y="133945"/>
                      <a:pt x="36837" y="134838"/>
                    </a:cubicBezTo>
                    <a:cubicBezTo>
                      <a:pt x="40672" y="135374"/>
                      <a:pt x="44418" y="135463"/>
                      <a:pt x="47807" y="137339"/>
                    </a:cubicBezTo>
                    <a:cubicBezTo>
                      <a:pt x="51732" y="139571"/>
                      <a:pt x="51554" y="142250"/>
                      <a:pt x="46826" y="142518"/>
                    </a:cubicBezTo>
                    <a:cubicBezTo>
                      <a:pt x="42545" y="142786"/>
                      <a:pt x="39691" y="140285"/>
                      <a:pt x="35677" y="139571"/>
                    </a:cubicBezTo>
                    <a:cubicBezTo>
                      <a:pt x="31574" y="138767"/>
                      <a:pt x="25242" y="138142"/>
                      <a:pt x="21139" y="139214"/>
                    </a:cubicBezTo>
                    <a:cubicBezTo>
                      <a:pt x="16947" y="140285"/>
                      <a:pt x="14092" y="147429"/>
                      <a:pt x="17928" y="150912"/>
                    </a:cubicBezTo>
                    <a:cubicBezTo>
                      <a:pt x="21139" y="153769"/>
                      <a:pt x="23369" y="149930"/>
                      <a:pt x="26223" y="148769"/>
                    </a:cubicBezTo>
                    <a:cubicBezTo>
                      <a:pt x="29612" y="147340"/>
                      <a:pt x="33983" y="147340"/>
                      <a:pt x="37461" y="148233"/>
                    </a:cubicBezTo>
                    <a:cubicBezTo>
                      <a:pt x="39869" y="148858"/>
                      <a:pt x="41742" y="149840"/>
                      <a:pt x="43526" y="151447"/>
                    </a:cubicBezTo>
                    <a:cubicBezTo>
                      <a:pt x="45578" y="153233"/>
                      <a:pt x="47897" y="156805"/>
                      <a:pt x="51108" y="155912"/>
                    </a:cubicBezTo>
                    <a:cubicBezTo>
                      <a:pt x="53694" y="155198"/>
                      <a:pt x="52713" y="151447"/>
                      <a:pt x="55121" y="150823"/>
                    </a:cubicBezTo>
                    <a:cubicBezTo>
                      <a:pt x="58243" y="150019"/>
                      <a:pt x="60205" y="154752"/>
                      <a:pt x="61276" y="156627"/>
                    </a:cubicBezTo>
                    <a:cubicBezTo>
                      <a:pt x="63238" y="160020"/>
                      <a:pt x="65914" y="162788"/>
                      <a:pt x="68143" y="166092"/>
                    </a:cubicBezTo>
                    <a:cubicBezTo>
                      <a:pt x="69927" y="168771"/>
                      <a:pt x="72871" y="172254"/>
                      <a:pt x="74119" y="175111"/>
                    </a:cubicBezTo>
                    <a:cubicBezTo>
                      <a:pt x="75011" y="177254"/>
                      <a:pt x="75457" y="182523"/>
                      <a:pt x="74655" y="184577"/>
                    </a:cubicBezTo>
                    <a:cubicBezTo>
                      <a:pt x="73852" y="186630"/>
                      <a:pt x="71444" y="186988"/>
                      <a:pt x="71087" y="189488"/>
                    </a:cubicBezTo>
                    <a:cubicBezTo>
                      <a:pt x="70730" y="192524"/>
                      <a:pt x="73941" y="194221"/>
                      <a:pt x="73941" y="197257"/>
                    </a:cubicBezTo>
                    <a:cubicBezTo>
                      <a:pt x="74030" y="201186"/>
                      <a:pt x="71711" y="201186"/>
                      <a:pt x="68857" y="202704"/>
                    </a:cubicBezTo>
                    <a:cubicBezTo>
                      <a:pt x="63238" y="205740"/>
                      <a:pt x="66449" y="207258"/>
                      <a:pt x="69927" y="209848"/>
                    </a:cubicBezTo>
                    <a:cubicBezTo>
                      <a:pt x="72157" y="211455"/>
                      <a:pt x="72960" y="211634"/>
                      <a:pt x="72157" y="214223"/>
                    </a:cubicBezTo>
                    <a:cubicBezTo>
                      <a:pt x="71355" y="216813"/>
                      <a:pt x="67608" y="220296"/>
                      <a:pt x="65289" y="221456"/>
                    </a:cubicBezTo>
                    <a:cubicBezTo>
                      <a:pt x="63238" y="222528"/>
                      <a:pt x="57440" y="224046"/>
                      <a:pt x="59581" y="227796"/>
                    </a:cubicBezTo>
                    <a:cubicBezTo>
                      <a:pt x="60205" y="228868"/>
                      <a:pt x="62881" y="228779"/>
                      <a:pt x="63595" y="229582"/>
                    </a:cubicBezTo>
                    <a:cubicBezTo>
                      <a:pt x="65022" y="231100"/>
                      <a:pt x="66092" y="236190"/>
                      <a:pt x="66360" y="238333"/>
                    </a:cubicBezTo>
                    <a:cubicBezTo>
                      <a:pt x="66984" y="242888"/>
                      <a:pt x="68054" y="245388"/>
                      <a:pt x="70641" y="249228"/>
                    </a:cubicBezTo>
                    <a:cubicBezTo>
                      <a:pt x="74387" y="254675"/>
                      <a:pt x="73584" y="248960"/>
                      <a:pt x="78490" y="249495"/>
                    </a:cubicBezTo>
                    <a:cubicBezTo>
                      <a:pt x="80541" y="249763"/>
                      <a:pt x="80809" y="251192"/>
                      <a:pt x="82593" y="251728"/>
                    </a:cubicBezTo>
                    <a:cubicBezTo>
                      <a:pt x="85358" y="252621"/>
                      <a:pt x="84555" y="250478"/>
                      <a:pt x="86874" y="250299"/>
                    </a:cubicBezTo>
                    <a:cubicBezTo>
                      <a:pt x="90085" y="250031"/>
                      <a:pt x="91869" y="255479"/>
                      <a:pt x="95883" y="256014"/>
                    </a:cubicBezTo>
                    <a:cubicBezTo>
                      <a:pt x="98469" y="256371"/>
                      <a:pt x="103553" y="258515"/>
                      <a:pt x="105962" y="257800"/>
                    </a:cubicBezTo>
                    <a:cubicBezTo>
                      <a:pt x="109529" y="256729"/>
                      <a:pt x="108191" y="250478"/>
                      <a:pt x="109797" y="247352"/>
                    </a:cubicBezTo>
                    <a:cubicBezTo>
                      <a:pt x="112027" y="242888"/>
                      <a:pt x="112829" y="241637"/>
                      <a:pt x="109797" y="237530"/>
                    </a:cubicBezTo>
                    <a:cubicBezTo>
                      <a:pt x="106853" y="233511"/>
                      <a:pt x="104534" y="230297"/>
                      <a:pt x="102572" y="225921"/>
                    </a:cubicBezTo>
                    <a:cubicBezTo>
                      <a:pt x="100164" y="220653"/>
                      <a:pt x="99629" y="219402"/>
                      <a:pt x="102305" y="214670"/>
                    </a:cubicBezTo>
                    <a:cubicBezTo>
                      <a:pt x="104534" y="210651"/>
                      <a:pt x="104356" y="207883"/>
                      <a:pt x="101948" y="203865"/>
                    </a:cubicBezTo>
                    <a:cubicBezTo>
                      <a:pt x="99629" y="199936"/>
                      <a:pt x="100075" y="198418"/>
                      <a:pt x="100521" y="194221"/>
                    </a:cubicBezTo>
                    <a:cubicBezTo>
                      <a:pt x="100877" y="190827"/>
                      <a:pt x="99093" y="186809"/>
                      <a:pt x="101502" y="184487"/>
                    </a:cubicBezTo>
                    <a:cubicBezTo>
                      <a:pt x="102840" y="183237"/>
                      <a:pt x="104713" y="182701"/>
                      <a:pt x="106229" y="181094"/>
                    </a:cubicBezTo>
                    <a:cubicBezTo>
                      <a:pt x="107388" y="179844"/>
                      <a:pt x="108370" y="178326"/>
                      <a:pt x="109618" y="177165"/>
                    </a:cubicBezTo>
                    <a:cubicBezTo>
                      <a:pt x="112294" y="174665"/>
                      <a:pt x="114346" y="176272"/>
                      <a:pt x="117467" y="174933"/>
                    </a:cubicBezTo>
                    <a:cubicBezTo>
                      <a:pt x="118984" y="174307"/>
                      <a:pt x="119251" y="172611"/>
                      <a:pt x="121124" y="172432"/>
                    </a:cubicBezTo>
                    <a:cubicBezTo>
                      <a:pt x="124068" y="172254"/>
                      <a:pt x="122997" y="173772"/>
                      <a:pt x="124781" y="175379"/>
                    </a:cubicBezTo>
                    <a:cubicBezTo>
                      <a:pt x="132630" y="182166"/>
                      <a:pt x="131649" y="167074"/>
                      <a:pt x="137001" y="164485"/>
                    </a:cubicBezTo>
                    <a:cubicBezTo>
                      <a:pt x="141549" y="162253"/>
                      <a:pt x="144939" y="166807"/>
                      <a:pt x="143512" y="171003"/>
                    </a:cubicBezTo>
                    <a:cubicBezTo>
                      <a:pt x="142441" y="174129"/>
                      <a:pt x="138785" y="175736"/>
                      <a:pt x="137447" y="178683"/>
                    </a:cubicBezTo>
                    <a:cubicBezTo>
                      <a:pt x="135217" y="183594"/>
                      <a:pt x="139855" y="182791"/>
                      <a:pt x="141193" y="185916"/>
                    </a:cubicBezTo>
                    <a:cubicBezTo>
                      <a:pt x="142887" y="189756"/>
                      <a:pt x="137001" y="190024"/>
                      <a:pt x="136912" y="193774"/>
                    </a:cubicBezTo>
                    <a:cubicBezTo>
                      <a:pt x="136912" y="197793"/>
                      <a:pt x="141104" y="198328"/>
                      <a:pt x="143512" y="200561"/>
                    </a:cubicBezTo>
                    <a:cubicBezTo>
                      <a:pt x="146544" y="203418"/>
                      <a:pt x="148685" y="209758"/>
                      <a:pt x="150291" y="213687"/>
                    </a:cubicBezTo>
                    <a:cubicBezTo>
                      <a:pt x="151628" y="216902"/>
                      <a:pt x="149488" y="220742"/>
                      <a:pt x="149220" y="224582"/>
                    </a:cubicBezTo>
                    <a:cubicBezTo>
                      <a:pt x="148863" y="230207"/>
                      <a:pt x="151539" y="229046"/>
                      <a:pt x="155018" y="232350"/>
                    </a:cubicBezTo>
                    <a:cubicBezTo>
                      <a:pt x="158050" y="235208"/>
                      <a:pt x="156980" y="239137"/>
                      <a:pt x="157158" y="242977"/>
                    </a:cubicBezTo>
                    <a:cubicBezTo>
                      <a:pt x="157337" y="246727"/>
                      <a:pt x="158942" y="252978"/>
                      <a:pt x="156712" y="256193"/>
                    </a:cubicBezTo>
                    <a:cubicBezTo>
                      <a:pt x="154036" y="260122"/>
                      <a:pt x="150112" y="258336"/>
                      <a:pt x="149934" y="263872"/>
                    </a:cubicBezTo>
                    <a:cubicBezTo>
                      <a:pt x="149755" y="267623"/>
                      <a:pt x="151628" y="272981"/>
                      <a:pt x="149220" y="276195"/>
                    </a:cubicBezTo>
                    <a:cubicBezTo>
                      <a:pt x="147436" y="278517"/>
                      <a:pt x="144047" y="280035"/>
                      <a:pt x="141995" y="282357"/>
                    </a:cubicBezTo>
                    <a:cubicBezTo>
                      <a:pt x="138785" y="286018"/>
                      <a:pt x="135841" y="289679"/>
                      <a:pt x="132630" y="293251"/>
                    </a:cubicBezTo>
                    <a:cubicBezTo>
                      <a:pt x="129865" y="296287"/>
                      <a:pt x="127189" y="299145"/>
                      <a:pt x="124603" y="302181"/>
                    </a:cubicBezTo>
                    <a:cubicBezTo>
                      <a:pt x="122641" y="304413"/>
                      <a:pt x="120143" y="309682"/>
                      <a:pt x="116754" y="309860"/>
                    </a:cubicBezTo>
                    <a:cubicBezTo>
                      <a:pt x="114078" y="309949"/>
                      <a:pt x="104445" y="302448"/>
                      <a:pt x="105872" y="311289"/>
                    </a:cubicBezTo>
                    <a:cubicBezTo>
                      <a:pt x="106140" y="312807"/>
                      <a:pt x="107656" y="313611"/>
                      <a:pt x="108013" y="315307"/>
                    </a:cubicBezTo>
                    <a:cubicBezTo>
                      <a:pt x="108905" y="319236"/>
                      <a:pt x="104267" y="323255"/>
                      <a:pt x="108013" y="326648"/>
                    </a:cubicBezTo>
                    <a:cubicBezTo>
                      <a:pt x="110778" y="329148"/>
                      <a:pt x="115862" y="328255"/>
                      <a:pt x="119251" y="329148"/>
                    </a:cubicBezTo>
                    <a:cubicBezTo>
                      <a:pt x="123443" y="330220"/>
                      <a:pt x="125851" y="330398"/>
                      <a:pt x="126119" y="334953"/>
                    </a:cubicBezTo>
                    <a:cubicBezTo>
                      <a:pt x="126298" y="337810"/>
                      <a:pt x="125673" y="340757"/>
                      <a:pt x="122551" y="341114"/>
                    </a:cubicBezTo>
                    <a:cubicBezTo>
                      <a:pt x="118538" y="341561"/>
                      <a:pt x="118359" y="336917"/>
                      <a:pt x="115773" y="334863"/>
                    </a:cubicBezTo>
                    <a:cubicBezTo>
                      <a:pt x="113632" y="333167"/>
                      <a:pt x="110154" y="333524"/>
                      <a:pt x="107388" y="333792"/>
                    </a:cubicBezTo>
                    <a:cubicBezTo>
                      <a:pt x="102215" y="334238"/>
                      <a:pt x="96775" y="340668"/>
                      <a:pt x="91869" y="339864"/>
                    </a:cubicBezTo>
                    <a:cubicBezTo>
                      <a:pt x="92583" y="335042"/>
                      <a:pt x="88479" y="335488"/>
                      <a:pt x="85269" y="337096"/>
                    </a:cubicBezTo>
                    <a:cubicBezTo>
                      <a:pt x="81522" y="339060"/>
                      <a:pt x="79739" y="342811"/>
                      <a:pt x="78044" y="346472"/>
                    </a:cubicBezTo>
                    <a:cubicBezTo>
                      <a:pt x="76439" y="349954"/>
                      <a:pt x="74922" y="352098"/>
                      <a:pt x="78757" y="353973"/>
                    </a:cubicBezTo>
                    <a:cubicBezTo>
                      <a:pt x="79471" y="354330"/>
                      <a:pt x="80541" y="353705"/>
                      <a:pt x="81255" y="353973"/>
                    </a:cubicBezTo>
                    <a:cubicBezTo>
                      <a:pt x="82325" y="354419"/>
                      <a:pt x="82593" y="355848"/>
                      <a:pt x="83752" y="356294"/>
                    </a:cubicBezTo>
                    <a:cubicBezTo>
                      <a:pt x="85358" y="356920"/>
                      <a:pt x="87409" y="356473"/>
                      <a:pt x="89104" y="356562"/>
                    </a:cubicBezTo>
                    <a:cubicBezTo>
                      <a:pt x="90977" y="365403"/>
                      <a:pt x="77776" y="361027"/>
                      <a:pt x="73673" y="362010"/>
                    </a:cubicBezTo>
                    <a:cubicBezTo>
                      <a:pt x="70106" y="362903"/>
                      <a:pt x="69303" y="363706"/>
                      <a:pt x="68143" y="366921"/>
                    </a:cubicBezTo>
                    <a:cubicBezTo>
                      <a:pt x="66806" y="370761"/>
                      <a:pt x="65289" y="374690"/>
                      <a:pt x="63505" y="378440"/>
                    </a:cubicBezTo>
                    <a:cubicBezTo>
                      <a:pt x="62613" y="380315"/>
                      <a:pt x="61633" y="381834"/>
                      <a:pt x="60473" y="383262"/>
                    </a:cubicBezTo>
                    <a:lnTo>
                      <a:pt x="361232" y="383262"/>
                    </a:lnTo>
                    <a:lnTo>
                      <a:pt x="358556" y="1875"/>
                    </a:lnTo>
                    <a:close/>
                  </a:path>
                </a:pathLst>
              </a:custGeom>
              <a:grpFill/>
              <a:ln w="3175" cap="flat">
                <a:solidFill>
                  <a:schemeClr val="bg1">
                    <a:lumMod val="85000"/>
                  </a:schemeClr>
                </a:solidFill>
                <a:prstDash val="solid"/>
                <a:miter/>
              </a:ln>
            </p:spPr>
            <p:txBody>
              <a:bodyPr/>
              <a:lstStyle/>
              <a:p>
                <a:endParaRPr lang="en-US" dirty="0"/>
              </a:p>
            </p:txBody>
          </p:sp>
          <p:sp>
            <p:nvSpPr>
              <p:cNvPr id="1233" name="Freeform 1232">
                <a:extLst>
                  <a:ext uri="{FF2B5EF4-FFF2-40B4-BE49-F238E27FC236}">
                    <a16:creationId xmlns:a16="http://schemas.microsoft.com/office/drawing/2014/main" id="{5C9EBED7-C2C3-C10C-9BF3-67BD83999139}"/>
                  </a:ext>
                </a:extLst>
              </p:cNvPr>
              <p:cNvSpPr/>
              <p:nvPr/>
            </p:nvSpPr>
            <p:spPr>
              <a:xfrm>
                <a:off x="9758966" y="1698524"/>
                <a:ext cx="15792" cy="18212"/>
              </a:xfrm>
              <a:custGeom>
                <a:avLst/>
                <a:gdLst>
                  <a:gd name="csX0" fmla="*/ 7058 w 15792"/>
                  <a:gd name="csY0" fmla="*/ 349 h 18212"/>
                  <a:gd name="csX1" fmla="*/ 2153 w 15792"/>
                  <a:gd name="csY1" fmla="*/ 2224 h 18212"/>
                  <a:gd name="csX2" fmla="*/ 547 w 15792"/>
                  <a:gd name="csY2" fmla="*/ 5349 h 18212"/>
                  <a:gd name="csX3" fmla="*/ 190 w 15792"/>
                  <a:gd name="csY3" fmla="*/ 9367 h 18212"/>
                  <a:gd name="csX4" fmla="*/ 2420 w 15792"/>
                  <a:gd name="csY4" fmla="*/ 14815 h 18212"/>
                  <a:gd name="csX5" fmla="*/ 5988 w 15792"/>
                  <a:gd name="csY5" fmla="*/ 16243 h 18212"/>
                  <a:gd name="csX6" fmla="*/ 9734 w 15792"/>
                  <a:gd name="csY6" fmla="*/ 18208 h 18212"/>
                  <a:gd name="csX7" fmla="*/ 12945 w 15792"/>
                  <a:gd name="csY7" fmla="*/ 15440 h 18212"/>
                  <a:gd name="csX8" fmla="*/ 15353 w 15792"/>
                  <a:gd name="csY8" fmla="*/ 11421 h 18212"/>
                  <a:gd name="csX9" fmla="*/ 10804 w 15792"/>
                  <a:gd name="csY9" fmla="*/ 6153 h 18212"/>
                  <a:gd name="csX10" fmla="*/ 6969 w 15792"/>
                  <a:gd name="csY10" fmla="*/ 349 h 182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792" h="18212">
                    <a:moveTo>
                      <a:pt x="7058" y="349"/>
                    </a:moveTo>
                    <a:cubicBezTo>
                      <a:pt x="4918" y="-544"/>
                      <a:pt x="2955" y="349"/>
                      <a:pt x="2153" y="2224"/>
                    </a:cubicBezTo>
                    <a:cubicBezTo>
                      <a:pt x="1706" y="3295"/>
                      <a:pt x="1082" y="4277"/>
                      <a:pt x="547" y="5349"/>
                    </a:cubicBezTo>
                    <a:cubicBezTo>
                      <a:pt x="-345" y="7046"/>
                      <a:pt x="101" y="7582"/>
                      <a:pt x="190" y="9367"/>
                    </a:cubicBezTo>
                    <a:cubicBezTo>
                      <a:pt x="458" y="11957"/>
                      <a:pt x="-612" y="14190"/>
                      <a:pt x="2420" y="14815"/>
                    </a:cubicBezTo>
                    <a:cubicBezTo>
                      <a:pt x="4026" y="15172"/>
                      <a:pt x="4650" y="15261"/>
                      <a:pt x="5988" y="16243"/>
                    </a:cubicBezTo>
                    <a:cubicBezTo>
                      <a:pt x="7147" y="17136"/>
                      <a:pt x="8039" y="18297"/>
                      <a:pt x="9734" y="18208"/>
                    </a:cubicBezTo>
                    <a:cubicBezTo>
                      <a:pt x="11607" y="18119"/>
                      <a:pt x="11607" y="16422"/>
                      <a:pt x="12945" y="15440"/>
                    </a:cubicBezTo>
                    <a:cubicBezTo>
                      <a:pt x="14996" y="14100"/>
                      <a:pt x="16602" y="14457"/>
                      <a:pt x="15353" y="11421"/>
                    </a:cubicBezTo>
                    <a:cubicBezTo>
                      <a:pt x="14283" y="9010"/>
                      <a:pt x="12142" y="8117"/>
                      <a:pt x="10804" y="6153"/>
                    </a:cubicBezTo>
                    <a:cubicBezTo>
                      <a:pt x="9466" y="4277"/>
                      <a:pt x="9377" y="1331"/>
                      <a:pt x="6969" y="349"/>
                    </a:cubicBezTo>
                    <a:close/>
                  </a:path>
                </a:pathLst>
              </a:custGeom>
              <a:grpFill/>
              <a:ln w="3175" cap="flat">
                <a:solidFill>
                  <a:schemeClr val="bg1">
                    <a:lumMod val="85000"/>
                  </a:schemeClr>
                </a:solidFill>
                <a:prstDash val="solid"/>
                <a:miter/>
              </a:ln>
            </p:spPr>
            <p:txBody>
              <a:bodyPr/>
              <a:lstStyle/>
              <a:p>
                <a:endParaRPr lang="en-US"/>
              </a:p>
            </p:txBody>
          </p:sp>
          <p:sp>
            <p:nvSpPr>
              <p:cNvPr id="1234" name="Freeform 1233">
                <a:extLst>
                  <a:ext uri="{FF2B5EF4-FFF2-40B4-BE49-F238E27FC236}">
                    <a16:creationId xmlns:a16="http://schemas.microsoft.com/office/drawing/2014/main" id="{7B048FC1-DC0B-739D-184A-9D783DB92BA8}"/>
                  </a:ext>
                </a:extLst>
              </p:cNvPr>
              <p:cNvSpPr/>
              <p:nvPr/>
            </p:nvSpPr>
            <p:spPr>
              <a:xfrm>
                <a:off x="9736769" y="1844965"/>
                <a:ext cx="8499" cy="10511"/>
              </a:xfrm>
              <a:custGeom>
                <a:avLst/>
                <a:gdLst>
                  <a:gd name="csX0" fmla="*/ 4817 w 8499"/>
                  <a:gd name="csY0" fmla="*/ 9820 h 10511"/>
                  <a:gd name="csX1" fmla="*/ 3211 w 8499"/>
                  <a:gd name="csY1" fmla="*/ 1158 h 10511"/>
                  <a:gd name="csX2" fmla="*/ 4817 w 8499"/>
                  <a:gd name="csY2" fmla="*/ 9820 h 10511"/>
                </a:gdLst>
                <a:ahLst/>
                <a:cxnLst>
                  <a:cxn ang="0">
                    <a:pos x="csX0" y="csY0"/>
                  </a:cxn>
                  <a:cxn ang="0">
                    <a:pos x="csX1" y="csY1"/>
                  </a:cxn>
                  <a:cxn ang="0">
                    <a:pos x="csX2" y="csY2"/>
                  </a:cxn>
                </a:cxnLst>
                <a:rect l="l" t="t" r="r" b="b"/>
                <a:pathLst>
                  <a:path w="8499" h="10511">
                    <a:moveTo>
                      <a:pt x="4817" y="9820"/>
                    </a:moveTo>
                    <a:cubicBezTo>
                      <a:pt x="9544" y="7587"/>
                      <a:pt x="10436" y="-3575"/>
                      <a:pt x="3211" y="1158"/>
                    </a:cubicBezTo>
                    <a:cubicBezTo>
                      <a:pt x="-624" y="3658"/>
                      <a:pt x="-2051" y="13123"/>
                      <a:pt x="4817" y="9820"/>
                    </a:cubicBezTo>
                    <a:close/>
                  </a:path>
                </a:pathLst>
              </a:custGeom>
              <a:grpFill/>
              <a:ln w="3175" cap="flat">
                <a:solidFill>
                  <a:schemeClr val="bg1">
                    <a:lumMod val="85000"/>
                  </a:schemeClr>
                </a:solidFill>
                <a:prstDash val="solid"/>
                <a:miter/>
              </a:ln>
            </p:spPr>
            <p:txBody>
              <a:bodyPr/>
              <a:lstStyle/>
              <a:p>
                <a:endParaRPr lang="en-US"/>
              </a:p>
            </p:txBody>
          </p:sp>
          <p:sp>
            <p:nvSpPr>
              <p:cNvPr id="1235" name="Freeform 1234">
                <a:extLst>
                  <a:ext uri="{FF2B5EF4-FFF2-40B4-BE49-F238E27FC236}">
                    <a16:creationId xmlns:a16="http://schemas.microsoft.com/office/drawing/2014/main" id="{4CE5909E-77F5-508C-A455-FA1F301170A5}"/>
                  </a:ext>
                </a:extLst>
              </p:cNvPr>
              <p:cNvSpPr/>
              <p:nvPr/>
            </p:nvSpPr>
            <p:spPr>
              <a:xfrm>
                <a:off x="9599384" y="1904770"/>
                <a:ext cx="16497" cy="20436"/>
              </a:xfrm>
              <a:custGeom>
                <a:avLst/>
                <a:gdLst>
                  <a:gd name="csX0" fmla="*/ 9214 w 16497"/>
                  <a:gd name="csY0" fmla="*/ 7254 h 20436"/>
                  <a:gd name="csX1" fmla="*/ 4576 w 16497"/>
                  <a:gd name="csY1" fmla="*/ 468 h 20436"/>
                  <a:gd name="csX2" fmla="*/ 28 w 16497"/>
                  <a:gd name="csY2" fmla="*/ 12612 h 20436"/>
                  <a:gd name="csX3" fmla="*/ 10463 w 16497"/>
                  <a:gd name="csY3" fmla="*/ 19131 h 20436"/>
                  <a:gd name="csX4" fmla="*/ 15101 w 16497"/>
                  <a:gd name="csY4" fmla="*/ 13059 h 20436"/>
                  <a:gd name="csX5" fmla="*/ 15101 w 16497"/>
                  <a:gd name="csY5" fmla="*/ 6272 h 20436"/>
                  <a:gd name="csX6" fmla="*/ 9125 w 16497"/>
                  <a:gd name="csY6" fmla="*/ 7254 h 204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497" h="20436">
                    <a:moveTo>
                      <a:pt x="9214" y="7254"/>
                    </a:moveTo>
                    <a:cubicBezTo>
                      <a:pt x="8233" y="4575"/>
                      <a:pt x="10196" y="-1765"/>
                      <a:pt x="4576" y="468"/>
                    </a:cubicBezTo>
                    <a:cubicBezTo>
                      <a:pt x="1455" y="1718"/>
                      <a:pt x="-240" y="9487"/>
                      <a:pt x="28" y="12612"/>
                    </a:cubicBezTo>
                    <a:cubicBezTo>
                      <a:pt x="563" y="17881"/>
                      <a:pt x="5290" y="22881"/>
                      <a:pt x="10463" y="19131"/>
                    </a:cubicBezTo>
                    <a:cubicBezTo>
                      <a:pt x="13139" y="17166"/>
                      <a:pt x="14209" y="16095"/>
                      <a:pt x="15101" y="13059"/>
                    </a:cubicBezTo>
                    <a:cubicBezTo>
                      <a:pt x="15636" y="11362"/>
                      <a:pt x="17955" y="7165"/>
                      <a:pt x="15101" y="6272"/>
                    </a:cubicBezTo>
                    <a:cubicBezTo>
                      <a:pt x="12336" y="5379"/>
                      <a:pt x="10909" y="12076"/>
                      <a:pt x="9125" y="7254"/>
                    </a:cubicBezTo>
                    <a:close/>
                  </a:path>
                </a:pathLst>
              </a:custGeom>
              <a:grpFill/>
              <a:ln w="3175" cap="flat">
                <a:solidFill>
                  <a:schemeClr val="bg1">
                    <a:lumMod val="85000"/>
                  </a:schemeClr>
                </a:solidFill>
                <a:prstDash val="solid"/>
                <a:miter/>
              </a:ln>
            </p:spPr>
            <p:txBody>
              <a:bodyPr/>
              <a:lstStyle/>
              <a:p>
                <a:endParaRPr lang="en-US"/>
              </a:p>
            </p:txBody>
          </p:sp>
          <p:sp>
            <p:nvSpPr>
              <p:cNvPr id="1236" name="Freeform 1235">
                <a:extLst>
                  <a:ext uri="{FF2B5EF4-FFF2-40B4-BE49-F238E27FC236}">
                    <a16:creationId xmlns:a16="http://schemas.microsoft.com/office/drawing/2014/main" id="{73944B72-5E96-2BE3-36A0-CEDA6661D9AF}"/>
                  </a:ext>
                </a:extLst>
              </p:cNvPr>
              <p:cNvSpPr/>
              <p:nvPr/>
            </p:nvSpPr>
            <p:spPr>
              <a:xfrm>
                <a:off x="9586006" y="1903473"/>
                <a:ext cx="10562" cy="14493"/>
              </a:xfrm>
              <a:custGeom>
                <a:avLst/>
                <a:gdLst>
                  <a:gd name="csX0" fmla="*/ 5111 w 10562"/>
                  <a:gd name="csY0" fmla="*/ 1496 h 14493"/>
                  <a:gd name="csX1" fmla="*/ 1275 w 10562"/>
                  <a:gd name="csY1" fmla="*/ 961 h 14493"/>
                  <a:gd name="csX2" fmla="*/ 562 w 10562"/>
                  <a:gd name="csY2" fmla="*/ 7836 h 14493"/>
                  <a:gd name="csX3" fmla="*/ 9124 w 10562"/>
                  <a:gd name="csY3" fmla="*/ 13998 h 14493"/>
                  <a:gd name="csX4" fmla="*/ 9927 w 10562"/>
                  <a:gd name="csY4" fmla="*/ 6676 h 14493"/>
                  <a:gd name="csX5" fmla="*/ 5111 w 10562"/>
                  <a:gd name="csY5" fmla="*/ 1407 h 14493"/>
                </a:gdLst>
                <a:ahLst/>
                <a:cxnLst>
                  <a:cxn ang="0">
                    <a:pos x="csX0" y="csY0"/>
                  </a:cxn>
                  <a:cxn ang="0">
                    <a:pos x="csX1" y="csY1"/>
                  </a:cxn>
                  <a:cxn ang="0">
                    <a:pos x="csX2" y="csY2"/>
                  </a:cxn>
                  <a:cxn ang="0">
                    <a:pos x="csX3" y="csY3"/>
                  </a:cxn>
                  <a:cxn ang="0">
                    <a:pos x="csX4" y="csY4"/>
                  </a:cxn>
                  <a:cxn ang="0">
                    <a:pos x="csX5" y="csY5"/>
                  </a:cxn>
                </a:cxnLst>
                <a:rect l="l" t="t" r="r" b="b"/>
                <a:pathLst>
                  <a:path w="10562" h="14493">
                    <a:moveTo>
                      <a:pt x="5111" y="1496"/>
                    </a:moveTo>
                    <a:cubicBezTo>
                      <a:pt x="3238" y="336"/>
                      <a:pt x="3148" y="-914"/>
                      <a:pt x="1275" y="961"/>
                    </a:cubicBezTo>
                    <a:cubicBezTo>
                      <a:pt x="-330" y="2568"/>
                      <a:pt x="-241" y="5961"/>
                      <a:pt x="562" y="7836"/>
                    </a:cubicBezTo>
                    <a:cubicBezTo>
                      <a:pt x="1632" y="10337"/>
                      <a:pt x="6181" y="16230"/>
                      <a:pt x="9124" y="13998"/>
                    </a:cubicBezTo>
                    <a:cubicBezTo>
                      <a:pt x="11265" y="12301"/>
                      <a:pt x="10551" y="8908"/>
                      <a:pt x="9927" y="6676"/>
                    </a:cubicBezTo>
                    <a:cubicBezTo>
                      <a:pt x="8857" y="3193"/>
                      <a:pt x="7965" y="3193"/>
                      <a:pt x="5111" y="1407"/>
                    </a:cubicBezTo>
                    <a:close/>
                  </a:path>
                </a:pathLst>
              </a:custGeom>
              <a:grpFill/>
              <a:ln w="3175" cap="flat">
                <a:solidFill>
                  <a:schemeClr val="bg1">
                    <a:lumMod val="85000"/>
                  </a:schemeClr>
                </a:solidFill>
                <a:prstDash val="solid"/>
                <a:miter/>
              </a:ln>
            </p:spPr>
            <p:txBody>
              <a:bodyPr/>
              <a:lstStyle/>
              <a:p>
                <a:endParaRPr lang="en-US"/>
              </a:p>
            </p:txBody>
          </p:sp>
          <p:sp>
            <p:nvSpPr>
              <p:cNvPr id="1237" name="Freeform 1236">
                <a:extLst>
                  <a:ext uri="{FF2B5EF4-FFF2-40B4-BE49-F238E27FC236}">
                    <a16:creationId xmlns:a16="http://schemas.microsoft.com/office/drawing/2014/main" id="{BE079529-152E-9DC0-AE53-0DFF695B3F03}"/>
                  </a:ext>
                </a:extLst>
              </p:cNvPr>
              <p:cNvSpPr/>
              <p:nvPr/>
            </p:nvSpPr>
            <p:spPr>
              <a:xfrm>
                <a:off x="9576153" y="1936003"/>
                <a:ext cx="9954" cy="17402"/>
              </a:xfrm>
              <a:custGeom>
                <a:avLst/>
                <a:gdLst>
                  <a:gd name="csX0" fmla="*/ 69 w 9954"/>
                  <a:gd name="csY0" fmla="*/ 5846 h 17402"/>
                  <a:gd name="csX1" fmla="*/ 8988 w 9954"/>
                  <a:gd name="csY1" fmla="*/ 15490 h 17402"/>
                  <a:gd name="csX2" fmla="*/ 7026 w 9954"/>
                  <a:gd name="csY2" fmla="*/ 1202 h 17402"/>
                  <a:gd name="csX3" fmla="*/ 69 w 9954"/>
                  <a:gd name="csY3" fmla="*/ 5757 h 17402"/>
                </a:gdLst>
                <a:ahLst/>
                <a:cxnLst>
                  <a:cxn ang="0">
                    <a:pos x="csX0" y="csY0"/>
                  </a:cxn>
                  <a:cxn ang="0">
                    <a:pos x="csX1" y="csY1"/>
                  </a:cxn>
                  <a:cxn ang="0">
                    <a:pos x="csX2" y="csY2"/>
                  </a:cxn>
                  <a:cxn ang="0">
                    <a:pos x="csX3" y="csY3"/>
                  </a:cxn>
                </a:cxnLst>
                <a:rect l="l" t="t" r="r" b="b"/>
                <a:pathLst>
                  <a:path w="9954" h="17402">
                    <a:moveTo>
                      <a:pt x="69" y="5846"/>
                    </a:moveTo>
                    <a:cubicBezTo>
                      <a:pt x="515" y="8704"/>
                      <a:pt x="6223" y="22366"/>
                      <a:pt x="8988" y="15490"/>
                    </a:cubicBezTo>
                    <a:cubicBezTo>
                      <a:pt x="10504" y="11829"/>
                      <a:pt x="10504" y="3971"/>
                      <a:pt x="7026" y="1202"/>
                    </a:cubicBezTo>
                    <a:cubicBezTo>
                      <a:pt x="3190" y="-1923"/>
                      <a:pt x="-556" y="1560"/>
                      <a:pt x="69" y="5757"/>
                    </a:cubicBezTo>
                    <a:close/>
                  </a:path>
                </a:pathLst>
              </a:custGeom>
              <a:grpFill/>
              <a:ln w="3175" cap="flat">
                <a:solidFill>
                  <a:schemeClr val="bg1">
                    <a:lumMod val="85000"/>
                  </a:schemeClr>
                </a:solidFill>
                <a:prstDash val="solid"/>
                <a:miter/>
              </a:ln>
            </p:spPr>
            <p:txBody>
              <a:bodyPr/>
              <a:lstStyle/>
              <a:p>
                <a:endParaRPr lang="en-US"/>
              </a:p>
            </p:txBody>
          </p:sp>
          <p:sp>
            <p:nvSpPr>
              <p:cNvPr id="1238" name="Freeform 1237">
                <a:extLst>
                  <a:ext uri="{FF2B5EF4-FFF2-40B4-BE49-F238E27FC236}">
                    <a16:creationId xmlns:a16="http://schemas.microsoft.com/office/drawing/2014/main" id="{DB6E0B34-B98B-BC7D-4E94-E6FCDCE529AE}"/>
                  </a:ext>
                </a:extLst>
              </p:cNvPr>
              <p:cNvSpPr/>
              <p:nvPr/>
            </p:nvSpPr>
            <p:spPr>
              <a:xfrm>
                <a:off x="9591695" y="1922293"/>
                <a:ext cx="8327" cy="8128"/>
              </a:xfrm>
              <a:custGeom>
                <a:avLst/>
                <a:gdLst>
                  <a:gd name="csX0" fmla="*/ 4863 w 8327"/>
                  <a:gd name="csY0" fmla="*/ 8126 h 8128"/>
                  <a:gd name="csX1" fmla="*/ 3168 w 8327"/>
                  <a:gd name="csY1" fmla="*/ 0 h 8128"/>
                  <a:gd name="csX2" fmla="*/ 4863 w 8327"/>
                  <a:gd name="csY2" fmla="*/ 8126 h 8128"/>
                </a:gdLst>
                <a:ahLst/>
                <a:cxnLst>
                  <a:cxn ang="0">
                    <a:pos x="csX0" y="csY0"/>
                  </a:cxn>
                  <a:cxn ang="0">
                    <a:pos x="csX1" y="csY1"/>
                  </a:cxn>
                  <a:cxn ang="0">
                    <a:pos x="csX2" y="csY2"/>
                  </a:cxn>
                </a:cxnLst>
                <a:rect l="l" t="t" r="r" b="b"/>
                <a:pathLst>
                  <a:path w="8327" h="8128">
                    <a:moveTo>
                      <a:pt x="4863" y="8126"/>
                    </a:moveTo>
                    <a:cubicBezTo>
                      <a:pt x="11285" y="7858"/>
                      <a:pt x="7628" y="0"/>
                      <a:pt x="3168" y="0"/>
                    </a:cubicBezTo>
                    <a:cubicBezTo>
                      <a:pt x="-2273" y="0"/>
                      <a:pt x="-43" y="8305"/>
                      <a:pt x="4863" y="8126"/>
                    </a:cubicBezTo>
                    <a:close/>
                  </a:path>
                </a:pathLst>
              </a:custGeom>
              <a:grpFill/>
              <a:ln w="3175" cap="flat">
                <a:solidFill>
                  <a:schemeClr val="bg1">
                    <a:lumMod val="85000"/>
                  </a:schemeClr>
                </a:solidFill>
                <a:prstDash val="solid"/>
                <a:miter/>
              </a:ln>
            </p:spPr>
            <p:txBody>
              <a:bodyPr/>
              <a:lstStyle/>
              <a:p>
                <a:endParaRPr lang="en-US"/>
              </a:p>
            </p:txBody>
          </p:sp>
        </p:grpSp>
        <p:sp>
          <p:nvSpPr>
            <p:cNvPr id="933" name="Freeform 932">
              <a:extLst>
                <a:ext uri="{FF2B5EF4-FFF2-40B4-BE49-F238E27FC236}">
                  <a16:creationId xmlns:a16="http://schemas.microsoft.com/office/drawing/2014/main" id="{37DE06B0-D858-ADC1-A11A-212B0700C26B}"/>
                </a:ext>
              </a:extLst>
            </p:cNvPr>
            <p:cNvSpPr/>
            <p:nvPr/>
          </p:nvSpPr>
          <p:spPr>
            <a:xfrm>
              <a:off x="9973310" y="1386066"/>
              <a:ext cx="591259" cy="520869"/>
            </a:xfrm>
            <a:custGeom>
              <a:avLst/>
              <a:gdLst>
                <a:gd name="csX0" fmla="*/ 105248 w 591259"/>
                <a:gd name="csY0" fmla="*/ 519351 h 520868"/>
                <a:gd name="csX1" fmla="*/ 181330 w 591259"/>
                <a:gd name="csY1" fmla="*/ 519618 h 520868"/>
                <a:gd name="csX2" fmla="*/ 270969 w 591259"/>
                <a:gd name="csY2" fmla="*/ 519886 h 520868"/>
                <a:gd name="csX3" fmla="*/ 364532 w 591259"/>
                <a:gd name="csY3" fmla="*/ 520154 h 520868"/>
                <a:gd name="csX4" fmla="*/ 452298 w 591259"/>
                <a:gd name="csY4" fmla="*/ 520422 h 520868"/>
                <a:gd name="csX5" fmla="*/ 524545 w 591259"/>
                <a:gd name="csY5" fmla="*/ 520690 h 520868"/>
                <a:gd name="csX6" fmla="*/ 571550 w 591259"/>
                <a:gd name="csY6" fmla="*/ 520869 h 520868"/>
                <a:gd name="csX7" fmla="*/ 578685 w 591259"/>
                <a:gd name="csY7" fmla="*/ 520869 h 520868"/>
                <a:gd name="csX8" fmla="*/ 589478 w 591259"/>
                <a:gd name="csY8" fmla="*/ 515779 h 520868"/>
                <a:gd name="csX9" fmla="*/ 590726 w 591259"/>
                <a:gd name="csY9" fmla="*/ 507385 h 520868"/>
                <a:gd name="csX10" fmla="*/ 583501 w 591259"/>
                <a:gd name="csY10" fmla="*/ 499259 h 520868"/>
                <a:gd name="csX11" fmla="*/ 581629 w 591259"/>
                <a:gd name="csY11" fmla="*/ 487561 h 520868"/>
                <a:gd name="csX12" fmla="*/ 578417 w 591259"/>
                <a:gd name="csY12" fmla="*/ 466844 h 520868"/>
                <a:gd name="csX13" fmla="*/ 570569 w 591259"/>
                <a:gd name="csY13" fmla="*/ 462558 h 520868"/>
                <a:gd name="csX14" fmla="*/ 569766 w 591259"/>
                <a:gd name="csY14" fmla="*/ 453896 h 520868"/>
                <a:gd name="csX15" fmla="*/ 565663 w 591259"/>
                <a:gd name="csY15" fmla="*/ 445948 h 520868"/>
                <a:gd name="csX16" fmla="*/ 565485 w 591259"/>
                <a:gd name="csY16" fmla="*/ 438448 h 520868"/>
                <a:gd name="csX17" fmla="*/ 561917 w 591259"/>
                <a:gd name="csY17" fmla="*/ 422374 h 520868"/>
                <a:gd name="csX18" fmla="*/ 553087 w 591259"/>
                <a:gd name="csY18" fmla="*/ 406122 h 520868"/>
                <a:gd name="csX19" fmla="*/ 546665 w 591259"/>
                <a:gd name="csY19" fmla="*/ 397192 h 520868"/>
                <a:gd name="csX20" fmla="*/ 540510 w 591259"/>
                <a:gd name="csY20" fmla="*/ 385584 h 520868"/>
                <a:gd name="csX21" fmla="*/ 523385 w 591259"/>
                <a:gd name="csY21" fmla="*/ 374422 h 520868"/>
                <a:gd name="csX22" fmla="*/ 504565 w 591259"/>
                <a:gd name="csY22" fmla="*/ 369064 h 520868"/>
                <a:gd name="csX23" fmla="*/ 486905 w 591259"/>
                <a:gd name="csY23" fmla="*/ 358170 h 520868"/>
                <a:gd name="csX24" fmla="*/ 485835 w 591259"/>
                <a:gd name="csY24" fmla="*/ 347901 h 520868"/>
                <a:gd name="csX25" fmla="*/ 479324 w 591259"/>
                <a:gd name="csY25" fmla="*/ 325934 h 520868"/>
                <a:gd name="csX26" fmla="*/ 478254 w 591259"/>
                <a:gd name="csY26" fmla="*/ 313611 h 520868"/>
                <a:gd name="csX27" fmla="*/ 467372 w 591259"/>
                <a:gd name="csY27" fmla="*/ 310039 h 520868"/>
                <a:gd name="csX28" fmla="*/ 462734 w 591259"/>
                <a:gd name="csY28" fmla="*/ 305217 h 520868"/>
                <a:gd name="csX29" fmla="*/ 464072 w 591259"/>
                <a:gd name="csY29" fmla="*/ 297269 h 520868"/>
                <a:gd name="csX30" fmla="*/ 460415 w 591259"/>
                <a:gd name="csY30" fmla="*/ 294144 h 520868"/>
                <a:gd name="csX31" fmla="*/ 460147 w 591259"/>
                <a:gd name="csY31" fmla="*/ 288786 h 520868"/>
                <a:gd name="csX32" fmla="*/ 450425 w 591259"/>
                <a:gd name="csY32" fmla="*/ 282625 h 520868"/>
                <a:gd name="csX33" fmla="*/ 443290 w 591259"/>
                <a:gd name="csY33" fmla="*/ 254496 h 520868"/>
                <a:gd name="csX34" fmla="*/ 450158 w 591259"/>
                <a:gd name="csY34" fmla="*/ 250835 h 520868"/>
                <a:gd name="csX35" fmla="*/ 455063 w 591259"/>
                <a:gd name="csY35" fmla="*/ 242887 h 520868"/>
                <a:gd name="csX36" fmla="*/ 452744 w 591259"/>
                <a:gd name="csY36" fmla="*/ 233422 h 520868"/>
                <a:gd name="csX37" fmla="*/ 450158 w 591259"/>
                <a:gd name="csY37" fmla="*/ 225475 h 520868"/>
                <a:gd name="csX38" fmla="*/ 448374 w 591259"/>
                <a:gd name="csY38" fmla="*/ 215384 h 520868"/>
                <a:gd name="csX39" fmla="*/ 455599 w 591259"/>
                <a:gd name="csY39" fmla="*/ 213598 h 520868"/>
                <a:gd name="csX40" fmla="*/ 456669 w 591259"/>
                <a:gd name="csY40" fmla="*/ 199846 h 520868"/>
                <a:gd name="csX41" fmla="*/ 395661 w 591259"/>
                <a:gd name="csY41" fmla="*/ 200918 h 520868"/>
                <a:gd name="csX42" fmla="*/ 394947 w 591259"/>
                <a:gd name="csY42" fmla="*/ 159663 h 520868"/>
                <a:gd name="csX43" fmla="*/ 353383 w 591259"/>
                <a:gd name="csY43" fmla="*/ 158591 h 520868"/>
                <a:gd name="csX44" fmla="*/ 353026 w 591259"/>
                <a:gd name="csY44" fmla="*/ 114836 h 520868"/>
                <a:gd name="csX45" fmla="*/ 331353 w 591259"/>
                <a:gd name="csY45" fmla="*/ 72866 h 520868"/>
                <a:gd name="csX46" fmla="*/ 271058 w 591259"/>
                <a:gd name="csY46" fmla="*/ 72152 h 520868"/>
                <a:gd name="csX47" fmla="*/ 271415 w 591259"/>
                <a:gd name="csY47" fmla="*/ 8662 h 520868"/>
                <a:gd name="csX48" fmla="*/ 192657 w 591259"/>
                <a:gd name="csY48" fmla="*/ 8662 h 520868"/>
                <a:gd name="csX49" fmla="*/ 192657 w 591259"/>
                <a:gd name="csY49" fmla="*/ 0 h 520868"/>
                <a:gd name="csX50" fmla="*/ 151450 w 591259"/>
                <a:gd name="csY50" fmla="*/ 0 h 520868"/>
                <a:gd name="csX51" fmla="*/ 151450 w 591259"/>
                <a:gd name="csY51" fmla="*/ 9198 h 520868"/>
                <a:gd name="csX52" fmla="*/ 92939 w 591259"/>
                <a:gd name="csY52" fmla="*/ 9198 h 520868"/>
                <a:gd name="csX53" fmla="*/ 92939 w 591259"/>
                <a:gd name="csY53" fmla="*/ 6965 h 520868"/>
                <a:gd name="csX54" fmla="*/ 91958 w 591259"/>
                <a:gd name="csY54" fmla="*/ 9287 h 520868"/>
                <a:gd name="csX55" fmla="*/ 91512 w 591259"/>
                <a:gd name="csY55" fmla="*/ 16788 h 520868"/>
                <a:gd name="csX56" fmla="*/ 90799 w 591259"/>
                <a:gd name="csY56" fmla="*/ 30182 h 520868"/>
                <a:gd name="csX57" fmla="*/ 86071 w 591259"/>
                <a:gd name="csY57" fmla="*/ 35630 h 520868"/>
                <a:gd name="csX58" fmla="*/ 80630 w 591259"/>
                <a:gd name="csY58" fmla="*/ 36433 h 520868"/>
                <a:gd name="csX59" fmla="*/ 76795 w 591259"/>
                <a:gd name="csY59" fmla="*/ 39648 h 520868"/>
                <a:gd name="csX60" fmla="*/ 71265 w 591259"/>
                <a:gd name="csY60" fmla="*/ 32861 h 520868"/>
                <a:gd name="csX61" fmla="*/ 63684 w 591259"/>
                <a:gd name="csY61" fmla="*/ 29825 h 520868"/>
                <a:gd name="csX62" fmla="*/ 55389 w 591259"/>
                <a:gd name="csY62" fmla="*/ 29468 h 520868"/>
                <a:gd name="csX63" fmla="*/ 46737 w 591259"/>
                <a:gd name="csY63" fmla="*/ 30986 h 520868"/>
                <a:gd name="csX64" fmla="*/ 33091 w 591259"/>
                <a:gd name="csY64" fmla="*/ 38130 h 520868"/>
                <a:gd name="csX65" fmla="*/ 33626 w 591259"/>
                <a:gd name="csY65" fmla="*/ 73045 h 520868"/>
                <a:gd name="csX66" fmla="*/ 803 w 591259"/>
                <a:gd name="csY66" fmla="*/ 72777 h 520868"/>
                <a:gd name="csX67" fmla="*/ 0 w 591259"/>
                <a:gd name="csY67" fmla="*/ 137071 h 520868"/>
                <a:gd name="csX68" fmla="*/ 30058 w 591259"/>
                <a:gd name="csY68" fmla="*/ 137874 h 520868"/>
                <a:gd name="csX69" fmla="*/ 32734 w 591259"/>
                <a:gd name="csY69" fmla="*/ 519261 h 520868"/>
                <a:gd name="csX70" fmla="*/ 52445 w 591259"/>
                <a:gd name="csY70" fmla="*/ 519261 h 520868"/>
                <a:gd name="csX71" fmla="*/ 105159 w 591259"/>
                <a:gd name="csY71" fmla="*/ 519440 h 5208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Lst>
              <a:rect l="l" t="t" r="r" b="b"/>
              <a:pathLst>
                <a:path w="591259" h="520868">
                  <a:moveTo>
                    <a:pt x="105248" y="519351"/>
                  </a:moveTo>
                  <a:cubicBezTo>
                    <a:pt x="130579" y="519351"/>
                    <a:pt x="155909" y="519529"/>
                    <a:pt x="181330" y="519618"/>
                  </a:cubicBezTo>
                  <a:cubicBezTo>
                    <a:pt x="211209" y="519708"/>
                    <a:pt x="241089" y="519797"/>
                    <a:pt x="270969" y="519886"/>
                  </a:cubicBezTo>
                  <a:cubicBezTo>
                    <a:pt x="302186" y="519976"/>
                    <a:pt x="333315" y="520065"/>
                    <a:pt x="364532" y="520154"/>
                  </a:cubicBezTo>
                  <a:cubicBezTo>
                    <a:pt x="393788" y="520244"/>
                    <a:pt x="423043" y="520333"/>
                    <a:pt x="452298" y="520422"/>
                  </a:cubicBezTo>
                  <a:cubicBezTo>
                    <a:pt x="476380" y="520422"/>
                    <a:pt x="500463" y="520601"/>
                    <a:pt x="524545" y="520690"/>
                  </a:cubicBezTo>
                  <a:cubicBezTo>
                    <a:pt x="540243" y="520690"/>
                    <a:pt x="555941" y="520779"/>
                    <a:pt x="571550" y="520869"/>
                  </a:cubicBezTo>
                  <a:cubicBezTo>
                    <a:pt x="573958" y="520869"/>
                    <a:pt x="576277" y="520869"/>
                    <a:pt x="578685" y="520869"/>
                  </a:cubicBezTo>
                  <a:cubicBezTo>
                    <a:pt x="583948" y="520869"/>
                    <a:pt x="585999" y="520601"/>
                    <a:pt x="589478" y="515779"/>
                  </a:cubicBezTo>
                  <a:cubicBezTo>
                    <a:pt x="590815" y="513993"/>
                    <a:pt x="591975" y="509885"/>
                    <a:pt x="590726" y="507385"/>
                  </a:cubicBezTo>
                  <a:cubicBezTo>
                    <a:pt x="589121" y="503991"/>
                    <a:pt x="584750" y="503188"/>
                    <a:pt x="583501" y="499259"/>
                  </a:cubicBezTo>
                  <a:cubicBezTo>
                    <a:pt x="582342" y="495776"/>
                    <a:pt x="582342" y="491222"/>
                    <a:pt x="581629" y="487561"/>
                  </a:cubicBezTo>
                  <a:cubicBezTo>
                    <a:pt x="580380" y="481221"/>
                    <a:pt x="582877" y="472113"/>
                    <a:pt x="578417" y="466844"/>
                  </a:cubicBezTo>
                  <a:cubicBezTo>
                    <a:pt x="576277" y="464344"/>
                    <a:pt x="572442" y="465148"/>
                    <a:pt x="570569" y="462558"/>
                  </a:cubicBezTo>
                  <a:cubicBezTo>
                    <a:pt x="568785" y="460147"/>
                    <a:pt x="570301" y="456664"/>
                    <a:pt x="569766" y="453896"/>
                  </a:cubicBezTo>
                  <a:cubicBezTo>
                    <a:pt x="569231" y="450860"/>
                    <a:pt x="567001" y="448717"/>
                    <a:pt x="565663" y="445948"/>
                  </a:cubicBezTo>
                  <a:cubicBezTo>
                    <a:pt x="564057" y="442645"/>
                    <a:pt x="564771" y="441752"/>
                    <a:pt x="565485" y="438448"/>
                  </a:cubicBezTo>
                  <a:cubicBezTo>
                    <a:pt x="566377" y="433894"/>
                    <a:pt x="563165" y="426839"/>
                    <a:pt x="561917" y="422374"/>
                  </a:cubicBezTo>
                  <a:cubicBezTo>
                    <a:pt x="560222" y="416391"/>
                    <a:pt x="556387" y="411302"/>
                    <a:pt x="553087" y="406122"/>
                  </a:cubicBezTo>
                  <a:cubicBezTo>
                    <a:pt x="551035" y="402997"/>
                    <a:pt x="548805" y="400139"/>
                    <a:pt x="546665" y="397192"/>
                  </a:cubicBezTo>
                  <a:cubicBezTo>
                    <a:pt x="544167" y="393710"/>
                    <a:pt x="543008" y="389245"/>
                    <a:pt x="540510" y="385584"/>
                  </a:cubicBezTo>
                  <a:cubicBezTo>
                    <a:pt x="536497" y="379690"/>
                    <a:pt x="530164" y="375136"/>
                    <a:pt x="523385" y="374422"/>
                  </a:cubicBezTo>
                  <a:cubicBezTo>
                    <a:pt x="516250" y="373707"/>
                    <a:pt x="510452" y="372993"/>
                    <a:pt x="504565" y="369064"/>
                  </a:cubicBezTo>
                  <a:cubicBezTo>
                    <a:pt x="499303" y="365581"/>
                    <a:pt x="490295" y="363528"/>
                    <a:pt x="486905" y="358170"/>
                  </a:cubicBezTo>
                  <a:cubicBezTo>
                    <a:pt x="485121" y="355312"/>
                    <a:pt x="486013" y="351115"/>
                    <a:pt x="485835" y="347901"/>
                  </a:cubicBezTo>
                  <a:cubicBezTo>
                    <a:pt x="485389" y="339864"/>
                    <a:pt x="479592" y="333970"/>
                    <a:pt x="479324" y="325934"/>
                  </a:cubicBezTo>
                  <a:cubicBezTo>
                    <a:pt x="479146" y="322005"/>
                    <a:pt x="480305" y="316915"/>
                    <a:pt x="478254" y="313611"/>
                  </a:cubicBezTo>
                  <a:cubicBezTo>
                    <a:pt x="475845" y="309771"/>
                    <a:pt x="471475" y="310039"/>
                    <a:pt x="467372" y="310039"/>
                  </a:cubicBezTo>
                  <a:cubicBezTo>
                    <a:pt x="463269" y="310039"/>
                    <a:pt x="459791" y="309682"/>
                    <a:pt x="462734" y="305217"/>
                  </a:cubicBezTo>
                  <a:cubicBezTo>
                    <a:pt x="464964" y="301823"/>
                    <a:pt x="467818" y="300930"/>
                    <a:pt x="464072" y="297269"/>
                  </a:cubicBezTo>
                  <a:cubicBezTo>
                    <a:pt x="462556" y="295751"/>
                    <a:pt x="461307" y="296287"/>
                    <a:pt x="460415" y="294144"/>
                  </a:cubicBezTo>
                  <a:cubicBezTo>
                    <a:pt x="459701" y="292447"/>
                    <a:pt x="460593" y="290483"/>
                    <a:pt x="460147" y="288786"/>
                  </a:cubicBezTo>
                  <a:cubicBezTo>
                    <a:pt x="458899" y="284232"/>
                    <a:pt x="453904" y="284946"/>
                    <a:pt x="450425" y="282625"/>
                  </a:cubicBezTo>
                  <a:cubicBezTo>
                    <a:pt x="443112" y="277713"/>
                    <a:pt x="433568" y="261194"/>
                    <a:pt x="443290" y="254496"/>
                  </a:cubicBezTo>
                  <a:cubicBezTo>
                    <a:pt x="446233" y="252442"/>
                    <a:pt x="448106" y="254496"/>
                    <a:pt x="450158" y="250835"/>
                  </a:cubicBezTo>
                  <a:cubicBezTo>
                    <a:pt x="451585" y="248156"/>
                    <a:pt x="453904" y="245388"/>
                    <a:pt x="455063" y="242887"/>
                  </a:cubicBezTo>
                  <a:cubicBezTo>
                    <a:pt x="456758" y="239048"/>
                    <a:pt x="454618" y="236458"/>
                    <a:pt x="452744" y="233422"/>
                  </a:cubicBezTo>
                  <a:cubicBezTo>
                    <a:pt x="451050" y="230743"/>
                    <a:pt x="450247" y="228779"/>
                    <a:pt x="450158" y="225475"/>
                  </a:cubicBezTo>
                  <a:cubicBezTo>
                    <a:pt x="449979" y="222349"/>
                    <a:pt x="447928" y="218063"/>
                    <a:pt x="448374" y="215384"/>
                  </a:cubicBezTo>
                  <a:cubicBezTo>
                    <a:pt x="448998" y="210830"/>
                    <a:pt x="452655" y="213955"/>
                    <a:pt x="455599" y="213598"/>
                  </a:cubicBezTo>
                  <a:cubicBezTo>
                    <a:pt x="460683" y="212884"/>
                    <a:pt x="461575" y="198954"/>
                    <a:pt x="456669" y="199846"/>
                  </a:cubicBezTo>
                  <a:lnTo>
                    <a:pt x="395661" y="200918"/>
                  </a:lnTo>
                  <a:lnTo>
                    <a:pt x="394947" y="159663"/>
                  </a:lnTo>
                  <a:lnTo>
                    <a:pt x="353383" y="158591"/>
                  </a:lnTo>
                  <a:lnTo>
                    <a:pt x="353026" y="114836"/>
                  </a:lnTo>
                  <a:lnTo>
                    <a:pt x="331353" y="72866"/>
                  </a:lnTo>
                  <a:lnTo>
                    <a:pt x="271058" y="72152"/>
                  </a:lnTo>
                  <a:lnTo>
                    <a:pt x="271415" y="8662"/>
                  </a:lnTo>
                  <a:lnTo>
                    <a:pt x="192657" y="8662"/>
                  </a:lnTo>
                  <a:lnTo>
                    <a:pt x="192657" y="0"/>
                  </a:lnTo>
                  <a:lnTo>
                    <a:pt x="151450" y="0"/>
                  </a:lnTo>
                  <a:lnTo>
                    <a:pt x="151450" y="9198"/>
                  </a:lnTo>
                  <a:lnTo>
                    <a:pt x="92939" y="9198"/>
                  </a:lnTo>
                  <a:lnTo>
                    <a:pt x="92939" y="6965"/>
                  </a:lnTo>
                  <a:cubicBezTo>
                    <a:pt x="92493" y="7680"/>
                    <a:pt x="92136" y="8483"/>
                    <a:pt x="91958" y="9287"/>
                  </a:cubicBezTo>
                  <a:cubicBezTo>
                    <a:pt x="91244" y="11698"/>
                    <a:pt x="91512" y="14288"/>
                    <a:pt x="91512" y="16788"/>
                  </a:cubicBezTo>
                  <a:cubicBezTo>
                    <a:pt x="91512" y="21431"/>
                    <a:pt x="91155" y="25628"/>
                    <a:pt x="90799" y="30182"/>
                  </a:cubicBezTo>
                  <a:cubicBezTo>
                    <a:pt x="90442" y="34558"/>
                    <a:pt x="90531" y="35272"/>
                    <a:pt x="86071" y="35630"/>
                  </a:cubicBezTo>
                  <a:cubicBezTo>
                    <a:pt x="84555" y="35719"/>
                    <a:pt x="81969" y="35630"/>
                    <a:pt x="80630" y="36433"/>
                  </a:cubicBezTo>
                  <a:cubicBezTo>
                    <a:pt x="78668" y="37683"/>
                    <a:pt x="79114" y="39112"/>
                    <a:pt x="76795" y="39648"/>
                  </a:cubicBezTo>
                  <a:cubicBezTo>
                    <a:pt x="71890" y="40719"/>
                    <a:pt x="72603" y="35987"/>
                    <a:pt x="71265" y="32861"/>
                  </a:cubicBezTo>
                  <a:cubicBezTo>
                    <a:pt x="69035" y="27593"/>
                    <a:pt x="67787" y="29379"/>
                    <a:pt x="63684" y="29825"/>
                  </a:cubicBezTo>
                  <a:cubicBezTo>
                    <a:pt x="60116" y="30182"/>
                    <a:pt x="58867" y="28307"/>
                    <a:pt x="55389" y="29468"/>
                  </a:cubicBezTo>
                  <a:cubicBezTo>
                    <a:pt x="52891" y="30272"/>
                    <a:pt x="49502" y="30093"/>
                    <a:pt x="46737" y="30986"/>
                  </a:cubicBezTo>
                  <a:cubicBezTo>
                    <a:pt x="43615" y="31968"/>
                    <a:pt x="36658" y="39916"/>
                    <a:pt x="33091" y="38130"/>
                  </a:cubicBezTo>
                  <a:lnTo>
                    <a:pt x="33626" y="73045"/>
                  </a:lnTo>
                  <a:lnTo>
                    <a:pt x="803" y="72777"/>
                  </a:lnTo>
                  <a:lnTo>
                    <a:pt x="0" y="137071"/>
                  </a:lnTo>
                  <a:lnTo>
                    <a:pt x="30058" y="137874"/>
                  </a:lnTo>
                  <a:lnTo>
                    <a:pt x="32734" y="519261"/>
                  </a:lnTo>
                  <a:cubicBezTo>
                    <a:pt x="39334" y="519261"/>
                    <a:pt x="45934" y="519261"/>
                    <a:pt x="52445" y="519261"/>
                  </a:cubicBezTo>
                  <a:cubicBezTo>
                    <a:pt x="70016" y="519261"/>
                    <a:pt x="87587" y="519351"/>
                    <a:pt x="105159" y="519440"/>
                  </a:cubicBezTo>
                  <a:close/>
                </a:path>
              </a:pathLst>
            </a:custGeom>
            <a:grpFill/>
            <a:ln w="3175" cap="flat">
              <a:solidFill>
                <a:schemeClr val="bg1">
                  <a:lumMod val="85000"/>
                </a:schemeClr>
              </a:solidFill>
              <a:prstDash val="solid"/>
              <a:miter/>
            </a:ln>
          </p:spPr>
          <p:txBody>
            <a:bodyPr/>
            <a:lstStyle/>
            <a:p>
              <a:endParaRPr lang="en-US"/>
            </a:p>
          </p:txBody>
        </p:sp>
        <p:sp>
          <p:nvSpPr>
            <p:cNvPr id="934" name="Freeform 933">
              <a:extLst>
                <a:ext uri="{FF2B5EF4-FFF2-40B4-BE49-F238E27FC236}">
                  <a16:creationId xmlns:a16="http://schemas.microsoft.com/office/drawing/2014/main" id="{18C3FA19-899A-E10C-C722-91DEF1CDDE70}"/>
                </a:ext>
              </a:extLst>
            </p:cNvPr>
            <p:cNvSpPr/>
            <p:nvPr/>
          </p:nvSpPr>
          <p:spPr>
            <a:xfrm>
              <a:off x="10244367" y="1394727"/>
              <a:ext cx="482356" cy="513367"/>
            </a:xfrm>
            <a:custGeom>
              <a:avLst/>
              <a:gdLst>
                <a:gd name="csX0" fmla="*/ 476559 w 482356"/>
                <a:gd name="csY0" fmla="*/ 513368 h 513367"/>
                <a:gd name="csX1" fmla="*/ 476381 w 482356"/>
                <a:gd name="csY1" fmla="*/ 447556 h 513367"/>
                <a:gd name="csX2" fmla="*/ 472813 w 482356"/>
                <a:gd name="csY2" fmla="*/ 447199 h 513367"/>
                <a:gd name="csX3" fmla="*/ 472456 w 482356"/>
                <a:gd name="csY3" fmla="*/ 382637 h 513367"/>
                <a:gd name="csX4" fmla="*/ 481286 w 482356"/>
                <a:gd name="csY4" fmla="*/ 382459 h 513367"/>
                <a:gd name="csX5" fmla="*/ 482357 w 482356"/>
                <a:gd name="csY5" fmla="*/ 1072 h 513367"/>
                <a:gd name="csX6" fmla="*/ 482267 w 482356"/>
                <a:gd name="csY6" fmla="*/ 536 h 513367"/>
                <a:gd name="csX7" fmla="*/ 714 w 482356"/>
                <a:gd name="csY7" fmla="*/ 0 h 513367"/>
                <a:gd name="csX8" fmla="*/ 357 w 482356"/>
                <a:gd name="csY8" fmla="*/ 0 h 513367"/>
                <a:gd name="csX9" fmla="*/ 0 w 482356"/>
                <a:gd name="csY9" fmla="*/ 63490 h 513367"/>
                <a:gd name="csX10" fmla="*/ 60295 w 482356"/>
                <a:gd name="csY10" fmla="*/ 64204 h 513367"/>
                <a:gd name="csX11" fmla="*/ 81969 w 482356"/>
                <a:gd name="csY11" fmla="*/ 106174 h 513367"/>
                <a:gd name="csX12" fmla="*/ 82325 w 482356"/>
                <a:gd name="csY12" fmla="*/ 149929 h 513367"/>
                <a:gd name="csX13" fmla="*/ 123889 w 482356"/>
                <a:gd name="csY13" fmla="*/ 151001 h 513367"/>
                <a:gd name="csX14" fmla="*/ 124603 w 482356"/>
                <a:gd name="csY14" fmla="*/ 192256 h 513367"/>
                <a:gd name="csX15" fmla="*/ 185611 w 482356"/>
                <a:gd name="csY15" fmla="*/ 191185 h 513367"/>
                <a:gd name="csX16" fmla="*/ 184541 w 482356"/>
                <a:gd name="csY16" fmla="*/ 204936 h 513367"/>
                <a:gd name="csX17" fmla="*/ 177316 w 482356"/>
                <a:gd name="csY17" fmla="*/ 206722 h 513367"/>
                <a:gd name="csX18" fmla="*/ 179100 w 482356"/>
                <a:gd name="csY18" fmla="*/ 216813 h 513367"/>
                <a:gd name="csX19" fmla="*/ 181686 w 482356"/>
                <a:gd name="csY19" fmla="*/ 224760 h 513367"/>
                <a:gd name="csX20" fmla="*/ 184006 w 482356"/>
                <a:gd name="csY20" fmla="*/ 234226 h 513367"/>
                <a:gd name="csX21" fmla="*/ 179100 w 482356"/>
                <a:gd name="csY21" fmla="*/ 242173 h 513367"/>
                <a:gd name="csX22" fmla="*/ 172232 w 482356"/>
                <a:gd name="csY22" fmla="*/ 245834 h 513367"/>
                <a:gd name="csX23" fmla="*/ 179368 w 482356"/>
                <a:gd name="csY23" fmla="*/ 273963 h 513367"/>
                <a:gd name="csX24" fmla="*/ 189090 w 482356"/>
                <a:gd name="csY24" fmla="*/ 280124 h 513367"/>
                <a:gd name="csX25" fmla="*/ 189357 w 482356"/>
                <a:gd name="csY25" fmla="*/ 285482 h 513367"/>
                <a:gd name="csX26" fmla="*/ 193014 w 482356"/>
                <a:gd name="csY26" fmla="*/ 288607 h 513367"/>
                <a:gd name="csX27" fmla="*/ 191676 w 482356"/>
                <a:gd name="csY27" fmla="*/ 296555 h 513367"/>
                <a:gd name="csX28" fmla="*/ 196314 w 482356"/>
                <a:gd name="csY28" fmla="*/ 301377 h 513367"/>
                <a:gd name="csX29" fmla="*/ 207196 w 482356"/>
                <a:gd name="csY29" fmla="*/ 304949 h 513367"/>
                <a:gd name="csX30" fmla="*/ 208266 w 482356"/>
                <a:gd name="csY30" fmla="*/ 317272 h 513367"/>
                <a:gd name="csX31" fmla="*/ 214777 w 482356"/>
                <a:gd name="csY31" fmla="*/ 339239 h 513367"/>
                <a:gd name="csX32" fmla="*/ 215848 w 482356"/>
                <a:gd name="csY32" fmla="*/ 349508 h 513367"/>
                <a:gd name="csX33" fmla="*/ 233508 w 482356"/>
                <a:gd name="csY33" fmla="*/ 360402 h 513367"/>
                <a:gd name="csX34" fmla="*/ 252328 w 482356"/>
                <a:gd name="csY34" fmla="*/ 365760 h 513367"/>
                <a:gd name="csX35" fmla="*/ 269452 w 482356"/>
                <a:gd name="csY35" fmla="*/ 376922 h 513367"/>
                <a:gd name="csX36" fmla="*/ 275607 w 482356"/>
                <a:gd name="csY36" fmla="*/ 388531 h 513367"/>
                <a:gd name="csX37" fmla="*/ 282029 w 482356"/>
                <a:gd name="csY37" fmla="*/ 397460 h 513367"/>
                <a:gd name="csX38" fmla="*/ 290859 w 482356"/>
                <a:gd name="csY38" fmla="*/ 413712 h 513367"/>
                <a:gd name="csX39" fmla="*/ 294427 w 482356"/>
                <a:gd name="csY39" fmla="*/ 429786 h 513367"/>
                <a:gd name="csX40" fmla="*/ 294605 w 482356"/>
                <a:gd name="csY40" fmla="*/ 437287 h 513367"/>
                <a:gd name="csX41" fmla="*/ 298708 w 482356"/>
                <a:gd name="csY41" fmla="*/ 445234 h 513367"/>
                <a:gd name="csX42" fmla="*/ 299511 w 482356"/>
                <a:gd name="csY42" fmla="*/ 453896 h 513367"/>
                <a:gd name="csX43" fmla="*/ 307360 w 482356"/>
                <a:gd name="csY43" fmla="*/ 458182 h 513367"/>
                <a:gd name="csX44" fmla="*/ 310571 w 482356"/>
                <a:gd name="csY44" fmla="*/ 478899 h 513367"/>
                <a:gd name="csX45" fmla="*/ 312444 w 482356"/>
                <a:gd name="csY45" fmla="*/ 490597 h 513367"/>
                <a:gd name="csX46" fmla="*/ 319668 w 482356"/>
                <a:gd name="csY46" fmla="*/ 498723 h 513367"/>
                <a:gd name="csX47" fmla="*/ 318420 w 482356"/>
                <a:gd name="csY47" fmla="*/ 507117 h 513367"/>
                <a:gd name="csX48" fmla="*/ 310392 w 482356"/>
                <a:gd name="csY48" fmla="*/ 512118 h 513367"/>
                <a:gd name="csX49" fmla="*/ 310571 w 482356"/>
                <a:gd name="csY49" fmla="*/ 512564 h 513367"/>
                <a:gd name="csX50" fmla="*/ 476559 w 482356"/>
                <a:gd name="csY50" fmla="*/ 513278 h 513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482356" h="513367">
                  <a:moveTo>
                    <a:pt x="476559" y="513368"/>
                  </a:moveTo>
                  <a:lnTo>
                    <a:pt x="476381" y="447556"/>
                  </a:lnTo>
                  <a:lnTo>
                    <a:pt x="472813" y="447199"/>
                  </a:lnTo>
                  <a:lnTo>
                    <a:pt x="472456" y="382637"/>
                  </a:lnTo>
                  <a:lnTo>
                    <a:pt x="481286" y="382459"/>
                  </a:lnTo>
                  <a:lnTo>
                    <a:pt x="482357" y="1072"/>
                  </a:lnTo>
                  <a:cubicBezTo>
                    <a:pt x="482357" y="1072"/>
                    <a:pt x="482357" y="714"/>
                    <a:pt x="482267" y="536"/>
                  </a:cubicBezTo>
                  <a:lnTo>
                    <a:pt x="714" y="0"/>
                  </a:lnTo>
                  <a:lnTo>
                    <a:pt x="357" y="0"/>
                  </a:lnTo>
                  <a:lnTo>
                    <a:pt x="0" y="63490"/>
                  </a:lnTo>
                  <a:lnTo>
                    <a:pt x="60295" y="64204"/>
                  </a:lnTo>
                  <a:lnTo>
                    <a:pt x="81969" y="106174"/>
                  </a:lnTo>
                  <a:lnTo>
                    <a:pt x="82325" y="149929"/>
                  </a:lnTo>
                  <a:lnTo>
                    <a:pt x="123889" y="151001"/>
                  </a:lnTo>
                  <a:lnTo>
                    <a:pt x="124603" y="192256"/>
                  </a:lnTo>
                  <a:lnTo>
                    <a:pt x="185611" y="191185"/>
                  </a:lnTo>
                  <a:cubicBezTo>
                    <a:pt x="190517" y="190292"/>
                    <a:pt x="189535" y="204222"/>
                    <a:pt x="184541" y="204936"/>
                  </a:cubicBezTo>
                  <a:cubicBezTo>
                    <a:pt x="181597" y="205294"/>
                    <a:pt x="177940" y="202168"/>
                    <a:pt x="177316" y="206722"/>
                  </a:cubicBezTo>
                  <a:cubicBezTo>
                    <a:pt x="176959" y="209401"/>
                    <a:pt x="179011" y="213688"/>
                    <a:pt x="179100" y="216813"/>
                  </a:cubicBezTo>
                  <a:cubicBezTo>
                    <a:pt x="179278" y="220117"/>
                    <a:pt x="179992" y="222081"/>
                    <a:pt x="181686" y="224760"/>
                  </a:cubicBezTo>
                  <a:cubicBezTo>
                    <a:pt x="183560" y="227707"/>
                    <a:pt x="185700" y="230386"/>
                    <a:pt x="184006" y="234226"/>
                  </a:cubicBezTo>
                  <a:cubicBezTo>
                    <a:pt x="182935" y="236726"/>
                    <a:pt x="180527" y="239494"/>
                    <a:pt x="179100" y="242173"/>
                  </a:cubicBezTo>
                  <a:cubicBezTo>
                    <a:pt x="177138" y="245924"/>
                    <a:pt x="175175" y="243781"/>
                    <a:pt x="172232" y="245834"/>
                  </a:cubicBezTo>
                  <a:cubicBezTo>
                    <a:pt x="162510" y="252532"/>
                    <a:pt x="172143" y="269051"/>
                    <a:pt x="179368" y="273963"/>
                  </a:cubicBezTo>
                  <a:cubicBezTo>
                    <a:pt x="182846" y="276284"/>
                    <a:pt x="187841" y="275570"/>
                    <a:pt x="189090" y="280124"/>
                  </a:cubicBezTo>
                  <a:cubicBezTo>
                    <a:pt x="189535" y="281821"/>
                    <a:pt x="188643" y="283786"/>
                    <a:pt x="189357" y="285482"/>
                  </a:cubicBezTo>
                  <a:cubicBezTo>
                    <a:pt x="190249" y="287625"/>
                    <a:pt x="191498" y="287179"/>
                    <a:pt x="193014" y="288607"/>
                  </a:cubicBezTo>
                  <a:cubicBezTo>
                    <a:pt x="196760" y="292358"/>
                    <a:pt x="193906" y="293251"/>
                    <a:pt x="191676" y="296555"/>
                  </a:cubicBezTo>
                  <a:cubicBezTo>
                    <a:pt x="188733" y="300930"/>
                    <a:pt x="192211" y="301377"/>
                    <a:pt x="196314" y="301377"/>
                  </a:cubicBezTo>
                  <a:cubicBezTo>
                    <a:pt x="200417" y="301377"/>
                    <a:pt x="204787" y="301109"/>
                    <a:pt x="207196" y="304949"/>
                  </a:cubicBezTo>
                  <a:cubicBezTo>
                    <a:pt x="209336" y="308342"/>
                    <a:pt x="208177" y="313343"/>
                    <a:pt x="208266" y="317272"/>
                  </a:cubicBezTo>
                  <a:cubicBezTo>
                    <a:pt x="208534" y="325309"/>
                    <a:pt x="214331" y="331113"/>
                    <a:pt x="214777" y="339239"/>
                  </a:cubicBezTo>
                  <a:cubicBezTo>
                    <a:pt x="214956" y="342453"/>
                    <a:pt x="214064" y="346561"/>
                    <a:pt x="215848" y="349508"/>
                  </a:cubicBezTo>
                  <a:cubicBezTo>
                    <a:pt x="219237" y="354955"/>
                    <a:pt x="228156" y="356919"/>
                    <a:pt x="233508" y="360402"/>
                  </a:cubicBezTo>
                  <a:cubicBezTo>
                    <a:pt x="239484" y="364331"/>
                    <a:pt x="245192" y="364956"/>
                    <a:pt x="252328" y="365760"/>
                  </a:cubicBezTo>
                  <a:cubicBezTo>
                    <a:pt x="259106" y="366474"/>
                    <a:pt x="265439" y="371118"/>
                    <a:pt x="269452" y="376922"/>
                  </a:cubicBezTo>
                  <a:cubicBezTo>
                    <a:pt x="271950" y="380583"/>
                    <a:pt x="273109" y="385048"/>
                    <a:pt x="275607" y="388531"/>
                  </a:cubicBezTo>
                  <a:cubicBezTo>
                    <a:pt x="277748" y="391567"/>
                    <a:pt x="279977" y="394335"/>
                    <a:pt x="282029" y="397460"/>
                  </a:cubicBezTo>
                  <a:cubicBezTo>
                    <a:pt x="285329" y="402640"/>
                    <a:pt x="289164" y="407729"/>
                    <a:pt x="290859" y="413712"/>
                  </a:cubicBezTo>
                  <a:cubicBezTo>
                    <a:pt x="292108" y="418177"/>
                    <a:pt x="295319" y="425232"/>
                    <a:pt x="294427" y="429786"/>
                  </a:cubicBezTo>
                  <a:cubicBezTo>
                    <a:pt x="293713" y="433090"/>
                    <a:pt x="293000" y="433983"/>
                    <a:pt x="294605" y="437287"/>
                  </a:cubicBezTo>
                  <a:cubicBezTo>
                    <a:pt x="295943" y="440055"/>
                    <a:pt x="298084" y="442198"/>
                    <a:pt x="298708" y="445234"/>
                  </a:cubicBezTo>
                  <a:cubicBezTo>
                    <a:pt x="299243" y="448002"/>
                    <a:pt x="297727" y="451485"/>
                    <a:pt x="299511" y="453896"/>
                  </a:cubicBezTo>
                  <a:cubicBezTo>
                    <a:pt x="301384" y="456486"/>
                    <a:pt x="305219" y="455682"/>
                    <a:pt x="307360" y="458182"/>
                  </a:cubicBezTo>
                  <a:cubicBezTo>
                    <a:pt x="311819" y="463451"/>
                    <a:pt x="309322" y="472559"/>
                    <a:pt x="310571" y="478899"/>
                  </a:cubicBezTo>
                  <a:cubicBezTo>
                    <a:pt x="311284" y="482560"/>
                    <a:pt x="311373" y="487114"/>
                    <a:pt x="312444" y="490597"/>
                  </a:cubicBezTo>
                  <a:cubicBezTo>
                    <a:pt x="313692" y="494526"/>
                    <a:pt x="318063" y="495419"/>
                    <a:pt x="319668" y="498723"/>
                  </a:cubicBezTo>
                  <a:cubicBezTo>
                    <a:pt x="320917" y="501223"/>
                    <a:pt x="319758" y="505331"/>
                    <a:pt x="318420" y="507117"/>
                  </a:cubicBezTo>
                  <a:cubicBezTo>
                    <a:pt x="315565" y="510957"/>
                    <a:pt x="313692" y="511939"/>
                    <a:pt x="310392" y="512118"/>
                  </a:cubicBezTo>
                  <a:lnTo>
                    <a:pt x="310571" y="512564"/>
                  </a:lnTo>
                  <a:lnTo>
                    <a:pt x="476559" y="513278"/>
                  </a:lnTo>
                  <a:close/>
                </a:path>
              </a:pathLst>
            </a:custGeom>
            <a:grpFill/>
            <a:ln w="3175" cap="flat">
              <a:solidFill>
                <a:schemeClr val="bg1">
                  <a:lumMod val="85000"/>
                </a:schemeClr>
              </a:solidFill>
              <a:prstDash val="solid"/>
              <a:miter/>
            </a:ln>
          </p:spPr>
          <p:txBody>
            <a:bodyPr/>
            <a:lstStyle/>
            <a:p>
              <a:endParaRPr lang="en-US"/>
            </a:p>
          </p:txBody>
        </p:sp>
        <p:grpSp>
          <p:nvGrpSpPr>
            <p:cNvPr id="935" name="Graphic 10">
              <a:extLst>
                <a:ext uri="{FF2B5EF4-FFF2-40B4-BE49-F238E27FC236}">
                  <a16:creationId xmlns:a16="http://schemas.microsoft.com/office/drawing/2014/main" id="{0828F451-B0F4-9714-19F1-DAB3A9015D0F}"/>
                </a:ext>
              </a:extLst>
            </p:cNvPr>
            <p:cNvGrpSpPr/>
            <p:nvPr/>
          </p:nvGrpSpPr>
          <p:grpSpPr>
            <a:xfrm>
              <a:off x="9585587" y="1905148"/>
              <a:ext cx="420456" cy="320575"/>
              <a:chOff x="9585587" y="1905148"/>
              <a:chExt cx="420456" cy="320575"/>
            </a:xfrm>
            <a:grpFill/>
          </p:grpSpPr>
          <p:sp>
            <p:nvSpPr>
              <p:cNvPr id="1226" name="Freeform 1225">
                <a:extLst>
                  <a:ext uri="{FF2B5EF4-FFF2-40B4-BE49-F238E27FC236}">
                    <a16:creationId xmlns:a16="http://schemas.microsoft.com/office/drawing/2014/main" id="{82BA6FFC-E389-2663-AEA4-DE5BC6514D08}"/>
                  </a:ext>
                </a:extLst>
              </p:cNvPr>
              <p:cNvSpPr/>
              <p:nvPr/>
            </p:nvSpPr>
            <p:spPr>
              <a:xfrm>
                <a:off x="9619186" y="1905148"/>
                <a:ext cx="386857" cy="320575"/>
              </a:xfrm>
              <a:custGeom>
                <a:avLst/>
                <a:gdLst>
                  <a:gd name="csX0" fmla="*/ 266626 w 386857"/>
                  <a:gd name="csY0" fmla="*/ 318968 h 320575"/>
                  <a:gd name="csX1" fmla="*/ 384182 w 386857"/>
                  <a:gd name="csY1" fmla="*/ 320576 h 320575"/>
                  <a:gd name="csX2" fmla="*/ 386858 w 386857"/>
                  <a:gd name="csY2" fmla="*/ 0 h 320575"/>
                  <a:gd name="csX3" fmla="*/ 86188 w 386857"/>
                  <a:gd name="csY3" fmla="*/ 0 h 320575"/>
                  <a:gd name="csX4" fmla="*/ 80123 w 386857"/>
                  <a:gd name="csY4" fmla="*/ 5715 h 320575"/>
                  <a:gd name="csX5" fmla="*/ 77536 w 386857"/>
                  <a:gd name="csY5" fmla="*/ 17413 h 320575"/>
                  <a:gd name="csX6" fmla="*/ 81906 w 386857"/>
                  <a:gd name="csY6" fmla="*/ 25985 h 320575"/>
                  <a:gd name="csX7" fmla="*/ 86901 w 386857"/>
                  <a:gd name="csY7" fmla="*/ 31790 h 320575"/>
                  <a:gd name="csX8" fmla="*/ 69598 w 386857"/>
                  <a:gd name="csY8" fmla="*/ 33040 h 320575"/>
                  <a:gd name="csX9" fmla="*/ 67903 w 386857"/>
                  <a:gd name="csY9" fmla="*/ 43577 h 320575"/>
                  <a:gd name="csX10" fmla="*/ 58449 w 386857"/>
                  <a:gd name="csY10" fmla="*/ 43577 h 320575"/>
                  <a:gd name="csX11" fmla="*/ 48994 w 386857"/>
                  <a:gd name="csY11" fmla="*/ 43577 h 320575"/>
                  <a:gd name="csX12" fmla="*/ 55416 w 386857"/>
                  <a:gd name="csY12" fmla="*/ 51614 h 320575"/>
                  <a:gd name="csX13" fmla="*/ 57022 w 386857"/>
                  <a:gd name="csY13" fmla="*/ 60633 h 320575"/>
                  <a:gd name="csX14" fmla="*/ 75039 w 386857"/>
                  <a:gd name="csY14" fmla="*/ 59383 h 320575"/>
                  <a:gd name="csX15" fmla="*/ 68795 w 386857"/>
                  <a:gd name="csY15" fmla="*/ 69116 h 320575"/>
                  <a:gd name="csX16" fmla="*/ 54881 w 386857"/>
                  <a:gd name="csY16" fmla="*/ 85814 h 320575"/>
                  <a:gd name="csX17" fmla="*/ 52919 w 386857"/>
                  <a:gd name="csY17" fmla="*/ 76527 h 320575"/>
                  <a:gd name="csX18" fmla="*/ 45070 w 386857"/>
                  <a:gd name="csY18" fmla="*/ 77867 h 320575"/>
                  <a:gd name="csX19" fmla="*/ 35348 w 386857"/>
                  <a:gd name="csY19" fmla="*/ 75367 h 320575"/>
                  <a:gd name="csX20" fmla="*/ 32494 w 386857"/>
                  <a:gd name="csY20" fmla="*/ 81439 h 320575"/>
                  <a:gd name="csX21" fmla="*/ 41948 w 386857"/>
                  <a:gd name="csY21" fmla="*/ 85189 h 320575"/>
                  <a:gd name="csX22" fmla="*/ 52383 w 386857"/>
                  <a:gd name="csY22" fmla="*/ 91261 h 320575"/>
                  <a:gd name="csX23" fmla="*/ 60678 w 386857"/>
                  <a:gd name="csY23" fmla="*/ 94119 h 320575"/>
                  <a:gd name="csX24" fmla="*/ 70490 w 386857"/>
                  <a:gd name="csY24" fmla="*/ 98941 h 320575"/>
                  <a:gd name="csX25" fmla="*/ 81282 w 386857"/>
                  <a:gd name="csY25" fmla="*/ 96709 h 320575"/>
                  <a:gd name="csX26" fmla="*/ 91450 w 386857"/>
                  <a:gd name="csY26" fmla="*/ 96351 h 320575"/>
                  <a:gd name="csX27" fmla="*/ 110805 w 386857"/>
                  <a:gd name="csY27" fmla="*/ 91172 h 320575"/>
                  <a:gd name="csX28" fmla="*/ 114462 w 386857"/>
                  <a:gd name="csY28" fmla="*/ 88404 h 320575"/>
                  <a:gd name="csX29" fmla="*/ 119189 w 386857"/>
                  <a:gd name="csY29" fmla="*/ 87154 h 320575"/>
                  <a:gd name="csX30" fmla="*/ 128911 w 386857"/>
                  <a:gd name="csY30" fmla="*/ 85725 h 320575"/>
                  <a:gd name="csX31" fmla="*/ 146126 w 386857"/>
                  <a:gd name="csY31" fmla="*/ 87243 h 320575"/>
                  <a:gd name="csX32" fmla="*/ 137563 w 386857"/>
                  <a:gd name="csY32" fmla="*/ 92333 h 320575"/>
                  <a:gd name="csX33" fmla="*/ 122846 w 386857"/>
                  <a:gd name="csY33" fmla="*/ 97691 h 320575"/>
                  <a:gd name="csX34" fmla="*/ 113035 w 386857"/>
                  <a:gd name="csY34" fmla="*/ 93315 h 320575"/>
                  <a:gd name="csX35" fmla="*/ 110091 w 386857"/>
                  <a:gd name="csY35" fmla="*/ 98494 h 320575"/>
                  <a:gd name="csX36" fmla="*/ 104829 w 386857"/>
                  <a:gd name="csY36" fmla="*/ 100727 h 320575"/>
                  <a:gd name="csX37" fmla="*/ 111251 w 386857"/>
                  <a:gd name="csY37" fmla="*/ 110460 h 320575"/>
                  <a:gd name="csX38" fmla="*/ 119457 w 386857"/>
                  <a:gd name="csY38" fmla="*/ 121265 h 320575"/>
                  <a:gd name="csX39" fmla="*/ 108308 w 386857"/>
                  <a:gd name="csY39" fmla="*/ 116622 h 320575"/>
                  <a:gd name="csX40" fmla="*/ 102778 w 386857"/>
                  <a:gd name="csY40" fmla="*/ 109300 h 320575"/>
                  <a:gd name="csX41" fmla="*/ 82709 w 386857"/>
                  <a:gd name="csY41" fmla="*/ 103942 h 320575"/>
                  <a:gd name="csX42" fmla="*/ 57468 w 386857"/>
                  <a:gd name="csY42" fmla="*/ 101084 h 320575"/>
                  <a:gd name="csX43" fmla="*/ 33920 w 386857"/>
                  <a:gd name="csY43" fmla="*/ 90637 h 320575"/>
                  <a:gd name="csX44" fmla="*/ 23842 w 386857"/>
                  <a:gd name="csY44" fmla="*/ 85814 h 320575"/>
                  <a:gd name="csX45" fmla="*/ 17241 w 386857"/>
                  <a:gd name="csY45" fmla="*/ 86172 h 320575"/>
                  <a:gd name="csX46" fmla="*/ 7163 w 386857"/>
                  <a:gd name="csY46" fmla="*/ 88761 h 320575"/>
                  <a:gd name="csX47" fmla="*/ 4576 w 386857"/>
                  <a:gd name="csY47" fmla="*/ 93047 h 320575"/>
                  <a:gd name="csX48" fmla="*/ 1811 w 386857"/>
                  <a:gd name="csY48" fmla="*/ 96977 h 320575"/>
                  <a:gd name="csX49" fmla="*/ 27 w 386857"/>
                  <a:gd name="csY49" fmla="*/ 105370 h 320575"/>
                  <a:gd name="csX50" fmla="*/ 1544 w 386857"/>
                  <a:gd name="csY50" fmla="*/ 113943 h 320575"/>
                  <a:gd name="csX51" fmla="*/ 11176 w 386857"/>
                  <a:gd name="csY51" fmla="*/ 113229 h 320575"/>
                  <a:gd name="csX52" fmla="*/ 14209 w 386857"/>
                  <a:gd name="csY52" fmla="*/ 110550 h 320575"/>
                  <a:gd name="csX53" fmla="*/ 18133 w 386857"/>
                  <a:gd name="csY53" fmla="*/ 108674 h 320575"/>
                  <a:gd name="csX54" fmla="*/ 24645 w 386857"/>
                  <a:gd name="csY54" fmla="*/ 103584 h 320575"/>
                  <a:gd name="csX55" fmla="*/ 27499 w 386857"/>
                  <a:gd name="csY55" fmla="*/ 124927 h 320575"/>
                  <a:gd name="csX56" fmla="*/ 11444 w 386857"/>
                  <a:gd name="csY56" fmla="*/ 123051 h 320575"/>
                  <a:gd name="csX57" fmla="*/ 3327 w 386857"/>
                  <a:gd name="csY57" fmla="*/ 123855 h 320575"/>
                  <a:gd name="csX58" fmla="*/ 8054 w 386857"/>
                  <a:gd name="csY58" fmla="*/ 131802 h 320575"/>
                  <a:gd name="csX59" fmla="*/ 16439 w 386857"/>
                  <a:gd name="csY59" fmla="*/ 136178 h 320575"/>
                  <a:gd name="csX60" fmla="*/ 17420 w 386857"/>
                  <a:gd name="csY60" fmla="*/ 144483 h 320575"/>
                  <a:gd name="csX61" fmla="*/ 25715 w 386857"/>
                  <a:gd name="csY61" fmla="*/ 149215 h 320575"/>
                  <a:gd name="csX62" fmla="*/ 34634 w 386857"/>
                  <a:gd name="csY62" fmla="*/ 151805 h 320575"/>
                  <a:gd name="csX63" fmla="*/ 42305 w 386857"/>
                  <a:gd name="csY63" fmla="*/ 158591 h 320575"/>
                  <a:gd name="csX64" fmla="*/ 54167 w 386857"/>
                  <a:gd name="csY64" fmla="*/ 159574 h 320575"/>
                  <a:gd name="csX65" fmla="*/ 73968 w 386857"/>
                  <a:gd name="csY65" fmla="*/ 184845 h 320575"/>
                  <a:gd name="csX66" fmla="*/ 74682 w 386857"/>
                  <a:gd name="csY66" fmla="*/ 187434 h 320575"/>
                  <a:gd name="csX67" fmla="*/ 266269 w 386857"/>
                  <a:gd name="csY67" fmla="*/ 191096 h 320575"/>
                  <a:gd name="csX68" fmla="*/ 266804 w 386857"/>
                  <a:gd name="csY68" fmla="*/ 319147 h 3205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386857" h="320575">
                    <a:moveTo>
                      <a:pt x="266626" y="318968"/>
                    </a:moveTo>
                    <a:lnTo>
                      <a:pt x="384182" y="320576"/>
                    </a:lnTo>
                    <a:lnTo>
                      <a:pt x="386858" y="0"/>
                    </a:lnTo>
                    <a:lnTo>
                      <a:pt x="86188" y="0"/>
                    </a:lnTo>
                    <a:cubicBezTo>
                      <a:pt x="84493" y="2054"/>
                      <a:pt x="82531" y="3751"/>
                      <a:pt x="80123" y="5715"/>
                    </a:cubicBezTo>
                    <a:cubicBezTo>
                      <a:pt x="76109" y="8930"/>
                      <a:pt x="76376" y="12770"/>
                      <a:pt x="77536" y="17413"/>
                    </a:cubicBezTo>
                    <a:cubicBezTo>
                      <a:pt x="78339" y="20895"/>
                      <a:pt x="78874" y="23753"/>
                      <a:pt x="81906" y="25985"/>
                    </a:cubicBezTo>
                    <a:cubicBezTo>
                      <a:pt x="84226" y="27682"/>
                      <a:pt x="87347" y="28218"/>
                      <a:pt x="86901" y="31790"/>
                    </a:cubicBezTo>
                    <a:cubicBezTo>
                      <a:pt x="80836" y="36165"/>
                      <a:pt x="71471" y="23664"/>
                      <a:pt x="69598" y="33040"/>
                    </a:cubicBezTo>
                    <a:cubicBezTo>
                      <a:pt x="68884" y="36433"/>
                      <a:pt x="70668" y="40719"/>
                      <a:pt x="67903" y="43577"/>
                    </a:cubicBezTo>
                    <a:cubicBezTo>
                      <a:pt x="65138" y="46256"/>
                      <a:pt x="61481" y="44381"/>
                      <a:pt x="58449" y="43577"/>
                    </a:cubicBezTo>
                    <a:cubicBezTo>
                      <a:pt x="56130" y="42952"/>
                      <a:pt x="50064" y="41344"/>
                      <a:pt x="48994" y="43577"/>
                    </a:cubicBezTo>
                    <a:cubicBezTo>
                      <a:pt x="47032" y="47595"/>
                      <a:pt x="53900" y="49828"/>
                      <a:pt x="55416" y="51614"/>
                    </a:cubicBezTo>
                    <a:cubicBezTo>
                      <a:pt x="57824" y="54293"/>
                      <a:pt x="55951" y="57597"/>
                      <a:pt x="57022" y="60633"/>
                    </a:cubicBezTo>
                    <a:cubicBezTo>
                      <a:pt x="61125" y="72956"/>
                      <a:pt x="73344" y="49917"/>
                      <a:pt x="75039" y="59383"/>
                    </a:cubicBezTo>
                    <a:cubicBezTo>
                      <a:pt x="76020" y="64651"/>
                      <a:pt x="72006" y="66437"/>
                      <a:pt x="68795" y="69116"/>
                    </a:cubicBezTo>
                    <a:cubicBezTo>
                      <a:pt x="64692" y="72598"/>
                      <a:pt x="60857" y="85904"/>
                      <a:pt x="54881" y="85814"/>
                    </a:cubicBezTo>
                    <a:cubicBezTo>
                      <a:pt x="53811" y="83761"/>
                      <a:pt x="54256" y="77867"/>
                      <a:pt x="52919" y="76527"/>
                    </a:cubicBezTo>
                    <a:cubicBezTo>
                      <a:pt x="51046" y="74563"/>
                      <a:pt x="47656" y="78046"/>
                      <a:pt x="45070" y="77867"/>
                    </a:cubicBezTo>
                    <a:cubicBezTo>
                      <a:pt x="41769" y="77688"/>
                      <a:pt x="38915" y="75277"/>
                      <a:pt x="35348" y="75367"/>
                    </a:cubicBezTo>
                    <a:cubicBezTo>
                      <a:pt x="31423" y="75367"/>
                      <a:pt x="28658" y="78403"/>
                      <a:pt x="32494" y="81439"/>
                    </a:cubicBezTo>
                    <a:cubicBezTo>
                      <a:pt x="34723" y="83225"/>
                      <a:pt x="39183" y="83761"/>
                      <a:pt x="41948" y="85189"/>
                    </a:cubicBezTo>
                    <a:cubicBezTo>
                      <a:pt x="45516" y="87064"/>
                      <a:pt x="48905" y="89208"/>
                      <a:pt x="52383" y="91261"/>
                    </a:cubicBezTo>
                    <a:cubicBezTo>
                      <a:pt x="55327" y="93047"/>
                      <a:pt x="57200" y="93583"/>
                      <a:pt x="60678" y="94119"/>
                    </a:cubicBezTo>
                    <a:cubicBezTo>
                      <a:pt x="64781" y="94744"/>
                      <a:pt x="66298" y="98584"/>
                      <a:pt x="70490" y="98941"/>
                    </a:cubicBezTo>
                    <a:cubicBezTo>
                      <a:pt x="74057" y="99298"/>
                      <a:pt x="77536" y="96887"/>
                      <a:pt x="81282" y="96709"/>
                    </a:cubicBezTo>
                    <a:cubicBezTo>
                      <a:pt x="84582" y="96530"/>
                      <a:pt x="88061" y="96351"/>
                      <a:pt x="91450" y="96351"/>
                    </a:cubicBezTo>
                    <a:cubicBezTo>
                      <a:pt x="98585" y="96351"/>
                      <a:pt x="104562" y="93673"/>
                      <a:pt x="110805" y="91172"/>
                    </a:cubicBezTo>
                    <a:cubicBezTo>
                      <a:pt x="112500" y="90458"/>
                      <a:pt x="113213" y="89118"/>
                      <a:pt x="114462" y="88404"/>
                    </a:cubicBezTo>
                    <a:cubicBezTo>
                      <a:pt x="115621" y="87779"/>
                      <a:pt x="117851" y="87690"/>
                      <a:pt x="119189" y="87154"/>
                    </a:cubicBezTo>
                    <a:cubicBezTo>
                      <a:pt x="122578" y="85904"/>
                      <a:pt x="125522" y="86618"/>
                      <a:pt x="128911" y="85725"/>
                    </a:cubicBezTo>
                    <a:cubicBezTo>
                      <a:pt x="133549" y="84475"/>
                      <a:pt x="143717" y="80189"/>
                      <a:pt x="146126" y="87243"/>
                    </a:cubicBezTo>
                    <a:cubicBezTo>
                      <a:pt x="148355" y="93673"/>
                      <a:pt x="141398" y="92065"/>
                      <a:pt x="137563" y="92333"/>
                    </a:cubicBezTo>
                    <a:cubicBezTo>
                      <a:pt x="132122" y="92601"/>
                      <a:pt x="128287" y="98584"/>
                      <a:pt x="122846" y="97691"/>
                    </a:cubicBezTo>
                    <a:cubicBezTo>
                      <a:pt x="123203" y="92333"/>
                      <a:pt x="116959" y="90458"/>
                      <a:pt x="113035" y="93315"/>
                    </a:cubicBezTo>
                    <a:cubicBezTo>
                      <a:pt x="111073" y="94744"/>
                      <a:pt x="111519" y="96977"/>
                      <a:pt x="110091" y="98494"/>
                    </a:cubicBezTo>
                    <a:cubicBezTo>
                      <a:pt x="108664" y="99923"/>
                      <a:pt x="105721" y="99209"/>
                      <a:pt x="104829" y="100727"/>
                    </a:cubicBezTo>
                    <a:cubicBezTo>
                      <a:pt x="102599" y="104210"/>
                      <a:pt x="109646" y="108496"/>
                      <a:pt x="111251" y="110460"/>
                    </a:cubicBezTo>
                    <a:cubicBezTo>
                      <a:pt x="113124" y="112604"/>
                      <a:pt x="119992" y="118497"/>
                      <a:pt x="119457" y="121265"/>
                    </a:cubicBezTo>
                    <a:cubicBezTo>
                      <a:pt x="115265" y="121890"/>
                      <a:pt x="111519" y="118676"/>
                      <a:pt x="108308" y="116622"/>
                    </a:cubicBezTo>
                    <a:cubicBezTo>
                      <a:pt x="104651" y="114300"/>
                      <a:pt x="104026" y="113318"/>
                      <a:pt x="102778" y="109300"/>
                    </a:cubicBezTo>
                    <a:cubicBezTo>
                      <a:pt x="99299" y="98316"/>
                      <a:pt x="91183" y="104299"/>
                      <a:pt x="82709" y="103942"/>
                    </a:cubicBezTo>
                    <a:cubicBezTo>
                      <a:pt x="74147" y="103584"/>
                      <a:pt x="65495" y="103138"/>
                      <a:pt x="57468" y="101084"/>
                    </a:cubicBezTo>
                    <a:cubicBezTo>
                      <a:pt x="48816" y="98852"/>
                      <a:pt x="41680" y="94744"/>
                      <a:pt x="33920" y="90637"/>
                    </a:cubicBezTo>
                    <a:cubicBezTo>
                      <a:pt x="30888" y="89029"/>
                      <a:pt x="27053" y="86975"/>
                      <a:pt x="23842" y="85814"/>
                    </a:cubicBezTo>
                    <a:cubicBezTo>
                      <a:pt x="21612" y="85011"/>
                      <a:pt x="19471" y="85814"/>
                      <a:pt x="17241" y="86172"/>
                    </a:cubicBezTo>
                    <a:cubicBezTo>
                      <a:pt x="13852" y="86618"/>
                      <a:pt x="9660" y="86529"/>
                      <a:pt x="7163" y="88761"/>
                    </a:cubicBezTo>
                    <a:cubicBezTo>
                      <a:pt x="6003" y="89833"/>
                      <a:pt x="5200" y="91708"/>
                      <a:pt x="4576" y="93047"/>
                    </a:cubicBezTo>
                    <a:cubicBezTo>
                      <a:pt x="3595" y="95101"/>
                      <a:pt x="3149" y="95280"/>
                      <a:pt x="1811" y="96977"/>
                    </a:cubicBezTo>
                    <a:cubicBezTo>
                      <a:pt x="-330" y="99566"/>
                      <a:pt x="27" y="101620"/>
                      <a:pt x="27" y="105370"/>
                    </a:cubicBezTo>
                    <a:cubicBezTo>
                      <a:pt x="27" y="107871"/>
                      <a:pt x="-330" y="112068"/>
                      <a:pt x="1544" y="113943"/>
                    </a:cubicBezTo>
                    <a:cubicBezTo>
                      <a:pt x="4309" y="116711"/>
                      <a:pt x="8857" y="115014"/>
                      <a:pt x="11176" y="113229"/>
                    </a:cubicBezTo>
                    <a:cubicBezTo>
                      <a:pt x="12336" y="112336"/>
                      <a:pt x="13139" y="111353"/>
                      <a:pt x="14209" y="110550"/>
                    </a:cubicBezTo>
                    <a:cubicBezTo>
                      <a:pt x="15636" y="109389"/>
                      <a:pt x="16617" y="109567"/>
                      <a:pt x="18133" y="108674"/>
                    </a:cubicBezTo>
                    <a:cubicBezTo>
                      <a:pt x="20363" y="107335"/>
                      <a:pt x="21790" y="103674"/>
                      <a:pt x="24645" y="103584"/>
                    </a:cubicBezTo>
                    <a:cubicBezTo>
                      <a:pt x="29372" y="103584"/>
                      <a:pt x="28034" y="120730"/>
                      <a:pt x="27499" y="124927"/>
                    </a:cubicBezTo>
                    <a:cubicBezTo>
                      <a:pt x="26428" y="135106"/>
                      <a:pt x="16796" y="124391"/>
                      <a:pt x="11444" y="123051"/>
                    </a:cubicBezTo>
                    <a:cubicBezTo>
                      <a:pt x="8946" y="122426"/>
                      <a:pt x="4933" y="121354"/>
                      <a:pt x="3327" y="123855"/>
                    </a:cubicBezTo>
                    <a:cubicBezTo>
                      <a:pt x="1097" y="127248"/>
                      <a:pt x="5557" y="130284"/>
                      <a:pt x="8054" y="131802"/>
                    </a:cubicBezTo>
                    <a:cubicBezTo>
                      <a:pt x="10552" y="133410"/>
                      <a:pt x="14298" y="133856"/>
                      <a:pt x="16439" y="136178"/>
                    </a:cubicBezTo>
                    <a:cubicBezTo>
                      <a:pt x="19204" y="139125"/>
                      <a:pt x="16528" y="141178"/>
                      <a:pt x="17420" y="144483"/>
                    </a:cubicBezTo>
                    <a:cubicBezTo>
                      <a:pt x="18401" y="148322"/>
                      <a:pt x="22236" y="149304"/>
                      <a:pt x="25715" y="149215"/>
                    </a:cubicBezTo>
                    <a:cubicBezTo>
                      <a:pt x="29996" y="149037"/>
                      <a:pt x="31512" y="148322"/>
                      <a:pt x="34634" y="151805"/>
                    </a:cubicBezTo>
                    <a:cubicBezTo>
                      <a:pt x="37042" y="154484"/>
                      <a:pt x="38648" y="157520"/>
                      <a:pt x="42305" y="158591"/>
                    </a:cubicBezTo>
                    <a:cubicBezTo>
                      <a:pt x="46140" y="159663"/>
                      <a:pt x="50421" y="158056"/>
                      <a:pt x="54167" y="159574"/>
                    </a:cubicBezTo>
                    <a:cubicBezTo>
                      <a:pt x="65049" y="163949"/>
                      <a:pt x="70668" y="174129"/>
                      <a:pt x="73968" y="184845"/>
                    </a:cubicBezTo>
                    <a:cubicBezTo>
                      <a:pt x="74236" y="185738"/>
                      <a:pt x="74414" y="186541"/>
                      <a:pt x="74682" y="187434"/>
                    </a:cubicBezTo>
                    <a:lnTo>
                      <a:pt x="266269" y="191096"/>
                    </a:lnTo>
                    <a:lnTo>
                      <a:pt x="266804" y="319147"/>
                    </a:lnTo>
                    <a:close/>
                  </a:path>
                </a:pathLst>
              </a:custGeom>
              <a:grpFill/>
              <a:ln w="3175" cap="flat">
                <a:solidFill>
                  <a:schemeClr val="bg1">
                    <a:lumMod val="85000"/>
                  </a:schemeClr>
                </a:solidFill>
                <a:prstDash val="solid"/>
                <a:miter/>
              </a:ln>
            </p:spPr>
            <p:txBody>
              <a:bodyPr/>
              <a:lstStyle/>
              <a:p>
                <a:endParaRPr lang="en-US"/>
              </a:p>
            </p:txBody>
          </p:sp>
          <p:sp>
            <p:nvSpPr>
              <p:cNvPr id="1227" name="Freeform 1226">
                <a:extLst>
                  <a:ext uri="{FF2B5EF4-FFF2-40B4-BE49-F238E27FC236}">
                    <a16:creationId xmlns:a16="http://schemas.microsoft.com/office/drawing/2014/main" id="{EC09CBA0-338E-18E2-0099-D9E0567C2CDF}"/>
                  </a:ext>
                </a:extLst>
              </p:cNvPr>
              <p:cNvSpPr/>
              <p:nvPr/>
            </p:nvSpPr>
            <p:spPr>
              <a:xfrm>
                <a:off x="9611408" y="2028255"/>
                <a:ext cx="49279" cy="63881"/>
              </a:xfrm>
              <a:custGeom>
                <a:avLst/>
                <a:gdLst>
                  <a:gd name="csX0" fmla="*/ 46693 w 49279"/>
                  <a:gd name="csY0" fmla="*/ 60577 h 63881"/>
                  <a:gd name="csX1" fmla="*/ 41965 w 49279"/>
                  <a:gd name="csY1" fmla="*/ 60131 h 63881"/>
                  <a:gd name="csX2" fmla="*/ 39022 w 49279"/>
                  <a:gd name="csY2" fmla="*/ 56648 h 63881"/>
                  <a:gd name="csX3" fmla="*/ 31619 w 49279"/>
                  <a:gd name="csY3" fmla="*/ 45665 h 63881"/>
                  <a:gd name="csX4" fmla="*/ 29032 w 49279"/>
                  <a:gd name="csY4" fmla="*/ 34860 h 63881"/>
                  <a:gd name="csX5" fmla="*/ 16634 w 49279"/>
                  <a:gd name="csY5" fmla="*/ 24055 h 63881"/>
                  <a:gd name="csX6" fmla="*/ 5931 w 49279"/>
                  <a:gd name="csY6" fmla="*/ 8517 h 63881"/>
                  <a:gd name="csX7" fmla="*/ 3791 w 49279"/>
                  <a:gd name="csY7" fmla="*/ 213 h 63881"/>
                  <a:gd name="csX8" fmla="*/ 134 w 49279"/>
                  <a:gd name="csY8" fmla="*/ 7089 h 63881"/>
                  <a:gd name="csX9" fmla="*/ 4594 w 49279"/>
                  <a:gd name="csY9" fmla="*/ 19412 h 63881"/>
                  <a:gd name="csX10" fmla="*/ 7180 w 49279"/>
                  <a:gd name="csY10" fmla="*/ 31020 h 63881"/>
                  <a:gd name="csX11" fmla="*/ 17883 w 49279"/>
                  <a:gd name="csY11" fmla="*/ 41111 h 63881"/>
                  <a:gd name="csX12" fmla="*/ 33760 w 49279"/>
                  <a:gd name="csY12" fmla="*/ 63881 h 63881"/>
                  <a:gd name="csX13" fmla="*/ 49279 w 49279"/>
                  <a:gd name="csY13" fmla="*/ 63613 h 63881"/>
                  <a:gd name="csX14" fmla="*/ 46871 w 49279"/>
                  <a:gd name="csY14" fmla="*/ 60577 h 638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9279" h="63881">
                    <a:moveTo>
                      <a:pt x="46693" y="60577"/>
                    </a:moveTo>
                    <a:cubicBezTo>
                      <a:pt x="45355" y="59952"/>
                      <a:pt x="43392" y="60935"/>
                      <a:pt x="41965" y="60131"/>
                    </a:cubicBezTo>
                    <a:cubicBezTo>
                      <a:pt x="40717" y="59506"/>
                      <a:pt x="39914" y="57809"/>
                      <a:pt x="39022" y="56648"/>
                    </a:cubicBezTo>
                    <a:cubicBezTo>
                      <a:pt x="36435" y="53166"/>
                      <a:pt x="33760" y="49415"/>
                      <a:pt x="31619" y="45665"/>
                    </a:cubicBezTo>
                    <a:cubicBezTo>
                      <a:pt x="29568" y="42093"/>
                      <a:pt x="30370" y="38521"/>
                      <a:pt x="29032" y="34860"/>
                    </a:cubicBezTo>
                    <a:cubicBezTo>
                      <a:pt x="26892" y="29145"/>
                      <a:pt x="20916" y="27627"/>
                      <a:pt x="16634" y="24055"/>
                    </a:cubicBezTo>
                    <a:cubicBezTo>
                      <a:pt x="12621" y="20662"/>
                      <a:pt x="7359" y="13518"/>
                      <a:pt x="5931" y="8517"/>
                    </a:cubicBezTo>
                    <a:cubicBezTo>
                      <a:pt x="5396" y="6553"/>
                      <a:pt x="5931" y="1016"/>
                      <a:pt x="3791" y="213"/>
                    </a:cubicBezTo>
                    <a:cubicBezTo>
                      <a:pt x="223" y="-1216"/>
                      <a:pt x="-312" y="4945"/>
                      <a:pt x="134" y="7089"/>
                    </a:cubicBezTo>
                    <a:cubicBezTo>
                      <a:pt x="937" y="11196"/>
                      <a:pt x="3434" y="15304"/>
                      <a:pt x="4594" y="19412"/>
                    </a:cubicBezTo>
                    <a:cubicBezTo>
                      <a:pt x="5664" y="23162"/>
                      <a:pt x="5485" y="27448"/>
                      <a:pt x="7180" y="31020"/>
                    </a:cubicBezTo>
                    <a:cubicBezTo>
                      <a:pt x="9588" y="36199"/>
                      <a:pt x="13780" y="37717"/>
                      <a:pt x="17883" y="41111"/>
                    </a:cubicBezTo>
                    <a:cubicBezTo>
                      <a:pt x="25732" y="47451"/>
                      <a:pt x="29924" y="54862"/>
                      <a:pt x="33760" y="63881"/>
                    </a:cubicBezTo>
                    <a:lnTo>
                      <a:pt x="49279" y="63613"/>
                    </a:lnTo>
                    <a:cubicBezTo>
                      <a:pt x="48833" y="62363"/>
                      <a:pt x="48209" y="61292"/>
                      <a:pt x="46871" y="60577"/>
                    </a:cubicBezTo>
                    <a:close/>
                  </a:path>
                </a:pathLst>
              </a:custGeom>
              <a:grpFill/>
              <a:ln w="3175" cap="flat">
                <a:solidFill>
                  <a:schemeClr val="bg1">
                    <a:lumMod val="85000"/>
                  </a:schemeClr>
                </a:solidFill>
                <a:prstDash val="solid"/>
                <a:miter/>
              </a:ln>
            </p:spPr>
            <p:txBody>
              <a:bodyPr/>
              <a:lstStyle/>
              <a:p>
                <a:endParaRPr lang="en-US"/>
              </a:p>
            </p:txBody>
          </p:sp>
          <p:sp>
            <p:nvSpPr>
              <p:cNvPr id="1228" name="Freeform 1227">
                <a:extLst>
                  <a:ext uri="{FF2B5EF4-FFF2-40B4-BE49-F238E27FC236}">
                    <a16:creationId xmlns:a16="http://schemas.microsoft.com/office/drawing/2014/main" id="{99ABF361-E8EF-D397-5478-5765FFDA6FE8}"/>
                  </a:ext>
                </a:extLst>
              </p:cNvPr>
              <p:cNvSpPr/>
              <p:nvPr/>
            </p:nvSpPr>
            <p:spPr>
              <a:xfrm>
                <a:off x="9588214" y="1983631"/>
                <a:ext cx="26469" cy="42313"/>
              </a:xfrm>
              <a:custGeom>
                <a:avLst/>
                <a:gdLst>
                  <a:gd name="csX0" fmla="*/ 21812 w 26469"/>
                  <a:gd name="csY0" fmla="*/ 24120 h 42313"/>
                  <a:gd name="csX1" fmla="*/ 20206 w 26469"/>
                  <a:gd name="csY1" fmla="*/ 17065 h 42313"/>
                  <a:gd name="csX2" fmla="*/ 17887 w 26469"/>
                  <a:gd name="csY2" fmla="*/ 8314 h 42313"/>
                  <a:gd name="csX3" fmla="*/ 9414 w 26469"/>
                  <a:gd name="csY3" fmla="*/ 2510 h 42313"/>
                  <a:gd name="csX4" fmla="*/ 2011 w 26469"/>
                  <a:gd name="csY4" fmla="*/ 188 h 42313"/>
                  <a:gd name="csX5" fmla="*/ 2546 w 26469"/>
                  <a:gd name="csY5" fmla="*/ 8582 h 42313"/>
                  <a:gd name="csX6" fmla="*/ 8433 w 26469"/>
                  <a:gd name="csY6" fmla="*/ 17244 h 42313"/>
                  <a:gd name="csX7" fmla="*/ 16728 w 26469"/>
                  <a:gd name="csY7" fmla="*/ 31978 h 42313"/>
                  <a:gd name="csX8" fmla="*/ 19939 w 26469"/>
                  <a:gd name="csY8" fmla="*/ 38496 h 42313"/>
                  <a:gd name="csX9" fmla="*/ 22614 w 26469"/>
                  <a:gd name="csY9" fmla="*/ 42247 h 42313"/>
                  <a:gd name="csX10" fmla="*/ 21812 w 26469"/>
                  <a:gd name="csY10" fmla="*/ 24120 h 423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469" h="42313">
                    <a:moveTo>
                      <a:pt x="21812" y="24120"/>
                    </a:moveTo>
                    <a:cubicBezTo>
                      <a:pt x="20830" y="21619"/>
                      <a:pt x="19939" y="20012"/>
                      <a:pt x="20206" y="17065"/>
                    </a:cubicBezTo>
                    <a:cubicBezTo>
                      <a:pt x="20563" y="13314"/>
                      <a:pt x="21187" y="11082"/>
                      <a:pt x="17887" y="8314"/>
                    </a:cubicBezTo>
                    <a:cubicBezTo>
                      <a:pt x="15300" y="6171"/>
                      <a:pt x="12179" y="4385"/>
                      <a:pt x="9414" y="2510"/>
                    </a:cubicBezTo>
                    <a:cubicBezTo>
                      <a:pt x="7630" y="1349"/>
                      <a:pt x="4330" y="-616"/>
                      <a:pt x="2011" y="188"/>
                    </a:cubicBezTo>
                    <a:cubicBezTo>
                      <a:pt x="-1824" y="1617"/>
                      <a:pt x="673" y="6349"/>
                      <a:pt x="2546" y="8582"/>
                    </a:cubicBezTo>
                    <a:cubicBezTo>
                      <a:pt x="4954" y="11350"/>
                      <a:pt x="6470" y="14118"/>
                      <a:pt x="8433" y="17244"/>
                    </a:cubicBezTo>
                    <a:cubicBezTo>
                      <a:pt x="11376" y="22066"/>
                      <a:pt x="14052" y="26977"/>
                      <a:pt x="16728" y="31978"/>
                    </a:cubicBezTo>
                    <a:cubicBezTo>
                      <a:pt x="17887" y="34121"/>
                      <a:pt x="19225" y="36174"/>
                      <a:pt x="19939" y="38496"/>
                    </a:cubicBezTo>
                    <a:cubicBezTo>
                      <a:pt x="20563" y="40461"/>
                      <a:pt x="20295" y="41979"/>
                      <a:pt x="22614" y="42247"/>
                    </a:cubicBezTo>
                    <a:cubicBezTo>
                      <a:pt x="31177" y="43497"/>
                      <a:pt x="22971" y="26888"/>
                      <a:pt x="21812" y="24120"/>
                    </a:cubicBezTo>
                    <a:close/>
                  </a:path>
                </a:pathLst>
              </a:custGeom>
              <a:grpFill/>
              <a:ln w="3175" cap="flat">
                <a:solidFill>
                  <a:schemeClr val="bg1">
                    <a:lumMod val="85000"/>
                  </a:schemeClr>
                </a:solidFill>
                <a:prstDash val="solid"/>
                <a:miter/>
              </a:ln>
            </p:spPr>
            <p:txBody>
              <a:bodyPr/>
              <a:lstStyle/>
              <a:p>
                <a:endParaRPr lang="en-US"/>
              </a:p>
            </p:txBody>
          </p:sp>
          <p:sp>
            <p:nvSpPr>
              <p:cNvPr id="1229" name="Freeform 1228">
                <a:extLst>
                  <a:ext uri="{FF2B5EF4-FFF2-40B4-BE49-F238E27FC236}">
                    <a16:creationId xmlns:a16="http://schemas.microsoft.com/office/drawing/2014/main" id="{5772815B-4A9D-FBEB-BB91-A8B288BD0AE5}"/>
                  </a:ext>
                </a:extLst>
              </p:cNvPr>
              <p:cNvSpPr/>
              <p:nvPr/>
            </p:nvSpPr>
            <p:spPr>
              <a:xfrm>
                <a:off x="9585587" y="1968067"/>
                <a:ext cx="6797" cy="7841"/>
              </a:xfrm>
              <a:custGeom>
                <a:avLst/>
                <a:gdLst>
                  <a:gd name="csX0" fmla="*/ 0 w 6797"/>
                  <a:gd name="csY0" fmla="*/ 2893 h 7841"/>
                  <a:gd name="csX1" fmla="*/ 6243 w 6797"/>
                  <a:gd name="csY1" fmla="*/ 5661 h 7841"/>
                  <a:gd name="csX2" fmla="*/ 0 w 6797"/>
                  <a:gd name="csY2" fmla="*/ 2893 h 7841"/>
                </a:gdLst>
                <a:ahLst/>
                <a:cxnLst>
                  <a:cxn ang="0">
                    <a:pos x="csX0" y="csY0"/>
                  </a:cxn>
                  <a:cxn ang="0">
                    <a:pos x="csX1" y="csY1"/>
                  </a:cxn>
                  <a:cxn ang="0">
                    <a:pos x="csX2" y="csY2"/>
                  </a:cxn>
                </a:cxnLst>
                <a:rect l="l" t="t" r="r" b="b"/>
                <a:pathLst>
                  <a:path w="6797" h="7841">
                    <a:moveTo>
                      <a:pt x="0" y="2893"/>
                    </a:moveTo>
                    <a:cubicBezTo>
                      <a:pt x="0" y="6822"/>
                      <a:pt x="3568" y="10215"/>
                      <a:pt x="6243" y="5661"/>
                    </a:cubicBezTo>
                    <a:cubicBezTo>
                      <a:pt x="9098" y="750"/>
                      <a:pt x="0" y="-2732"/>
                      <a:pt x="0" y="2893"/>
                    </a:cubicBezTo>
                    <a:close/>
                  </a:path>
                </a:pathLst>
              </a:custGeom>
              <a:grpFill/>
              <a:ln w="3175" cap="flat">
                <a:solidFill>
                  <a:schemeClr val="bg1">
                    <a:lumMod val="85000"/>
                  </a:schemeClr>
                </a:solidFill>
                <a:prstDash val="solid"/>
                <a:miter/>
              </a:ln>
            </p:spPr>
            <p:txBody>
              <a:bodyPr/>
              <a:lstStyle/>
              <a:p>
                <a:endParaRPr lang="en-US"/>
              </a:p>
            </p:txBody>
          </p:sp>
          <p:sp>
            <p:nvSpPr>
              <p:cNvPr id="1230" name="Freeform 1229">
                <a:extLst>
                  <a:ext uri="{FF2B5EF4-FFF2-40B4-BE49-F238E27FC236}">
                    <a16:creationId xmlns:a16="http://schemas.microsoft.com/office/drawing/2014/main" id="{AC8C2B51-385B-46DE-0CA6-F7A82A25A240}"/>
                  </a:ext>
                </a:extLst>
              </p:cNvPr>
              <p:cNvSpPr/>
              <p:nvPr/>
            </p:nvSpPr>
            <p:spPr>
              <a:xfrm>
                <a:off x="9657061" y="1961861"/>
                <a:ext cx="15890" cy="13404"/>
              </a:xfrm>
              <a:custGeom>
                <a:avLst/>
                <a:gdLst>
                  <a:gd name="csX0" fmla="*/ 3627 w 15890"/>
                  <a:gd name="csY0" fmla="*/ 4902 h 13404"/>
                  <a:gd name="csX1" fmla="*/ 59 w 15890"/>
                  <a:gd name="csY1" fmla="*/ 10260 h 13404"/>
                  <a:gd name="csX2" fmla="*/ 4608 w 15890"/>
                  <a:gd name="csY2" fmla="*/ 12850 h 13404"/>
                  <a:gd name="csX3" fmla="*/ 15222 w 15890"/>
                  <a:gd name="csY3" fmla="*/ 10439 h 13404"/>
                  <a:gd name="csX4" fmla="*/ 14954 w 15890"/>
                  <a:gd name="csY4" fmla="*/ 5349 h 13404"/>
                  <a:gd name="csX5" fmla="*/ 10584 w 15890"/>
                  <a:gd name="csY5" fmla="*/ 3027 h 13404"/>
                  <a:gd name="csX6" fmla="*/ 3538 w 15890"/>
                  <a:gd name="csY6" fmla="*/ 4902 h 134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890" h="13404">
                    <a:moveTo>
                      <a:pt x="3627" y="4902"/>
                    </a:moveTo>
                    <a:cubicBezTo>
                      <a:pt x="1664" y="6867"/>
                      <a:pt x="416" y="6956"/>
                      <a:pt x="59" y="10260"/>
                    </a:cubicBezTo>
                    <a:cubicBezTo>
                      <a:pt x="-387" y="14278"/>
                      <a:pt x="1754" y="13564"/>
                      <a:pt x="4608" y="12850"/>
                    </a:cubicBezTo>
                    <a:cubicBezTo>
                      <a:pt x="7640" y="12046"/>
                      <a:pt x="13349" y="13385"/>
                      <a:pt x="15222" y="10439"/>
                    </a:cubicBezTo>
                    <a:cubicBezTo>
                      <a:pt x="16025" y="9099"/>
                      <a:pt x="16292" y="6331"/>
                      <a:pt x="14954" y="5349"/>
                    </a:cubicBezTo>
                    <a:cubicBezTo>
                      <a:pt x="12724" y="3831"/>
                      <a:pt x="11297" y="6510"/>
                      <a:pt x="10584" y="3027"/>
                    </a:cubicBezTo>
                    <a:cubicBezTo>
                      <a:pt x="9335" y="-3492"/>
                      <a:pt x="6303" y="2134"/>
                      <a:pt x="3538" y="4902"/>
                    </a:cubicBezTo>
                    <a:close/>
                  </a:path>
                </a:pathLst>
              </a:custGeom>
              <a:grpFill/>
              <a:ln w="3175" cap="flat">
                <a:solidFill>
                  <a:schemeClr val="bg1">
                    <a:lumMod val="85000"/>
                  </a:schemeClr>
                </a:solidFill>
                <a:prstDash val="solid"/>
                <a:miter/>
              </a:ln>
            </p:spPr>
            <p:txBody>
              <a:bodyPr/>
              <a:lstStyle/>
              <a:p>
                <a:endParaRPr lang="en-US"/>
              </a:p>
            </p:txBody>
          </p:sp>
          <p:sp>
            <p:nvSpPr>
              <p:cNvPr id="1231" name="Freeform 1230">
                <a:extLst>
                  <a:ext uri="{FF2B5EF4-FFF2-40B4-BE49-F238E27FC236}">
                    <a16:creationId xmlns:a16="http://schemas.microsoft.com/office/drawing/2014/main" id="{49C8E07B-81A9-B9FD-CCBE-70073AC4D905}"/>
                  </a:ext>
                </a:extLst>
              </p:cNvPr>
              <p:cNvSpPr/>
              <p:nvPr/>
            </p:nvSpPr>
            <p:spPr>
              <a:xfrm>
                <a:off x="9672850" y="1935922"/>
                <a:ext cx="9852" cy="9059"/>
              </a:xfrm>
              <a:custGeom>
                <a:avLst/>
                <a:gdLst>
                  <a:gd name="csX0" fmla="*/ 6033 w 9852"/>
                  <a:gd name="csY0" fmla="*/ 8963 h 9059"/>
                  <a:gd name="csX1" fmla="*/ 1306 w 9852"/>
                  <a:gd name="csY1" fmla="*/ 748 h 9059"/>
                  <a:gd name="csX2" fmla="*/ 6033 w 9852"/>
                  <a:gd name="csY2" fmla="*/ 8963 h 9059"/>
                </a:gdLst>
                <a:ahLst/>
                <a:cxnLst>
                  <a:cxn ang="0">
                    <a:pos x="csX0" y="csY0"/>
                  </a:cxn>
                  <a:cxn ang="0">
                    <a:pos x="csX1" y="csY1"/>
                  </a:cxn>
                  <a:cxn ang="0">
                    <a:pos x="csX2" y="csY2"/>
                  </a:cxn>
                </a:cxnLst>
                <a:rect l="l" t="t" r="r" b="b"/>
                <a:pathLst>
                  <a:path w="9852" h="9059">
                    <a:moveTo>
                      <a:pt x="6033" y="8963"/>
                    </a:moveTo>
                    <a:cubicBezTo>
                      <a:pt x="14774" y="6463"/>
                      <a:pt x="6479" y="-2645"/>
                      <a:pt x="1306" y="748"/>
                    </a:cubicBezTo>
                    <a:cubicBezTo>
                      <a:pt x="-2351" y="3159"/>
                      <a:pt x="2466" y="9946"/>
                      <a:pt x="6033" y="8963"/>
                    </a:cubicBezTo>
                    <a:close/>
                  </a:path>
                </a:pathLst>
              </a:custGeom>
              <a:grpFill/>
              <a:ln w="3175" cap="flat">
                <a:solidFill>
                  <a:schemeClr val="bg1">
                    <a:lumMod val="85000"/>
                  </a:schemeClr>
                </a:solidFill>
                <a:prstDash val="solid"/>
                <a:miter/>
              </a:ln>
            </p:spPr>
            <p:txBody>
              <a:bodyPr/>
              <a:lstStyle/>
              <a:p>
                <a:endParaRPr lang="en-US"/>
              </a:p>
            </p:txBody>
          </p:sp>
        </p:grpSp>
        <p:grpSp>
          <p:nvGrpSpPr>
            <p:cNvPr id="936" name="Graphic 10">
              <a:extLst>
                <a:ext uri="{FF2B5EF4-FFF2-40B4-BE49-F238E27FC236}">
                  <a16:creationId xmlns:a16="http://schemas.microsoft.com/office/drawing/2014/main" id="{CC7D0569-7F82-D67A-F75F-D12AF491BA7E}"/>
                </a:ext>
              </a:extLst>
            </p:cNvPr>
            <p:cNvGrpSpPr/>
            <p:nvPr/>
          </p:nvGrpSpPr>
          <p:grpSpPr>
            <a:xfrm>
              <a:off x="9644990" y="2092047"/>
              <a:ext cx="359180" cy="325844"/>
              <a:chOff x="9644990" y="2092047"/>
              <a:chExt cx="359180" cy="325844"/>
            </a:xfrm>
            <a:grpFill/>
          </p:grpSpPr>
          <p:sp>
            <p:nvSpPr>
              <p:cNvPr id="1224" name="Freeform 1223">
                <a:extLst>
                  <a:ext uri="{FF2B5EF4-FFF2-40B4-BE49-F238E27FC236}">
                    <a16:creationId xmlns:a16="http://schemas.microsoft.com/office/drawing/2014/main" id="{BFB1C793-A764-B64D-D69A-54B16CF1997C}"/>
                  </a:ext>
                </a:extLst>
              </p:cNvPr>
              <p:cNvSpPr/>
              <p:nvPr/>
            </p:nvSpPr>
            <p:spPr>
              <a:xfrm>
                <a:off x="9644990" y="2092047"/>
                <a:ext cx="359180" cy="324147"/>
              </a:xfrm>
              <a:custGeom>
                <a:avLst/>
                <a:gdLst>
                  <a:gd name="csX0" fmla="*/ 238324 w 359180"/>
                  <a:gd name="csY0" fmla="*/ 288072 h 324147"/>
                  <a:gd name="csX1" fmla="*/ 234043 w 359180"/>
                  <a:gd name="csY1" fmla="*/ 285035 h 324147"/>
                  <a:gd name="csX2" fmla="*/ 228424 w 359180"/>
                  <a:gd name="csY2" fmla="*/ 276016 h 324147"/>
                  <a:gd name="csX3" fmla="*/ 228067 w 359180"/>
                  <a:gd name="csY3" fmla="*/ 266640 h 324147"/>
                  <a:gd name="csX4" fmla="*/ 233686 w 359180"/>
                  <a:gd name="csY4" fmla="*/ 274320 h 324147"/>
                  <a:gd name="csX5" fmla="*/ 238502 w 359180"/>
                  <a:gd name="csY5" fmla="*/ 280928 h 324147"/>
                  <a:gd name="csX6" fmla="*/ 238859 w 359180"/>
                  <a:gd name="csY6" fmla="*/ 261908 h 324147"/>
                  <a:gd name="csX7" fmla="*/ 359181 w 359180"/>
                  <a:gd name="csY7" fmla="*/ 261550 h 324147"/>
                  <a:gd name="csX8" fmla="*/ 358467 w 359180"/>
                  <a:gd name="csY8" fmla="*/ 133677 h 324147"/>
                  <a:gd name="csX9" fmla="*/ 240911 w 359180"/>
                  <a:gd name="csY9" fmla="*/ 132070 h 324147"/>
                  <a:gd name="csX10" fmla="*/ 240375 w 359180"/>
                  <a:gd name="csY10" fmla="*/ 4018 h 324147"/>
                  <a:gd name="csX11" fmla="*/ 48788 w 359180"/>
                  <a:gd name="csY11" fmla="*/ 357 h 324147"/>
                  <a:gd name="csX12" fmla="*/ 51732 w 359180"/>
                  <a:gd name="csY12" fmla="*/ 13395 h 324147"/>
                  <a:gd name="csX13" fmla="*/ 59402 w 359180"/>
                  <a:gd name="csY13" fmla="*/ 26968 h 324147"/>
                  <a:gd name="csX14" fmla="*/ 59402 w 359180"/>
                  <a:gd name="csY14" fmla="*/ 41612 h 324147"/>
                  <a:gd name="csX15" fmla="*/ 65824 w 359180"/>
                  <a:gd name="csY15" fmla="*/ 46970 h 324147"/>
                  <a:gd name="csX16" fmla="*/ 64486 w 359180"/>
                  <a:gd name="csY16" fmla="*/ 53578 h 324147"/>
                  <a:gd name="csX17" fmla="*/ 64486 w 359180"/>
                  <a:gd name="csY17" fmla="*/ 63758 h 324147"/>
                  <a:gd name="csX18" fmla="*/ 64486 w 359180"/>
                  <a:gd name="csY18" fmla="*/ 76438 h 324147"/>
                  <a:gd name="csX19" fmla="*/ 60830 w 359180"/>
                  <a:gd name="csY19" fmla="*/ 69205 h 324147"/>
                  <a:gd name="csX20" fmla="*/ 57976 w 359180"/>
                  <a:gd name="csY20" fmla="*/ 62418 h 324147"/>
                  <a:gd name="csX21" fmla="*/ 50483 w 359180"/>
                  <a:gd name="csY21" fmla="*/ 58400 h 324147"/>
                  <a:gd name="csX22" fmla="*/ 52535 w 359180"/>
                  <a:gd name="csY22" fmla="*/ 51256 h 324147"/>
                  <a:gd name="csX23" fmla="*/ 52891 w 359180"/>
                  <a:gd name="csY23" fmla="*/ 44559 h 324147"/>
                  <a:gd name="csX24" fmla="*/ 44507 w 359180"/>
                  <a:gd name="csY24" fmla="*/ 44648 h 324147"/>
                  <a:gd name="csX25" fmla="*/ 39602 w 359180"/>
                  <a:gd name="csY25" fmla="*/ 36344 h 324147"/>
                  <a:gd name="csX26" fmla="*/ 32020 w 359180"/>
                  <a:gd name="csY26" fmla="*/ 29736 h 324147"/>
                  <a:gd name="csX27" fmla="*/ 24974 w 359180"/>
                  <a:gd name="csY27" fmla="*/ 22681 h 324147"/>
                  <a:gd name="csX28" fmla="*/ 21049 w 359180"/>
                  <a:gd name="csY28" fmla="*/ 12859 h 324147"/>
                  <a:gd name="csX29" fmla="*/ 17036 w 359180"/>
                  <a:gd name="csY29" fmla="*/ 4643 h 324147"/>
                  <a:gd name="csX30" fmla="*/ 15520 w 359180"/>
                  <a:gd name="csY30" fmla="*/ 0 h 324147"/>
                  <a:gd name="csX31" fmla="*/ 0 w 359180"/>
                  <a:gd name="csY31" fmla="*/ 268 h 324147"/>
                  <a:gd name="csX32" fmla="*/ 0 w 359180"/>
                  <a:gd name="csY32" fmla="*/ 357 h 324147"/>
                  <a:gd name="csX33" fmla="*/ 14806 w 359180"/>
                  <a:gd name="csY33" fmla="*/ 23038 h 324147"/>
                  <a:gd name="csX34" fmla="*/ 30058 w 359180"/>
                  <a:gd name="csY34" fmla="*/ 41701 h 324147"/>
                  <a:gd name="csX35" fmla="*/ 34339 w 359180"/>
                  <a:gd name="csY35" fmla="*/ 47863 h 324147"/>
                  <a:gd name="csX36" fmla="*/ 41296 w 359180"/>
                  <a:gd name="csY36" fmla="*/ 58489 h 324147"/>
                  <a:gd name="csX37" fmla="*/ 43883 w 359180"/>
                  <a:gd name="csY37" fmla="*/ 62329 h 324147"/>
                  <a:gd name="csX38" fmla="*/ 48253 w 359180"/>
                  <a:gd name="csY38" fmla="*/ 64651 h 324147"/>
                  <a:gd name="csX39" fmla="*/ 47540 w 359180"/>
                  <a:gd name="csY39" fmla="*/ 76438 h 324147"/>
                  <a:gd name="csX40" fmla="*/ 59135 w 359180"/>
                  <a:gd name="csY40" fmla="*/ 95280 h 324147"/>
                  <a:gd name="csX41" fmla="*/ 76082 w 359180"/>
                  <a:gd name="csY41" fmla="*/ 121979 h 324147"/>
                  <a:gd name="csX42" fmla="*/ 83842 w 359180"/>
                  <a:gd name="csY42" fmla="*/ 140107 h 324147"/>
                  <a:gd name="csX43" fmla="*/ 91780 w 359180"/>
                  <a:gd name="csY43" fmla="*/ 157430 h 324147"/>
                  <a:gd name="csX44" fmla="*/ 104178 w 359180"/>
                  <a:gd name="csY44" fmla="*/ 187256 h 324147"/>
                  <a:gd name="csX45" fmla="*/ 113275 w 359180"/>
                  <a:gd name="csY45" fmla="*/ 216723 h 324147"/>
                  <a:gd name="csX46" fmla="*/ 116754 w 359180"/>
                  <a:gd name="csY46" fmla="*/ 228779 h 324147"/>
                  <a:gd name="csX47" fmla="*/ 126297 w 359180"/>
                  <a:gd name="csY47" fmla="*/ 251013 h 324147"/>
                  <a:gd name="csX48" fmla="*/ 138963 w 359180"/>
                  <a:gd name="csY48" fmla="*/ 272177 h 324147"/>
                  <a:gd name="csX49" fmla="*/ 150558 w 359180"/>
                  <a:gd name="csY49" fmla="*/ 295483 h 324147"/>
                  <a:gd name="csX50" fmla="*/ 167237 w 359180"/>
                  <a:gd name="csY50" fmla="*/ 304592 h 324147"/>
                  <a:gd name="csX51" fmla="*/ 175621 w 359180"/>
                  <a:gd name="csY51" fmla="*/ 312182 h 324147"/>
                  <a:gd name="csX52" fmla="*/ 177673 w 359180"/>
                  <a:gd name="csY52" fmla="*/ 322272 h 324147"/>
                  <a:gd name="csX53" fmla="*/ 178118 w 359180"/>
                  <a:gd name="csY53" fmla="*/ 323612 h 324147"/>
                  <a:gd name="csX54" fmla="*/ 237789 w 359180"/>
                  <a:gd name="csY54" fmla="*/ 324148 h 324147"/>
                  <a:gd name="csX55" fmla="*/ 238324 w 359180"/>
                  <a:gd name="csY55" fmla="*/ 288161 h 3241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359180" h="324147">
                    <a:moveTo>
                      <a:pt x="238324" y="288072"/>
                    </a:moveTo>
                    <a:cubicBezTo>
                      <a:pt x="236808" y="287179"/>
                      <a:pt x="235291" y="286286"/>
                      <a:pt x="234043" y="285035"/>
                    </a:cubicBezTo>
                    <a:cubicBezTo>
                      <a:pt x="231545" y="282714"/>
                      <a:pt x="229405" y="279410"/>
                      <a:pt x="228424" y="276016"/>
                    </a:cubicBezTo>
                    <a:cubicBezTo>
                      <a:pt x="227978" y="274499"/>
                      <a:pt x="226907" y="267891"/>
                      <a:pt x="228067" y="266640"/>
                    </a:cubicBezTo>
                    <a:cubicBezTo>
                      <a:pt x="230921" y="263336"/>
                      <a:pt x="233240" y="272445"/>
                      <a:pt x="233686" y="274320"/>
                    </a:cubicBezTo>
                    <a:cubicBezTo>
                      <a:pt x="234756" y="278606"/>
                      <a:pt x="234578" y="280035"/>
                      <a:pt x="238502" y="280928"/>
                    </a:cubicBezTo>
                    <a:lnTo>
                      <a:pt x="238859" y="261908"/>
                    </a:lnTo>
                    <a:lnTo>
                      <a:pt x="359181" y="261550"/>
                    </a:lnTo>
                    <a:lnTo>
                      <a:pt x="358467" y="133677"/>
                    </a:lnTo>
                    <a:lnTo>
                      <a:pt x="240911" y="132070"/>
                    </a:lnTo>
                    <a:lnTo>
                      <a:pt x="240375" y="4018"/>
                    </a:lnTo>
                    <a:lnTo>
                      <a:pt x="48788" y="357"/>
                    </a:lnTo>
                    <a:cubicBezTo>
                      <a:pt x="49770" y="4733"/>
                      <a:pt x="50305" y="9287"/>
                      <a:pt x="51732" y="13395"/>
                    </a:cubicBezTo>
                    <a:cubicBezTo>
                      <a:pt x="53516" y="18395"/>
                      <a:pt x="58600" y="21520"/>
                      <a:pt x="59402" y="26968"/>
                    </a:cubicBezTo>
                    <a:cubicBezTo>
                      <a:pt x="60116" y="31700"/>
                      <a:pt x="59224" y="36879"/>
                      <a:pt x="59402" y="41612"/>
                    </a:cubicBezTo>
                    <a:cubicBezTo>
                      <a:pt x="62703" y="43309"/>
                      <a:pt x="65557" y="43130"/>
                      <a:pt x="65824" y="46970"/>
                    </a:cubicBezTo>
                    <a:cubicBezTo>
                      <a:pt x="66003" y="49024"/>
                      <a:pt x="64754" y="51524"/>
                      <a:pt x="64486" y="53578"/>
                    </a:cubicBezTo>
                    <a:cubicBezTo>
                      <a:pt x="63951" y="57061"/>
                      <a:pt x="64308" y="60186"/>
                      <a:pt x="64486" y="63758"/>
                    </a:cubicBezTo>
                    <a:cubicBezTo>
                      <a:pt x="64576" y="66080"/>
                      <a:pt x="65824" y="74652"/>
                      <a:pt x="64486" y="76438"/>
                    </a:cubicBezTo>
                    <a:cubicBezTo>
                      <a:pt x="61722" y="80188"/>
                      <a:pt x="60919" y="70812"/>
                      <a:pt x="60830" y="69205"/>
                    </a:cubicBezTo>
                    <a:cubicBezTo>
                      <a:pt x="60741" y="65812"/>
                      <a:pt x="61186" y="64026"/>
                      <a:pt x="57976" y="62418"/>
                    </a:cubicBezTo>
                    <a:cubicBezTo>
                      <a:pt x="55032" y="60990"/>
                      <a:pt x="52089" y="62240"/>
                      <a:pt x="50483" y="58400"/>
                    </a:cubicBezTo>
                    <a:cubicBezTo>
                      <a:pt x="48967" y="54650"/>
                      <a:pt x="50483" y="53221"/>
                      <a:pt x="52535" y="51256"/>
                    </a:cubicBezTo>
                    <a:cubicBezTo>
                      <a:pt x="54408" y="49560"/>
                      <a:pt x="57173" y="46345"/>
                      <a:pt x="52891" y="44559"/>
                    </a:cubicBezTo>
                    <a:cubicBezTo>
                      <a:pt x="49235" y="43041"/>
                      <a:pt x="48343" y="47417"/>
                      <a:pt x="44507" y="44648"/>
                    </a:cubicBezTo>
                    <a:cubicBezTo>
                      <a:pt x="41742" y="42684"/>
                      <a:pt x="41207" y="39201"/>
                      <a:pt x="39602" y="36344"/>
                    </a:cubicBezTo>
                    <a:cubicBezTo>
                      <a:pt x="37729" y="33040"/>
                      <a:pt x="35142" y="31432"/>
                      <a:pt x="32020" y="29736"/>
                    </a:cubicBezTo>
                    <a:cubicBezTo>
                      <a:pt x="28631" y="27861"/>
                      <a:pt x="27026" y="25896"/>
                      <a:pt x="24974" y="22681"/>
                    </a:cubicBezTo>
                    <a:cubicBezTo>
                      <a:pt x="22566" y="18931"/>
                      <a:pt x="21049" y="17413"/>
                      <a:pt x="21049" y="12859"/>
                    </a:cubicBezTo>
                    <a:cubicBezTo>
                      <a:pt x="21049" y="8037"/>
                      <a:pt x="19622" y="8215"/>
                      <a:pt x="17036" y="4643"/>
                    </a:cubicBezTo>
                    <a:cubicBezTo>
                      <a:pt x="16144" y="3482"/>
                      <a:pt x="16055" y="1607"/>
                      <a:pt x="15520" y="0"/>
                    </a:cubicBezTo>
                    <a:lnTo>
                      <a:pt x="0" y="268"/>
                    </a:lnTo>
                    <a:cubicBezTo>
                      <a:pt x="0" y="268"/>
                      <a:pt x="0" y="268"/>
                      <a:pt x="0" y="357"/>
                    </a:cubicBezTo>
                    <a:cubicBezTo>
                      <a:pt x="3835" y="9465"/>
                      <a:pt x="8384" y="15805"/>
                      <a:pt x="14806" y="23038"/>
                    </a:cubicBezTo>
                    <a:cubicBezTo>
                      <a:pt x="20068" y="28932"/>
                      <a:pt x="24260" y="36433"/>
                      <a:pt x="30058" y="41701"/>
                    </a:cubicBezTo>
                    <a:cubicBezTo>
                      <a:pt x="32734" y="44113"/>
                      <a:pt x="33358" y="44202"/>
                      <a:pt x="34339" y="47863"/>
                    </a:cubicBezTo>
                    <a:cubicBezTo>
                      <a:pt x="35588" y="52238"/>
                      <a:pt x="38799" y="54918"/>
                      <a:pt x="41296" y="58489"/>
                    </a:cubicBezTo>
                    <a:cubicBezTo>
                      <a:pt x="42277" y="59918"/>
                      <a:pt x="42545" y="61168"/>
                      <a:pt x="43883" y="62329"/>
                    </a:cubicBezTo>
                    <a:cubicBezTo>
                      <a:pt x="45132" y="63401"/>
                      <a:pt x="47005" y="63490"/>
                      <a:pt x="48253" y="64651"/>
                    </a:cubicBezTo>
                    <a:cubicBezTo>
                      <a:pt x="51464" y="67955"/>
                      <a:pt x="48610" y="72598"/>
                      <a:pt x="47540" y="76438"/>
                    </a:cubicBezTo>
                    <a:cubicBezTo>
                      <a:pt x="45042" y="84921"/>
                      <a:pt x="54319" y="89475"/>
                      <a:pt x="59135" y="95280"/>
                    </a:cubicBezTo>
                    <a:cubicBezTo>
                      <a:pt x="65824" y="103406"/>
                      <a:pt x="72068" y="112157"/>
                      <a:pt x="76082" y="121979"/>
                    </a:cubicBezTo>
                    <a:cubicBezTo>
                      <a:pt x="78668" y="128320"/>
                      <a:pt x="80541" y="134124"/>
                      <a:pt x="83842" y="140107"/>
                    </a:cubicBezTo>
                    <a:cubicBezTo>
                      <a:pt x="86963" y="145732"/>
                      <a:pt x="89371" y="151626"/>
                      <a:pt x="91780" y="157430"/>
                    </a:cubicBezTo>
                    <a:cubicBezTo>
                      <a:pt x="95883" y="167342"/>
                      <a:pt x="100521" y="177165"/>
                      <a:pt x="104178" y="187256"/>
                    </a:cubicBezTo>
                    <a:cubicBezTo>
                      <a:pt x="107656" y="196989"/>
                      <a:pt x="109975" y="206990"/>
                      <a:pt x="113275" y="216723"/>
                    </a:cubicBezTo>
                    <a:cubicBezTo>
                      <a:pt x="114613" y="220653"/>
                      <a:pt x="115505" y="224671"/>
                      <a:pt x="116754" y="228779"/>
                    </a:cubicBezTo>
                    <a:cubicBezTo>
                      <a:pt x="118984" y="236190"/>
                      <a:pt x="122730" y="244048"/>
                      <a:pt x="126297" y="251013"/>
                    </a:cubicBezTo>
                    <a:cubicBezTo>
                      <a:pt x="130133" y="258336"/>
                      <a:pt x="134503" y="265390"/>
                      <a:pt x="138963" y="272177"/>
                    </a:cubicBezTo>
                    <a:cubicBezTo>
                      <a:pt x="143512" y="279231"/>
                      <a:pt x="144760" y="289411"/>
                      <a:pt x="150558" y="295483"/>
                    </a:cubicBezTo>
                    <a:cubicBezTo>
                      <a:pt x="155017" y="300216"/>
                      <a:pt x="161886" y="301377"/>
                      <a:pt x="167237" y="304592"/>
                    </a:cubicBezTo>
                    <a:cubicBezTo>
                      <a:pt x="170091" y="306288"/>
                      <a:pt x="173927" y="309146"/>
                      <a:pt x="175621" y="312182"/>
                    </a:cubicBezTo>
                    <a:cubicBezTo>
                      <a:pt x="177494" y="315486"/>
                      <a:pt x="176959" y="318790"/>
                      <a:pt x="177673" y="322272"/>
                    </a:cubicBezTo>
                    <a:cubicBezTo>
                      <a:pt x="177762" y="322719"/>
                      <a:pt x="177940" y="323165"/>
                      <a:pt x="178118" y="323612"/>
                    </a:cubicBezTo>
                    <a:lnTo>
                      <a:pt x="237789" y="324148"/>
                    </a:lnTo>
                    <a:lnTo>
                      <a:pt x="238324" y="288161"/>
                    </a:lnTo>
                    <a:close/>
                  </a:path>
                </a:pathLst>
              </a:custGeom>
              <a:grpFill/>
              <a:ln w="3175" cap="flat">
                <a:solidFill>
                  <a:schemeClr val="bg1">
                    <a:lumMod val="85000"/>
                  </a:schemeClr>
                </a:solidFill>
                <a:prstDash val="solid"/>
                <a:miter/>
              </a:ln>
            </p:spPr>
            <p:txBody>
              <a:bodyPr/>
              <a:lstStyle/>
              <a:p>
                <a:endParaRPr lang="en-US"/>
              </a:p>
            </p:txBody>
          </p:sp>
          <p:sp>
            <p:nvSpPr>
              <p:cNvPr id="1225" name="Freeform 1224">
                <a:extLst>
                  <a:ext uri="{FF2B5EF4-FFF2-40B4-BE49-F238E27FC236}">
                    <a16:creationId xmlns:a16="http://schemas.microsoft.com/office/drawing/2014/main" id="{AB93D64F-874D-91F3-1D6E-34BAF2A14FC1}"/>
                  </a:ext>
                </a:extLst>
              </p:cNvPr>
              <p:cNvSpPr/>
              <p:nvPr/>
            </p:nvSpPr>
            <p:spPr>
              <a:xfrm>
                <a:off x="9800453" y="2397337"/>
                <a:ext cx="15608" cy="20554"/>
              </a:xfrm>
              <a:custGeom>
                <a:avLst/>
                <a:gdLst>
                  <a:gd name="csX0" fmla="*/ 13914 w 15608"/>
                  <a:gd name="csY0" fmla="*/ 13947 h 20554"/>
                  <a:gd name="csX1" fmla="*/ 9276 w 15608"/>
                  <a:gd name="csY1" fmla="*/ 6892 h 20554"/>
                  <a:gd name="csX2" fmla="*/ 4103 w 15608"/>
                  <a:gd name="csY2" fmla="*/ 463 h 20554"/>
                  <a:gd name="csX3" fmla="*/ 0 w 15608"/>
                  <a:gd name="csY3" fmla="*/ 3141 h 20554"/>
                  <a:gd name="csX4" fmla="*/ 9276 w 15608"/>
                  <a:gd name="csY4" fmla="*/ 20554 h 20554"/>
                  <a:gd name="csX5" fmla="*/ 15609 w 15608"/>
                  <a:gd name="csY5" fmla="*/ 17251 h 20554"/>
                  <a:gd name="csX6" fmla="*/ 13914 w 15608"/>
                  <a:gd name="csY6" fmla="*/ 13947 h 205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608" h="20554">
                    <a:moveTo>
                      <a:pt x="13914" y="13947"/>
                    </a:moveTo>
                    <a:cubicBezTo>
                      <a:pt x="12755" y="11357"/>
                      <a:pt x="10792" y="9392"/>
                      <a:pt x="9276" y="6892"/>
                    </a:cubicBezTo>
                    <a:cubicBezTo>
                      <a:pt x="7849" y="4660"/>
                      <a:pt x="6689" y="1534"/>
                      <a:pt x="4103" y="463"/>
                    </a:cubicBezTo>
                    <a:cubicBezTo>
                      <a:pt x="1249" y="-698"/>
                      <a:pt x="0" y="373"/>
                      <a:pt x="0" y="3141"/>
                    </a:cubicBezTo>
                    <a:cubicBezTo>
                      <a:pt x="178" y="9392"/>
                      <a:pt x="6243" y="15018"/>
                      <a:pt x="9276" y="20554"/>
                    </a:cubicBezTo>
                    <a:cubicBezTo>
                      <a:pt x="11417" y="19483"/>
                      <a:pt x="13557" y="18501"/>
                      <a:pt x="15609" y="17251"/>
                    </a:cubicBezTo>
                    <a:cubicBezTo>
                      <a:pt x="15074" y="16447"/>
                      <a:pt x="14539" y="15464"/>
                      <a:pt x="13914" y="13947"/>
                    </a:cubicBezTo>
                    <a:close/>
                  </a:path>
                </a:pathLst>
              </a:custGeom>
              <a:grpFill/>
              <a:ln w="3175" cap="flat">
                <a:solidFill>
                  <a:schemeClr val="bg1">
                    <a:lumMod val="85000"/>
                  </a:schemeClr>
                </a:solidFill>
                <a:prstDash val="solid"/>
                <a:miter/>
              </a:ln>
            </p:spPr>
            <p:txBody>
              <a:bodyPr/>
              <a:lstStyle/>
              <a:p>
                <a:endParaRPr lang="en-US"/>
              </a:p>
            </p:txBody>
          </p:sp>
        </p:grpSp>
        <p:sp>
          <p:nvSpPr>
            <p:cNvPr id="937" name="Freeform 936">
              <a:extLst>
                <a:ext uri="{FF2B5EF4-FFF2-40B4-BE49-F238E27FC236}">
                  <a16:creationId xmlns:a16="http://schemas.microsoft.com/office/drawing/2014/main" id="{3F0AAB08-D521-81E9-BAE4-25135FD0683E}"/>
                </a:ext>
              </a:extLst>
            </p:cNvPr>
            <p:cNvSpPr/>
            <p:nvPr/>
          </p:nvSpPr>
          <p:spPr>
            <a:xfrm>
              <a:off x="10004260" y="1905238"/>
              <a:ext cx="299956" cy="225028"/>
            </a:xfrm>
            <a:custGeom>
              <a:avLst/>
              <a:gdLst>
                <a:gd name="csX0" fmla="*/ 299778 w 299956"/>
                <a:gd name="csY0" fmla="*/ 893 h 225028"/>
                <a:gd name="csX1" fmla="*/ 240019 w 299956"/>
                <a:gd name="csY1" fmla="*/ 714 h 225028"/>
                <a:gd name="csX2" fmla="*/ 150380 w 299956"/>
                <a:gd name="csY2" fmla="*/ 446 h 225028"/>
                <a:gd name="csX3" fmla="*/ 74298 w 299956"/>
                <a:gd name="csY3" fmla="*/ 178 h 225028"/>
                <a:gd name="csX4" fmla="*/ 21585 w 299956"/>
                <a:gd name="csY4" fmla="*/ 0 h 225028"/>
                <a:gd name="csX5" fmla="*/ 1873 w 299956"/>
                <a:gd name="csY5" fmla="*/ 0 h 225028"/>
                <a:gd name="csX6" fmla="*/ 1873 w 299956"/>
                <a:gd name="csY6" fmla="*/ 0 h 225028"/>
                <a:gd name="csX7" fmla="*/ 0 w 299956"/>
                <a:gd name="csY7" fmla="*/ 225028 h 225028"/>
                <a:gd name="csX8" fmla="*/ 298886 w 299956"/>
                <a:gd name="csY8" fmla="*/ 222349 h 225028"/>
                <a:gd name="csX9" fmla="*/ 299956 w 299956"/>
                <a:gd name="csY9" fmla="*/ 893 h 2250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99956" h="225028">
                  <a:moveTo>
                    <a:pt x="299778" y="893"/>
                  </a:moveTo>
                  <a:cubicBezTo>
                    <a:pt x="279888" y="893"/>
                    <a:pt x="259909" y="804"/>
                    <a:pt x="240019" y="714"/>
                  </a:cubicBezTo>
                  <a:cubicBezTo>
                    <a:pt x="210139" y="625"/>
                    <a:pt x="180259" y="536"/>
                    <a:pt x="150380" y="446"/>
                  </a:cubicBezTo>
                  <a:cubicBezTo>
                    <a:pt x="125049" y="446"/>
                    <a:pt x="99718" y="268"/>
                    <a:pt x="74298" y="178"/>
                  </a:cubicBezTo>
                  <a:cubicBezTo>
                    <a:pt x="56727" y="178"/>
                    <a:pt x="39156" y="89"/>
                    <a:pt x="21585" y="0"/>
                  </a:cubicBezTo>
                  <a:cubicBezTo>
                    <a:pt x="14984" y="0"/>
                    <a:pt x="8384" y="0"/>
                    <a:pt x="1873" y="0"/>
                  </a:cubicBezTo>
                  <a:lnTo>
                    <a:pt x="1873" y="0"/>
                  </a:lnTo>
                  <a:lnTo>
                    <a:pt x="0" y="225028"/>
                  </a:lnTo>
                  <a:lnTo>
                    <a:pt x="298886" y="222349"/>
                  </a:lnTo>
                  <a:lnTo>
                    <a:pt x="299956" y="893"/>
                  </a:lnTo>
                  <a:close/>
                </a:path>
              </a:pathLst>
            </a:custGeom>
            <a:grpFill/>
            <a:ln w="3175" cap="flat">
              <a:solidFill>
                <a:schemeClr val="bg1">
                  <a:lumMod val="85000"/>
                </a:schemeClr>
              </a:solidFill>
              <a:prstDash val="solid"/>
              <a:miter/>
            </a:ln>
          </p:spPr>
          <p:txBody>
            <a:bodyPr/>
            <a:lstStyle/>
            <a:p>
              <a:endParaRPr lang="en-US"/>
            </a:p>
          </p:txBody>
        </p:sp>
        <p:sp>
          <p:nvSpPr>
            <p:cNvPr id="938" name="Freeform 937">
              <a:extLst>
                <a:ext uri="{FF2B5EF4-FFF2-40B4-BE49-F238E27FC236}">
                  <a16:creationId xmlns:a16="http://schemas.microsoft.com/office/drawing/2014/main" id="{4044B1DB-2B64-6354-524C-7D6CBB1AFF87}"/>
                </a:ext>
              </a:extLst>
            </p:cNvPr>
            <p:cNvSpPr/>
            <p:nvPr/>
          </p:nvSpPr>
          <p:spPr>
            <a:xfrm>
              <a:off x="10003278" y="2127587"/>
              <a:ext cx="300670" cy="226099"/>
            </a:xfrm>
            <a:custGeom>
              <a:avLst/>
              <a:gdLst>
                <a:gd name="csX0" fmla="*/ 299689 w 300670"/>
                <a:gd name="csY0" fmla="*/ 0 h 226099"/>
                <a:gd name="csX1" fmla="*/ 803 w 300670"/>
                <a:gd name="csY1" fmla="*/ 2679 h 226099"/>
                <a:gd name="csX2" fmla="*/ 0 w 300670"/>
                <a:gd name="csY2" fmla="*/ 98227 h 226099"/>
                <a:gd name="csX3" fmla="*/ 714 w 300670"/>
                <a:gd name="csY3" fmla="*/ 226100 h 226099"/>
                <a:gd name="csX4" fmla="*/ 39513 w 300670"/>
                <a:gd name="csY4" fmla="*/ 226100 h 226099"/>
                <a:gd name="csX5" fmla="*/ 39334 w 300670"/>
                <a:gd name="csY5" fmla="*/ 221635 h 226099"/>
                <a:gd name="csX6" fmla="*/ 45845 w 300670"/>
                <a:gd name="csY6" fmla="*/ 217438 h 226099"/>
                <a:gd name="csX7" fmla="*/ 46470 w 300670"/>
                <a:gd name="csY7" fmla="*/ 226010 h 226099"/>
                <a:gd name="csX8" fmla="*/ 300670 w 300670"/>
                <a:gd name="csY8" fmla="*/ 225742 h 226099"/>
                <a:gd name="csX9" fmla="*/ 299600 w 300670"/>
                <a:gd name="csY9" fmla="*/ 89 h 2260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00670" h="226099">
                  <a:moveTo>
                    <a:pt x="299689" y="0"/>
                  </a:moveTo>
                  <a:lnTo>
                    <a:pt x="803" y="2679"/>
                  </a:lnTo>
                  <a:lnTo>
                    <a:pt x="0" y="98227"/>
                  </a:lnTo>
                  <a:lnTo>
                    <a:pt x="714" y="226100"/>
                  </a:lnTo>
                  <a:lnTo>
                    <a:pt x="39513" y="226100"/>
                  </a:lnTo>
                  <a:cubicBezTo>
                    <a:pt x="39067" y="224582"/>
                    <a:pt x="38710" y="222885"/>
                    <a:pt x="39334" y="221635"/>
                  </a:cubicBezTo>
                  <a:cubicBezTo>
                    <a:pt x="40137" y="220117"/>
                    <a:pt x="44240" y="217349"/>
                    <a:pt x="45845" y="217438"/>
                  </a:cubicBezTo>
                  <a:cubicBezTo>
                    <a:pt x="45667" y="220474"/>
                    <a:pt x="46202" y="223242"/>
                    <a:pt x="46470" y="226010"/>
                  </a:cubicBezTo>
                  <a:lnTo>
                    <a:pt x="300670" y="225742"/>
                  </a:lnTo>
                  <a:lnTo>
                    <a:pt x="299600" y="89"/>
                  </a:lnTo>
                  <a:close/>
                </a:path>
              </a:pathLst>
            </a:custGeom>
            <a:grpFill/>
            <a:ln w="3175" cap="flat">
              <a:solidFill>
                <a:schemeClr val="bg1">
                  <a:lumMod val="85000"/>
                </a:schemeClr>
              </a:solidFill>
              <a:prstDash val="solid"/>
              <a:miter/>
            </a:ln>
          </p:spPr>
          <p:txBody>
            <a:bodyPr/>
            <a:lstStyle/>
            <a:p>
              <a:endParaRPr lang="en-US"/>
            </a:p>
          </p:txBody>
        </p:sp>
        <p:grpSp>
          <p:nvGrpSpPr>
            <p:cNvPr id="939" name="Graphic 10">
              <a:extLst>
                <a:ext uri="{FF2B5EF4-FFF2-40B4-BE49-F238E27FC236}">
                  <a16:creationId xmlns:a16="http://schemas.microsoft.com/office/drawing/2014/main" id="{BA5BC96B-F4B2-B00E-3876-67CCF64107F5}"/>
                </a:ext>
              </a:extLst>
            </p:cNvPr>
            <p:cNvGrpSpPr/>
            <p:nvPr/>
          </p:nvGrpSpPr>
          <p:grpSpPr>
            <a:xfrm>
              <a:off x="9809640" y="2353151"/>
              <a:ext cx="494754" cy="193059"/>
              <a:chOff x="9809640" y="2353151"/>
              <a:chExt cx="494754" cy="193059"/>
            </a:xfrm>
            <a:grpFill/>
          </p:grpSpPr>
          <p:sp>
            <p:nvSpPr>
              <p:cNvPr id="1215" name="Freeform 1214">
                <a:extLst>
                  <a:ext uri="{FF2B5EF4-FFF2-40B4-BE49-F238E27FC236}">
                    <a16:creationId xmlns:a16="http://schemas.microsoft.com/office/drawing/2014/main" id="{C0038CDC-4206-561A-0F1F-E5738C63D9C5}"/>
                  </a:ext>
                </a:extLst>
              </p:cNvPr>
              <p:cNvSpPr/>
              <p:nvPr/>
            </p:nvSpPr>
            <p:spPr>
              <a:xfrm>
                <a:off x="9823108" y="2380118"/>
                <a:ext cx="124902" cy="151304"/>
              </a:xfrm>
              <a:custGeom>
                <a:avLst/>
                <a:gdLst>
                  <a:gd name="csX0" fmla="*/ 118627 w 124902"/>
                  <a:gd name="csY0" fmla="*/ 96173 h 151304"/>
                  <a:gd name="csX1" fmla="*/ 112830 w 124902"/>
                  <a:gd name="csY1" fmla="*/ 77242 h 151304"/>
                  <a:gd name="csX2" fmla="*/ 103821 w 124902"/>
                  <a:gd name="csY2" fmla="*/ 50096 h 151304"/>
                  <a:gd name="csX3" fmla="*/ 100610 w 124902"/>
                  <a:gd name="csY3" fmla="*/ 42595 h 151304"/>
                  <a:gd name="csX4" fmla="*/ 95615 w 124902"/>
                  <a:gd name="csY4" fmla="*/ 37505 h 151304"/>
                  <a:gd name="csX5" fmla="*/ 89282 w 124902"/>
                  <a:gd name="csY5" fmla="*/ 31343 h 151304"/>
                  <a:gd name="csX6" fmla="*/ 81701 w 124902"/>
                  <a:gd name="csY6" fmla="*/ 27236 h 151304"/>
                  <a:gd name="csX7" fmla="*/ 67965 w 124902"/>
                  <a:gd name="csY7" fmla="*/ 12234 h 151304"/>
                  <a:gd name="csX8" fmla="*/ 63952 w 124902"/>
                  <a:gd name="csY8" fmla="*/ 2679 h 151304"/>
                  <a:gd name="csX9" fmla="*/ 60205 w 124902"/>
                  <a:gd name="csY9" fmla="*/ 0 h 151304"/>
                  <a:gd name="csX10" fmla="*/ 59670 w 124902"/>
                  <a:gd name="csY10" fmla="*/ 35987 h 151304"/>
                  <a:gd name="csX11" fmla="*/ 0 w 124902"/>
                  <a:gd name="csY11" fmla="*/ 35451 h 151304"/>
                  <a:gd name="csX12" fmla="*/ 4995 w 124902"/>
                  <a:gd name="csY12" fmla="*/ 41523 h 151304"/>
                  <a:gd name="csX13" fmla="*/ 10168 w 124902"/>
                  <a:gd name="csY13" fmla="*/ 46167 h 151304"/>
                  <a:gd name="csX14" fmla="*/ 9722 w 124902"/>
                  <a:gd name="csY14" fmla="*/ 50542 h 151304"/>
                  <a:gd name="csX15" fmla="*/ 12130 w 124902"/>
                  <a:gd name="csY15" fmla="*/ 55632 h 151304"/>
                  <a:gd name="csX16" fmla="*/ 15520 w 124902"/>
                  <a:gd name="csY16" fmla="*/ 66080 h 151304"/>
                  <a:gd name="csX17" fmla="*/ 21852 w 124902"/>
                  <a:gd name="csY17" fmla="*/ 76617 h 151304"/>
                  <a:gd name="csX18" fmla="*/ 24082 w 124902"/>
                  <a:gd name="csY18" fmla="*/ 86440 h 151304"/>
                  <a:gd name="csX19" fmla="*/ 22031 w 124902"/>
                  <a:gd name="csY19" fmla="*/ 86618 h 151304"/>
                  <a:gd name="csX20" fmla="*/ 9276 w 124902"/>
                  <a:gd name="csY20" fmla="*/ 73313 h 151304"/>
                  <a:gd name="csX21" fmla="*/ 17571 w 124902"/>
                  <a:gd name="csY21" fmla="*/ 92869 h 151304"/>
                  <a:gd name="csX22" fmla="*/ 32021 w 124902"/>
                  <a:gd name="csY22" fmla="*/ 118140 h 151304"/>
                  <a:gd name="csX23" fmla="*/ 39691 w 124902"/>
                  <a:gd name="csY23" fmla="*/ 127605 h 151304"/>
                  <a:gd name="csX24" fmla="*/ 39423 w 124902"/>
                  <a:gd name="csY24" fmla="*/ 117068 h 151304"/>
                  <a:gd name="csX25" fmla="*/ 36480 w 124902"/>
                  <a:gd name="csY25" fmla="*/ 112068 h 151304"/>
                  <a:gd name="csX26" fmla="*/ 38978 w 124902"/>
                  <a:gd name="csY26" fmla="*/ 109567 h 151304"/>
                  <a:gd name="csX27" fmla="*/ 46559 w 124902"/>
                  <a:gd name="csY27" fmla="*/ 111264 h 151304"/>
                  <a:gd name="csX28" fmla="*/ 61722 w 124902"/>
                  <a:gd name="csY28" fmla="*/ 121444 h 151304"/>
                  <a:gd name="csX29" fmla="*/ 67163 w 124902"/>
                  <a:gd name="csY29" fmla="*/ 115997 h 151304"/>
                  <a:gd name="csX30" fmla="*/ 67073 w 124902"/>
                  <a:gd name="csY30" fmla="*/ 125819 h 151304"/>
                  <a:gd name="csX31" fmla="*/ 71890 w 124902"/>
                  <a:gd name="csY31" fmla="*/ 140643 h 151304"/>
                  <a:gd name="csX32" fmla="*/ 74744 w 124902"/>
                  <a:gd name="csY32" fmla="*/ 135196 h 151304"/>
                  <a:gd name="csX33" fmla="*/ 82236 w 124902"/>
                  <a:gd name="csY33" fmla="*/ 134838 h 151304"/>
                  <a:gd name="csX34" fmla="*/ 84466 w 124902"/>
                  <a:gd name="csY34" fmla="*/ 125016 h 151304"/>
                  <a:gd name="csX35" fmla="*/ 87677 w 124902"/>
                  <a:gd name="csY35" fmla="*/ 132338 h 151304"/>
                  <a:gd name="csX36" fmla="*/ 97756 w 124902"/>
                  <a:gd name="csY36" fmla="*/ 136714 h 151304"/>
                  <a:gd name="csX37" fmla="*/ 105783 w 124902"/>
                  <a:gd name="csY37" fmla="*/ 128409 h 151304"/>
                  <a:gd name="csX38" fmla="*/ 112383 w 124902"/>
                  <a:gd name="csY38" fmla="*/ 120551 h 151304"/>
                  <a:gd name="csX39" fmla="*/ 115059 w 124902"/>
                  <a:gd name="csY39" fmla="*/ 129748 h 151304"/>
                  <a:gd name="csX40" fmla="*/ 110778 w 124902"/>
                  <a:gd name="csY40" fmla="*/ 137607 h 151304"/>
                  <a:gd name="csX41" fmla="*/ 111046 w 124902"/>
                  <a:gd name="csY41" fmla="*/ 147697 h 151304"/>
                  <a:gd name="csX42" fmla="*/ 123889 w 124902"/>
                  <a:gd name="csY42" fmla="*/ 141178 h 151304"/>
                  <a:gd name="csX43" fmla="*/ 121214 w 124902"/>
                  <a:gd name="csY43" fmla="*/ 111532 h 151304"/>
                  <a:gd name="csX44" fmla="*/ 118538 w 124902"/>
                  <a:gd name="csY44" fmla="*/ 96441 h 1513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124902" h="151304">
                    <a:moveTo>
                      <a:pt x="118627" y="96173"/>
                    </a:moveTo>
                    <a:cubicBezTo>
                      <a:pt x="117289" y="89744"/>
                      <a:pt x="114346" y="83671"/>
                      <a:pt x="112830" y="77242"/>
                    </a:cubicBezTo>
                    <a:cubicBezTo>
                      <a:pt x="110689" y="68312"/>
                      <a:pt x="109262" y="57864"/>
                      <a:pt x="103821" y="50096"/>
                    </a:cubicBezTo>
                    <a:cubicBezTo>
                      <a:pt x="101948" y="47506"/>
                      <a:pt x="101324" y="45899"/>
                      <a:pt x="100610" y="42595"/>
                    </a:cubicBezTo>
                    <a:cubicBezTo>
                      <a:pt x="99807" y="39112"/>
                      <a:pt x="98648" y="38755"/>
                      <a:pt x="95615" y="37505"/>
                    </a:cubicBezTo>
                    <a:cubicBezTo>
                      <a:pt x="91869" y="35898"/>
                      <a:pt x="91691" y="34647"/>
                      <a:pt x="89282" y="31343"/>
                    </a:cubicBezTo>
                    <a:cubicBezTo>
                      <a:pt x="87499" y="28843"/>
                      <a:pt x="84733" y="28307"/>
                      <a:pt x="81701" y="27236"/>
                    </a:cubicBezTo>
                    <a:cubicBezTo>
                      <a:pt x="72871" y="24110"/>
                      <a:pt x="69571" y="21788"/>
                      <a:pt x="67965" y="12234"/>
                    </a:cubicBezTo>
                    <a:cubicBezTo>
                      <a:pt x="67341" y="8483"/>
                      <a:pt x="66806" y="5268"/>
                      <a:pt x="63952" y="2679"/>
                    </a:cubicBezTo>
                    <a:cubicBezTo>
                      <a:pt x="62792" y="1608"/>
                      <a:pt x="61543" y="804"/>
                      <a:pt x="60205" y="0"/>
                    </a:cubicBezTo>
                    <a:lnTo>
                      <a:pt x="59670" y="35987"/>
                    </a:lnTo>
                    <a:lnTo>
                      <a:pt x="0" y="35451"/>
                    </a:lnTo>
                    <a:cubicBezTo>
                      <a:pt x="981" y="37773"/>
                      <a:pt x="2944" y="40273"/>
                      <a:pt x="4995" y="41523"/>
                    </a:cubicBezTo>
                    <a:cubicBezTo>
                      <a:pt x="8563" y="43577"/>
                      <a:pt x="10257" y="41166"/>
                      <a:pt x="10168" y="46167"/>
                    </a:cubicBezTo>
                    <a:cubicBezTo>
                      <a:pt x="10168" y="47506"/>
                      <a:pt x="9365" y="49024"/>
                      <a:pt x="9722" y="50542"/>
                    </a:cubicBezTo>
                    <a:cubicBezTo>
                      <a:pt x="10168" y="52685"/>
                      <a:pt x="11417" y="53489"/>
                      <a:pt x="12130" y="55632"/>
                    </a:cubicBezTo>
                    <a:cubicBezTo>
                      <a:pt x="13468" y="59293"/>
                      <a:pt x="13290" y="62419"/>
                      <a:pt x="15520" y="66080"/>
                    </a:cubicBezTo>
                    <a:cubicBezTo>
                      <a:pt x="17660" y="69562"/>
                      <a:pt x="19979" y="72866"/>
                      <a:pt x="21852" y="76617"/>
                    </a:cubicBezTo>
                    <a:cubicBezTo>
                      <a:pt x="23547" y="80010"/>
                      <a:pt x="23012" y="83135"/>
                      <a:pt x="24082" y="86440"/>
                    </a:cubicBezTo>
                    <a:cubicBezTo>
                      <a:pt x="23547" y="86707"/>
                      <a:pt x="22744" y="86797"/>
                      <a:pt x="22031" y="86618"/>
                    </a:cubicBezTo>
                    <a:cubicBezTo>
                      <a:pt x="21228" y="82957"/>
                      <a:pt x="14628" y="66884"/>
                      <a:pt x="9276" y="73313"/>
                    </a:cubicBezTo>
                    <a:cubicBezTo>
                      <a:pt x="4549" y="78849"/>
                      <a:pt x="15341" y="87957"/>
                      <a:pt x="17571" y="92869"/>
                    </a:cubicBezTo>
                    <a:cubicBezTo>
                      <a:pt x="21585" y="101709"/>
                      <a:pt x="27472" y="109567"/>
                      <a:pt x="32021" y="118140"/>
                    </a:cubicBezTo>
                    <a:cubicBezTo>
                      <a:pt x="33002" y="120104"/>
                      <a:pt x="37015" y="127784"/>
                      <a:pt x="39691" y="127605"/>
                    </a:cubicBezTo>
                    <a:cubicBezTo>
                      <a:pt x="43883" y="127337"/>
                      <a:pt x="40761" y="119301"/>
                      <a:pt x="39423" y="117068"/>
                    </a:cubicBezTo>
                    <a:cubicBezTo>
                      <a:pt x="38799" y="115907"/>
                      <a:pt x="36480" y="113318"/>
                      <a:pt x="36480" y="112068"/>
                    </a:cubicBezTo>
                    <a:cubicBezTo>
                      <a:pt x="36480" y="109389"/>
                      <a:pt x="37372" y="110550"/>
                      <a:pt x="38978" y="109567"/>
                    </a:cubicBezTo>
                    <a:cubicBezTo>
                      <a:pt x="42545" y="107156"/>
                      <a:pt x="43526" y="107781"/>
                      <a:pt x="46559" y="111264"/>
                    </a:cubicBezTo>
                    <a:cubicBezTo>
                      <a:pt x="48878" y="113943"/>
                      <a:pt x="59224" y="128141"/>
                      <a:pt x="61722" y="121444"/>
                    </a:cubicBezTo>
                    <a:cubicBezTo>
                      <a:pt x="62703" y="118854"/>
                      <a:pt x="61722" y="111532"/>
                      <a:pt x="67163" y="115997"/>
                    </a:cubicBezTo>
                    <a:cubicBezTo>
                      <a:pt x="70730" y="118944"/>
                      <a:pt x="67787" y="122515"/>
                      <a:pt x="67073" y="125819"/>
                    </a:cubicBezTo>
                    <a:cubicBezTo>
                      <a:pt x="66449" y="128677"/>
                      <a:pt x="65646" y="142607"/>
                      <a:pt x="71890" y="140643"/>
                    </a:cubicBezTo>
                    <a:cubicBezTo>
                      <a:pt x="74209" y="139928"/>
                      <a:pt x="73138" y="136446"/>
                      <a:pt x="74744" y="135196"/>
                    </a:cubicBezTo>
                    <a:cubicBezTo>
                      <a:pt x="76260" y="134035"/>
                      <a:pt x="80274" y="134838"/>
                      <a:pt x="82236" y="134838"/>
                    </a:cubicBezTo>
                    <a:cubicBezTo>
                      <a:pt x="82415" y="132070"/>
                      <a:pt x="80988" y="126177"/>
                      <a:pt x="84466" y="125016"/>
                    </a:cubicBezTo>
                    <a:cubicBezTo>
                      <a:pt x="89193" y="123498"/>
                      <a:pt x="86785" y="130016"/>
                      <a:pt x="87677" y="132338"/>
                    </a:cubicBezTo>
                    <a:cubicBezTo>
                      <a:pt x="88837" y="135463"/>
                      <a:pt x="94634" y="136981"/>
                      <a:pt x="97756" y="136714"/>
                    </a:cubicBezTo>
                    <a:cubicBezTo>
                      <a:pt x="102572" y="136357"/>
                      <a:pt x="104624" y="132874"/>
                      <a:pt x="105783" y="128409"/>
                    </a:cubicBezTo>
                    <a:cubicBezTo>
                      <a:pt x="106764" y="124569"/>
                      <a:pt x="106318" y="118676"/>
                      <a:pt x="112383" y="120551"/>
                    </a:cubicBezTo>
                    <a:cubicBezTo>
                      <a:pt x="116754" y="121890"/>
                      <a:pt x="117824" y="126891"/>
                      <a:pt x="115059" y="129748"/>
                    </a:cubicBezTo>
                    <a:cubicBezTo>
                      <a:pt x="111759" y="133142"/>
                      <a:pt x="111135" y="132070"/>
                      <a:pt x="110778" y="137607"/>
                    </a:cubicBezTo>
                    <a:cubicBezTo>
                      <a:pt x="110600" y="140732"/>
                      <a:pt x="109618" y="144661"/>
                      <a:pt x="111046" y="147697"/>
                    </a:cubicBezTo>
                    <a:cubicBezTo>
                      <a:pt x="115595" y="157073"/>
                      <a:pt x="122462" y="145733"/>
                      <a:pt x="123889" y="141178"/>
                    </a:cubicBezTo>
                    <a:cubicBezTo>
                      <a:pt x="126654" y="131981"/>
                      <a:pt x="123087" y="120819"/>
                      <a:pt x="121214" y="111532"/>
                    </a:cubicBezTo>
                    <a:cubicBezTo>
                      <a:pt x="120143" y="106442"/>
                      <a:pt x="119608" y="101441"/>
                      <a:pt x="118538" y="96441"/>
                    </a:cubicBezTo>
                    <a:close/>
                  </a:path>
                </a:pathLst>
              </a:custGeom>
              <a:grpFill/>
              <a:ln w="3175" cap="flat">
                <a:solidFill>
                  <a:schemeClr val="bg1">
                    <a:lumMod val="85000"/>
                  </a:schemeClr>
                </a:solidFill>
                <a:prstDash val="solid"/>
                <a:miter/>
              </a:ln>
            </p:spPr>
            <p:txBody>
              <a:bodyPr/>
              <a:lstStyle/>
              <a:p>
                <a:endParaRPr lang="en-US"/>
              </a:p>
            </p:txBody>
          </p:sp>
          <p:sp>
            <p:nvSpPr>
              <p:cNvPr id="1216" name="Freeform 1215">
                <a:extLst>
                  <a:ext uri="{FF2B5EF4-FFF2-40B4-BE49-F238E27FC236}">
                    <a16:creationId xmlns:a16="http://schemas.microsoft.com/office/drawing/2014/main" id="{E7B3DF74-53FD-2FF3-5E36-349619EB39E5}"/>
                  </a:ext>
                </a:extLst>
              </p:cNvPr>
              <p:cNvSpPr/>
              <p:nvPr/>
            </p:nvSpPr>
            <p:spPr>
              <a:xfrm>
                <a:off x="9977287" y="2353151"/>
                <a:ext cx="327107" cy="193059"/>
              </a:xfrm>
              <a:custGeom>
                <a:avLst/>
                <a:gdLst>
                  <a:gd name="csX0" fmla="*/ 326840 w 327107"/>
                  <a:gd name="csY0" fmla="*/ 89 h 193059"/>
                  <a:gd name="csX1" fmla="*/ 72639 w 327107"/>
                  <a:gd name="csY1" fmla="*/ 357 h 193059"/>
                  <a:gd name="csX2" fmla="*/ 72371 w 327107"/>
                  <a:gd name="csY2" fmla="*/ 6876 h 193059"/>
                  <a:gd name="csX3" fmla="*/ 77099 w 327107"/>
                  <a:gd name="csY3" fmla="*/ 19645 h 193059"/>
                  <a:gd name="csX4" fmla="*/ 71658 w 327107"/>
                  <a:gd name="csY4" fmla="*/ 27861 h 193059"/>
                  <a:gd name="csX5" fmla="*/ 71033 w 327107"/>
                  <a:gd name="csY5" fmla="*/ 31522 h 193059"/>
                  <a:gd name="csX6" fmla="*/ 67109 w 327107"/>
                  <a:gd name="csY6" fmla="*/ 34022 h 193059"/>
                  <a:gd name="csX7" fmla="*/ 65236 w 327107"/>
                  <a:gd name="csY7" fmla="*/ 41970 h 193059"/>
                  <a:gd name="csX8" fmla="*/ 64076 w 327107"/>
                  <a:gd name="csY8" fmla="*/ 51792 h 193059"/>
                  <a:gd name="csX9" fmla="*/ 55068 w 327107"/>
                  <a:gd name="csY9" fmla="*/ 59293 h 193059"/>
                  <a:gd name="csX10" fmla="*/ 41332 w 327107"/>
                  <a:gd name="csY10" fmla="*/ 60186 h 193059"/>
                  <a:gd name="csX11" fmla="*/ 22423 w 327107"/>
                  <a:gd name="csY11" fmla="*/ 67241 h 193059"/>
                  <a:gd name="csX12" fmla="*/ 10025 w 327107"/>
                  <a:gd name="csY12" fmla="*/ 73491 h 193059"/>
                  <a:gd name="csX13" fmla="*/ 1730 w 327107"/>
                  <a:gd name="csY13" fmla="*/ 94744 h 193059"/>
                  <a:gd name="csX14" fmla="*/ 7260 w 327107"/>
                  <a:gd name="csY14" fmla="*/ 105995 h 193059"/>
                  <a:gd name="csX15" fmla="*/ 20818 w 327107"/>
                  <a:gd name="csY15" fmla="*/ 111175 h 193059"/>
                  <a:gd name="csX16" fmla="*/ 27418 w 327107"/>
                  <a:gd name="csY16" fmla="*/ 133052 h 193059"/>
                  <a:gd name="csX17" fmla="*/ 30272 w 327107"/>
                  <a:gd name="csY17" fmla="*/ 155555 h 193059"/>
                  <a:gd name="csX18" fmla="*/ 27953 w 327107"/>
                  <a:gd name="csY18" fmla="*/ 165289 h 193059"/>
                  <a:gd name="csX19" fmla="*/ 24653 w 327107"/>
                  <a:gd name="csY19" fmla="*/ 170825 h 193059"/>
                  <a:gd name="csX20" fmla="*/ 22156 w 327107"/>
                  <a:gd name="csY20" fmla="*/ 180469 h 193059"/>
                  <a:gd name="csX21" fmla="*/ 19747 w 327107"/>
                  <a:gd name="csY21" fmla="*/ 193060 h 193059"/>
                  <a:gd name="csX22" fmla="*/ 324431 w 327107"/>
                  <a:gd name="csY22" fmla="*/ 190917 h 193059"/>
                  <a:gd name="csX23" fmla="*/ 327107 w 327107"/>
                  <a:gd name="csY23" fmla="*/ 0 h 1930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27107" h="193059">
                    <a:moveTo>
                      <a:pt x="326840" y="89"/>
                    </a:moveTo>
                    <a:lnTo>
                      <a:pt x="72639" y="357"/>
                    </a:lnTo>
                    <a:cubicBezTo>
                      <a:pt x="72817" y="2500"/>
                      <a:pt x="72907" y="4554"/>
                      <a:pt x="72371" y="6876"/>
                    </a:cubicBezTo>
                    <a:cubicBezTo>
                      <a:pt x="71033" y="12323"/>
                      <a:pt x="70320" y="18127"/>
                      <a:pt x="77099" y="19645"/>
                    </a:cubicBezTo>
                    <a:cubicBezTo>
                      <a:pt x="78258" y="23931"/>
                      <a:pt x="73174" y="24825"/>
                      <a:pt x="71658" y="27861"/>
                    </a:cubicBezTo>
                    <a:cubicBezTo>
                      <a:pt x="71123" y="28932"/>
                      <a:pt x="71658" y="30718"/>
                      <a:pt x="71033" y="31522"/>
                    </a:cubicBezTo>
                    <a:cubicBezTo>
                      <a:pt x="70142" y="32951"/>
                      <a:pt x="68358" y="32772"/>
                      <a:pt x="67109" y="34022"/>
                    </a:cubicBezTo>
                    <a:cubicBezTo>
                      <a:pt x="65414" y="35719"/>
                      <a:pt x="64879" y="39648"/>
                      <a:pt x="65236" y="41970"/>
                    </a:cubicBezTo>
                    <a:cubicBezTo>
                      <a:pt x="65950" y="46524"/>
                      <a:pt x="67823" y="47595"/>
                      <a:pt x="64076" y="51792"/>
                    </a:cubicBezTo>
                    <a:cubicBezTo>
                      <a:pt x="61668" y="54560"/>
                      <a:pt x="58725" y="57954"/>
                      <a:pt x="55068" y="59293"/>
                    </a:cubicBezTo>
                    <a:cubicBezTo>
                      <a:pt x="50876" y="60811"/>
                      <a:pt x="45614" y="59204"/>
                      <a:pt x="41332" y="60186"/>
                    </a:cubicBezTo>
                    <a:cubicBezTo>
                      <a:pt x="34821" y="61615"/>
                      <a:pt x="28756" y="65187"/>
                      <a:pt x="22423" y="67241"/>
                    </a:cubicBezTo>
                    <a:cubicBezTo>
                      <a:pt x="17874" y="68759"/>
                      <a:pt x="13861" y="70812"/>
                      <a:pt x="10025" y="73491"/>
                    </a:cubicBezTo>
                    <a:cubicBezTo>
                      <a:pt x="2177" y="78849"/>
                      <a:pt x="-2819" y="85189"/>
                      <a:pt x="1730" y="94744"/>
                    </a:cubicBezTo>
                    <a:cubicBezTo>
                      <a:pt x="3336" y="98137"/>
                      <a:pt x="4495" y="103495"/>
                      <a:pt x="7260" y="105995"/>
                    </a:cubicBezTo>
                    <a:cubicBezTo>
                      <a:pt x="10650" y="109210"/>
                      <a:pt x="16269" y="110103"/>
                      <a:pt x="20818" y="111175"/>
                    </a:cubicBezTo>
                    <a:cubicBezTo>
                      <a:pt x="32235" y="113943"/>
                      <a:pt x="31610" y="124033"/>
                      <a:pt x="27418" y="133052"/>
                    </a:cubicBezTo>
                    <a:cubicBezTo>
                      <a:pt x="23761" y="141000"/>
                      <a:pt x="31521" y="147072"/>
                      <a:pt x="30272" y="155555"/>
                    </a:cubicBezTo>
                    <a:cubicBezTo>
                      <a:pt x="29826" y="158323"/>
                      <a:pt x="29291" y="162877"/>
                      <a:pt x="27953" y="165289"/>
                    </a:cubicBezTo>
                    <a:cubicBezTo>
                      <a:pt x="26615" y="167610"/>
                      <a:pt x="25367" y="168057"/>
                      <a:pt x="24653" y="170825"/>
                    </a:cubicBezTo>
                    <a:cubicBezTo>
                      <a:pt x="23761" y="174129"/>
                      <a:pt x="23494" y="177343"/>
                      <a:pt x="22156" y="180469"/>
                    </a:cubicBezTo>
                    <a:cubicBezTo>
                      <a:pt x="20550" y="184576"/>
                      <a:pt x="20104" y="188773"/>
                      <a:pt x="19747" y="193060"/>
                    </a:cubicBezTo>
                    <a:lnTo>
                      <a:pt x="324431" y="190917"/>
                    </a:lnTo>
                    <a:lnTo>
                      <a:pt x="327107" y="0"/>
                    </a:lnTo>
                    <a:close/>
                  </a:path>
                </a:pathLst>
              </a:custGeom>
              <a:grpFill/>
              <a:ln w="3175" cap="flat">
                <a:solidFill>
                  <a:schemeClr val="bg1">
                    <a:lumMod val="85000"/>
                  </a:schemeClr>
                </a:solidFill>
                <a:prstDash val="solid"/>
                <a:miter/>
              </a:ln>
            </p:spPr>
            <p:txBody>
              <a:bodyPr/>
              <a:lstStyle/>
              <a:p>
                <a:endParaRPr lang="en-US"/>
              </a:p>
            </p:txBody>
          </p:sp>
          <p:sp>
            <p:nvSpPr>
              <p:cNvPr id="1217" name="Freeform 1216">
                <a:extLst>
                  <a:ext uri="{FF2B5EF4-FFF2-40B4-BE49-F238E27FC236}">
                    <a16:creationId xmlns:a16="http://schemas.microsoft.com/office/drawing/2014/main" id="{C23FE3EB-8503-FB9D-A8EF-F9E3AE1B7D85}"/>
                  </a:ext>
                </a:extLst>
              </p:cNvPr>
              <p:cNvSpPr/>
              <p:nvPr/>
            </p:nvSpPr>
            <p:spPr>
              <a:xfrm>
                <a:off x="9883492" y="2353687"/>
                <a:ext cx="161524" cy="77884"/>
              </a:xfrm>
              <a:custGeom>
                <a:avLst/>
                <a:gdLst>
                  <a:gd name="csX0" fmla="*/ 357 w 161524"/>
                  <a:gd name="csY0" fmla="*/ 268 h 77884"/>
                  <a:gd name="csX1" fmla="*/ 0 w 161524"/>
                  <a:gd name="csY1" fmla="*/ 19288 h 77884"/>
                  <a:gd name="csX2" fmla="*/ 713 w 161524"/>
                  <a:gd name="csY2" fmla="*/ 19467 h 77884"/>
                  <a:gd name="csX3" fmla="*/ 13022 w 161524"/>
                  <a:gd name="csY3" fmla="*/ 30897 h 77884"/>
                  <a:gd name="csX4" fmla="*/ 13825 w 161524"/>
                  <a:gd name="csY4" fmla="*/ 40809 h 77884"/>
                  <a:gd name="csX5" fmla="*/ 22744 w 161524"/>
                  <a:gd name="csY5" fmla="*/ 47327 h 77884"/>
                  <a:gd name="csX6" fmla="*/ 33537 w 161524"/>
                  <a:gd name="csY6" fmla="*/ 49203 h 77884"/>
                  <a:gd name="csX7" fmla="*/ 36391 w 161524"/>
                  <a:gd name="csY7" fmla="*/ 40809 h 77884"/>
                  <a:gd name="csX8" fmla="*/ 46470 w 161524"/>
                  <a:gd name="csY8" fmla="*/ 45541 h 77884"/>
                  <a:gd name="csX9" fmla="*/ 42099 w 161524"/>
                  <a:gd name="csY9" fmla="*/ 52596 h 77884"/>
                  <a:gd name="csX10" fmla="*/ 44775 w 161524"/>
                  <a:gd name="csY10" fmla="*/ 56346 h 77884"/>
                  <a:gd name="csX11" fmla="*/ 49502 w 161524"/>
                  <a:gd name="csY11" fmla="*/ 58221 h 77884"/>
                  <a:gd name="csX12" fmla="*/ 50572 w 161524"/>
                  <a:gd name="csY12" fmla="*/ 66526 h 77884"/>
                  <a:gd name="csX13" fmla="*/ 56370 w 161524"/>
                  <a:gd name="csY13" fmla="*/ 74116 h 77884"/>
                  <a:gd name="csX14" fmla="*/ 65735 w 161524"/>
                  <a:gd name="csY14" fmla="*/ 77778 h 77884"/>
                  <a:gd name="csX15" fmla="*/ 69749 w 161524"/>
                  <a:gd name="csY15" fmla="*/ 69473 h 77884"/>
                  <a:gd name="csX16" fmla="*/ 70463 w 161524"/>
                  <a:gd name="csY16" fmla="*/ 66615 h 77884"/>
                  <a:gd name="csX17" fmla="*/ 76617 w 161524"/>
                  <a:gd name="csY17" fmla="*/ 66615 h 77884"/>
                  <a:gd name="csX18" fmla="*/ 84555 w 161524"/>
                  <a:gd name="csY18" fmla="*/ 50006 h 77884"/>
                  <a:gd name="csX19" fmla="*/ 92761 w 161524"/>
                  <a:gd name="csY19" fmla="*/ 55007 h 77884"/>
                  <a:gd name="csX20" fmla="*/ 101502 w 161524"/>
                  <a:gd name="csY20" fmla="*/ 55007 h 77884"/>
                  <a:gd name="csX21" fmla="*/ 114524 w 161524"/>
                  <a:gd name="csY21" fmla="*/ 56168 h 77884"/>
                  <a:gd name="csX22" fmla="*/ 120232 w 161524"/>
                  <a:gd name="csY22" fmla="*/ 51524 h 77884"/>
                  <a:gd name="csX23" fmla="*/ 128081 w 161524"/>
                  <a:gd name="csY23" fmla="*/ 47952 h 77884"/>
                  <a:gd name="csX24" fmla="*/ 138339 w 161524"/>
                  <a:gd name="csY24" fmla="*/ 49203 h 77884"/>
                  <a:gd name="csX25" fmla="*/ 145028 w 161524"/>
                  <a:gd name="csY25" fmla="*/ 41612 h 77884"/>
                  <a:gd name="csX26" fmla="*/ 154839 w 161524"/>
                  <a:gd name="csY26" fmla="*/ 30093 h 77884"/>
                  <a:gd name="csX27" fmla="*/ 160637 w 161524"/>
                  <a:gd name="csY27" fmla="*/ 17770 h 77884"/>
                  <a:gd name="csX28" fmla="*/ 160013 w 161524"/>
                  <a:gd name="csY28" fmla="*/ 1875 h 77884"/>
                  <a:gd name="csX29" fmla="*/ 159388 w 161524"/>
                  <a:gd name="csY29" fmla="*/ 0 h 77884"/>
                  <a:gd name="csX30" fmla="*/ 120589 w 161524"/>
                  <a:gd name="csY30" fmla="*/ 0 h 77884"/>
                  <a:gd name="csX31" fmla="*/ 268 w 161524"/>
                  <a:gd name="csY31" fmla="*/ 446 h 77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61524" h="77884">
                    <a:moveTo>
                      <a:pt x="357" y="268"/>
                    </a:moveTo>
                    <a:lnTo>
                      <a:pt x="0" y="19288"/>
                    </a:lnTo>
                    <a:cubicBezTo>
                      <a:pt x="0" y="19288"/>
                      <a:pt x="446" y="19378"/>
                      <a:pt x="713" y="19467"/>
                    </a:cubicBezTo>
                    <a:cubicBezTo>
                      <a:pt x="6779" y="20717"/>
                      <a:pt x="12219" y="24199"/>
                      <a:pt x="13022" y="30897"/>
                    </a:cubicBezTo>
                    <a:cubicBezTo>
                      <a:pt x="13379" y="34290"/>
                      <a:pt x="12309" y="37683"/>
                      <a:pt x="13825" y="40809"/>
                    </a:cubicBezTo>
                    <a:cubicBezTo>
                      <a:pt x="15430" y="44023"/>
                      <a:pt x="19622" y="45899"/>
                      <a:pt x="22744" y="47327"/>
                    </a:cubicBezTo>
                    <a:cubicBezTo>
                      <a:pt x="25420" y="48488"/>
                      <a:pt x="30593" y="50542"/>
                      <a:pt x="33537" y="49203"/>
                    </a:cubicBezTo>
                    <a:cubicBezTo>
                      <a:pt x="37283" y="47506"/>
                      <a:pt x="35767" y="44113"/>
                      <a:pt x="36391" y="40809"/>
                    </a:cubicBezTo>
                    <a:cubicBezTo>
                      <a:pt x="37996" y="31968"/>
                      <a:pt x="48789" y="41166"/>
                      <a:pt x="46470" y="45541"/>
                    </a:cubicBezTo>
                    <a:cubicBezTo>
                      <a:pt x="44775" y="48756"/>
                      <a:pt x="40315" y="47149"/>
                      <a:pt x="42099" y="52596"/>
                    </a:cubicBezTo>
                    <a:cubicBezTo>
                      <a:pt x="42545" y="53935"/>
                      <a:pt x="43705" y="55364"/>
                      <a:pt x="44775" y="56346"/>
                    </a:cubicBezTo>
                    <a:cubicBezTo>
                      <a:pt x="46024" y="57507"/>
                      <a:pt x="48610" y="57418"/>
                      <a:pt x="49502" y="58221"/>
                    </a:cubicBezTo>
                    <a:cubicBezTo>
                      <a:pt x="52178" y="60543"/>
                      <a:pt x="50216" y="63579"/>
                      <a:pt x="50572" y="66526"/>
                    </a:cubicBezTo>
                    <a:cubicBezTo>
                      <a:pt x="51018" y="70009"/>
                      <a:pt x="53694" y="72598"/>
                      <a:pt x="56370" y="74116"/>
                    </a:cubicBezTo>
                    <a:cubicBezTo>
                      <a:pt x="58778" y="75456"/>
                      <a:pt x="62881" y="78492"/>
                      <a:pt x="65735" y="77778"/>
                    </a:cubicBezTo>
                    <a:cubicBezTo>
                      <a:pt x="68590" y="77063"/>
                      <a:pt x="70463" y="72152"/>
                      <a:pt x="69749" y="69473"/>
                    </a:cubicBezTo>
                    <a:cubicBezTo>
                      <a:pt x="69125" y="67062"/>
                      <a:pt x="65557" y="67598"/>
                      <a:pt x="70463" y="66615"/>
                    </a:cubicBezTo>
                    <a:cubicBezTo>
                      <a:pt x="72425" y="66169"/>
                      <a:pt x="74655" y="66794"/>
                      <a:pt x="76617" y="66615"/>
                    </a:cubicBezTo>
                    <a:cubicBezTo>
                      <a:pt x="86071" y="65633"/>
                      <a:pt x="78936" y="54203"/>
                      <a:pt x="84555" y="50006"/>
                    </a:cubicBezTo>
                    <a:cubicBezTo>
                      <a:pt x="89550" y="46345"/>
                      <a:pt x="90799" y="52507"/>
                      <a:pt x="92761" y="55007"/>
                    </a:cubicBezTo>
                    <a:cubicBezTo>
                      <a:pt x="95526" y="58489"/>
                      <a:pt x="98291" y="55811"/>
                      <a:pt x="101502" y="55007"/>
                    </a:cubicBezTo>
                    <a:cubicBezTo>
                      <a:pt x="105872" y="53846"/>
                      <a:pt x="110332" y="55632"/>
                      <a:pt x="114524" y="56168"/>
                    </a:cubicBezTo>
                    <a:cubicBezTo>
                      <a:pt x="119965" y="56793"/>
                      <a:pt x="119340" y="56078"/>
                      <a:pt x="120232" y="51524"/>
                    </a:cubicBezTo>
                    <a:cubicBezTo>
                      <a:pt x="121035" y="47238"/>
                      <a:pt x="123800" y="47149"/>
                      <a:pt x="128081" y="47952"/>
                    </a:cubicBezTo>
                    <a:cubicBezTo>
                      <a:pt x="132006" y="48667"/>
                      <a:pt x="134236" y="50364"/>
                      <a:pt x="138339" y="49203"/>
                    </a:cubicBezTo>
                    <a:cubicBezTo>
                      <a:pt x="143066" y="47952"/>
                      <a:pt x="142798" y="44916"/>
                      <a:pt x="145028" y="41612"/>
                    </a:cubicBezTo>
                    <a:cubicBezTo>
                      <a:pt x="147882" y="37415"/>
                      <a:pt x="152342" y="34737"/>
                      <a:pt x="154839" y="30093"/>
                    </a:cubicBezTo>
                    <a:cubicBezTo>
                      <a:pt x="156980" y="26164"/>
                      <a:pt x="159388" y="22056"/>
                      <a:pt x="160637" y="17770"/>
                    </a:cubicBezTo>
                    <a:cubicBezTo>
                      <a:pt x="162064" y="12680"/>
                      <a:pt x="161707" y="6787"/>
                      <a:pt x="160013" y="1875"/>
                    </a:cubicBezTo>
                    <a:cubicBezTo>
                      <a:pt x="159834" y="1339"/>
                      <a:pt x="159566" y="714"/>
                      <a:pt x="159388" y="0"/>
                    </a:cubicBezTo>
                    <a:lnTo>
                      <a:pt x="120589" y="0"/>
                    </a:lnTo>
                    <a:cubicBezTo>
                      <a:pt x="120589" y="0"/>
                      <a:pt x="268" y="446"/>
                      <a:pt x="268" y="446"/>
                    </a:cubicBezTo>
                    <a:close/>
                  </a:path>
                </a:pathLst>
              </a:custGeom>
              <a:grpFill/>
              <a:ln w="3175" cap="flat">
                <a:solidFill>
                  <a:schemeClr val="bg1">
                    <a:lumMod val="85000"/>
                  </a:schemeClr>
                </a:solidFill>
                <a:prstDash val="solid"/>
                <a:miter/>
              </a:ln>
            </p:spPr>
            <p:txBody>
              <a:bodyPr/>
              <a:lstStyle/>
              <a:p>
                <a:endParaRPr lang="en-US"/>
              </a:p>
            </p:txBody>
          </p:sp>
          <p:sp>
            <p:nvSpPr>
              <p:cNvPr id="1218" name="Freeform 1217">
                <a:extLst>
                  <a:ext uri="{FF2B5EF4-FFF2-40B4-BE49-F238E27FC236}">
                    <a16:creationId xmlns:a16="http://schemas.microsoft.com/office/drawing/2014/main" id="{2B7722D2-13BC-A519-D09A-9650196624B6}"/>
                  </a:ext>
                </a:extLst>
              </p:cNvPr>
              <p:cNvSpPr/>
              <p:nvPr/>
            </p:nvSpPr>
            <p:spPr>
              <a:xfrm>
                <a:off x="9809640" y="2414587"/>
                <a:ext cx="22225" cy="36099"/>
              </a:xfrm>
              <a:custGeom>
                <a:avLst/>
                <a:gdLst>
                  <a:gd name="csX0" fmla="*/ 15787 w 22225"/>
                  <a:gd name="csY0" fmla="*/ 22503 h 36099"/>
                  <a:gd name="csX1" fmla="*/ 14092 w 22225"/>
                  <a:gd name="csY1" fmla="*/ 10269 h 36099"/>
                  <a:gd name="csX2" fmla="*/ 9365 w 22225"/>
                  <a:gd name="csY2" fmla="*/ 3125 h 36099"/>
                  <a:gd name="csX3" fmla="*/ 6333 w 22225"/>
                  <a:gd name="csY3" fmla="*/ 0 h 36099"/>
                  <a:gd name="csX4" fmla="*/ 0 w 22225"/>
                  <a:gd name="csY4" fmla="*/ 3304 h 36099"/>
                  <a:gd name="csX5" fmla="*/ 535 w 22225"/>
                  <a:gd name="csY5" fmla="*/ 4286 h 36099"/>
                  <a:gd name="csX6" fmla="*/ 8741 w 22225"/>
                  <a:gd name="csY6" fmla="*/ 24557 h 36099"/>
                  <a:gd name="csX7" fmla="*/ 15074 w 22225"/>
                  <a:gd name="csY7" fmla="*/ 34558 h 36099"/>
                  <a:gd name="csX8" fmla="*/ 22120 w 22225"/>
                  <a:gd name="csY8" fmla="*/ 32325 h 36099"/>
                  <a:gd name="csX9" fmla="*/ 15698 w 22225"/>
                  <a:gd name="csY9" fmla="*/ 22592 h 360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2225" h="36099">
                    <a:moveTo>
                      <a:pt x="15787" y="22503"/>
                    </a:moveTo>
                    <a:cubicBezTo>
                      <a:pt x="13557" y="18663"/>
                      <a:pt x="15520" y="14198"/>
                      <a:pt x="14092" y="10269"/>
                    </a:cubicBezTo>
                    <a:cubicBezTo>
                      <a:pt x="13111" y="7679"/>
                      <a:pt x="11506" y="5001"/>
                      <a:pt x="9365" y="3125"/>
                    </a:cubicBezTo>
                    <a:cubicBezTo>
                      <a:pt x="7849" y="1875"/>
                      <a:pt x="7046" y="982"/>
                      <a:pt x="6333" y="0"/>
                    </a:cubicBezTo>
                    <a:cubicBezTo>
                      <a:pt x="4281" y="1161"/>
                      <a:pt x="2141" y="2232"/>
                      <a:pt x="0" y="3304"/>
                    </a:cubicBezTo>
                    <a:cubicBezTo>
                      <a:pt x="178" y="3661"/>
                      <a:pt x="357" y="3929"/>
                      <a:pt x="535" y="4286"/>
                    </a:cubicBezTo>
                    <a:cubicBezTo>
                      <a:pt x="3746" y="10805"/>
                      <a:pt x="5619" y="18038"/>
                      <a:pt x="8741" y="24557"/>
                    </a:cubicBezTo>
                    <a:cubicBezTo>
                      <a:pt x="10257" y="27771"/>
                      <a:pt x="12219" y="32325"/>
                      <a:pt x="15074" y="34558"/>
                    </a:cubicBezTo>
                    <a:cubicBezTo>
                      <a:pt x="18374" y="37148"/>
                      <a:pt x="21496" y="36522"/>
                      <a:pt x="22120" y="32325"/>
                    </a:cubicBezTo>
                    <a:cubicBezTo>
                      <a:pt x="23012" y="26700"/>
                      <a:pt x="18017" y="26610"/>
                      <a:pt x="15698" y="22592"/>
                    </a:cubicBezTo>
                    <a:close/>
                  </a:path>
                </a:pathLst>
              </a:custGeom>
              <a:grpFill/>
              <a:ln w="3175" cap="flat">
                <a:solidFill>
                  <a:schemeClr val="bg1">
                    <a:lumMod val="85000"/>
                  </a:schemeClr>
                </a:solidFill>
                <a:prstDash val="solid"/>
                <a:miter/>
              </a:ln>
            </p:spPr>
            <p:txBody>
              <a:bodyPr/>
              <a:lstStyle/>
              <a:p>
                <a:endParaRPr lang="en-US"/>
              </a:p>
            </p:txBody>
          </p:sp>
          <p:sp>
            <p:nvSpPr>
              <p:cNvPr id="1219" name="Freeform 1218">
                <a:extLst>
                  <a:ext uri="{FF2B5EF4-FFF2-40B4-BE49-F238E27FC236}">
                    <a16:creationId xmlns:a16="http://schemas.microsoft.com/office/drawing/2014/main" id="{92A571F7-E61E-84DC-9DCA-9BC4C9AB05DB}"/>
                  </a:ext>
                </a:extLst>
              </p:cNvPr>
              <p:cNvSpPr/>
              <p:nvPr/>
            </p:nvSpPr>
            <p:spPr>
              <a:xfrm>
                <a:off x="9865733" y="2512806"/>
                <a:ext cx="13684" cy="22437"/>
              </a:xfrm>
              <a:custGeom>
                <a:avLst/>
                <a:gdLst>
                  <a:gd name="csX0" fmla="*/ 9 w 13684"/>
                  <a:gd name="csY0" fmla="*/ 5097 h 22437"/>
                  <a:gd name="csX1" fmla="*/ 5361 w 13684"/>
                  <a:gd name="csY1" fmla="*/ 15456 h 22437"/>
                  <a:gd name="csX2" fmla="*/ 8126 w 13684"/>
                  <a:gd name="csY2" fmla="*/ 21885 h 22437"/>
                  <a:gd name="csX3" fmla="*/ 11069 w 13684"/>
                  <a:gd name="csY3" fmla="*/ 6705 h 22437"/>
                  <a:gd name="csX4" fmla="*/ 5450 w 13684"/>
                  <a:gd name="csY4" fmla="*/ 96 h 22437"/>
                  <a:gd name="csX5" fmla="*/ 9 w 13684"/>
                  <a:gd name="csY5" fmla="*/ 5008 h 22437"/>
                </a:gdLst>
                <a:ahLst/>
                <a:cxnLst>
                  <a:cxn ang="0">
                    <a:pos x="csX0" y="csY0"/>
                  </a:cxn>
                  <a:cxn ang="0">
                    <a:pos x="csX1" y="csY1"/>
                  </a:cxn>
                  <a:cxn ang="0">
                    <a:pos x="csX2" y="csY2"/>
                  </a:cxn>
                  <a:cxn ang="0">
                    <a:pos x="csX3" y="csY3"/>
                  </a:cxn>
                  <a:cxn ang="0">
                    <a:pos x="csX4" y="csY4"/>
                  </a:cxn>
                  <a:cxn ang="0">
                    <a:pos x="csX5" y="csY5"/>
                  </a:cxn>
                </a:cxnLst>
                <a:rect l="l" t="t" r="r" b="b"/>
                <a:pathLst>
                  <a:path w="13684" h="22437">
                    <a:moveTo>
                      <a:pt x="9" y="5097"/>
                    </a:moveTo>
                    <a:cubicBezTo>
                      <a:pt x="188" y="9562"/>
                      <a:pt x="4201" y="11526"/>
                      <a:pt x="5361" y="15456"/>
                    </a:cubicBezTo>
                    <a:cubicBezTo>
                      <a:pt x="6074" y="17777"/>
                      <a:pt x="5361" y="20724"/>
                      <a:pt x="8126" y="21885"/>
                    </a:cubicBezTo>
                    <a:cubicBezTo>
                      <a:pt x="16956" y="25546"/>
                      <a:pt x="13120" y="9919"/>
                      <a:pt x="11069" y="6705"/>
                    </a:cubicBezTo>
                    <a:cubicBezTo>
                      <a:pt x="9553" y="4383"/>
                      <a:pt x="8572" y="722"/>
                      <a:pt x="5450" y="96"/>
                    </a:cubicBezTo>
                    <a:cubicBezTo>
                      <a:pt x="2239" y="-528"/>
                      <a:pt x="-169" y="1972"/>
                      <a:pt x="9" y="5008"/>
                    </a:cubicBezTo>
                    <a:close/>
                  </a:path>
                </a:pathLst>
              </a:custGeom>
              <a:grpFill/>
              <a:ln w="3175" cap="flat">
                <a:solidFill>
                  <a:schemeClr val="bg1">
                    <a:lumMod val="85000"/>
                  </a:schemeClr>
                </a:solidFill>
                <a:prstDash val="solid"/>
                <a:miter/>
              </a:ln>
            </p:spPr>
            <p:txBody>
              <a:bodyPr/>
              <a:lstStyle/>
              <a:p>
                <a:endParaRPr lang="en-US"/>
              </a:p>
            </p:txBody>
          </p:sp>
          <p:sp>
            <p:nvSpPr>
              <p:cNvPr id="1220" name="Freeform 1219">
                <a:extLst>
                  <a:ext uri="{FF2B5EF4-FFF2-40B4-BE49-F238E27FC236}">
                    <a16:creationId xmlns:a16="http://schemas.microsoft.com/office/drawing/2014/main" id="{B3CA3A37-CD9D-601E-7A9A-7DA840361C5C}"/>
                  </a:ext>
                </a:extLst>
              </p:cNvPr>
              <p:cNvSpPr/>
              <p:nvPr/>
            </p:nvSpPr>
            <p:spPr>
              <a:xfrm>
                <a:off x="9905801" y="2517065"/>
                <a:ext cx="11465" cy="9553"/>
              </a:xfrm>
              <a:custGeom>
                <a:avLst/>
                <a:gdLst>
                  <a:gd name="csX0" fmla="*/ 257 w 11465"/>
                  <a:gd name="csY0" fmla="*/ 7357 h 9553"/>
                  <a:gd name="csX1" fmla="*/ 10604 w 11465"/>
                  <a:gd name="csY1" fmla="*/ 8875 h 9553"/>
                  <a:gd name="csX2" fmla="*/ 7660 w 11465"/>
                  <a:gd name="csY2" fmla="*/ 124 h 9553"/>
                  <a:gd name="csX3" fmla="*/ 257 w 11465"/>
                  <a:gd name="csY3" fmla="*/ 7357 h 9553"/>
                </a:gdLst>
                <a:ahLst/>
                <a:cxnLst>
                  <a:cxn ang="0">
                    <a:pos x="csX0" y="csY0"/>
                  </a:cxn>
                  <a:cxn ang="0">
                    <a:pos x="csX1" y="csY1"/>
                  </a:cxn>
                  <a:cxn ang="0">
                    <a:pos x="csX2" y="csY2"/>
                  </a:cxn>
                  <a:cxn ang="0">
                    <a:pos x="csX3" y="csY3"/>
                  </a:cxn>
                </a:cxnLst>
                <a:rect l="l" t="t" r="r" b="b"/>
                <a:pathLst>
                  <a:path w="11465" h="9553">
                    <a:moveTo>
                      <a:pt x="257" y="7357"/>
                    </a:moveTo>
                    <a:cubicBezTo>
                      <a:pt x="1238" y="9321"/>
                      <a:pt x="9176" y="10304"/>
                      <a:pt x="10604" y="8875"/>
                    </a:cubicBezTo>
                    <a:cubicBezTo>
                      <a:pt x="12833" y="6553"/>
                      <a:pt x="10336" y="1106"/>
                      <a:pt x="7660" y="124"/>
                    </a:cubicBezTo>
                    <a:cubicBezTo>
                      <a:pt x="4984" y="-858"/>
                      <a:pt x="-1348" y="4231"/>
                      <a:pt x="257" y="7357"/>
                    </a:cubicBezTo>
                    <a:close/>
                  </a:path>
                </a:pathLst>
              </a:custGeom>
              <a:grpFill/>
              <a:ln w="3175" cap="flat">
                <a:solidFill>
                  <a:schemeClr val="bg1">
                    <a:lumMod val="85000"/>
                  </a:schemeClr>
                </a:solidFill>
                <a:prstDash val="solid"/>
                <a:miter/>
              </a:ln>
            </p:spPr>
            <p:txBody>
              <a:bodyPr/>
              <a:lstStyle/>
              <a:p>
                <a:endParaRPr lang="en-US"/>
              </a:p>
            </p:txBody>
          </p:sp>
          <p:sp>
            <p:nvSpPr>
              <p:cNvPr id="1221" name="Freeform 1220">
                <a:extLst>
                  <a:ext uri="{FF2B5EF4-FFF2-40B4-BE49-F238E27FC236}">
                    <a16:creationId xmlns:a16="http://schemas.microsoft.com/office/drawing/2014/main" id="{3229451C-3C9E-3B7D-C892-BDCD8B79DE30}"/>
                  </a:ext>
                </a:extLst>
              </p:cNvPr>
              <p:cNvSpPr/>
              <p:nvPr/>
            </p:nvSpPr>
            <p:spPr>
              <a:xfrm>
                <a:off x="9915404" y="2519142"/>
                <a:ext cx="12591" cy="21874"/>
              </a:xfrm>
              <a:custGeom>
                <a:avLst/>
                <a:gdLst>
                  <a:gd name="csX0" fmla="*/ 5638 w 12591"/>
                  <a:gd name="csY0" fmla="*/ 6083 h 21874"/>
                  <a:gd name="csX1" fmla="*/ 3944 w 12591"/>
                  <a:gd name="csY1" fmla="*/ 9655 h 21874"/>
                  <a:gd name="csX2" fmla="*/ 733 w 12591"/>
                  <a:gd name="csY2" fmla="*/ 12066 h 21874"/>
                  <a:gd name="csX3" fmla="*/ 7868 w 12591"/>
                  <a:gd name="csY3" fmla="*/ 21532 h 21874"/>
                  <a:gd name="csX4" fmla="*/ 9741 w 12591"/>
                  <a:gd name="csY4" fmla="*/ 15996 h 21874"/>
                  <a:gd name="csX5" fmla="*/ 11436 w 12591"/>
                  <a:gd name="csY5" fmla="*/ 8495 h 21874"/>
                  <a:gd name="csX6" fmla="*/ 11703 w 12591"/>
                  <a:gd name="csY6" fmla="*/ 726 h 21874"/>
                  <a:gd name="csX7" fmla="*/ 5728 w 12591"/>
                  <a:gd name="csY7" fmla="*/ 5994 h 21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591" h="21874">
                    <a:moveTo>
                      <a:pt x="5638" y="6083"/>
                    </a:moveTo>
                    <a:cubicBezTo>
                      <a:pt x="5192" y="7959"/>
                      <a:pt x="5460" y="8316"/>
                      <a:pt x="3944" y="9655"/>
                    </a:cubicBezTo>
                    <a:cubicBezTo>
                      <a:pt x="2963" y="10548"/>
                      <a:pt x="1446" y="10906"/>
                      <a:pt x="733" y="12066"/>
                    </a:cubicBezTo>
                    <a:cubicBezTo>
                      <a:pt x="-1943" y="15906"/>
                      <a:pt x="3230" y="23586"/>
                      <a:pt x="7868" y="21532"/>
                    </a:cubicBezTo>
                    <a:cubicBezTo>
                      <a:pt x="9830" y="20639"/>
                      <a:pt x="9652" y="17781"/>
                      <a:pt x="9741" y="15996"/>
                    </a:cubicBezTo>
                    <a:cubicBezTo>
                      <a:pt x="9830" y="12959"/>
                      <a:pt x="10276" y="11263"/>
                      <a:pt x="11436" y="8495"/>
                    </a:cubicBezTo>
                    <a:cubicBezTo>
                      <a:pt x="12149" y="6709"/>
                      <a:pt x="13487" y="2333"/>
                      <a:pt x="11703" y="726"/>
                    </a:cubicBezTo>
                    <a:cubicBezTo>
                      <a:pt x="8492" y="-2043"/>
                      <a:pt x="6263" y="3851"/>
                      <a:pt x="5728" y="5994"/>
                    </a:cubicBezTo>
                    <a:close/>
                  </a:path>
                </a:pathLst>
              </a:custGeom>
              <a:grpFill/>
              <a:ln w="3175" cap="flat">
                <a:solidFill>
                  <a:schemeClr val="bg1">
                    <a:lumMod val="85000"/>
                  </a:schemeClr>
                </a:solidFill>
                <a:prstDash val="solid"/>
                <a:miter/>
              </a:ln>
            </p:spPr>
            <p:txBody>
              <a:bodyPr/>
              <a:lstStyle/>
              <a:p>
                <a:endParaRPr lang="en-US"/>
              </a:p>
            </p:txBody>
          </p:sp>
          <p:sp>
            <p:nvSpPr>
              <p:cNvPr id="1222" name="Freeform 1221">
                <a:extLst>
                  <a:ext uri="{FF2B5EF4-FFF2-40B4-BE49-F238E27FC236}">
                    <a16:creationId xmlns:a16="http://schemas.microsoft.com/office/drawing/2014/main" id="{04344638-F0DB-7869-D7F1-88E6D0AB4170}"/>
                  </a:ext>
                </a:extLst>
              </p:cNvPr>
              <p:cNvSpPr/>
              <p:nvPr/>
            </p:nvSpPr>
            <p:spPr>
              <a:xfrm>
                <a:off x="9898271" y="2529310"/>
                <a:ext cx="12169" cy="14424"/>
              </a:xfrm>
              <a:custGeom>
                <a:avLst/>
                <a:gdLst>
                  <a:gd name="csX0" fmla="*/ 6003 w 12169"/>
                  <a:gd name="csY0" fmla="*/ 13507 h 14424"/>
                  <a:gd name="csX1" fmla="*/ 12157 w 12169"/>
                  <a:gd name="csY1" fmla="*/ 11364 h 14424"/>
                  <a:gd name="csX2" fmla="*/ 2881 w 12169"/>
                  <a:gd name="csY2" fmla="*/ 202 h 14424"/>
                  <a:gd name="csX3" fmla="*/ 6003 w 12169"/>
                  <a:gd name="csY3" fmla="*/ 13596 h 14424"/>
                </a:gdLst>
                <a:ahLst/>
                <a:cxnLst>
                  <a:cxn ang="0">
                    <a:pos x="csX0" y="csY0"/>
                  </a:cxn>
                  <a:cxn ang="0">
                    <a:pos x="csX1" y="csY1"/>
                  </a:cxn>
                  <a:cxn ang="0">
                    <a:pos x="csX2" y="csY2"/>
                  </a:cxn>
                  <a:cxn ang="0">
                    <a:pos x="csX3" y="csY3"/>
                  </a:cxn>
                </a:cxnLst>
                <a:rect l="l" t="t" r="r" b="b"/>
                <a:pathLst>
                  <a:path w="12169" h="14424">
                    <a:moveTo>
                      <a:pt x="6003" y="13507"/>
                    </a:moveTo>
                    <a:cubicBezTo>
                      <a:pt x="8411" y="14936"/>
                      <a:pt x="12425" y="15025"/>
                      <a:pt x="12157" y="11364"/>
                    </a:cubicBezTo>
                    <a:cubicBezTo>
                      <a:pt x="11890" y="7971"/>
                      <a:pt x="7252" y="-1495"/>
                      <a:pt x="2881" y="202"/>
                    </a:cubicBezTo>
                    <a:cubicBezTo>
                      <a:pt x="-3630" y="2702"/>
                      <a:pt x="2435" y="11453"/>
                      <a:pt x="6003" y="13596"/>
                    </a:cubicBezTo>
                    <a:close/>
                  </a:path>
                </a:pathLst>
              </a:custGeom>
              <a:grpFill/>
              <a:ln w="3175" cap="flat">
                <a:solidFill>
                  <a:schemeClr val="bg1">
                    <a:lumMod val="85000"/>
                  </a:schemeClr>
                </a:solidFill>
                <a:prstDash val="solid"/>
                <a:miter/>
              </a:ln>
            </p:spPr>
            <p:txBody>
              <a:bodyPr/>
              <a:lstStyle/>
              <a:p>
                <a:endParaRPr lang="en-US"/>
              </a:p>
            </p:txBody>
          </p:sp>
          <p:sp>
            <p:nvSpPr>
              <p:cNvPr id="1223" name="Freeform 1222">
                <a:extLst>
                  <a:ext uri="{FF2B5EF4-FFF2-40B4-BE49-F238E27FC236}">
                    <a16:creationId xmlns:a16="http://schemas.microsoft.com/office/drawing/2014/main" id="{7B46AF0C-D0DF-2EA2-2317-2CBC46CD1A17}"/>
                  </a:ext>
                </a:extLst>
              </p:cNvPr>
              <p:cNvSpPr/>
              <p:nvPr/>
            </p:nvSpPr>
            <p:spPr>
              <a:xfrm>
                <a:off x="9886422" y="2527247"/>
                <a:ext cx="8013" cy="9855"/>
              </a:xfrm>
              <a:custGeom>
                <a:avLst/>
                <a:gdLst>
                  <a:gd name="csX0" fmla="*/ 14 w 8013"/>
                  <a:gd name="csY0" fmla="*/ 7712 h 9855"/>
                  <a:gd name="csX1" fmla="*/ 6436 w 8013"/>
                  <a:gd name="csY1" fmla="*/ 7712 h 9855"/>
                  <a:gd name="csX2" fmla="*/ 6703 w 8013"/>
                  <a:gd name="csY2" fmla="*/ 32 h 9855"/>
                  <a:gd name="csX3" fmla="*/ 103 w 8013"/>
                  <a:gd name="csY3" fmla="*/ 5837 h 9855"/>
                  <a:gd name="csX4" fmla="*/ 103 w 8013"/>
                  <a:gd name="csY4" fmla="*/ 7712 h 9855"/>
                </a:gdLst>
                <a:ahLst/>
                <a:cxnLst>
                  <a:cxn ang="0">
                    <a:pos x="csX0" y="csY0"/>
                  </a:cxn>
                  <a:cxn ang="0">
                    <a:pos x="csX1" y="csY1"/>
                  </a:cxn>
                  <a:cxn ang="0">
                    <a:pos x="csX2" y="csY2"/>
                  </a:cxn>
                  <a:cxn ang="0">
                    <a:pos x="csX3" y="csY3"/>
                  </a:cxn>
                  <a:cxn ang="0">
                    <a:pos x="csX4" y="csY4"/>
                  </a:cxn>
                </a:cxnLst>
                <a:rect l="l" t="t" r="r" b="b"/>
                <a:pathLst>
                  <a:path w="8013" h="9855">
                    <a:moveTo>
                      <a:pt x="14" y="7712"/>
                    </a:moveTo>
                    <a:cubicBezTo>
                      <a:pt x="549" y="10659"/>
                      <a:pt x="4473" y="10480"/>
                      <a:pt x="6436" y="7712"/>
                    </a:cubicBezTo>
                    <a:cubicBezTo>
                      <a:pt x="7417" y="6372"/>
                      <a:pt x="9290" y="658"/>
                      <a:pt x="6703" y="32"/>
                    </a:cubicBezTo>
                    <a:cubicBezTo>
                      <a:pt x="4652" y="-414"/>
                      <a:pt x="460" y="3872"/>
                      <a:pt x="103" y="5837"/>
                    </a:cubicBezTo>
                    <a:cubicBezTo>
                      <a:pt x="14" y="6551"/>
                      <a:pt x="-75" y="7176"/>
                      <a:pt x="103" y="7712"/>
                    </a:cubicBezTo>
                    <a:close/>
                  </a:path>
                </a:pathLst>
              </a:custGeom>
              <a:grpFill/>
              <a:ln w="3175" cap="flat">
                <a:solidFill>
                  <a:schemeClr val="bg1">
                    <a:lumMod val="85000"/>
                  </a:schemeClr>
                </a:solidFill>
                <a:prstDash val="solid"/>
                <a:miter/>
              </a:ln>
            </p:spPr>
            <p:txBody>
              <a:bodyPr/>
              <a:lstStyle/>
              <a:p>
                <a:endParaRPr lang="en-US"/>
              </a:p>
            </p:txBody>
          </p:sp>
        </p:grpSp>
        <p:grpSp>
          <p:nvGrpSpPr>
            <p:cNvPr id="940" name="Graphic 10">
              <a:extLst>
                <a:ext uri="{FF2B5EF4-FFF2-40B4-BE49-F238E27FC236}">
                  <a16:creationId xmlns:a16="http://schemas.microsoft.com/office/drawing/2014/main" id="{A9A604C4-5675-EDD9-556B-5EE94EDEF5C4}"/>
                </a:ext>
              </a:extLst>
            </p:cNvPr>
            <p:cNvGrpSpPr/>
            <p:nvPr/>
          </p:nvGrpSpPr>
          <p:grpSpPr>
            <a:xfrm>
              <a:off x="10716556" y="1754415"/>
              <a:ext cx="341966" cy="214758"/>
              <a:chOff x="10716556" y="1754415"/>
              <a:chExt cx="341966" cy="214758"/>
            </a:xfrm>
            <a:grpFill/>
          </p:grpSpPr>
          <p:sp>
            <p:nvSpPr>
              <p:cNvPr id="1211" name="Freeform 1210">
                <a:extLst>
                  <a:ext uri="{FF2B5EF4-FFF2-40B4-BE49-F238E27FC236}">
                    <a16:creationId xmlns:a16="http://schemas.microsoft.com/office/drawing/2014/main" id="{ADA2A2F4-967B-D528-D5F7-1A063EF18ECC}"/>
                  </a:ext>
                </a:extLst>
              </p:cNvPr>
              <p:cNvSpPr/>
              <p:nvPr/>
            </p:nvSpPr>
            <p:spPr>
              <a:xfrm>
                <a:off x="10716556" y="1754415"/>
                <a:ext cx="319400" cy="214758"/>
              </a:xfrm>
              <a:custGeom>
                <a:avLst/>
                <a:gdLst>
                  <a:gd name="csX0" fmla="*/ 63773 w 319400"/>
                  <a:gd name="csY0" fmla="*/ 214580 h 214758"/>
                  <a:gd name="csX1" fmla="*/ 319401 w 319400"/>
                  <a:gd name="csY1" fmla="*/ 214759 h 214758"/>
                  <a:gd name="csX2" fmla="*/ 318330 w 319400"/>
                  <a:gd name="csY2" fmla="*/ 210473 h 214758"/>
                  <a:gd name="csX3" fmla="*/ 314049 w 319400"/>
                  <a:gd name="csY3" fmla="*/ 193417 h 214758"/>
                  <a:gd name="csX4" fmla="*/ 313247 w 319400"/>
                  <a:gd name="csY4" fmla="*/ 182880 h 214758"/>
                  <a:gd name="csX5" fmla="*/ 309054 w 319400"/>
                  <a:gd name="csY5" fmla="*/ 171628 h 214758"/>
                  <a:gd name="csX6" fmla="*/ 307092 w 319400"/>
                  <a:gd name="csY6" fmla="*/ 158145 h 214758"/>
                  <a:gd name="csX7" fmla="*/ 301384 w 319400"/>
                  <a:gd name="csY7" fmla="*/ 130552 h 214758"/>
                  <a:gd name="csX8" fmla="*/ 289789 w 319400"/>
                  <a:gd name="csY8" fmla="*/ 107603 h 214758"/>
                  <a:gd name="csX9" fmla="*/ 280245 w 319400"/>
                  <a:gd name="csY9" fmla="*/ 90279 h 214758"/>
                  <a:gd name="csX10" fmla="*/ 274537 w 319400"/>
                  <a:gd name="csY10" fmla="*/ 74652 h 214758"/>
                  <a:gd name="csX11" fmla="*/ 269452 w 319400"/>
                  <a:gd name="csY11" fmla="*/ 62508 h 214758"/>
                  <a:gd name="csX12" fmla="*/ 259463 w 319400"/>
                  <a:gd name="csY12" fmla="*/ 41701 h 214758"/>
                  <a:gd name="csX13" fmla="*/ 246084 w 319400"/>
                  <a:gd name="csY13" fmla="*/ 17234 h 214758"/>
                  <a:gd name="csX14" fmla="*/ 242070 w 319400"/>
                  <a:gd name="csY14" fmla="*/ 5625 h 214758"/>
                  <a:gd name="csX15" fmla="*/ 238502 w 319400"/>
                  <a:gd name="csY15" fmla="*/ 0 h 214758"/>
                  <a:gd name="csX16" fmla="*/ 228870 w 319400"/>
                  <a:gd name="csY16" fmla="*/ 10180 h 214758"/>
                  <a:gd name="csX17" fmla="*/ 219058 w 319400"/>
                  <a:gd name="csY17" fmla="*/ 22592 h 214758"/>
                  <a:gd name="csX18" fmla="*/ 172678 w 319400"/>
                  <a:gd name="csY18" fmla="*/ 22592 h 214758"/>
                  <a:gd name="csX19" fmla="*/ 8830 w 319400"/>
                  <a:gd name="csY19" fmla="*/ 22592 h 214758"/>
                  <a:gd name="csX20" fmla="*/ 0 w 319400"/>
                  <a:gd name="csY20" fmla="*/ 22771 h 214758"/>
                  <a:gd name="csX21" fmla="*/ 357 w 319400"/>
                  <a:gd name="csY21" fmla="*/ 87332 h 214758"/>
                  <a:gd name="csX22" fmla="*/ 3925 w 319400"/>
                  <a:gd name="csY22" fmla="*/ 87689 h 214758"/>
                  <a:gd name="csX23" fmla="*/ 4103 w 319400"/>
                  <a:gd name="csY23" fmla="*/ 153501 h 214758"/>
                  <a:gd name="csX24" fmla="*/ 63149 w 319400"/>
                  <a:gd name="csY24" fmla="*/ 152965 h 214758"/>
                  <a:gd name="csX25" fmla="*/ 63505 w 319400"/>
                  <a:gd name="csY25" fmla="*/ 214402 h 214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319400" h="214758">
                    <a:moveTo>
                      <a:pt x="63773" y="214580"/>
                    </a:moveTo>
                    <a:lnTo>
                      <a:pt x="319401" y="214759"/>
                    </a:lnTo>
                    <a:cubicBezTo>
                      <a:pt x="319044" y="213330"/>
                      <a:pt x="318687" y="211901"/>
                      <a:pt x="318330" y="210473"/>
                    </a:cubicBezTo>
                    <a:cubicBezTo>
                      <a:pt x="316903" y="204668"/>
                      <a:pt x="314852" y="199668"/>
                      <a:pt x="314049" y="193417"/>
                    </a:cubicBezTo>
                    <a:cubicBezTo>
                      <a:pt x="313603" y="189934"/>
                      <a:pt x="313692" y="186452"/>
                      <a:pt x="313247" y="182880"/>
                    </a:cubicBezTo>
                    <a:cubicBezTo>
                      <a:pt x="312711" y="178951"/>
                      <a:pt x="310214" y="175468"/>
                      <a:pt x="309054" y="171628"/>
                    </a:cubicBezTo>
                    <a:cubicBezTo>
                      <a:pt x="307805" y="167342"/>
                      <a:pt x="307717" y="162610"/>
                      <a:pt x="307092" y="158145"/>
                    </a:cubicBezTo>
                    <a:cubicBezTo>
                      <a:pt x="305754" y="149036"/>
                      <a:pt x="303970" y="139571"/>
                      <a:pt x="301384" y="130552"/>
                    </a:cubicBezTo>
                    <a:cubicBezTo>
                      <a:pt x="299154" y="122694"/>
                      <a:pt x="293891" y="114568"/>
                      <a:pt x="289789" y="107603"/>
                    </a:cubicBezTo>
                    <a:cubicBezTo>
                      <a:pt x="286489" y="102066"/>
                      <a:pt x="282475" y="96351"/>
                      <a:pt x="280245" y="90279"/>
                    </a:cubicBezTo>
                    <a:cubicBezTo>
                      <a:pt x="278282" y="84921"/>
                      <a:pt x="277391" y="79921"/>
                      <a:pt x="274537" y="74652"/>
                    </a:cubicBezTo>
                    <a:cubicBezTo>
                      <a:pt x="272307" y="70544"/>
                      <a:pt x="270701" y="67062"/>
                      <a:pt x="269452" y="62508"/>
                    </a:cubicBezTo>
                    <a:cubicBezTo>
                      <a:pt x="267490" y="55364"/>
                      <a:pt x="264904" y="46881"/>
                      <a:pt x="259463" y="41701"/>
                    </a:cubicBezTo>
                    <a:cubicBezTo>
                      <a:pt x="252149" y="34736"/>
                      <a:pt x="249116" y="26700"/>
                      <a:pt x="246084" y="17234"/>
                    </a:cubicBezTo>
                    <a:cubicBezTo>
                      <a:pt x="244835" y="13305"/>
                      <a:pt x="244568" y="9108"/>
                      <a:pt x="242070" y="5625"/>
                    </a:cubicBezTo>
                    <a:cubicBezTo>
                      <a:pt x="240465" y="3482"/>
                      <a:pt x="239394" y="1964"/>
                      <a:pt x="238502" y="0"/>
                    </a:cubicBezTo>
                    <a:cubicBezTo>
                      <a:pt x="236273" y="4018"/>
                      <a:pt x="231456" y="6608"/>
                      <a:pt x="228870" y="10180"/>
                    </a:cubicBezTo>
                    <a:cubicBezTo>
                      <a:pt x="224499" y="16163"/>
                      <a:pt x="227175" y="21967"/>
                      <a:pt x="219058" y="22592"/>
                    </a:cubicBezTo>
                    <a:cubicBezTo>
                      <a:pt x="203806" y="23842"/>
                      <a:pt x="187930" y="22592"/>
                      <a:pt x="172678" y="22592"/>
                    </a:cubicBezTo>
                    <a:lnTo>
                      <a:pt x="8830" y="22592"/>
                    </a:lnTo>
                    <a:lnTo>
                      <a:pt x="0" y="22771"/>
                    </a:lnTo>
                    <a:lnTo>
                      <a:pt x="357" y="87332"/>
                    </a:lnTo>
                    <a:lnTo>
                      <a:pt x="3925" y="87689"/>
                    </a:lnTo>
                    <a:lnTo>
                      <a:pt x="4103" y="153501"/>
                    </a:lnTo>
                    <a:lnTo>
                      <a:pt x="63149" y="152965"/>
                    </a:lnTo>
                    <a:lnTo>
                      <a:pt x="63505" y="214402"/>
                    </a:lnTo>
                    <a:close/>
                  </a:path>
                </a:pathLst>
              </a:custGeom>
              <a:grpFill/>
              <a:ln w="3175" cap="flat">
                <a:solidFill>
                  <a:schemeClr val="bg1">
                    <a:lumMod val="85000"/>
                  </a:schemeClr>
                </a:solidFill>
                <a:prstDash val="solid"/>
                <a:miter/>
              </a:ln>
            </p:spPr>
            <p:txBody>
              <a:bodyPr/>
              <a:lstStyle/>
              <a:p>
                <a:endParaRPr lang="en-US"/>
              </a:p>
            </p:txBody>
          </p:sp>
          <p:sp>
            <p:nvSpPr>
              <p:cNvPr id="1212" name="Freeform 1211">
                <a:extLst>
                  <a:ext uri="{FF2B5EF4-FFF2-40B4-BE49-F238E27FC236}">
                    <a16:creationId xmlns:a16="http://schemas.microsoft.com/office/drawing/2014/main" id="{4926F61F-4440-A0C2-DB31-971C93F5498E}"/>
                  </a:ext>
                </a:extLst>
              </p:cNvPr>
              <p:cNvSpPr/>
              <p:nvPr/>
            </p:nvSpPr>
            <p:spPr>
              <a:xfrm>
                <a:off x="10983717" y="1763772"/>
                <a:ext cx="49549" cy="122494"/>
              </a:xfrm>
              <a:custGeom>
                <a:avLst/>
                <a:gdLst>
                  <a:gd name="csX0" fmla="*/ 9338 w 49549"/>
                  <a:gd name="csY0" fmla="*/ 7878 h 122494"/>
                  <a:gd name="csX1" fmla="*/ 2649 w 49549"/>
                  <a:gd name="csY1" fmla="*/ 109 h 122494"/>
                  <a:gd name="csX2" fmla="*/ 2470 w 49549"/>
                  <a:gd name="csY2" fmla="*/ 10557 h 122494"/>
                  <a:gd name="csX3" fmla="*/ 865 w 49549"/>
                  <a:gd name="csY3" fmla="*/ 18147 h 122494"/>
                  <a:gd name="csX4" fmla="*/ 2203 w 49549"/>
                  <a:gd name="csY4" fmla="*/ 27880 h 122494"/>
                  <a:gd name="csX5" fmla="*/ 9695 w 49549"/>
                  <a:gd name="csY5" fmla="*/ 32613 h 122494"/>
                  <a:gd name="csX6" fmla="*/ 13262 w 49549"/>
                  <a:gd name="csY6" fmla="*/ 42436 h 122494"/>
                  <a:gd name="csX7" fmla="*/ 17009 w 49549"/>
                  <a:gd name="csY7" fmla="*/ 47436 h 122494"/>
                  <a:gd name="csX8" fmla="*/ 16652 w 49549"/>
                  <a:gd name="csY8" fmla="*/ 52883 h 122494"/>
                  <a:gd name="csX9" fmla="*/ 20666 w 49549"/>
                  <a:gd name="csY9" fmla="*/ 60206 h 122494"/>
                  <a:gd name="csX10" fmla="*/ 25839 w 49549"/>
                  <a:gd name="csY10" fmla="*/ 69493 h 122494"/>
                  <a:gd name="csX11" fmla="*/ 31993 w 49549"/>
                  <a:gd name="csY11" fmla="*/ 84405 h 122494"/>
                  <a:gd name="csX12" fmla="*/ 35918 w 49549"/>
                  <a:gd name="csY12" fmla="*/ 90835 h 122494"/>
                  <a:gd name="csX13" fmla="*/ 33331 w 49549"/>
                  <a:gd name="csY13" fmla="*/ 96192 h 122494"/>
                  <a:gd name="csX14" fmla="*/ 36007 w 49549"/>
                  <a:gd name="csY14" fmla="*/ 109944 h 122494"/>
                  <a:gd name="csX15" fmla="*/ 48226 w 49549"/>
                  <a:gd name="csY15" fmla="*/ 121553 h 122494"/>
                  <a:gd name="csX16" fmla="*/ 49297 w 49549"/>
                  <a:gd name="csY16" fmla="*/ 111552 h 122494"/>
                  <a:gd name="csX17" fmla="*/ 44123 w 49549"/>
                  <a:gd name="csY17" fmla="*/ 96996 h 122494"/>
                  <a:gd name="csX18" fmla="*/ 41002 w 49549"/>
                  <a:gd name="csY18" fmla="*/ 86459 h 122494"/>
                  <a:gd name="csX19" fmla="*/ 33777 w 49549"/>
                  <a:gd name="csY19" fmla="*/ 63242 h 122494"/>
                  <a:gd name="csX20" fmla="*/ 22895 w 49549"/>
                  <a:gd name="csY20" fmla="*/ 37346 h 122494"/>
                  <a:gd name="csX21" fmla="*/ 16920 w 49549"/>
                  <a:gd name="csY21" fmla="*/ 21808 h 122494"/>
                  <a:gd name="csX22" fmla="*/ 9427 w 49549"/>
                  <a:gd name="csY22" fmla="*/ 7967 h 1224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9549" h="122494">
                    <a:moveTo>
                      <a:pt x="9338" y="7878"/>
                    </a:moveTo>
                    <a:cubicBezTo>
                      <a:pt x="8446" y="5020"/>
                      <a:pt x="6662" y="-873"/>
                      <a:pt x="2649" y="109"/>
                    </a:cubicBezTo>
                    <a:cubicBezTo>
                      <a:pt x="1043" y="3324"/>
                      <a:pt x="2024" y="7253"/>
                      <a:pt x="2470" y="10557"/>
                    </a:cubicBezTo>
                    <a:cubicBezTo>
                      <a:pt x="3005" y="14486"/>
                      <a:pt x="2292" y="14932"/>
                      <a:pt x="865" y="18147"/>
                    </a:cubicBezTo>
                    <a:cubicBezTo>
                      <a:pt x="-562" y="21273"/>
                      <a:pt x="-295" y="25380"/>
                      <a:pt x="2203" y="27880"/>
                    </a:cubicBezTo>
                    <a:cubicBezTo>
                      <a:pt x="4522" y="30113"/>
                      <a:pt x="8000" y="29934"/>
                      <a:pt x="9695" y="32613"/>
                    </a:cubicBezTo>
                    <a:cubicBezTo>
                      <a:pt x="11568" y="35560"/>
                      <a:pt x="11300" y="39489"/>
                      <a:pt x="13262" y="42436"/>
                    </a:cubicBezTo>
                    <a:cubicBezTo>
                      <a:pt x="14511" y="44311"/>
                      <a:pt x="16384" y="45472"/>
                      <a:pt x="17009" y="47436"/>
                    </a:cubicBezTo>
                    <a:cubicBezTo>
                      <a:pt x="17544" y="49133"/>
                      <a:pt x="16741" y="51276"/>
                      <a:pt x="16652" y="52883"/>
                    </a:cubicBezTo>
                    <a:cubicBezTo>
                      <a:pt x="16384" y="57616"/>
                      <a:pt x="17276" y="57616"/>
                      <a:pt x="20666" y="60206"/>
                    </a:cubicBezTo>
                    <a:cubicBezTo>
                      <a:pt x="23609" y="62438"/>
                      <a:pt x="24858" y="65742"/>
                      <a:pt x="25839" y="69493"/>
                    </a:cubicBezTo>
                    <a:cubicBezTo>
                      <a:pt x="27177" y="74672"/>
                      <a:pt x="29228" y="79672"/>
                      <a:pt x="31993" y="84405"/>
                    </a:cubicBezTo>
                    <a:cubicBezTo>
                      <a:pt x="33153" y="86459"/>
                      <a:pt x="35293" y="88513"/>
                      <a:pt x="35918" y="90835"/>
                    </a:cubicBezTo>
                    <a:cubicBezTo>
                      <a:pt x="36810" y="94317"/>
                      <a:pt x="35115" y="94496"/>
                      <a:pt x="33331" y="96192"/>
                    </a:cubicBezTo>
                    <a:cubicBezTo>
                      <a:pt x="27712" y="101372"/>
                      <a:pt x="34402" y="104319"/>
                      <a:pt x="36007" y="109944"/>
                    </a:cubicBezTo>
                    <a:cubicBezTo>
                      <a:pt x="36988" y="113338"/>
                      <a:pt x="43142" y="126018"/>
                      <a:pt x="48226" y="121553"/>
                    </a:cubicBezTo>
                    <a:cubicBezTo>
                      <a:pt x="50010" y="119945"/>
                      <a:pt x="49564" y="113695"/>
                      <a:pt x="49297" y="111552"/>
                    </a:cubicBezTo>
                    <a:cubicBezTo>
                      <a:pt x="48672" y="106551"/>
                      <a:pt x="45640" y="101729"/>
                      <a:pt x="44123" y="96996"/>
                    </a:cubicBezTo>
                    <a:cubicBezTo>
                      <a:pt x="43053" y="93424"/>
                      <a:pt x="42161" y="90031"/>
                      <a:pt x="41002" y="86459"/>
                    </a:cubicBezTo>
                    <a:cubicBezTo>
                      <a:pt x="38504" y="78869"/>
                      <a:pt x="36810" y="70743"/>
                      <a:pt x="33777" y="63242"/>
                    </a:cubicBezTo>
                    <a:cubicBezTo>
                      <a:pt x="30299" y="54402"/>
                      <a:pt x="25928" y="46276"/>
                      <a:pt x="22895" y="37346"/>
                    </a:cubicBezTo>
                    <a:cubicBezTo>
                      <a:pt x="21111" y="32077"/>
                      <a:pt x="19417" y="26719"/>
                      <a:pt x="16920" y="21808"/>
                    </a:cubicBezTo>
                    <a:cubicBezTo>
                      <a:pt x="14511" y="17165"/>
                      <a:pt x="11122" y="13057"/>
                      <a:pt x="9427" y="7967"/>
                    </a:cubicBezTo>
                    <a:close/>
                  </a:path>
                </a:pathLst>
              </a:custGeom>
              <a:grpFill/>
              <a:ln w="3175" cap="flat">
                <a:solidFill>
                  <a:schemeClr val="bg1">
                    <a:lumMod val="85000"/>
                  </a:schemeClr>
                </a:solidFill>
                <a:prstDash val="solid"/>
                <a:miter/>
              </a:ln>
            </p:spPr>
            <p:txBody>
              <a:bodyPr/>
              <a:lstStyle/>
              <a:p>
                <a:endParaRPr lang="en-US"/>
              </a:p>
            </p:txBody>
          </p:sp>
          <p:sp>
            <p:nvSpPr>
              <p:cNvPr id="1213" name="Freeform 1212">
                <a:extLst>
                  <a:ext uri="{FF2B5EF4-FFF2-40B4-BE49-F238E27FC236}">
                    <a16:creationId xmlns:a16="http://schemas.microsoft.com/office/drawing/2014/main" id="{FC722E91-C586-F76B-C4A1-A52FAC769AD4}"/>
                  </a:ext>
                </a:extLst>
              </p:cNvPr>
              <p:cNvSpPr/>
              <p:nvPr/>
            </p:nvSpPr>
            <p:spPr>
              <a:xfrm>
                <a:off x="11025585" y="1889462"/>
                <a:ext cx="17116" cy="43888"/>
              </a:xfrm>
              <a:custGeom>
                <a:avLst/>
                <a:gdLst>
                  <a:gd name="csX0" fmla="*/ 4217 w 17116"/>
                  <a:gd name="csY0" fmla="*/ 238 h 43888"/>
                  <a:gd name="csX1" fmla="*/ 25 w 17116"/>
                  <a:gd name="csY1" fmla="*/ 10417 h 43888"/>
                  <a:gd name="csX2" fmla="*/ 4306 w 17116"/>
                  <a:gd name="csY2" fmla="*/ 18633 h 43888"/>
                  <a:gd name="csX3" fmla="*/ 5109 w 17116"/>
                  <a:gd name="csY3" fmla="*/ 27652 h 43888"/>
                  <a:gd name="csX4" fmla="*/ 6536 w 17116"/>
                  <a:gd name="csY4" fmla="*/ 36313 h 43888"/>
                  <a:gd name="csX5" fmla="*/ 10907 w 17116"/>
                  <a:gd name="csY5" fmla="*/ 43547 h 43888"/>
                  <a:gd name="csX6" fmla="*/ 11353 w 17116"/>
                  <a:gd name="csY6" fmla="*/ 20329 h 43888"/>
                  <a:gd name="csX7" fmla="*/ 4217 w 17116"/>
                  <a:gd name="csY7" fmla="*/ 327 h 438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7116" h="43888">
                    <a:moveTo>
                      <a:pt x="4217" y="238"/>
                    </a:moveTo>
                    <a:cubicBezTo>
                      <a:pt x="560" y="1309"/>
                      <a:pt x="-154" y="7203"/>
                      <a:pt x="25" y="10417"/>
                    </a:cubicBezTo>
                    <a:cubicBezTo>
                      <a:pt x="293" y="14257"/>
                      <a:pt x="2879" y="15329"/>
                      <a:pt x="4306" y="18633"/>
                    </a:cubicBezTo>
                    <a:cubicBezTo>
                      <a:pt x="5555" y="21579"/>
                      <a:pt x="4753" y="24526"/>
                      <a:pt x="5109" y="27652"/>
                    </a:cubicBezTo>
                    <a:cubicBezTo>
                      <a:pt x="5466" y="30688"/>
                      <a:pt x="6179" y="33188"/>
                      <a:pt x="6536" y="36313"/>
                    </a:cubicBezTo>
                    <a:cubicBezTo>
                      <a:pt x="6804" y="38992"/>
                      <a:pt x="7963" y="42832"/>
                      <a:pt x="10907" y="43547"/>
                    </a:cubicBezTo>
                    <a:cubicBezTo>
                      <a:pt x="24286" y="46940"/>
                      <a:pt x="11977" y="24080"/>
                      <a:pt x="11353" y="20329"/>
                    </a:cubicBezTo>
                    <a:cubicBezTo>
                      <a:pt x="10728" y="16311"/>
                      <a:pt x="14207" y="-2709"/>
                      <a:pt x="4217" y="327"/>
                    </a:cubicBezTo>
                    <a:close/>
                  </a:path>
                </a:pathLst>
              </a:custGeom>
              <a:grpFill/>
              <a:ln w="3175" cap="flat">
                <a:solidFill>
                  <a:schemeClr val="bg1">
                    <a:lumMod val="85000"/>
                  </a:schemeClr>
                </a:solidFill>
                <a:prstDash val="solid"/>
                <a:miter/>
              </a:ln>
            </p:spPr>
            <p:txBody>
              <a:bodyPr/>
              <a:lstStyle/>
              <a:p>
                <a:endParaRPr lang="en-US"/>
              </a:p>
            </p:txBody>
          </p:sp>
          <p:sp>
            <p:nvSpPr>
              <p:cNvPr id="1214" name="Freeform 1213">
                <a:extLst>
                  <a:ext uri="{FF2B5EF4-FFF2-40B4-BE49-F238E27FC236}">
                    <a16:creationId xmlns:a16="http://schemas.microsoft.com/office/drawing/2014/main" id="{6FCD8416-C76E-DFBA-DB8A-5240A81F9D51}"/>
                  </a:ext>
                </a:extLst>
              </p:cNvPr>
              <p:cNvSpPr/>
              <p:nvPr/>
            </p:nvSpPr>
            <p:spPr>
              <a:xfrm>
                <a:off x="11041252" y="1933481"/>
                <a:ext cx="17270" cy="34711"/>
              </a:xfrm>
              <a:custGeom>
                <a:avLst/>
                <a:gdLst>
                  <a:gd name="csX0" fmla="*/ 17092 w 17270"/>
                  <a:gd name="csY0" fmla="*/ 31675 h 34711"/>
                  <a:gd name="csX1" fmla="*/ 14060 w 17270"/>
                  <a:gd name="csY1" fmla="*/ 17566 h 34711"/>
                  <a:gd name="csX2" fmla="*/ 10492 w 17270"/>
                  <a:gd name="csY2" fmla="*/ 8101 h 34711"/>
                  <a:gd name="csX3" fmla="*/ 9422 w 17270"/>
                  <a:gd name="csY3" fmla="*/ 2297 h 34711"/>
                  <a:gd name="csX4" fmla="*/ 1484 w 17270"/>
                  <a:gd name="csY4" fmla="*/ 5600 h 34711"/>
                  <a:gd name="csX5" fmla="*/ 57 w 17270"/>
                  <a:gd name="csY5" fmla="*/ 12923 h 34711"/>
                  <a:gd name="csX6" fmla="*/ 6211 w 17270"/>
                  <a:gd name="csY6" fmla="*/ 22299 h 34711"/>
                  <a:gd name="csX7" fmla="*/ 5855 w 17270"/>
                  <a:gd name="csY7" fmla="*/ 31318 h 34711"/>
                  <a:gd name="csX8" fmla="*/ 8084 w 17270"/>
                  <a:gd name="csY8" fmla="*/ 34175 h 34711"/>
                  <a:gd name="csX9" fmla="*/ 8262 w 17270"/>
                  <a:gd name="csY9" fmla="*/ 34711 h 34711"/>
                  <a:gd name="csX10" fmla="*/ 15933 w 17270"/>
                  <a:gd name="csY10" fmla="*/ 31943 h 34711"/>
                  <a:gd name="csX11" fmla="*/ 17271 w 17270"/>
                  <a:gd name="csY11" fmla="*/ 31675 h 347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7270" h="34711">
                    <a:moveTo>
                      <a:pt x="17092" y="31675"/>
                    </a:moveTo>
                    <a:cubicBezTo>
                      <a:pt x="16201" y="26942"/>
                      <a:pt x="15220" y="22210"/>
                      <a:pt x="14060" y="17566"/>
                    </a:cubicBezTo>
                    <a:cubicBezTo>
                      <a:pt x="13257" y="14262"/>
                      <a:pt x="11473" y="11315"/>
                      <a:pt x="10492" y="8101"/>
                    </a:cubicBezTo>
                    <a:cubicBezTo>
                      <a:pt x="9957" y="6404"/>
                      <a:pt x="10314" y="3904"/>
                      <a:pt x="9422" y="2297"/>
                    </a:cubicBezTo>
                    <a:cubicBezTo>
                      <a:pt x="6211" y="-3151"/>
                      <a:pt x="2911" y="2386"/>
                      <a:pt x="1484" y="5600"/>
                    </a:cubicBezTo>
                    <a:cubicBezTo>
                      <a:pt x="503" y="7833"/>
                      <a:pt x="-211" y="10333"/>
                      <a:pt x="57" y="12923"/>
                    </a:cubicBezTo>
                    <a:cubicBezTo>
                      <a:pt x="413" y="17656"/>
                      <a:pt x="5141" y="18459"/>
                      <a:pt x="6211" y="22299"/>
                    </a:cubicBezTo>
                    <a:cubicBezTo>
                      <a:pt x="7014" y="25156"/>
                      <a:pt x="4873" y="28460"/>
                      <a:pt x="5855" y="31318"/>
                    </a:cubicBezTo>
                    <a:cubicBezTo>
                      <a:pt x="6211" y="32390"/>
                      <a:pt x="7638" y="33193"/>
                      <a:pt x="8084" y="34175"/>
                    </a:cubicBezTo>
                    <a:cubicBezTo>
                      <a:pt x="8084" y="34354"/>
                      <a:pt x="8173" y="34533"/>
                      <a:pt x="8262" y="34711"/>
                    </a:cubicBezTo>
                    <a:cubicBezTo>
                      <a:pt x="11027" y="33640"/>
                      <a:pt x="13703" y="32479"/>
                      <a:pt x="15933" y="31943"/>
                    </a:cubicBezTo>
                    <a:cubicBezTo>
                      <a:pt x="16379" y="31854"/>
                      <a:pt x="16825" y="31764"/>
                      <a:pt x="17271" y="31675"/>
                    </a:cubicBezTo>
                    <a:close/>
                  </a:path>
                </a:pathLst>
              </a:custGeom>
              <a:grpFill/>
              <a:ln w="3175" cap="flat">
                <a:solidFill>
                  <a:schemeClr val="bg1">
                    <a:lumMod val="85000"/>
                  </a:schemeClr>
                </a:solidFill>
                <a:prstDash val="solid"/>
                <a:miter/>
              </a:ln>
            </p:spPr>
            <p:txBody>
              <a:bodyPr/>
              <a:lstStyle/>
              <a:p>
                <a:endParaRPr lang="en-US"/>
              </a:p>
            </p:txBody>
          </p:sp>
        </p:grpSp>
        <p:grpSp>
          <p:nvGrpSpPr>
            <p:cNvPr id="941" name="Graphic 10">
              <a:extLst>
                <a:ext uri="{FF2B5EF4-FFF2-40B4-BE49-F238E27FC236}">
                  <a16:creationId xmlns:a16="http://schemas.microsoft.com/office/drawing/2014/main" id="{FFFAD857-E27D-0890-3524-D5E47BEFC90B}"/>
                </a:ext>
              </a:extLst>
            </p:cNvPr>
            <p:cNvGrpSpPr/>
            <p:nvPr/>
          </p:nvGrpSpPr>
          <p:grpSpPr>
            <a:xfrm>
              <a:off x="10839197" y="1965156"/>
              <a:ext cx="287912" cy="261818"/>
              <a:chOff x="10839197" y="1965156"/>
              <a:chExt cx="287912" cy="261818"/>
            </a:xfrm>
            <a:grpFill/>
          </p:grpSpPr>
          <p:sp>
            <p:nvSpPr>
              <p:cNvPr id="1208" name="Freeform 1207">
                <a:extLst>
                  <a:ext uri="{FF2B5EF4-FFF2-40B4-BE49-F238E27FC236}">
                    <a16:creationId xmlns:a16="http://schemas.microsoft.com/office/drawing/2014/main" id="{A716C660-8E86-A651-C38A-08D5F0AFE931}"/>
                  </a:ext>
                </a:extLst>
              </p:cNvPr>
              <p:cNvSpPr/>
              <p:nvPr/>
            </p:nvSpPr>
            <p:spPr>
              <a:xfrm>
                <a:off x="10839197" y="1968996"/>
                <a:ext cx="269095" cy="257978"/>
              </a:xfrm>
              <a:custGeom>
                <a:avLst/>
                <a:gdLst>
                  <a:gd name="csX0" fmla="*/ 269096 w 269095"/>
                  <a:gd name="csY0" fmla="*/ 215027 h 257978"/>
                  <a:gd name="csX1" fmla="*/ 266331 w 269095"/>
                  <a:gd name="csY1" fmla="*/ 208955 h 257978"/>
                  <a:gd name="csX2" fmla="*/ 237343 w 269095"/>
                  <a:gd name="csY2" fmla="*/ 136535 h 257978"/>
                  <a:gd name="csX3" fmla="*/ 227175 w 269095"/>
                  <a:gd name="csY3" fmla="*/ 108585 h 257978"/>
                  <a:gd name="csX4" fmla="*/ 217185 w 269095"/>
                  <a:gd name="csY4" fmla="*/ 78313 h 257978"/>
                  <a:gd name="csX5" fmla="*/ 210585 w 269095"/>
                  <a:gd name="csY5" fmla="*/ 49738 h 257978"/>
                  <a:gd name="csX6" fmla="*/ 202290 w 269095"/>
                  <a:gd name="csY6" fmla="*/ 26968 h 257978"/>
                  <a:gd name="csX7" fmla="*/ 199703 w 269095"/>
                  <a:gd name="csY7" fmla="*/ 11787 h 257978"/>
                  <a:gd name="csX8" fmla="*/ 196760 w 269095"/>
                  <a:gd name="csY8" fmla="*/ 178 h 257978"/>
                  <a:gd name="csX9" fmla="*/ 0 w 269095"/>
                  <a:gd name="csY9" fmla="*/ 0 h 257978"/>
                  <a:gd name="csX10" fmla="*/ 713 w 269095"/>
                  <a:gd name="csY10" fmla="*/ 257979 h 257978"/>
                  <a:gd name="csX11" fmla="*/ 241000 w 269095"/>
                  <a:gd name="csY11" fmla="*/ 255478 h 257978"/>
                  <a:gd name="csX12" fmla="*/ 236273 w 269095"/>
                  <a:gd name="csY12" fmla="*/ 249674 h 257978"/>
                  <a:gd name="csX13" fmla="*/ 228245 w 269095"/>
                  <a:gd name="csY13" fmla="*/ 240566 h 257978"/>
                  <a:gd name="csX14" fmla="*/ 218969 w 269095"/>
                  <a:gd name="csY14" fmla="*/ 235654 h 257978"/>
                  <a:gd name="csX15" fmla="*/ 216382 w 269095"/>
                  <a:gd name="csY15" fmla="*/ 226635 h 257978"/>
                  <a:gd name="csX16" fmla="*/ 223250 w 269095"/>
                  <a:gd name="csY16" fmla="*/ 229850 h 257978"/>
                  <a:gd name="csX17" fmla="*/ 231902 w 269095"/>
                  <a:gd name="csY17" fmla="*/ 231636 h 257978"/>
                  <a:gd name="csX18" fmla="*/ 238056 w 269095"/>
                  <a:gd name="csY18" fmla="*/ 235386 h 257978"/>
                  <a:gd name="csX19" fmla="*/ 239484 w 269095"/>
                  <a:gd name="csY19" fmla="*/ 215027 h 257978"/>
                  <a:gd name="csX20" fmla="*/ 269007 w 269095"/>
                  <a:gd name="csY20" fmla="*/ 215027 h 257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69095" h="257978">
                    <a:moveTo>
                      <a:pt x="269096" y="215027"/>
                    </a:moveTo>
                    <a:cubicBezTo>
                      <a:pt x="268115" y="213062"/>
                      <a:pt x="267133" y="211008"/>
                      <a:pt x="266331" y="208955"/>
                    </a:cubicBezTo>
                    <a:cubicBezTo>
                      <a:pt x="257144" y="184666"/>
                      <a:pt x="245817" y="161091"/>
                      <a:pt x="237343" y="136535"/>
                    </a:cubicBezTo>
                    <a:cubicBezTo>
                      <a:pt x="234043" y="127069"/>
                      <a:pt x="231278" y="117693"/>
                      <a:pt x="227175" y="108585"/>
                    </a:cubicBezTo>
                    <a:cubicBezTo>
                      <a:pt x="222805" y="98851"/>
                      <a:pt x="220931" y="88314"/>
                      <a:pt x="217185" y="78313"/>
                    </a:cubicBezTo>
                    <a:cubicBezTo>
                      <a:pt x="213707" y="68848"/>
                      <a:pt x="210139" y="59918"/>
                      <a:pt x="210585" y="49738"/>
                    </a:cubicBezTo>
                    <a:cubicBezTo>
                      <a:pt x="210942" y="41255"/>
                      <a:pt x="203182" y="35361"/>
                      <a:pt x="202290" y="26968"/>
                    </a:cubicBezTo>
                    <a:cubicBezTo>
                      <a:pt x="201666" y="21520"/>
                      <a:pt x="201041" y="17055"/>
                      <a:pt x="199703" y="11787"/>
                    </a:cubicBezTo>
                    <a:cubicBezTo>
                      <a:pt x="198722" y="8037"/>
                      <a:pt x="197741" y="4108"/>
                      <a:pt x="196760" y="178"/>
                    </a:cubicBezTo>
                    <a:lnTo>
                      <a:pt x="0" y="0"/>
                    </a:lnTo>
                    <a:lnTo>
                      <a:pt x="713" y="257979"/>
                    </a:lnTo>
                    <a:lnTo>
                      <a:pt x="241000" y="255478"/>
                    </a:lnTo>
                    <a:cubicBezTo>
                      <a:pt x="239127" y="253871"/>
                      <a:pt x="237700" y="251549"/>
                      <a:pt x="236273" y="249674"/>
                    </a:cubicBezTo>
                    <a:cubicBezTo>
                      <a:pt x="233597" y="246102"/>
                      <a:pt x="232616" y="242441"/>
                      <a:pt x="228245" y="240566"/>
                    </a:cubicBezTo>
                    <a:cubicBezTo>
                      <a:pt x="224410" y="238869"/>
                      <a:pt x="221734" y="239137"/>
                      <a:pt x="218969" y="235654"/>
                    </a:cubicBezTo>
                    <a:cubicBezTo>
                      <a:pt x="217542" y="233868"/>
                      <a:pt x="214688" y="229136"/>
                      <a:pt x="216382" y="226635"/>
                    </a:cubicBezTo>
                    <a:cubicBezTo>
                      <a:pt x="218345" y="223599"/>
                      <a:pt x="221377" y="228421"/>
                      <a:pt x="223250" y="229850"/>
                    </a:cubicBezTo>
                    <a:cubicBezTo>
                      <a:pt x="226640" y="232529"/>
                      <a:pt x="228067" y="231368"/>
                      <a:pt x="231902" y="231636"/>
                    </a:cubicBezTo>
                    <a:cubicBezTo>
                      <a:pt x="234578" y="231904"/>
                      <a:pt x="236540" y="233333"/>
                      <a:pt x="238056" y="235386"/>
                    </a:cubicBezTo>
                    <a:lnTo>
                      <a:pt x="239484" y="215027"/>
                    </a:lnTo>
                    <a:lnTo>
                      <a:pt x="269007" y="215027"/>
                    </a:lnTo>
                    <a:close/>
                  </a:path>
                </a:pathLst>
              </a:custGeom>
              <a:grpFill/>
              <a:ln w="3175" cap="flat">
                <a:solidFill>
                  <a:schemeClr val="bg1">
                    <a:lumMod val="85000"/>
                  </a:schemeClr>
                </a:solidFill>
                <a:prstDash val="solid"/>
                <a:miter/>
              </a:ln>
            </p:spPr>
            <p:txBody>
              <a:bodyPr/>
              <a:lstStyle/>
              <a:p>
                <a:endParaRPr lang="en-US"/>
              </a:p>
            </p:txBody>
          </p:sp>
          <p:sp>
            <p:nvSpPr>
              <p:cNvPr id="1209" name="Freeform 1208">
                <a:extLst>
                  <a:ext uri="{FF2B5EF4-FFF2-40B4-BE49-F238E27FC236}">
                    <a16:creationId xmlns:a16="http://schemas.microsoft.com/office/drawing/2014/main" id="{6743403E-82FB-0B94-36BE-324530743136}"/>
                  </a:ext>
                </a:extLst>
              </p:cNvPr>
              <p:cNvSpPr/>
              <p:nvPr/>
            </p:nvSpPr>
            <p:spPr>
              <a:xfrm>
                <a:off x="11048010" y="1965156"/>
                <a:ext cx="25952" cy="65267"/>
              </a:xfrm>
              <a:custGeom>
                <a:avLst/>
                <a:gdLst>
                  <a:gd name="csX0" fmla="*/ 23713 w 25952"/>
                  <a:gd name="csY0" fmla="*/ 54739 h 65267"/>
                  <a:gd name="csX1" fmla="*/ 17737 w 25952"/>
                  <a:gd name="csY1" fmla="*/ 31790 h 65267"/>
                  <a:gd name="csX2" fmla="*/ 10334 w 25952"/>
                  <a:gd name="csY2" fmla="*/ 0 h 65267"/>
                  <a:gd name="csX3" fmla="*/ 8996 w 25952"/>
                  <a:gd name="csY3" fmla="*/ 268 h 65267"/>
                  <a:gd name="csX4" fmla="*/ 1326 w 25952"/>
                  <a:gd name="csY4" fmla="*/ 3036 h 65267"/>
                  <a:gd name="csX5" fmla="*/ 1950 w 25952"/>
                  <a:gd name="csY5" fmla="*/ 7501 h 65267"/>
                  <a:gd name="csX6" fmla="*/ 2307 w 25952"/>
                  <a:gd name="csY6" fmla="*/ 11877 h 65267"/>
                  <a:gd name="csX7" fmla="*/ 77 w 25952"/>
                  <a:gd name="csY7" fmla="*/ 15091 h 65267"/>
                  <a:gd name="csX8" fmla="*/ 7569 w 25952"/>
                  <a:gd name="csY8" fmla="*/ 23485 h 65267"/>
                  <a:gd name="csX9" fmla="*/ 4358 w 25952"/>
                  <a:gd name="csY9" fmla="*/ 32772 h 65267"/>
                  <a:gd name="csX10" fmla="*/ 8283 w 25952"/>
                  <a:gd name="csY10" fmla="*/ 51614 h 65267"/>
                  <a:gd name="csX11" fmla="*/ 9442 w 25952"/>
                  <a:gd name="csY11" fmla="*/ 60275 h 65267"/>
                  <a:gd name="csX12" fmla="*/ 16042 w 25952"/>
                  <a:gd name="csY12" fmla="*/ 63401 h 65267"/>
                  <a:gd name="csX13" fmla="*/ 24516 w 25952"/>
                  <a:gd name="csY13" fmla="*/ 64472 h 65267"/>
                  <a:gd name="csX14" fmla="*/ 23713 w 25952"/>
                  <a:gd name="csY14" fmla="*/ 54471 h 652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5952" h="65267">
                    <a:moveTo>
                      <a:pt x="23713" y="54739"/>
                    </a:moveTo>
                    <a:cubicBezTo>
                      <a:pt x="20591" y="47506"/>
                      <a:pt x="20323" y="39291"/>
                      <a:pt x="17737" y="31790"/>
                    </a:cubicBezTo>
                    <a:cubicBezTo>
                      <a:pt x="14170" y="21431"/>
                      <a:pt x="12386" y="10716"/>
                      <a:pt x="10334" y="0"/>
                    </a:cubicBezTo>
                    <a:cubicBezTo>
                      <a:pt x="9888" y="89"/>
                      <a:pt x="9442" y="179"/>
                      <a:pt x="8996" y="268"/>
                    </a:cubicBezTo>
                    <a:cubicBezTo>
                      <a:pt x="6766" y="804"/>
                      <a:pt x="4001" y="1965"/>
                      <a:pt x="1326" y="3036"/>
                    </a:cubicBezTo>
                    <a:cubicBezTo>
                      <a:pt x="1682" y="4376"/>
                      <a:pt x="1772" y="6251"/>
                      <a:pt x="1950" y="7501"/>
                    </a:cubicBezTo>
                    <a:cubicBezTo>
                      <a:pt x="2128" y="8662"/>
                      <a:pt x="2663" y="10805"/>
                      <a:pt x="2307" y="11877"/>
                    </a:cubicBezTo>
                    <a:cubicBezTo>
                      <a:pt x="1950" y="13305"/>
                      <a:pt x="344" y="13752"/>
                      <a:pt x="77" y="15091"/>
                    </a:cubicBezTo>
                    <a:cubicBezTo>
                      <a:pt x="-815" y="20181"/>
                      <a:pt x="6321" y="19824"/>
                      <a:pt x="7569" y="23485"/>
                    </a:cubicBezTo>
                    <a:cubicBezTo>
                      <a:pt x="8639" y="26611"/>
                      <a:pt x="4982" y="30004"/>
                      <a:pt x="4358" y="32772"/>
                    </a:cubicBezTo>
                    <a:cubicBezTo>
                      <a:pt x="3109" y="38755"/>
                      <a:pt x="5963" y="46345"/>
                      <a:pt x="8283" y="51614"/>
                    </a:cubicBezTo>
                    <a:cubicBezTo>
                      <a:pt x="9531" y="54471"/>
                      <a:pt x="8461" y="57507"/>
                      <a:pt x="9442" y="60275"/>
                    </a:cubicBezTo>
                    <a:cubicBezTo>
                      <a:pt x="10512" y="63133"/>
                      <a:pt x="13188" y="62508"/>
                      <a:pt x="16042" y="63401"/>
                    </a:cubicBezTo>
                    <a:cubicBezTo>
                      <a:pt x="18094" y="64026"/>
                      <a:pt x="21929" y="66526"/>
                      <a:pt x="24516" y="64472"/>
                    </a:cubicBezTo>
                    <a:cubicBezTo>
                      <a:pt x="27637" y="62061"/>
                      <a:pt x="24872" y="57150"/>
                      <a:pt x="23713" y="54471"/>
                    </a:cubicBezTo>
                    <a:close/>
                  </a:path>
                </a:pathLst>
              </a:custGeom>
              <a:grpFill/>
              <a:ln w="3175" cap="flat">
                <a:solidFill>
                  <a:schemeClr val="bg1">
                    <a:lumMod val="85000"/>
                  </a:schemeClr>
                </a:solidFill>
                <a:prstDash val="solid"/>
                <a:miter/>
              </a:ln>
            </p:spPr>
            <p:txBody>
              <a:bodyPr/>
              <a:lstStyle/>
              <a:p>
                <a:endParaRPr lang="en-US"/>
              </a:p>
            </p:txBody>
          </p:sp>
          <p:sp>
            <p:nvSpPr>
              <p:cNvPr id="1210" name="Freeform 1209">
                <a:extLst>
                  <a:ext uri="{FF2B5EF4-FFF2-40B4-BE49-F238E27FC236}">
                    <a16:creationId xmlns:a16="http://schemas.microsoft.com/office/drawing/2014/main" id="{E1B36BDD-B3DA-9FE7-498C-3FF0301B8A85}"/>
                  </a:ext>
                </a:extLst>
              </p:cNvPr>
              <p:cNvSpPr/>
              <p:nvPr/>
            </p:nvSpPr>
            <p:spPr>
              <a:xfrm>
                <a:off x="11065045" y="2033557"/>
                <a:ext cx="62063" cy="147353"/>
              </a:xfrm>
              <a:custGeom>
                <a:avLst/>
                <a:gdLst>
                  <a:gd name="csX0" fmla="*/ 3021 w 62063"/>
                  <a:gd name="csY0" fmla="*/ 447 h 147353"/>
                  <a:gd name="csX1" fmla="*/ 791 w 62063"/>
                  <a:gd name="csY1" fmla="*/ 4823 h 147353"/>
                  <a:gd name="csX2" fmla="*/ 8194 w 62063"/>
                  <a:gd name="csY2" fmla="*/ 15360 h 147353"/>
                  <a:gd name="csX3" fmla="*/ 8907 w 62063"/>
                  <a:gd name="csY3" fmla="*/ 27325 h 147353"/>
                  <a:gd name="csX4" fmla="*/ 13278 w 62063"/>
                  <a:gd name="csY4" fmla="*/ 35184 h 147353"/>
                  <a:gd name="csX5" fmla="*/ 17292 w 62063"/>
                  <a:gd name="csY5" fmla="*/ 43845 h 147353"/>
                  <a:gd name="csX6" fmla="*/ 20592 w 62063"/>
                  <a:gd name="csY6" fmla="*/ 51971 h 147353"/>
                  <a:gd name="csX7" fmla="*/ 23892 w 62063"/>
                  <a:gd name="csY7" fmla="*/ 58758 h 147353"/>
                  <a:gd name="csX8" fmla="*/ 28441 w 62063"/>
                  <a:gd name="csY8" fmla="*/ 67688 h 147353"/>
                  <a:gd name="csX9" fmla="*/ 28976 w 62063"/>
                  <a:gd name="csY9" fmla="*/ 78046 h 147353"/>
                  <a:gd name="csX10" fmla="*/ 28709 w 62063"/>
                  <a:gd name="csY10" fmla="*/ 82243 h 147353"/>
                  <a:gd name="csX11" fmla="*/ 30135 w 62063"/>
                  <a:gd name="csY11" fmla="*/ 86886 h 147353"/>
                  <a:gd name="csX12" fmla="*/ 30225 w 62063"/>
                  <a:gd name="csY12" fmla="*/ 94745 h 147353"/>
                  <a:gd name="csX13" fmla="*/ 38787 w 62063"/>
                  <a:gd name="csY13" fmla="*/ 96263 h 147353"/>
                  <a:gd name="csX14" fmla="*/ 41909 w 62063"/>
                  <a:gd name="csY14" fmla="*/ 101978 h 147353"/>
                  <a:gd name="csX15" fmla="*/ 45031 w 62063"/>
                  <a:gd name="csY15" fmla="*/ 110372 h 147353"/>
                  <a:gd name="csX16" fmla="*/ 49847 w 62063"/>
                  <a:gd name="csY16" fmla="*/ 117962 h 147353"/>
                  <a:gd name="csX17" fmla="*/ 48242 w 62063"/>
                  <a:gd name="csY17" fmla="*/ 125641 h 147353"/>
                  <a:gd name="csX18" fmla="*/ 51185 w 62063"/>
                  <a:gd name="csY18" fmla="*/ 132339 h 147353"/>
                  <a:gd name="csX19" fmla="*/ 53147 w 62063"/>
                  <a:gd name="csY19" fmla="*/ 134571 h 147353"/>
                  <a:gd name="csX20" fmla="*/ 56002 w 62063"/>
                  <a:gd name="csY20" fmla="*/ 140018 h 147353"/>
                  <a:gd name="csX21" fmla="*/ 58142 w 62063"/>
                  <a:gd name="csY21" fmla="*/ 146626 h 147353"/>
                  <a:gd name="csX22" fmla="*/ 61442 w 62063"/>
                  <a:gd name="csY22" fmla="*/ 134571 h 147353"/>
                  <a:gd name="csX23" fmla="*/ 55823 w 62063"/>
                  <a:gd name="csY23" fmla="*/ 115640 h 147353"/>
                  <a:gd name="csX24" fmla="*/ 48153 w 62063"/>
                  <a:gd name="csY24" fmla="*/ 92244 h 147353"/>
                  <a:gd name="csX25" fmla="*/ 28976 w 62063"/>
                  <a:gd name="csY25" fmla="*/ 45363 h 147353"/>
                  <a:gd name="csX26" fmla="*/ 18362 w 62063"/>
                  <a:gd name="csY26" fmla="*/ 17771 h 147353"/>
                  <a:gd name="csX27" fmla="*/ 13189 w 62063"/>
                  <a:gd name="csY27" fmla="*/ 4733 h 147353"/>
                  <a:gd name="csX28" fmla="*/ 3021 w 62063"/>
                  <a:gd name="csY28" fmla="*/ 447 h 1473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62063" h="147353">
                    <a:moveTo>
                      <a:pt x="3021" y="447"/>
                    </a:moveTo>
                    <a:cubicBezTo>
                      <a:pt x="256" y="894"/>
                      <a:pt x="-904" y="2322"/>
                      <a:pt x="791" y="4823"/>
                    </a:cubicBezTo>
                    <a:cubicBezTo>
                      <a:pt x="3556" y="8841"/>
                      <a:pt x="12119" y="8127"/>
                      <a:pt x="8194" y="15360"/>
                    </a:cubicBezTo>
                    <a:cubicBezTo>
                      <a:pt x="5518" y="20360"/>
                      <a:pt x="3288" y="23307"/>
                      <a:pt x="8907" y="27325"/>
                    </a:cubicBezTo>
                    <a:cubicBezTo>
                      <a:pt x="11672" y="29290"/>
                      <a:pt x="12207" y="31969"/>
                      <a:pt x="13278" y="35184"/>
                    </a:cubicBezTo>
                    <a:cubicBezTo>
                      <a:pt x="14349" y="38487"/>
                      <a:pt x="16578" y="40541"/>
                      <a:pt x="17292" y="43845"/>
                    </a:cubicBezTo>
                    <a:cubicBezTo>
                      <a:pt x="17916" y="46613"/>
                      <a:pt x="18897" y="49739"/>
                      <a:pt x="20592" y="51971"/>
                    </a:cubicBezTo>
                    <a:cubicBezTo>
                      <a:pt x="22465" y="54472"/>
                      <a:pt x="23000" y="55900"/>
                      <a:pt x="23892" y="58758"/>
                    </a:cubicBezTo>
                    <a:cubicBezTo>
                      <a:pt x="24873" y="61973"/>
                      <a:pt x="27192" y="64652"/>
                      <a:pt x="28441" y="67688"/>
                    </a:cubicBezTo>
                    <a:cubicBezTo>
                      <a:pt x="29690" y="70634"/>
                      <a:pt x="29154" y="74831"/>
                      <a:pt x="28976" y="78046"/>
                    </a:cubicBezTo>
                    <a:cubicBezTo>
                      <a:pt x="28976" y="79386"/>
                      <a:pt x="28441" y="80903"/>
                      <a:pt x="28709" y="82243"/>
                    </a:cubicBezTo>
                    <a:cubicBezTo>
                      <a:pt x="29154" y="84207"/>
                      <a:pt x="30582" y="84743"/>
                      <a:pt x="30135" y="86886"/>
                    </a:cubicBezTo>
                    <a:cubicBezTo>
                      <a:pt x="29422" y="89923"/>
                      <a:pt x="26122" y="92155"/>
                      <a:pt x="30225" y="94745"/>
                    </a:cubicBezTo>
                    <a:cubicBezTo>
                      <a:pt x="32812" y="96352"/>
                      <a:pt x="36200" y="95102"/>
                      <a:pt x="38787" y="96263"/>
                    </a:cubicBezTo>
                    <a:cubicBezTo>
                      <a:pt x="41374" y="97423"/>
                      <a:pt x="41552" y="99656"/>
                      <a:pt x="41909" y="101978"/>
                    </a:cubicBezTo>
                    <a:cubicBezTo>
                      <a:pt x="42355" y="104835"/>
                      <a:pt x="43693" y="107871"/>
                      <a:pt x="45031" y="110372"/>
                    </a:cubicBezTo>
                    <a:cubicBezTo>
                      <a:pt x="46636" y="113318"/>
                      <a:pt x="49401" y="114658"/>
                      <a:pt x="49847" y="117962"/>
                    </a:cubicBezTo>
                    <a:cubicBezTo>
                      <a:pt x="50204" y="120730"/>
                      <a:pt x="48777" y="123141"/>
                      <a:pt x="48242" y="125641"/>
                    </a:cubicBezTo>
                    <a:cubicBezTo>
                      <a:pt x="47528" y="129392"/>
                      <a:pt x="48598" y="130017"/>
                      <a:pt x="51185" y="132339"/>
                    </a:cubicBezTo>
                    <a:cubicBezTo>
                      <a:pt x="52344" y="133410"/>
                      <a:pt x="52523" y="133232"/>
                      <a:pt x="53147" y="134571"/>
                    </a:cubicBezTo>
                    <a:cubicBezTo>
                      <a:pt x="54039" y="136268"/>
                      <a:pt x="55021" y="138143"/>
                      <a:pt x="56002" y="140018"/>
                    </a:cubicBezTo>
                    <a:cubicBezTo>
                      <a:pt x="56804" y="141536"/>
                      <a:pt x="56715" y="145555"/>
                      <a:pt x="58142" y="146626"/>
                    </a:cubicBezTo>
                    <a:cubicBezTo>
                      <a:pt x="63761" y="150734"/>
                      <a:pt x="61799" y="136178"/>
                      <a:pt x="61442" y="134571"/>
                    </a:cubicBezTo>
                    <a:cubicBezTo>
                      <a:pt x="59837" y="128142"/>
                      <a:pt x="56804" y="122248"/>
                      <a:pt x="55823" y="115640"/>
                    </a:cubicBezTo>
                    <a:cubicBezTo>
                      <a:pt x="54574" y="107246"/>
                      <a:pt x="51185" y="100102"/>
                      <a:pt x="48153" y="92244"/>
                    </a:cubicBezTo>
                    <a:cubicBezTo>
                      <a:pt x="41998" y="76528"/>
                      <a:pt x="35933" y="60812"/>
                      <a:pt x="28976" y="45363"/>
                    </a:cubicBezTo>
                    <a:cubicBezTo>
                      <a:pt x="24873" y="36344"/>
                      <a:pt x="22554" y="26700"/>
                      <a:pt x="18362" y="17771"/>
                    </a:cubicBezTo>
                    <a:cubicBezTo>
                      <a:pt x="16311" y="13574"/>
                      <a:pt x="15330" y="8841"/>
                      <a:pt x="13189" y="4733"/>
                    </a:cubicBezTo>
                    <a:cubicBezTo>
                      <a:pt x="10424" y="-446"/>
                      <a:pt x="8461" y="-446"/>
                      <a:pt x="3021" y="447"/>
                    </a:cubicBezTo>
                    <a:close/>
                  </a:path>
                </a:pathLst>
              </a:custGeom>
              <a:grpFill/>
              <a:ln w="3175" cap="flat">
                <a:solidFill>
                  <a:schemeClr val="bg1">
                    <a:lumMod val="85000"/>
                  </a:schemeClr>
                </a:solidFill>
                <a:prstDash val="solid"/>
                <a:miter/>
              </a:ln>
            </p:spPr>
            <p:txBody>
              <a:bodyPr/>
              <a:lstStyle/>
              <a:p>
                <a:endParaRPr lang="en-US"/>
              </a:p>
            </p:txBody>
          </p:sp>
        </p:grpSp>
        <p:grpSp>
          <p:nvGrpSpPr>
            <p:cNvPr id="942" name="Graphic 10">
              <a:extLst>
                <a:ext uri="{FF2B5EF4-FFF2-40B4-BE49-F238E27FC236}">
                  <a16:creationId xmlns:a16="http://schemas.microsoft.com/office/drawing/2014/main" id="{C0BA745F-CB0E-728B-CD95-627A9025BCD9}"/>
                </a:ext>
              </a:extLst>
            </p:cNvPr>
            <p:cNvGrpSpPr/>
            <p:nvPr/>
          </p:nvGrpSpPr>
          <p:grpSpPr>
            <a:xfrm>
              <a:off x="10765166" y="2182583"/>
              <a:ext cx="437759" cy="225396"/>
              <a:chOff x="10765166" y="2182583"/>
              <a:chExt cx="437759" cy="225396"/>
            </a:xfrm>
            <a:grpFill/>
          </p:grpSpPr>
          <p:sp>
            <p:nvSpPr>
              <p:cNvPr id="1204" name="Freeform 1203">
                <a:extLst>
                  <a:ext uri="{FF2B5EF4-FFF2-40B4-BE49-F238E27FC236}">
                    <a16:creationId xmlns:a16="http://schemas.microsoft.com/office/drawing/2014/main" id="{F5E1C9A5-BD44-B22A-FA75-C859237AADDE}"/>
                  </a:ext>
                </a:extLst>
              </p:cNvPr>
              <p:cNvSpPr/>
              <p:nvPr/>
            </p:nvSpPr>
            <p:spPr>
              <a:xfrm>
                <a:off x="11077342" y="2183933"/>
                <a:ext cx="60551" cy="65812"/>
              </a:xfrm>
              <a:custGeom>
                <a:avLst/>
                <a:gdLst>
                  <a:gd name="csX0" fmla="*/ 53338 w 60551"/>
                  <a:gd name="csY0" fmla="*/ 43398 h 65812"/>
                  <a:gd name="csX1" fmla="*/ 41832 w 60551"/>
                  <a:gd name="csY1" fmla="*/ 19110 h 65812"/>
                  <a:gd name="csX2" fmla="*/ 30950 w 60551"/>
                  <a:gd name="csY2" fmla="*/ 0 h 65812"/>
                  <a:gd name="csX3" fmla="*/ 1427 w 60551"/>
                  <a:gd name="csY3" fmla="*/ 0 h 65812"/>
                  <a:gd name="csX4" fmla="*/ 0 w 60551"/>
                  <a:gd name="csY4" fmla="*/ 20360 h 65812"/>
                  <a:gd name="csX5" fmla="*/ 3211 w 60551"/>
                  <a:gd name="csY5" fmla="*/ 25450 h 65812"/>
                  <a:gd name="csX6" fmla="*/ 18374 w 60551"/>
                  <a:gd name="csY6" fmla="*/ 39380 h 65812"/>
                  <a:gd name="csX7" fmla="*/ 27472 w 60551"/>
                  <a:gd name="csY7" fmla="*/ 36165 h 65812"/>
                  <a:gd name="csX8" fmla="*/ 35945 w 60551"/>
                  <a:gd name="csY8" fmla="*/ 35094 h 65812"/>
                  <a:gd name="csX9" fmla="*/ 49146 w 60551"/>
                  <a:gd name="csY9" fmla="*/ 49024 h 65812"/>
                  <a:gd name="csX10" fmla="*/ 59849 w 60551"/>
                  <a:gd name="csY10" fmla="*/ 65812 h 65812"/>
                  <a:gd name="csX11" fmla="*/ 53338 w 60551"/>
                  <a:gd name="csY11" fmla="*/ 43398 h 658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0551" h="65812">
                    <a:moveTo>
                      <a:pt x="53338" y="43398"/>
                    </a:moveTo>
                    <a:cubicBezTo>
                      <a:pt x="49235" y="35451"/>
                      <a:pt x="45845" y="27146"/>
                      <a:pt x="41832" y="19110"/>
                    </a:cubicBezTo>
                    <a:cubicBezTo>
                      <a:pt x="38532" y="12591"/>
                      <a:pt x="34250" y="6429"/>
                      <a:pt x="30950" y="0"/>
                    </a:cubicBezTo>
                    <a:lnTo>
                      <a:pt x="1427" y="0"/>
                    </a:lnTo>
                    <a:lnTo>
                      <a:pt x="0" y="20360"/>
                    </a:lnTo>
                    <a:cubicBezTo>
                      <a:pt x="1249" y="21878"/>
                      <a:pt x="2230" y="23664"/>
                      <a:pt x="3211" y="25450"/>
                    </a:cubicBezTo>
                    <a:cubicBezTo>
                      <a:pt x="6333" y="30986"/>
                      <a:pt x="9722" y="41523"/>
                      <a:pt x="18374" y="39380"/>
                    </a:cubicBezTo>
                    <a:cubicBezTo>
                      <a:pt x="21674" y="38576"/>
                      <a:pt x="23815" y="36255"/>
                      <a:pt x="27472" y="36165"/>
                    </a:cubicBezTo>
                    <a:cubicBezTo>
                      <a:pt x="30504" y="36165"/>
                      <a:pt x="33091" y="35272"/>
                      <a:pt x="35945" y="35094"/>
                    </a:cubicBezTo>
                    <a:cubicBezTo>
                      <a:pt x="41118" y="34737"/>
                      <a:pt x="46826" y="44827"/>
                      <a:pt x="49146" y="49024"/>
                    </a:cubicBezTo>
                    <a:cubicBezTo>
                      <a:pt x="51286" y="52953"/>
                      <a:pt x="54230" y="65901"/>
                      <a:pt x="59849" y="65812"/>
                    </a:cubicBezTo>
                    <a:cubicBezTo>
                      <a:pt x="62614" y="58757"/>
                      <a:pt x="56549" y="49649"/>
                      <a:pt x="53338" y="43398"/>
                    </a:cubicBezTo>
                    <a:close/>
                  </a:path>
                </a:pathLst>
              </a:custGeom>
              <a:grpFill/>
              <a:ln w="3175" cap="flat">
                <a:solidFill>
                  <a:schemeClr val="bg1">
                    <a:lumMod val="85000"/>
                  </a:schemeClr>
                </a:solidFill>
                <a:prstDash val="solid"/>
                <a:miter/>
              </a:ln>
            </p:spPr>
            <p:txBody>
              <a:bodyPr/>
              <a:lstStyle/>
              <a:p>
                <a:endParaRPr lang="en-US"/>
              </a:p>
            </p:txBody>
          </p:sp>
          <p:sp>
            <p:nvSpPr>
              <p:cNvPr id="1205" name="Freeform 1204">
                <a:extLst>
                  <a:ext uri="{FF2B5EF4-FFF2-40B4-BE49-F238E27FC236}">
                    <a16:creationId xmlns:a16="http://schemas.microsoft.com/office/drawing/2014/main" id="{C280EA53-CA27-025D-FCE5-2A656089AD6D}"/>
                  </a:ext>
                </a:extLst>
              </p:cNvPr>
              <p:cNvSpPr/>
              <p:nvPr/>
            </p:nvSpPr>
            <p:spPr>
              <a:xfrm>
                <a:off x="11122200" y="2182583"/>
                <a:ext cx="21140" cy="29071"/>
              </a:xfrm>
              <a:custGeom>
                <a:avLst/>
                <a:gdLst>
                  <a:gd name="csX0" fmla="*/ 96 w 21140"/>
                  <a:gd name="csY0" fmla="*/ 4118 h 29071"/>
                  <a:gd name="csX1" fmla="*/ 7856 w 21140"/>
                  <a:gd name="csY1" fmla="*/ 11441 h 29071"/>
                  <a:gd name="csX2" fmla="*/ 8748 w 21140"/>
                  <a:gd name="csY2" fmla="*/ 16620 h 29071"/>
                  <a:gd name="csX3" fmla="*/ 10888 w 21140"/>
                  <a:gd name="csY3" fmla="*/ 22067 h 29071"/>
                  <a:gd name="csX4" fmla="*/ 13832 w 21140"/>
                  <a:gd name="csY4" fmla="*/ 26889 h 29071"/>
                  <a:gd name="csX5" fmla="*/ 19897 w 21140"/>
                  <a:gd name="csY5" fmla="*/ 27693 h 29071"/>
                  <a:gd name="csX6" fmla="*/ 20878 w 21140"/>
                  <a:gd name="csY6" fmla="*/ 22424 h 29071"/>
                  <a:gd name="csX7" fmla="*/ 15616 w 21140"/>
                  <a:gd name="csY7" fmla="*/ 10637 h 29071"/>
                  <a:gd name="csX8" fmla="*/ 12940 w 21140"/>
                  <a:gd name="csY8" fmla="*/ 4118 h 29071"/>
                  <a:gd name="csX9" fmla="*/ 5626 w 21140"/>
                  <a:gd name="csY9" fmla="*/ 11 h 29071"/>
                  <a:gd name="csX10" fmla="*/ 7 w 21140"/>
                  <a:gd name="csY10" fmla="*/ 4029 h 290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140" h="29071">
                    <a:moveTo>
                      <a:pt x="96" y="4118"/>
                    </a:moveTo>
                    <a:cubicBezTo>
                      <a:pt x="453" y="9119"/>
                      <a:pt x="6339" y="7780"/>
                      <a:pt x="7856" y="11441"/>
                    </a:cubicBezTo>
                    <a:cubicBezTo>
                      <a:pt x="8569" y="13048"/>
                      <a:pt x="8302" y="14924"/>
                      <a:pt x="8748" y="16620"/>
                    </a:cubicBezTo>
                    <a:cubicBezTo>
                      <a:pt x="9194" y="18495"/>
                      <a:pt x="10532" y="20192"/>
                      <a:pt x="10888" y="22067"/>
                    </a:cubicBezTo>
                    <a:cubicBezTo>
                      <a:pt x="11602" y="25014"/>
                      <a:pt x="11513" y="24835"/>
                      <a:pt x="13832" y="26889"/>
                    </a:cubicBezTo>
                    <a:cubicBezTo>
                      <a:pt x="15972" y="28764"/>
                      <a:pt x="17578" y="30283"/>
                      <a:pt x="19897" y="27693"/>
                    </a:cubicBezTo>
                    <a:cubicBezTo>
                      <a:pt x="21324" y="26086"/>
                      <a:pt x="21324" y="24478"/>
                      <a:pt x="20878" y="22424"/>
                    </a:cubicBezTo>
                    <a:cubicBezTo>
                      <a:pt x="19986" y="18138"/>
                      <a:pt x="17132" y="14656"/>
                      <a:pt x="15616" y="10637"/>
                    </a:cubicBezTo>
                    <a:cubicBezTo>
                      <a:pt x="14813" y="8494"/>
                      <a:pt x="14367" y="5904"/>
                      <a:pt x="12940" y="4118"/>
                    </a:cubicBezTo>
                    <a:cubicBezTo>
                      <a:pt x="11067" y="1886"/>
                      <a:pt x="8480" y="-168"/>
                      <a:pt x="5626" y="11"/>
                    </a:cubicBezTo>
                    <a:cubicBezTo>
                      <a:pt x="3128" y="189"/>
                      <a:pt x="-172" y="904"/>
                      <a:pt x="7" y="4029"/>
                    </a:cubicBezTo>
                    <a:close/>
                  </a:path>
                </a:pathLst>
              </a:custGeom>
              <a:grpFill/>
              <a:ln w="3175" cap="flat">
                <a:solidFill>
                  <a:schemeClr val="bg1">
                    <a:lumMod val="85000"/>
                  </a:schemeClr>
                </a:solidFill>
                <a:prstDash val="solid"/>
                <a:miter/>
              </a:ln>
            </p:spPr>
            <p:txBody>
              <a:bodyPr/>
              <a:lstStyle/>
              <a:p>
                <a:endParaRPr lang="en-US"/>
              </a:p>
            </p:txBody>
          </p:sp>
          <p:sp>
            <p:nvSpPr>
              <p:cNvPr id="1206" name="Freeform 1205">
                <a:extLst>
                  <a:ext uri="{FF2B5EF4-FFF2-40B4-BE49-F238E27FC236}">
                    <a16:creationId xmlns:a16="http://schemas.microsoft.com/office/drawing/2014/main" id="{452EDBDA-71D4-6E45-6E5C-9314934592C0}"/>
                  </a:ext>
                </a:extLst>
              </p:cNvPr>
              <p:cNvSpPr/>
              <p:nvPr/>
            </p:nvSpPr>
            <p:spPr>
              <a:xfrm>
                <a:off x="11138046" y="2215230"/>
                <a:ext cx="20645" cy="36782"/>
              </a:xfrm>
              <a:custGeom>
                <a:avLst/>
                <a:gdLst>
                  <a:gd name="csX0" fmla="*/ 10205 w 20645"/>
                  <a:gd name="csY0" fmla="*/ 3975 h 36782"/>
                  <a:gd name="csX1" fmla="*/ 4497 w 20645"/>
                  <a:gd name="csY1" fmla="*/ 136 h 36782"/>
                  <a:gd name="csX2" fmla="*/ 126 w 20645"/>
                  <a:gd name="csY2" fmla="*/ 5850 h 36782"/>
                  <a:gd name="csX3" fmla="*/ 6548 w 20645"/>
                  <a:gd name="csY3" fmla="*/ 14334 h 36782"/>
                  <a:gd name="csX4" fmla="*/ 12881 w 20645"/>
                  <a:gd name="csY4" fmla="*/ 21835 h 36782"/>
                  <a:gd name="csX5" fmla="*/ 8510 w 20645"/>
                  <a:gd name="csY5" fmla="*/ 28442 h 36782"/>
                  <a:gd name="csX6" fmla="*/ 17519 w 20645"/>
                  <a:gd name="csY6" fmla="*/ 36569 h 36782"/>
                  <a:gd name="csX7" fmla="*/ 20373 w 20645"/>
                  <a:gd name="csY7" fmla="*/ 36747 h 36782"/>
                  <a:gd name="csX8" fmla="*/ 16359 w 20645"/>
                  <a:gd name="csY8" fmla="*/ 22281 h 36782"/>
                  <a:gd name="csX9" fmla="*/ 10294 w 20645"/>
                  <a:gd name="csY9" fmla="*/ 4065 h 36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645" h="36782">
                    <a:moveTo>
                      <a:pt x="10205" y="3975"/>
                    </a:moveTo>
                    <a:cubicBezTo>
                      <a:pt x="9135" y="1653"/>
                      <a:pt x="7529" y="-579"/>
                      <a:pt x="4497" y="136"/>
                    </a:cubicBezTo>
                    <a:cubicBezTo>
                      <a:pt x="2089" y="671"/>
                      <a:pt x="572" y="3618"/>
                      <a:pt x="126" y="5850"/>
                    </a:cubicBezTo>
                    <a:cubicBezTo>
                      <a:pt x="-766" y="10762"/>
                      <a:pt x="3248" y="11923"/>
                      <a:pt x="6548" y="14334"/>
                    </a:cubicBezTo>
                    <a:cubicBezTo>
                      <a:pt x="8689" y="15852"/>
                      <a:pt x="12435" y="19156"/>
                      <a:pt x="12881" y="21835"/>
                    </a:cubicBezTo>
                    <a:cubicBezTo>
                      <a:pt x="13416" y="25406"/>
                      <a:pt x="9670" y="25585"/>
                      <a:pt x="8510" y="28442"/>
                    </a:cubicBezTo>
                    <a:cubicBezTo>
                      <a:pt x="5745" y="34872"/>
                      <a:pt x="12970" y="35854"/>
                      <a:pt x="17519" y="36569"/>
                    </a:cubicBezTo>
                    <a:cubicBezTo>
                      <a:pt x="18500" y="36747"/>
                      <a:pt x="19392" y="36836"/>
                      <a:pt x="20373" y="36747"/>
                    </a:cubicBezTo>
                    <a:cubicBezTo>
                      <a:pt x="21533" y="31836"/>
                      <a:pt x="18768" y="26299"/>
                      <a:pt x="16359" y="22281"/>
                    </a:cubicBezTo>
                    <a:cubicBezTo>
                      <a:pt x="12970" y="16745"/>
                      <a:pt x="12881" y="9869"/>
                      <a:pt x="10294" y="4065"/>
                    </a:cubicBezTo>
                    <a:close/>
                  </a:path>
                </a:pathLst>
              </a:custGeom>
              <a:grpFill/>
              <a:ln w="3175" cap="flat">
                <a:solidFill>
                  <a:schemeClr val="bg1">
                    <a:lumMod val="85000"/>
                  </a:schemeClr>
                </a:solidFill>
                <a:prstDash val="solid"/>
                <a:miter/>
              </a:ln>
            </p:spPr>
            <p:txBody>
              <a:bodyPr/>
              <a:lstStyle/>
              <a:p>
                <a:endParaRPr lang="en-US"/>
              </a:p>
            </p:txBody>
          </p:sp>
          <p:sp>
            <p:nvSpPr>
              <p:cNvPr id="1207" name="Freeform 1206">
                <a:extLst>
                  <a:ext uri="{FF2B5EF4-FFF2-40B4-BE49-F238E27FC236}">
                    <a16:creationId xmlns:a16="http://schemas.microsoft.com/office/drawing/2014/main" id="{A255D81E-5182-C52B-A8E6-4FB4803500F7}"/>
                  </a:ext>
                </a:extLst>
              </p:cNvPr>
              <p:cNvSpPr/>
              <p:nvPr/>
            </p:nvSpPr>
            <p:spPr>
              <a:xfrm>
                <a:off x="10765166" y="2224385"/>
                <a:ext cx="437759" cy="183594"/>
              </a:xfrm>
              <a:custGeom>
                <a:avLst/>
                <a:gdLst>
                  <a:gd name="csX0" fmla="*/ 0 w 437759"/>
                  <a:gd name="csY0" fmla="*/ 179844 h 183594"/>
                  <a:gd name="csX1" fmla="*/ 209871 w 437759"/>
                  <a:gd name="csY1" fmla="*/ 181987 h 183594"/>
                  <a:gd name="csX2" fmla="*/ 398247 w 437759"/>
                  <a:gd name="csY2" fmla="*/ 183594 h 183594"/>
                  <a:gd name="csX3" fmla="*/ 399318 w 437759"/>
                  <a:gd name="csY3" fmla="*/ 172790 h 183594"/>
                  <a:gd name="csX4" fmla="*/ 437760 w 437759"/>
                  <a:gd name="csY4" fmla="*/ 172790 h 183594"/>
                  <a:gd name="csX5" fmla="*/ 433925 w 437759"/>
                  <a:gd name="csY5" fmla="*/ 158502 h 183594"/>
                  <a:gd name="csX6" fmla="*/ 428038 w 437759"/>
                  <a:gd name="csY6" fmla="*/ 127070 h 183594"/>
                  <a:gd name="csX7" fmla="*/ 421616 w 437759"/>
                  <a:gd name="csY7" fmla="*/ 113407 h 183594"/>
                  <a:gd name="csX8" fmla="*/ 410735 w 437759"/>
                  <a:gd name="csY8" fmla="*/ 84654 h 183594"/>
                  <a:gd name="csX9" fmla="*/ 400656 w 437759"/>
                  <a:gd name="csY9" fmla="*/ 61258 h 183594"/>
                  <a:gd name="csX10" fmla="*/ 396196 w 437759"/>
                  <a:gd name="csY10" fmla="*/ 48221 h 183594"/>
                  <a:gd name="csX11" fmla="*/ 393074 w 437759"/>
                  <a:gd name="csY11" fmla="*/ 36701 h 183594"/>
                  <a:gd name="csX12" fmla="*/ 385760 w 437759"/>
                  <a:gd name="csY12" fmla="*/ 33486 h 183594"/>
                  <a:gd name="csX13" fmla="*/ 387901 w 437759"/>
                  <a:gd name="csY13" fmla="*/ 41702 h 183594"/>
                  <a:gd name="csX14" fmla="*/ 386207 w 437759"/>
                  <a:gd name="csY14" fmla="*/ 49292 h 183594"/>
                  <a:gd name="csX15" fmla="*/ 379428 w 437759"/>
                  <a:gd name="csY15" fmla="*/ 39112 h 183594"/>
                  <a:gd name="csX16" fmla="*/ 374344 w 437759"/>
                  <a:gd name="csY16" fmla="*/ 33576 h 183594"/>
                  <a:gd name="csX17" fmla="*/ 368100 w 437759"/>
                  <a:gd name="csY17" fmla="*/ 28575 h 183594"/>
                  <a:gd name="csX18" fmla="*/ 354453 w 437759"/>
                  <a:gd name="csY18" fmla="*/ 6876 h 183594"/>
                  <a:gd name="csX19" fmla="*/ 345356 w 437759"/>
                  <a:gd name="csY19" fmla="*/ 3840 h 183594"/>
                  <a:gd name="csX20" fmla="*/ 340986 w 437759"/>
                  <a:gd name="csY20" fmla="*/ 5001 h 183594"/>
                  <a:gd name="csX21" fmla="*/ 335634 w 437759"/>
                  <a:gd name="csY21" fmla="*/ 5001 h 183594"/>
                  <a:gd name="csX22" fmla="*/ 333136 w 437759"/>
                  <a:gd name="csY22" fmla="*/ 23842 h 183594"/>
                  <a:gd name="csX23" fmla="*/ 333136 w 437759"/>
                  <a:gd name="csY23" fmla="*/ 35451 h 183594"/>
                  <a:gd name="csX24" fmla="*/ 327874 w 437759"/>
                  <a:gd name="csY24" fmla="*/ 30004 h 183594"/>
                  <a:gd name="csX25" fmla="*/ 325198 w 437759"/>
                  <a:gd name="csY25" fmla="*/ 10537 h 183594"/>
                  <a:gd name="csX26" fmla="*/ 318955 w 437759"/>
                  <a:gd name="csY26" fmla="*/ 2054 h 183594"/>
                  <a:gd name="csX27" fmla="*/ 315030 w 437759"/>
                  <a:gd name="csY27" fmla="*/ 0 h 183594"/>
                  <a:gd name="csX28" fmla="*/ 74744 w 437759"/>
                  <a:gd name="csY28" fmla="*/ 2500 h 183594"/>
                  <a:gd name="csX29" fmla="*/ 75100 w 437759"/>
                  <a:gd name="csY29" fmla="*/ 64740 h 183594"/>
                  <a:gd name="csX30" fmla="*/ 0 w 437759"/>
                  <a:gd name="csY30" fmla="*/ 179755 h 1835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437759" h="183594">
                    <a:moveTo>
                      <a:pt x="0" y="179844"/>
                    </a:moveTo>
                    <a:lnTo>
                      <a:pt x="209871" y="181987"/>
                    </a:lnTo>
                    <a:lnTo>
                      <a:pt x="398247" y="183594"/>
                    </a:lnTo>
                    <a:lnTo>
                      <a:pt x="399318" y="172790"/>
                    </a:lnTo>
                    <a:lnTo>
                      <a:pt x="437760" y="172790"/>
                    </a:lnTo>
                    <a:cubicBezTo>
                      <a:pt x="436244" y="168057"/>
                      <a:pt x="434816" y="163324"/>
                      <a:pt x="433925" y="158502"/>
                    </a:cubicBezTo>
                    <a:cubicBezTo>
                      <a:pt x="431962" y="147965"/>
                      <a:pt x="431695" y="137160"/>
                      <a:pt x="428038" y="127070"/>
                    </a:cubicBezTo>
                    <a:cubicBezTo>
                      <a:pt x="426343" y="122426"/>
                      <a:pt x="423935" y="117872"/>
                      <a:pt x="421616" y="113407"/>
                    </a:cubicBezTo>
                    <a:cubicBezTo>
                      <a:pt x="416888" y="104210"/>
                      <a:pt x="415016" y="93940"/>
                      <a:pt x="410735" y="84654"/>
                    </a:cubicBezTo>
                    <a:cubicBezTo>
                      <a:pt x="406988" y="76706"/>
                      <a:pt x="403421" y="69652"/>
                      <a:pt x="400656" y="61258"/>
                    </a:cubicBezTo>
                    <a:cubicBezTo>
                      <a:pt x="399228" y="56882"/>
                      <a:pt x="397534" y="52507"/>
                      <a:pt x="396196" y="48221"/>
                    </a:cubicBezTo>
                    <a:cubicBezTo>
                      <a:pt x="395037" y="44559"/>
                      <a:pt x="394412" y="40273"/>
                      <a:pt x="393074" y="36701"/>
                    </a:cubicBezTo>
                    <a:cubicBezTo>
                      <a:pt x="392182" y="34290"/>
                      <a:pt x="388614" y="31522"/>
                      <a:pt x="385760" y="33486"/>
                    </a:cubicBezTo>
                    <a:cubicBezTo>
                      <a:pt x="381836" y="36076"/>
                      <a:pt x="386742" y="39469"/>
                      <a:pt x="387901" y="41702"/>
                    </a:cubicBezTo>
                    <a:cubicBezTo>
                      <a:pt x="388971" y="43756"/>
                      <a:pt x="389863" y="49738"/>
                      <a:pt x="386207" y="49292"/>
                    </a:cubicBezTo>
                    <a:cubicBezTo>
                      <a:pt x="383530" y="49024"/>
                      <a:pt x="380587" y="41612"/>
                      <a:pt x="379428" y="39112"/>
                    </a:cubicBezTo>
                    <a:cubicBezTo>
                      <a:pt x="377822" y="35719"/>
                      <a:pt x="377733" y="35362"/>
                      <a:pt x="374344" y="33576"/>
                    </a:cubicBezTo>
                    <a:cubicBezTo>
                      <a:pt x="371579" y="32147"/>
                      <a:pt x="369973" y="30986"/>
                      <a:pt x="368100" y="28575"/>
                    </a:cubicBezTo>
                    <a:cubicBezTo>
                      <a:pt x="362659" y="21699"/>
                      <a:pt x="361411" y="12680"/>
                      <a:pt x="354453" y="6876"/>
                    </a:cubicBezTo>
                    <a:cubicBezTo>
                      <a:pt x="351688" y="4554"/>
                      <a:pt x="349013" y="3304"/>
                      <a:pt x="345356" y="3840"/>
                    </a:cubicBezTo>
                    <a:cubicBezTo>
                      <a:pt x="343840" y="4108"/>
                      <a:pt x="342502" y="4822"/>
                      <a:pt x="340986" y="5001"/>
                    </a:cubicBezTo>
                    <a:cubicBezTo>
                      <a:pt x="339469" y="5179"/>
                      <a:pt x="337150" y="4465"/>
                      <a:pt x="335634" y="5001"/>
                    </a:cubicBezTo>
                    <a:cubicBezTo>
                      <a:pt x="330817" y="6697"/>
                      <a:pt x="333136" y="18931"/>
                      <a:pt x="333136" y="23842"/>
                    </a:cubicBezTo>
                    <a:cubicBezTo>
                      <a:pt x="333136" y="25896"/>
                      <a:pt x="334296" y="34290"/>
                      <a:pt x="333136" y="35451"/>
                    </a:cubicBezTo>
                    <a:cubicBezTo>
                      <a:pt x="331174" y="37415"/>
                      <a:pt x="328677" y="31879"/>
                      <a:pt x="327874" y="30004"/>
                    </a:cubicBezTo>
                    <a:cubicBezTo>
                      <a:pt x="325287" y="23842"/>
                      <a:pt x="326625" y="16877"/>
                      <a:pt x="325198" y="10537"/>
                    </a:cubicBezTo>
                    <a:cubicBezTo>
                      <a:pt x="324039" y="5358"/>
                      <a:pt x="324484" y="3125"/>
                      <a:pt x="318955" y="2054"/>
                    </a:cubicBezTo>
                    <a:cubicBezTo>
                      <a:pt x="317438" y="1786"/>
                      <a:pt x="316190" y="982"/>
                      <a:pt x="315030" y="0"/>
                    </a:cubicBezTo>
                    <a:lnTo>
                      <a:pt x="74744" y="2500"/>
                    </a:lnTo>
                    <a:lnTo>
                      <a:pt x="75100" y="64740"/>
                    </a:lnTo>
                    <a:lnTo>
                      <a:pt x="0" y="179755"/>
                    </a:lnTo>
                    <a:close/>
                  </a:path>
                </a:pathLst>
              </a:custGeom>
              <a:grpFill/>
              <a:ln w="3175" cap="flat">
                <a:solidFill>
                  <a:schemeClr val="bg1">
                    <a:lumMod val="85000"/>
                  </a:schemeClr>
                </a:solidFill>
                <a:prstDash val="solid"/>
                <a:miter/>
              </a:ln>
            </p:spPr>
            <p:txBody>
              <a:bodyPr/>
              <a:lstStyle/>
              <a:p>
                <a:endParaRPr lang="en-US"/>
              </a:p>
            </p:txBody>
          </p:sp>
        </p:grpSp>
        <p:sp>
          <p:nvSpPr>
            <p:cNvPr id="943" name="Freeform 942">
              <a:extLst>
                <a:ext uri="{FF2B5EF4-FFF2-40B4-BE49-F238E27FC236}">
                  <a16:creationId xmlns:a16="http://schemas.microsoft.com/office/drawing/2014/main" id="{98574828-6E62-5204-9044-BE56C5282A34}"/>
                </a:ext>
              </a:extLst>
            </p:cNvPr>
            <p:cNvSpPr/>
            <p:nvPr/>
          </p:nvSpPr>
          <p:spPr>
            <a:xfrm>
              <a:off x="10519831" y="1907202"/>
              <a:ext cx="320168" cy="496133"/>
            </a:xfrm>
            <a:custGeom>
              <a:avLst/>
              <a:gdLst>
                <a:gd name="csX0" fmla="*/ 37248 w 320168"/>
                <a:gd name="csY0" fmla="*/ 25985 h 496133"/>
                <a:gd name="csX1" fmla="*/ 31807 w 320168"/>
                <a:gd name="csY1" fmla="*/ 38219 h 496133"/>
                <a:gd name="csX2" fmla="*/ 28150 w 320168"/>
                <a:gd name="csY2" fmla="*/ 51256 h 496133"/>
                <a:gd name="csX3" fmla="*/ 7012 w 320168"/>
                <a:gd name="csY3" fmla="*/ 69651 h 496133"/>
                <a:gd name="csX4" fmla="*/ 322 w 320168"/>
                <a:gd name="csY4" fmla="*/ 94923 h 496133"/>
                <a:gd name="csX5" fmla="*/ 1482 w 320168"/>
                <a:gd name="csY5" fmla="*/ 110103 h 496133"/>
                <a:gd name="csX6" fmla="*/ 13255 w 320168"/>
                <a:gd name="csY6" fmla="*/ 116711 h 496133"/>
                <a:gd name="csX7" fmla="*/ 20301 w 320168"/>
                <a:gd name="csY7" fmla="*/ 129213 h 496133"/>
                <a:gd name="csX8" fmla="*/ 30112 w 320168"/>
                <a:gd name="csY8" fmla="*/ 139035 h 496133"/>
                <a:gd name="csX9" fmla="*/ 42421 w 320168"/>
                <a:gd name="csY9" fmla="*/ 169486 h 496133"/>
                <a:gd name="csX10" fmla="*/ 53213 w 320168"/>
                <a:gd name="csY10" fmla="*/ 180737 h 496133"/>
                <a:gd name="csX11" fmla="*/ 65255 w 320168"/>
                <a:gd name="csY11" fmla="*/ 187613 h 496133"/>
                <a:gd name="csX12" fmla="*/ 82647 w 320168"/>
                <a:gd name="csY12" fmla="*/ 191095 h 496133"/>
                <a:gd name="csX13" fmla="*/ 92815 w 320168"/>
                <a:gd name="csY13" fmla="*/ 200739 h 496133"/>
                <a:gd name="csX14" fmla="*/ 102627 w 320168"/>
                <a:gd name="csY14" fmla="*/ 208866 h 496133"/>
                <a:gd name="csX15" fmla="*/ 99505 w 320168"/>
                <a:gd name="csY15" fmla="*/ 222617 h 496133"/>
                <a:gd name="csX16" fmla="*/ 106373 w 320168"/>
                <a:gd name="csY16" fmla="*/ 236726 h 496133"/>
                <a:gd name="csX17" fmla="*/ 111367 w 320168"/>
                <a:gd name="csY17" fmla="*/ 249049 h 496133"/>
                <a:gd name="csX18" fmla="*/ 124479 w 320168"/>
                <a:gd name="csY18" fmla="*/ 252264 h 496133"/>
                <a:gd name="csX19" fmla="*/ 124300 w 320168"/>
                <a:gd name="csY19" fmla="*/ 264765 h 496133"/>
                <a:gd name="csX20" fmla="*/ 135271 w 320168"/>
                <a:gd name="csY20" fmla="*/ 291733 h 496133"/>
                <a:gd name="csX21" fmla="*/ 141604 w 320168"/>
                <a:gd name="csY21" fmla="*/ 299591 h 496133"/>
                <a:gd name="csX22" fmla="*/ 155161 w 320168"/>
                <a:gd name="csY22" fmla="*/ 309235 h 496133"/>
                <a:gd name="csX23" fmla="*/ 167648 w 320168"/>
                <a:gd name="csY23" fmla="*/ 324326 h 496133"/>
                <a:gd name="csX24" fmla="*/ 175051 w 320168"/>
                <a:gd name="csY24" fmla="*/ 328255 h 496133"/>
                <a:gd name="csX25" fmla="*/ 182187 w 320168"/>
                <a:gd name="csY25" fmla="*/ 334328 h 496133"/>
                <a:gd name="csX26" fmla="*/ 193068 w 320168"/>
                <a:gd name="csY26" fmla="*/ 349954 h 496133"/>
                <a:gd name="csX27" fmla="*/ 205020 w 320168"/>
                <a:gd name="csY27" fmla="*/ 365671 h 496133"/>
                <a:gd name="csX28" fmla="*/ 245603 w 320168"/>
                <a:gd name="csY28" fmla="*/ 496133 h 496133"/>
                <a:gd name="csX29" fmla="*/ 320169 w 320168"/>
                <a:gd name="csY29" fmla="*/ 381923 h 496133"/>
                <a:gd name="csX30" fmla="*/ 319812 w 320168"/>
                <a:gd name="csY30" fmla="*/ 319683 h 496133"/>
                <a:gd name="csX31" fmla="*/ 319098 w 320168"/>
                <a:gd name="csY31" fmla="*/ 61704 h 496133"/>
                <a:gd name="csX32" fmla="*/ 260231 w 320168"/>
                <a:gd name="csY32" fmla="*/ 61704 h 496133"/>
                <a:gd name="csX33" fmla="*/ 259874 w 320168"/>
                <a:gd name="csY33" fmla="*/ 178 h 496133"/>
                <a:gd name="csX34" fmla="*/ 200828 w 320168"/>
                <a:gd name="csY34" fmla="*/ 714 h 496133"/>
                <a:gd name="csX35" fmla="*/ 38675 w 320168"/>
                <a:gd name="csY35" fmla="*/ 0 h 496133"/>
                <a:gd name="csX36" fmla="*/ 36980 w 320168"/>
                <a:gd name="csY36" fmla="*/ 25896 h 4961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320168" h="496133">
                  <a:moveTo>
                    <a:pt x="37248" y="25985"/>
                  </a:moveTo>
                  <a:cubicBezTo>
                    <a:pt x="36088" y="30361"/>
                    <a:pt x="32699" y="33844"/>
                    <a:pt x="31807" y="38219"/>
                  </a:cubicBezTo>
                  <a:cubicBezTo>
                    <a:pt x="30737" y="43666"/>
                    <a:pt x="32075" y="46613"/>
                    <a:pt x="28150" y="51256"/>
                  </a:cubicBezTo>
                  <a:cubicBezTo>
                    <a:pt x="21907" y="58757"/>
                    <a:pt x="13522" y="62508"/>
                    <a:pt x="7012" y="69651"/>
                  </a:cubicBezTo>
                  <a:cubicBezTo>
                    <a:pt x="-570" y="78045"/>
                    <a:pt x="-392" y="83671"/>
                    <a:pt x="322" y="94923"/>
                  </a:cubicBezTo>
                  <a:cubicBezTo>
                    <a:pt x="590" y="98405"/>
                    <a:pt x="-35" y="107067"/>
                    <a:pt x="1482" y="110103"/>
                  </a:cubicBezTo>
                  <a:cubicBezTo>
                    <a:pt x="3622" y="114211"/>
                    <a:pt x="10044" y="114032"/>
                    <a:pt x="13255" y="116711"/>
                  </a:cubicBezTo>
                  <a:cubicBezTo>
                    <a:pt x="17179" y="119926"/>
                    <a:pt x="18161" y="124926"/>
                    <a:pt x="20301" y="129213"/>
                  </a:cubicBezTo>
                  <a:cubicBezTo>
                    <a:pt x="22442" y="133588"/>
                    <a:pt x="26456" y="135999"/>
                    <a:pt x="30112" y="139035"/>
                  </a:cubicBezTo>
                  <a:cubicBezTo>
                    <a:pt x="40459" y="147608"/>
                    <a:pt x="36178" y="159127"/>
                    <a:pt x="42421" y="169486"/>
                  </a:cubicBezTo>
                  <a:cubicBezTo>
                    <a:pt x="45186" y="174129"/>
                    <a:pt x="49913" y="176361"/>
                    <a:pt x="53213" y="180737"/>
                  </a:cubicBezTo>
                  <a:cubicBezTo>
                    <a:pt x="57138" y="185916"/>
                    <a:pt x="58119" y="186720"/>
                    <a:pt x="65255" y="187613"/>
                  </a:cubicBezTo>
                  <a:cubicBezTo>
                    <a:pt x="70874" y="188327"/>
                    <a:pt x="77563" y="188952"/>
                    <a:pt x="82647" y="191095"/>
                  </a:cubicBezTo>
                  <a:cubicBezTo>
                    <a:pt x="87642" y="193239"/>
                    <a:pt x="89426" y="197435"/>
                    <a:pt x="92815" y="200739"/>
                  </a:cubicBezTo>
                  <a:cubicBezTo>
                    <a:pt x="96205" y="204043"/>
                    <a:pt x="101199" y="203150"/>
                    <a:pt x="102627" y="208866"/>
                  </a:cubicBezTo>
                  <a:cubicBezTo>
                    <a:pt x="103875" y="213955"/>
                    <a:pt x="99951" y="217616"/>
                    <a:pt x="99505" y="222617"/>
                  </a:cubicBezTo>
                  <a:cubicBezTo>
                    <a:pt x="98791" y="230207"/>
                    <a:pt x="103162" y="231011"/>
                    <a:pt x="106373" y="236726"/>
                  </a:cubicBezTo>
                  <a:cubicBezTo>
                    <a:pt x="108870" y="241191"/>
                    <a:pt x="106729" y="246102"/>
                    <a:pt x="111367" y="249049"/>
                  </a:cubicBezTo>
                  <a:cubicBezTo>
                    <a:pt x="115203" y="251460"/>
                    <a:pt x="121535" y="249049"/>
                    <a:pt x="124479" y="252264"/>
                  </a:cubicBezTo>
                  <a:cubicBezTo>
                    <a:pt x="127957" y="256103"/>
                    <a:pt x="124836" y="260747"/>
                    <a:pt x="124300" y="264765"/>
                  </a:cubicBezTo>
                  <a:cubicBezTo>
                    <a:pt x="122784" y="276374"/>
                    <a:pt x="128582" y="283785"/>
                    <a:pt x="135271" y="291733"/>
                  </a:cubicBezTo>
                  <a:cubicBezTo>
                    <a:pt x="137412" y="294322"/>
                    <a:pt x="138660" y="297359"/>
                    <a:pt x="141604" y="299591"/>
                  </a:cubicBezTo>
                  <a:cubicBezTo>
                    <a:pt x="146153" y="303074"/>
                    <a:pt x="151504" y="304502"/>
                    <a:pt x="155161" y="309235"/>
                  </a:cubicBezTo>
                  <a:cubicBezTo>
                    <a:pt x="159978" y="315486"/>
                    <a:pt x="160067" y="320844"/>
                    <a:pt x="167648" y="324326"/>
                  </a:cubicBezTo>
                  <a:cubicBezTo>
                    <a:pt x="170502" y="325576"/>
                    <a:pt x="172822" y="326023"/>
                    <a:pt x="175051" y="328255"/>
                  </a:cubicBezTo>
                  <a:cubicBezTo>
                    <a:pt x="177995" y="331113"/>
                    <a:pt x="177459" y="332988"/>
                    <a:pt x="182187" y="334328"/>
                  </a:cubicBezTo>
                  <a:cubicBezTo>
                    <a:pt x="183792" y="342186"/>
                    <a:pt x="187182" y="344865"/>
                    <a:pt x="193068" y="349954"/>
                  </a:cubicBezTo>
                  <a:cubicBezTo>
                    <a:pt x="198420" y="354509"/>
                    <a:pt x="201274" y="360224"/>
                    <a:pt x="205020" y="365671"/>
                  </a:cubicBezTo>
                  <a:lnTo>
                    <a:pt x="245603" y="496133"/>
                  </a:lnTo>
                  <a:lnTo>
                    <a:pt x="320169" y="381923"/>
                  </a:lnTo>
                  <a:lnTo>
                    <a:pt x="319812" y="319683"/>
                  </a:lnTo>
                  <a:lnTo>
                    <a:pt x="319098" y="61704"/>
                  </a:lnTo>
                  <a:lnTo>
                    <a:pt x="260231" y="61704"/>
                  </a:lnTo>
                  <a:cubicBezTo>
                    <a:pt x="260231" y="61704"/>
                    <a:pt x="259874" y="178"/>
                    <a:pt x="259874" y="178"/>
                  </a:cubicBezTo>
                  <a:lnTo>
                    <a:pt x="200828" y="714"/>
                  </a:lnTo>
                  <a:lnTo>
                    <a:pt x="38675" y="0"/>
                  </a:lnTo>
                  <a:cubicBezTo>
                    <a:pt x="38853" y="8751"/>
                    <a:pt x="39210" y="17770"/>
                    <a:pt x="36980" y="25896"/>
                  </a:cubicBezTo>
                  <a:close/>
                </a:path>
              </a:pathLst>
            </a:custGeom>
            <a:grpFill/>
            <a:ln w="3175" cap="flat">
              <a:solidFill>
                <a:schemeClr val="bg1">
                  <a:lumMod val="85000"/>
                </a:schemeClr>
              </a:solidFill>
              <a:prstDash val="solid"/>
              <a:miter/>
            </a:ln>
          </p:spPr>
          <p:txBody>
            <a:bodyPr/>
            <a:lstStyle/>
            <a:p>
              <a:endParaRPr lang="en-US"/>
            </a:p>
          </p:txBody>
        </p:sp>
        <p:sp>
          <p:nvSpPr>
            <p:cNvPr id="944" name="Freeform 943">
              <a:extLst>
                <a:ext uri="{FF2B5EF4-FFF2-40B4-BE49-F238E27FC236}">
                  <a16:creationId xmlns:a16="http://schemas.microsoft.com/office/drawing/2014/main" id="{A86224BD-BFB8-6687-BB8C-BE4BF759624C}"/>
                </a:ext>
              </a:extLst>
            </p:cNvPr>
            <p:cNvSpPr/>
            <p:nvPr/>
          </p:nvSpPr>
          <p:spPr>
            <a:xfrm>
              <a:off x="10303235" y="1906131"/>
              <a:ext cx="375949" cy="446573"/>
            </a:xfrm>
            <a:custGeom>
              <a:avLst/>
              <a:gdLst>
                <a:gd name="csX0" fmla="*/ 178565 w 375949"/>
                <a:gd name="csY0" fmla="*/ 382548 h 446573"/>
                <a:gd name="csX1" fmla="*/ 238681 w 375949"/>
                <a:gd name="csY1" fmla="*/ 381476 h 446573"/>
                <a:gd name="csX2" fmla="*/ 239216 w 375949"/>
                <a:gd name="csY2" fmla="*/ 316915 h 446573"/>
                <a:gd name="csX3" fmla="*/ 375949 w 375949"/>
                <a:gd name="csY3" fmla="*/ 316915 h 446573"/>
                <a:gd name="csX4" fmla="*/ 371936 w 375949"/>
                <a:gd name="csY4" fmla="*/ 310396 h 446573"/>
                <a:gd name="csX5" fmla="*/ 358378 w 375949"/>
                <a:gd name="csY5" fmla="*/ 300752 h 446573"/>
                <a:gd name="csX6" fmla="*/ 352045 w 375949"/>
                <a:gd name="csY6" fmla="*/ 292894 h 446573"/>
                <a:gd name="csX7" fmla="*/ 341075 w 375949"/>
                <a:gd name="csY7" fmla="*/ 265926 h 446573"/>
                <a:gd name="csX8" fmla="*/ 341253 w 375949"/>
                <a:gd name="csY8" fmla="*/ 253425 h 446573"/>
                <a:gd name="csX9" fmla="*/ 328142 w 375949"/>
                <a:gd name="csY9" fmla="*/ 250210 h 446573"/>
                <a:gd name="csX10" fmla="*/ 323147 w 375949"/>
                <a:gd name="csY10" fmla="*/ 237887 h 446573"/>
                <a:gd name="csX11" fmla="*/ 316279 w 375949"/>
                <a:gd name="csY11" fmla="*/ 223778 h 446573"/>
                <a:gd name="csX12" fmla="*/ 319401 w 375949"/>
                <a:gd name="csY12" fmla="*/ 210026 h 446573"/>
                <a:gd name="csX13" fmla="*/ 309589 w 375949"/>
                <a:gd name="csY13" fmla="*/ 201900 h 446573"/>
                <a:gd name="csX14" fmla="*/ 299421 w 375949"/>
                <a:gd name="csY14" fmla="*/ 192256 h 446573"/>
                <a:gd name="csX15" fmla="*/ 282029 w 375949"/>
                <a:gd name="csY15" fmla="*/ 188773 h 446573"/>
                <a:gd name="csX16" fmla="*/ 269988 w 375949"/>
                <a:gd name="csY16" fmla="*/ 181898 h 446573"/>
                <a:gd name="csX17" fmla="*/ 259195 w 375949"/>
                <a:gd name="csY17" fmla="*/ 170646 h 446573"/>
                <a:gd name="csX18" fmla="*/ 246887 w 375949"/>
                <a:gd name="csY18" fmla="*/ 140196 h 446573"/>
                <a:gd name="csX19" fmla="*/ 237075 w 375949"/>
                <a:gd name="csY19" fmla="*/ 130373 h 446573"/>
                <a:gd name="csX20" fmla="*/ 230029 w 375949"/>
                <a:gd name="csY20" fmla="*/ 117872 h 446573"/>
                <a:gd name="csX21" fmla="*/ 218256 w 375949"/>
                <a:gd name="csY21" fmla="*/ 111264 h 446573"/>
                <a:gd name="csX22" fmla="*/ 217096 w 375949"/>
                <a:gd name="csY22" fmla="*/ 96084 h 446573"/>
                <a:gd name="csX23" fmla="*/ 223786 w 375949"/>
                <a:gd name="csY23" fmla="*/ 70812 h 446573"/>
                <a:gd name="csX24" fmla="*/ 244924 w 375949"/>
                <a:gd name="csY24" fmla="*/ 52417 h 446573"/>
                <a:gd name="csX25" fmla="*/ 248581 w 375949"/>
                <a:gd name="csY25" fmla="*/ 39380 h 446573"/>
                <a:gd name="csX26" fmla="*/ 254022 w 375949"/>
                <a:gd name="csY26" fmla="*/ 27146 h 446573"/>
                <a:gd name="csX27" fmla="*/ 255717 w 375949"/>
                <a:gd name="csY27" fmla="*/ 1250 h 446573"/>
                <a:gd name="csX28" fmla="*/ 251881 w 375949"/>
                <a:gd name="csY28" fmla="*/ 1250 h 446573"/>
                <a:gd name="csX29" fmla="*/ 251703 w 375949"/>
                <a:gd name="csY29" fmla="*/ 804 h 446573"/>
                <a:gd name="csX30" fmla="*/ 248938 w 375949"/>
                <a:gd name="csY30" fmla="*/ 804 h 446573"/>
                <a:gd name="csX31" fmla="*/ 241803 w 375949"/>
                <a:gd name="csY31" fmla="*/ 804 h 446573"/>
                <a:gd name="csX32" fmla="*/ 194798 w 375949"/>
                <a:gd name="csY32" fmla="*/ 625 h 446573"/>
                <a:gd name="csX33" fmla="*/ 122551 w 375949"/>
                <a:gd name="csY33" fmla="*/ 357 h 446573"/>
                <a:gd name="csX34" fmla="*/ 34785 w 375949"/>
                <a:gd name="csY34" fmla="*/ 89 h 446573"/>
                <a:gd name="csX35" fmla="*/ 1070 w 375949"/>
                <a:gd name="csY35" fmla="*/ 0 h 446573"/>
                <a:gd name="csX36" fmla="*/ 0 w 375949"/>
                <a:gd name="csY36" fmla="*/ 221456 h 446573"/>
                <a:gd name="csX37" fmla="*/ 1070 w 375949"/>
                <a:gd name="csY37" fmla="*/ 446574 h 446573"/>
                <a:gd name="csX38" fmla="*/ 178832 w 375949"/>
                <a:gd name="csY38" fmla="*/ 446574 h 446573"/>
                <a:gd name="csX39" fmla="*/ 178832 w 375949"/>
                <a:gd name="csY39" fmla="*/ 382548 h 4465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375949" h="446573">
                  <a:moveTo>
                    <a:pt x="178565" y="382548"/>
                  </a:moveTo>
                  <a:lnTo>
                    <a:pt x="238681" y="381476"/>
                  </a:lnTo>
                  <a:lnTo>
                    <a:pt x="239216" y="316915"/>
                  </a:lnTo>
                  <a:lnTo>
                    <a:pt x="375949" y="316915"/>
                  </a:lnTo>
                  <a:cubicBezTo>
                    <a:pt x="374879" y="314861"/>
                    <a:pt x="373719" y="312718"/>
                    <a:pt x="371936" y="310396"/>
                  </a:cubicBezTo>
                  <a:cubicBezTo>
                    <a:pt x="368279" y="305663"/>
                    <a:pt x="362927" y="304235"/>
                    <a:pt x="358378" y="300752"/>
                  </a:cubicBezTo>
                  <a:cubicBezTo>
                    <a:pt x="355346" y="298519"/>
                    <a:pt x="354186" y="295483"/>
                    <a:pt x="352045" y="292894"/>
                  </a:cubicBezTo>
                  <a:cubicBezTo>
                    <a:pt x="345356" y="284946"/>
                    <a:pt x="339558" y="277535"/>
                    <a:pt x="341075" y="265926"/>
                  </a:cubicBezTo>
                  <a:cubicBezTo>
                    <a:pt x="341610" y="261997"/>
                    <a:pt x="344731" y="257264"/>
                    <a:pt x="341253" y="253425"/>
                  </a:cubicBezTo>
                  <a:cubicBezTo>
                    <a:pt x="338220" y="250121"/>
                    <a:pt x="331888" y="252532"/>
                    <a:pt x="328142" y="250210"/>
                  </a:cubicBezTo>
                  <a:cubicBezTo>
                    <a:pt x="323503" y="247263"/>
                    <a:pt x="325644" y="242262"/>
                    <a:pt x="323147" y="237887"/>
                  </a:cubicBezTo>
                  <a:cubicBezTo>
                    <a:pt x="319847" y="232172"/>
                    <a:pt x="315565" y="231279"/>
                    <a:pt x="316279" y="223778"/>
                  </a:cubicBezTo>
                  <a:cubicBezTo>
                    <a:pt x="316725" y="218867"/>
                    <a:pt x="320650" y="215116"/>
                    <a:pt x="319401" y="210026"/>
                  </a:cubicBezTo>
                  <a:cubicBezTo>
                    <a:pt x="317974" y="204400"/>
                    <a:pt x="313068" y="205293"/>
                    <a:pt x="309589" y="201900"/>
                  </a:cubicBezTo>
                  <a:cubicBezTo>
                    <a:pt x="306200" y="198596"/>
                    <a:pt x="304416" y="194399"/>
                    <a:pt x="299421" y="192256"/>
                  </a:cubicBezTo>
                  <a:cubicBezTo>
                    <a:pt x="294427" y="190024"/>
                    <a:pt x="287648" y="189488"/>
                    <a:pt x="282029" y="188773"/>
                  </a:cubicBezTo>
                  <a:cubicBezTo>
                    <a:pt x="274982" y="187881"/>
                    <a:pt x="273912" y="187077"/>
                    <a:pt x="269988" y="181898"/>
                  </a:cubicBezTo>
                  <a:cubicBezTo>
                    <a:pt x="266687" y="177433"/>
                    <a:pt x="261960" y="175200"/>
                    <a:pt x="259195" y="170646"/>
                  </a:cubicBezTo>
                  <a:cubicBezTo>
                    <a:pt x="252952" y="160199"/>
                    <a:pt x="257144" y="148769"/>
                    <a:pt x="246887" y="140196"/>
                  </a:cubicBezTo>
                  <a:cubicBezTo>
                    <a:pt x="243230" y="137160"/>
                    <a:pt x="239305" y="134749"/>
                    <a:pt x="237075" y="130373"/>
                  </a:cubicBezTo>
                  <a:cubicBezTo>
                    <a:pt x="234935" y="126087"/>
                    <a:pt x="233954" y="121087"/>
                    <a:pt x="230029" y="117872"/>
                  </a:cubicBezTo>
                  <a:cubicBezTo>
                    <a:pt x="226818" y="115193"/>
                    <a:pt x="220307" y="115371"/>
                    <a:pt x="218256" y="111264"/>
                  </a:cubicBezTo>
                  <a:cubicBezTo>
                    <a:pt x="216650" y="108228"/>
                    <a:pt x="217274" y="99566"/>
                    <a:pt x="217096" y="96084"/>
                  </a:cubicBezTo>
                  <a:cubicBezTo>
                    <a:pt x="216383" y="84832"/>
                    <a:pt x="216115" y="79206"/>
                    <a:pt x="223786" y="70812"/>
                  </a:cubicBezTo>
                  <a:cubicBezTo>
                    <a:pt x="230297" y="63669"/>
                    <a:pt x="238592" y="59829"/>
                    <a:pt x="244924" y="52417"/>
                  </a:cubicBezTo>
                  <a:cubicBezTo>
                    <a:pt x="248849" y="47774"/>
                    <a:pt x="247422" y="44827"/>
                    <a:pt x="248581" y="39380"/>
                  </a:cubicBezTo>
                  <a:cubicBezTo>
                    <a:pt x="249473" y="35004"/>
                    <a:pt x="252773" y="31611"/>
                    <a:pt x="254022" y="27146"/>
                  </a:cubicBezTo>
                  <a:cubicBezTo>
                    <a:pt x="256252" y="19109"/>
                    <a:pt x="255895" y="10001"/>
                    <a:pt x="255717" y="1250"/>
                  </a:cubicBezTo>
                  <a:lnTo>
                    <a:pt x="251881" y="1250"/>
                  </a:lnTo>
                  <a:cubicBezTo>
                    <a:pt x="251881" y="1250"/>
                    <a:pt x="251703" y="804"/>
                    <a:pt x="251703" y="804"/>
                  </a:cubicBezTo>
                  <a:cubicBezTo>
                    <a:pt x="250900" y="804"/>
                    <a:pt x="250008" y="804"/>
                    <a:pt x="248938" y="804"/>
                  </a:cubicBezTo>
                  <a:cubicBezTo>
                    <a:pt x="246530" y="804"/>
                    <a:pt x="244211" y="804"/>
                    <a:pt x="241803" y="804"/>
                  </a:cubicBezTo>
                  <a:cubicBezTo>
                    <a:pt x="226105" y="804"/>
                    <a:pt x="210407" y="714"/>
                    <a:pt x="194798" y="625"/>
                  </a:cubicBezTo>
                  <a:cubicBezTo>
                    <a:pt x="170716" y="625"/>
                    <a:pt x="146634" y="446"/>
                    <a:pt x="122551" y="357"/>
                  </a:cubicBezTo>
                  <a:cubicBezTo>
                    <a:pt x="93296" y="268"/>
                    <a:pt x="64041" y="178"/>
                    <a:pt x="34785" y="89"/>
                  </a:cubicBezTo>
                  <a:cubicBezTo>
                    <a:pt x="23547" y="89"/>
                    <a:pt x="12309" y="89"/>
                    <a:pt x="1070" y="0"/>
                  </a:cubicBezTo>
                  <a:lnTo>
                    <a:pt x="0" y="221456"/>
                  </a:lnTo>
                  <a:lnTo>
                    <a:pt x="1070" y="446574"/>
                  </a:lnTo>
                  <a:lnTo>
                    <a:pt x="178832" y="446574"/>
                  </a:lnTo>
                  <a:lnTo>
                    <a:pt x="178832" y="382548"/>
                  </a:lnTo>
                  <a:close/>
                </a:path>
              </a:pathLst>
            </a:custGeom>
            <a:grpFill/>
            <a:ln w="3175" cap="flat">
              <a:solidFill>
                <a:schemeClr val="bg1">
                  <a:lumMod val="85000"/>
                </a:schemeClr>
              </a:solidFill>
              <a:prstDash val="solid"/>
              <a:miter/>
            </a:ln>
          </p:spPr>
          <p:txBody>
            <a:bodyPr/>
            <a:lstStyle/>
            <a:p>
              <a:endParaRPr lang="en-US"/>
            </a:p>
          </p:txBody>
        </p:sp>
        <p:sp>
          <p:nvSpPr>
            <p:cNvPr id="945" name="Freeform 944">
              <a:extLst>
                <a:ext uri="{FF2B5EF4-FFF2-40B4-BE49-F238E27FC236}">
                  <a16:creationId xmlns:a16="http://schemas.microsoft.com/office/drawing/2014/main" id="{F98B9861-189C-9535-3267-4D87C092989A}"/>
                </a:ext>
              </a:extLst>
            </p:cNvPr>
            <p:cNvSpPr/>
            <p:nvPr/>
          </p:nvSpPr>
          <p:spPr>
            <a:xfrm>
              <a:off x="10301540" y="2223045"/>
              <a:ext cx="464785" cy="321826"/>
            </a:xfrm>
            <a:custGeom>
              <a:avLst/>
              <a:gdLst>
                <a:gd name="csX0" fmla="*/ 464696 w 464785"/>
                <a:gd name="csY0" fmla="*/ 181183 h 321826"/>
                <a:gd name="csX1" fmla="*/ 463715 w 464785"/>
                <a:gd name="csY1" fmla="*/ 181183 h 321826"/>
                <a:gd name="csX2" fmla="*/ 464250 w 464785"/>
                <a:gd name="csY2" fmla="*/ 180380 h 321826"/>
                <a:gd name="csX3" fmla="*/ 423667 w 464785"/>
                <a:gd name="csY3" fmla="*/ 49917 h 321826"/>
                <a:gd name="csX4" fmla="*/ 411716 w 464785"/>
                <a:gd name="csY4" fmla="*/ 34201 h 321826"/>
                <a:gd name="csX5" fmla="*/ 400834 w 464785"/>
                <a:gd name="csY5" fmla="*/ 18574 h 321826"/>
                <a:gd name="csX6" fmla="*/ 393699 w 464785"/>
                <a:gd name="csY6" fmla="*/ 12502 h 321826"/>
                <a:gd name="csX7" fmla="*/ 386296 w 464785"/>
                <a:gd name="csY7" fmla="*/ 8572 h 321826"/>
                <a:gd name="csX8" fmla="*/ 377822 w 464785"/>
                <a:gd name="csY8" fmla="*/ 0 h 321826"/>
                <a:gd name="csX9" fmla="*/ 241089 w 464785"/>
                <a:gd name="csY9" fmla="*/ 0 h 321826"/>
                <a:gd name="csX10" fmla="*/ 240554 w 464785"/>
                <a:gd name="csY10" fmla="*/ 64562 h 321826"/>
                <a:gd name="csX11" fmla="*/ 180438 w 464785"/>
                <a:gd name="csY11" fmla="*/ 65633 h 321826"/>
                <a:gd name="csX12" fmla="*/ 180438 w 464785"/>
                <a:gd name="csY12" fmla="*/ 129659 h 321826"/>
                <a:gd name="csX13" fmla="*/ 2676 w 464785"/>
                <a:gd name="csY13" fmla="*/ 129659 h 321826"/>
                <a:gd name="csX14" fmla="*/ 2676 w 464785"/>
                <a:gd name="csY14" fmla="*/ 130195 h 321826"/>
                <a:gd name="csX15" fmla="*/ 0 w 464785"/>
                <a:gd name="csY15" fmla="*/ 321112 h 321826"/>
                <a:gd name="csX16" fmla="*/ 406007 w 464785"/>
                <a:gd name="csY16" fmla="*/ 321826 h 321826"/>
                <a:gd name="csX17" fmla="*/ 464785 w 464785"/>
                <a:gd name="csY17" fmla="*/ 181183 h 321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64785" h="321826">
                  <a:moveTo>
                    <a:pt x="464696" y="181183"/>
                  </a:moveTo>
                  <a:lnTo>
                    <a:pt x="463715" y="181183"/>
                  </a:lnTo>
                  <a:cubicBezTo>
                    <a:pt x="463715" y="181183"/>
                    <a:pt x="464250" y="180380"/>
                    <a:pt x="464250" y="180380"/>
                  </a:cubicBezTo>
                  <a:lnTo>
                    <a:pt x="423667" y="49917"/>
                  </a:lnTo>
                  <a:cubicBezTo>
                    <a:pt x="419921" y="44470"/>
                    <a:pt x="417067" y="38755"/>
                    <a:pt x="411716" y="34201"/>
                  </a:cubicBezTo>
                  <a:cubicBezTo>
                    <a:pt x="405740" y="29111"/>
                    <a:pt x="402439" y="26432"/>
                    <a:pt x="400834" y="18574"/>
                  </a:cubicBezTo>
                  <a:cubicBezTo>
                    <a:pt x="396107" y="17234"/>
                    <a:pt x="396731" y="15359"/>
                    <a:pt x="393699" y="12502"/>
                  </a:cubicBezTo>
                  <a:cubicBezTo>
                    <a:pt x="391469" y="10269"/>
                    <a:pt x="389061" y="9823"/>
                    <a:pt x="386296" y="8572"/>
                  </a:cubicBezTo>
                  <a:cubicBezTo>
                    <a:pt x="381568" y="6429"/>
                    <a:pt x="379695" y="3483"/>
                    <a:pt x="377822" y="0"/>
                  </a:cubicBezTo>
                  <a:lnTo>
                    <a:pt x="241089" y="0"/>
                  </a:lnTo>
                  <a:lnTo>
                    <a:pt x="240554" y="64562"/>
                  </a:lnTo>
                  <a:lnTo>
                    <a:pt x="180438" y="65633"/>
                  </a:lnTo>
                  <a:lnTo>
                    <a:pt x="180438" y="129659"/>
                  </a:lnTo>
                  <a:lnTo>
                    <a:pt x="2676" y="129659"/>
                  </a:lnTo>
                  <a:lnTo>
                    <a:pt x="2676" y="130195"/>
                  </a:lnTo>
                  <a:lnTo>
                    <a:pt x="0" y="321112"/>
                  </a:lnTo>
                  <a:lnTo>
                    <a:pt x="406007" y="321826"/>
                  </a:lnTo>
                  <a:lnTo>
                    <a:pt x="464785" y="181183"/>
                  </a:lnTo>
                  <a:close/>
                </a:path>
              </a:pathLst>
            </a:custGeom>
            <a:grpFill/>
            <a:ln w="3175" cap="flat">
              <a:solidFill>
                <a:schemeClr val="bg1">
                  <a:lumMod val="85000"/>
                </a:schemeClr>
              </a:solidFill>
              <a:prstDash val="solid"/>
              <a:miter/>
            </a:ln>
          </p:spPr>
          <p:txBody>
            <a:bodyPr/>
            <a:lstStyle/>
            <a:p>
              <a:endParaRPr lang="en-US"/>
            </a:p>
          </p:txBody>
        </p:sp>
        <p:grpSp>
          <p:nvGrpSpPr>
            <p:cNvPr id="946" name="Graphic 10">
              <a:extLst>
                <a:ext uri="{FF2B5EF4-FFF2-40B4-BE49-F238E27FC236}">
                  <a16:creationId xmlns:a16="http://schemas.microsoft.com/office/drawing/2014/main" id="{8C57FB0A-52F3-8DF7-62A1-0CD2AA480B30}"/>
                </a:ext>
              </a:extLst>
            </p:cNvPr>
            <p:cNvGrpSpPr/>
            <p:nvPr/>
          </p:nvGrpSpPr>
          <p:grpSpPr>
            <a:xfrm>
              <a:off x="9870099" y="2538304"/>
              <a:ext cx="433403" cy="336072"/>
              <a:chOff x="9870099" y="2538304"/>
              <a:chExt cx="433403" cy="336072"/>
            </a:xfrm>
            <a:grpFill/>
          </p:grpSpPr>
          <p:sp>
            <p:nvSpPr>
              <p:cNvPr id="1186" name="Freeform 1185">
                <a:extLst>
                  <a:ext uri="{FF2B5EF4-FFF2-40B4-BE49-F238E27FC236}">
                    <a16:creationId xmlns:a16="http://schemas.microsoft.com/office/drawing/2014/main" id="{9934A58B-7B8A-B818-6476-000C7F9DC2F4}"/>
                  </a:ext>
                </a:extLst>
              </p:cNvPr>
              <p:cNvSpPr/>
              <p:nvPr/>
            </p:nvSpPr>
            <p:spPr>
              <a:xfrm>
                <a:off x="9987545" y="2544246"/>
                <a:ext cx="315957" cy="330130"/>
              </a:xfrm>
              <a:custGeom>
                <a:avLst/>
                <a:gdLst>
                  <a:gd name="csX0" fmla="*/ 160315 w 315957"/>
                  <a:gd name="csY0" fmla="*/ 329773 h 330130"/>
                  <a:gd name="csX1" fmla="*/ 257446 w 315957"/>
                  <a:gd name="csY1" fmla="*/ 330131 h 330130"/>
                  <a:gd name="csX2" fmla="*/ 258160 w 315957"/>
                  <a:gd name="csY2" fmla="*/ 254228 h 330130"/>
                  <a:gd name="csX3" fmla="*/ 315957 w 315957"/>
                  <a:gd name="csY3" fmla="*/ 253514 h 330130"/>
                  <a:gd name="csX4" fmla="*/ 313817 w 315957"/>
                  <a:gd name="csY4" fmla="*/ 0 h 330130"/>
                  <a:gd name="csX5" fmla="*/ 313817 w 315957"/>
                  <a:gd name="csY5" fmla="*/ 0 h 330130"/>
                  <a:gd name="csX6" fmla="*/ 9133 w 315957"/>
                  <a:gd name="csY6" fmla="*/ 2143 h 330130"/>
                  <a:gd name="csX7" fmla="*/ 7616 w 315957"/>
                  <a:gd name="csY7" fmla="*/ 13573 h 330130"/>
                  <a:gd name="csX8" fmla="*/ 3424 w 315957"/>
                  <a:gd name="csY8" fmla="*/ 27236 h 330130"/>
                  <a:gd name="csX9" fmla="*/ 570 w 315957"/>
                  <a:gd name="csY9" fmla="*/ 41612 h 330130"/>
                  <a:gd name="csX10" fmla="*/ 2711 w 315957"/>
                  <a:gd name="csY10" fmla="*/ 49738 h 330130"/>
                  <a:gd name="csX11" fmla="*/ 927 w 315957"/>
                  <a:gd name="csY11" fmla="*/ 57418 h 330130"/>
                  <a:gd name="csX12" fmla="*/ 3246 w 315957"/>
                  <a:gd name="csY12" fmla="*/ 72063 h 330130"/>
                  <a:gd name="csX13" fmla="*/ 6100 w 315957"/>
                  <a:gd name="csY13" fmla="*/ 86618 h 330130"/>
                  <a:gd name="csX14" fmla="*/ 16714 w 315957"/>
                  <a:gd name="csY14" fmla="*/ 103049 h 330130"/>
                  <a:gd name="csX15" fmla="*/ 19479 w 315957"/>
                  <a:gd name="csY15" fmla="*/ 118765 h 330130"/>
                  <a:gd name="csX16" fmla="*/ 17338 w 315957"/>
                  <a:gd name="csY16" fmla="*/ 133856 h 330130"/>
                  <a:gd name="csX17" fmla="*/ 8776 w 315957"/>
                  <a:gd name="csY17" fmla="*/ 144750 h 330130"/>
                  <a:gd name="csX18" fmla="*/ 14128 w 315957"/>
                  <a:gd name="csY18" fmla="*/ 158323 h 330130"/>
                  <a:gd name="csX19" fmla="*/ 15287 w 315957"/>
                  <a:gd name="csY19" fmla="*/ 164753 h 330130"/>
                  <a:gd name="csX20" fmla="*/ 21085 w 315957"/>
                  <a:gd name="csY20" fmla="*/ 161092 h 330130"/>
                  <a:gd name="csX21" fmla="*/ 27060 w 315957"/>
                  <a:gd name="csY21" fmla="*/ 174576 h 330130"/>
                  <a:gd name="csX22" fmla="*/ 38477 w 315957"/>
                  <a:gd name="csY22" fmla="*/ 173593 h 330130"/>
                  <a:gd name="csX23" fmla="*/ 53194 w 315957"/>
                  <a:gd name="csY23" fmla="*/ 172790 h 330130"/>
                  <a:gd name="csX24" fmla="*/ 67019 w 315957"/>
                  <a:gd name="csY24" fmla="*/ 173057 h 330130"/>
                  <a:gd name="csX25" fmla="*/ 69427 w 315957"/>
                  <a:gd name="csY25" fmla="*/ 166539 h 330130"/>
                  <a:gd name="csX26" fmla="*/ 84412 w 315957"/>
                  <a:gd name="csY26" fmla="*/ 166360 h 330130"/>
                  <a:gd name="csX27" fmla="*/ 94134 w 315957"/>
                  <a:gd name="csY27" fmla="*/ 130641 h 330130"/>
                  <a:gd name="csX28" fmla="*/ 103499 w 315957"/>
                  <a:gd name="csY28" fmla="*/ 117604 h 330130"/>
                  <a:gd name="csX29" fmla="*/ 99129 w 315957"/>
                  <a:gd name="csY29" fmla="*/ 104567 h 330130"/>
                  <a:gd name="csX30" fmla="*/ 107780 w 315957"/>
                  <a:gd name="csY30" fmla="*/ 92065 h 330130"/>
                  <a:gd name="csX31" fmla="*/ 115183 w 315957"/>
                  <a:gd name="csY31" fmla="*/ 78403 h 330130"/>
                  <a:gd name="csX32" fmla="*/ 131060 w 315957"/>
                  <a:gd name="csY32" fmla="*/ 70634 h 330130"/>
                  <a:gd name="csX33" fmla="*/ 143993 w 315957"/>
                  <a:gd name="csY33" fmla="*/ 58400 h 330130"/>
                  <a:gd name="csX34" fmla="*/ 162367 w 315957"/>
                  <a:gd name="csY34" fmla="*/ 53310 h 330130"/>
                  <a:gd name="csX35" fmla="*/ 182435 w 315957"/>
                  <a:gd name="csY35" fmla="*/ 47059 h 330130"/>
                  <a:gd name="csX36" fmla="*/ 167361 w 315957"/>
                  <a:gd name="csY36" fmla="*/ 60722 h 330130"/>
                  <a:gd name="csX37" fmla="*/ 153269 w 315957"/>
                  <a:gd name="csY37" fmla="*/ 69116 h 330130"/>
                  <a:gd name="csX38" fmla="*/ 125708 w 315957"/>
                  <a:gd name="csY38" fmla="*/ 94208 h 330130"/>
                  <a:gd name="csX39" fmla="*/ 119554 w 315957"/>
                  <a:gd name="csY39" fmla="*/ 110639 h 330130"/>
                  <a:gd name="csX40" fmla="*/ 111972 w 315957"/>
                  <a:gd name="csY40" fmla="*/ 132606 h 330130"/>
                  <a:gd name="csX41" fmla="*/ 105640 w 315957"/>
                  <a:gd name="csY41" fmla="*/ 146804 h 330130"/>
                  <a:gd name="csX42" fmla="*/ 95829 w 315957"/>
                  <a:gd name="csY42" fmla="*/ 156984 h 330130"/>
                  <a:gd name="csX43" fmla="*/ 93509 w 315957"/>
                  <a:gd name="csY43" fmla="*/ 167789 h 330130"/>
                  <a:gd name="csX44" fmla="*/ 84858 w 315957"/>
                  <a:gd name="csY44" fmla="*/ 171718 h 330130"/>
                  <a:gd name="csX45" fmla="*/ 65949 w 315957"/>
                  <a:gd name="csY45" fmla="*/ 189488 h 330130"/>
                  <a:gd name="csX46" fmla="*/ 48021 w 315957"/>
                  <a:gd name="csY46" fmla="*/ 181451 h 330130"/>
                  <a:gd name="csX47" fmla="*/ 50162 w 315957"/>
                  <a:gd name="csY47" fmla="*/ 200382 h 330130"/>
                  <a:gd name="csX48" fmla="*/ 43829 w 315957"/>
                  <a:gd name="csY48" fmla="*/ 200561 h 330130"/>
                  <a:gd name="csX49" fmla="*/ 56494 w 315957"/>
                  <a:gd name="csY49" fmla="*/ 209044 h 330130"/>
                  <a:gd name="csX50" fmla="*/ 65859 w 315957"/>
                  <a:gd name="csY50" fmla="*/ 212259 h 330130"/>
                  <a:gd name="csX51" fmla="*/ 68981 w 315957"/>
                  <a:gd name="csY51" fmla="*/ 223599 h 330130"/>
                  <a:gd name="csX52" fmla="*/ 78971 w 315957"/>
                  <a:gd name="csY52" fmla="*/ 234136 h 330130"/>
                  <a:gd name="csX53" fmla="*/ 102875 w 315957"/>
                  <a:gd name="csY53" fmla="*/ 247888 h 330130"/>
                  <a:gd name="csX54" fmla="*/ 115540 w 315957"/>
                  <a:gd name="csY54" fmla="*/ 266015 h 330130"/>
                  <a:gd name="csX55" fmla="*/ 118038 w 315957"/>
                  <a:gd name="csY55" fmla="*/ 253692 h 330130"/>
                  <a:gd name="csX56" fmla="*/ 110724 w 315957"/>
                  <a:gd name="csY56" fmla="*/ 244316 h 330130"/>
                  <a:gd name="csX57" fmla="*/ 97702 w 315957"/>
                  <a:gd name="csY57" fmla="*/ 224314 h 330130"/>
                  <a:gd name="csX58" fmla="*/ 104391 w 315957"/>
                  <a:gd name="csY58" fmla="*/ 224849 h 330130"/>
                  <a:gd name="csX59" fmla="*/ 110367 w 315957"/>
                  <a:gd name="csY59" fmla="*/ 236815 h 330130"/>
                  <a:gd name="csX60" fmla="*/ 121249 w 315957"/>
                  <a:gd name="csY60" fmla="*/ 238512 h 330130"/>
                  <a:gd name="csX61" fmla="*/ 125887 w 315957"/>
                  <a:gd name="csY61" fmla="*/ 228332 h 330130"/>
                  <a:gd name="csX62" fmla="*/ 119554 w 315957"/>
                  <a:gd name="csY62" fmla="*/ 219581 h 330130"/>
                  <a:gd name="csX63" fmla="*/ 119108 w 315957"/>
                  <a:gd name="csY63" fmla="*/ 209044 h 330130"/>
                  <a:gd name="csX64" fmla="*/ 123835 w 315957"/>
                  <a:gd name="csY64" fmla="*/ 208151 h 330130"/>
                  <a:gd name="csX65" fmla="*/ 127403 w 315957"/>
                  <a:gd name="csY65" fmla="*/ 220296 h 330130"/>
                  <a:gd name="csX66" fmla="*/ 130614 w 315957"/>
                  <a:gd name="csY66" fmla="*/ 228332 h 330130"/>
                  <a:gd name="csX67" fmla="*/ 136679 w 315957"/>
                  <a:gd name="csY67" fmla="*/ 231636 h 330130"/>
                  <a:gd name="csX68" fmla="*/ 138909 w 315957"/>
                  <a:gd name="csY68" fmla="*/ 243870 h 330130"/>
                  <a:gd name="csX69" fmla="*/ 142120 w 315957"/>
                  <a:gd name="csY69" fmla="*/ 253692 h 330130"/>
                  <a:gd name="csX70" fmla="*/ 143636 w 315957"/>
                  <a:gd name="csY70" fmla="*/ 268069 h 330130"/>
                  <a:gd name="csX71" fmla="*/ 145063 w 315957"/>
                  <a:gd name="csY71" fmla="*/ 280392 h 330130"/>
                  <a:gd name="csX72" fmla="*/ 148631 w 315957"/>
                  <a:gd name="csY72" fmla="*/ 292447 h 330130"/>
                  <a:gd name="csX73" fmla="*/ 147650 w 315957"/>
                  <a:gd name="csY73" fmla="*/ 303967 h 330130"/>
                  <a:gd name="csX74" fmla="*/ 139176 w 315957"/>
                  <a:gd name="csY74" fmla="*/ 287893 h 330130"/>
                  <a:gd name="csX75" fmla="*/ 133468 w 315957"/>
                  <a:gd name="csY75" fmla="*/ 282714 h 330130"/>
                  <a:gd name="csX76" fmla="*/ 130614 w 315957"/>
                  <a:gd name="csY76" fmla="*/ 270838 h 330130"/>
                  <a:gd name="csX77" fmla="*/ 125440 w 315957"/>
                  <a:gd name="csY77" fmla="*/ 266105 h 330130"/>
                  <a:gd name="csX78" fmla="*/ 120713 w 315957"/>
                  <a:gd name="csY78" fmla="*/ 271462 h 330130"/>
                  <a:gd name="csX79" fmla="*/ 124816 w 315957"/>
                  <a:gd name="csY79" fmla="*/ 279767 h 330130"/>
                  <a:gd name="csX80" fmla="*/ 130168 w 315957"/>
                  <a:gd name="csY80" fmla="*/ 288965 h 330130"/>
                  <a:gd name="csX81" fmla="*/ 131952 w 315957"/>
                  <a:gd name="csY81" fmla="*/ 299859 h 330130"/>
                  <a:gd name="csX82" fmla="*/ 139087 w 315957"/>
                  <a:gd name="csY82" fmla="*/ 311110 h 330130"/>
                  <a:gd name="csX83" fmla="*/ 141763 w 315957"/>
                  <a:gd name="csY83" fmla="*/ 319772 h 330130"/>
                  <a:gd name="csX84" fmla="*/ 159066 w 315957"/>
                  <a:gd name="csY84" fmla="*/ 320040 h 330130"/>
                  <a:gd name="csX85" fmla="*/ 159780 w 315957"/>
                  <a:gd name="csY85" fmla="*/ 329773 h 3301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315957" h="330130">
                    <a:moveTo>
                      <a:pt x="160315" y="329773"/>
                    </a:moveTo>
                    <a:lnTo>
                      <a:pt x="257446" y="330131"/>
                    </a:lnTo>
                    <a:lnTo>
                      <a:pt x="258160" y="254228"/>
                    </a:lnTo>
                    <a:lnTo>
                      <a:pt x="315957" y="253514"/>
                    </a:lnTo>
                    <a:lnTo>
                      <a:pt x="313817" y="0"/>
                    </a:lnTo>
                    <a:lnTo>
                      <a:pt x="313817" y="0"/>
                    </a:lnTo>
                    <a:lnTo>
                      <a:pt x="9133" y="2143"/>
                    </a:lnTo>
                    <a:cubicBezTo>
                      <a:pt x="8865" y="5983"/>
                      <a:pt x="8598" y="9823"/>
                      <a:pt x="7616" y="13573"/>
                    </a:cubicBezTo>
                    <a:cubicBezTo>
                      <a:pt x="6457" y="18038"/>
                      <a:pt x="5208" y="22949"/>
                      <a:pt x="3424" y="27236"/>
                    </a:cubicBezTo>
                    <a:cubicBezTo>
                      <a:pt x="1016" y="33040"/>
                      <a:pt x="-1035" y="35451"/>
                      <a:pt x="570" y="41612"/>
                    </a:cubicBezTo>
                    <a:cubicBezTo>
                      <a:pt x="1284" y="44470"/>
                      <a:pt x="2532" y="46791"/>
                      <a:pt x="2711" y="49738"/>
                    </a:cubicBezTo>
                    <a:cubicBezTo>
                      <a:pt x="2978" y="53310"/>
                      <a:pt x="1819" y="54203"/>
                      <a:pt x="927" y="57418"/>
                    </a:cubicBezTo>
                    <a:cubicBezTo>
                      <a:pt x="-500" y="62954"/>
                      <a:pt x="2622" y="66883"/>
                      <a:pt x="3246" y="72063"/>
                    </a:cubicBezTo>
                    <a:cubicBezTo>
                      <a:pt x="3870" y="77956"/>
                      <a:pt x="2711" y="81439"/>
                      <a:pt x="6100" y="86618"/>
                    </a:cubicBezTo>
                    <a:cubicBezTo>
                      <a:pt x="9489" y="91887"/>
                      <a:pt x="14484" y="96977"/>
                      <a:pt x="16714" y="103049"/>
                    </a:cubicBezTo>
                    <a:cubicBezTo>
                      <a:pt x="18498" y="107692"/>
                      <a:pt x="18676" y="113854"/>
                      <a:pt x="19479" y="118765"/>
                    </a:cubicBezTo>
                    <a:cubicBezTo>
                      <a:pt x="20460" y="125016"/>
                      <a:pt x="20906" y="128320"/>
                      <a:pt x="17338" y="133856"/>
                    </a:cubicBezTo>
                    <a:cubicBezTo>
                      <a:pt x="15376" y="136892"/>
                      <a:pt x="9757" y="141446"/>
                      <a:pt x="8776" y="144750"/>
                    </a:cubicBezTo>
                    <a:cubicBezTo>
                      <a:pt x="7349" y="149662"/>
                      <a:pt x="12790" y="153859"/>
                      <a:pt x="14128" y="158323"/>
                    </a:cubicBezTo>
                    <a:cubicBezTo>
                      <a:pt x="14573" y="159931"/>
                      <a:pt x="13414" y="163592"/>
                      <a:pt x="15287" y="164753"/>
                    </a:cubicBezTo>
                    <a:cubicBezTo>
                      <a:pt x="18855" y="166896"/>
                      <a:pt x="19122" y="161627"/>
                      <a:pt x="21085" y="161092"/>
                    </a:cubicBezTo>
                    <a:cubicBezTo>
                      <a:pt x="31609" y="158591"/>
                      <a:pt x="25187" y="170914"/>
                      <a:pt x="27060" y="174576"/>
                    </a:cubicBezTo>
                    <a:cubicBezTo>
                      <a:pt x="30182" y="180826"/>
                      <a:pt x="35088" y="175290"/>
                      <a:pt x="38477" y="173593"/>
                    </a:cubicBezTo>
                    <a:cubicBezTo>
                      <a:pt x="43205" y="171271"/>
                      <a:pt x="48378" y="170914"/>
                      <a:pt x="53194" y="172790"/>
                    </a:cubicBezTo>
                    <a:cubicBezTo>
                      <a:pt x="59081" y="175111"/>
                      <a:pt x="63362" y="179487"/>
                      <a:pt x="67019" y="173057"/>
                    </a:cubicBezTo>
                    <a:cubicBezTo>
                      <a:pt x="68179" y="171003"/>
                      <a:pt x="68535" y="168593"/>
                      <a:pt x="69427" y="166539"/>
                    </a:cubicBezTo>
                    <a:cubicBezTo>
                      <a:pt x="74333" y="166271"/>
                      <a:pt x="79506" y="166628"/>
                      <a:pt x="84412" y="166360"/>
                    </a:cubicBezTo>
                    <a:cubicBezTo>
                      <a:pt x="88604" y="154573"/>
                      <a:pt x="87444" y="142161"/>
                      <a:pt x="94134" y="130641"/>
                    </a:cubicBezTo>
                    <a:cubicBezTo>
                      <a:pt x="96631" y="126444"/>
                      <a:pt x="103142" y="122605"/>
                      <a:pt x="103499" y="117604"/>
                    </a:cubicBezTo>
                    <a:cubicBezTo>
                      <a:pt x="103856" y="112604"/>
                      <a:pt x="98682" y="110014"/>
                      <a:pt x="99129" y="104567"/>
                    </a:cubicBezTo>
                    <a:cubicBezTo>
                      <a:pt x="99664" y="99030"/>
                      <a:pt x="105194" y="96709"/>
                      <a:pt x="107780" y="92065"/>
                    </a:cubicBezTo>
                    <a:cubicBezTo>
                      <a:pt x="110278" y="87690"/>
                      <a:pt x="111080" y="81439"/>
                      <a:pt x="115183" y="78403"/>
                    </a:cubicBezTo>
                    <a:cubicBezTo>
                      <a:pt x="119911" y="74831"/>
                      <a:pt x="126332" y="75009"/>
                      <a:pt x="131060" y="70634"/>
                    </a:cubicBezTo>
                    <a:cubicBezTo>
                      <a:pt x="135430" y="66615"/>
                      <a:pt x="138998" y="61704"/>
                      <a:pt x="143993" y="58400"/>
                    </a:cubicBezTo>
                    <a:cubicBezTo>
                      <a:pt x="149790" y="54650"/>
                      <a:pt x="156034" y="56257"/>
                      <a:pt x="162367" y="53310"/>
                    </a:cubicBezTo>
                    <a:cubicBezTo>
                      <a:pt x="169502" y="50006"/>
                      <a:pt x="174318" y="46970"/>
                      <a:pt x="182435" y="47059"/>
                    </a:cubicBezTo>
                    <a:cubicBezTo>
                      <a:pt x="183416" y="51881"/>
                      <a:pt x="170661" y="58311"/>
                      <a:pt x="167361" y="60722"/>
                    </a:cubicBezTo>
                    <a:cubicBezTo>
                      <a:pt x="162812" y="63937"/>
                      <a:pt x="157907" y="65901"/>
                      <a:pt x="153269" y="69116"/>
                    </a:cubicBezTo>
                    <a:cubicBezTo>
                      <a:pt x="143101" y="76170"/>
                      <a:pt x="133379" y="84564"/>
                      <a:pt x="125708" y="94208"/>
                    </a:cubicBezTo>
                    <a:cubicBezTo>
                      <a:pt x="122319" y="98405"/>
                      <a:pt x="121694" y="105460"/>
                      <a:pt x="119554" y="110639"/>
                    </a:cubicBezTo>
                    <a:cubicBezTo>
                      <a:pt x="116789" y="117604"/>
                      <a:pt x="114024" y="125284"/>
                      <a:pt x="111972" y="132606"/>
                    </a:cubicBezTo>
                    <a:cubicBezTo>
                      <a:pt x="110545" y="137696"/>
                      <a:pt x="110456" y="143500"/>
                      <a:pt x="105640" y="146804"/>
                    </a:cubicBezTo>
                    <a:cubicBezTo>
                      <a:pt x="99842" y="150823"/>
                      <a:pt x="96631" y="148858"/>
                      <a:pt x="95829" y="156984"/>
                    </a:cubicBezTo>
                    <a:cubicBezTo>
                      <a:pt x="95561" y="160109"/>
                      <a:pt x="95382" y="164931"/>
                      <a:pt x="93509" y="167789"/>
                    </a:cubicBezTo>
                    <a:cubicBezTo>
                      <a:pt x="91012" y="171718"/>
                      <a:pt x="89228" y="170736"/>
                      <a:pt x="84858" y="171718"/>
                    </a:cubicBezTo>
                    <a:cubicBezTo>
                      <a:pt x="74511" y="174129"/>
                      <a:pt x="74868" y="187256"/>
                      <a:pt x="65949" y="189488"/>
                    </a:cubicBezTo>
                    <a:cubicBezTo>
                      <a:pt x="58635" y="191363"/>
                      <a:pt x="55513" y="178236"/>
                      <a:pt x="48021" y="181451"/>
                    </a:cubicBezTo>
                    <a:cubicBezTo>
                      <a:pt x="39191" y="185291"/>
                      <a:pt x="51143" y="194578"/>
                      <a:pt x="50162" y="200382"/>
                    </a:cubicBezTo>
                    <a:cubicBezTo>
                      <a:pt x="48110" y="200472"/>
                      <a:pt x="45880" y="200382"/>
                      <a:pt x="43829" y="200561"/>
                    </a:cubicBezTo>
                    <a:cubicBezTo>
                      <a:pt x="42134" y="205919"/>
                      <a:pt x="53283" y="208062"/>
                      <a:pt x="56494" y="209044"/>
                    </a:cubicBezTo>
                    <a:cubicBezTo>
                      <a:pt x="59081" y="209848"/>
                      <a:pt x="63808" y="210473"/>
                      <a:pt x="65859" y="212259"/>
                    </a:cubicBezTo>
                    <a:cubicBezTo>
                      <a:pt x="68714" y="214670"/>
                      <a:pt x="68892" y="220117"/>
                      <a:pt x="68981" y="223599"/>
                    </a:cubicBezTo>
                    <a:cubicBezTo>
                      <a:pt x="69249" y="229672"/>
                      <a:pt x="73709" y="231993"/>
                      <a:pt x="78971" y="234136"/>
                    </a:cubicBezTo>
                    <a:cubicBezTo>
                      <a:pt x="87712" y="237619"/>
                      <a:pt x="97256" y="239494"/>
                      <a:pt x="102875" y="247888"/>
                    </a:cubicBezTo>
                    <a:cubicBezTo>
                      <a:pt x="105996" y="252532"/>
                      <a:pt x="107959" y="267623"/>
                      <a:pt x="115540" y="266015"/>
                    </a:cubicBezTo>
                    <a:cubicBezTo>
                      <a:pt x="119911" y="265122"/>
                      <a:pt x="119465" y="257443"/>
                      <a:pt x="118038" y="253692"/>
                    </a:cubicBezTo>
                    <a:cubicBezTo>
                      <a:pt x="116700" y="250210"/>
                      <a:pt x="113489" y="246817"/>
                      <a:pt x="110724" y="244316"/>
                    </a:cubicBezTo>
                    <a:cubicBezTo>
                      <a:pt x="104391" y="238512"/>
                      <a:pt x="93509" y="235029"/>
                      <a:pt x="97702" y="224314"/>
                    </a:cubicBezTo>
                    <a:cubicBezTo>
                      <a:pt x="99307" y="220117"/>
                      <a:pt x="102696" y="220296"/>
                      <a:pt x="104391" y="224849"/>
                    </a:cubicBezTo>
                    <a:cubicBezTo>
                      <a:pt x="105907" y="229136"/>
                      <a:pt x="106086" y="234226"/>
                      <a:pt x="110367" y="236815"/>
                    </a:cubicBezTo>
                    <a:cubicBezTo>
                      <a:pt x="113221" y="238601"/>
                      <a:pt x="118305" y="240834"/>
                      <a:pt x="121249" y="238512"/>
                    </a:cubicBezTo>
                    <a:cubicBezTo>
                      <a:pt x="123389" y="236815"/>
                      <a:pt x="126779" y="231279"/>
                      <a:pt x="125887" y="228332"/>
                    </a:cubicBezTo>
                    <a:cubicBezTo>
                      <a:pt x="124905" y="225117"/>
                      <a:pt x="120981" y="222617"/>
                      <a:pt x="119554" y="219581"/>
                    </a:cubicBezTo>
                    <a:cubicBezTo>
                      <a:pt x="117948" y="216366"/>
                      <a:pt x="118038" y="212527"/>
                      <a:pt x="119108" y="209044"/>
                    </a:cubicBezTo>
                    <a:cubicBezTo>
                      <a:pt x="120267" y="205383"/>
                      <a:pt x="122051" y="204758"/>
                      <a:pt x="123835" y="208151"/>
                    </a:cubicBezTo>
                    <a:cubicBezTo>
                      <a:pt x="125887" y="211991"/>
                      <a:pt x="125173" y="216456"/>
                      <a:pt x="127403" y="220296"/>
                    </a:cubicBezTo>
                    <a:cubicBezTo>
                      <a:pt x="129097" y="223153"/>
                      <a:pt x="129544" y="225385"/>
                      <a:pt x="130614" y="228332"/>
                    </a:cubicBezTo>
                    <a:cubicBezTo>
                      <a:pt x="131952" y="231904"/>
                      <a:pt x="132933" y="231458"/>
                      <a:pt x="136679" y="231636"/>
                    </a:cubicBezTo>
                    <a:cubicBezTo>
                      <a:pt x="138284" y="235476"/>
                      <a:pt x="138819" y="239762"/>
                      <a:pt x="138909" y="243870"/>
                    </a:cubicBezTo>
                    <a:cubicBezTo>
                      <a:pt x="138998" y="248067"/>
                      <a:pt x="140871" y="249942"/>
                      <a:pt x="142120" y="253692"/>
                    </a:cubicBezTo>
                    <a:cubicBezTo>
                      <a:pt x="143458" y="257889"/>
                      <a:pt x="142744" y="263694"/>
                      <a:pt x="143636" y="268069"/>
                    </a:cubicBezTo>
                    <a:cubicBezTo>
                      <a:pt x="144350" y="271998"/>
                      <a:pt x="143903" y="276552"/>
                      <a:pt x="145063" y="280392"/>
                    </a:cubicBezTo>
                    <a:cubicBezTo>
                      <a:pt x="146401" y="284857"/>
                      <a:pt x="148631" y="287625"/>
                      <a:pt x="148631" y="292447"/>
                    </a:cubicBezTo>
                    <a:cubicBezTo>
                      <a:pt x="148631" y="295662"/>
                      <a:pt x="149612" y="301288"/>
                      <a:pt x="147650" y="303967"/>
                    </a:cubicBezTo>
                    <a:cubicBezTo>
                      <a:pt x="140693" y="313343"/>
                      <a:pt x="140158" y="290125"/>
                      <a:pt x="139176" y="287893"/>
                    </a:cubicBezTo>
                    <a:cubicBezTo>
                      <a:pt x="137838" y="285036"/>
                      <a:pt x="135163" y="284946"/>
                      <a:pt x="133468" y="282714"/>
                    </a:cubicBezTo>
                    <a:cubicBezTo>
                      <a:pt x="131327" y="279856"/>
                      <a:pt x="131952" y="274231"/>
                      <a:pt x="130614" y="270838"/>
                    </a:cubicBezTo>
                    <a:cubicBezTo>
                      <a:pt x="129544" y="267891"/>
                      <a:pt x="128919" y="265926"/>
                      <a:pt x="125440" y="266105"/>
                    </a:cubicBezTo>
                    <a:cubicBezTo>
                      <a:pt x="122230" y="266283"/>
                      <a:pt x="121070" y="268248"/>
                      <a:pt x="120713" y="271462"/>
                    </a:cubicBezTo>
                    <a:cubicBezTo>
                      <a:pt x="120357" y="275302"/>
                      <a:pt x="122230" y="277356"/>
                      <a:pt x="124816" y="279767"/>
                    </a:cubicBezTo>
                    <a:cubicBezTo>
                      <a:pt x="127760" y="282446"/>
                      <a:pt x="129365" y="284946"/>
                      <a:pt x="130168" y="288965"/>
                    </a:cubicBezTo>
                    <a:cubicBezTo>
                      <a:pt x="130971" y="292805"/>
                      <a:pt x="130168" y="296287"/>
                      <a:pt x="131952" y="299859"/>
                    </a:cubicBezTo>
                    <a:cubicBezTo>
                      <a:pt x="134003" y="303788"/>
                      <a:pt x="137214" y="307092"/>
                      <a:pt x="139087" y="311110"/>
                    </a:cubicBezTo>
                    <a:cubicBezTo>
                      <a:pt x="140336" y="313789"/>
                      <a:pt x="141049" y="316825"/>
                      <a:pt x="141763" y="319772"/>
                    </a:cubicBezTo>
                    <a:lnTo>
                      <a:pt x="159066" y="320040"/>
                    </a:lnTo>
                    <a:lnTo>
                      <a:pt x="159780" y="329773"/>
                    </a:lnTo>
                    <a:close/>
                  </a:path>
                </a:pathLst>
              </a:custGeom>
              <a:grpFill/>
              <a:ln w="3175" cap="flat">
                <a:solidFill>
                  <a:schemeClr val="bg1">
                    <a:lumMod val="85000"/>
                  </a:schemeClr>
                </a:solidFill>
                <a:prstDash val="solid"/>
                <a:miter/>
              </a:ln>
            </p:spPr>
            <p:txBody>
              <a:bodyPr/>
              <a:lstStyle/>
              <a:p>
                <a:endParaRPr lang="en-US"/>
              </a:p>
            </p:txBody>
          </p:sp>
          <p:sp>
            <p:nvSpPr>
              <p:cNvPr id="1187" name="Freeform 1186">
                <a:extLst>
                  <a:ext uri="{FF2B5EF4-FFF2-40B4-BE49-F238E27FC236}">
                    <a16:creationId xmlns:a16="http://schemas.microsoft.com/office/drawing/2014/main" id="{438E6CA7-D6E5-A4E6-AF92-C0A6A32D8750}"/>
                  </a:ext>
                </a:extLst>
              </p:cNvPr>
              <p:cNvSpPr/>
              <p:nvPr/>
            </p:nvSpPr>
            <p:spPr>
              <a:xfrm>
                <a:off x="9874213" y="2538304"/>
                <a:ext cx="9507" cy="42682"/>
              </a:xfrm>
              <a:custGeom>
                <a:avLst/>
                <a:gdLst>
                  <a:gd name="csX0" fmla="*/ 1341 w 9507"/>
                  <a:gd name="csY0" fmla="*/ 7460 h 42682"/>
                  <a:gd name="csX1" fmla="*/ 538 w 9507"/>
                  <a:gd name="csY1" fmla="*/ 26212 h 42682"/>
                  <a:gd name="csX2" fmla="*/ 2679 w 9507"/>
                  <a:gd name="csY2" fmla="*/ 41572 h 42682"/>
                  <a:gd name="csX3" fmla="*/ 7049 w 9507"/>
                  <a:gd name="csY3" fmla="*/ 34071 h 42682"/>
                  <a:gd name="csX4" fmla="*/ 9100 w 9507"/>
                  <a:gd name="csY4" fmla="*/ 9514 h 42682"/>
                  <a:gd name="csX5" fmla="*/ 5265 w 9507"/>
                  <a:gd name="csY5" fmla="*/ 584 h 42682"/>
                  <a:gd name="csX6" fmla="*/ 627 w 9507"/>
                  <a:gd name="csY6" fmla="*/ 1299 h 42682"/>
                  <a:gd name="csX7" fmla="*/ 1430 w 9507"/>
                  <a:gd name="csY7" fmla="*/ 7371 h 426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507" h="42682">
                    <a:moveTo>
                      <a:pt x="1341" y="7460"/>
                    </a:moveTo>
                    <a:cubicBezTo>
                      <a:pt x="3125" y="13711"/>
                      <a:pt x="806" y="20051"/>
                      <a:pt x="538" y="26212"/>
                    </a:cubicBezTo>
                    <a:cubicBezTo>
                      <a:pt x="360" y="30767"/>
                      <a:pt x="-1424" y="38178"/>
                      <a:pt x="2679" y="41572"/>
                    </a:cubicBezTo>
                    <a:cubicBezTo>
                      <a:pt x="7674" y="45768"/>
                      <a:pt x="7049" y="36928"/>
                      <a:pt x="7049" y="34071"/>
                    </a:cubicBezTo>
                    <a:cubicBezTo>
                      <a:pt x="7049" y="25855"/>
                      <a:pt x="10706" y="17729"/>
                      <a:pt x="9100" y="9514"/>
                    </a:cubicBezTo>
                    <a:cubicBezTo>
                      <a:pt x="8655" y="7282"/>
                      <a:pt x="7049" y="1924"/>
                      <a:pt x="5265" y="584"/>
                    </a:cubicBezTo>
                    <a:cubicBezTo>
                      <a:pt x="3927" y="-398"/>
                      <a:pt x="1608" y="-130"/>
                      <a:pt x="627" y="1299"/>
                    </a:cubicBezTo>
                    <a:cubicBezTo>
                      <a:pt x="-711" y="3174"/>
                      <a:pt x="895" y="5317"/>
                      <a:pt x="1430" y="7371"/>
                    </a:cubicBezTo>
                    <a:close/>
                  </a:path>
                </a:pathLst>
              </a:custGeom>
              <a:grpFill/>
              <a:ln w="3175" cap="flat">
                <a:solidFill>
                  <a:schemeClr val="bg1">
                    <a:lumMod val="85000"/>
                  </a:schemeClr>
                </a:solidFill>
                <a:prstDash val="solid"/>
                <a:miter/>
              </a:ln>
            </p:spPr>
            <p:txBody>
              <a:bodyPr/>
              <a:lstStyle/>
              <a:p>
                <a:endParaRPr lang="en-US"/>
              </a:p>
            </p:txBody>
          </p:sp>
          <p:sp>
            <p:nvSpPr>
              <p:cNvPr id="1188" name="Freeform 1187">
                <a:extLst>
                  <a:ext uri="{FF2B5EF4-FFF2-40B4-BE49-F238E27FC236}">
                    <a16:creationId xmlns:a16="http://schemas.microsoft.com/office/drawing/2014/main" id="{BDFF1997-FEA5-6077-C7F4-914E6BF199CA}"/>
                  </a:ext>
                </a:extLst>
              </p:cNvPr>
              <p:cNvSpPr/>
              <p:nvPr/>
            </p:nvSpPr>
            <p:spPr>
              <a:xfrm>
                <a:off x="9880902" y="2586788"/>
                <a:ext cx="24744" cy="72390"/>
              </a:xfrm>
              <a:custGeom>
                <a:avLst/>
                <a:gdLst>
                  <a:gd name="csX0" fmla="*/ 8210 w 24744"/>
                  <a:gd name="csY0" fmla="*/ 1302 h 72390"/>
                  <a:gd name="csX1" fmla="*/ 806 w 24744"/>
                  <a:gd name="csY1" fmla="*/ 16036 h 72390"/>
                  <a:gd name="csX2" fmla="*/ 1609 w 24744"/>
                  <a:gd name="csY2" fmla="*/ 22734 h 72390"/>
                  <a:gd name="csX3" fmla="*/ 5177 w 24744"/>
                  <a:gd name="csY3" fmla="*/ 28806 h 72390"/>
                  <a:gd name="csX4" fmla="*/ 8655 w 24744"/>
                  <a:gd name="csY4" fmla="*/ 39075 h 72390"/>
                  <a:gd name="csX5" fmla="*/ 9815 w 24744"/>
                  <a:gd name="csY5" fmla="*/ 48451 h 72390"/>
                  <a:gd name="csX6" fmla="*/ 14364 w 24744"/>
                  <a:gd name="csY6" fmla="*/ 58363 h 72390"/>
                  <a:gd name="csX7" fmla="*/ 18645 w 24744"/>
                  <a:gd name="csY7" fmla="*/ 65775 h 72390"/>
                  <a:gd name="csX8" fmla="*/ 21410 w 24744"/>
                  <a:gd name="csY8" fmla="*/ 72204 h 72390"/>
                  <a:gd name="csX9" fmla="*/ 24621 w 24744"/>
                  <a:gd name="csY9" fmla="*/ 64792 h 72390"/>
                  <a:gd name="csX10" fmla="*/ 22748 w 24744"/>
                  <a:gd name="csY10" fmla="*/ 53630 h 72390"/>
                  <a:gd name="csX11" fmla="*/ 14364 w 24744"/>
                  <a:gd name="csY11" fmla="*/ 36843 h 72390"/>
                  <a:gd name="csX12" fmla="*/ 11688 w 24744"/>
                  <a:gd name="csY12" fmla="*/ 30145 h 72390"/>
                  <a:gd name="csX13" fmla="*/ 12758 w 24744"/>
                  <a:gd name="csY13" fmla="*/ 25323 h 72390"/>
                  <a:gd name="csX14" fmla="*/ 19715 w 24744"/>
                  <a:gd name="csY14" fmla="*/ 24877 h 72390"/>
                  <a:gd name="csX15" fmla="*/ 17129 w 24744"/>
                  <a:gd name="csY15" fmla="*/ 14518 h 72390"/>
                  <a:gd name="csX16" fmla="*/ 12402 w 24744"/>
                  <a:gd name="csY16" fmla="*/ 9696 h 72390"/>
                  <a:gd name="csX17" fmla="*/ 8210 w 24744"/>
                  <a:gd name="csY17" fmla="*/ 1481 h 72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744" h="72390">
                    <a:moveTo>
                      <a:pt x="8210" y="1302"/>
                    </a:moveTo>
                    <a:cubicBezTo>
                      <a:pt x="-264" y="-4949"/>
                      <a:pt x="1341" y="13179"/>
                      <a:pt x="806" y="16036"/>
                    </a:cubicBezTo>
                    <a:cubicBezTo>
                      <a:pt x="182" y="19162"/>
                      <a:pt x="-977" y="20144"/>
                      <a:pt x="1609" y="22734"/>
                    </a:cubicBezTo>
                    <a:cubicBezTo>
                      <a:pt x="3839" y="24966"/>
                      <a:pt x="4374" y="25413"/>
                      <a:pt x="5177" y="28806"/>
                    </a:cubicBezTo>
                    <a:cubicBezTo>
                      <a:pt x="5980" y="32288"/>
                      <a:pt x="7942" y="35592"/>
                      <a:pt x="8655" y="39075"/>
                    </a:cubicBezTo>
                    <a:cubicBezTo>
                      <a:pt x="9280" y="42290"/>
                      <a:pt x="8655" y="45237"/>
                      <a:pt x="9815" y="48451"/>
                    </a:cubicBezTo>
                    <a:cubicBezTo>
                      <a:pt x="11063" y="51844"/>
                      <a:pt x="12491" y="55238"/>
                      <a:pt x="14364" y="58363"/>
                    </a:cubicBezTo>
                    <a:cubicBezTo>
                      <a:pt x="15880" y="60864"/>
                      <a:pt x="17932" y="62917"/>
                      <a:pt x="18645" y="65775"/>
                    </a:cubicBezTo>
                    <a:cubicBezTo>
                      <a:pt x="19269" y="68007"/>
                      <a:pt x="18645" y="71222"/>
                      <a:pt x="21410" y="72204"/>
                    </a:cubicBezTo>
                    <a:cubicBezTo>
                      <a:pt x="24889" y="73544"/>
                      <a:pt x="24442" y="67293"/>
                      <a:pt x="24621" y="64792"/>
                    </a:cubicBezTo>
                    <a:cubicBezTo>
                      <a:pt x="24978" y="60506"/>
                      <a:pt x="24621" y="57381"/>
                      <a:pt x="22748" y="53630"/>
                    </a:cubicBezTo>
                    <a:cubicBezTo>
                      <a:pt x="19983" y="48094"/>
                      <a:pt x="17842" y="41932"/>
                      <a:pt x="14364" y="36843"/>
                    </a:cubicBezTo>
                    <a:cubicBezTo>
                      <a:pt x="12847" y="34699"/>
                      <a:pt x="12402" y="32735"/>
                      <a:pt x="11688" y="30145"/>
                    </a:cubicBezTo>
                    <a:cubicBezTo>
                      <a:pt x="11063" y="27734"/>
                      <a:pt x="10350" y="26395"/>
                      <a:pt x="12758" y="25323"/>
                    </a:cubicBezTo>
                    <a:cubicBezTo>
                      <a:pt x="14988" y="24341"/>
                      <a:pt x="17575" y="25591"/>
                      <a:pt x="19715" y="24877"/>
                    </a:cubicBezTo>
                    <a:cubicBezTo>
                      <a:pt x="25245" y="23001"/>
                      <a:pt x="19269" y="16751"/>
                      <a:pt x="17129" y="14518"/>
                    </a:cubicBezTo>
                    <a:cubicBezTo>
                      <a:pt x="15702" y="13000"/>
                      <a:pt x="13561" y="11482"/>
                      <a:pt x="12402" y="9696"/>
                    </a:cubicBezTo>
                    <a:cubicBezTo>
                      <a:pt x="10707" y="7107"/>
                      <a:pt x="10885" y="3445"/>
                      <a:pt x="8210" y="1481"/>
                    </a:cubicBezTo>
                    <a:close/>
                  </a:path>
                </a:pathLst>
              </a:custGeom>
              <a:grpFill/>
              <a:ln w="3175" cap="flat">
                <a:solidFill>
                  <a:schemeClr val="bg1">
                    <a:lumMod val="85000"/>
                  </a:schemeClr>
                </a:solidFill>
                <a:prstDash val="solid"/>
                <a:miter/>
              </a:ln>
            </p:spPr>
            <p:txBody>
              <a:bodyPr/>
              <a:lstStyle/>
              <a:p>
                <a:endParaRPr lang="en-US"/>
              </a:p>
            </p:txBody>
          </p:sp>
          <p:sp>
            <p:nvSpPr>
              <p:cNvPr id="1189" name="Freeform 1188">
                <a:extLst>
                  <a:ext uri="{FF2B5EF4-FFF2-40B4-BE49-F238E27FC236}">
                    <a16:creationId xmlns:a16="http://schemas.microsoft.com/office/drawing/2014/main" id="{26318964-0C27-0DDF-9623-FA07D4358EA2}"/>
                  </a:ext>
                </a:extLst>
              </p:cNvPr>
              <p:cNvSpPr/>
              <p:nvPr/>
            </p:nvSpPr>
            <p:spPr>
              <a:xfrm>
                <a:off x="9870099" y="2604999"/>
                <a:ext cx="10151" cy="13686"/>
              </a:xfrm>
              <a:custGeom>
                <a:avLst/>
                <a:gdLst>
                  <a:gd name="csX0" fmla="*/ 14 w 10151"/>
                  <a:gd name="csY0" fmla="*/ 3719 h 13686"/>
                  <a:gd name="csX1" fmla="*/ 9914 w 10151"/>
                  <a:gd name="csY1" fmla="*/ 12291 h 13686"/>
                  <a:gd name="csX2" fmla="*/ 5633 w 10151"/>
                  <a:gd name="csY2" fmla="*/ 2380 h 13686"/>
                  <a:gd name="csX3" fmla="*/ 14 w 10151"/>
                  <a:gd name="csY3" fmla="*/ 3808 h 13686"/>
                </a:gdLst>
                <a:ahLst/>
                <a:cxnLst>
                  <a:cxn ang="0">
                    <a:pos x="csX0" y="csY0"/>
                  </a:cxn>
                  <a:cxn ang="0">
                    <a:pos x="csX1" y="csY1"/>
                  </a:cxn>
                  <a:cxn ang="0">
                    <a:pos x="csX2" y="csY2"/>
                  </a:cxn>
                  <a:cxn ang="0">
                    <a:pos x="csX3" y="csY3"/>
                  </a:cxn>
                </a:cxnLst>
                <a:rect l="l" t="t" r="r" b="b"/>
                <a:pathLst>
                  <a:path w="10151" h="13686">
                    <a:moveTo>
                      <a:pt x="14" y="3719"/>
                    </a:moveTo>
                    <a:cubicBezTo>
                      <a:pt x="103" y="6398"/>
                      <a:pt x="7506" y="17560"/>
                      <a:pt x="9914" y="12291"/>
                    </a:cubicBezTo>
                    <a:cubicBezTo>
                      <a:pt x="11163" y="9523"/>
                      <a:pt x="7149" y="4523"/>
                      <a:pt x="5633" y="2380"/>
                    </a:cubicBezTo>
                    <a:cubicBezTo>
                      <a:pt x="3492" y="-835"/>
                      <a:pt x="-254" y="-1192"/>
                      <a:pt x="14" y="3808"/>
                    </a:cubicBezTo>
                    <a:close/>
                  </a:path>
                </a:pathLst>
              </a:custGeom>
              <a:grpFill/>
              <a:ln w="3175" cap="flat">
                <a:solidFill>
                  <a:schemeClr val="bg1">
                    <a:lumMod val="85000"/>
                  </a:schemeClr>
                </a:solidFill>
                <a:prstDash val="solid"/>
                <a:miter/>
              </a:ln>
            </p:spPr>
            <p:txBody>
              <a:bodyPr/>
              <a:lstStyle/>
              <a:p>
                <a:endParaRPr lang="en-US"/>
              </a:p>
            </p:txBody>
          </p:sp>
          <p:sp>
            <p:nvSpPr>
              <p:cNvPr id="1190" name="Freeform 1189">
                <a:extLst>
                  <a:ext uri="{FF2B5EF4-FFF2-40B4-BE49-F238E27FC236}">
                    <a16:creationId xmlns:a16="http://schemas.microsoft.com/office/drawing/2014/main" id="{4FACD32A-270E-15C1-3EAD-73E96CDCF0D0}"/>
                  </a:ext>
                </a:extLst>
              </p:cNvPr>
              <p:cNvSpPr/>
              <p:nvPr/>
            </p:nvSpPr>
            <p:spPr>
              <a:xfrm>
                <a:off x="9926427" y="2584047"/>
                <a:ext cx="73634" cy="162958"/>
              </a:xfrm>
              <a:custGeom>
                <a:avLst/>
                <a:gdLst>
                  <a:gd name="csX0" fmla="*/ 4338 w 73634"/>
                  <a:gd name="csY0" fmla="*/ 1900 h 162958"/>
                  <a:gd name="csX1" fmla="*/ 4338 w 73634"/>
                  <a:gd name="csY1" fmla="*/ 9669 h 162958"/>
                  <a:gd name="csX2" fmla="*/ 502 w 73634"/>
                  <a:gd name="csY2" fmla="*/ 13598 h 162958"/>
                  <a:gd name="csX3" fmla="*/ 235 w 73634"/>
                  <a:gd name="csY3" fmla="*/ 19849 h 162958"/>
                  <a:gd name="csX4" fmla="*/ 7103 w 73634"/>
                  <a:gd name="csY4" fmla="*/ 28422 h 162958"/>
                  <a:gd name="csX5" fmla="*/ 9779 w 73634"/>
                  <a:gd name="csY5" fmla="*/ 30297 h 162958"/>
                  <a:gd name="csX6" fmla="*/ 11116 w 73634"/>
                  <a:gd name="csY6" fmla="*/ 37083 h 162958"/>
                  <a:gd name="csX7" fmla="*/ 16290 w 73634"/>
                  <a:gd name="csY7" fmla="*/ 43870 h 162958"/>
                  <a:gd name="csX8" fmla="*/ 23068 w 73634"/>
                  <a:gd name="csY8" fmla="*/ 47978 h 162958"/>
                  <a:gd name="csX9" fmla="*/ 29936 w 73634"/>
                  <a:gd name="csY9" fmla="*/ 53603 h 162958"/>
                  <a:gd name="csX10" fmla="*/ 30382 w 73634"/>
                  <a:gd name="csY10" fmla="*/ 64229 h 162958"/>
                  <a:gd name="csX11" fmla="*/ 31720 w 73634"/>
                  <a:gd name="csY11" fmla="*/ 71284 h 162958"/>
                  <a:gd name="csX12" fmla="*/ 31720 w 73634"/>
                  <a:gd name="csY12" fmla="*/ 74767 h 162958"/>
                  <a:gd name="csX13" fmla="*/ 34128 w 73634"/>
                  <a:gd name="csY13" fmla="*/ 78874 h 162958"/>
                  <a:gd name="csX14" fmla="*/ 33147 w 73634"/>
                  <a:gd name="csY14" fmla="*/ 88072 h 162958"/>
                  <a:gd name="csX15" fmla="*/ 31720 w 73634"/>
                  <a:gd name="csY15" fmla="*/ 94322 h 162958"/>
                  <a:gd name="csX16" fmla="*/ 38320 w 73634"/>
                  <a:gd name="csY16" fmla="*/ 101198 h 162958"/>
                  <a:gd name="csX17" fmla="*/ 40104 w 73634"/>
                  <a:gd name="csY17" fmla="*/ 110574 h 162958"/>
                  <a:gd name="csX18" fmla="*/ 44118 w 73634"/>
                  <a:gd name="csY18" fmla="*/ 121469 h 162958"/>
                  <a:gd name="csX19" fmla="*/ 48310 w 73634"/>
                  <a:gd name="csY19" fmla="*/ 141561 h 162958"/>
                  <a:gd name="csX20" fmla="*/ 52859 w 73634"/>
                  <a:gd name="csY20" fmla="*/ 154241 h 162958"/>
                  <a:gd name="csX21" fmla="*/ 61065 w 73634"/>
                  <a:gd name="csY21" fmla="*/ 162456 h 162958"/>
                  <a:gd name="csX22" fmla="*/ 71857 w 73634"/>
                  <a:gd name="csY22" fmla="*/ 161117 h 162958"/>
                  <a:gd name="csX23" fmla="*/ 69449 w 73634"/>
                  <a:gd name="csY23" fmla="*/ 154419 h 162958"/>
                  <a:gd name="csX24" fmla="*/ 73017 w 73634"/>
                  <a:gd name="csY24" fmla="*/ 148258 h 162958"/>
                  <a:gd name="csX25" fmla="*/ 69895 w 73634"/>
                  <a:gd name="csY25" fmla="*/ 142632 h 162958"/>
                  <a:gd name="csX26" fmla="*/ 63294 w 73634"/>
                  <a:gd name="csY26" fmla="*/ 144864 h 162958"/>
                  <a:gd name="csX27" fmla="*/ 63294 w 73634"/>
                  <a:gd name="csY27" fmla="*/ 140489 h 162958"/>
                  <a:gd name="csX28" fmla="*/ 68200 w 73634"/>
                  <a:gd name="csY28" fmla="*/ 137274 h 162958"/>
                  <a:gd name="csX29" fmla="*/ 72214 w 73634"/>
                  <a:gd name="csY29" fmla="*/ 130756 h 162958"/>
                  <a:gd name="csX30" fmla="*/ 65792 w 73634"/>
                  <a:gd name="csY30" fmla="*/ 130756 h 162958"/>
                  <a:gd name="csX31" fmla="*/ 62313 w 73634"/>
                  <a:gd name="csY31" fmla="*/ 125130 h 162958"/>
                  <a:gd name="csX32" fmla="*/ 60619 w 73634"/>
                  <a:gd name="csY32" fmla="*/ 116379 h 162958"/>
                  <a:gd name="csX33" fmla="*/ 57318 w 73634"/>
                  <a:gd name="csY33" fmla="*/ 102091 h 162958"/>
                  <a:gd name="csX34" fmla="*/ 47953 w 73634"/>
                  <a:gd name="csY34" fmla="*/ 86821 h 162958"/>
                  <a:gd name="csX35" fmla="*/ 46080 w 73634"/>
                  <a:gd name="csY35" fmla="*/ 74945 h 162958"/>
                  <a:gd name="csX36" fmla="*/ 42602 w 73634"/>
                  <a:gd name="csY36" fmla="*/ 67087 h 162958"/>
                  <a:gd name="csX37" fmla="*/ 44475 w 73634"/>
                  <a:gd name="csY37" fmla="*/ 57532 h 162958"/>
                  <a:gd name="csX38" fmla="*/ 44653 w 73634"/>
                  <a:gd name="csY38" fmla="*/ 49674 h 162958"/>
                  <a:gd name="csX39" fmla="*/ 42512 w 73634"/>
                  <a:gd name="csY39" fmla="*/ 45388 h 162958"/>
                  <a:gd name="csX40" fmla="*/ 43315 w 73634"/>
                  <a:gd name="csY40" fmla="*/ 36637 h 162958"/>
                  <a:gd name="csX41" fmla="*/ 39034 w 73634"/>
                  <a:gd name="csY41" fmla="*/ 28779 h 162958"/>
                  <a:gd name="csX42" fmla="*/ 34307 w 73634"/>
                  <a:gd name="csY42" fmla="*/ 15920 h 162958"/>
                  <a:gd name="csX43" fmla="*/ 24763 w 73634"/>
                  <a:gd name="csY43" fmla="*/ 15205 h 162958"/>
                  <a:gd name="csX44" fmla="*/ 15487 w 73634"/>
                  <a:gd name="csY44" fmla="*/ 14670 h 162958"/>
                  <a:gd name="csX45" fmla="*/ 13257 w 73634"/>
                  <a:gd name="csY45" fmla="*/ 9401 h 162958"/>
                  <a:gd name="csX46" fmla="*/ 17182 w 73634"/>
                  <a:gd name="csY46" fmla="*/ 1454 h 162958"/>
                  <a:gd name="csX47" fmla="*/ 4605 w 73634"/>
                  <a:gd name="csY47" fmla="*/ 1900 h 1629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73634" h="162958">
                    <a:moveTo>
                      <a:pt x="4338" y="1900"/>
                    </a:moveTo>
                    <a:cubicBezTo>
                      <a:pt x="2286" y="4490"/>
                      <a:pt x="4605" y="7169"/>
                      <a:pt x="4338" y="9669"/>
                    </a:cubicBezTo>
                    <a:cubicBezTo>
                      <a:pt x="4338" y="9669"/>
                      <a:pt x="859" y="12527"/>
                      <a:pt x="502" y="13598"/>
                    </a:cubicBezTo>
                    <a:cubicBezTo>
                      <a:pt x="-211" y="15473"/>
                      <a:pt x="-33" y="17884"/>
                      <a:pt x="235" y="19849"/>
                    </a:cubicBezTo>
                    <a:cubicBezTo>
                      <a:pt x="770" y="24135"/>
                      <a:pt x="2911" y="27082"/>
                      <a:pt x="7103" y="28422"/>
                    </a:cubicBezTo>
                    <a:cubicBezTo>
                      <a:pt x="9065" y="29046"/>
                      <a:pt x="8797" y="28332"/>
                      <a:pt x="9779" y="30297"/>
                    </a:cubicBezTo>
                    <a:cubicBezTo>
                      <a:pt x="10760" y="32440"/>
                      <a:pt x="10938" y="34851"/>
                      <a:pt x="11116" y="37083"/>
                    </a:cubicBezTo>
                    <a:cubicBezTo>
                      <a:pt x="11473" y="40923"/>
                      <a:pt x="12989" y="41727"/>
                      <a:pt x="16290" y="43870"/>
                    </a:cubicBezTo>
                    <a:cubicBezTo>
                      <a:pt x="18430" y="45298"/>
                      <a:pt x="20482" y="47085"/>
                      <a:pt x="23068" y="47978"/>
                    </a:cubicBezTo>
                    <a:cubicBezTo>
                      <a:pt x="26993" y="49228"/>
                      <a:pt x="28687" y="48870"/>
                      <a:pt x="29936" y="53603"/>
                    </a:cubicBezTo>
                    <a:cubicBezTo>
                      <a:pt x="30828" y="56907"/>
                      <a:pt x="30382" y="60747"/>
                      <a:pt x="30382" y="64229"/>
                    </a:cubicBezTo>
                    <a:cubicBezTo>
                      <a:pt x="30382" y="66998"/>
                      <a:pt x="31363" y="68784"/>
                      <a:pt x="31720" y="71284"/>
                    </a:cubicBezTo>
                    <a:cubicBezTo>
                      <a:pt x="31898" y="72445"/>
                      <a:pt x="31452" y="73695"/>
                      <a:pt x="31720" y="74767"/>
                    </a:cubicBezTo>
                    <a:cubicBezTo>
                      <a:pt x="32077" y="76552"/>
                      <a:pt x="33236" y="77267"/>
                      <a:pt x="34128" y="78874"/>
                    </a:cubicBezTo>
                    <a:cubicBezTo>
                      <a:pt x="35645" y="81821"/>
                      <a:pt x="35734" y="85661"/>
                      <a:pt x="33147" y="88072"/>
                    </a:cubicBezTo>
                    <a:cubicBezTo>
                      <a:pt x="31007" y="90036"/>
                      <a:pt x="28955" y="91197"/>
                      <a:pt x="31720" y="94322"/>
                    </a:cubicBezTo>
                    <a:cubicBezTo>
                      <a:pt x="34128" y="96912"/>
                      <a:pt x="36804" y="97448"/>
                      <a:pt x="38320" y="101198"/>
                    </a:cubicBezTo>
                    <a:cubicBezTo>
                      <a:pt x="39569" y="104145"/>
                      <a:pt x="39391" y="107538"/>
                      <a:pt x="40104" y="110574"/>
                    </a:cubicBezTo>
                    <a:cubicBezTo>
                      <a:pt x="40996" y="114414"/>
                      <a:pt x="42958" y="117808"/>
                      <a:pt x="44118" y="121469"/>
                    </a:cubicBezTo>
                    <a:cubicBezTo>
                      <a:pt x="46348" y="127987"/>
                      <a:pt x="47507" y="134863"/>
                      <a:pt x="48310" y="141561"/>
                    </a:cubicBezTo>
                    <a:cubicBezTo>
                      <a:pt x="48845" y="146293"/>
                      <a:pt x="51967" y="149687"/>
                      <a:pt x="52859" y="154241"/>
                    </a:cubicBezTo>
                    <a:cubicBezTo>
                      <a:pt x="53929" y="159599"/>
                      <a:pt x="55713" y="162188"/>
                      <a:pt x="61065" y="162456"/>
                    </a:cubicBezTo>
                    <a:cubicBezTo>
                      <a:pt x="63919" y="162635"/>
                      <a:pt x="70697" y="164063"/>
                      <a:pt x="71857" y="161117"/>
                    </a:cubicBezTo>
                    <a:cubicBezTo>
                      <a:pt x="72927" y="158438"/>
                      <a:pt x="70608" y="156562"/>
                      <a:pt x="69449" y="154419"/>
                    </a:cubicBezTo>
                    <a:cubicBezTo>
                      <a:pt x="67308" y="150580"/>
                      <a:pt x="71768" y="150580"/>
                      <a:pt x="73017" y="148258"/>
                    </a:cubicBezTo>
                    <a:cubicBezTo>
                      <a:pt x="74622" y="145311"/>
                      <a:pt x="72927" y="142721"/>
                      <a:pt x="69895" y="142632"/>
                    </a:cubicBezTo>
                    <a:cubicBezTo>
                      <a:pt x="67843" y="142632"/>
                      <a:pt x="64275" y="146115"/>
                      <a:pt x="63294" y="144864"/>
                    </a:cubicBezTo>
                    <a:cubicBezTo>
                      <a:pt x="62848" y="144418"/>
                      <a:pt x="63116" y="141203"/>
                      <a:pt x="63294" y="140489"/>
                    </a:cubicBezTo>
                    <a:cubicBezTo>
                      <a:pt x="63830" y="136738"/>
                      <a:pt x="65167" y="137810"/>
                      <a:pt x="68200" y="137274"/>
                    </a:cubicBezTo>
                    <a:cubicBezTo>
                      <a:pt x="70341" y="136828"/>
                      <a:pt x="74087" y="133613"/>
                      <a:pt x="72214" y="130756"/>
                    </a:cubicBezTo>
                    <a:cubicBezTo>
                      <a:pt x="70519" y="128166"/>
                      <a:pt x="67665" y="130756"/>
                      <a:pt x="65792" y="130756"/>
                    </a:cubicBezTo>
                    <a:cubicBezTo>
                      <a:pt x="62403" y="130756"/>
                      <a:pt x="62046" y="127898"/>
                      <a:pt x="62313" y="125130"/>
                    </a:cubicBezTo>
                    <a:cubicBezTo>
                      <a:pt x="62670" y="121380"/>
                      <a:pt x="61511" y="119951"/>
                      <a:pt x="60619" y="116379"/>
                    </a:cubicBezTo>
                    <a:cubicBezTo>
                      <a:pt x="59281" y="111021"/>
                      <a:pt x="62135" y="106556"/>
                      <a:pt x="57318" y="102091"/>
                    </a:cubicBezTo>
                    <a:cubicBezTo>
                      <a:pt x="52591" y="97716"/>
                      <a:pt x="49469" y="93340"/>
                      <a:pt x="47953" y="86821"/>
                    </a:cubicBezTo>
                    <a:cubicBezTo>
                      <a:pt x="47061" y="82892"/>
                      <a:pt x="46972" y="78874"/>
                      <a:pt x="46080" y="74945"/>
                    </a:cubicBezTo>
                    <a:cubicBezTo>
                      <a:pt x="45456" y="72177"/>
                      <a:pt x="43047" y="69855"/>
                      <a:pt x="42602" y="67087"/>
                    </a:cubicBezTo>
                    <a:cubicBezTo>
                      <a:pt x="42066" y="64140"/>
                      <a:pt x="43672" y="60390"/>
                      <a:pt x="44475" y="57532"/>
                    </a:cubicBezTo>
                    <a:cubicBezTo>
                      <a:pt x="45099" y="55568"/>
                      <a:pt x="45188" y="51638"/>
                      <a:pt x="44653" y="49674"/>
                    </a:cubicBezTo>
                    <a:cubicBezTo>
                      <a:pt x="44296" y="48067"/>
                      <a:pt x="42869" y="46817"/>
                      <a:pt x="42512" y="45388"/>
                    </a:cubicBezTo>
                    <a:cubicBezTo>
                      <a:pt x="41799" y="42173"/>
                      <a:pt x="44029" y="39584"/>
                      <a:pt x="43315" y="36637"/>
                    </a:cubicBezTo>
                    <a:cubicBezTo>
                      <a:pt x="42602" y="33868"/>
                      <a:pt x="40015" y="31547"/>
                      <a:pt x="39034" y="28779"/>
                    </a:cubicBezTo>
                    <a:cubicBezTo>
                      <a:pt x="37607" y="24582"/>
                      <a:pt x="37250" y="19492"/>
                      <a:pt x="34307" y="15920"/>
                    </a:cubicBezTo>
                    <a:cubicBezTo>
                      <a:pt x="30917" y="11902"/>
                      <a:pt x="28598" y="14759"/>
                      <a:pt x="24763" y="15205"/>
                    </a:cubicBezTo>
                    <a:cubicBezTo>
                      <a:pt x="22355" y="15563"/>
                      <a:pt x="17717" y="15831"/>
                      <a:pt x="15487" y="14670"/>
                    </a:cubicBezTo>
                    <a:cubicBezTo>
                      <a:pt x="13168" y="13509"/>
                      <a:pt x="11295" y="11187"/>
                      <a:pt x="13257" y="9401"/>
                    </a:cubicBezTo>
                    <a:cubicBezTo>
                      <a:pt x="15398" y="7526"/>
                      <a:pt x="21909" y="5294"/>
                      <a:pt x="17182" y="1454"/>
                    </a:cubicBezTo>
                    <a:cubicBezTo>
                      <a:pt x="14773" y="-511"/>
                      <a:pt x="6567" y="-600"/>
                      <a:pt x="4605" y="1900"/>
                    </a:cubicBezTo>
                    <a:close/>
                  </a:path>
                </a:pathLst>
              </a:custGeom>
              <a:grpFill/>
              <a:ln w="3175" cap="flat">
                <a:solidFill>
                  <a:schemeClr val="bg1">
                    <a:lumMod val="85000"/>
                  </a:schemeClr>
                </a:solidFill>
                <a:prstDash val="solid"/>
                <a:miter/>
              </a:ln>
            </p:spPr>
            <p:txBody>
              <a:bodyPr/>
              <a:lstStyle/>
              <a:p>
                <a:endParaRPr lang="en-US"/>
              </a:p>
            </p:txBody>
          </p:sp>
          <p:sp>
            <p:nvSpPr>
              <p:cNvPr id="1191" name="Freeform 1190">
                <a:extLst>
                  <a:ext uri="{FF2B5EF4-FFF2-40B4-BE49-F238E27FC236}">
                    <a16:creationId xmlns:a16="http://schemas.microsoft.com/office/drawing/2014/main" id="{04856AA5-7F44-0832-0D44-63A806C7082A}"/>
                  </a:ext>
                </a:extLst>
              </p:cNvPr>
              <p:cNvSpPr/>
              <p:nvPr/>
            </p:nvSpPr>
            <p:spPr>
              <a:xfrm>
                <a:off x="9974823" y="2642937"/>
                <a:ext cx="24906" cy="43953"/>
              </a:xfrm>
              <a:custGeom>
                <a:avLst/>
                <a:gdLst>
                  <a:gd name="csX0" fmla="*/ 8744 w 24906"/>
                  <a:gd name="csY0" fmla="*/ 1947 h 43953"/>
                  <a:gd name="csX1" fmla="*/ 2322 w 24906"/>
                  <a:gd name="csY1" fmla="*/ 518 h 43953"/>
                  <a:gd name="csX2" fmla="*/ 1162 w 24906"/>
                  <a:gd name="csY2" fmla="*/ 6590 h 43953"/>
                  <a:gd name="csX3" fmla="*/ 2767 w 24906"/>
                  <a:gd name="csY3" fmla="*/ 13288 h 43953"/>
                  <a:gd name="csX4" fmla="*/ 5176 w 24906"/>
                  <a:gd name="csY4" fmla="*/ 21324 h 43953"/>
                  <a:gd name="csX5" fmla="*/ 6960 w 24906"/>
                  <a:gd name="csY5" fmla="*/ 30165 h 43953"/>
                  <a:gd name="csX6" fmla="*/ 10795 w 24906"/>
                  <a:gd name="csY6" fmla="*/ 37755 h 43953"/>
                  <a:gd name="csX7" fmla="*/ 15611 w 24906"/>
                  <a:gd name="csY7" fmla="*/ 43916 h 43953"/>
                  <a:gd name="csX8" fmla="*/ 22390 w 24906"/>
                  <a:gd name="csY8" fmla="*/ 36415 h 43953"/>
                  <a:gd name="csX9" fmla="*/ 22836 w 24906"/>
                  <a:gd name="csY9" fmla="*/ 23110 h 43953"/>
                  <a:gd name="csX10" fmla="*/ 23193 w 24906"/>
                  <a:gd name="csY10" fmla="*/ 11502 h 43953"/>
                  <a:gd name="csX11" fmla="*/ 20428 w 24906"/>
                  <a:gd name="csY11" fmla="*/ 7126 h 43953"/>
                  <a:gd name="csX12" fmla="*/ 16771 w 24906"/>
                  <a:gd name="csY12" fmla="*/ 1232 h 43953"/>
                  <a:gd name="csX13" fmla="*/ 8833 w 24906"/>
                  <a:gd name="csY13" fmla="*/ 1947 h 43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4906" h="43953">
                    <a:moveTo>
                      <a:pt x="8744" y="1947"/>
                    </a:moveTo>
                    <a:cubicBezTo>
                      <a:pt x="6335" y="965"/>
                      <a:pt x="5532" y="-911"/>
                      <a:pt x="2322" y="518"/>
                    </a:cubicBezTo>
                    <a:cubicBezTo>
                      <a:pt x="-978" y="1947"/>
                      <a:pt x="-176" y="3911"/>
                      <a:pt x="1162" y="6590"/>
                    </a:cubicBezTo>
                    <a:cubicBezTo>
                      <a:pt x="2500" y="9091"/>
                      <a:pt x="2589" y="10341"/>
                      <a:pt x="2767" y="13288"/>
                    </a:cubicBezTo>
                    <a:cubicBezTo>
                      <a:pt x="2946" y="16234"/>
                      <a:pt x="4462" y="18467"/>
                      <a:pt x="5176" y="21324"/>
                    </a:cubicBezTo>
                    <a:cubicBezTo>
                      <a:pt x="5889" y="24271"/>
                      <a:pt x="5979" y="27307"/>
                      <a:pt x="6960" y="30165"/>
                    </a:cubicBezTo>
                    <a:cubicBezTo>
                      <a:pt x="7762" y="32754"/>
                      <a:pt x="9546" y="35165"/>
                      <a:pt x="10795" y="37755"/>
                    </a:cubicBezTo>
                    <a:cubicBezTo>
                      <a:pt x="11865" y="39898"/>
                      <a:pt x="12668" y="43470"/>
                      <a:pt x="15611" y="43916"/>
                    </a:cubicBezTo>
                    <a:cubicBezTo>
                      <a:pt x="18911" y="44452"/>
                      <a:pt x="21676" y="39005"/>
                      <a:pt x="22390" y="36415"/>
                    </a:cubicBezTo>
                    <a:cubicBezTo>
                      <a:pt x="23728" y="32040"/>
                      <a:pt x="22033" y="27486"/>
                      <a:pt x="22836" y="23110"/>
                    </a:cubicBezTo>
                    <a:cubicBezTo>
                      <a:pt x="23639" y="19092"/>
                      <a:pt x="26850" y="14984"/>
                      <a:pt x="23193" y="11502"/>
                    </a:cubicBezTo>
                    <a:cubicBezTo>
                      <a:pt x="21409" y="9805"/>
                      <a:pt x="21320" y="9716"/>
                      <a:pt x="20428" y="7126"/>
                    </a:cubicBezTo>
                    <a:cubicBezTo>
                      <a:pt x="19803" y="5162"/>
                      <a:pt x="18911" y="2036"/>
                      <a:pt x="16771" y="1232"/>
                    </a:cubicBezTo>
                    <a:cubicBezTo>
                      <a:pt x="14184" y="339"/>
                      <a:pt x="11598" y="3108"/>
                      <a:pt x="8833" y="1947"/>
                    </a:cubicBezTo>
                    <a:close/>
                  </a:path>
                </a:pathLst>
              </a:custGeom>
              <a:grpFill/>
              <a:ln w="3175" cap="flat">
                <a:solidFill>
                  <a:schemeClr val="bg1">
                    <a:lumMod val="85000"/>
                  </a:schemeClr>
                </a:solidFill>
                <a:prstDash val="solid"/>
                <a:miter/>
              </a:ln>
            </p:spPr>
            <p:txBody>
              <a:bodyPr/>
              <a:lstStyle/>
              <a:p>
                <a:endParaRPr lang="en-US"/>
              </a:p>
            </p:txBody>
          </p:sp>
          <p:sp>
            <p:nvSpPr>
              <p:cNvPr id="1192" name="Freeform 1191">
                <a:extLst>
                  <a:ext uri="{FF2B5EF4-FFF2-40B4-BE49-F238E27FC236}">
                    <a16:creationId xmlns:a16="http://schemas.microsoft.com/office/drawing/2014/main" id="{40C7D8FB-EA80-19B8-789F-9611324FCEE7}"/>
                  </a:ext>
                </a:extLst>
              </p:cNvPr>
              <p:cNvSpPr/>
              <p:nvPr/>
            </p:nvSpPr>
            <p:spPr>
              <a:xfrm>
                <a:off x="9981355" y="2628200"/>
                <a:ext cx="9333" cy="10969"/>
              </a:xfrm>
              <a:custGeom>
                <a:avLst/>
                <a:gdLst>
                  <a:gd name="csX0" fmla="*/ 874 w 9333"/>
                  <a:gd name="csY0" fmla="*/ 342 h 10969"/>
                  <a:gd name="csX1" fmla="*/ 7920 w 9333"/>
                  <a:gd name="csY1" fmla="*/ 10969 h 10969"/>
                  <a:gd name="csX2" fmla="*/ 874 w 9333"/>
                  <a:gd name="csY2" fmla="*/ 342 h 10969"/>
                </a:gdLst>
                <a:ahLst/>
                <a:cxnLst>
                  <a:cxn ang="0">
                    <a:pos x="csX0" y="csY0"/>
                  </a:cxn>
                  <a:cxn ang="0">
                    <a:pos x="csX1" y="csY1"/>
                  </a:cxn>
                  <a:cxn ang="0">
                    <a:pos x="csX2" y="csY2"/>
                  </a:cxn>
                </a:cxnLst>
                <a:rect l="l" t="t" r="r" b="b"/>
                <a:pathLst>
                  <a:path w="9333" h="10969">
                    <a:moveTo>
                      <a:pt x="874" y="342"/>
                    </a:moveTo>
                    <a:cubicBezTo>
                      <a:pt x="-2605" y="2485"/>
                      <a:pt x="5244" y="11058"/>
                      <a:pt x="7920" y="10969"/>
                    </a:cubicBezTo>
                    <a:cubicBezTo>
                      <a:pt x="12380" y="10701"/>
                      <a:pt x="5244" y="-2247"/>
                      <a:pt x="874" y="342"/>
                    </a:cubicBezTo>
                    <a:close/>
                  </a:path>
                </a:pathLst>
              </a:custGeom>
              <a:grpFill/>
              <a:ln w="3175" cap="flat">
                <a:solidFill>
                  <a:schemeClr val="bg1">
                    <a:lumMod val="85000"/>
                  </a:schemeClr>
                </a:solidFill>
                <a:prstDash val="solid"/>
                <a:miter/>
              </a:ln>
            </p:spPr>
            <p:txBody>
              <a:bodyPr/>
              <a:lstStyle/>
              <a:p>
                <a:endParaRPr lang="en-US"/>
              </a:p>
            </p:txBody>
          </p:sp>
          <p:sp>
            <p:nvSpPr>
              <p:cNvPr id="1193" name="Freeform 1192">
                <a:extLst>
                  <a:ext uri="{FF2B5EF4-FFF2-40B4-BE49-F238E27FC236}">
                    <a16:creationId xmlns:a16="http://schemas.microsoft.com/office/drawing/2014/main" id="{C2800B89-E784-63E2-FA56-CF1E1DE7C319}"/>
                  </a:ext>
                </a:extLst>
              </p:cNvPr>
              <p:cNvSpPr/>
              <p:nvPr/>
            </p:nvSpPr>
            <p:spPr>
              <a:xfrm>
                <a:off x="9980621" y="2589538"/>
                <a:ext cx="5830" cy="7775"/>
              </a:xfrm>
              <a:custGeom>
                <a:avLst/>
                <a:gdLst>
                  <a:gd name="csX0" fmla="*/ 2 w 5830"/>
                  <a:gd name="csY0" fmla="*/ 5608 h 7775"/>
                  <a:gd name="csX1" fmla="*/ 5443 w 5830"/>
                  <a:gd name="csY1" fmla="*/ 6054 h 7775"/>
                  <a:gd name="csX2" fmla="*/ 4105 w 5830"/>
                  <a:gd name="csY2" fmla="*/ 250 h 7775"/>
                  <a:gd name="csX3" fmla="*/ 92 w 5830"/>
                  <a:gd name="csY3" fmla="*/ 5518 h 7775"/>
                </a:gdLst>
                <a:ahLst/>
                <a:cxnLst>
                  <a:cxn ang="0">
                    <a:pos x="csX0" y="csY0"/>
                  </a:cxn>
                  <a:cxn ang="0">
                    <a:pos x="csX1" y="csY1"/>
                  </a:cxn>
                  <a:cxn ang="0">
                    <a:pos x="csX2" y="csY2"/>
                  </a:cxn>
                  <a:cxn ang="0">
                    <a:pos x="csX3" y="csY3"/>
                  </a:cxn>
                </a:cxnLst>
                <a:rect l="l" t="t" r="r" b="b"/>
                <a:pathLst>
                  <a:path w="5830" h="7775">
                    <a:moveTo>
                      <a:pt x="2" y="5608"/>
                    </a:moveTo>
                    <a:cubicBezTo>
                      <a:pt x="627" y="8465"/>
                      <a:pt x="4194" y="8376"/>
                      <a:pt x="5443" y="6054"/>
                    </a:cubicBezTo>
                    <a:cubicBezTo>
                      <a:pt x="6246" y="4536"/>
                      <a:pt x="5800" y="1143"/>
                      <a:pt x="4105" y="250"/>
                    </a:cubicBezTo>
                    <a:cubicBezTo>
                      <a:pt x="1429" y="-1089"/>
                      <a:pt x="-444" y="3286"/>
                      <a:pt x="92" y="5518"/>
                    </a:cubicBezTo>
                    <a:close/>
                  </a:path>
                </a:pathLst>
              </a:custGeom>
              <a:grpFill/>
              <a:ln w="3175" cap="flat">
                <a:solidFill>
                  <a:schemeClr val="bg1">
                    <a:lumMod val="85000"/>
                  </a:schemeClr>
                </a:solidFill>
                <a:prstDash val="solid"/>
                <a:miter/>
              </a:ln>
            </p:spPr>
            <p:txBody>
              <a:bodyPr/>
              <a:lstStyle/>
              <a:p>
                <a:endParaRPr lang="en-US"/>
              </a:p>
            </p:txBody>
          </p:sp>
          <p:sp>
            <p:nvSpPr>
              <p:cNvPr id="1194" name="Freeform 1193">
                <a:extLst>
                  <a:ext uri="{FF2B5EF4-FFF2-40B4-BE49-F238E27FC236}">
                    <a16:creationId xmlns:a16="http://schemas.microsoft.com/office/drawing/2014/main" id="{8B042553-88D7-986D-71EA-03158761748C}"/>
                  </a:ext>
                </a:extLst>
              </p:cNvPr>
              <p:cNvSpPr/>
              <p:nvPr/>
            </p:nvSpPr>
            <p:spPr>
              <a:xfrm>
                <a:off x="9901504" y="2617777"/>
                <a:ext cx="10594" cy="13229"/>
              </a:xfrm>
              <a:custGeom>
                <a:avLst/>
                <a:gdLst>
                  <a:gd name="csX0" fmla="*/ 95 w 10594"/>
                  <a:gd name="csY0" fmla="*/ 8265 h 13229"/>
                  <a:gd name="csX1" fmla="*/ 8300 w 10594"/>
                  <a:gd name="csY1" fmla="*/ 49 h 13229"/>
                  <a:gd name="csX2" fmla="*/ 7944 w 10594"/>
                  <a:gd name="csY2" fmla="*/ 11748 h 13229"/>
                  <a:gd name="csX3" fmla="*/ 95 w 10594"/>
                  <a:gd name="csY3" fmla="*/ 8265 h 13229"/>
                </a:gdLst>
                <a:ahLst/>
                <a:cxnLst>
                  <a:cxn ang="0">
                    <a:pos x="csX0" y="csY0"/>
                  </a:cxn>
                  <a:cxn ang="0">
                    <a:pos x="csX1" y="csY1"/>
                  </a:cxn>
                  <a:cxn ang="0">
                    <a:pos x="csX2" y="csY2"/>
                  </a:cxn>
                  <a:cxn ang="0">
                    <a:pos x="csX3" y="csY3"/>
                  </a:cxn>
                </a:cxnLst>
                <a:rect l="l" t="t" r="r" b="b"/>
                <a:pathLst>
                  <a:path w="10594" h="13229">
                    <a:moveTo>
                      <a:pt x="95" y="8265"/>
                    </a:moveTo>
                    <a:cubicBezTo>
                      <a:pt x="-797" y="4872"/>
                      <a:pt x="4822" y="-575"/>
                      <a:pt x="8300" y="49"/>
                    </a:cubicBezTo>
                    <a:cubicBezTo>
                      <a:pt x="12760" y="942"/>
                      <a:pt x="9638" y="9336"/>
                      <a:pt x="7944" y="11748"/>
                    </a:cubicBezTo>
                    <a:cubicBezTo>
                      <a:pt x="5357" y="15319"/>
                      <a:pt x="1076" y="11748"/>
                      <a:pt x="95" y="8265"/>
                    </a:cubicBezTo>
                    <a:close/>
                  </a:path>
                </a:pathLst>
              </a:custGeom>
              <a:grpFill/>
              <a:ln w="3175" cap="flat">
                <a:solidFill>
                  <a:schemeClr val="bg1">
                    <a:lumMod val="85000"/>
                  </a:schemeClr>
                </a:solidFill>
                <a:prstDash val="solid"/>
                <a:miter/>
              </a:ln>
            </p:spPr>
            <p:txBody>
              <a:bodyPr/>
              <a:lstStyle/>
              <a:p>
                <a:endParaRPr lang="en-US"/>
              </a:p>
            </p:txBody>
          </p:sp>
          <p:sp>
            <p:nvSpPr>
              <p:cNvPr id="1195" name="Freeform 1194">
                <a:extLst>
                  <a:ext uri="{FF2B5EF4-FFF2-40B4-BE49-F238E27FC236}">
                    <a16:creationId xmlns:a16="http://schemas.microsoft.com/office/drawing/2014/main" id="{F9E0085F-4059-7D53-2CF5-4C00D627BFF4}"/>
                  </a:ext>
                </a:extLst>
              </p:cNvPr>
              <p:cNvSpPr/>
              <p:nvPr/>
            </p:nvSpPr>
            <p:spPr>
              <a:xfrm>
                <a:off x="9904966" y="2597938"/>
                <a:ext cx="14155" cy="14368"/>
              </a:xfrm>
              <a:custGeom>
                <a:avLst/>
                <a:gdLst>
                  <a:gd name="csX0" fmla="*/ 5106 w 14155"/>
                  <a:gd name="csY0" fmla="*/ 5065 h 14368"/>
                  <a:gd name="csX1" fmla="*/ 1182 w 14155"/>
                  <a:gd name="csY1" fmla="*/ 13370 h 14368"/>
                  <a:gd name="csX2" fmla="*/ 11617 w 14155"/>
                  <a:gd name="csY2" fmla="*/ 12655 h 14368"/>
                  <a:gd name="csX3" fmla="*/ 13312 w 14155"/>
                  <a:gd name="csY3" fmla="*/ 2029 h 14368"/>
                  <a:gd name="csX4" fmla="*/ 5017 w 14155"/>
                  <a:gd name="csY4" fmla="*/ 5154 h 14368"/>
                </a:gdLst>
                <a:ahLst/>
                <a:cxnLst>
                  <a:cxn ang="0">
                    <a:pos x="csX0" y="csY0"/>
                  </a:cxn>
                  <a:cxn ang="0">
                    <a:pos x="csX1" y="csY1"/>
                  </a:cxn>
                  <a:cxn ang="0">
                    <a:pos x="csX2" y="csY2"/>
                  </a:cxn>
                  <a:cxn ang="0">
                    <a:pos x="csX3" y="csY3"/>
                  </a:cxn>
                  <a:cxn ang="0">
                    <a:pos x="csX4" y="csY4"/>
                  </a:cxn>
                </a:cxnLst>
                <a:rect l="l" t="t" r="r" b="b"/>
                <a:pathLst>
                  <a:path w="14155" h="14368">
                    <a:moveTo>
                      <a:pt x="5106" y="5065"/>
                    </a:moveTo>
                    <a:cubicBezTo>
                      <a:pt x="2787" y="6851"/>
                      <a:pt x="-2297" y="9887"/>
                      <a:pt x="1182" y="13370"/>
                    </a:cubicBezTo>
                    <a:cubicBezTo>
                      <a:pt x="2965" y="15245"/>
                      <a:pt x="9744" y="14174"/>
                      <a:pt x="11617" y="12655"/>
                    </a:cubicBezTo>
                    <a:cubicBezTo>
                      <a:pt x="14471" y="10423"/>
                      <a:pt x="14739" y="5065"/>
                      <a:pt x="13312" y="2029"/>
                    </a:cubicBezTo>
                    <a:cubicBezTo>
                      <a:pt x="10993" y="-3239"/>
                      <a:pt x="7514" y="3190"/>
                      <a:pt x="5017" y="5154"/>
                    </a:cubicBezTo>
                    <a:close/>
                  </a:path>
                </a:pathLst>
              </a:custGeom>
              <a:grpFill/>
              <a:ln w="3175" cap="flat">
                <a:solidFill>
                  <a:schemeClr val="bg1">
                    <a:lumMod val="85000"/>
                  </a:schemeClr>
                </a:solidFill>
                <a:prstDash val="solid"/>
                <a:miter/>
              </a:ln>
            </p:spPr>
            <p:txBody>
              <a:bodyPr/>
              <a:lstStyle/>
              <a:p>
                <a:endParaRPr lang="en-US"/>
              </a:p>
            </p:txBody>
          </p:sp>
          <p:sp>
            <p:nvSpPr>
              <p:cNvPr id="1196" name="Freeform 1195">
                <a:extLst>
                  <a:ext uri="{FF2B5EF4-FFF2-40B4-BE49-F238E27FC236}">
                    <a16:creationId xmlns:a16="http://schemas.microsoft.com/office/drawing/2014/main" id="{63E3E978-4A50-3539-1460-BD8D3756EB85}"/>
                  </a:ext>
                </a:extLst>
              </p:cNvPr>
              <p:cNvSpPr/>
              <p:nvPr/>
            </p:nvSpPr>
            <p:spPr>
              <a:xfrm>
                <a:off x="9916369" y="2617967"/>
                <a:ext cx="32625" cy="40947"/>
              </a:xfrm>
              <a:custGeom>
                <a:avLst/>
                <a:gdLst>
                  <a:gd name="csX0" fmla="*/ 21620 w 32625"/>
                  <a:gd name="csY0" fmla="*/ 21112 h 40947"/>
                  <a:gd name="csX1" fmla="*/ 18766 w 32625"/>
                  <a:gd name="csY1" fmla="*/ 18701 h 40947"/>
                  <a:gd name="csX2" fmla="*/ 14039 w 32625"/>
                  <a:gd name="csY2" fmla="*/ 16558 h 40947"/>
                  <a:gd name="csX3" fmla="*/ 9490 w 32625"/>
                  <a:gd name="csY3" fmla="*/ 12629 h 40947"/>
                  <a:gd name="csX4" fmla="*/ 8241 w 32625"/>
                  <a:gd name="csY4" fmla="*/ 8878 h 40947"/>
                  <a:gd name="csX5" fmla="*/ 2801 w 32625"/>
                  <a:gd name="csY5" fmla="*/ 38 h 40947"/>
                  <a:gd name="csX6" fmla="*/ 125 w 32625"/>
                  <a:gd name="csY6" fmla="*/ 5664 h 40947"/>
                  <a:gd name="csX7" fmla="*/ 4406 w 32625"/>
                  <a:gd name="csY7" fmla="*/ 13790 h 40947"/>
                  <a:gd name="csX8" fmla="*/ 14217 w 32625"/>
                  <a:gd name="csY8" fmla="*/ 28434 h 40947"/>
                  <a:gd name="csX9" fmla="*/ 17161 w 32625"/>
                  <a:gd name="csY9" fmla="*/ 27095 h 40947"/>
                  <a:gd name="csX10" fmla="*/ 19837 w 32625"/>
                  <a:gd name="csY10" fmla="*/ 31113 h 40947"/>
                  <a:gd name="csX11" fmla="*/ 17696 w 32625"/>
                  <a:gd name="csY11" fmla="*/ 36828 h 40947"/>
                  <a:gd name="csX12" fmla="*/ 22602 w 32625"/>
                  <a:gd name="csY12" fmla="*/ 40936 h 40947"/>
                  <a:gd name="csX13" fmla="*/ 27150 w 32625"/>
                  <a:gd name="csY13" fmla="*/ 37007 h 40947"/>
                  <a:gd name="csX14" fmla="*/ 32234 w 32625"/>
                  <a:gd name="csY14" fmla="*/ 31471 h 40947"/>
                  <a:gd name="csX15" fmla="*/ 30986 w 32625"/>
                  <a:gd name="csY15" fmla="*/ 22362 h 40947"/>
                  <a:gd name="csX16" fmla="*/ 21799 w 32625"/>
                  <a:gd name="csY16" fmla="*/ 21112 h 40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2625" h="40947">
                    <a:moveTo>
                      <a:pt x="21620" y="21112"/>
                    </a:moveTo>
                    <a:cubicBezTo>
                      <a:pt x="20282" y="19594"/>
                      <a:pt x="20639" y="19415"/>
                      <a:pt x="18766" y="18701"/>
                    </a:cubicBezTo>
                    <a:cubicBezTo>
                      <a:pt x="16804" y="17987"/>
                      <a:pt x="15912" y="18165"/>
                      <a:pt x="14039" y="16558"/>
                    </a:cubicBezTo>
                    <a:cubicBezTo>
                      <a:pt x="12523" y="15308"/>
                      <a:pt x="10828" y="13968"/>
                      <a:pt x="9490" y="12629"/>
                    </a:cubicBezTo>
                    <a:cubicBezTo>
                      <a:pt x="7795" y="10932"/>
                      <a:pt x="8152" y="11111"/>
                      <a:pt x="8241" y="8878"/>
                    </a:cubicBezTo>
                    <a:cubicBezTo>
                      <a:pt x="8420" y="5396"/>
                      <a:pt x="7171" y="574"/>
                      <a:pt x="2801" y="38"/>
                    </a:cubicBezTo>
                    <a:cubicBezTo>
                      <a:pt x="-499" y="-408"/>
                      <a:pt x="-54" y="3164"/>
                      <a:pt x="125" y="5664"/>
                    </a:cubicBezTo>
                    <a:cubicBezTo>
                      <a:pt x="392" y="9593"/>
                      <a:pt x="2533" y="10932"/>
                      <a:pt x="4406" y="13790"/>
                    </a:cubicBezTo>
                    <a:cubicBezTo>
                      <a:pt x="7260" y="18165"/>
                      <a:pt x="6904" y="30488"/>
                      <a:pt x="14217" y="28434"/>
                    </a:cubicBezTo>
                    <a:cubicBezTo>
                      <a:pt x="15020" y="28256"/>
                      <a:pt x="16180" y="26827"/>
                      <a:pt x="17161" y="27095"/>
                    </a:cubicBezTo>
                    <a:cubicBezTo>
                      <a:pt x="18142" y="27452"/>
                      <a:pt x="19480" y="30221"/>
                      <a:pt x="19837" y="31113"/>
                    </a:cubicBezTo>
                    <a:cubicBezTo>
                      <a:pt x="20996" y="34239"/>
                      <a:pt x="18320" y="33792"/>
                      <a:pt x="17696" y="36828"/>
                    </a:cubicBezTo>
                    <a:cubicBezTo>
                      <a:pt x="17072" y="40222"/>
                      <a:pt x="19926" y="40758"/>
                      <a:pt x="22602" y="40936"/>
                    </a:cubicBezTo>
                    <a:cubicBezTo>
                      <a:pt x="25991" y="41115"/>
                      <a:pt x="25723" y="39150"/>
                      <a:pt x="27150" y="37007"/>
                    </a:cubicBezTo>
                    <a:cubicBezTo>
                      <a:pt x="28756" y="34685"/>
                      <a:pt x="31253" y="34328"/>
                      <a:pt x="32234" y="31471"/>
                    </a:cubicBezTo>
                    <a:cubicBezTo>
                      <a:pt x="32948" y="29149"/>
                      <a:pt x="32769" y="24148"/>
                      <a:pt x="30986" y="22362"/>
                    </a:cubicBezTo>
                    <a:cubicBezTo>
                      <a:pt x="28132" y="19415"/>
                      <a:pt x="25099" y="25041"/>
                      <a:pt x="21799" y="21112"/>
                    </a:cubicBezTo>
                    <a:close/>
                  </a:path>
                </a:pathLst>
              </a:custGeom>
              <a:grpFill/>
              <a:ln w="3175" cap="flat">
                <a:solidFill>
                  <a:schemeClr val="bg1">
                    <a:lumMod val="85000"/>
                  </a:schemeClr>
                </a:solidFill>
                <a:prstDash val="solid"/>
                <a:miter/>
              </a:ln>
            </p:spPr>
            <p:txBody>
              <a:bodyPr/>
              <a:lstStyle/>
              <a:p>
                <a:endParaRPr lang="en-US"/>
              </a:p>
            </p:txBody>
          </p:sp>
          <p:sp>
            <p:nvSpPr>
              <p:cNvPr id="1197" name="Freeform 1196">
                <a:extLst>
                  <a:ext uri="{FF2B5EF4-FFF2-40B4-BE49-F238E27FC236}">
                    <a16:creationId xmlns:a16="http://schemas.microsoft.com/office/drawing/2014/main" id="{1170BE57-FBAC-8262-3D00-FC005076AA0B}"/>
                  </a:ext>
                </a:extLst>
              </p:cNvPr>
              <p:cNvSpPr/>
              <p:nvPr/>
            </p:nvSpPr>
            <p:spPr>
              <a:xfrm>
                <a:off x="9946733" y="2657487"/>
                <a:ext cx="8443" cy="8542"/>
              </a:xfrm>
              <a:custGeom>
                <a:avLst/>
                <a:gdLst>
                  <a:gd name="csX0" fmla="*/ 1067 w 8443"/>
                  <a:gd name="csY0" fmla="*/ 791 h 8542"/>
                  <a:gd name="csX1" fmla="*/ 6864 w 8443"/>
                  <a:gd name="csY1" fmla="*/ 8113 h 8542"/>
                  <a:gd name="csX2" fmla="*/ 1067 w 8443"/>
                  <a:gd name="csY2" fmla="*/ 791 h 8542"/>
                </a:gdLst>
                <a:ahLst/>
                <a:cxnLst>
                  <a:cxn ang="0">
                    <a:pos x="csX0" y="csY0"/>
                  </a:cxn>
                  <a:cxn ang="0">
                    <a:pos x="csX1" y="csY1"/>
                  </a:cxn>
                  <a:cxn ang="0">
                    <a:pos x="csX2" y="csY2"/>
                  </a:cxn>
                </a:cxnLst>
                <a:rect l="l" t="t" r="r" b="b"/>
                <a:pathLst>
                  <a:path w="8443" h="8542">
                    <a:moveTo>
                      <a:pt x="1067" y="791"/>
                    </a:moveTo>
                    <a:cubicBezTo>
                      <a:pt x="-2322" y="3827"/>
                      <a:pt x="3118" y="10257"/>
                      <a:pt x="6864" y="8113"/>
                    </a:cubicBezTo>
                    <a:cubicBezTo>
                      <a:pt x="11503" y="5434"/>
                      <a:pt x="4813" y="-2513"/>
                      <a:pt x="1067" y="791"/>
                    </a:cubicBezTo>
                    <a:close/>
                  </a:path>
                </a:pathLst>
              </a:custGeom>
              <a:grpFill/>
              <a:ln w="3175" cap="flat">
                <a:solidFill>
                  <a:schemeClr val="bg1">
                    <a:lumMod val="85000"/>
                  </a:schemeClr>
                </a:solidFill>
                <a:prstDash val="solid"/>
                <a:miter/>
              </a:ln>
            </p:spPr>
            <p:txBody>
              <a:bodyPr/>
              <a:lstStyle/>
              <a:p>
                <a:endParaRPr lang="en-US"/>
              </a:p>
            </p:txBody>
          </p:sp>
          <p:sp>
            <p:nvSpPr>
              <p:cNvPr id="1198" name="Freeform 1197">
                <a:extLst>
                  <a:ext uri="{FF2B5EF4-FFF2-40B4-BE49-F238E27FC236}">
                    <a16:creationId xmlns:a16="http://schemas.microsoft.com/office/drawing/2014/main" id="{B035EDDC-2998-46B6-7A17-4AD74D0E96B1}"/>
                  </a:ext>
                </a:extLst>
              </p:cNvPr>
              <p:cNvSpPr/>
              <p:nvPr/>
            </p:nvSpPr>
            <p:spPr>
              <a:xfrm>
                <a:off x="9899480" y="2662129"/>
                <a:ext cx="17284" cy="36513"/>
              </a:xfrm>
              <a:custGeom>
                <a:avLst/>
                <a:gdLst>
                  <a:gd name="csX0" fmla="*/ 2029 w 17284"/>
                  <a:gd name="csY0" fmla="*/ 972 h 36513"/>
                  <a:gd name="csX1" fmla="*/ 1494 w 17284"/>
                  <a:gd name="csY1" fmla="*/ 10437 h 36513"/>
                  <a:gd name="csX2" fmla="*/ 8451 w 17284"/>
                  <a:gd name="csY2" fmla="*/ 26689 h 36513"/>
                  <a:gd name="csX3" fmla="*/ 15051 w 17284"/>
                  <a:gd name="csY3" fmla="*/ 36512 h 36513"/>
                  <a:gd name="csX4" fmla="*/ 12375 w 17284"/>
                  <a:gd name="csY4" fmla="*/ 13205 h 36513"/>
                  <a:gd name="csX5" fmla="*/ 2029 w 17284"/>
                  <a:gd name="csY5" fmla="*/ 1061 h 36513"/>
                </a:gdLst>
                <a:ahLst/>
                <a:cxnLst>
                  <a:cxn ang="0">
                    <a:pos x="csX0" y="csY0"/>
                  </a:cxn>
                  <a:cxn ang="0">
                    <a:pos x="csX1" y="csY1"/>
                  </a:cxn>
                  <a:cxn ang="0">
                    <a:pos x="csX2" y="csY2"/>
                  </a:cxn>
                  <a:cxn ang="0">
                    <a:pos x="csX3" y="csY3"/>
                  </a:cxn>
                  <a:cxn ang="0">
                    <a:pos x="csX4" y="csY4"/>
                  </a:cxn>
                  <a:cxn ang="0">
                    <a:pos x="csX5" y="csY5"/>
                  </a:cxn>
                </a:cxnLst>
                <a:rect l="l" t="t" r="r" b="b"/>
                <a:pathLst>
                  <a:path w="17284" h="36513">
                    <a:moveTo>
                      <a:pt x="2029" y="972"/>
                    </a:moveTo>
                    <a:cubicBezTo>
                      <a:pt x="-1360" y="3204"/>
                      <a:pt x="245" y="7490"/>
                      <a:pt x="1494" y="10437"/>
                    </a:cubicBezTo>
                    <a:cubicBezTo>
                      <a:pt x="3813" y="15795"/>
                      <a:pt x="6132" y="21242"/>
                      <a:pt x="8451" y="26689"/>
                    </a:cubicBezTo>
                    <a:cubicBezTo>
                      <a:pt x="9432" y="29011"/>
                      <a:pt x="11662" y="36333"/>
                      <a:pt x="15051" y="36512"/>
                    </a:cubicBezTo>
                    <a:cubicBezTo>
                      <a:pt x="20938" y="36690"/>
                      <a:pt x="13446" y="15259"/>
                      <a:pt x="12375" y="13205"/>
                    </a:cubicBezTo>
                    <a:cubicBezTo>
                      <a:pt x="10413" y="9187"/>
                      <a:pt x="9521" y="-3761"/>
                      <a:pt x="2029" y="1061"/>
                    </a:cubicBezTo>
                    <a:close/>
                  </a:path>
                </a:pathLst>
              </a:custGeom>
              <a:grpFill/>
              <a:ln w="3175" cap="flat">
                <a:solidFill>
                  <a:schemeClr val="bg1">
                    <a:lumMod val="85000"/>
                  </a:schemeClr>
                </a:solidFill>
                <a:prstDash val="solid"/>
                <a:miter/>
              </a:ln>
            </p:spPr>
            <p:txBody>
              <a:bodyPr/>
              <a:lstStyle/>
              <a:p>
                <a:endParaRPr lang="en-US"/>
              </a:p>
            </p:txBody>
          </p:sp>
          <p:sp>
            <p:nvSpPr>
              <p:cNvPr id="1199" name="Freeform 1198">
                <a:extLst>
                  <a:ext uri="{FF2B5EF4-FFF2-40B4-BE49-F238E27FC236}">
                    <a16:creationId xmlns:a16="http://schemas.microsoft.com/office/drawing/2014/main" id="{FD60AF64-A857-271A-4E02-F7C502F81779}"/>
                  </a:ext>
                </a:extLst>
              </p:cNvPr>
              <p:cNvSpPr/>
              <p:nvPr/>
            </p:nvSpPr>
            <p:spPr>
              <a:xfrm>
                <a:off x="9914888" y="2703695"/>
                <a:ext cx="114666" cy="93931"/>
              </a:xfrm>
              <a:custGeom>
                <a:avLst/>
                <a:gdLst>
                  <a:gd name="csX0" fmla="*/ 81969 w 114666"/>
                  <a:gd name="csY0" fmla="*/ 60489 h 93931"/>
                  <a:gd name="csX1" fmla="*/ 74477 w 114666"/>
                  <a:gd name="csY1" fmla="*/ 64061 h 93931"/>
                  <a:gd name="csX2" fmla="*/ 65468 w 114666"/>
                  <a:gd name="csY2" fmla="*/ 64775 h 93931"/>
                  <a:gd name="csX3" fmla="*/ 56281 w 114666"/>
                  <a:gd name="csY3" fmla="*/ 59418 h 93931"/>
                  <a:gd name="csX4" fmla="*/ 47719 w 114666"/>
                  <a:gd name="csY4" fmla="*/ 55042 h 93931"/>
                  <a:gd name="csX5" fmla="*/ 41386 w 114666"/>
                  <a:gd name="csY5" fmla="*/ 51292 h 93931"/>
                  <a:gd name="csX6" fmla="*/ 33091 w 114666"/>
                  <a:gd name="csY6" fmla="*/ 52095 h 93931"/>
                  <a:gd name="csX7" fmla="*/ 25599 w 114666"/>
                  <a:gd name="csY7" fmla="*/ 47541 h 93931"/>
                  <a:gd name="csX8" fmla="*/ 22031 w 114666"/>
                  <a:gd name="csY8" fmla="*/ 43791 h 93931"/>
                  <a:gd name="csX9" fmla="*/ 17125 w 114666"/>
                  <a:gd name="csY9" fmla="*/ 42362 h 93931"/>
                  <a:gd name="csX10" fmla="*/ 15520 w 114666"/>
                  <a:gd name="csY10" fmla="*/ 27896 h 93931"/>
                  <a:gd name="csX11" fmla="*/ 11149 w 114666"/>
                  <a:gd name="csY11" fmla="*/ 20931 h 93931"/>
                  <a:gd name="csX12" fmla="*/ 9901 w 114666"/>
                  <a:gd name="csY12" fmla="*/ 12001 h 93931"/>
                  <a:gd name="csX13" fmla="*/ 7403 w 114666"/>
                  <a:gd name="csY13" fmla="*/ 4857 h 93931"/>
                  <a:gd name="csX14" fmla="*/ 1249 w 114666"/>
                  <a:gd name="csY14" fmla="*/ 35 h 93931"/>
                  <a:gd name="csX15" fmla="*/ 2319 w 114666"/>
                  <a:gd name="csY15" fmla="*/ 19770 h 93931"/>
                  <a:gd name="csX16" fmla="*/ 8295 w 114666"/>
                  <a:gd name="csY16" fmla="*/ 38879 h 93931"/>
                  <a:gd name="csX17" fmla="*/ 12844 w 114666"/>
                  <a:gd name="csY17" fmla="*/ 54060 h 93931"/>
                  <a:gd name="csX18" fmla="*/ 16412 w 114666"/>
                  <a:gd name="csY18" fmla="*/ 61293 h 93931"/>
                  <a:gd name="csX19" fmla="*/ 19890 w 114666"/>
                  <a:gd name="csY19" fmla="*/ 62454 h 93931"/>
                  <a:gd name="csX20" fmla="*/ 25420 w 114666"/>
                  <a:gd name="csY20" fmla="*/ 65132 h 93931"/>
                  <a:gd name="csX21" fmla="*/ 33626 w 114666"/>
                  <a:gd name="csY21" fmla="*/ 69865 h 93931"/>
                  <a:gd name="csX22" fmla="*/ 42724 w 114666"/>
                  <a:gd name="csY22" fmla="*/ 77634 h 93931"/>
                  <a:gd name="csX23" fmla="*/ 48878 w 114666"/>
                  <a:gd name="csY23" fmla="*/ 83974 h 93931"/>
                  <a:gd name="csX24" fmla="*/ 52981 w 114666"/>
                  <a:gd name="csY24" fmla="*/ 84689 h 93931"/>
                  <a:gd name="csX25" fmla="*/ 56727 w 114666"/>
                  <a:gd name="csY25" fmla="*/ 87814 h 93931"/>
                  <a:gd name="csX26" fmla="*/ 64219 w 114666"/>
                  <a:gd name="csY26" fmla="*/ 91832 h 93931"/>
                  <a:gd name="csX27" fmla="*/ 99094 w 114666"/>
                  <a:gd name="csY27" fmla="*/ 83617 h 93931"/>
                  <a:gd name="csX28" fmla="*/ 108994 w 114666"/>
                  <a:gd name="csY28" fmla="*/ 77991 h 93931"/>
                  <a:gd name="csX29" fmla="*/ 114257 w 114666"/>
                  <a:gd name="csY29" fmla="*/ 70401 h 93931"/>
                  <a:gd name="csX30" fmla="*/ 107478 w 114666"/>
                  <a:gd name="csY30" fmla="*/ 68436 h 93931"/>
                  <a:gd name="csX31" fmla="*/ 99629 w 114666"/>
                  <a:gd name="csY31" fmla="*/ 67008 h 93931"/>
                  <a:gd name="csX32" fmla="*/ 93742 w 114666"/>
                  <a:gd name="csY32" fmla="*/ 61829 h 93931"/>
                  <a:gd name="csX33" fmla="*/ 82147 w 114666"/>
                  <a:gd name="csY33" fmla="*/ 60579 h 939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14666" h="93931">
                    <a:moveTo>
                      <a:pt x="81969" y="60489"/>
                    </a:moveTo>
                    <a:cubicBezTo>
                      <a:pt x="78044" y="60579"/>
                      <a:pt x="77687" y="62632"/>
                      <a:pt x="74477" y="64061"/>
                    </a:cubicBezTo>
                    <a:cubicBezTo>
                      <a:pt x="72247" y="65043"/>
                      <a:pt x="67965" y="65222"/>
                      <a:pt x="65468" y="64775"/>
                    </a:cubicBezTo>
                    <a:cubicBezTo>
                      <a:pt x="61900" y="64150"/>
                      <a:pt x="59225" y="61293"/>
                      <a:pt x="56281" y="59418"/>
                    </a:cubicBezTo>
                    <a:cubicBezTo>
                      <a:pt x="53605" y="57721"/>
                      <a:pt x="50394" y="56828"/>
                      <a:pt x="47719" y="55042"/>
                    </a:cubicBezTo>
                    <a:cubicBezTo>
                      <a:pt x="45578" y="53613"/>
                      <a:pt x="43705" y="51649"/>
                      <a:pt x="41386" y="51292"/>
                    </a:cubicBezTo>
                    <a:cubicBezTo>
                      <a:pt x="38532" y="50756"/>
                      <a:pt x="35767" y="51738"/>
                      <a:pt x="33091" y="52095"/>
                    </a:cubicBezTo>
                    <a:cubicBezTo>
                      <a:pt x="29256" y="52542"/>
                      <a:pt x="27739" y="50220"/>
                      <a:pt x="25599" y="47541"/>
                    </a:cubicBezTo>
                    <a:cubicBezTo>
                      <a:pt x="24528" y="46202"/>
                      <a:pt x="23547" y="44594"/>
                      <a:pt x="22031" y="43791"/>
                    </a:cubicBezTo>
                    <a:cubicBezTo>
                      <a:pt x="20604" y="42987"/>
                      <a:pt x="18463" y="43433"/>
                      <a:pt x="17125" y="42362"/>
                    </a:cubicBezTo>
                    <a:cubicBezTo>
                      <a:pt x="12933" y="38969"/>
                      <a:pt x="17482" y="31736"/>
                      <a:pt x="15520" y="27896"/>
                    </a:cubicBezTo>
                    <a:cubicBezTo>
                      <a:pt x="14182" y="25306"/>
                      <a:pt x="12041" y="23699"/>
                      <a:pt x="11149" y="20931"/>
                    </a:cubicBezTo>
                    <a:cubicBezTo>
                      <a:pt x="10257" y="18073"/>
                      <a:pt x="10792" y="14858"/>
                      <a:pt x="9901" y="12001"/>
                    </a:cubicBezTo>
                    <a:cubicBezTo>
                      <a:pt x="9098" y="9501"/>
                      <a:pt x="8117" y="7447"/>
                      <a:pt x="7403" y="4857"/>
                    </a:cubicBezTo>
                    <a:cubicBezTo>
                      <a:pt x="6601" y="2089"/>
                      <a:pt x="4192" y="-322"/>
                      <a:pt x="1249" y="35"/>
                    </a:cubicBezTo>
                    <a:cubicBezTo>
                      <a:pt x="-1427" y="5572"/>
                      <a:pt x="803" y="14233"/>
                      <a:pt x="2319" y="19770"/>
                    </a:cubicBezTo>
                    <a:cubicBezTo>
                      <a:pt x="4103" y="26020"/>
                      <a:pt x="6333" y="32539"/>
                      <a:pt x="8295" y="38879"/>
                    </a:cubicBezTo>
                    <a:cubicBezTo>
                      <a:pt x="9901" y="44059"/>
                      <a:pt x="10703" y="48970"/>
                      <a:pt x="12844" y="54060"/>
                    </a:cubicBezTo>
                    <a:cubicBezTo>
                      <a:pt x="13825" y="56382"/>
                      <a:pt x="14360" y="59686"/>
                      <a:pt x="16412" y="61293"/>
                    </a:cubicBezTo>
                    <a:cubicBezTo>
                      <a:pt x="17393" y="62007"/>
                      <a:pt x="18820" y="62096"/>
                      <a:pt x="19890" y="62454"/>
                    </a:cubicBezTo>
                    <a:cubicBezTo>
                      <a:pt x="21674" y="63168"/>
                      <a:pt x="23547" y="64240"/>
                      <a:pt x="25420" y="65132"/>
                    </a:cubicBezTo>
                    <a:cubicBezTo>
                      <a:pt x="28275" y="66561"/>
                      <a:pt x="31040" y="67990"/>
                      <a:pt x="33626" y="69865"/>
                    </a:cubicBezTo>
                    <a:cubicBezTo>
                      <a:pt x="36837" y="72098"/>
                      <a:pt x="40316" y="74598"/>
                      <a:pt x="42724" y="77634"/>
                    </a:cubicBezTo>
                    <a:cubicBezTo>
                      <a:pt x="44508" y="79956"/>
                      <a:pt x="46113" y="82813"/>
                      <a:pt x="48878" y="83974"/>
                    </a:cubicBezTo>
                    <a:cubicBezTo>
                      <a:pt x="50127" y="84421"/>
                      <a:pt x="51732" y="84063"/>
                      <a:pt x="52981" y="84689"/>
                    </a:cubicBezTo>
                    <a:cubicBezTo>
                      <a:pt x="54319" y="85314"/>
                      <a:pt x="55478" y="86921"/>
                      <a:pt x="56727" y="87814"/>
                    </a:cubicBezTo>
                    <a:cubicBezTo>
                      <a:pt x="59046" y="89689"/>
                      <a:pt x="61543" y="90493"/>
                      <a:pt x="64219" y="91832"/>
                    </a:cubicBezTo>
                    <a:cubicBezTo>
                      <a:pt x="75904" y="98083"/>
                      <a:pt x="88480" y="88885"/>
                      <a:pt x="99094" y="83617"/>
                    </a:cubicBezTo>
                    <a:cubicBezTo>
                      <a:pt x="102483" y="81920"/>
                      <a:pt x="105694" y="79777"/>
                      <a:pt x="108994" y="77991"/>
                    </a:cubicBezTo>
                    <a:cubicBezTo>
                      <a:pt x="111581" y="76562"/>
                      <a:pt x="116041" y="74062"/>
                      <a:pt x="114257" y="70401"/>
                    </a:cubicBezTo>
                    <a:cubicBezTo>
                      <a:pt x="113186" y="68258"/>
                      <a:pt x="109529" y="68347"/>
                      <a:pt x="107478" y="68436"/>
                    </a:cubicBezTo>
                    <a:cubicBezTo>
                      <a:pt x="104267" y="68526"/>
                      <a:pt x="102483" y="69240"/>
                      <a:pt x="99629" y="67008"/>
                    </a:cubicBezTo>
                    <a:cubicBezTo>
                      <a:pt x="97488" y="65311"/>
                      <a:pt x="96329" y="62989"/>
                      <a:pt x="93742" y="61829"/>
                    </a:cubicBezTo>
                    <a:cubicBezTo>
                      <a:pt x="90085" y="60221"/>
                      <a:pt x="85983" y="60489"/>
                      <a:pt x="82147" y="60579"/>
                    </a:cubicBezTo>
                    <a:close/>
                  </a:path>
                </a:pathLst>
              </a:custGeom>
              <a:grpFill/>
              <a:ln w="3175" cap="flat">
                <a:solidFill>
                  <a:schemeClr val="bg1">
                    <a:lumMod val="85000"/>
                  </a:schemeClr>
                </a:solidFill>
                <a:prstDash val="solid"/>
                <a:miter/>
              </a:ln>
            </p:spPr>
            <p:txBody>
              <a:bodyPr/>
              <a:lstStyle/>
              <a:p>
                <a:endParaRPr lang="en-US"/>
              </a:p>
            </p:txBody>
          </p:sp>
          <p:sp>
            <p:nvSpPr>
              <p:cNvPr id="1200" name="Freeform 1199">
                <a:extLst>
                  <a:ext uri="{FF2B5EF4-FFF2-40B4-BE49-F238E27FC236}">
                    <a16:creationId xmlns:a16="http://schemas.microsoft.com/office/drawing/2014/main" id="{4FCF47F6-6D0D-5ED1-DD95-011DF3B937B8}"/>
                  </a:ext>
                </a:extLst>
              </p:cNvPr>
              <p:cNvSpPr/>
              <p:nvPr/>
            </p:nvSpPr>
            <p:spPr>
              <a:xfrm>
                <a:off x="9957125" y="2726572"/>
                <a:ext cx="13881" cy="17871"/>
              </a:xfrm>
              <a:custGeom>
                <a:avLst/>
                <a:gdLst>
                  <a:gd name="csX0" fmla="*/ 6105 w 13881"/>
                  <a:gd name="csY0" fmla="*/ 1180 h 17871"/>
                  <a:gd name="csX1" fmla="*/ 4143 w 13881"/>
                  <a:gd name="csY1" fmla="*/ 6627 h 17871"/>
                  <a:gd name="csX2" fmla="*/ 308 w 13881"/>
                  <a:gd name="csY2" fmla="*/ 13235 h 17871"/>
                  <a:gd name="csX3" fmla="*/ 9584 w 13881"/>
                  <a:gd name="csY3" fmla="*/ 17789 h 17871"/>
                  <a:gd name="csX4" fmla="*/ 11011 w 13881"/>
                  <a:gd name="csY4" fmla="*/ 13502 h 17871"/>
                  <a:gd name="csX5" fmla="*/ 13419 w 13881"/>
                  <a:gd name="csY5" fmla="*/ 7698 h 17871"/>
                  <a:gd name="csX6" fmla="*/ 6105 w 13881"/>
                  <a:gd name="csY6" fmla="*/ 1090 h 178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881" h="17871">
                    <a:moveTo>
                      <a:pt x="6105" y="1180"/>
                    </a:moveTo>
                    <a:cubicBezTo>
                      <a:pt x="3964" y="2698"/>
                      <a:pt x="5213" y="4662"/>
                      <a:pt x="4143" y="6627"/>
                    </a:cubicBezTo>
                    <a:cubicBezTo>
                      <a:pt x="2805" y="9127"/>
                      <a:pt x="-1119" y="9573"/>
                      <a:pt x="308" y="13235"/>
                    </a:cubicBezTo>
                    <a:cubicBezTo>
                      <a:pt x="1467" y="16181"/>
                      <a:pt x="6551" y="18325"/>
                      <a:pt x="9584" y="17789"/>
                    </a:cubicBezTo>
                    <a:cubicBezTo>
                      <a:pt x="12705" y="17253"/>
                      <a:pt x="11546" y="15646"/>
                      <a:pt x="11011" y="13502"/>
                    </a:cubicBezTo>
                    <a:cubicBezTo>
                      <a:pt x="10030" y="9573"/>
                      <a:pt x="12170" y="10824"/>
                      <a:pt x="13419" y="7698"/>
                    </a:cubicBezTo>
                    <a:cubicBezTo>
                      <a:pt x="15381" y="2876"/>
                      <a:pt x="10743" y="-2303"/>
                      <a:pt x="6105" y="1090"/>
                    </a:cubicBezTo>
                    <a:close/>
                  </a:path>
                </a:pathLst>
              </a:custGeom>
              <a:grpFill/>
              <a:ln w="3175" cap="flat">
                <a:solidFill>
                  <a:schemeClr val="bg1">
                    <a:lumMod val="85000"/>
                  </a:schemeClr>
                </a:solidFill>
                <a:prstDash val="solid"/>
                <a:miter/>
              </a:ln>
            </p:spPr>
            <p:txBody>
              <a:bodyPr/>
              <a:lstStyle/>
              <a:p>
                <a:endParaRPr lang="en-US"/>
              </a:p>
            </p:txBody>
          </p:sp>
          <p:sp>
            <p:nvSpPr>
              <p:cNvPr id="1201" name="Freeform 1200">
                <a:extLst>
                  <a:ext uri="{FF2B5EF4-FFF2-40B4-BE49-F238E27FC236}">
                    <a16:creationId xmlns:a16="http://schemas.microsoft.com/office/drawing/2014/main" id="{99E5DC6D-405B-C39C-3B1E-51E6C403E21A}"/>
                  </a:ext>
                </a:extLst>
              </p:cNvPr>
              <p:cNvSpPr/>
              <p:nvPr/>
            </p:nvSpPr>
            <p:spPr>
              <a:xfrm>
                <a:off x="9972171" y="2738577"/>
                <a:ext cx="10844" cy="16928"/>
              </a:xfrm>
              <a:custGeom>
                <a:avLst/>
                <a:gdLst>
                  <a:gd name="csX0" fmla="*/ 1406 w 10844"/>
                  <a:gd name="csY0" fmla="*/ 10427 h 16928"/>
                  <a:gd name="csX1" fmla="*/ 9166 w 10844"/>
                  <a:gd name="csY1" fmla="*/ 16410 h 16928"/>
                  <a:gd name="csX2" fmla="*/ 10415 w 10844"/>
                  <a:gd name="csY2" fmla="*/ 11945 h 16928"/>
                  <a:gd name="csX3" fmla="*/ 6847 w 10844"/>
                  <a:gd name="csY3" fmla="*/ 9355 h 16928"/>
                  <a:gd name="csX4" fmla="*/ 2209 w 10844"/>
                  <a:gd name="csY4" fmla="*/ 157 h 16928"/>
                  <a:gd name="csX5" fmla="*/ 1495 w 10844"/>
                  <a:gd name="csY5" fmla="*/ 10427 h 16928"/>
                </a:gdLst>
                <a:ahLst/>
                <a:cxnLst>
                  <a:cxn ang="0">
                    <a:pos x="csX0" y="csY0"/>
                  </a:cxn>
                  <a:cxn ang="0">
                    <a:pos x="csX1" y="csY1"/>
                  </a:cxn>
                  <a:cxn ang="0">
                    <a:pos x="csX2" y="csY2"/>
                  </a:cxn>
                  <a:cxn ang="0">
                    <a:pos x="csX3" y="csY3"/>
                  </a:cxn>
                  <a:cxn ang="0">
                    <a:pos x="csX4" y="csY4"/>
                  </a:cxn>
                  <a:cxn ang="0">
                    <a:pos x="csX5" y="csY5"/>
                  </a:cxn>
                </a:cxnLst>
                <a:rect l="l" t="t" r="r" b="b"/>
                <a:pathLst>
                  <a:path w="10844" h="16928">
                    <a:moveTo>
                      <a:pt x="1406" y="10427"/>
                    </a:moveTo>
                    <a:cubicBezTo>
                      <a:pt x="1585" y="13999"/>
                      <a:pt x="4796" y="18463"/>
                      <a:pt x="9166" y="16410"/>
                    </a:cubicBezTo>
                    <a:cubicBezTo>
                      <a:pt x="10772" y="15695"/>
                      <a:pt x="11307" y="13463"/>
                      <a:pt x="10415" y="11945"/>
                    </a:cubicBezTo>
                    <a:cubicBezTo>
                      <a:pt x="9612" y="10516"/>
                      <a:pt x="8007" y="10516"/>
                      <a:pt x="6847" y="9355"/>
                    </a:cubicBezTo>
                    <a:cubicBezTo>
                      <a:pt x="4617" y="7301"/>
                      <a:pt x="5242" y="1229"/>
                      <a:pt x="2209" y="157"/>
                    </a:cubicBezTo>
                    <a:cubicBezTo>
                      <a:pt x="-2251" y="-1360"/>
                      <a:pt x="1406" y="8551"/>
                      <a:pt x="1495" y="10427"/>
                    </a:cubicBezTo>
                    <a:close/>
                  </a:path>
                </a:pathLst>
              </a:custGeom>
              <a:grpFill/>
              <a:ln w="3175" cap="flat">
                <a:solidFill>
                  <a:schemeClr val="bg1">
                    <a:lumMod val="85000"/>
                  </a:schemeClr>
                </a:solidFill>
                <a:prstDash val="solid"/>
                <a:miter/>
              </a:ln>
            </p:spPr>
            <p:txBody>
              <a:bodyPr/>
              <a:lstStyle/>
              <a:p>
                <a:endParaRPr lang="en-US"/>
              </a:p>
            </p:txBody>
          </p:sp>
          <p:sp>
            <p:nvSpPr>
              <p:cNvPr id="1202" name="Freeform 1201">
                <a:extLst>
                  <a:ext uri="{FF2B5EF4-FFF2-40B4-BE49-F238E27FC236}">
                    <a16:creationId xmlns:a16="http://schemas.microsoft.com/office/drawing/2014/main" id="{34BDF7A5-8BA7-0343-D295-16EA081E17B9}"/>
                  </a:ext>
                </a:extLst>
              </p:cNvPr>
              <p:cNvSpPr/>
              <p:nvPr/>
            </p:nvSpPr>
            <p:spPr>
              <a:xfrm>
                <a:off x="10007730" y="2732983"/>
                <a:ext cx="19228" cy="17009"/>
              </a:xfrm>
              <a:custGeom>
                <a:avLst/>
                <a:gdLst>
                  <a:gd name="csX0" fmla="*/ 11157 w 19228"/>
                  <a:gd name="csY0" fmla="*/ 1018 h 17009"/>
                  <a:gd name="csX1" fmla="*/ 6163 w 19228"/>
                  <a:gd name="csY1" fmla="*/ 2626 h 17009"/>
                  <a:gd name="csX2" fmla="*/ 2149 w 19228"/>
                  <a:gd name="csY2" fmla="*/ 751 h 17009"/>
                  <a:gd name="csX3" fmla="*/ 8 w 19228"/>
                  <a:gd name="csY3" fmla="*/ 6466 h 17009"/>
                  <a:gd name="csX4" fmla="*/ 3576 w 19228"/>
                  <a:gd name="csY4" fmla="*/ 10305 h 17009"/>
                  <a:gd name="csX5" fmla="*/ 8749 w 19228"/>
                  <a:gd name="csY5" fmla="*/ 13252 h 17009"/>
                  <a:gd name="csX6" fmla="*/ 17134 w 19228"/>
                  <a:gd name="csY6" fmla="*/ 16556 h 17009"/>
                  <a:gd name="csX7" fmla="*/ 17312 w 19228"/>
                  <a:gd name="csY7" fmla="*/ 6376 h 17009"/>
                  <a:gd name="csX8" fmla="*/ 11157 w 19228"/>
                  <a:gd name="csY8" fmla="*/ 1108 h 17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228" h="17009">
                    <a:moveTo>
                      <a:pt x="11157" y="1018"/>
                    </a:moveTo>
                    <a:cubicBezTo>
                      <a:pt x="9195" y="1733"/>
                      <a:pt x="8392" y="4590"/>
                      <a:pt x="6163" y="2626"/>
                    </a:cubicBezTo>
                    <a:cubicBezTo>
                      <a:pt x="4736" y="1376"/>
                      <a:pt x="5449" y="-1303"/>
                      <a:pt x="2149" y="751"/>
                    </a:cubicBezTo>
                    <a:cubicBezTo>
                      <a:pt x="543" y="1822"/>
                      <a:pt x="-81" y="4680"/>
                      <a:pt x="8" y="6466"/>
                    </a:cubicBezTo>
                    <a:cubicBezTo>
                      <a:pt x="187" y="9323"/>
                      <a:pt x="1257" y="9502"/>
                      <a:pt x="3576" y="10305"/>
                    </a:cubicBezTo>
                    <a:cubicBezTo>
                      <a:pt x="5984" y="11109"/>
                      <a:pt x="7144" y="11109"/>
                      <a:pt x="8749" y="13252"/>
                    </a:cubicBezTo>
                    <a:cubicBezTo>
                      <a:pt x="10265" y="15127"/>
                      <a:pt x="14279" y="18164"/>
                      <a:pt x="17134" y="16556"/>
                    </a:cubicBezTo>
                    <a:cubicBezTo>
                      <a:pt x="21236" y="14234"/>
                      <a:pt x="18204" y="9323"/>
                      <a:pt x="17312" y="6376"/>
                    </a:cubicBezTo>
                    <a:cubicBezTo>
                      <a:pt x="16242" y="2983"/>
                      <a:pt x="15617" y="-410"/>
                      <a:pt x="11157" y="1108"/>
                    </a:cubicBezTo>
                    <a:close/>
                  </a:path>
                </a:pathLst>
              </a:custGeom>
              <a:grpFill/>
              <a:ln w="3175" cap="flat">
                <a:solidFill>
                  <a:schemeClr val="bg1">
                    <a:lumMod val="85000"/>
                  </a:schemeClr>
                </a:solidFill>
                <a:prstDash val="solid"/>
                <a:miter/>
              </a:ln>
            </p:spPr>
            <p:txBody>
              <a:bodyPr/>
              <a:lstStyle/>
              <a:p>
                <a:endParaRPr lang="en-US"/>
              </a:p>
            </p:txBody>
          </p:sp>
          <p:sp>
            <p:nvSpPr>
              <p:cNvPr id="1203" name="Freeform 1202">
                <a:extLst>
                  <a:ext uri="{FF2B5EF4-FFF2-40B4-BE49-F238E27FC236}">
                    <a16:creationId xmlns:a16="http://schemas.microsoft.com/office/drawing/2014/main" id="{2D340B14-3ACA-8900-8BE8-06C812E9E020}"/>
                  </a:ext>
                </a:extLst>
              </p:cNvPr>
              <p:cNvSpPr/>
              <p:nvPr/>
            </p:nvSpPr>
            <p:spPr>
              <a:xfrm>
                <a:off x="10115839" y="2788778"/>
                <a:ext cx="7850" cy="10070"/>
              </a:xfrm>
              <a:custGeom>
                <a:avLst/>
                <a:gdLst>
                  <a:gd name="csX0" fmla="*/ 982 w 7850"/>
                  <a:gd name="csY0" fmla="*/ 7107 h 10070"/>
                  <a:gd name="csX1" fmla="*/ 6601 w 7850"/>
                  <a:gd name="csY1" fmla="*/ 9697 h 10070"/>
                  <a:gd name="csX2" fmla="*/ 7671 w 7850"/>
                  <a:gd name="csY2" fmla="*/ 4428 h 10070"/>
                  <a:gd name="csX3" fmla="*/ 4817 w 7850"/>
                  <a:gd name="csY3" fmla="*/ 53 h 10070"/>
                  <a:gd name="csX4" fmla="*/ 893 w 7850"/>
                  <a:gd name="csY4" fmla="*/ 7196 h 10070"/>
                </a:gdLst>
                <a:ahLst/>
                <a:cxnLst>
                  <a:cxn ang="0">
                    <a:pos x="csX0" y="csY0"/>
                  </a:cxn>
                  <a:cxn ang="0">
                    <a:pos x="csX1" y="csY1"/>
                  </a:cxn>
                  <a:cxn ang="0">
                    <a:pos x="csX2" y="csY2"/>
                  </a:cxn>
                  <a:cxn ang="0">
                    <a:pos x="csX3" y="csY3"/>
                  </a:cxn>
                  <a:cxn ang="0">
                    <a:pos x="csX4" y="csY4"/>
                  </a:cxn>
                </a:cxnLst>
                <a:rect l="l" t="t" r="r" b="b"/>
                <a:pathLst>
                  <a:path w="7850" h="10070">
                    <a:moveTo>
                      <a:pt x="982" y="7107"/>
                    </a:moveTo>
                    <a:cubicBezTo>
                      <a:pt x="2231" y="8447"/>
                      <a:pt x="4639" y="11036"/>
                      <a:pt x="6601" y="9697"/>
                    </a:cubicBezTo>
                    <a:cubicBezTo>
                      <a:pt x="8117" y="8715"/>
                      <a:pt x="7939" y="5946"/>
                      <a:pt x="7671" y="4428"/>
                    </a:cubicBezTo>
                    <a:cubicBezTo>
                      <a:pt x="7404" y="2910"/>
                      <a:pt x="6690" y="410"/>
                      <a:pt x="4817" y="53"/>
                    </a:cubicBezTo>
                    <a:cubicBezTo>
                      <a:pt x="1339" y="-572"/>
                      <a:pt x="-1515" y="4518"/>
                      <a:pt x="893" y="7196"/>
                    </a:cubicBezTo>
                    <a:close/>
                  </a:path>
                </a:pathLst>
              </a:custGeom>
              <a:grpFill/>
              <a:ln w="3175" cap="flat">
                <a:solidFill>
                  <a:schemeClr val="bg1">
                    <a:lumMod val="85000"/>
                  </a:schemeClr>
                </a:solidFill>
                <a:prstDash val="solid"/>
                <a:miter/>
              </a:ln>
            </p:spPr>
            <p:txBody>
              <a:bodyPr/>
              <a:lstStyle/>
              <a:p>
                <a:endParaRPr lang="en-US"/>
              </a:p>
            </p:txBody>
          </p:sp>
        </p:grpSp>
        <p:grpSp>
          <p:nvGrpSpPr>
            <p:cNvPr id="947" name="Graphic 10">
              <a:extLst>
                <a:ext uri="{FF2B5EF4-FFF2-40B4-BE49-F238E27FC236}">
                  <a16:creationId xmlns:a16="http://schemas.microsoft.com/office/drawing/2014/main" id="{7BCCEF4F-A56C-6C39-2CDC-8E45C54ADDAF}"/>
                </a:ext>
              </a:extLst>
            </p:cNvPr>
            <p:cNvGrpSpPr/>
            <p:nvPr/>
          </p:nvGrpSpPr>
          <p:grpSpPr>
            <a:xfrm>
              <a:off x="10714416" y="2397174"/>
              <a:ext cx="519218" cy="474523"/>
              <a:chOff x="10714416" y="2397174"/>
              <a:chExt cx="519218" cy="474523"/>
            </a:xfrm>
            <a:grpFill/>
          </p:grpSpPr>
          <p:sp>
            <p:nvSpPr>
              <p:cNvPr id="1183" name="Freeform 1182">
                <a:extLst>
                  <a:ext uri="{FF2B5EF4-FFF2-40B4-BE49-F238E27FC236}">
                    <a16:creationId xmlns:a16="http://schemas.microsoft.com/office/drawing/2014/main" id="{8E7310EE-642A-5FB9-60BB-B6B941F72EA5}"/>
                  </a:ext>
                </a:extLst>
              </p:cNvPr>
              <p:cNvSpPr/>
              <p:nvPr/>
            </p:nvSpPr>
            <p:spPr>
              <a:xfrm>
                <a:off x="10714416" y="2397174"/>
                <a:ext cx="516549" cy="474523"/>
              </a:xfrm>
              <a:custGeom>
                <a:avLst/>
                <a:gdLst>
                  <a:gd name="csX0" fmla="*/ 513574 w 516549"/>
                  <a:gd name="csY0" fmla="*/ 94565 h 474523"/>
                  <a:gd name="csX1" fmla="*/ 505993 w 516549"/>
                  <a:gd name="csY1" fmla="*/ 65098 h 474523"/>
                  <a:gd name="csX2" fmla="*/ 499749 w 516549"/>
                  <a:gd name="csY2" fmla="*/ 37505 h 474523"/>
                  <a:gd name="csX3" fmla="*/ 492970 w 516549"/>
                  <a:gd name="csY3" fmla="*/ 16163 h 474523"/>
                  <a:gd name="csX4" fmla="*/ 488600 w 516549"/>
                  <a:gd name="csY4" fmla="*/ 0 h 474523"/>
                  <a:gd name="csX5" fmla="*/ 450158 w 516549"/>
                  <a:gd name="csY5" fmla="*/ 0 h 474523"/>
                  <a:gd name="csX6" fmla="*/ 449088 w 516549"/>
                  <a:gd name="csY6" fmla="*/ 10805 h 474523"/>
                  <a:gd name="csX7" fmla="*/ 260711 w 516549"/>
                  <a:gd name="csY7" fmla="*/ 9198 h 474523"/>
                  <a:gd name="csX8" fmla="*/ 51821 w 516549"/>
                  <a:gd name="csY8" fmla="*/ 7055 h 474523"/>
                  <a:gd name="csX9" fmla="*/ 0 w 516549"/>
                  <a:gd name="csY9" fmla="*/ 131088 h 474523"/>
                  <a:gd name="csX10" fmla="*/ 3211 w 516549"/>
                  <a:gd name="csY10" fmla="*/ 463719 h 474523"/>
                  <a:gd name="csX11" fmla="*/ 399318 w 516549"/>
                  <a:gd name="csY11" fmla="*/ 463719 h 474523"/>
                  <a:gd name="csX12" fmla="*/ 413410 w 516549"/>
                  <a:gd name="csY12" fmla="*/ 469166 h 474523"/>
                  <a:gd name="csX13" fmla="*/ 472991 w 516549"/>
                  <a:gd name="csY13" fmla="*/ 467559 h 474523"/>
                  <a:gd name="csX14" fmla="*/ 480572 w 516549"/>
                  <a:gd name="csY14" fmla="*/ 474077 h 474523"/>
                  <a:gd name="csX15" fmla="*/ 493327 w 516549"/>
                  <a:gd name="csY15" fmla="*/ 474524 h 474523"/>
                  <a:gd name="csX16" fmla="*/ 492703 w 516549"/>
                  <a:gd name="csY16" fmla="*/ 466666 h 474523"/>
                  <a:gd name="csX17" fmla="*/ 494754 w 516549"/>
                  <a:gd name="csY17" fmla="*/ 458718 h 474523"/>
                  <a:gd name="csX18" fmla="*/ 495825 w 516549"/>
                  <a:gd name="csY18" fmla="*/ 436662 h 474523"/>
                  <a:gd name="csX19" fmla="*/ 500195 w 516549"/>
                  <a:gd name="csY19" fmla="*/ 409784 h 474523"/>
                  <a:gd name="csX20" fmla="*/ 501711 w 516549"/>
                  <a:gd name="csY20" fmla="*/ 401122 h 474523"/>
                  <a:gd name="csX21" fmla="*/ 503139 w 516549"/>
                  <a:gd name="csY21" fmla="*/ 380941 h 474523"/>
                  <a:gd name="csX22" fmla="*/ 506706 w 516549"/>
                  <a:gd name="csY22" fmla="*/ 352544 h 474523"/>
                  <a:gd name="csX23" fmla="*/ 510185 w 516549"/>
                  <a:gd name="csY23" fmla="*/ 335667 h 474523"/>
                  <a:gd name="csX24" fmla="*/ 510363 w 516549"/>
                  <a:gd name="csY24" fmla="*/ 317629 h 474523"/>
                  <a:gd name="csX25" fmla="*/ 511434 w 516549"/>
                  <a:gd name="csY25" fmla="*/ 307538 h 474523"/>
                  <a:gd name="csX26" fmla="*/ 505368 w 516549"/>
                  <a:gd name="csY26" fmla="*/ 306645 h 474523"/>
                  <a:gd name="csX27" fmla="*/ 505725 w 516549"/>
                  <a:gd name="csY27" fmla="*/ 282178 h 474523"/>
                  <a:gd name="csX28" fmla="*/ 505725 w 516549"/>
                  <a:gd name="csY28" fmla="*/ 271373 h 474523"/>
                  <a:gd name="csX29" fmla="*/ 508223 w 516549"/>
                  <a:gd name="csY29" fmla="*/ 260568 h 474523"/>
                  <a:gd name="csX30" fmla="*/ 507955 w 516549"/>
                  <a:gd name="csY30" fmla="*/ 245745 h 474523"/>
                  <a:gd name="csX31" fmla="*/ 506528 w 516549"/>
                  <a:gd name="csY31" fmla="*/ 218242 h 474523"/>
                  <a:gd name="csX32" fmla="*/ 506528 w 516549"/>
                  <a:gd name="csY32" fmla="*/ 176897 h 474523"/>
                  <a:gd name="csX33" fmla="*/ 507241 w 516549"/>
                  <a:gd name="csY33" fmla="*/ 160020 h 474523"/>
                  <a:gd name="csX34" fmla="*/ 503674 w 516549"/>
                  <a:gd name="csY34" fmla="*/ 144661 h 474523"/>
                  <a:gd name="csX35" fmla="*/ 503674 w 516549"/>
                  <a:gd name="csY35" fmla="*/ 116086 h 474523"/>
                  <a:gd name="csX36" fmla="*/ 500106 w 516549"/>
                  <a:gd name="csY36" fmla="*/ 93315 h 474523"/>
                  <a:gd name="csX37" fmla="*/ 505101 w 516549"/>
                  <a:gd name="csY37" fmla="*/ 90011 h 474523"/>
                  <a:gd name="csX38" fmla="*/ 508044 w 516549"/>
                  <a:gd name="csY38" fmla="*/ 102066 h 474523"/>
                  <a:gd name="csX39" fmla="*/ 513842 w 516549"/>
                  <a:gd name="csY39" fmla="*/ 119747 h 474523"/>
                  <a:gd name="csX40" fmla="*/ 513842 w 516549"/>
                  <a:gd name="csY40" fmla="*/ 94387 h 474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516549" h="474523">
                    <a:moveTo>
                      <a:pt x="513574" y="94565"/>
                    </a:moveTo>
                    <a:cubicBezTo>
                      <a:pt x="511077" y="84832"/>
                      <a:pt x="507688" y="75009"/>
                      <a:pt x="505993" y="65098"/>
                    </a:cubicBezTo>
                    <a:cubicBezTo>
                      <a:pt x="504298" y="55632"/>
                      <a:pt x="502871" y="46791"/>
                      <a:pt x="499749" y="37505"/>
                    </a:cubicBezTo>
                    <a:cubicBezTo>
                      <a:pt x="497341" y="30361"/>
                      <a:pt x="494309" y="23753"/>
                      <a:pt x="492970" y="16163"/>
                    </a:cubicBezTo>
                    <a:cubicBezTo>
                      <a:pt x="491989" y="10626"/>
                      <a:pt x="490295" y="5268"/>
                      <a:pt x="488600" y="0"/>
                    </a:cubicBezTo>
                    <a:lnTo>
                      <a:pt x="450158" y="0"/>
                    </a:lnTo>
                    <a:lnTo>
                      <a:pt x="449088" y="10805"/>
                    </a:lnTo>
                    <a:lnTo>
                      <a:pt x="260711" y="9198"/>
                    </a:lnTo>
                    <a:lnTo>
                      <a:pt x="51821" y="7055"/>
                    </a:lnTo>
                    <a:lnTo>
                      <a:pt x="0" y="131088"/>
                    </a:lnTo>
                    <a:lnTo>
                      <a:pt x="3211" y="463719"/>
                    </a:lnTo>
                    <a:lnTo>
                      <a:pt x="399318" y="463719"/>
                    </a:lnTo>
                    <a:lnTo>
                      <a:pt x="413410" y="469166"/>
                    </a:lnTo>
                    <a:lnTo>
                      <a:pt x="472991" y="467559"/>
                    </a:lnTo>
                    <a:lnTo>
                      <a:pt x="480572" y="474077"/>
                    </a:lnTo>
                    <a:lnTo>
                      <a:pt x="493327" y="474524"/>
                    </a:lnTo>
                    <a:cubicBezTo>
                      <a:pt x="493149" y="471934"/>
                      <a:pt x="492792" y="469344"/>
                      <a:pt x="492703" y="466666"/>
                    </a:cubicBezTo>
                    <a:cubicBezTo>
                      <a:pt x="492525" y="462736"/>
                      <a:pt x="493506" y="461933"/>
                      <a:pt x="494754" y="458718"/>
                    </a:cubicBezTo>
                    <a:cubicBezTo>
                      <a:pt x="497609" y="451664"/>
                      <a:pt x="494754" y="443984"/>
                      <a:pt x="495825" y="436662"/>
                    </a:cubicBezTo>
                    <a:cubicBezTo>
                      <a:pt x="497163" y="427732"/>
                      <a:pt x="499125" y="418802"/>
                      <a:pt x="500195" y="409784"/>
                    </a:cubicBezTo>
                    <a:cubicBezTo>
                      <a:pt x="500552" y="406747"/>
                      <a:pt x="501176" y="404068"/>
                      <a:pt x="501711" y="401122"/>
                    </a:cubicBezTo>
                    <a:cubicBezTo>
                      <a:pt x="502871" y="394514"/>
                      <a:pt x="502246" y="387638"/>
                      <a:pt x="503139" y="380941"/>
                    </a:cubicBezTo>
                    <a:cubicBezTo>
                      <a:pt x="504476" y="371564"/>
                      <a:pt x="506349" y="361920"/>
                      <a:pt x="506706" y="352544"/>
                    </a:cubicBezTo>
                    <a:cubicBezTo>
                      <a:pt x="506885" y="346740"/>
                      <a:pt x="509382" y="341382"/>
                      <a:pt x="510185" y="335667"/>
                    </a:cubicBezTo>
                    <a:cubicBezTo>
                      <a:pt x="510988" y="329773"/>
                      <a:pt x="510185" y="323523"/>
                      <a:pt x="510363" y="317629"/>
                    </a:cubicBezTo>
                    <a:cubicBezTo>
                      <a:pt x="510542" y="314057"/>
                      <a:pt x="511523" y="311110"/>
                      <a:pt x="511434" y="307538"/>
                    </a:cubicBezTo>
                    <a:cubicBezTo>
                      <a:pt x="508312" y="307538"/>
                      <a:pt x="506528" y="315039"/>
                      <a:pt x="505368" y="306645"/>
                    </a:cubicBezTo>
                    <a:cubicBezTo>
                      <a:pt x="504209" y="298341"/>
                      <a:pt x="505725" y="290394"/>
                      <a:pt x="505725" y="282178"/>
                    </a:cubicBezTo>
                    <a:cubicBezTo>
                      <a:pt x="505725" y="278606"/>
                      <a:pt x="505368" y="274856"/>
                      <a:pt x="505725" y="271373"/>
                    </a:cubicBezTo>
                    <a:cubicBezTo>
                      <a:pt x="506082" y="267712"/>
                      <a:pt x="507688" y="264229"/>
                      <a:pt x="508223" y="260568"/>
                    </a:cubicBezTo>
                    <a:cubicBezTo>
                      <a:pt x="508847" y="255836"/>
                      <a:pt x="508401" y="250478"/>
                      <a:pt x="507955" y="245745"/>
                    </a:cubicBezTo>
                    <a:cubicBezTo>
                      <a:pt x="507152" y="236637"/>
                      <a:pt x="508223" y="227261"/>
                      <a:pt x="506528" y="218242"/>
                    </a:cubicBezTo>
                    <a:cubicBezTo>
                      <a:pt x="503941" y="204847"/>
                      <a:pt x="505904" y="190470"/>
                      <a:pt x="506528" y="176897"/>
                    </a:cubicBezTo>
                    <a:cubicBezTo>
                      <a:pt x="506795" y="171450"/>
                      <a:pt x="507866" y="165556"/>
                      <a:pt x="507241" y="160020"/>
                    </a:cubicBezTo>
                    <a:cubicBezTo>
                      <a:pt x="506706" y="154930"/>
                      <a:pt x="504476" y="149930"/>
                      <a:pt x="503674" y="144661"/>
                    </a:cubicBezTo>
                    <a:cubicBezTo>
                      <a:pt x="502336" y="135285"/>
                      <a:pt x="503584" y="125551"/>
                      <a:pt x="503674" y="116086"/>
                    </a:cubicBezTo>
                    <a:cubicBezTo>
                      <a:pt x="503674" y="108228"/>
                      <a:pt x="500017" y="101352"/>
                      <a:pt x="500106" y="93315"/>
                    </a:cubicBezTo>
                    <a:cubicBezTo>
                      <a:pt x="500106" y="89654"/>
                      <a:pt x="501533" y="85904"/>
                      <a:pt x="505101" y="90011"/>
                    </a:cubicBezTo>
                    <a:cubicBezTo>
                      <a:pt x="507688" y="93047"/>
                      <a:pt x="507241" y="98405"/>
                      <a:pt x="508044" y="102066"/>
                    </a:cubicBezTo>
                    <a:cubicBezTo>
                      <a:pt x="508758" y="105103"/>
                      <a:pt x="510453" y="118944"/>
                      <a:pt x="513842" y="119747"/>
                    </a:cubicBezTo>
                    <a:cubicBezTo>
                      <a:pt x="519461" y="120997"/>
                      <a:pt x="514734" y="97512"/>
                      <a:pt x="513842" y="94387"/>
                    </a:cubicBezTo>
                    <a:close/>
                  </a:path>
                </a:pathLst>
              </a:custGeom>
              <a:grpFill/>
              <a:ln w="3175" cap="flat">
                <a:solidFill>
                  <a:schemeClr val="bg1">
                    <a:lumMod val="85000"/>
                  </a:schemeClr>
                </a:solidFill>
                <a:prstDash val="solid"/>
                <a:miter/>
              </a:ln>
            </p:spPr>
            <p:txBody>
              <a:bodyPr/>
              <a:lstStyle/>
              <a:p>
                <a:endParaRPr lang="en-US"/>
              </a:p>
            </p:txBody>
          </p:sp>
          <p:sp>
            <p:nvSpPr>
              <p:cNvPr id="1184" name="Freeform 1183">
                <a:extLst>
                  <a:ext uri="{FF2B5EF4-FFF2-40B4-BE49-F238E27FC236}">
                    <a16:creationId xmlns:a16="http://schemas.microsoft.com/office/drawing/2014/main" id="{6CAD7C74-F6F3-DDCC-763A-6911A01BC306}"/>
                  </a:ext>
                </a:extLst>
              </p:cNvPr>
              <p:cNvSpPr/>
              <p:nvPr/>
            </p:nvSpPr>
            <p:spPr>
              <a:xfrm>
                <a:off x="11225391" y="2522082"/>
                <a:ext cx="8242" cy="19421"/>
              </a:xfrm>
              <a:custGeom>
                <a:avLst/>
                <a:gdLst>
                  <a:gd name="csX0" fmla="*/ 1260 w 8242"/>
                  <a:gd name="csY0" fmla="*/ 733 h 19421"/>
                  <a:gd name="csX1" fmla="*/ 101 w 8242"/>
                  <a:gd name="csY1" fmla="*/ 7698 h 19421"/>
                  <a:gd name="csX2" fmla="*/ 3847 w 8242"/>
                  <a:gd name="csY2" fmla="*/ 19396 h 19421"/>
                  <a:gd name="csX3" fmla="*/ 8218 w 8242"/>
                  <a:gd name="csY3" fmla="*/ 8859 h 19421"/>
                  <a:gd name="csX4" fmla="*/ 1260 w 8242"/>
                  <a:gd name="csY4" fmla="*/ 733 h 19421"/>
                </a:gdLst>
                <a:ahLst/>
                <a:cxnLst>
                  <a:cxn ang="0">
                    <a:pos x="csX0" y="csY0"/>
                  </a:cxn>
                  <a:cxn ang="0">
                    <a:pos x="csX1" y="csY1"/>
                  </a:cxn>
                  <a:cxn ang="0">
                    <a:pos x="csX2" y="csY2"/>
                  </a:cxn>
                  <a:cxn ang="0">
                    <a:pos x="csX3" y="csY3"/>
                  </a:cxn>
                  <a:cxn ang="0">
                    <a:pos x="csX4" y="csY4"/>
                  </a:cxn>
                </a:cxnLst>
                <a:rect l="l" t="t" r="r" b="b"/>
                <a:pathLst>
                  <a:path w="8242" h="19421">
                    <a:moveTo>
                      <a:pt x="1260" y="733"/>
                    </a:moveTo>
                    <a:cubicBezTo>
                      <a:pt x="-345" y="1715"/>
                      <a:pt x="101" y="6001"/>
                      <a:pt x="101" y="7698"/>
                    </a:cubicBezTo>
                    <a:cubicBezTo>
                      <a:pt x="101" y="10913"/>
                      <a:pt x="-969" y="18860"/>
                      <a:pt x="3847" y="19396"/>
                    </a:cubicBezTo>
                    <a:cubicBezTo>
                      <a:pt x="8842" y="19932"/>
                      <a:pt x="8218" y="11806"/>
                      <a:pt x="8218" y="8859"/>
                    </a:cubicBezTo>
                    <a:cubicBezTo>
                      <a:pt x="8218" y="5734"/>
                      <a:pt x="6434" y="-2482"/>
                      <a:pt x="1260" y="733"/>
                    </a:cubicBezTo>
                    <a:close/>
                  </a:path>
                </a:pathLst>
              </a:custGeom>
              <a:grpFill/>
              <a:ln w="3175" cap="flat">
                <a:solidFill>
                  <a:schemeClr val="bg1">
                    <a:lumMod val="85000"/>
                  </a:schemeClr>
                </a:solidFill>
                <a:prstDash val="solid"/>
                <a:miter/>
              </a:ln>
            </p:spPr>
            <p:txBody>
              <a:bodyPr/>
              <a:lstStyle/>
              <a:p>
                <a:endParaRPr lang="en-US"/>
              </a:p>
            </p:txBody>
          </p:sp>
          <p:sp>
            <p:nvSpPr>
              <p:cNvPr id="1185" name="Freeform 1184">
                <a:extLst>
                  <a:ext uri="{FF2B5EF4-FFF2-40B4-BE49-F238E27FC236}">
                    <a16:creationId xmlns:a16="http://schemas.microsoft.com/office/drawing/2014/main" id="{27ED7B29-A80E-7B8C-2F16-4BFB586D05CE}"/>
                  </a:ext>
                </a:extLst>
              </p:cNvPr>
              <p:cNvSpPr/>
              <p:nvPr/>
            </p:nvSpPr>
            <p:spPr>
              <a:xfrm>
                <a:off x="11221830" y="2546358"/>
                <a:ext cx="11768" cy="154801"/>
              </a:xfrm>
              <a:custGeom>
                <a:avLst/>
                <a:gdLst>
                  <a:gd name="csX0" fmla="*/ 3038 w 11768"/>
                  <a:gd name="csY0" fmla="*/ 13605 h 154801"/>
                  <a:gd name="csX1" fmla="*/ 4733 w 11768"/>
                  <a:gd name="csY1" fmla="*/ 31464 h 154801"/>
                  <a:gd name="csX2" fmla="*/ 4733 w 11768"/>
                  <a:gd name="csY2" fmla="*/ 72987 h 154801"/>
                  <a:gd name="csX3" fmla="*/ 4733 w 11768"/>
                  <a:gd name="csY3" fmla="*/ 94508 h 154801"/>
                  <a:gd name="csX4" fmla="*/ 3395 w 11768"/>
                  <a:gd name="csY4" fmla="*/ 117278 h 154801"/>
                  <a:gd name="csX5" fmla="*/ 3395 w 11768"/>
                  <a:gd name="csY5" fmla="*/ 131208 h 154801"/>
                  <a:gd name="csX6" fmla="*/ 1522 w 11768"/>
                  <a:gd name="csY6" fmla="*/ 140406 h 154801"/>
                  <a:gd name="csX7" fmla="*/ 3930 w 11768"/>
                  <a:gd name="csY7" fmla="*/ 154783 h 154801"/>
                  <a:gd name="csX8" fmla="*/ 10976 w 11768"/>
                  <a:gd name="csY8" fmla="*/ 137727 h 154801"/>
                  <a:gd name="csX9" fmla="*/ 10976 w 11768"/>
                  <a:gd name="csY9" fmla="*/ 107366 h 154801"/>
                  <a:gd name="csX10" fmla="*/ 10709 w 11768"/>
                  <a:gd name="csY10" fmla="*/ 79059 h 154801"/>
                  <a:gd name="csX11" fmla="*/ 10352 w 11768"/>
                  <a:gd name="csY11" fmla="*/ 51556 h 154801"/>
                  <a:gd name="csX12" fmla="*/ 10709 w 11768"/>
                  <a:gd name="csY12" fmla="*/ 34678 h 154801"/>
                  <a:gd name="csX13" fmla="*/ 8925 w 11768"/>
                  <a:gd name="csY13" fmla="*/ 5746 h 154801"/>
                  <a:gd name="csX14" fmla="*/ 1522 w 11768"/>
                  <a:gd name="csY14" fmla="*/ 2710 h 154801"/>
                  <a:gd name="csX15" fmla="*/ 3038 w 11768"/>
                  <a:gd name="csY15" fmla="*/ 13515 h 154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1768" h="154801">
                    <a:moveTo>
                      <a:pt x="3038" y="13605"/>
                    </a:moveTo>
                    <a:cubicBezTo>
                      <a:pt x="4465" y="19230"/>
                      <a:pt x="5357" y="25749"/>
                      <a:pt x="4733" y="31464"/>
                    </a:cubicBezTo>
                    <a:cubicBezTo>
                      <a:pt x="3395" y="45126"/>
                      <a:pt x="4733" y="59325"/>
                      <a:pt x="4733" y="72987"/>
                    </a:cubicBezTo>
                    <a:cubicBezTo>
                      <a:pt x="4733" y="80041"/>
                      <a:pt x="5357" y="87542"/>
                      <a:pt x="4733" y="94508"/>
                    </a:cubicBezTo>
                    <a:cubicBezTo>
                      <a:pt x="4019" y="102098"/>
                      <a:pt x="3395" y="109509"/>
                      <a:pt x="3395" y="117278"/>
                    </a:cubicBezTo>
                    <a:cubicBezTo>
                      <a:pt x="3395" y="121832"/>
                      <a:pt x="3841" y="126654"/>
                      <a:pt x="3395" y="131208"/>
                    </a:cubicBezTo>
                    <a:cubicBezTo>
                      <a:pt x="3127" y="134244"/>
                      <a:pt x="2057" y="137281"/>
                      <a:pt x="1522" y="140406"/>
                    </a:cubicBezTo>
                    <a:cubicBezTo>
                      <a:pt x="898" y="144157"/>
                      <a:pt x="-2670" y="155319"/>
                      <a:pt x="3930" y="154783"/>
                    </a:cubicBezTo>
                    <a:cubicBezTo>
                      <a:pt x="9817" y="154336"/>
                      <a:pt x="10174" y="142192"/>
                      <a:pt x="10976" y="137727"/>
                    </a:cubicBezTo>
                    <a:cubicBezTo>
                      <a:pt x="12760" y="127904"/>
                      <a:pt x="10976" y="117457"/>
                      <a:pt x="10976" y="107366"/>
                    </a:cubicBezTo>
                    <a:cubicBezTo>
                      <a:pt x="10976" y="97901"/>
                      <a:pt x="10709" y="88524"/>
                      <a:pt x="10709" y="79059"/>
                    </a:cubicBezTo>
                    <a:cubicBezTo>
                      <a:pt x="10709" y="69594"/>
                      <a:pt x="8479" y="60575"/>
                      <a:pt x="10352" y="51556"/>
                    </a:cubicBezTo>
                    <a:cubicBezTo>
                      <a:pt x="11511" y="46108"/>
                      <a:pt x="12314" y="39947"/>
                      <a:pt x="10709" y="34678"/>
                    </a:cubicBezTo>
                    <a:cubicBezTo>
                      <a:pt x="7944" y="25213"/>
                      <a:pt x="11600" y="15212"/>
                      <a:pt x="8925" y="5746"/>
                    </a:cubicBezTo>
                    <a:cubicBezTo>
                      <a:pt x="7944" y="2353"/>
                      <a:pt x="3751" y="-3451"/>
                      <a:pt x="1522" y="2710"/>
                    </a:cubicBezTo>
                    <a:cubicBezTo>
                      <a:pt x="362" y="5925"/>
                      <a:pt x="2235" y="10390"/>
                      <a:pt x="3038" y="13515"/>
                    </a:cubicBezTo>
                    <a:close/>
                  </a:path>
                </a:pathLst>
              </a:custGeom>
              <a:grpFill/>
              <a:ln w="3175" cap="flat">
                <a:solidFill>
                  <a:schemeClr val="bg1">
                    <a:lumMod val="85000"/>
                  </a:schemeClr>
                </a:solidFill>
                <a:prstDash val="solid"/>
                <a:miter/>
              </a:ln>
            </p:spPr>
            <p:txBody>
              <a:bodyPr/>
              <a:lstStyle/>
              <a:p>
                <a:endParaRPr lang="en-US"/>
              </a:p>
            </p:txBody>
          </p:sp>
        </p:grpSp>
        <p:sp>
          <p:nvSpPr>
            <p:cNvPr id="948" name="Freeform 947">
              <a:extLst>
                <a:ext uri="{FF2B5EF4-FFF2-40B4-BE49-F238E27FC236}">
                  <a16:creationId xmlns:a16="http://schemas.microsoft.com/office/drawing/2014/main" id="{F72B2CC2-0DCF-4C1A-1062-7F24AF44E2A5}"/>
                </a:ext>
              </a:extLst>
            </p:cNvPr>
            <p:cNvSpPr/>
            <p:nvPr/>
          </p:nvSpPr>
          <p:spPr>
            <a:xfrm>
              <a:off x="10301451" y="2528351"/>
              <a:ext cx="416086" cy="391924"/>
            </a:xfrm>
            <a:custGeom>
              <a:avLst/>
              <a:gdLst>
                <a:gd name="csX0" fmla="*/ 180527 w 416086"/>
                <a:gd name="csY0" fmla="*/ 391924 h 391924"/>
                <a:gd name="csX1" fmla="*/ 414302 w 416086"/>
                <a:gd name="csY1" fmla="*/ 387995 h 391924"/>
                <a:gd name="csX2" fmla="*/ 416086 w 416086"/>
                <a:gd name="csY2" fmla="*/ 332631 h 391924"/>
                <a:gd name="csX3" fmla="*/ 412875 w 416086"/>
                <a:gd name="csY3" fmla="*/ 0 h 391924"/>
                <a:gd name="csX4" fmla="*/ 405918 w 416086"/>
                <a:gd name="csY4" fmla="*/ 16520 h 391924"/>
                <a:gd name="csX5" fmla="*/ 0 w 416086"/>
                <a:gd name="csY5" fmla="*/ 15805 h 391924"/>
                <a:gd name="csX6" fmla="*/ 1516 w 416086"/>
                <a:gd name="csY6" fmla="*/ 203418 h 391924"/>
                <a:gd name="csX7" fmla="*/ 176959 w 416086"/>
                <a:gd name="csY7" fmla="*/ 200293 h 391924"/>
                <a:gd name="csX8" fmla="*/ 180527 w 416086"/>
                <a:gd name="csY8" fmla="*/ 391924 h 39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16086" h="391924">
                  <a:moveTo>
                    <a:pt x="180527" y="391924"/>
                  </a:moveTo>
                  <a:lnTo>
                    <a:pt x="414302" y="387995"/>
                  </a:lnTo>
                  <a:lnTo>
                    <a:pt x="416086" y="332631"/>
                  </a:lnTo>
                  <a:lnTo>
                    <a:pt x="412875" y="0"/>
                  </a:lnTo>
                  <a:lnTo>
                    <a:pt x="405918" y="16520"/>
                  </a:lnTo>
                  <a:lnTo>
                    <a:pt x="0" y="15805"/>
                  </a:lnTo>
                  <a:lnTo>
                    <a:pt x="1516" y="203418"/>
                  </a:lnTo>
                  <a:lnTo>
                    <a:pt x="176959" y="200293"/>
                  </a:lnTo>
                  <a:lnTo>
                    <a:pt x="180527" y="391924"/>
                  </a:lnTo>
                  <a:close/>
                </a:path>
              </a:pathLst>
            </a:custGeom>
            <a:grpFill/>
            <a:ln w="3175" cap="flat">
              <a:solidFill>
                <a:schemeClr val="bg1">
                  <a:lumMod val="85000"/>
                </a:schemeClr>
              </a:solidFill>
              <a:prstDash val="solid"/>
              <a:miter/>
            </a:ln>
          </p:spPr>
          <p:txBody>
            <a:bodyPr/>
            <a:lstStyle/>
            <a:p>
              <a:endParaRPr lang="en-US"/>
            </a:p>
          </p:txBody>
        </p:sp>
        <p:grpSp>
          <p:nvGrpSpPr>
            <p:cNvPr id="949" name="Graphic 10">
              <a:extLst>
                <a:ext uri="{FF2B5EF4-FFF2-40B4-BE49-F238E27FC236}">
                  <a16:creationId xmlns:a16="http://schemas.microsoft.com/office/drawing/2014/main" id="{64FE9E04-CBDB-4C62-5ED2-96DFE245B1D1}"/>
                </a:ext>
              </a:extLst>
            </p:cNvPr>
            <p:cNvGrpSpPr/>
            <p:nvPr/>
          </p:nvGrpSpPr>
          <p:grpSpPr>
            <a:xfrm>
              <a:off x="10130022" y="2728733"/>
              <a:ext cx="590904" cy="533625"/>
              <a:chOff x="10130022" y="2728733"/>
              <a:chExt cx="590904" cy="533625"/>
            </a:xfrm>
            <a:grpFill/>
          </p:grpSpPr>
          <p:sp>
            <p:nvSpPr>
              <p:cNvPr id="1166" name="Freeform 1165">
                <a:extLst>
                  <a:ext uri="{FF2B5EF4-FFF2-40B4-BE49-F238E27FC236}">
                    <a16:creationId xmlns:a16="http://schemas.microsoft.com/office/drawing/2014/main" id="{92B44FDC-2AF0-534C-A266-58EA920CE0D4}"/>
                  </a:ext>
                </a:extLst>
              </p:cNvPr>
              <p:cNvSpPr/>
              <p:nvPr/>
            </p:nvSpPr>
            <p:spPr>
              <a:xfrm>
                <a:off x="10130022" y="2728733"/>
                <a:ext cx="590904" cy="519172"/>
              </a:xfrm>
              <a:custGeom>
                <a:avLst/>
                <a:gdLst>
                  <a:gd name="csX0" fmla="*/ 585732 w 590904"/>
                  <a:gd name="csY0" fmla="*/ 187613 h 519172"/>
                  <a:gd name="csX1" fmla="*/ 352045 w 590904"/>
                  <a:gd name="csY1" fmla="*/ 191631 h 519172"/>
                  <a:gd name="csX2" fmla="*/ 348478 w 590904"/>
                  <a:gd name="csY2" fmla="*/ 0 h 519172"/>
                  <a:gd name="csX3" fmla="*/ 173124 w 590904"/>
                  <a:gd name="csY3" fmla="*/ 3125 h 519172"/>
                  <a:gd name="csX4" fmla="*/ 173659 w 590904"/>
                  <a:gd name="csY4" fmla="*/ 69027 h 519172"/>
                  <a:gd name="csX5" fmla="*/ 115862 w 590904"/>
                  <a:gd name="csY5" fmla="*/ 69741 h 519172"/>
                  <a:gd name="csX6" fmla="*/ 115148 w 590904"/>
                  <a:gd name="csY6" fmla="*/ 145643 h 519172"/>
                  <a:gd name="csX7" fmla="*/ 18017 w 590904"/>
                  <a:gd name="csY7" fmla="*/ 145286 h 519172"/>
                  <a:gd name="csX8" fmla="*/ 17303 w 590904"/>
                  <a:gd name="csY8" fmla="*/ 135553 h 519172"/>
                  <a:gd name="csX9" fmla="*/ 0 w 590904"/>
                  <a:gd name="csY9" fmla="*/ 135285 h 519172"/>
                  <a:gd name="csX10" fmla="*/ 714 w 590904"/>
                  <a:gd name="csY10" fmla="*/ 138410 h 519172"/>
                  <a:gd name="csX11" fmla="*/ 3479 w 590904"/>
                  <a:gd name="csY11" fmla="*/ 150287 h 519172"/>
                  <a:gd name="csX12" fmla="*/ 12130 w 590904"/>
                  <a:gd name="csY12" fmla="*/ 173861 h 519172"/>
                  <a:gd name="csX13" fmla="*/ 16947 w 590904"/>
                  <a:gd name="csY13" fmla="*/ 200025 h 519172"/>
                  <a:gd name="csX14" fmla="*/ 19087 w 590904"/>
                  <a:gd name="csY14" fmla="*/ 228868 h 519172"/>
                  <a:gd name="csX15" fmla="*/ 18731 w 590904"/>
                  <a:gd name="csY15" fmla="*/ 248424 h 519172"/>
                  <a:gd name="csX16" fmla="*/ 21317 w 590904"/>
                  <a:gd name="csY16" fmla="*/ 256550 h 519172"/>
                  <a:gd name="csX17" fmla="*/ 22031 w 590904"/>
                  <a:gd name="csY17" fmla="*/ 265837 h 519172"/>
                  <a:gd name="csX18" fmla="*/ 23725 w 590904"/>
                  <a:gd name="csY18" fmla="*/ 281375 h 519172"/>
                  <a:gd name="csX19" fmla="*/ 24528 w 590904"/>
                  <a:gd name="csY19" fmla="*/ 310217 h 519172"/>
                  <a:gd name="csX20" fmla="*/ 30326 w 590904"/>
                  <a:gd name="csY20" fmla="*/ 321022 h 519172"/>
                  <a:gd name="csX21" fmla="*/ 41564 w 590904"/>
                  <a:gd name="csY21" fmla="*/ 346383 h 519172"/>
                  <a:gd name="csX22" fmla="*/ 45578 w 590904"/>
                  <a:gd name="csY22" fmla="*/ 357545 h 519172"/>
                  <a:gd name="csX23" fmla="*/ 50662 w 590904"/>
                  <a:gd name="csY23" fmla="*/ 370225 h 519172"/>
                  <a:gd name="csX24" fmla="*/ 53516 w 590904"/>
                  <a:gd name="csY24" fmla="*/ 379244 h 519172"/>
                  <a:gd name="csX25" fmla="*/ 57173 w 590904"/>
                  <a:gd name="csY25" fmla="*/ 381744 h 519172"/>
                  <a:gd name="csX26" fmla="*/ 58600 w 590904"/>
                  <a:gd name="csY26" fmla="*/ 390049 h 519172"/>
                  <a:gd name="csX27" fmla="*/ 60741 w 590904"/>
                  <a:gd name="csY27" fmla="*/ 393621 h 519172"/>
                  <a:gd name="csX28" fmla="*/ 64754 w 590904"/>
                  <a:gd name="csY28" fmla="*/ 391477 h 519172"/>
                  <a:gd name="csX29" fmla="*/ 72514 w 590904"/>
                  <a:gd name="csY29" fmla="*/ 388084 h 519172"/>
                  <a:gd name="csX30" fmla="*/ 79828 w 590904"/>
                  <a:gd name="csY30" fmla="*/ 391210 h 519172"/>
                  <a:gd name="csX31" fmla="*/ 71890 w 590904"/>
                  <a:gd name="csY31" fmla="*/ 395228 h 519172"/>
                  <a:gd name="csX32" fmla="*/ 59314 w 590904"/>
                  <a:gd name="csY32" fmla="*/ 411034 h 519172"/>
                  <a:gd name="csX33" fmla="*/ 67252 w 590904"/>
                  <a:gd name="csY33" fmla="*/ 420231 h 519172"/>
                  <a:gd name="csX34" fmla="*/ 68233 w 590904"/>
                  <a:gd name="csY34" fmla="*/ 427107 h 519172"/>
                  <a:gd name="csX35" fmla="*/ 71176 w 590904"/>
                  <a:gd name="csY35" fmla="*/ 439341 h 519172"/>
                  <a:gd name="csX36" fmla="*/ 75547 w 590904"/>
                  <a:gd name="csY36" fmla="*/ 445413 h 519172"/>
                  <a:gd name="csX37" fmla="*/ 79382 w 590904"/>
                  <a:gd name="csY37" fmla="*/ 440859 h 519172"/>
                  <a:gd name="csX38" fmla="*/ 84020 w 590904"/>
                  <a:gd name="csY38" fmla="*/ 439073 h 519172"/>
                  <a:gd name="csX39" fmla="*/ 92672 w 590904"/>
                  <a:gd name="csY39" fmla="*/ 441484 h 519172"/>
                  <a:gd name="csX40" fmla="*/ 95169 w 590904"/>
                  <a:gd name="csY40" fmla="*/ 435590 h 519172"/>
                  <a:gd name="csX41" fmla="*/ 90531 w 590904"/>
                  <a:gd name="csY41" fmla="*/ 427911 h 519172"/>
                  <a:gd name="csX42" fmla="*/ 99807 w 590904"/>
                  <a:gd name="csY42" fmla="*/ 423446 h 519172"/>
                  <a:gd name="csX43" fmla="*/ 100967 w 590904"/>
                  <a:gd name="csY43" fmla="*/ 433536 h 519172"/>
                  <a:gd name="csX44" fmla="*/ 106764 w 590904"/>
                  <a:gd name="csY44" fmla="*/ 432554 h 519172"/>
                  <a:gd name="csX45" fmla="*/ 108281 w 590904"/>
                  <a:gd name="csY45" fmla="*/ 429964 h 519172"/>
                  <a:gd name="csX46" fmla="*/ 114346 w 590904"/>
                  <a:gd name="csY46" fmla="*/ 435947 h 519172"/>
                  <a:gd name="csX47" fmla="*/ 123711 w 590904"/>
                  <a:gd name="csY47" fmla="*/ 434608 h 519172"/>
                  <a:gd name="csX48" fmla="*/ 120232 w 590904"/>
                  <a:gd name="csY48" fmla="*/ 427286 h 519172"/>
                  <a:gd name="csX49" fmla="*/ 125317 w 590904"/>
                  <a:gd name="csY49" fmla="*/ 423089 h 519172"/>
                  <a:gd name="csX50" fmla="*/ 133344 w 590904"/>
                  <a:gd name="csY50" fmla="*/ 437465 h 519172"/>
                  <a:gd name="csX51" fmla="*/ 137893 w 590904"/>
                  <a:gd name="csY51" fmla="*/ 435322 h 519172"/>
                  <a:gd name="csX52" fmla="*/ 143333 w 590904"/>
                  <a:gd name="csY52" fmla="*/ 435322 h 519172"/>
                  <a:gd name="csX53" fmla="*/ 144761 w 590904"/>
                  <a:gd name="csY53" fmla="*/ 431304 h 519172"/>
                  <a:gd name="csX54" fmla="*/ 148418 w 590904"/>
                  <a:gd name="csY54" fmla="*/ 429518 h 519172"/>
                  <a:gd name="csX55" fmla="*/ 154126 w 590904"/>
                  <a:gd name="csY55" fmla="*/ 426660 h 519172"/>
                  <a:gd name="csX56" fmla="*/ 158853 w 590904"/>
                  <a:gd name="csY56" fmla="*/ 433893 h 519172"/>
                  <a:gd name="csX57" fmla="*/ 166078 w 590904"/>
                  <a:gd name="csY57" fmla="*/ 435769 h 519172"/>
                  <a:gd name="csX58" fmla="*/ 166078 w 590904"/>
                  <a:gd name="csY58" fmla="*/ 441752 h 519172"/>
                  <a:gd name="csX59" fmla="*/ 168575 w 590904"/>
                  <a:gd name="csY59" fmla="*/ 446484 h 519172"/>
                  <a:gd name="csX60" fmla="*/ 175889 w 590904"/>
                  <a:gd name="csY60" fmla="*/ 453003 h 519172"/>
                  <a:gd name="csX61" fmla="*/ 181954 w 590904"/>
                  <a:gd name="csY61" fmla="*/ 446842 h 519172"/>
                  <a:gd name="csX62" fmla="*/ 176870 w 590904"/>
                  <a:gd name="csY62" fmla="*/ 438805 h 519172"/>
                  <a:gd name="csX63" fmla="*/ 183827 w 590904"/>
                  <a:gd name="csY63" fmla="*/ 440680 h 519172"/>
                  <a:gd name="csX64" fmla="*/ 185522 w 590904"/>
                  <a:gd name="csY64" fmla="*/ 450146 h 519172"/>
                  <a:gd name="csX65" fmla="*/ 191230 w 590904"/>
                  <a:gd name="csY65" fmla="*/ 451128 h 519172"/>
                  <a:gd name="csX66" fmla="*/ 201844 w 590904"/>
                  <a:gd name="csY66" fmla="*/ 450056 h 519172"/>
                  <a:gd name="csX67" fmla="*/ 206126 w 590904"/>
                  <a:gd name="csY67" fmla="*/ 451217 h 519172"/>
                  <a:gd name="csX68" fmla="*/ 207642 w 590904"/>
                  <a:gd name="csY68" fmla="*/ 456575 h 519172"/>
                  <a:gd name="csX69" fmla="*/ 213707 w 590904"/>
                  <a:gd name="csY69" fmla="*/ 458450 h 519172"/>
                  <a:gd name="csX70" fmla="*/ 219148 w 590904"/>
                  <a:gd name="csY70" fmla="*/ 457021 h 519172"/>
                  <a:gd name="csX71" fmla="*/ 224321 w 590904"/>
                  <a:gd name="csY71" fmla="*/ 457200 h 519172"/>
                  <a:gd name="csX72" fmla="*/ 233419 w 590904"/>
                  <a:gd name="csY72" fmla="*/ 467112 h 519172"/>
                  <a:gd name="csX73" fmla="*/ 243319 w 590904"/>
                  <a:gd name="csY73" fmla="*/ 475059 h 519172"/>
                  <a:gd name="csX74" fmla="*/ 254914 w 590904"/>
                  <a:gd name="csY74" fmla="*/ 475149 h 519172"/>
                  <a:gd name="csX75" fmla="*/ 264369 w 590904"/>
                  <a:gd name="csY75" fmla="*/ 478989 h 519172"/>
                  <a:gd name="csX76" fmla="*/ 273377 w 590904"/>
                  <a:gd name="csY76" fmla="*/ 481935 h 519172"/>
                  <a:gd name="csX77" fmla="*/ 278729 w 590904"/>
                  <a:gd name="csY77" fmla="*/ 491401 h 519172"/>
                  <a:gd name="csX78" fmla="*/ 287024 w 590904"/>
                  <a:gd name="csY78" fmla="*/ 501134 h 519172"/>
                  <a:gd name="csX79" fmla="*/ 294248 w 590904"/>
                  <a:gd name="csY79" fmla="*/ 508010 h 519172"/>
                  <a:gd name="csX80" fmla="*/ 301294 w 590904"/>
                  <a:gd name="csY80" fmla="*/ 512028 h 519172"/>
                  <a:gd name="csX81" fmla="*/ 304059 w 590904"/>
                  <a:gd name="csY81" fmla="*/ 519172 h 519172"/>
                  <a:gd name="csX82" fmla="*/ 590905 w 590904"/>
                  <a:gd name="csY82" fmla="*/ 518815 h 519172"/>
                  <a:gd name="csX83" fmla="*/ 585821 w 590904"/>
                  <a:gd name="csY83" fmla="*/ 187523 h 5191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Lst>
                <a:rect l="l" t="t" r="r" b="b"/>
                <a:pathLst>
                  <a:path w="590904" h="519172">
                    <a:moveTo>
                      <a:pt x="585732" y="187613"/>
                    </a:moveTo>
                    <a:lnTo>
                      <a:pt x="352045" y="191631"/>
                    </a:lnTo>
                    <a:lnTo>
                      <a:pt x="348478" y="0"/>
                    </a:lnTo>
                    <a:lnTo>
                      <a:pt x="173124" y="3125"/>
                    </a:lnTo>
                    <a:lnTo>
                      <a:pt x="173659" y="69027"/>
                    </a:lnTo>
                    <a:lnTo>
                      <a:pt x="115862" y="69741"/>
                    </a:lnTo>
                    <a:lnTo>
                      <a:pt x="115148" y="145643"/>
                    </a:lnTo>
                    <a:lnTo>
                      <a:pt x="18017" y="145286"/>
                    </a:lnTo>
                    <a:lnTo>
                      <a:pt x="17303" y="135553"/>
                    </a:lnTo>
                    <a:lnTo>
                      <a:pt x="0" y="135285"/>
                    </a:lnTo>
                    <a:cubicBezTo>
                      <a:pt x="268" y="136356"/>
                      <a:pt x="446" y="137428"/>
                      <a:pt x="714" y="138410"/>
                    </a:cubicBezTo>
                    <a:cubicBezTo>
                      <a:pt x="1695" y="142429"/>
                      <a:pt x="1606" y="146447"/>
                      <a:pt x="3479" y="150287"/>
                    </a:cubicBezTo>
                    <a:cubicBezTo>
                      <a:pt x="7225" y="157877"/>
                      <a:pt x="8741" y="166181"/>
                      <a:pt x="12130" y="173861"/>
                    </a:cubicBezTo>
                    <a:cubicBezTo>
                      <a:pt x="15787" y="182255"/>
                      <a:pt x="15252" y="191006"/>
                      <a:pt x="16947" y="200025"/>
                    </a:cubicBezTo>
                    <a:cubicBezTo>
                      <a:pt x="18641" y="209490"/>
                      <a:pt x="19087" y="219135"/>
                      <a:pt x="19087" y="228868"/>
                    </a:cubicBezTo>
                    <a:cubicBezTo>
                      <a:pt x="19087" y="235386"/>
                      <a:pt x="18731" y="241995"/>
                      <a:pt x="18731" y="248424"/>
                    </a:cubicBezTo>
                    <a:cubicBezTo>
                      <a:pt x="18731" y="251906"/>
                      <a:pt x="20068" y="253514"/>
                      <a:pt x="21317" y="256550"/>
                    </a:cubicBezTo>
                    <a:cubicBezTo>
                      <a:pt x="22388" y="259318"/>
                      <a:pt x="22031" y="262622"/>
                      <a:pt x="22031" y="265837"/>
                    </a:cubicBezTo>
                    <a:cubicBezTo>
                      <a:pt x="22031" y="271462"/>
                      <a:pt x="22388" y="276017"/>
                      <a:pt x="23725" y="281375"/>
                    </a:cubicBezTo>
                    <a:cubicBezTo>
                      <a:pt x="26134" y="291108"/>
                      <a:pt x="24617" y="300484"/>
                      <a:pt x="24528" y="310217"/>
                    </a:cubicBezTo>
                    <a:cubicBezTo>
                      <a:pt x="24528" y="315129"/>
                      <a:pt x="27650" y="317093"/>
                      <a:pt x="30326" y="321022"/>
                    </a:cubicBezTo>
                    <a:cubicBezTo>
                      <a:pt x="35321" y="328166"/>
                      <a:pt x="38710" y="338078"/>
                      <a:pt x="41564" y="346383"/>
                    </a:cubicBezTo>
                    <a:cubicBezTo>
                      <a:pt x="42813" y="350222"/>
                      <a:pt x="44418" y="353884"/>
                      <a:pt x="45578" y="357545"/>
                    </a:cubicBezTo>
                    <a:cubicBezTo>
                      <a:pt x="46916" y="361831"/>
                      <a:pt x="49591" y="365760"/>
                      <a:pt x="50662" y="370225"/>
                    </a:cubicBezTo>
                    <a:cubicBezTo>
                      <a:pt x="51643" y="374243"/>
                      <a:pt x="50662" y="376476"/>
                      <a:pt x="53516" y="379244"/>
                    </a:cubicBezTo>
                    <a:cubicBezTo>
                      <a:pt x="54230" y="379958"/>
                      <a:pt x="56816" y="381119"/>
                      <a:pt x="57173" y="381744"/>
                    </a:cubicBezTo>
                    <a:cubicBezTo>
                      <a:pt x="58332" y="383798"/>
                      <a:pt x="57708" y="387548"/>
                      <a:pt x="58600" y="390049"/>
                    </a:cubicBezTo>
                    <a:cubicBezTo>
                      <a:pt x="59135" y="391656"/>
                      <a:pt x="58868" y="392728"/>
                      <a:pt x="60741" y="393621"/>
                    </a:cubicBezTo>
                    <a:cubicBezTo>
                      <a:pt x="63684" y="394960"/>
                      <a:pt x="63416" y="393174"/>
                      <a:pt x="64754" y="391477"/>
                    </a:cubicBezTo>
                    <a:cubicBezTo>
                      <a:pt x="67519" y="387995"/>
                      <a:pt x="68144" y="387638"/>
                      <a:pt x="72514" y="388084"/>
                    </a:cubicBezTo>
                    <a:cubicBezTo>
                      <a:pt x="75458" y="388352"/>
                      <a:pt x="80096" y="387102"/>
                      <a:pt x="79828" y="391210"/>
                    </a:cubicBezTo>
                    <a:cubicBezTo>
                      <a:pt x="79560" y="395764"/>
                      <a:pt x="75011" y="395049"/>
                      <a:pt x="71890" y="395228"/>
                    </a:cubicBezTo>
                    <a:cubicBezTo>
                      <a:pt x="64933" y="395585"/>
                      <a:pt x="52892" y="403086"/>
                      <a:pt x="59314" y="411034"/>
                    </a:cubicBezTo>
                    <a:cubicBezTo>
                      <a:pt x="61989" y="414337"/>
                      <a:pt x="65825" y="415945"/>
                      <a:pt x="67252" y="420231"/>
                    </a:cubicBezTo>
                    <a:cubicBezTo>
                      <a:pt x="68054" y="422642"/>
                      <a:pt x="67965" y="424696"/>
                      <a:pt x="68233" y="427107"/>
                    </a:cubicBezTo>
                    <a:cubicBezTo>
                      <a:pt x="68768" y="431304"/>
                      <a:pt x="70552" y="435233"/>
                      <a:pt x="71176" y="439341"/>
                    </a:cubicBezTo>
                    <a:cubicBezTo>
                      <a:pt x="71533" y="442020"/>
                      <a:pt x="70552" y="447288"/>
                      <a:pt x="75547" y="445413"/>
                    </a:cubicBezTo>
                    <a:cubicBezTo>
                      <a:pt x="77509" y="444609"/>
                      <a:pt x="77776" y="442198"/>
                      <a:pt x="79382" y="440859"/>
                    </a:cubicBezTo>
                    <a:cubicBezTo>
                      <a:pt x="80363" y="440055"/>
                      <a:pt x="82682" y="439251"/>
                      <a:pt x="84020" y="439073"/>
                    </a:cubicBezTo>
                    <a:cubicBezTo>
                      <a:pt x="87409" y="438537"/>
                      <a:pt x="88926" y="441305"/>
                      <a:pt x="92672" y="441484"/>
                    </a:cubicBezTo>
                    <a:cubicBezTo>
                      <a:pt x="97577" y="441752"/>
                      <a:pt x="99629" y="439430"/>
                      <a:pt x="95169" y="435590"/>
                    </a:cubicBezTo>
                    <a:cubicBezTo>
                      <a:pt x="91869" y="432733"/>
                      <a:pt x="87766" y="433090"/>
                      <a:pt x="90531" y="427911"/>
                    </a:cubicBezTo>
                    <a:cubicBezTo>
                      <a:pt x="91780" y="425589"/>
                      <a:pt x="96775" y="421213"/>
                      <a:pt x="99807" y="423446"/>
                    </a:cubicBezTo>
                    <a:cubicBezTo>
                      <a:pt x="102751" y="425589"/>
                      <a:pt x="100253" y="430947"/>
                      <a:pt x="100967" y="433536"/>
                    </a:cubicBezTo>
                    <a:cubicBezTo>
                      <a:pt x="102216" y="437823"/>
                      <a:pt x="104802" y="434697"/>
                      <a:pt x="106764" y="432554"/>
                    </a:cubicBezTo>
                    <a:cubicBezTo>
                      <a:pt x="107389" y="431929"/>
                      <a:pt x="107924" y="430857"/>
                      <a:pt x="108281" y="429964"/>
                    </a:cubicBezTo>
                    <a:cubicBezTo>
                      <a:pt x="112027" y="428893"/>
                      <a:pt x="112116" y="434429"/>
                      <a:pt x="114346" y="435947"/>
                    </a:cubicBezTo>
                    <a:cubicBezTo>
                      <a:pt x="116486" y="437465"/>
                      <a:pt x="122462" y="437376"/>
                      <a:pt x="123711" y="434608"/>
                    </a:cubicBezTo>
                    <a:cubicBezTo>
                      <a:pt x="125317" y="431125"/>
                      <a:pt x="120857" y="429964"/>
                      <a:pt x="120232" y="427286"/>
                    </a:cubicBezTo>
                    <a:cubicBezTo>
                      <a:pt x="119430" y="423982"/>
                      <a:pt x="122016" y="421928"/>
                      <a:pt x="125317" y="423089"/>
                    </a:cubicBezTo>
                    <a:cubicBezTo>
                      <a:pt x="132006" y="425410"/>
                      <a:pt x="123354" y="441394"/>
                      <a:pt x="133344" y="437465"/>
                    </a:cubicBezTo>
                    <a:cubicBezTo>
                      <a:pt x="135039" y="436840"/>
                      <a:pt x="136198" y="435680"/>
                      <a:pt x="137893" y="435322"/>
                    </a:cubicBezTo>
                    <a:cubicBezTo>
                      <a:pt x="139231" y="435054"/>
                      <a:pt x="142174" y="436037"/>
                      <a:pt x="143333" y="435322"/>
                    </a:cubicBezTo>
                    <a:cubicBezTo>
                      <a:pt x="144939" y="434340"/>
                      <a:pt x="143958" y="432733"/>
                      <a:pt x="144761" y="431304"/>
                    </a:cubicBezTo>
                    <a:cubicBezTo>
                      <a:pt x="146366" y="428357"/>
                      <a:pt x="145563" y="430322"/>
                      <a:pt x="148418" y="429518"/>
                    </a:cubicBezTo>
                    <a:cubicBezTo>
                      <a:pt x="150469" y="428982"/>
                      <a:pt x="152074" y="426214"/>
                      <a:pt x="154126" y="426660"/>
                    </a:cubicBezTo>
                    <a:cubicBezTo>
                      <a:pt x="154393" y="430679"/>
                      <a:pt x="153680" y="435233"/>
                      <a:pt x="158853" y="433893"/>
                    </a:cubicBezTo>
                    <a:cubicBezTo>
                      <a:pt x="162332" y="432911"/>
                      <a:pt x="164918" y="430232"/>
                      <a:pt x="166078" y="435769"/>
                    </a:cubicBezTo>
                    <a:cubicBezTo>
                      <a:pt x="166524" y="437644"/>
                      <a:pt x="165899" y="439877"/>
                      <a:pt x="166078" y="441752"/>
                    </a:cubicBezTo>
                    <a:cubicBezTo>
                      <a:pt x="166345" y="444966"/>
                      <a:pt x="167148" y="444430"/>
                      <a:pt x="168575" y="446484"/>
                    </a:cubicBezTo>
                    <a:cubicBezTo>
                      <a:pt x="170716" y="449520"/>
                      <a:pt x="170805" y="453182"/>
                      <a:pt x="175889" y="453003"/>
                    </a:cubicBezTo>
                    <a:cubicBezTo>
                      <a:pt x="178832" y="452914"/>
                      <a:pt x="183025" y="450503"/>
                      <a:pt x="181954" y="446842"/>
                    </a:cubicBezTo>
                    <a:cubicBezTo>
                      <a:pt x="181062" y="443984"/>
                      <a:pt x="175354" y="443091"/>
                      <a:pt x="176870" y="438805"/>
                    </a:cubicBezTo>
                    <a:cubicBezTo>
                      <a:pt x="178208" y="434876"/>
                      <a:pt x="182846" y="437465"/>
                      <a:pt x="183827" y="440680"/>
                    </a:cubicBezTo>
                    <a:cubicBezTo>
                      <a:pt x="184630" y="443538"/>
                      <a:pt x="183114" y="447913"/>
                      <a:pt x="185522" y="450146"/>
                    </a:cubicBezTo>
                    <a:cubicBezTo>
                      <a:pt x="186949" y="451396"/>
                      <a:pt x="189535" y="451396"/>
                      <a:pt x="191230" y="451128"/>
                    </a:cubicBezTo>
                    <a:cubicBezTo>
                      <a:pt x="193371" y="446842"/>
                      <a:pt x="198544" y="450324"/>
                      <a:pt x="201844" y="450056"/>
                    </a:cubicBezTo>
                    <a:cubicBezTo>
                      <a:pt x="204877" y="449788"/>
                      <a:pt x="204609" y="447913"/>
                      <a:pt x="206126" y="451217"/>
                    </a:cubicBezTo>
                    <a:cubicBezTo>
                      <a:pt x="207018" y="453092"/>
                      <a:pt x="205858" y="454789"/>
                      <a:pt x="207642" y="456575"/>
                    </a:cubicBezTo>
                    <a:cubicBezTo>
                      <a:pt x="209158" y="458093"/>
                      <a:pt x="211834" y="458182"/>
                      <a:pt x="213707" y="458450"/>
                    </a:cubicBezTo>
                    <a:cubicBezTo>
                      <a:pt x="216740" y="458897"/>
                      <a:pt x="216472" y="458182"/>
                      <a:pt x="219148" y="457021"/>
                    </a:cubicBezTo>
                    <a:cubicBezTo>
                      <a:pt x="221645" y="455860"/>
                      <a:pt x="222091" y="455593"/>
                      <a:pt x="224321" y="457200"/>
                    </a:cubicBezTo>
                    <a:cubicBezTo>
                      <a:pt x="228424" y="459968"/>
                      <a:pt x="230743" y="463183"/>
                      <a:pt x="233419" y="467112"/>
                    </a:cubicBezTo>
                    <a:cubicBezTo>
                      <a:pt x="235916" y="470863"/>
                      <a:pt x="239573" y="472738"/>
                      <a:pt x="243319" y="475059"/>
                    </a:cubicBezTo>
                    <a:cubicBezTo>
                      <a:pt x="248582" y="478363"/>
                      <a:pt x="249919" y="476667"/>
                      <a:pt x="254914" y="475149"/>
                    </a:cubicBezTo>
                    <a:cubicBezTo>
                      <a:pt x="259909" y="473631"/>
                      <a:pt x="260533" y="476577"/>
                      <a:pt x="264369" y="478989"/>
                    </a:cubicBezTo>
                    <a:cubicBezTo>
                      <a:pt x="267223" y="480774"/>
                      <a:pt x="270612" y="480149"/>
                      <a:pt x="273377" y="481935"/>
                    </a:cubicBezTo>
                    <a:cubicBezTo>
                      <a:pt x="276321" y="483810"/>
                      <a:pt x="277123" y="488365"/>
                      <a:pt x="278729" y="491401"/>
                    </a:cubicBezTo>
                    <a:cubicBezTo>
                      <a:pt x="280958" y="495508"/>
                      <a:pt x="284080" y="497741"/>
                      <a:pt x="287024" y="501134"/>
                    </a:cubicBezTo>
                    <a:cubicBezTo>
                      <a:pt x="289789" y="504259"/>
                      <a:pt x="289521" y="507385"/>
                      <a:pt x="294248" y="508010"/>
                    </a:cubicBezTo>
                    <a:cubicBezTo>
                      <a:pt x="298441" y="508546"/>
                      <a:pt x="299421" y="507474"/>
                      <a:pt x="301294" y="512028"/>
                    </a:cubicBezTo>
                    <a:cubicBezTo>
                      <a:pt x="302186" y="514171"/>
                      <a:pt x="303703" y="516761"/>
                      <a:pt x="304059" y="519172"/>
                    </a:cubicBezTo>
                    <a:lnTo>
                      <a:pt x="590905" y="518815"/>
                    </a:lnTo>
                    <a:lnTo>
                      <a:pt x="585821" y="187523"/>
                    </a:lnTo>
                    <a:close/>
                  </a:path>
                </a:pathLst>
              </a:custGeom>
              <a:grpFill/>
              <a:ln w="3175" cap="flat">
                <a:solidFill>
                  <a:schemeClr val="bg1">
                    <a:lumMod val="85000"/>
                  </a:schemeClr>
                </a:solidFill>
                <a:prstDash val="solid"/>
                <a:miter/>
              </a:ln>
            </p:spPr>
            <p:txBody>
              <a:bodyPr/>
              <a:lstStyle/>
              <a:p>
                <a:endParaRPr lang="en-US"/>
              </a:p>
            </p:txBody>
          </p:sp>
          <p:sp>
            <p:nvSpPr>
              <p:cNvPr id="1168" name="Freeform 1167">
                <a:extLst>
                  <a:ext uri="{FF2B5EF4-FFF2-40B4-BE49-F238E27FC236}">
                    <a16:creationId xmlns:a16="http://schemas.microsoft.com/office/drawing/2014/main" id="{46DAFD56-72F5-3777-B12F-94FED62672DE}"/>
                  </a:ext>
                </a:extLst>
              </p:cNvPr>
              <p:cNvSpPr/>
              <p:nvPr/>
            </p:nvSpPr>
            <p:spPr>
              <a:xfrm>
                <a:off x="10207283" y="3174400"/>
                <a:ext cx="32455" cy="43476"/>
              </a:xfrm>
              <a:custGeom>
                <a:avLst/>
                <a:gdLst>
                  <a:gd name="csX0" fmla="*/ 11753 w 32455"/>
                  <a:gd name="csY0" fmla="*/ 8408 h 43476"/>
                  <a:gd name="csX1" fmla="*/ 7383 w 32455"/>
                  <a:gd name="csY1" fmla="*/ 3050 h 43476"/>
                  <a:gd name="csX2" fmla="*/ 247 w 32455"/>
                  <a:gd name="csY2" fmla="*/ 11266 h 43476"/>
                  <a:gd name="csX3" fmla="*/ 12110 w 32455"/>
                  <a:gd name="csY3" fmla="*/ 23588 h 43476"/>
                  <a:gd name="csX4" fmla="*/ 14786 w 32455"/>
                  <a:gd name="csY4" fmla="*/ 32072 h 43476"/>
                  <a:gd name="csX5" fmla="*/ 18978 w 32455"/>
                  <a:gd name="csY5" fmla="*/ 41269 h 43476"/>
                  <a:gd name="csX6" fmla="*/ 32446 w 32455"/>
                  <a:gd name="csY6" fmla="*/ 23588 h 43476"/>
                  <a:gd name="csX7" fmla="*/ 26292 w 32455"/>
                  <a:gd name="csY7" fmla="*/ 14212 h 43476"/>
                  <a:gd name="csX8" fmla="*/ 25667 w 32455"/>
                  <a:gd name="csY8" fmla="*/ 2514 h 43476"/>
                  <a:gd name="csX9" fmla="*/ 17373 w 32455"/>
                  <a:gd name="csY9" fmla="*/ 1532 h 43476"/>
                  <a:gd name="csX10" fmla="*/ 11843 w 32455"/>
                  <a:gd name="csY10" fmla="*/ 8319 h 434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2455" h="43476">
                    <a:moveTo>
                      <a:pt x="11753" y="8408"/>
                    </a:moveTo>
                    <a:cubicBezTo>
                      <a:pt x="8096" y="8229"/>
                      <a:pt x="9078" y="5461"/>
                      <a:pt x="7383" y="3050"/>
                    </a:cubicBezTo>
                    <a:cubicBezTo>
                      <a:pt x="1585" y="-4808"/>
                      <a:pt x="-823" y="6265"/>
                      <a:pt x="247" y="11266"/>
                    </a:cubicBezTo>
                    <a:cubicBezTo>
                      <a:pt x="1674" y="18141"/>
                      <a:pt x="8810" y="18499"/>
                      <a:pt x="12110" y="23588"/>
                    </a:cubicBezTo>
                    <a:cubicBezTo>
                      <a:pt x="13626" y="25910"/>
                      <a:pt x="13448" y="29482"/>
                      <a:pt x="14786" y="32072"/>
                    </a:cubicBezTo>
                    <a:cubicBezTo>
                      <a:pt x="16124" y="34661"/>
                      <a:pt x="17283" y="39394"/>
                      <a:pt x="18978" y="41269"/>
                    </a:cubicBezTo>
                    <a:cubicBezTo>
                      <a:pt x="26916" y="50377"/>
                      <a:pt x="32714" y="28678"/>
                      <a:pt x="32446" y="23588"/>
                    </a:cubicBezTo>
                    <a:cubicBezTo>
                      <a:pt x="32179" y="18141"/>
                      <a:pt x="29503" y="17784"/>
                      <a:pt x="26292" y="14212"/>
                    </a:cubicBezTo>
                    <a:cubicBezTo>
                      <a:pt x="22457" y="9926"/>
                      <a:pt x="27184" y="6711"/>
                      <a:pt x="25667" y="2514"/>
                    </a:cubicBezTo>
                    <a:cubicBezTo>
                      <a:pt x="24508" y="-700"/>
                      <a:pt x="19424" y="-611"/>
                      <a:pt x="17373" y="1532"/>
                    </a:cubicBezTo>
                    <a:cubicBezTo>
                      <a:pt x="15143" y="3854"/>
                      <a:pt x="16481" y="8587"/>
                      <a:pt x="11843" y="8319"/>
                    </a:cubicBezTo>
                    <a:close/>
                  </a:path>
                </a:pathLst>
              </a:custGeom>
              <a:grpFill/>
              <a:ln w="3175" cap="flat">
                <a:solidFill>
                  <a:schemeClr val="bg1">
                    <a:lumMod val="85000"/>
                  </a:schemeClr>
                </a:solidFill>
                <a:prstDash val="solid"/>
                <a:miter/>
              </a:ln>
            </p:spPr>
            <p:txBody>
              <a:bodyPr/>
              <a:lstStyle/>
              <a:p>
                <a:endParaRPr lang="en-US"/>
              </a:p>
            </p:txBody>
          </p:sp>
          <p:sp>
            <p:nvSpPr>
              <p:cNvPr id="1169" name="Freeform 1168">
                <a:extLst>
                  <a:ext uri="{FF2B5EF4-FFF2-40B4-BE49-F238E27FC236}">
                    <a16:creationId xmlns:a16="http://schemas.microsoft.com/office/drawing/2014/main" id="{0BA1CD55-984B-14AF-1749-3507157FE53C}"/>
                  </a:ext>
                </a:extLst>
              </p:cNvPr>
              <p:cNvSpPr/>
              <p:nvPr/>
            </p:nvSpPr>
            <p:spPr>
              <a:xfrm>
                <a:off x="10234317" y="3167799"/>
                <a:ext cx="20499" cy="22415"/>
              </a:xfrm>
              <a:custGeom>
                <a:avLst/>
                <a:gdLst>
                  <a:gd name="csX0" fmla="*/ 239 w 20499"/>
                  <a:gd name="csY0" fmla="*/ 7419 h 22415"/>
                  <a:gd name="csX1" fmla="*/ 1666 w 20499"/>
                  <a:gd name="csY1" fmla="*/ 12151 h 22415"/>
                  <a:gd name="csX2" fmla="*/ 8177 w 20499"/>
                  <a:gd name="csY2" fmla="*/ 22242 h 22415"/>
                  <a:gd name="csX3" fmla="*/ 13172 w 20499"/>
                  <a:gd name="csY3" fmla="*/ 17777 h 22415"/>
                  <a:gd name="csX4" fmla="*/ 19505 w 20499"/>
                  <a:gd name="csY4" fmla="*/ 12866 h 22415"/>
                  <a:gd name="csX5" fmla="*/ 17364 w 20499"/>
                  <a:gd name="csY5" fmla="*/ 811 h 22415"/>
                  <a:gd name="csX6" fmla="*/ 4788 w 20499"/>
                  <a:gd name="csY6" fmla="*/ 1882 h 22415"/>
                  <a:gd name="csX7" fmla="*/ 239 w 20499"/>
                  <a:gd name="csY7" fmla="*/ 7329 h 224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0499" h="22415">
                    <a:moveTo>
                      <a:pt x="239" y="7419"/>
                    </a:moveTo>
                    <a:cubicBezTo>
                      <a:pt x="596" y="9205"/>
                      <a:pt x="1488" y="10187"/>
                      <a:pt x="1666" y="12151"/>
                    </a:cubicBezTo>
                    <a:cubicBezTo>
                      <a:pt x="2112" y="15902"/>
                      <a:pt x="1755" y="23671"/>
                      <a:pt x="8177" y="22242"/>
                    </a:cubicBezTo>
                    <a:cubicBezTo>
                      <a:pt x="10229" y="21795"/>
                      <a:pt x="11388" y="18938"/>
                      <a:pt x="13172" y="17777"/>
                    </a:cubicBezTo>
                    <a:cubicBezTo>
                      <a:pt x="16026" y="15991"/>
                      <a:pt x="18078" y="16438"/>
                      <a:pt x="19505" y="12866"/>
                    </a:cubicBezTo>
                    <a:cubicBezTo>
                      <a:pt x="20932" y="9294"/>
                      <a:pt x="21289" y="2954"/>
                      <a:pt x="17364" y="811"/>
                    </a:cubicBezTo>
                    <a:cubicBezTo>
                      <a:pt x="13618" y="-1243"/>
                      <a:pt x="8623" y="1168"/>
                      <a:pt x="4788" y="1882"/>
                    </a:cubicBezTo>
                    <a:cubicBezTo>
                      <a:pt x="1399" y="2507"/>
                      <a:pt x="-742" y="2775"/>
                      <a:pt x="239" y="7329"/>
                    </a:cubicBezTo>
                    <a:close/>
                  </a:path>
                </a:pathLst>
              </a:custGeom>
              <a:grpFill/>
              <a:ln w="3175" cap="flat">
                <a:solidFill>
                  <a:schemeClr val="bg1">
                    <a:lumMod val="85000"/>
                  </a:schemeClr>
                </a:solidFill>
                <a:prstDash val="solid"/>
                <a:miter/>
              </a:ln>
            </p:spPr>
            <p:txBody>
              <a:bodyPr/>
              <a:lstStyle/>
              <a:p>
                <a:endParaRPr lang="en-US"/>
              </a:p>
            </p:txBody>
          </p:sp>
          <p:sp>
            <p:nvSpPr>
              <p:cNvPr id="1171" name="Freeform 1170">
                <a:extLst>
                  <a:ext uri="{FF2B5EF4-FFF2-40B4-BE49-F238E27FC236}">
                    <a16:creationId xmlns:a16="http://schemas.microsoft.com/office/drawing/2014/main" id="{B088FBDA-5C08-B5BD-CE1C-E5C6DC2D4369}"/>
                  </a:ext>
                </a:extLst>
              </p:cNvPr>
              <p:cNvSpPr/>
              <p:nvPr/>
            </p:nvSpPr>
            <p:spPr>
              <a:xfrm>
                <a:off x="10259706" y="3168342"/>
                <a:ext cx="7257" cy="10757"/>
              </a:xfrm>
              <a:custGeom>
                <a:avLst/>
                <a:gdLst>
                  <a:gd name="csX0" fmla="*/ 6247 w 7257"/>
                  <a:gd name="csY0" fmla="*/ 0 h 10757"/>
                  <a:gd name="csX1" fmla="*/ 92 w 7257"/>
                  <a:gd name="csY1" fmla="*/ 5715 h 10757"/>
                  <a:gd name="csX2" fmla="*/ 6960 w 7257"/>
                  <a:gd name="csY2" fmla="*/ 714 h 10757"/>
                </a:gdLst>
                <a:ahLst/>
                <a:cxnLst>
                  <a:cxn ang="0">
                    <a:pos x="csX0" y="csY0"/>
                  </a:cxn>
                  <a:cxn ang="0">
                    <a:pos x="csX1" y="csY1"/>
                  </a:cxn>
                  <a:cxn ang="0">
                    <a:pos x="csX2" y="csY2"/>
                  </a:cxn>
                </a:cxnLst>
                <a:rect l="l" t="t" r="r" b="b"/>
                <a:pathLst>
                  <a:path w="7257" h="10757">
                    <a:moveTo>
                      <a:pt x="6247" y="0"/>
                    </a:moveTo>
                    <a:cubicBezTo>
                      <a:pt x="2590" y="804"/>
                      <a:pt x="538" y="1875"/>
                      <a:pt x="92" y="5715"/>
                    </a:cubicBezTo>
                    <a:cubicBezTo>
                      <a:pt x="-1067" y="16073"/>
                      <a:pt x="9101" y="8483"/>
                      <a:pt x="6960" y="714"/>
                    </a:cubicBezTo>
                  </a:path>
                </a:pathLst>
              </a:custGeom>
              <a:grpFill/>
              <a:ln w="3175" cap="flat">
                <a:solidFill>
                  <a:schemeClr val="bg1">
                    <a:lumMod val="85000"/>
                  </a:schemeClr>
                </a:solidFill>
                <a:prstDash val="solid"/>
                <a:miter/>
              </a:ln>
            </p:spPr>
            <p:txBody>
              <a:bodyPr/>
              <a:lstStyle/>
              <a:p>
                <a:endParaRPr lang="en-US"/>
              </a:p>
            </p:txBody>
          </p:sp>
          <p:sp>
            <p:nvSpPr>
              <p:cNvPr id="1172" name="Freeform 1171">
                <a:extLst>
                  <a:ext uri="{FF2B5EF4-FFF2-40B4-BE49-F238E27FC236}">
                    <a16:creationId xmlns:a16="http://schemas.microsoft.com/office/drawing/2014/main" id="{58A6A854-D22E-C7F0-043B-84FF64BFC413}"/>
                  </a:ext>
                </a:extLst>
              </p:cNvPr>
              <p:cNvSpPr/>
              <p:nvPr/>
            </p:nvSpPr>
            <p:spPr>
              <a:xfrm>
                <a:off x="10271750" y="3164445"/>
                <a:ext cx="26669" cy="21988"/>
              </a:xfrm>
              <a:custGeom>
                <a:avLst/>
                <a:gdLst>
                  <a:gd name="csX0" fmla="*/ 1338 w 26669"/>
                  <a:gd name="csY0" fmla="*/ 3094 h 21988"/>
                  <a:gd name="csX1" fmla="*/ 1160 w 26669"/>
                  <a:gd name="csY1" fmla="*/ 10327 h 21988"/>
                  <a:gd name="csX2" fmla="*/ 0 w 26669"/>
                  <a:gd name="csY2" fmla="*/ 18006 h 21988"/>
                  <a:gd name="csX3" fmla="*/ 6154 w 26669"/>
                  <a:gd name="csY3" fmla="*/ 21310 h 21988"/>
                  <a:gd name="csX4" fmla="*/ 11595 w 26669"/>
                  <a:gd name="csY4" fmla="*/ 16578 h 21988"/>
                  <a:gd name="csX5" fmla="*/ 26669 w 26669"/>
                  <a:gd name="csY5" fmla="*/ 18006 h 21988"/>
                  <a:gd name="csX6" fmla="*/ 13914 w 26669"/>
                  <a:gd name="csY6" fmla="*/ 5415 h 21988"/>
                  <a:gd name="csX7" fmla="*/ 8562 w 26669"/>
                  <a:gd name="csY7" fmla="*/ 58 h 21988"/>
                  <a:gd name="csX8" fmla="*/ 1427 w 26669"/>
                  <a:gd name="csY8" fmla="*/ 3094 h 219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669" h="21988">
                    <a:moveTo>
                      <a:pt x="1338" y="3094"/>
                    </a:moveTo>
                    <a:cubicBezTo>
                      <a:pt x="-803" y="5951"/>
                      <a:pt x="535" y="6934"/>
                      <a:pt x="1160" y="10327"/>
                    </a:cubicBezTo>
                    <a:cubicBezTo>
                      <a:pt x="1695" y="13274"/>
                      <a:pt x="0" y="15328"/>
                      <a:pt x="0" y="18006"/>
                    </a:cubicBezTo>
                    <a:cubicBezTo>
                      <a:pt x="0" y="21132"/>
                      <a:pt x="3211" y="23096"/>
                      <a:pt x="6154" y="21310"/>
                    </a:cubicBezTo>
                    <a:cubicBezTo>
                      <a:pt x="8741" y="19703"/>
                      <a:pt x="7849" y="17024"/>
                      <a:pt x="11595" y="16578"/>
                    </a:cubicBezTo>
                    <a:cubicBezTo>
                      <a:pt x="14717" y="16220"/>
                      <a:pt x="26758" y="22739"/>
                      <a:pt x="26669" y="18006"/>
                    </a:cubicBezTo>
                    <a:cubicBezTo>
                      <a:pt x="26490" y="11934"/>
                      <a:pt x="16947" y="9434"/>
                      <a:pt x="13914" y="5415"/>
                    </a:cubicBezTo>
                    <a:cubicBezTo>
                      <a:pt x="12041" y="2915"/>
                      <a:pt x="12487" y="504"/>
                      <a:pt x="8562" y="58"/>
                    </a:cubicBezTo>
                    <a:cubicBezTo>
                      <a:pt x="5976" y="-299"/>
                      <a:pt x="2943" y="1040"/>
                      <a:pt x="1427" y="3094"/>
                    </a:cubicBezTo>
                    <a:close/>
                  </a:path>
                </a:pathLst>
              </a:custGeom>
              <a:grpFill/>
              <a:ln w="3175" cap="flat">
                <a:solidFill>
                  <a:schemeClr val="bg1">
                    <a:lumMod val="85000"/>
                  </a:schemeClr>
                </a:solidFill>
                <a:prstDash val="solid"/>
                <a:miter/>
              </a:ln>
            </p:spPr>
            <p:txBody>
              <a:bodyPr/>
              <a:lstStyle/>
              <a:p>
                <a:endParaRPr lang="en-US"/>
              </a:p>
            </p:txBody>
          </p:sp>
          <p:sp>
            <p:nvSpPr>
              <p:cNvPr id="1173" name="Freeform 1172">
                <a:extLst>
                  <a:ext uri="{FF2B5EF4-FFF2-40B4-BE49-F238E27FC236}">
                    <a16:creationId xmlns:a16="http://schemas.microsoft.com/office/drawing/2014/main" id="{18DF1BD1-C06E-1085-C316-019DBE6C54E4}"/>
                  </a:ext>
                </a:extLst>
              </p:cNvPr>
              <p:cNvSpPr/>
              <p:nvPr/>
            </p:nvSpPr>
            <p:spPr>
              <a:xfrm>
                <a:off x="10299891" y="3186020"/>
                <a:ext cx="20679" cy="28296"/>
              </a:xfrm>
              <a:custGeom>
                <a:avLst/>
                <a:gdLst>
                  <a:gd name="csX0" fmla="*/ 2898 w 20679"/>
                  <a:gd name="csY0" fmla="*/ 8754 h 28296"/>
                  <a:gd name="csX1" fmla="*/ 400 w 20679"/>
                  <a:gd name="csY1" fmla="*/ 15630 h 28296"/>
                  <a:gd name="csX2" fmla="*/ 6466 w 20679"/>
                  <a:gd name="csY2" fmla="*/ 19291 h 28296"/>
                  <a:gd name="csX3" fmla="*/ 18061 w 20679"/>
                  <a:gd name="csY3" fmla="*/ 26435 h 28296"/>
                  <a:gd name="csX4" fmla="*/ 16098 w 20679"/>
                  <a:gd name="csY4" fmla="*/ 4200 h 28296"/>
                  <a:gd name="csX5" fmla="*/ 2809 w 20679"/>
                  <a:gd name="csY5" fmla="*/ 8754 h 28296"/>
                </a:gdLst>
                <a:ahLst/>
                <a:cxnLst>
                  <a:cxn ang="0">
                    <a:pos x="csX0" y="csY0"/>
                  </a:cxn>
                  <a:cxn ang="0">
                    <a:pos x="csX1" y="csY1"/>
                  </a:cxn>
                  <a:cxn ang="0">
                    <a:pos x="csX2" y="csY2"/>
                  </a:cxn>
                  <a:cxn ang="0">
                    <a:pos x="csX3" y="csY3"/>
                  </a:cxn>
                  <a:cxn ang="0">
                    <a:pos x="csX4" y="csY4"/>
                  </a:cxn>
                  <a:cxn ang="0">
                    <a:pos x="csX5" y="csY5"/>
                  </a:cxn>
                </a:cxnLst>
                <a:rect l="l" t="t" r="r" b="b"/>
                <a:pathLst>
                  <a:path w="20679" h="28296">
                    <a:moveTo>
                      <a:pt x="2898" y="8754"/>
                    </a:moveTo>
                    <a:cubicBezTo>
                      <a:pt x="1382" y="10272"/>
                      <a:pt x="-938" y="13130"/>
                      <a:pt x="400" y="15630"/>
                    </a:cubicBezTo>
                    <a:cubicBezTo>
                      <a:pt x="1649" y="17862"/>
                      <a:pt x="4771" y="17416"/>
                      <a:pt x="6466" y="19291"/>
                    </a:cubicBezTo>
                    <a:cubicBezTo>
                      <a:pt x="9141" y="22327"/>
                      <a:pt x="12174" y="32418"/>
                      <a:pt x="18061" y="26435"/>
                    </a:cubicBezTo>
                    <a:cubicBezTo>
                      <a:pt x="23234" y="21166"/>
                      <a:pt x="19755" y="9379"/>
                      <a:pt x="16098" y="4200"/>
                    </a:cubicBezTo>
                    <a:cubicBezTo>
                      <a:pt x="9587" y="-5176"/>
                      <a:pt x="7982" y="3307"/>
                      <a:pt x="2809" y="8754"/>
                    </a:cubicBezTo>
                    <a:close/>
                  </a:path>
                </a:pathLst>
              </a:custGeom>
              <a:grpFill/>
              <a:ln w="3175" cap="flat">
                <a:solidFill>
                  <a:schemeClr val="bg1">
                    <a:lumMod val="85000"/>
                  </a:schemeClr>
                </a:solidFill>
                <a:prstDash val="solid"/>
                <a:miter/>
              </a:ln>
            </p:spPr>
            <p:txBody>
              <a:bodyPr/>
              <a:lstStyle/>
              <a:p>
                <a:endParaRPr lang="en-US"/>
              </a:p>
            </p:txBody>
          </p:sp>
          <p:sp>
            <p:nvSpPr>
              <p:cNvPr id="1174" name="Freeform 1173">
                <a:extLst>
                  <a:ext uri="{FF2B5EF4-FFF2-40B4-BE49-F238E27FC236}">
                    <a16:creationId xmlns:a16="http://schemas.microsoft.com/office/drawing/2014/main" id="{4004D603-0403-9555-C47F-13A0F2FDDECD}"/>
                  </a:ext>
                </a:extLst>
              </p:cNvPr>
              <p:cNvSpPr/>
              <p:nvPr/>
            </p:nvSpPr>
            <p:spPr>
              <a:xfrm>
                <a:off x="10320796" y="3183098"/>
                <a:ext cx="28361" cy="38390"/>
              </a:xfrm>
              <a:custGeom>
                <a:avLst/>
                <a:gdLst>
                  <a:gd name="csX0" fmla="*/ 1616 w 28361"/>
                  <a:gd name="csY0" fmla="*/ 9533 h 38390"/>
                  <a:gd name="csX1" fmla="*/ 4024 w 28361"/>
                  <a:gd name="csY1" fmla="*/ 17569 h 38390"/>
                  <a:gd name="csX2" fmla="*/ 7235 w 28361"/>
                  <a:gd name="csY2" fmla="*/ 24445 h 38390"/>
                  <a:gd name="csX3" fmla="*/ 7235 w 28361"/>
                  <a:gd name="csY3" fmla="*/ 30517 h 38390"/>
                  <a:gd name="csX4" fmla="*/ 5897 w 28361"/>
                  <a:gd name="csY4" fmla="*/ 35964 h 38390"/>
                  <a:gd name="csX5" fmla="*/ 14192 w 28361"/>
                  <a:gd name="csY5" fmla="*/ 30517 h 38390"/>
                  <a:gd name="csX6" fmla="*/ 24271 w 28361"/>
                  <a:gd name="csY6" fmla="*/ 26945 h 38390"/>
                  <a:gd name="csX7" fmla="*/ 25519 w 28361"/>
                  <a:gd name="csY7" fmla="*/ 15962 h 38390"/>
                  <a:gd name="csX8" fmla="*/ 12765 w 28361"/>
                  <a:gd name="csY8" fmla="*/ 10872 h 38390"/>
                  <a:gd name="csX9" fmla="*/ 6878 w 28361"/>
                  <a:gd name="csY9" fmla="*/ 424 h 38390"/>
                  <a:gd name="csX10" fmla="*/ 1526 w 28361"/>
                  <a:gd name="csY10" fmla="*/ 9622 h 38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361" h="38390">
                    <a:moveTo>
                      <a:pt x="1616" y="9533"/>
                    </a:moveTo>
                    <a:cubicBezTo>
                      <a:pt x="3310" y="12211"/>
                      <a:pt x="3935" y="14086"/>
                      <a:pt x="4024" y="17569"/>
                    </a:cubicBezTo>
                    <a:cubicBezTo>
                      <a:pt x="4202" y="20784"/>
                      <a:pt x="3756" y="23016"/>
                      <a:pt x="7235" y="24445"/>
                    </a:cubicBezTo>
                    <a:cubicBezTo>
                      <a:pt x="7324" y="26320"/>
                      <a:pt x="7592" y="28642"/>
                      <a:pt x="7235" y="30517"/>
                    </a:cubicBezTo>
                    <a:cubicBezTo>
                      <a:pt x="6878" y="32393"/>
                      <a:pt x="5183" y="33732"/>
                      <a:pt x="5897" y="35964"/>
                    </a:cubicBezTo>
                    <a:cubicBezTo>
                      <a:pt x="8037" y="43019"/>
                      <a:pt x="12675" y="32660"/>
                      <a:pt x="14192" y="30517"/>
                    </a:cubicBezTo>
                    <a:cubicBezTo>
                      <a:pt x="16689" y="27035"/>
                      <a:pt x="20703" y="29356"/>
                      <a:pt x="24271" y="26945"/>
                    </a:cubicBezTo>
                    <a:cubicBezTo>
                      <a:pt x="28552" y="24088"/>
                      <a:pt x="30246" y="19176"/>
                      <a:pt x="25519" y="15962"/>
                    </a:cubicBezTo>
                    <a:cubicBezTo>
                      <a:pt x="21862" y="13462"/>
                      <a:pt x="15441" y="14801"/>
                      <a:pt x="12765" y="10872"/>
                    </a:cubicBezTo>
                    <a:cubicBezTo>
                      <a:pt x="10178" y="7032"/>
                      <a:pt x="12230" y="2031"/>
                      <a:pt x="6878" y="424"/>
                    </a:cubicBezTo>
                    <a:cubicBezTo>
                      <a:pt x="-168" y="-1719"/>
                      <a:pt x="-1506" y="4710"/>
                      <a:pt x="1526" y="9622"/>
                    </a:cubicBezTo>
                    <a:close/>
                  </a:path>
                </a:pathLst>
              </a:custGeom>
              <a:grpFill/>
              <a:ln w="3175" cap="flat">
                <a:solidFill>
                  <a:schemeClr val="bg1">
                    <a:lumMod val="85000"/>
                  </a:schemeClr>
                </a:solidFill>
                <a:prstDash val="solid"/>
                <a:miter/>
              </a:ln>
            </p:spPr>
            <p:txBody>
              <a:bodyPr/>
              <a:lstStyle/>
              <a:p>
                <a:endParaRPr lang="en-US"/>
              </a:p>
            </p:txBody>
          </p:sp>
          <p:sp>
            <p:nvSpPr>
              <p:cNvPr id="1175" name="Freeform 1174">
                <a:extLst>
                  <a:ext uri="{FF2B5EF4-FFF2-40B4-BE49-F238E27FC236}">
                    <a16:creationId xmlns:a16="http://schemas.microsoft.com/office/drawing/2014/main" id="{ACE08CBB-44DE-CAB4-1C42-730616398F70}"/>
                  </a:ext>
                </a:extLst>
              </p:cNvPr>
              <p:cNvSpPr/>
              <p:nvPr/>
            </p:nvSpPr>
            <p:spPr>
              <a:xfrm>
                <a:off x="10349080" y="3198330"/>
                <a:ext cx="26604" cy="21860"/>
              </a:xfrm>
              <a:custGeom>
                <a:avLst/>
                <a:gdLst>
                  <a:gd name="csX0" fmla="*/ 8652 w 26604"/>
                  <a:gd name="csY0" fmla="*/ 16 h 21860"/>
                  <a:gd name="csX1" fmla="*/ 5352 w 26604"/>
                  <a:gd name="csY1" fmla="*/ 3588 h 21860"/>
                  <a:gd name="csX2" fmla="*/ 3300 w 26604"/>
                  <a:gd name="csY2" fmla="*/ 9124 h 21860"/>
                  <a:gd name="csX3" fmla="*/ 89 w 26604"/>
                  <a:gd name="csY3" fmla="*/ 12785 h 21860"/>
                  <a:gd name="csX4" fmla="*/ 4727 w 26604"/>
                  <a:gd name="csY4" fmla="*/ 16714 h 21860"/>
                  <a:gd name="csX5" fmla="*/ 9901 w 26604"/>
                  <a:gd name="csY5" fmla="*/ 19215 h 21860"/>
                  <a:gd name="csX6" fmla="*/ 26045 w 26604"/>
                  <a:gd name="csY6" fmla="*/ 16268 h 21860"/>
                  <a:gd name="csX7" fmla="*/ 16679 w 26604"/>
                  <a:gd name="csY7" fmla="*/ 8142 h 21860"/>
                  <a:gd name="csX8" fmla="*/ 8741 w 26604"/>
                  <a:gd name="csY8" fmla="*/ 16 h 218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604" h="21860">
                    <a:moveTo>
                      <a:pt x="8652" y="16"/>
                    </a:moveTo>
                    <a:cubicBezTo>
                      <a:pt x="5798" y="-163"/>
                      <a:pt x="5887" y="1177"/>
                      <a:pt x="5352" y="3588"/>
                    </a:cubicBezTo>
                    <a:cubicBezTo>
                      <a:pt x="4727" y="6445"/>
                      <a:pt x="5263" y="6802"/>
                      <a:pt x="3300" y="9124"/>
                    </a:cubicBezTo>
                    <a:cubicBezTo>
                      <a:pt x="2408" y="10196"/>
                      <a:pt x="268" y="11446"/>
                      <a:pt x="89" y="12785"/>
                    </a:cubicBezTo>
                    <a:cubicBezTo>
                      <a:pt x="-535" y="15911"/>
                      <a:pt x="2230" y="16000"/>
                      <a:pt x="4727" y="16714"/>
                    </a:cubicBezTo>
                    <a:cubicBezTo>
                      <a:pt x="7403" y="17429"/>
                      <a:pt x="7760" y="17786"/>
                      <a:pt x="9901" y="19215"/>
                    </a:cubicBezTo>
                    <a:cubicBezTo>
                      <a:pt x="13647" y="21715"/>
                      <a:pt x="29791" y="24751"/>
                      <a:pt x="26045" y="16268"/>
                    </a:cubicBezTo>
                    <a:cubicBezTo>
                      <a:pt x="24172" y="12071"/>
                      <a:pt x="19355" y="11178"/>
                      <a:pt x="16679" y="8142"/>
                    </a:cubicBezTo>
                    <a:cubicBezTo>
                      <a:pt x="14360" y="5463"/>
                      <a:pt x="13022" y="284"/>
                      <a:pt x="8741" y="16"/>
                    </a:cubicBezTo>
                    <a:close/>
                  </a:path>
                </a:pathLst>
              </a:custGeom>
              <a:grpFill/>
              <a:ln w="3175" cap="flat">
                <a:solidFill>
                  <a:schemeClr val="bg1">
                    <a:lumMod val="85000"/>
                  </a:schemeClr>
                </a:solidFill>
                <a:prstDash val="solid"/>
                <a:miter/>
              </a:ln>
            </p:spPr>
            <p:txBody>
              <a:bodyPr/>
              <a:lstStyle/>
              <a:p>
                <a:endParaRPr lang="en-US"/>
              </a:p>
            </p:txBody>
          </p:sp>
          <p:sp>
            <p:nvSpPr>
              <p:cNvPr id="1176" name="Freeform 1175">
                <a:extLst>
                  <a:ext uri="{FF2B5EF4-FFF2-40B4-BE49-F238E27FC236}">
                    <a16:creationId xmlns:a16="http://schemas.microsoft.com/office/drawing/2014/main" id="{0042E035-041C-7FE0-1786-6B4943449542}"/>
                  </a:ext>
                </a:extLst>
              </p:cNvPr>
              <p:cNvSpPr/>
              <p:nvPr/>
            </p:nvSpPr>
            <p:spPr>
              <a:xfrm>
                <a:off x="10344631" y="3217665"/>
                <a:ext cx="11072" cy="17229"/>
              </a:xfrm>
              <a:custGeom>
                <a:avLst/>
                <a:gdLst>
                  <a:gd name="csX0" fmla="*/ 7750 w 11072"/>
                  <a:gd name="csY0" fmla="*/ 951 h 17229"/>
                  <a:gd name="csX1" fmla="*/ 525 w 11072"/>
                  <a:gd name="csY1" fmla="*/ 2737 h 17229"/>
                  <a:gd name="csX2" fmla="*/ 79 w 11072"/>
                  <a:gd name="csY2" fmla="*/ 11935 h 17229"/>
                  <a:gd name="csX3" fmla="*/ 6769 w 11072"/>
                  <a:gd name="csY3" fmla="*/ 17025 h 17229"/>
                  <a:gd name="csX4" fmla="*/ 7750 w 11072"/>
                  <a:gd name="csY4" fmla="*/ 862 h 17229"/>
                </a:gdLst>
                <a:ahLst/>
                <a:cxnLst>
                  <a:cxn ang="0">
                    <a:pos x="csX0" y="csY0"/>
                  </a:cxn>
                  <a:cxn ang="0">
                    <a:pos x="csX1" y="csY1"/>
                  </a:cxn>
                  <a:cxn ang="0">
                    <a:pos x="csX2" y="csY2"/>
                  </a:cxn>
                  <a:cxn ang="0">
                    <a:pos x="csX3" y="csY3"/>
                  </a:cxn>
                  <a:cxn ang="0">
                    <a:pos x="csX4" y="csY4"/>
                  </a:cxn>
                </a:cxnLst>
                <a:rect l="l" t="t" r="r" b="b"/>
                <a:pathLst>
                  <a:path w="11072" h="17229">
                    <a:moveTo>
                      <a:pt x="7750" y="951"/>
                    </a:moveTo>
                    <a:cubicBezTo>
                      <a:pt x="5252" y="-835"/>
                      <a:pt x="1595" y="-31"/>
                      <a:pt x="525" y="2737"/>
                    </a:cubicBezTo>
                    <a:cubicBezTo>
                      <a:pt x="-278" y="4791"/>
                      <a:pt x="79" y="9702"/>
                      <a:pt x="79" y="11935"/>
                    </a:cubicBezTo>
                    <a:cubicBezTo>
                      <a:pt x="79" y="15328"/>
                      <a:pt x="3201" y="18007"/>
                      <a:pt x="6769" y="17025"/>
                    </a:cubicBezTo>
                    <a:cubicBezTo>
                      <a:pt x="12745" y="15417"/>
                      <a:pt x="11942" y="3898"/>
                      <a:pt x="7750" y="862"/>
                    </a:cubicBezTo>
                    <a:close/>
                  </a:path>
                </a:pathLst>
              </a:custGeom>
              <a:grpFill/>
              <a:ln w="3175" cap="flat">
                <a:solidFill>
                  <a:schemeClr val="bg1">
                    <a:lumMod val="85000"/>
                  </a:schemeClr>
                </a:solidFill>
                <a:prstDash val="solid"/>
                <a:miter/>
              </a:ln>
            </p:spPr>
            <p:txBody>
              <a:bodyPr/>
              <a:lstStyle/>
              <a:p>
                <a:endParaRPr lang="en-US"/>
              </a:p>
            </p:txBody>
          </p:sp>
          <p:sp>
            <p:nvSpPr>
              <p:cNvPr id="1177" name="Freeform 1176">
                <a:extLst>
                  <a:ext uri="{FF2B5EF4-FFF2-40B4-BE49-F238E27FC236}">
                    <a16:creationId xmlns:a16="http://schemas.microsoft.com/office/drawing/2014/main" id="{24038F16-A6B1-518F-1D2B-FE31FE0D4B3F}"/>
                  </a:ext>
                </a:extLst>
              </p:cNvPr>
              <p:cNvSpPr/>
              <p:nvPr/>
            </p:nvSpPr>
            <p:spPr>
              <a:xfrm>
                <a:off x="10358713" y="3224251"/>
                <a:ext cx="18113" cy="13709"/>
              </a:xfrm>
              <a:custGeom>
                <a:avLst/>
                <a:gdLst>
                  <a:gd name="csX0" fmla="*/ 89 w 18113"/>
                  <a:gd name="csY0" fmla="*/ 3473 h 13709"/>
                  <a:gd name="csX1" fmla="*/ 2676 w 18113"/>
                  <a:gd name="csY1" fmla="*/ 10974 h 13709"/>
                  <a:gd name="csX2" fmla="*/ 17393 w 18113"/>
                  <a:gd name="csY2" fmla="*/ 11153 h 13709"/>
                  <a:gd name="csX3" fmla="*/ 11863 w 18113"/>
                  <a:gd name="csY3" fmla="*/ 437 h 13709"/>
                  <a:gd name="csX4" fmla="*/ 0 w 18113"/>
                  <a:gd name="csY4" fmla="*/ 3473 h 13709"/>
                </a:gdLst>
                <a:ahLst/>
                <a:cxnLst>
                  <a:cxn ang="0">
                    <a:pos x="csX0" y="csY0"/>
                  </a:cxn>
                  <a:cxn ang="0">
                    <a:pos x="csX1" y="csY1"/>
                  </a:cxn>
                  <a:cxn ang="0">
                    <a:pos x="csX2" y="csY2"/>
                  </a:cxn>
                  <a:cxn ang="0">
                    <a:pos x="csX3" y="csY3"/>
                  </a:cxn>
                  <a:cxn ang="0">
                    <a:pos x="csX4" y="csY4"/>
                  </a:cxn>
                </a:cxnLst>
                <a:rect l="l" t="t" r="r" b="b"/>
                <a:pathLst>
                  <a:path w="18113" h="13709">
                    <a:moveTo>
                      <a:pt x="89" y="3473"/>
                    </a:moveTo>
                    <a:cubicBezTo>
                      <a:pt x="-89" y="5259"/>
                      <a:pt x="1516" y="9724"/>
                      <a:pt x="2676" y="10974"/>
                    </a:cubicBezTo>
                    <a:cubicBezTo>
                      <a:pt x="5441" y="13832"/>
                      <a:pt x="15341" y="15260"/>
                      <a:pt x="17393" y="11153"/>
                    </a:cubicBezTo>
                    <a:cubicBezTo>
                      <a:pt x="19533" y="6777"/>
                      <a:pt x="16679" y="1151"/>
                      <a:pt x="11863" y="437"/>
                    </a:cubicBezTo>
                    <a:cubicBezTo>
                      <a:pt x="8473" y="-10"/>
                      <a:pt x="535" y="-1081"/>
                      <a:pt x="0" y="3473"/>
                    </a:cubicBezTo>
                    <a:close/>
                  </a:path>
                </a:pathLst>
              </a:custGeom>
              <a:grpFill/>
              <a:ln w="3175" cap="flat">
                <a:solidFill>
                  <a:schemeClr val="bg1">
                    <a:lumMod val="85000"/>
                  </a:schemeClr>
                </a:solidFill>
                <a:prstDash val="solid"/>
                <a:miter/>
              </a:ln>
            </p:spPr>
            <p:txBody>
              <a:bodyPr/>
              <a:lstStyle/>
              <a:p>
                <a:endParaRPr lang="en-US"/>
              </a:p>
            </p:txBody>
          </p:sp>
          <p:sp>
            <p:nvSpPr>
              <p:cNvPr id="1178" name="Freeform 1177">
                <a:extLst>
                  <a:ext uri="{FF2B5EF4-FFF2-40B4-BE49-F238E27FC236}">
                    <a16:creationId xmlns:a16="http://schemas.microsoft.com/office/drawing/2014/main" id="{C9818155-385B-FB19-45D8-2785E5CE82AD}"/>
                  </a:ext>
                </a:extLst>
              </p:cNvPr>
              <p:cNvSpPr/>
              <p:nvPr/>
            </p:nvSpPr>
            <p:spPr>
              <a:xfrm>
                <a:off x="10379718" y="3210648"/>
                <a:ext cx="17349" cy="19510"/>
              </a:xfrm>
              <a:custGeom>
                <a:avLst/>
                <a:gdLst>
                  <a:gd name="csX0" fmla="*/ 1026 w 17349"/>
                  <a:gd name="csY0" fmla="*/ 9843 h 19510"/>
                  <a:gd name="csX1" fmla="*/ 13067 w 17349"/>
                  <a:gd name="csY1" fmla="*/ 19487 h 19510"/>
                  <a:gd name="csX2" fmla="*/ 16099 w 17349"/>
                  <a:gd name="csY2" fmla="*/ 10289 h 19510"/>
                  <a:gd name="csX3" fmla="*/ 5218 w 17349"/>
                  <a:gd name="csY3" fmla="*/ 378 h 19510"/>
                  <a:gd name="csX4" fmla="*/ 1026 w 17349"/>
                  <a:gd name="csY4" fmla="*/ 9843 h 19510"/>
                </a:gdLst>
                <a:ahLst/>
                <a:cxnLst>
                  <a:cxn ang="0">
                    <a:pos x="csX0" y="csY0"/>
                  </a:cxn>
                  <a:cxn ang="0">
                    <a:pos x="csX1" y="csY1"/>
                  </a:cxn>
                  <a:cxn ang="0">
                    <a:pos x="csX2" y="csY2"/>
                  </a:cxn>
                  <a:cxn ang="0">
                    <a:pos x="csX3" y="csY3"/>
                  </a:cxn>
                  <a:cxn ang="0">
                    <a:pos x="csX4" y="csY4"/>
                  </a:cxn>
                </a:cxnLst>
                <a:rect l="l" t="t" r="r" b="b"/>
                <a:pathLst>
                  <a:path w="17349" h="19510">
                    <a:moveTo>
                      <a:pt x="1026" y="9843"/>
                    </a:moveTo>
                    <a:cubicBezTo>
                      <a:pt x="2542" y="13861"/>
                      <a:pt x="8696" y="19130"/>
                      <a:pt x="13067" y="19487"/>
                    </a:cubicBezTo>
                    <a:cubicBezTo>
                      <a:pt x="18686" y="19934"/>
                      <a:pt x="17705" y="14040"/>
                      <a:pt x="16099" y="10289"/>
                    </a:cubicBezTo>
                    <a:cubicBezTo>
                      <a:pt x="14494" y="6628"/>
                      <a:pt x="9053" y="1628"/>
                      <a:pt x="5218" y="378"/>
                    </a:cubicBezTo>
                    <a:cubicBezTo>
                      <a:pt x="-1026" y="-1766"/>
                      <a:pt x="-580" y="5735"/>
                      <a:pt x="1026" y="9843"/>
                    </a:cubicBezTo>
                    <a:close/>
                  </a:path>
                </a:pathLst>
              </a:custGeom>
              <a:grpFill/>
              <a:ln w="3175" cap="flat">
                <a:solidFill>
                  <a:schemeClr val="bg1">
                    <a:lumMod val="85000"/>
                  </a:schemeClr>
                </a:solidFill>
                <a:prstDash val="solid"/>
                <a:miter/>
              </a:ln>
            </p:spPr>
            <p:txBody>
              <a:bodyPr/>
              <a:lstStyle/>
              <a:p>
                <a:endParaRPr lang="en-US"/>
              </a:p>
            </p:txBody>
          </p:sp>
          <p:sp>
            <p:nvSpPr>
              <p:cNvPr id="1179" name="Freeform 1178">
                <a:extLst>
                  <a:ext uri="{FF2B5EF4-FFF2-40B4-BE49-F238E27FC236}">
                    <a16:creationId xmlns:a16="http://schemas.microsoft.com/office/drawing/2014/main" id="{D20559EA-53E7-8007-A182-81E1E787EE99}"/>
                  </a:ext>
                </a:extLst>
              </p:cNvPr>
              <p:cNvSpPr/>
              <p:nvPr/>
            </p:nvSpPr>
            <p:spPr>
              <a:xfrm>
                <a:off x="10384346" y="3232388"/>
                <a:ext cx="33800" cy="17348"/>
              </a:xfrm>
              <a:custGeom>
                <a:avLst/>
                <a:gdLst>
                  <a:gd name="csX0" fmla="*/ 17091 w 33800"/>
                  <a:gd name="csY0" fmla="*/ 69 h 17348"/>
                  <a:gd name="csX1" fmla="*/ 9420 w 33800"/>
                  <a:gd name="csY1" fmla="*/ 1766 h 17348"/>
                  <a:gd name="csX2" fmla="*/ 55 w 33800"/>
                  <a:gd name="csY2" fmla="*/ 3194 h 17348"/>
                  <a:gd name="csX3" fmla="*/ 11561 w 33800"/>
                  <a:gd name="csY3" fmla="*/ 9088 h 17348"/>
                  <a:gd name="csX4" fmla="*/ 20391 w 33800"/>
                  <a:gd name="csY4" fmla="*/ 11856 h 17348"/>
                  <a:gd name="csX5" fmla="*/ 31094 w 33800"/>
                  <a:gd name="csY5" fmla="*/ 16946 h 17348"/>
                  <a:gd name="csX6" fmla="*/ 17091 w 33800"/>
                  <a:gd name="csY6" fmla="*/ 69 h 173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00" h="17348">
                    <a:moveTo>
                      <a:pt x="17091" y="69"/>
                    </a:moveTo>
                    <a:cubicBezTo>
                      <a:pt x="14326" y="605"/>
                      <a:pt x="12453" y="1676"/>
                      <a:pt x="9420" y="1766"/>
                    </a:cubicBezTo>
                    <a:cubicBezTo>
                      <a:pt x="7368" y="1855"/>
                      <a:pt x="768" y="605"/>
                      <a:pt x="55" y="3194"/>
                    </a:cubicBezTo>
                    <a:cubicBezTo>
                      <a:pt x="-837" y="6409"/>
                      <a:pt x="9420" y="8195"/>
                      <a:pt x="11561" y="9088"/>
                    </a:cubicBezTo>
                    <a:cubicBezTo>
                      <a:pt x="14326" y="10249"/>
                      <a:pt x="17715" y="10249"/>
                      <a:pt x="20391" y="11856"/>
                    </a:cubicBezTo>
                    <a:cubicBezTo>
                      <a:pt x="23423" y="13642"/>
                      <a:pt x="26991" y="18821"/>
                      <a:pt x="31094" y="16946"/>
                    </a:cubicBezTo>
                    <a:cubicBezTo>
                      <a:pt x="40459" y="12749"/>
                      <a:pt x="22977" y="-1092"/>
                      <a:pt x="17091" y="69"/>
                    </a:cubicBezTo>
                    <a:close/>
                  </a:path>
                </a:pathLst>
              </a:custGeom>
              <a:grpFill/>
              <a:ln w="3175" cap="flat">
                <a:solidFill>
                  <a:schemeClr val="bg1">
                    <a:lumMod val="85000"/>
                  </a:schemeClr>
                </a:solidFill>
                <a:prstDash val="solid"/>
                <a:miter/>
              </a:ln>
            </p:spPr>
            <p:txBody>
              <a:bodyPr/>
              <a:lstStyle/>
              <a:p>
                <a:endParaRPr lang="en-US"/>
              </a:p>
            </p:txBody>
          </p:sp>
          <p:sp>
            <p:nvSpPr>
              <p:cNvPr id="1180" name="Freeform 1179">
                <a:extLst>
                  <a:ext uri="{FF2B5EF4-FFF2-40B4-BE49-F238E27FC236}">
                    <a16:creationId xmlns:a16="http://schemas.microsoft.com/office/drawing/2014/main" id="{ABB1D513-0CA7-4738-5994-BEC801DA1B46}"/>
                  </a:ext>
                </a:extLst>
              </p:cNvPr>
              <p:cNvSpPr/>
              <p:nvPr/>
            </p:nvSpPr>
            <p:spPr>
              <a:xfrm>
                <a:off x="10383838" y="3252013"/>
                <a:ext cx="9973" cy="10346"/>
              </a:xfrm>
              <a:custGeom>
                <a:avLst/>
                <a:gdLst>
                  <a:gd name="csX0" fmla="*/ 28 w 9973"/>
                  <a:gd name="csY0" fmla="*/ 4733 h 10346"/>
                  <a:gd name="csX1" fmla="*/ 7163 w 9973"/>
                  <a:gd name="csY1" fmla="*/ 10270 h 10346"/>
                  <a:gd name="csX2" fmla="*/ 28 w 9973"/>
                  <a:gd name="csY2" fmla="*/ 4733 h 10346"/>
                </a:gdLst>
                <a:ahLst/>
                <a:cxnLst>
                  <a:cxn ang="0">
                    <a:pos x="csX0" y="csY0"/>
                  </a:cxn>
                  <a:cxn ang="0">
                    <a:pos x="csX1" y="csY1"/>
                  </a:cxn>
                  <a:cxn ang="0">
                    <a:pos x="csX2" y="csY2"/>
                  </a:cxn>
                </a:cxnLst>
                <a:rect l="l" t="t" r="r" b="b"/>
                <a:pathLst>
                  <a:path w="9973" h="10346">
                    <a:moveTo>
                      <a:pt x="28" y="4733"/>
                    </a:moveTo>
                    <a:cubicBezTo>
                      <a:pt x="-418" y="7591"/>
                      <a:pt x="4577" y="10895"/>
                      <a:pt x="7163" y="10270"/>
                    </a:cubicBezTo>
                    <a:cubicBezTo>
                      <a:pt x="15815" y="8216"/>
                      <a:pt x="1901" y="-7768"/>
                      <a:pt x="28" y="4733"/>
                    </a:cubicBezTo>
                    <a:close/>
                  </a:path>
                </a:pathLst>
              </a:custGeom>
              <a:grpFill/>
              <a:ln w="3175" cap="flat">
                <a:solidFill>
                  <a:schemeClr val="bg1">
                    <a:lumMod val="85000"/>
                  </a:schemeClr>
                </a:solidFill>
                <a:prstDash val="solid"/>
                <a:miter/>
              </a:ln>
            </p:spPr>
            <p:txBody>
              <a:bodyPr/>
              <a:lstStyle/>
              <a:p>
                <a:endParaRPr lang="en-US"/>
              </a:p>
            </p:txBody>
          </p:sp>
          <p:sp>
            <p:nvSpPr>
              <p:cNvPr id="1181" name="Freeform 1180">
                <a:extLst>
                  <a:ext uri="{FF2B5EF4-FFF2-40B4-BE49-F238E27FC236}">
                    <a16:creationId xmlns:a16="http://schemas.microsoft.com/office/drawing/2014/main" id="{5EB4C705-F9B3-CB30-F3E1-8CCEF4158EC0}"/>
                  </a:ext>
                </a:extLst>
              </p:cNvPr>
              <p:cNvSpPr/>
              <p:nvPr/>
            </p:nvSpPr>
            <p:spPr>
              <a:xfrm>
                <a:off x="10364519" y="3241902"/>
                <a:ext cx="18528" cy="12416"/>
              </a:xfrm>
              <a:custGeom>
                <a:avLst/>
                <a:gdLst>
                  <a:gd name="csX0" fmla="*/ 81 w 18528"/>
                  <a:gd name="csY0" fmla="*/ 9665 h 12416"/>
                  <a:gd name="csX1" fmla="*/ 13370 w 18528"/>
                  <a:gd name="csY1" fmla="*/ 8326 h 12416"/>
                  <a:gd name="csX2" fmla="*/ 18365 w 18528"/>
                  <a:gd name="csY2" fmla="*/ 5468 h 12416"/>
                  <a:gd name="csX3" fmla="*/ 12925 w 18528"/>
                  <a:gd name="csY3" fmla="*/ 21 h 12416"/>
                  <a:gd name="csX4" fmla="*/ 5254 w 18528"/>
                  <a:gd name="csY4" fmla="*/ 2879 h 12416"/>
                  <a:gd name="csX5" fmla="*/ 170 w 18528"/>
                  <a:gd name="csY5" fmla="*/ 9665 h 12416"/>
                </a:gdLst>
                <a:ahLst/>
                <a:cxnLst>
                  <a:cxn ang="0">
                    <a:pos x="csX0" y="csY0"/>
                  </a:cxn>
                  <a:cxn ang="0">
                    <a:pos x="csX1" y="csY1"/>
                  </a:cxn>
                  <a:cxn ang="0">
                    <a:pos x="csX2" y="csY2"/>
                  </a:cxn>
                  <a:cxn ang="0">
                    <a:pos x="csX3" y="csY3"/>
                  </a:cxn>
                  <a:cxn ang="0">
                    <a:pos x="csX4" y="csY4"/>
                  </a:cxn>
                  <a:cxn ang="0">
                    <a:pos x="csX5" y="csY5"/>
                  </a:cxn>
                </a:cxnLst>
                <a:rect l="l" t="t" r="r" b="b"/>
                <a:pathLst>
                  <a:path w="18528" h="12416">
                    <a:moveTo>
                      <a:pt x="81" y="9665"/>
                    </a:moveTo>
                    <a:cubicBezTo>
                      <a:pt x="1864" y="16005"/>
                      <a:pt x="9892" y="9576"/>
                      <a:pt x="13370" y="8326"/>
                    </a:cubicBezTo>
                    <a:cubicBezTo>
                      <a:pt x="15422" y="7611"/>
                      <a:pt x="17652" y="7879"/>
                      <a:pt x="18365" y="5468"/>
                    </a:cubicBezTo>
                    <a:cubicBezTo>
                      <a:pt x="19347" y="2075"/>
                      <a:pt x="15690" y="-247"/>
                      <a:pt x="12925" y="21"/>
                    </a:cubicBezTo>
                    <a:cubicBezTo>
                      <a:pt x="10873" y="289"/>
                      <a:pt x="7216" y="2164"/>
                      <a:pt x="5254" y="2879"/>
                    </a:cubicBezTo>
                    <a:cubicBezTo>
                      <a:pt x="2667" y="3861"/>
                      <a:pt x="-811" y="6272"/>
                      <a:pt x="170" y="9665"/>
                    </a:cubicBezTo>
                    <a:close/>
                  </a:path>
                </a:pathLst>
              </a:custGeom>
              <a:grpFill/>
              <a:ln w="3175" cap="flat">
                <a:solidFill>
                  <a:schemeClr val="bg1">
                    <a:lumMod val="85000"/>
                  </a:schemeClr>
                </a:solidFill>
                <a:prstDash val="solid"/>
                <a:miter/>
              </a:ln>
            </p:spPr>
            <p:txBody>
              <a:bodyPr/>
              <a:lstStyle/>
              <a:p>
                <a:endParaRPr lang="en-US"/>
              </a:p>
            </p:txBody>
          </p:sp>
          <p:sp>
            <p:nvSpPr>
              <p:cNvPr id="1182" name="Freeform 1181">
                <a:extLst>
                  <a:ext uri="{FF2B5EF4-FFF2-40B4-BE49-F238E27FC236}">
                    <a16:creationId xmlns:a16="http://schemas.microsoft.com/office/drawing/2014/main" id="{E0E1DB1D-4FC1-F55A-18CD-4C176A8D3B8C}"/>
                  </a:ext>
                </a:extLst>
              </p:cNvPr>
              <p:cNvSpPr/>
              <p:nvPr/>
            </p:nvSpPr>
            <p:spPr>
              <a:xfrm>
                <a:off x="10391023" y="3245826"/>
                <a:ext cx="15080" cy="10835"/>
              </a:xfrm>
              <a:custGeom>
                <a:avLst/>
                <a:gdLst>
                  <a:gd name="csX0" fmla="*/ 1048 w 15080"/>
                  <a:gd name="csY0" fmla="*/ 3508 h 10835"/>
                  <a:gd name="csX1" fmla="*/ 14338 w 15080"/>
                  <a:gd name="csY1" fmla="*/ 10741 h 10835"/>
                  <a:gd name="csX2" fmla="*/ 7916 w 15080"/>
                  <a:gd name="csY2" fmla="*/ 1901 h 10835"/>
                  <a:gd name="csX3" fmla="*/ 1048 w 15080"/>
                  <a:gd name="csY3" fmla="*/ 3508 h 10835"/>
                </a:gdLst>
                <a:ahLst/>
                <a:cxnLst>
                  <a:cxn ang="0">
                    <a:pos x="csX0" y="csY0"/>
                  </a:cxn>
                  <a:cxn ang="0">
                    <a:pos x="csX1" y="csY1"/>
                  </a:cxn>
                  <a:cxn ang="0">
                    <a:pos x="csX2" y="csY2"/>
                  </a:cxn>
                  <a:cxn ang="0">
                    <a:pos x="csX3" y="csY3"/>
                  </a:cxn>
                </a:cxnLst>
                <a:rect l="l" t="t" r="r" b="b"/>
                <a:pathLst>
                  <a:path w="15080" h="10835">
                    <a:moveTo>
                      <a:pt x="1048" y="3508"/>
                    </a:moveTo>
                    <a:cubicBezTo>
                      <a:pt x="3456" y="7080"/>
                      <a:pt x="9878" y="11545"/>
                      <a:pt x="14338" y="10741"/>
                    </a:cubicBezTo>
                    <a:cubicBezTo>
                      <a:pt x="17727" y="10116"/>
                      <a:pt x="8451" y="2169"/>
                      <a:pt x="7916" y="1901"/>
                    </a:cubicBezTo>
                    <a:cubicBezTo>
                      <a:pt x="5686" y="651"/>
                      <a:pt x="-2966" y="-2385"/>
                      <a:pt x="1048" y="3508"/>
                    </a:cubicBezTo>
                    <a:close/>
                  </a:path>
                </a:pathLst>
              </a:custGeom>
              <a:grpFill/>
              <a:ln w="3175" cap="flat">
                <a:solidFill>
                  <a:schemeClr val="bg1">
                    <a:lumMod val="85000"/>
                  </a:schemeClr>
                </a:solidFill>
                <a:prstDash val="solid"/>
                <a:miter/>
              </a:ln>
            </p:spPr>
            <p:txBody>
              <a:bodyPr/>
              <a:lstStyle/>
              <a:p>
                <a:endParaRPr lang="en-US"/>
              </a:p>
            </p:txBody>
          </p:sp>
        </p:grpSp>
        <p:grpSp>
          <p:nvGrpSpPr>
            <p:cNvPr id="950" name="Graphic 10">
              <a:extLst>
                <a:ext uri="{FF2B5EF4-FFF2-40B4-BE49-F238E27FC236}">
                  <a16:creationId xmlns:a16="http://schemas.microsoft.com/office/drawing/2014/main" id="{33C4B1BE-AA58-BB5C-A839-F9E2DDB16ED6}"/>
                </a:ext>
              </a:extLst>
            </p:cNvPr>
            <p:cNvGrpSpPr/>
            <p:nvPr/>
          </p:nvGrpSpPr>
          <p:grpSpPr>
            <a:xfrm>
              <a:off x="9470277" y="3247637"/>
              <a:ext cx="1626811" cy="939325"/>
              <a:chOff x="9470277" y="3247637"/>
              <a:chExt cx="1626811" cy="939325"/>
            </a:xfrm>
            <a:grpFill/>
          </p:grpSpPr>
          <p:sp>
            <p:nvSpPr>
              <p:cNvPr id="583" name="Freeform 582">
                <a:extLst>
                  <a:ext uri="{FF2B5EF4-FFF2-40B4-BE49-F238E27FC236}">
                    <a16:creationId xmlns:a16="http://schemas.microsoft.com/office/drawing/2014/main" id="{446766EE-5CEB-E6A6-62B4-0B108F373F4C}"/>
                  </a:ext>
                </a:extLst>
              </p:cNvPr>
              <p:cNvSpPr/>
              <p:nvPr/>
            </p:nvSpPr>
            <p:spPr>
              <a:xfrm>
                <a:off x="10412746" y="3247637"/>
                <a:ext cx="317545" cy="500763"/>
              </a:xfrm>
              <a:custGeom>
                <a:avLst/>
                <a:gdLst>
                  <a:gd name="csX0" fmla="*/ 314870 w 317545"/>
                  <a:gd name="csY0" fmla="*/ 408265 h 500763"/>
                  <a:gd name="csX1" fmla="*/ 314513 w 317545"/>
                  <a:gd name="csY1" fmla="*/ 321469 h 500763"/>
                  <a:gd name="csX2" fmla="*/ 308002 w 317545"/>
                  <a:gd name="csY2" fmla="*/ 321112 h 500763"/>
                  <a:gd name="csX3" fmla="*/ 308002 w 317545"/>
                  <a:gd name="csY3" fmla="*/ 0 h 500763"/>
                  <a:gd name="csX4" fmla="*/ 21157 w 317545"/>
                  <a:gd name="csY4" fmla="*/ 357 h 500763"/>
                  <a:gd name="csX5" fmla="*/ 19641 w 317545"/>
                  <a:gd name="csY5" fmla="*/ 5090 h 500763"/>
                  <a:gd name="csX6" fmla="*/ 8581 w 317545"/>
                  <a:gd name="csY6" fmla="*/ 6965 h 500763"/>
                  <a:gd name="csX7" fmla="*/ 8224 w 317545"/>
                  <a:gd name="csY7" fmla="*/ 14198 h 500763"/>
                  <a:gd name="csX8" fmla="*/ 14021 w 317545"/>
                  <a:gd name="csY8" fmla="*/ 20896 h 500763"/>
                  <a:gd name="csX9" fmla="*/ 4835 w 317545"/>
                  <a:gd name="csY9" fmla="*/ 27057 h 500763"/>
                  <a:gd name="csX10" fmla="*/ 553 w 317545"/>
                  <a:gd name="csY10" fmla="*/ 34379 h 500763"/>
                  <a:gd name="csX11" fmla="*/ 5637 w 317545"/>
                  <a:gd name="csY11" fmla="*/ 35808 h 500763"/>
                  <a:gd name="csX12" fmla="*/ 8492 w 317545"/>
                  <a:gd name="csY12" fmla="*/ 31879 h 500763"/>
                  <a:gd name="csX13" fmla="*/ 17143 w 317545"/>
                  <a:gd name="csY13" fmla="*/ 27236 h 500763"/>
                  <a:gd name="csX14" fmla="*/ 12416 w 317545"/>
                  <a:gd name="csY14" fmla="*/ 35451 h 500763"/>
                  <a:gd name="csX15" fmla="*/ 22227 w 317545"/>
                  <a:gd name="csY15" fmla="*/ 43309 h 500763"/>
                  <a:gd name="csX16" fmla="*/ 20532 w 317545"/>
                  <a:gd name="csY16" fmla="*/ 55811 h 500763"/>
                  <a:gd name="csX17" fmla="*/ 33822 w 317545"/>
                  <a:gd name="csY17" fmla="*/ 63044 h 500763"/>
                  <a:gd name="csX18" fmla="*/ 39798 w 317545"/>
                  <a:gd name="csY18" fmla="*/ 71616 h 500763"/>
                  <a:gd name="csX19" fmla="*/ 46220 w 317545"/>
                  <a:gd name="csY19" fmla="*/ 78671 h 500763"/>
                  <a:gd name="csX20" fmla="*/ 54069 w 317545"/>
                  <a:gd name="csY20" fmla="*/ 83939 h 500763"/>
                  <a:gd name="csX21" fmla="*/ 60580 w 317545"/>
                  <a:gd name="csY21" fmla="*/ 88583 h 500763"/>
                  <a:gd name="csX22" fmla="*/ 57815 w 317545"/>
                  <a:gd name="csY22" fmla="*/ 91440 h 500763"/>
                  <a:gd name="csX23" fmla="*/ 61740 w 317545"/>
                  <a:gd name="csY23" fmla="*/ 94744 h 500763"/>
                  <a:gd name="csX24" fmla="*/ 59153 w 317545"/>
                  <a:gd name="csY24" fmla="*/ 100906 h 500763"/>
                  <a:gd name="csX25" fmla="*/ 64237 w 317545"/>
                  <a:gd name="csY25" fmla="*/ 101352 h 500763"/>
                  <a:gd name="csX26" fmla="*/ 69589 w 317545"/>
                  <a:gd name="csY26" fmla="*/ 97691 h 500763"/>
                  <a:gd name="csX27" fmla="*/ 65397 w 317545"/>
                  <a:gd name="csY27" fmla="*/ 115997 h 500763"/>
                  <a:gd name="csX28" fmla="*/ 77973 w 317545"/>
                  <a:gd name="csY28" fmla="*/ 115372 h 500763"/>
                  <a:gd name="csX29" fmla="*/ 82611 w 317545"/>
                  <a:gd name="csY29" fmla="*/ 124569 h 500763"/>
                  <a:gd name="csX30" fmla="*/ 81630 w 317545"/>
                  <a:gd name="csY30" fmla="*/ 133053 h 500763"/>
                  <a:gd name="csX31" fmla="*/ 85822 w 317545"/>
                  <a:gd name="csY31" fmla="*/ 139035 h 500763"/>
                  <a:gd name="csX32" fmla="*/ 86981 w 317545"/>
                  <a:gd name="csY32" fmla="*/ 149037 h 500763"/>
                  <a:gd name="csX33" fmla="*/ 89568 w 317545"/>
                  <a:gd name="csY33" fmla="*/ 151537 h 500763"/>
                  <a:gd name="csX34" fmla="*/ 90995 w 317545"/>
                  <a:gd name="csY34" fmla="*/ 155109 h 500763"/>
                  <a:gd name="csX35" fmla="*/ 92779 w 317545"/>
                  <a:gd name="csY35" fmla="*/ 159127 h 500763"/>
                  <a:gd name="csX36" fmla="*/ 95722 w 317545"/>
                  <a:gd name="csY36" fmla="*/ 161627 h 500763"/>
                  <a:gd name="csX37" fmla="*/ 89568 w 317545"/>
                  <a:gd name="csY37" fmla="*/ 166092 h 500763"/>
                  <a:gd name="csX38" fmla="*/ 94206 w 317545"/>
                  <a:gd name="csY38" fmla="*/ 175826 h 500763"/>
                  <a:gd name="csX39" fmla="*/ 101163 w 317545"/>
                  <a:gd name="csY39" fmla="*/ 183684 h 500763"/>
                  <a:gd name="csX40" fmla="*/ 108655 w 317545"/>
                  <a:gd name="csY40" fmla="*/ 179040 h 500763"/>
                  <a:gd name="csX41" fmla="*/ 117218 w 317545"/>
                  <a:gd name="csY41" fmla="*/ 176183 h 500763"/>
                  <a:gd name="csX42" fmla="*/ 125959 w 317545"/>
                  <a:gd name="csY42" fmla="*/ 176183 h 500763"/>
                  <a:gd name="csX43" fmla="*/ 132024 w 317545"/>
                  <a:gd name="csY43" fmla="*/ 170200 h 500763"/>
                  <a:gd name="csX44" fmla="*/ 133273 w 317545"/>
                  <a:gd name="csY44" fmla="*/ 166628 h 500763"/>
                  <a:gd name="csX45" fmla="*/ 137197 w 317545"/>
                  <a:gd name="csY45" fmla="*/ 165646 h 500763"/>
                  <a:gd name="csX46" fmla="*/ 140497 w 317545"/>
                  <a:gd name="csY46" fmla="*/ 157252 h 500763"/>
                  <a:gd name="csX47" fmla="*/ 148346 w 317545"/>
                  <a:gd name="csY47" fmla="*/ 140553 h 500763"/>
                  <a:gd name="csX48" fmla="*/ 163866 w 317545"/>
                  <a:gd name="csY48" fmla="*/ 142339 h 500763"/>
                  <a:gd name="csX49" fmla="*/ 154055 w 317545"/>
                  <a:gd name="csY49" fmla="*/ 145197 h 500763"/>
                  <a:gd name="csX50" fmla="*/ 162082 w 317545"/>
                  <a:gd name="csY50" fmla="*/ 149572 h 500763"/>
                  <a:gd name="csX51" fmla="*/ 157355 w 317545"/>
                  <a:gd name="csY51" fmla="*/ 155466 h 500763"/>
                  <a:gd name="csX52" fmla="*/ 147276 w 317545"/>
                  <a:gd name="csY52" fmla="*/ 151894 h 500763"/>
                  <a:gd name="csX53" fmla="*/ 146473 w 317545"/>
                  <a:gd name="csY53" fmla="*/ 165199 h 500763"/>
                  <a:gd name="csX54" fmla="*/ 144333 w 317545"/>
                  <a:gd name="csY54" fmla="*/ 169218 h 500763"/>
                  <a:gd name="csX55" fmla="*/ 138535 w 317545"/>
                  <a:gd name="csY55" fmla="*/ 170021 h 500763"/>
                  <a:gd name="csX56" fmla="*/ 134165 w 317545"/>
                  <a:gd name="csY56" fmla="*/ 179308 h 500763"/>
                  <a:gd name="csX57" fmla="*/ 124086 w 317545"/>
                  <a:gd name="csY57" fmla="*/ 180469 h 500763"/>
                  <a:gd name="csX58" fmla="*/ 108566 w 317545"/>
                  <a:gd name="csY58" fmla="*/ 200025 h 500763"/>
                  <a:gd name="csX59" fmla="*/ 108298 w 317545"/>
                  <a:gd name="csY59" fmla="*/ 222528 h 500763"/>
                  <a:gd name="csX60" fmla="*/ 114810 w 317545"/>
                  <a:gd name="csY60" fmla="*/ 232619 h 500763"/>
                  <a:gd name="csX61" fmla="*/ 121588 w 317545"/>
                  <a:gd name="csY61" fmla="*/ 240834 h 500763"/>
                  <a:gd name="csX62" fmla="*/ 133451 w 317545"/>
                  <a:gd name="csY62" fmla="*/ 234315 h 500763"/>
                  <a:gd name="csX63" fmla="*/ 133897 w 317545"/>
                  <a:gd name="csY63" fmla="*/ 242620 h 500763"/>
                  <a:gd name="csX64" fmla="*/ 128545 w 317545"/>
                  <a:gd name="csY64" fmla="*/ 247085 h 500763"/>
                  <a:gd name="csX65" fmla="*/ 132470 w 317545"/>
                  <a:gd name="csY65" fmla="*/ 259854 h 500763"/>
                  <a:gd name="csX66" fmla="*/ 136840 w 317545"/>
                  <a:gd name="csY66" fmla="*/ 271552 h 500763"/>
                  <a:gd name="csX67" fmla="*/ 139605 w 317545"/>
                  <a:gd name="csY67" fmla="*/ 273070 h 500763"/>
                  <a:gd name="csX68" fmla="*/ 139605 w 317545"/>
                  <a:gd name="csY68" fmla="*/ 276642 h 500763"/>
                  <a:gd name="csX69" fmla="*/ 144333 w 317545"/>
                  <a:gd name="csY69" fmla="*/ 280571 h 500763"/>
                  <a:gd name="csX70" fmla="*/ 146473 w 317545"/>
                  <a:gd name="csY70" fmla="*/ 287000 h 500763"/>
                  <a:gd name="csX71" fmla="*/ 146473 w 317545"/>
                  <a:gd name="csY71" fmla="*/ 306914 h 500763"/>
                  <a:gd name="csX72" fmla="*/ 155571 w 317545"/>
                  <a:gd name="csY72" fmla="*/ 306646 h 500763"/>
                  <a:gd name="csX73" fmla="*/ 164847 w 317545"/>
                  <a:gd name="csY73" fmla="*/ 305842 h 500763"/>
                  <a:gd name="csX74" fmla="*/ 178494 w 317545"/>
                  <a:gd name="csY74" fmla="*/ 314057 h 500763"/>
                  <a:gd name="csX75" fmla="*/ 181794 w 317545"/>
                  <a:gd name="csY75" fmla="*/ 319594 h 500763"/>
                  <a:gd name="csX76" fmla="*/ 189732 w 317545"/>
                  <a:gd name="csY76" fmla="*/ 322094 h 500763"/>
                  <a:gd name="csX77" fmla="*/ 184648 w 317545"/>
                  <a:gd name="csY77" fmla="*/ 328613 h 500763"/>
                  <a:gd name="csX78" fmla="*/ 192497 w 317545"/>
                  <a:gd name="csY78" fmla="*/ 329327 h 500763"/>
                  <a:gd name="csX79" fmla="*/ 200613 w 317545"/>
                  <a:gd name="csY79" fmla="*/ 328523 h 500763"/>
                  <a:gd name="csX80" fmla="*/ 205608 w 317545"/>
                  <a:gd name="csY80" fmla="*/ 339953 h 500763"/>
                  <a:gd name="csX81" fmla="*/ 214260 w 317545"/>
                  <a:gd name="csY81" fmla="*/ 338792 h 500763"/>
                  <a:gd name="csX82" fmla="*/ 220414 w 317545"/>
                  <a:gd name="csY82" fmla="*/ 343436 h 500763"/>
                  <a:gd name="csX83" fmla="*/ 229512 w 317545"/>
                  <a:gd name="csY83" fmla="*/ 338078 h 500763"/>
                  <a:gd name="csX84" fmla="*/ 239858 w 317545"/>
                  <a:gd name="csY84" fmla="*/ 334417 h 500763"/>
                  <a:gd name="csX85" fmla="*/ 232723 w 317545"/>
                  <a:gd name="csY85" fmla="*/ 341293 h 500763"/>
                  <a:gd name="csX86" fmla="*/ 229423 w 317545"/>
                  <a:gd name="csY86" fmla="*/ 352098 h 500763"/>
                  <a:gd name="csX87" fmla="*/ 235220 w 317545"/>
                  <a:gd name="csY87" fmla="*/ 353527 h 500763"/>
                  <a:gd name="csX88" fmla="*/ 238431 w 317545"/>
                  <a:gd name="csY88" fmla="*/ 347990 h 500763"/>
                  <a:gd name="csX89" fmla="*/ 244318 w 317545"/>
                  <a:gd name="csY89" fmla="*/ 342721 h 500763"/>
                  <a:gd name="csX90" fmla="*/ 246816 w 317545"/>
                  <a:gd name="csY90" fmla="*/ 346294 h 500763"/>
                  <a:gd name="csX91" fmla="*/ 252881 w 317545"/>
                  <a:gd name="csY91" fmla="*/ 346651 h 500763"/>
                  <a:gd name="csX92" fmla="*/ 252881 w 317545"/>
                  <a:gd name="csY92" fmla="*/ 355670 h 500763"/>
                  <a:gd name="csX93" fmla="*/ 256805 w 317545"/>
                  <a:gd name="csY93" fmla="*/ 361474 h 500763"/>
                  <a:gd name="csX94" fmla="*/ 261265 w 317545"/>
                  <a:gd name="csY94" fmla="*/ 370225 h 500763"/>
                  <a:gd name="csX95" fmla="*/ 264386 w 317545"/>
                  <a:gd name="csY95" fmla="*/ 375494 h 500763"/>
                  <a:gd name="csX96" fmla="*/ 266973 w 317545"/>
                  <a:gd name="csY96" fmla="*/ 378797 h 500763"/>
                  <a:gd name="csX97" fmla="*/ 261176 w 317545"/>
                  <a:gd name="csY97" fmla="*/ 385673 h 500763"/>
                  <a:gd name="csX98" fmla="*/ 268043 w 317545"/>
                  <a:gd name="csY98" fmla="*/ 392192 h 500763"/>
                  <a:gd name="csX99" fmla="*/ 266795 w 317545"/>
                  <a:gd name="csY99" fmla="*/ 400854 h 500763"/>
                  <a:gd name="csX100" fmla="*/ 276339 w 317545"/>
                  <a:gd name="csY100" fmla="*/ 406658 h 500763"/>
                  <a:gd name="csX101" fmla="*/ 281066 w 317545"/>
                  <a:gd name="csY101" fmla="*/ 402818 h 500763"/>
                  <a:gd name="csX102" fmla="*/ 275892 w 317545"/>
                  <a:gd name="csY102" fmla="*/ 395853 h 500763"/>
                  <a:gd name="csX103" fmla="*/ 278836 w 317545"/>
                  <a:gd name="csY103" fmla="*/ 393621 h 500763"/>
                  <a:gd name="csX104" fmla="*/ 280709 w 317545"/>
                  <a:gd name="csY104" fmla="*/ 392371 h 500763"/>
                  <a:gd name="csX105" fmla="*/ 281779 w 317545"/>
                  <a:gd name="csY105" fmla="*/ 389870 h 500763"/>
                  <a:gd name="csX106" fmla="*/ 285079 w 317545"/>
                  <a:gd name="csY106" fmla="*/ 397014 h 500763"/>
                  <a:gd name="csX107" fmla="*/ 289361 w 317545"/>
                  <a:gd name="csY107" fmla="*/ 403622 h 500763"/>
                  <a:gd name="csX108" fmla="*/ 283117 w 317545"/>
                  <a:gd name="csY108" fmla="*/ 413623 h 500763"/>
                  <a:gd name="csX109" fmla="*/ 279995 w 317545"/>
                  <a:gd name="csY109" fmla="*/ 424875 h 500763"/>
                  <a:gd name="csX110" fmla="*/ 261532 w 317545"/>
                  <a:gd name="csY110" fmla="*/ 431483 h 500763"/>
                  <a:gd name="csX111" fmla="*/ 251007 w 317545"/>
                  <a:gd name="csY111" fmla="*/ 434430 h 500763"/>
                  <a:gd name="csX112" fmla="*/ 240215 w 317545"/>
                  <a:gd name="csY112" fmla="*/ 429340 h 500763"/>
                  <a:gd name="csX113" fmla="*/ 245924 w 317545"/>
                  <a:gd name="csY113" fmla="*/ 425321 h 500763"/>
                  <a:gd name="csX114" fmla="*/ 251454 w 317545"/>
                  <a:gd name="csY114" fmla="*/ 422910 h 500763"/>
                  <a:gd name="csX115" fmla="*/ 248154 w 317545"/>
                  <a:gd name="csY115" fmla="*/ 418535 h 500763"/>
                  <a:gd name="csX116" fmla="*/ 244229 w 317545"/>
                  <a:gd name="csY116" fmla="*/ 413802 h 500763"/>
                  <a:gd name="csX117" fmla="*/ 238075 w 317545"/>
                  <a:gd name="csY117" fmla="*/ 410855 h 500763"/>
                  <a:gd name="csX118" fmla="*/ 235131 w 317545"/>
                  <a:gd name="csY118" fmla="*/ 413802 h 500763"/>
                  <a:gd name="csX119" fmla="*/ 232723 w 317545"/>
                  <a:gd name="csY119" fmla="*/ 411659 h 500763"/>
                  <a:gd name="csX120" fmla="*/ 231920 w 317545"/>
                  <a:gd name="csY120" fmla="*/ 403711 h 500763"/>
                  <a:gd name="csX121" fmla="*/ 224161 w 317545"/>
                  <a:gd name="csY121" fmla="*/ 401836 h 500763"/>
                  <a:gd name="csX122" fmla="*/ 231385 w 317545"/>
                  <a:gd name="csY122" fmla="*/ 389692 h 500763"/>
                  <a:gd name="csX123" fmla="*/ 234150 w 317545"/>
                  <a:gd name="csY123" fmla="*/ 382369 h 500763"/>
                  <a:gd name="csX124" fmla="*/ 225231 w 317545"/>
                  <a:gd name="csY124" fmla="*/ 386031 h 500763"/>
                  <a:gd name="csX125" fmla="*/ 219076 w 317545"/>
                  <a:gd name="csY125" fmla="*/ 392103 h 500763"/>
                  <a:gd name="csX126" fmla="*/ 213368 w 317545"/>
                  <a:gd name="csY126" fmla="*/ 404247 h 500763"/>
                  <a:gd name="csX127" fmla="*/ 211138 w 317545"/>
                  <a:gd name="csY127" fmla="*/ 411302 h 500763"/>
                  <a:gd name="csX128" fmla="*/ 215776 w 317545"/>
                  <a:gd name="csY128" fmla="*/ 415945 h 500763"/>
                  <a:gd name="csX129" fmla="*/ 201684 w 317545"/>
                  <a:gd name="csY129" fmla="*/ 407730 h 500763"/>
                  <a:gd name="csX130" fmla="*/ 210335 w 317545"/>
                  <a:gd name="csY130" fmla="*/ 402550 h 500763"/>
                  <a:gd name="csX131" fmla="*/ 209979 w 317545"/>
                  <a:gd name="csY131" fmla="*/ 397907 h 500763"/>
                  <a:gd name="csX132" fmla="*/ 211763 w 317545"/>
                  <a:gd name="csY132" fmla="*/ 393531 h 500763"/>
                  <a:gd name="csX133" fmla="*/ 205965 w 317545"/>
                  <a:gd name="csY133" fmla="*/ 392728 h 500763"/>
                  <a:gd name="csX134" fmla="*/ 198740 w 317545"/>
                  <a:gd name="csY134" fmla="*/ 399336 h 500763"/>
                  <a:gd name="csX135" fmla="*/ 189108 w 317545"/>
                  <a:gd name="csY135" fmla="*/ 397818 h 500763"/>
                  <a:gd name="csX136" fmla="*/ 190802 w 317545"/>
                  <a:gd name="csY136" fmla="*/ 388084 h 500763"/>
                  <a:gd name="csX137" fmla="*/ 184737 w 317545"/>
                  <a:gd name="csY137" fmla="*/ 385227 h 500763"/>
                  <a:gd name="csX138" fmla="*/ 177869 w 317545"/>
                  <a:gd name="csY138" fmla="*/ 379512 h 500763"/>
                  <a:gd name="csX139" fmla="*/ 182596 w 317545"/>
                  <a:gd name="csY139" fmla="*/ 372904 h 500763"/>
                  <a:gd name="csX140" fmla="*/ 177869 w 317545"/>
                  <a:gd name="csY140" fmla="*/ 364957 h 500763"/>
                  <a:gd name="csX141" fmla="*/ 175996 w 317545"/>
                  <a:gd name="csY141" fmla="*/ 356741 h 500763"/>
                  <a:gd name="csX142" fmla="*/ 165917 w 317545"/>
                  <a:gd name="csY142" fmla="*/ 356205 h 500763"/>
                  <a:gd name="csX143" fmla="*/ 159852 w 317545"/>
                  <a:gd name="csY143" fmla="*/ 347901 h 500763"/>
                  <a:gd name="csX144" fmla="*/ 150398 w 317545"/>
                  <a:gd name="csY144" fmla="*/ 347633 h 500763"/>
                  <a:gd name="csX145" fmla="*/ 144154 w 317545"/>
                  <a:gd name="csY145" fmla="*/ 353080 h 500763"/>
                  <a:gd name="csX146" fmla="*/ 138446 w 317545"/>
                  <a:gd name="csY146" fmla="*/ 363974 h 500763"/>
                  <a:gd name="csX147" fmla="*/ 135503 w 317545"/>
                  <a:gd name="csY147" fmla="*/ 386388 h 500763"/>
                  <a:gd name="csX148" fmla="*/ 128991 w 317545"/>
                  <a:gd name="csY148" fmla="*/ 395764 h 500763"/>
                  <a:gd name="csX149" fmla="*/ 128010 w 317545"/>
                  <a:gd name="csY149" fmla="*/ 412730 h 500763"/>
                  <a:gd name="csX150" fmla="*/ 128991 w 317545"/>
                  <a:gd name="csY150" fmla="*/ 424785 h 500763"/>
                  <a:gd name="csX151" fmla="*/ 140676 w 317545"/>
                  <a:gd name="csY151" fmla="*/ 442556 h 500763"/>
                  <a:gd name="csX152" fmla="*/ 156641 w 317545"/>
                  <a:gd name="csY152" fmla="*/ 458718 h 500763"/>
                  <a:gd name="csX153" fmla="*/ 172161 w 317545"/>
                  <a:gd name="csY153" fmla="*/ 470773 h 500763"/>
                  <a:gd name="csX154" fmla="*/ 178672 w 317545"/>
                  <a:gd name="csY154" fmla="*/ 476131 h 500763"/>
                  <a:gd name="csX155" fmla="*/ 175372 w 317545"/>
                  <a:gd name="csY155" fmla="*/ 483007 h 500763"/>
                  <a:gd name="csX156" fmla="*/ 165650 w 317545"/>
                  <a:gd name="csY156" fmla="*/ 476935 h 500763"/>
                  <a:gd name="csX157" fmla="*/ 158604 w 317545"/>
                  <a:gd name="csY157" fmla="*/ 468184 h 500763"/>
                  <a:gd name="csX158" fmla="*/ 145760 w 317545"/>
                  <a:gd name="csY158" fmla="*/ 463719 h 500763"/>
                  <a:gd name="csX159" fmla="*/ 146741 w 317545"/>
                  <a:gd name="csY159" fmla="*/ 469434 h 500763"/>
                  <a:gd name="csX160" fmla="*/ 161904 w 317545"/>
                  <a:gd name="csY160" fmla="*/ 478274 h 500763"/>
                  <a:gd name="csX161" fmla="*/ 175996 w 317545"/>
                  <a:gd name="csY161" fmla="*/ 498545 h 500763"/>
                  <a:gd name="csX162" fmla="*/ 195797 w 317545"/>
                  <a:gd name="csY162" fmla="*/ 496848 h 500763"/>
                  <a:gd name="csX163" fmla="*/ 219968 w 317545"/>
                  <a:gd name="csY163" fmla="*/ 492472 h 500763"/>
                  <a:gd name="csX164" fmla="*/ 241196 w 317545"/>
                  <a:gd name="csY164" fmla="*/ 491847 h 500763"/>
                  <a:gd name="csX165" fmla="*/ 267330 w 317545"/>
                  <a:gd name="csY165" fmla="*/ 487115 h 500763"/>
                  <a:gd name="csX166" fmla="*/ 273663 w 317545"/>
                  <a:gd name="csY166" fmla="*/ 484793 h 500763"/>
                  <a:gd name="csX167" fmla="*/ 281869 w 317545"/>
                  <a:gd name="csY167" fmla="*/ 483900 h 500763"/>
                  <a:gd name="csX168" fmla="*/ 293642 w 317545"/>
                  <a:gd name="csY168" fmla="*/ 482382 h 500763"/>
                  <a:gd name="csX169" fmla="*/ 294891 w 317545"/>
                  <a:gd name="csY169" fmla="*/ 470505 h 500763"/>
                  <a:gd name="csX170" fmla="*/ 300242 w 317545"/>
                  <a:gd name="csY170" fmla="*/ 465058 h 500763"/>
                  <a:gd name="csX171" fmla="*/ 308180 w 317545"/>
                  <a:gd name="csY171" fmla="*/ 459611 h 500763"/>
                  <a:gd name="csX172" fmla="*/ 316832 w 317545"/>
                  <a:gd name="csY172" fmla="*/ 456486 h 500763"/>
                  <a:gd name="csX173" fmla="*/ 317546 w 317545"/>
                  <a:gd name="csY173" fmla="*/ 456486 h 500763"/>
                  <a:gd name="csX174" fmla="*/ 317546 w 317545"/>
                  <a:gd name="csY174" fmla="*/ 408712 h 500763"/>
                  <a:gd name="csX175" fmla="*/ 315048 w 317545"/>
                  <a:gd name="csY175" fmla="*/ 408712 h 5007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Lst>
                <a:rect l="l" t="t" r="r" b="b"/>
                <a:pathLst>
                  <a:path w="317545" h="500763">
                    <a:moveTo>
                      <a:pt x="314870" y="408265"/>
                    </a:moveTo>
                    <a:lnTo>
                      <a:pt x="314513" y="321469"/>
                    </a:lnTo>
                    <a:lnTo>
                      <a:pt x="308002" y="321112"/>
                    </a:lnTo>
                    <a:lnTo>
                      <a:pt x="308002" y="0"/>
                    </a:lnTo>
                    <a:cubicBezTo>
                      <a:pt x="308002" y="0"/>
                      <a:pt x="21157" y="357"/>
                      <a:pt x="21157" y="357"/>
                    </a:cubicBezTo>
                    <a:cubicBezTo>
                      <a:pt x="21424" y="2054"/>
                      <a:pt x="21157" y="3661"/>
                      <a:pt x="19641" y="5090"/>
                    </a:cubicBezTo>
                    <a:cubicBezTo>
                      <a:pt x="16697" y="7769"/>
                      <a:pt x="11881" y="5447"/>
                      <a:pt x="8581" y="6965"/>
                    </a:cubicBezTo>
                    <a:cubicBezTo>
                      <a:pt x="5013" y="8573"/>
                      <a:pt x="5370" y="12412"/>
                      <a:pt x="8224" y="14198"/>
                    </a:cubicBezTo>
                    <a:cubicBezTo>
                      <a:pt x="12505" y="16877"/>
                      <a:pt x="13932" y="15002"/>
                      <a:pt x="14021" y="20896"/>
                    </a:cubicBezTo>
                    <a:cubicBezTo>
                      <a:pt x="9651" y="20896"/>
                      <a:pt x="7956" y="24557"/>
                      <a:pt x="4835" y="27057"/>
                    </a:cubicBezTo>
                    <a:cubicBezTo>
                      <a:pt x="3051" y="28486"/>
                      <a:pt x="-1587" y="30718"/>
                      <a:pt x="553" y="34379"/>
                    </a:cubicBezTo>
                    <a:cubicBezTo>
                      <a:pt x="1356" y="35719"/>
                      <a:pt x="4121" y="36344"/>
                      <a:pt x="5637" y="35808"/>
                    </a:cubicBezTo>
                    <a:cubicBezTo>
                      <a:pt x="7421" y="35183"/>
                      <a:pt x="7778" y="33754"/>
                      <a:pt x="8492" y="31879"/>
                    </a:cubicBezTo>
                    <a:cubicBezTo>
                      <a:pt x="10275" y="27504"/>
                      <a:pt x="12148" y="26789"/>
                      <a:pt x="17143" y="27236"/>
                    </a:cubicBezTo>
                    <a:cubicBezTo>
                      <a:pt x="17500" y="32594"/>
                      <a:pt x="13932" y="31611"/>
                      <a:pt x="12416" y="35451"/>
                    </a:cubicBezTo>
                    <a:cubicBezTo>
                      <a:pt x="9918" y="41702"/>
                      <a:pt x="20176" y="39916"/>
                      <a:pt x="22227" y="43309"/>
                    </a:cubicBezTo>
                    <a:cubicBezTo>
                      <a:pt x="24189" y="46613"/>
                      <a:pt x="21514" y="52507"/>
                      <a:pt x="20532" y="55811"/>
                    </a:cubicBezTo>
                    <a:cubicBezTo>
                      <a:pt x="17946" y="64294"/>
                      <a:pt x="29273" y="61526"/>
                      <a:pt x="33822" y="63044"/>
                    </a:cubicBezTo>
                    <a:cubicBezTo>
                      <a:pt x="38906" y="64740"/>
                      <a:pt x="37836" y="67955"/>
                      <a:pt x="39798" y="71616"/>
                    </a:cubicBezTo>
                    <a:cubicBezTo>
                      <a:pt x="41225" y="74295"/>
                      <a:pt x="44436" y="76081"/>
                      <a:pt x="46220" y="78671"/>
                    </a:cubicBezTo>
                    <a:cubicBezTo>
                      <a:pt x="48539" y="82064"/>
                      <a:pt x="49966" y="83314"/>
                      <a:pt x="54069" y="83939"/>
                    </a:cubicBezTo>
                    <a:cubicBezTo>
                      <a:pt x="57012" y="84386"/>
                      <a:pt x="61472" y="84296"/>
                      <a:pt x="60580" y="88583"/>
                    </a:cubicBezTo>
                    <a:cubicBezTo>
                      <a:pt x="58975" y="88940"/>
                      <a:pt x="57726" y="89833"/>
                      <a:pt x="57815" y="91440"/>
                    </a:cubicBezTo>
                    <a:cubicBezTo>
                      <a:pt x="59956" y="91976"/>
                      <a:pt x="61383" y="92422"/>
                      <a:pt x="61740" y="94744"/>
                    </a:cubicBezTo>
                    <a:cubicBezTo>
                      <a:pt x="62096" y="97244"/>
                      <a:pt x="58886" y="98852"/>
                      <a:pt x="59153" y="100906"/>
                    </a:cubicBezTo>
                    <a:cubicBezTo>
                      <a:pt x="59599" y="103763"/>
                      <a:pt x="62810" y="102870"/>
                      <a:pt x="64237" y="101352"/>
                    </a:cubicBezTo>
                    <a:cubicBezTo>
                      <a:pt x="66556" y="98941"/>
                      <a:pt x="65308" y="96977"/>
                      <a:pt x="69589" y="97691"/>
                    </a:cubicBezTo>
                    <a:cubicBezTo>
                      <a:pt x="70570" y="102602"/>
                      <a:pt x="59778" y="112604"/>
                      <a:pt x="65397" y="115997"/>
                    </a:cubicBezTo>
                    <a:cubicBezTo>
                      <a:pt x="71105" y="119479"/>
                      <a:pt x="73959" y="104477"/>
                      <a:pt x="77973" y="115372"/>
                    </a:cubicBezTo>
                    <a:cubicBezTo>
                      <a:pt x="79132" y="118497"/>
                      <a:pt x="81540" y="121444"/>
                      <a:pt x="82611" y="124569"/>
                    </a:cubicBezTo>
                    <a:cubicBezTo>
                      <a:pt x="83592" y="127605"/>
                      <a:pt x="80738" y="130284"/>
                      <a:pt x="81630" y="133053"/>
                    </a:cubicBezTo>
                    <a:cubicBezTo>
                      <a:pt x="82432" y="135463"/>
                      <a:pt x="84930" y="136624"/>
                      <a:pt x="85822" y="139035"/>
                    </a:cubicBezTo>
                    <a:cubicBezTo>
                      <a:pt x="86981" y="142161"/>
                      <a:pt x="85822" y="145911"/>
                      <a:pt x="86981" y="149037"/>
                    </a:cubicBezTo>
                    <a:cubicBezTo>
                      <a:pt x="87784" y="151448"/>
                      <a:pt x="88230" y="149930"/>
                      <a:pt x="89568" y="151537"/>
                    </a:cubicBezTo>
                    <a:cubicBezTo>
                      <a:pt x="90728" y="152966"/>
                      <a:pt x="90460" y="153412"/>
                      <a:pt x="90995" y="155109"/>
                    </a:cubicBezTo>
                    <a:cubicBezTo>
                      <a:pt x="91619" y="157341"/>
                      <a:pt x="91174" y="157252"/>
                      <a:pt x="92779" y="159127"/>
                    </a:cubicBezTo>
                    <a:cubicBezTo>
                      <a:pt x="93671" y="160110"/>
                      <a:pt x="94830" y="160377"/>
                      <a:pt x="95722" y="161627"/>
                    </a:cubicBezTo>
                    <a:cubicBezTo>
                      <a:pt x="100182" y="167878"/>
                      <a:pt x="92244" y="163681"/>
                      <a:pt x="89568" y="166092"/>
                    </a:cubicBezTo>
                    <a:cubicBezTo>
                      <a:pt x="86179" y="169218"/>
                      <a:pt x="92690" y="173772"/>
                      <a:pt x="94206" y="175826"/>
                    </a:cubicBezTo>
                    <a:cubicBezTo>
                      <a:pt x="96168" y="178415"/>
                      <a:pt x="96436" y="184934"/>
                      <a:pt x="101163" y="183684"/>
                    </a:cubicBezTo>
                    <a:cubicBezTo>
                      <a:pt x="103928" y="182969"/>
                      <a:pt x="105266" y="179666"/>
                      <a:pt x="108655" y="179040"/>
                    </a:cubicBezTo>
                    <a:cubicBezTo>
                      <a:pt x="112134" y="178326"/>
                      <a:pt x="114096" y="176629"/>
                      <a:pt x="117218" y="176183"/>
                    </a:cubicBezTo>
                    <a:cubicBezTo>
                      <a:pt x="120161" y="175736"/>
                      <a:pt x="123105" y="177254"/>
                      <a:pt x="125959" y="176183"/>
                    </a:cubicBezTo>
                    <a:cubicBezTo>
                      <a:pt x="128456" y="175290"/>
                      <a:pt x="130865" y="172522"/>
                      <a:pt x="132024" y="170200"/>
                    </a:cubicBezTo>
                    <a:cubicBezTo>
                      <a:pt x="132559" y="169128"/>
                      <a:pt x="132291" y="167521"/>
                      <a:pt x="133273" y="166628"/>
                    </a:cubicBezTo>
                    <a:cubicBezTo>
                      <a:pt x="134254" y="165735"/>
                      <a:pt x="136038" y="166539"/>
                      <a:pt x="137197" y="165646"/>
                    </a:cubicBezTo>
                    <a:cubicBezTo>
                      <a:pt x="139427" y="163949"/>
                      <a:pt x="139516" y="159752"/>
                      <a:pt x="140497" y="157252"/>
                    </a:cubicBezTo>
                    <a:cubicBezTo>
                      <a:pt x="142638" y="151537"/>
                      <a:pt x="143619" y="144572"/>
                      <a:pt x="148346" y="140553"/>
                    </a:cubicBezTo>
                    <a:cubicBezTo>
                      <a:pt x="151201" y="138142"/>
                      <a:pt x="165917" y="135196"/>
                      <a:pt x="163866" y="142339"/>
                    </a:cubicBezTo>
                    <a:cubicBezTo>
                      <a:pt x="161636" y="143857"/>
                      <a:pt x="155393" y="143590"/>
                      <a:pt x="154055" y="145197"/>
                    </a:cubicBezTo>
                    <a:cubicBezTo>
                      <a:pt x="150309" y="149840"/>
                      <a:pt x="160655" y="148501"/>
                      <a:pt x="162082" y="149572"/>
                    </a:cubicBezTo>
                    <a:cubicBezTo>
                      <a:pt x="166363" y="152609"/>
                      <a:pt x="161012" y="156180"/>
                      <a:pt x="157355" y="155466"/>
                    </a:cubicBezTo>
                    <a:cubicBezTo>
                      <a:pt x="153876" y="154752"/>
                      <a:pt x="151111" y="151626"/>
                      <a:pt x="147276" y="151894"/>
                    </a:cubicBezTo>
                    <a:cubicBezTo>
                      <a:pt x="146741" y="156091"/>
                      <a:pt x="147365" y="161092"/>
                      <a:pt x="146473" y="165199"/>
                    </a:cubicBezTo>
                    <a:cubicBezTo>
                      <a:pt x="146117" y="166896"/>
                      <a:pt x="145938" y="168146"/>
                      <a:pt x="144333" y="169218"/>
                    </a:cubicBezTo>
                    <a:cubicBezTo>
                      <a:pt x="142549" y="170379"/>
                      <a:pt x="140140" y="169039"/>
                      <a:pt x="138535" y="170021"/>
                    </a:cubicBezTo>
                    <a:cubicBezTo>
                      <a:pt x="134789" y="172254"/>
                      <a:pt x="138178" y="177522"/>
                      <a:pt x="134165" y="179308"/>
                    </a:cubicBezTo>
                    <a:cubicBezTo>
                      <a:pt x="131310" y="180558"/>
                      <a:pt x="127208" y="179308"/>
                      <a:pt x="124086" y="180469"/>
                    </a:cubicBezTo>
                    <a:cubicBezTo>
                      <a:pt x="116415" y="183327"/>
                      <a:pt x="112937" y="193774"/>
                      <a:pt x="108566" y="200025"/>
                    </a:cubicBezTo>
                    <a:cubicBezTo>
                      <a:pt x="102679" y="208419"/>
                      <a:pt x="102501" y="213777"/>
                      <a:pt x="108298" y="222528"/>
                    </a:cubicBezTo>
                    <a:cubicBezTo>
                      <a:pt x="110528" y="225921"/>
                      <a:pt x="112758" y="229225"/>
                      <a:pt x="114810" y="232619"/>
                    </a:cubicBezTo>
                    <a:cubicBezTo>
                      <a:pt x="116147" y="234940"/>
                      <a:pt x="118912" y="240298"/>
                      <a:pt x="121588" y="240834"/>
                    </a:cubicBezTo>
                    <a:cubicBezTo>
                      <a:pt x="127653" y="242084"/>
                      <a:pt x="125870" y="226457"/>
                      <a:pt x="133451" y="234315"/>
                    </a:cubicBezTo>
                    <a:cubicBezTo>
                      <a:pt x="136305" y="237262"/>
                      <a:pt x="138624" y="241370"/>
                      <a:pt x="133897" y="242620"/>
                    </a:cubicBezTo>
                    <a:cubicBezTo>
                      <a:pt x="130240" y="243602"/>
                      <a:pt x="129259" y="242352"/>
                      <a:pt x="128545" y="247085"/>
                    </a:cubicBezTo>
                    <a:cubicBezTo>
                      <a:pt x="127832" y="251907"/>
                      <a:pt x="130508" y="255746"/>
                      <a:pt x="132470" y="259854"/>
                    </a:cubicBezTo>
                    <a:cubicBezTo>
                      <a:pt x="134343" y="263694"/>
                      <a:pt x="134165" y="268069"/>
                      <a:pt x="136840" y="271552"/>
                    </a:cubicBezTo>
                    <a:cubicBezTo>
                      <a:pt x="137375" y="272266"/>
                      <a:pt x="139248" y="272355"/>
                      <a:pt x="139605" y="273070"/>
                    </a:cubicBezTo>
                    <a:cubicBezTo>
                      <a:pt x="140140" y="274052"/>
                      <a:pt x="139338" y="275570"/>
                      <a:pt x="139605" y="276642"/>
                    </a:cubicBezTo>
                    <a:cubicBezTo>
                      <a:pt x="140765" y="280303"/>
                      <a:pt x="142014" y="278964"/>
                      <a:pt x="144333" y="280571"/>
                    </a:cubicBezTo>
                    <a:cubicBezTo>
                      <a:pt x="146741" y="282268"/>
                      <a:pt x="146562" y="284054"/>
                      <a:pt x="146473" y="287000"/>
                    </a:cubicBezTo>
                    <a:cubicBezTo>
                      <a:pt x="140140" y="288786"/>
                      <a:pt x="142281" y="304145"/>
                      <a:pt x="146473" y="306914"/>
                    </a:cubicBezTo>
                    <a:cubicBezTo>
                      <a:pt x="149149" y="308610"/>
                      <a:pt x="153252" y="307360"/>
                      <a:pt x="155571" y="306646"/>
                    </a:cubicBezTo>
                    <a:cubicBezTo>
                      <a:pt x="158693" y="305663"/>
                      <a:pt x="161458" y="304949"/>
                      <a:pt x="164847" y="305842"/>
                    </a:cubicBezTo>
                    <a:cubicBezTo>
                      <a:pt x="169842" y="307092"/>
                      <a:pt x="180099" y="307717"/>
                      <a:pt x="178494" y="314057"/>
                    </a:cubicBezTo>
                    <a:cubicBezTo>
                      <a:pt x="177512" y="317897"/>
                      <a:pt x="176175" y="319594"/>
                      <a:pt x="181794" y="319594"/>
                    </a:cubicBezTo>
                    <a:cubicBezTo>
                      <a:pt x="184916" y="319594"/>
                      <a:pt x="189554" y="317629"/>
                      <a:pt x="189732" y="322094"/>
                    </a:cubicBezTo>
                    <a:cubicBezTo>
                      <a:pt x="189910" y="325844"/>
                      <a:pt x="185183" y="325487"/>
                      <a:pt x="184648" y="328613"/>
                    </a:cubicBezTo>
                    <a:cubicBezTo>
                      <a:pt x="183756" y="333881"/>
                      <a:pt x="190891" y="330756"/>
                      <a:pt x="192497" y="329327"/>
                    </a:cubicBezTo>
                    <a:cubicBezTo>
                      <a:pt x="195619" y="326738"/>
                      <a:pt x="197581" y="324862"/>
                      <a:pt x="200613" y="328523"/>
                    </a:cubicBezTo>
                    <a:cubicBezTo>
                      <a:pt x="203378" y="331917"/>
                      <a:pt x="202219" y="336739"/>
                      <a:pt x="205608" y="339953"/>
                    </a:cubicBezTo>
                    <a:cubicBezTo>
                      <a:pt x="209444" y="343525"/>
                      <a:pt x="210425" y="339953"/>
                      <a:pt x="214260" y="338792"/>
                    </a:cubicBezTo>
                    <a:cubicBezTo>
                      <a:pt x="219433" y="337185"/>
                      <a:pt x="217292" y="342186"/>
                      <a:pt x="220414" y="343436"/>
                    </a:cubicBezTo>
                    <a:cubicBezTo>
                      <a:pt x="223269" y="344597"/>
                      <a:pt x="227906" y="339864"/>
                      <a:pt x="229512" y="338078"/>
                    </a:cubicBezTo>
                    <a:cubicBezTo>
                      <a:pt x="232991" y="334417"/>
                      <a:pt x="234596" y="334149"/>
                      <a:pt x="239858" y="334417"/>
                    </a:cubicBezTo>
                    <a:cubicBezTo>
                      <a:pt x="241018" y="339507"/>
                      <a:pt x="235131" y="338792"/>
                      <a:pt x="232723" y="341293"/>
                    </a:cubicBezTo>
                    <a:cubicBezTo>
                      <a:pt x="232010" y="342007"/>
                      <a:pt x="228620" y="350669"/>
                      <a:pt x="229423" y="352098"/>
                    </a:cubicBezTo>
                    <a:cubicBezTo>
                      <a:pt x="229869" y="352901"/>
                      <a:pt x="234328" y="353884"/>
                      <a:pt x="235220" y="353527"/>
                    </a:cubicBezTo>
                    <a:cubicBezTo>
                      <a:pt x="237450" y="352634"/>
                      <a:pt x="237718" y="349954"/>
                      <a:pt x="238431" y="347990"/>
                    </a:cubicBezTo>
                    <a:cubicBezTo>
                      <a:pt x="239412" y="345311"/>
                      <a:pt x="240394" y="340489"/>
                      <a:pt x="244318" y="342721"/>
                    </a:cubicBezTo>
                    <a:cubicBezTo>
                      <a:pt x="245745" y="343525"/>
                      <a:pt x="245389" y="345401"/>
                      <a:pt x="246816" y="346294"/>
                    </a:cubicBezTo>
                    <a:cubicBezTo>
                      <a:pt x="248599" y="347454"/>
                      <a:pt x="251186" y="345847"/>
                      <a:pt x="252881" y="346651"/>
                    </a:cubicBezTo>
                    <a:cubicBezTo>
                      <a:pt x="257073" y="348526"/>
                      <a:pt x="253773" y="352991"/>
                      <a:pt x="252881" y="355670"/>
                    </a:cubicBezTo>
                    <a:cubicBezTo>
                      <a:pt x="251454" y="360224"/>
                      <a:pt x="253416" y="360224"/>
                      <a:pt x="256805" y="361474"/>
                    </a:cubicBezTo>
                    <a:cubicBezTo>
                      <a:pt x="261176" y="363081"/>
                      <a:pt x="260195" y="365671"/>
                      <a:pt x="261265" y="370225"/>
                    </a:cubicBezTo>
                    <a:cubicBezTo>
                      <a:pt x="261889" y="372904"/>
                      <a:pt x="262781" y="373618"/>
                      <a:pt x="264386" y="375494"/>
                    </a:cubicBezTo>
                    <a:cubicBezTo>
                      <a:pt x="265011" y="376297"/>
                      <a:pt x="266973" y="377815"/>
                      <a:pt x="266973" y="378797"/>
                    </a:cubicBezTo>
                    <a:cubicBezTo>
                      <a:pt x="266973" y="382012"/>
                      <a:pt x="261265" y="382101"/>
                      <a:pt x="261176" y="385673"/>
                    </a:cubicBezTo>
                    <a:cubicBezTo>
                      <a:pt x="261086" y="389781"/>
                      <a:pt x="267152" y="388531"/>
                      <a:pt x="268043" y="392192"/>
                    </a:cubicBezTo>
                    <a:cubicBezTo>
                      <a:pt x="268846" y="395496"/>
                      <a:pt x="265011" y="397550"/>
                      <a:pt x="266795" y="400854"/>
                    </a:cubicBezTo>
                    <a:cubicBezTo>
                      <a:pt x="268222" y="403444"/>
                      <a:pt x="273663" y="405944"/>
                      <a:pt x="276339" y="406658"/>
                    </a:cubicBezTo>
                    <a:cubicBezTo>
                      <a:pt x="279104" y="407373"/>
                      <a:pt x="284277" y="406658"/>
                      <a:pt x="281066" y="402818"/>
                    </a:cubicBezTo>
                    <a:cubicBezTo>
                      <a:pt x="278212" y="399336"/>
                      <a:pt x="273217" y="402283"/>
                      <a:pt x="275892" y="395853"/>
                    </a:cubicBezTo>
                    <a:cubicBezTo>
                      <a:pt x="277230" y="392638"/>
                      <a:pt x="276963" y="395050"/>
                      <a:pt x="278836" y="393621"/>
                    </a:cubicBezTo>
                    <a:cubicBezTo>
                      <a:pt x="279193" y="393353"/>
                      <a:pt x="280352" y="392638"/>
                      <a:pt x="280709" y="392371"/>
                    </a:cubicBezTo>
                    <a:cubicBezTo>
                      <a:pt x="281333" y="391924"/>
                      <a:pt x="280709" y="390317"/>
                      <a:pt x="281779" y="389870"/>
                    </a:cubicBezTo>
                    <a:cubicBezTo>
                      <a:pt x="286061" y="387727"/>
                      <a:pt x="283920" y="395317"/>
                      <a:pt x="285079" y="397014"/>
                    </a:cubicBezTo>
                    <a:cubicBezTo>
                      <a:pt x="287042" y="400050"/>
                      <a:pt x="290163" y="398711"/>
                      <a:pt x="289361" y="403622"/>
                    </a:cubicBezTo>
                    <a:cubicBezTo>
                      <a:pt x="288647" y="407908"/>
                      <a:pt x="285971" y="410677"/>
                      <a:pt x="283117" y="413623"/>
                    </a:cubicBezTo>
                    <a:cubicBezTo>
                      <a:pt x="279995" y="416838"/>
                      <a:pt x="282047" y="420678"/>
                      <a:pt x="279995" y="424875"/>
                    </a:cubicBezTo>
                    <a:cubicBezTo>
                      <a:pt x="276071" y="432822"/>
                      <a:pt x="268668" y="430768"/>
                      <a:pt x="261532" y="431483"/>
                    </a:cubicBezTo>
                    <a:cubicBezTo>
                      <a:pt x="257519" y="431840"/>
                      <a:pt x="255735" y="435322"/>
                      <a:pt x="251007" y="434430"/>
                    </a:cubicBezTo>
                    <a:cubicBezTo>
                      <a:pt x="248956" y="434072"/>
                      <a:pt x="240840" y="431572"/>
                      <a:pt x="240215" y="429340"/>
                    </a:cubicBezTo>
                    <a:cubicBezTo>
                      <a:pt x="239234" y="425768"/>
                      <a:pt x="243694" y="425500"/>
                      <a:pt x="245924" y="425321"/>
                    </a:cubicBezTo>
                    <a:cubicBezTo>
                      <a:pt x="249046" y="425143"/>
                      <a:pt x="250294" y="425946"/>
                      <a:pt x="251454" y="422910"/>
                    </a:cubicBezTo>
                    <a:cubicBezTo>
                      <a:pt x="252613" y="419606"/>
                      <a:pt x="250918" y="419070"/>
                      <a:pt x="248154" y="418535"/>
                    </a:cubicBezTo>
                    <a:cubicBezTo>
                      <a:pt x="243337" y="417642"/>
                      <a:pt x="245389" y="418445"/>
                      <a:pt x="244229" y="413802"/>
                    </a:cubicBezTo>
                    <a:cubicBezTo>
                      <a:pt x="243515" y="411034"/>
                      <a:pt x="240840" y="409248"/>
                      <a:pt x="238075" y="410855"/>
                    </a:cubicBezTo>
                    <a:cubicBezTo>
                      <a:pt x="236469" y="411748"/>
                      <a:pt x="237540" y="413534"/>
                      <a:pt x="235131" y="413802"/>
                    </a:cubicBezTo>
                    <a:cubicBezTo>
                      <a:pt x="232901" y="413980"/>
                      <a:pt x="233169" y="413355"/>
                      <a:pt x="232723" y="411659"/>
                    </a:cubicBezTo>
                    <a:cubicBezTo>
                      <a:pt x="231920" y="408712"/>
                      <a:pt x="234239" y="406480"/>
                      <a:pt x="231920" y="403711"/>
                    </a:cubicBezTo>
                    <a:cubicBezTo>
                      <a:pt x="229869" y="401211"/>
                      <a:pt x="227015" y="402015"/>
                      <a:pt x="224161" y="401836"/>
                    </a:cubicBezTo>
                    <a:cubicBezTo>
                      <a:pt x="220682" y="395675"/>
                      <a:pt x="227996" y="393085"/>
                      <a:pt x="231385" y="389692"/>
                    </a:cubicBezTo>
                    <a:cubicBezTo>
                      <a:pt x="232723" y="388352"/>
                      <a:pt x="235577" y="384602"/>
                      <a:pt x="234150" y="382369"/>
                    </a:cubicBezTo>
                    <a:cubicBezTo>
                      <a:pt x="231563" y="378440"/>
                      <a:pt x="226747" y="384245"/>
                      <a:pt x="225231" y="386031"/>
                    </a:cubicBezTo>
                    <a:cubicBezTo>
                      <a:pt x="223358" y="388263"/>
                      <a:pt x="221039" y="389870"/>
                      <a:pt x="219076" y="392103"/>
                    </a:cubicBezTo>
                    <a:cubicBezTo>
                      <a:pt x="216401" y="395228"/>
                      <a:pt x="215063" y="400497"/>
                      <a:pt x="213368" y="404247"/>
                    </a:cubicBezTo>
                    <a:cubicBezTo>
                      <a:pt x="212565" y="406033"/>
                      <a:pt x="210425" y="409248"/>
                      <a:pt x="211138" y="411302"/>
                    </a:cubicBezTo>
                    <a:cubicBezTo>
                      <a:pt x="212030" y="413802"/>
                      <a:pt x="216133" y="412998"/>
                      <a:pt x="215776" y="415945"/>
                    </a:cubicBezTo>
                    <a:cubicBezTo>
                      <a:pt x="211941" y="417017"/>
                      <a:pt x="196956" y="414338"/>
                      <a:pt x="201684" y="407730"/>
                    </a:cubicBezTo>
                    <a:cubicBezTo>
                      <a:pt x="204003" y="404604"/>
                      <a:pt x="209087" y="406837"/>
                      <a:pt x="210335" y="402550"/>
                    </a:cubicBezTo>
                    <a:cubicBezTo>
                      <a:pt x="210782" y="400943"/>
                      <a:pt x="209711" y="399425"/>
                      <a:pt x="209979" y="397907"/>
                    </a:cubicBezTo>
                    <a:cubicBezTo>
                      <a:pt x="210246" y="396389"/>
                      <a:pt x="211763" y="395139"/>
                      <a:pt x="211763" y="393531"/>
                    </a:cubicBezTo>
                    <a:cubicBezTo>
                      <a:pt x="211941" y="389334"/>
                      <a:pt x="207927" y="390942"/>
                      <a:pt x="205965" y="392728"/>
                    </a:cubicBezTo>
                    <a:cubicBezTo>
                      <a:pt x="202754" y="395585"/>
                      <a:pt x="203825" y="399247"/>
                      <a:pt x="198740" y="399336"/>
                    </a:cubicBezTo>
                    <a:cubicBezTo>
                      <a:pt x="196867" y="399336"/>
                      <a:pt x="190535" y="399068"/>
                      <a:pt x="189108" y="397818"/>
                    </a:cubicBezTo>
                    <a:cubicBezTo>
                      <a:pt x="187056" y="395943"/>
                      <a:pt x="187502" y="388441"/>
                      <a:pt x="190802" y="388084"/>
                    </a:cubicBezTo>
                    <a:cubicBezTo>
                      <a:pt x="192051" y="383709"/>
                      <a:pt x="187145" y="385048"/>
                      <a:pt x="184737" y="385227"/>
                    </a:cubicBezTo>
                    <a:cubicBezTo>
                      <a:pt x="181526" y="385495"/>
                      <a:pt x="174926" y="385048"/>
                      <a:pt x="177869" y="379512"/>
                    </a:cubicBezTo>
                    <a:cubicBezTo>
                      <a:pt x="179296" y="376833"/>
                      <a:pt x="183667" y="377637"/>
                      <a:pt x="182596" y="372904"/>
                    </a:cubicBezTo>
                    <a:cubicBezTo>
                      <a:pt x="181883" y="369778"/>
                      <a:pt x="178137" y="368618"/>
                      <a:pt x="177869" y="364957"/>
                    </a:cubicBezTo>
                    <a:cubicBezTo>
                      <a:pt x="177691" y="361206"/>
                      <a:pt x="180277" y="358884"/>
                      <a:pt x="175996" y="356741"/>
                    </a:cubicBezTo>
                    <a:cubicBezTo>
                      <a:pt x="172696" y="355044"/>
                      <a:pt x="168861" y="357634"/>
                      <a:pt x="165917" y="356205"/>
                    </a:cubicBezTo>
                    <a:cubicBezTo>
                      <a:pt x="162974" y="354866"/>
                      <a:pt x="162350" y="349865"/>
                      <a:pt x="159852" y="347901"/>
                    </a:cubicBezTo>
                    <a:cubicBezTo>
                      <a:pt x="156909" y="345401"/>
                      <a:pt x="153787" y="347008"/>
                      <a:pt x="150398" y="347633"/>
                    </a:cubicBezTo>
                    <a:cubicBezTo>
                      <a:pt x="145849" y="348437"/>
                      <a:pt x="145492" y="347990"/>
                      <a:pt x="144154" y="353080"/>
                    </a:cubicBezTo>
                    <a:cubicBezTo>
                      <a:pt x="142995" y="357813"/>
                      <a:pt x="140854" y="359956"/>
                      <a:pt x="138446" y="363974"/>
                    </a:cubicBezTo>
                    <a:cubicBezTo>
                      <a:pt x="134254" y="370761"/>
                      <a:pt x="137822" y="379333"/>
                      <a:pt x="135503" y="386388"/>
                    </a:cubicBezTo>
                    <a:cubicBezTo>
                      <a:pt x="134343" y="389870"/>
                      <a:pt x="130329" y="392192"/>
                      <a:pt x="128991" y="395764"/>
                    </a:cubicBezTo>
                    <a:cubicBezTo>
                      <a:pt x="127118" y="400854"/>
                      <a:pt x="128010" y="407373"/>
                      <a:pt x="128010" y="412730"/>
                    </a:cubicBezTo>
                    <a:cubicBezTo>
                      <a:pt x="128010" y="416391"/>
                      <a:pt x="127118" y="421660"/>
                      <a:pt x="128991" y="424785"/>
                    </a:cubicBezTo>
                    <a:cubicBezTo>
                      <a:pt x="132648" y="430768"/>
                      <a:pt x="135948" y="437376"/>
                      <a:pt x="140676" y="442556"/>
                    </a:cubicBezTo>
                    <a:cubicBezTo>
                      <a:pt x="145760" y="448181"/>
                      <a:pt x="151825" y="452825"/>
                      <a:pt x="156641" y="458718"/>
                    </a:cubicBezTo>
                    <a:cubicBezTo>
                      <a:pt x="161012" y="463987"/>
                      <a:pt x="166720" y="466844"/>
                      <a:pt x="172161" y="470773"/>
                    </a:cubicBezTo>
                    <a:cubicBezTo>
                      <a:pt x="174212" y="472291"/>
                      <a:pt x="177423" y="473631"/>
                      <a:pt x="178672" y="476131"/>
                    </a:cubicBezTo>
                    <a:cubicBezTo>
                      <a:pt x="180367" y="479435"/>
                      <a:pt x="179832" y="483453"/>
                      <a:pt x="175372" y="483007"/>
                    </a:cubicBezTo>
                    <a:cubicBezTo>
                      <a:pt x="172161" y="482650"/>
                      <a:pt x="168236" y="478989"/>
                      <a:pt x="165650" y="476935"/>
                    </a:cubicBezTo>
                    <a:cubicBezTo>
                      <a:pt x="162617" y="474613"/>
                      <a:pt x="161368" y="470952"/>
                      <a:pt x="158604" y="468184"/>
                    </a:cubicBezTo>
                    <a:cubicBezTo>
                      <a:pt x="156284" y="465862"/>
                      <a:pt x="148792" y="460951"/>
                      <a:pt x="145760" y="463719"/>
                    </a:cubicBezTo>
                    <a:cubicBezTo>
                      <a:pt x="143619" y="465683"/>
                      <a:pt x="145135" y="467648"/>
                      <a:pt x="146741" y="469434"/>
                    </a:cubicBezTo>
                    <a:cubicBezTo>
                      <a:pt x="150754" y="473809"/>
                      <a:pt x="157087" y="475149"/>
                      <a:pt x="161904" y="478274"/>
                    </a:cubicBezTo>
                    <a:cubicBezTo>
                      <a:pt x="169574" y="483186"/>
                      <a:pt x="169574" y="492740"/>
                      <a:pt x="175996" y="498545"/>
                    </a:cubicBezTo>
                    <a:cubicBezTo>
                      <a:pt x="181437" y="503456"/>
                      <a:pt x="189910" y="498991"/>
                      <a:pt x="195797" y="496848"/>
                    </a:cubicBezTo>
                    <a:cubicBezTo>
                      <a:pt x="204181" y="493723"/>
                      <a:pt x="211049" y="486936"/>
                      <a:pt x="219968" y="492472"/>
                    </a:cubicBezTo>
                    <a:cubicBezTo>
                      <a:pt x="227817" y="497294"/>
                      <a:pt x="233883" y="498009"/>
                      <a:pt x="241196" y="491847"/>
                    </a:cubicBezTo>
                    <a:cubicBezTo>
                      <a:pt x="249491" y="484793"/>
                      <a:pt x="257429" y="488811"/>
                      <a:pt x="267330" y="487115"/>
                    </a:cubicBezTo>
                    <a:cubicBezTo>
                      <a:pt x="269560" y="486757"/>
                      <a:pt x="271433" y="485418"/>
                      <a:pt x="273663" y="484793"/>
                    </a:cubicBezTo>
                    <a:cubicBezTo>
                      <a:pt x="276517" y="483900"/>
                      <a:pt x="278836" y="484079"/>
                      <a:pt x="281869" y="483900"/>
                    </a:cubicBezTo>
                    <a:cubicBezTo>
                      <a:pt x="284098" y="483811"/>
                      <a:pt x="291858" y="484079"/>
                      <a:pt x="293642" y="482382"/>
                    </a:cubicBezTo>
                    <a:cubicBezTo>
                      <a:pt x="295872" y="480239"/>
                      <a:pt x="294266" y="473720"/>
                      <a:pt x="294891" y="470505"/>
                    </a:cubicBezTo>
                    <a:cubicBezTo>
                      <a:pt x="295693" y="466308"/>
                      <a:pt x="296318" y="465683"/>
                      <a:pt x="300242" y="465058"/>
                    </a:cubicBezTo>
                    <a:cubicBezTo>
                      <a:pt x="304434" y="464433"/>
                      <a:pt x="304970" y="462022"/>
                      <a:pt x="308180" y="459611"/>
                    </a:cubicBezTo>
                    <a:cubicBezTo>
                      <a:pt x="310678" y="457736"/>
                      <a:pt x="313711" y="456754"/>
                      <a:pt x="316832" y="456486"/>
                    </a:cubicBezTo>
                    <a:cubicBezTo>
                      <a:pt x="317100" y="456486"/>
                      <a:pt x="317367" y="456486"/>
                      <a:pt x="317546" y="456486"/>
                    </a:cubicBezTo>
                    <a:lnTo>
                      <a:pt x="317546" y="408712"/>
                    </a:lnTo>
                    <a:lnTo>
                      <a:pt x="315048" y="408712"/>
                    </a:lnTo>
                    <a:close/>
                  </a:path>
                </a:pathLst>
              </a:custGeom>
              <a:grpFill/>
              <a:ln w="3175" cap="flat">
                <a:solidFill>
                  <a:schemeClr val="bg1">
                    <a:lumMod val="85000"/>
                  </a:schemeClr>
                </a:solidFill>
                <a:prstDash val="solid"/>
                <a:miter/>
              </a:ln>
            </p:spPr>
            <p:txBody>
              <a:bodyPr/>
              <a:lstStyle/>
              <a:p>
                <a:endParaRPr lang="en-US"/>
              </a:p>
            </p:txBody>
          </p:sp>
          <p:sp>
            <p:nvSpPr>
              <p:cNvPr id="584" name="Freeform 583">
                <a:extLst>
                  <a:ext uri="{FF2B5EF4-FFF2-40B4-BE49-F238E27FC236}">
                    <a16:creationId xmlns:a16="http://schemas.microsoft.com/office/drawing/2014/main" id="{6C58DA6B-451C-E85A-3526-9272202D5C60}"/>
                  </a:ext>
                </a:extLst>
              </p:cNvPr>
              <p:cNvSpPr/>
              <p:nvPr/>
            </p:nvSpPr>
            <p:spPr>
              <a:xfrm>
                <a:off x="10881556" y="3758214"/>
                <a:ext cx="98435" cy="118651"/>
              </a:xfrm>
              <a:custGeom>
                <a:avLst/>
                <a:gdLst>
                  <a:gd name="csX0" fmla="*/ 82243 w 98435"/>
                  <a:gd name="csY0" fmla="*/ 1095 h 118651"/>
                  <a:gd name="csX1" fmla="*/ 88041 w 98435"/>
                  <a:gd name="csY1" fmla="*/ 17793 h 118651"/>
                  <a:gd name="csX2" fmla="*/ 82600 w 98435"/>
                  <a:gd name="csY2" fmla="*/ 24222 h 118651"/>
                  <a:gd name="csX3" fmla="*/ 75821 w 98435"/>
                  <a:gd name="csY3" fmla="*/ 31545 h 118651"/>
                  <a:gd name="csX4" fmla="*/ 66188 w 98435"/>
                  <a:gd name="csY4" fmla="*/ 41278 h 118651"/>
                  <a:gd name="csX5" fmla="*/ 55574 w 98435"/>
                  <a:gd name="csY5" fmla="*/ 55119 h 118651"/>
                  <a:gd name="csX6" fmla="*/ 50133 w 98435"/>
                  <a:gd name="csY6" fmla="*/ 64049 h 118651"/>
                  <a:gd name="csX7" fmla="*/ 39163 w 98435"/>
                  <a:gd name="csY7" fmla="*/ 62620 h 118651"/>
                  <a:gd name="csX8" fmla="*/ 37111 w 98435"/>
                  <a:gd name="csY8" fmla="*/ 76104 h 118651"/>
                  <a:gd name="csX9" fmla="*/ 30154 w 98435"/>
                  <a:gd name="csY9" fmla="*/ 91552 h 118651"/>
                  <a:gd name="csX10" fmla="*/ 23286 w 98435"/>
                  <a:gd name="csY10" fmla="*/ 99232 h 118651"/>
                  <a:gd name="csX11" fmla="*/ 13832 w 98435"/>
                  <a:gd name="csY11" fmla="*/ 102089 h 118651"/>
                  <a:gd name="csX12" fmla="*/ 11334 w 98435"/>
                  <a:gd name="csY12" fmla="*/ 106465 h 118651"/>
                  <a:gd name="csX13" fmla="*/ 4467 w 98435"/>
                  <a:gd name="csY13" fmla="*/ 108965 h 118651"/>
                  <a:gd name="csX14" fmla="*/ 988 w 98435"/>
                  <a:gd name="csY14" fmla="*/ 117180 h 118651"/>
                  <a:gd name="csX15" fmla="*/ 11424 w 98435"/>
                  <a:gd name="csY15" fmla="*/ 114591 h 118651"/>
                  <a:gd name="csX16" fmla="*/ 20432 w 98435"/>
                  <a:gd name="csY16" fmla="*/ 112537 h 118651"/>
                  <a:gd name="csX17" fmla="*/ 39966 w 98435"/>
                  <a:gd name="csY17" fmla="*/ 89409 h 118651"/>
                  <a:gd name="csX18" fmla="*/ 47458 w 98435"/>
                  <a:gd name="csY18" fmla="*/ 79497 h 118651"/>
                  <a:gd name="csX19" fmla="*/ 55574 w 98435"/>
                  <a:gd name="csY19" fmla="*/ 70657 h 118651"/>
                  <a:gd name="csX20" fmla="*/ 65296 w 98435"/>
                  <a:gd name="csY20" fmla="*/ 61459 h 118651"/>
                  <a:gd name="csX21" fmla="*/ 72967 w 98435"/>
                  <a:gd name="csY21" fmla="*/ 52262 h 118651"/>
                  <a:gd name="csX22" fmla="*/ 77248 w 98435"/>
                  <a:gd name="csY22" fmla="*/ 41725 h 118651"/>
                  <a:gd name="csX23" fmla="*/ 90627 w 98435"/>
                  <a:gd name="csY23" fmla="*/ 26187 h 118651"/>
                  <a:gd name="csX24" fmla="*/ 96514 w 98435"/>
                  <a:gd name="csY24" fmla="*/ 23240 h 118651"/>
                  <a:gd name="csX25" fmla="*/ 82243 w 98435"/>
                  <a:gd name="csY25" fmla="*/ 1184 h 1186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98435" h="118651">
                    <a:moveTo>
                      <a:pt x="82243" y="1095"/>
                    </a:moveTo>
                    <a:cubicBezTo>
                      <a:pt x="78318" y="4845"/>
                      <a:pt x="89111" y="12792"/>
                      <a:pt x="88041" y="17793"/>
                    </a:cubicBezTo>
                    <a:cubicBezTo>
                      <a:pt x="87595" y="19758"/>
                      <a:pt x="84116" y="22972"/>
                      <a:pt x="82600" y="24222"/>
                    </a:cubicBezTo>
                    <a:cubicBezTo>
                      <a:pt x="79389" y="26723"/>
                      <a:pt x="77962" y="27973"/>
                      <a:pt x="75821" y="31545"/>
                    </a:cubicBezTo>
                    <a:cubicBezTo>
                      <a:pt x="73145" y="36188"/>
                      <a:pt x="69488" y="37438"/>
                      <a:pt x="66188" y="41278"/>
                    </a:cubicBezTo>
                    <a:cubicBezTo>
                      <a:pt x="62799" y="45207"/>
                      <a:pt x="58072" y="50654"/>
                      <a:pt x="55574" y="55119"/>
                    </a:cubicBezTo>
                    <a:cubicBezTo>
                      <a:pt x="53434" y="59048"/>
                      <a:pt x="55931" y="63513"/>
                      <a:pt x="50133" y="64049"/>
                    </a:cubicBezTo>
                    <a:cubicBezTo>
                      <a:pt x="46833" y="64406"/>
                      <a:pt x="41928" y="60209"/>
                      <a:pt x="39163" y="62620"/>
                    </a:cubicBezTo>
                    <a:cubicBezTo>
                      <a:pt x="36487" y="64942"/>
                      <a:pt x="37825" y="72621"/>
                      <a:pt x="37111" y="76104"/>
                    </a:cubicBezTo>
                    <a:cubicBezTo>
                      <a:pt x="35952" y="81551"/>
                      <a:pt x="32384" y="86284"/>
                      <a:pt x="30154" y="91552"/>
                    </a:cubicBezTo>
                    <a:cubicBezTo>
                      <a:pt x="28549" y="95392"/>
                      <a:pt x="27478" y="98339"/>
                      <a:pt x="23286" y="99232"/>
                    </a:cubicBezTo>
                    <a:cubicBezTo>
                      <a:pt x="19986" y="99946"/>
                      <a:pt x="16329" y="99321"/>
                      <a:pt x="13832" y="102089"/>
                    </a:cubicBezTo>
                    <a:cubicBezTo>
                      <a:pt x="12761" y="103250"/>
                      <a:pt x="12583" y="105394"/>
                      <a:pt x="11334" y="106465"/>
                    </a:cubicBezTo>
                    <a:cubicBezTo>
                      <a:pt x="9729" y="107894"/>
                      <a:pt x="6429" y="108162"/>
                      <a:pt x="4467" y="108965"/>
                    </a:cubicBezTo>
                    <a:cubicBezTo>
                      <a:pt x="1612" y="110126"/>
                      <a:pt x="-1688" y="113876"/>
                      <a:pt x="988" y="117180"/>
                    </a:cubicBezTo>
                    <a:cubicBezTo>
                      <a:pt x="4110" y="120931"/>
                      <a:pt x="9105" y="116556"/>
                      <a:pt x="11424" y="114591"/>
                    </a:cubicBezTo>
                    <a:cubicBezTo>
                      <a:pt x="14813" y="111733"/>
                      <a:pt x="16240" y="113162"/>
                      <a:pt x="20432" y="112537"/>
                    </a:cubicBezTo>
                    <a:cubicBezTo>
                      <a:pt x="29887" y="111108"/>
                      <a:pt x="34079" y="95839"/>
                      <a:pt x="39966" y="89409"/>
                    </a:cubicBezTo>
                    <a:cubicBezTo>
                      <a:pt x="42641" y="86462"/>
                      <a:pt x="45406" y="83158"/>
                      <a:pt x="47458" y="79497"/>
                    </a:cubicBezTo>
                    <a:cubicBezTo>
                      <a:pt x="49866" y="75211"/>
                      <a:pt x="51739" y="73604"/>
                      <a:pt x="55574" y="70657"/>
                    </a:cubicBezTo>
                    <a:cubicBezTo>
                      <a:pt x="59231" y="67799"/>
                      <a:pt x="62353" y="65031"/>
                      <a:pt x="65296" y="61459"/>
                    </a:cubicBezTo>
                    <a:cubicBezTo>
                      <a:pt x="67794" y="58423"/>
                      <a:pt x="71540" y="55834"/>
                      <a:pt x="72967" y="52262"/>
                    </a:cubicBezTo>
                    <a:cubicBezTo>
                      <a:pt x="74573" y="48154"/>
                      <a:pt x="74394" y="45386"/>
                      <a:pt x="77248" y="41725"/>
                    </a:cubicBezTo>
                    <a:cubicBezTo>
                      <a:pt x="81173" y="36545"/>
                      <a:pt x="85989" y="30652"/>
                      <a:pt x="90627" y="26187"/>
                    </a:cubicBezTo>
                    <a:cubicBezTo>
                      <a:pt x="92233" y="24580"/>
                      <a:pt x="95087" y="24490"/>
                      <a:pt x="96514" y="23240"/>
                    </a:cubicBezTo>
                    <a:cubicBezTo>
                      <a:pt x="103650" y="16900"/>
                      <a:pt x="89111" y="-5335"/>
                      <a:pt x="82243" y="1184"/>
                    </a:cubicBezTo>
                    <a:close/>
                  </a:path>
                </a:pathLst>
              </a:custGeom>
              <a:grpFill/>
              <a:ln w="3175" cap="flat">
                <a:solidFill>
                  <a:schemeClr val="bg1">
                    <a:lumMod val="85000"/>
                  </a:schemeClr>
                </a:solidFill>
                <a:prstDash val="solid"/>
                <a:miter/>
              </a:ln>
            </p:spPr>
            <p:txBody>
              <a:bodyPr/>
              <a:lstStyle/>
              <a:p>
                <a:endParaRPr lang="en-US"/>
              </a:p>
            </p:txBody>
          </p:sp>
          <p:sp>
            <p:nvSpPr>
              <p:cNvPr id="585" name="Freeform 584">
                <a:extLst>
                  <a:ext uri="{FF2B5EF4-FFF2-40B4-BE49-F238E27FC236}">
                    <a16:creationId xmlns:a16="http://schemas.microsoft.com/office/drawing/2014/main" id="{5A14B96F-A503-2122-CB6E-532D4D83348A}"/>
                  </a:ext>
                </a:extLst>
              </p:cNvPr>
              <p:cNvSpPr/>
              <p:nvPr/>
            </p:nvSpPr>
            <p:spPr>
              <a:xfrm>
                <a:off x="10949448" y="3740355"/>
                <a:ext cx="13856" cy="21161"/>
              </a:xfrm>
              <a:custGeom>
                <a:avLst/>
                <a:gdLst>
                  <a:gd name="csX0" fmla="*/ 6414 w 13856"/>
                  <a:gd name="csY0" fmla="*/ 6988 h 21161"/>
                  <a:gd name="csX1" fmla="*/ 348 w 13856"/>
                  <a:gd name="csY1" fmla="*/ 16007 h 21161"/>
                  <a:gd name="csX2" fmla="*/ 5076 w 13856"/>
                  <a:gd name="csY2" fmla="*/ 19936 h 21161"/>
                  <a:gd name="csX3" fmla="*/ 8287 w 13856"/>
                  <a:gd name="csY3" fmla="*/ 14400 h 21161"/>
                  <a:gd name="csX4" fmla="*/ 13103 w 13856"/>
                  <a:gd name="csY4" fmla="*/ 11721 h 21161"/>
                  <a:gd name="csX5" fmla="*/ 12211 w 13856"/>
                  <a:gd name="csY5" fmla="*/ 1184 h 21161"/>
                  <a:gd name="csX6" fmla="*/ 6503 w 13856"/>
                  <a:gd name="csY6" fmla="*/ 6899 h 2116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856" h="21161">
                    <a:moveTo>
                      <a:pt x="6414" y="6988"/>
                    </a:moveTo>
                    <a:cubicBezTo>
                      <a:pt x="5076" y="10739"/>
                      <a:pt x="1686" y="12435"/>
                      <a:pt x="348" y="16007"/>
                    </a:cubicBezTo>
                    <a:cubicBezTo>
                      <a:pt x="-900" y="19401"/>
                      <a:pt x="1330" y="23151"/>
                      <a:pt x="5076" y="19936"/>
                    </a:cubicBezTo>
                    <a:cubicBezTo>
                      <a:pt x="6860" y="18418"/>
                      <a:pt x="6324" y="16007"/>
                      <a:pt x="8287" y="14400"/>
                    </a:cubicBezTo>
                    <a:cubicBezTo>
                      <a:pt x="9714" y="13239"/>
                      <a:pt x="12033" y="13507"/>
                      <a:pt x="13103" y="11721"/>
                    </a:cubicBezTo>
                    <a:cubicBezTo>
                      <a:pt x="14441" y="9578"/>
                      <a:pt x="13906" y="3059"/>
                      <a:pt x="12211" y="1184"/>
                    </a:cubicBezTo>
                    <a:cubicBezTo>
                      <a:pt x="8554" y="-2745"/>
                      <a:pt x="7484" y="4131"/>
                      <a:pt x="6503" y="6899"/>
                    </a:cubicBezTo>
                    <a:close/>
                  </a:path>
                </a:pathLst>
              </a:custGeom>
              <a:grpFill/>
              <a:ln w="3175" cap="flat">
                <a:solidFill>
                  <a:schemeClr val="bg1">
                    <a:lumMod val="85000"/>
                  </a:schemeClr>
                </a:solidFill>
                <a:prstDash val="solid"/>
                <a:miter/>
              </a:ln>
            </p:spPr>
            <p:txBody>
              <a:bodyPr/>
              <a:lstStyle/>
              <a:p>
                <a:endParaRPr lang="en-US"/>
              </a:p>
            </p:txBody>
          </p:sp>
          <p:sp>
            <p:nvSpPr>
              <p:cNvPr id="586" name="Freeform 585">
                <a:extLst>
                  <a:ext uri="{FF2B5EF4-FFF2-40B4-BE49-F238E27FC236}">
                    <a16:creationId xmlns:a16="http://schemas.microsoft.com/office/drawing/2014/main" id="{EF45EF0B-70EF-B402-4A7D-382E2B4EA09F}"/>
                  </a:ext>
                </a:extLst>
              </p:cNvPr>
              <p:cNvSpPr/>
              <p:nvPr/>
            </p:nvSpPr>
            <p:spPr>
              <a:xfrm>
                <a:off x="10967081" y="3705509"/>
                <a:ext cx="23360" cy="28818"/>
              </a:xfrm>
              <a:custGeom>
                <a:avLst/>
                <a:gdLst>
                  <a:gd name="csX0" fmla="*/ 1892 w 23360"/>
                  <a:gd name="csY0" fmla="*/ 2454 h 28818"/>
                  <a:gd name="csX1" fmla="*/ 2873 w 23360"/>
                  <a:gd name="csY1" fmla="*/ 13616 h 28818"/>
                  <a:gd name="csX2" fmla="*/ 19 w 23360"/>
                  <a:gd name="csY2" fmla="*/ 22010 h 28818"/>
                  <a:gd name="csX3" fmla="*/ 4657 w 23360"/>
                  <a:gd name="csY3" fmla="*/ 27100 h 28818"/>
                  <a:gd name="csX4" fmla="*/ 8314 w 23360"/>
                  <a:gd name="csY4" fmla="*/ 17991 h 28818"/>
                  <a:gd name="csX5" fmla="*/ 14735 w 23360"/>
                  <a:gd name="csY5" fmla="*/ 24421 h 28818"/>
                  <a:gd name="csX6" fmla="*/ 23209 w 23360"/>
                  <a:gd name="csY6" fmla="*/ 24421 h 28818"/>
                  <a:gd name="csX7" fmla="*/ 12417 w 23360"/>
                  <a:gd name="csY7" fmla="*/ 11473 h 28818"/>
                  <a:gd name="csX8" fmla="*/ 8492 w 23360"/>
                  <a:gd name="csY8" fmla="*/ 2543 h 28818"/>
                  <a:gd name="csX9" fmla="*/ 1892 w 23360"/>
                  <a:gd name="csY9" fmla="*/ 2543 h 288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3360" h="28818">
                    <a:moveTo>
                      <a:pt x="1892" y="2454"/>
                    </a:moveTo>
                    <a:cubicBezTo>
                      <a:pt x="1000" y="5936"/>
                      <a:pt x="3765" y="9865"/>
                      <a:pt x="2873" y="13616"/>
                    </a:cubicBezTo>
                    <a:cubicBezTo>
                      <a:pt x="2159" y="16920"/>
                      <a:pt x="197" y="18349"/>
                      <a:pt x="19" y="22010"/>
                    </a:cubicBezTo>
                    <a:cubicBezTo>
                      <a:pt x="-160" y="24599"/>
                      <a:pt x="911" y="29600"/>
                      <a:pt x="4657" y="27100"/>
                    </a:cubicBezTo>
                    <a:cubicBezTo>
                      <a:pt x="7600" y="25135"/>
                      <a:pt x="4835" y="19063"/>
                      <a:pt x="8314" y="17991"/>
                    </a:cubicBezTo>
                    <a:cubicBezTo>
                      <a:pt x="12506" y="16741"/>
                      <a:pt x="13754" y="22010"/>
                      <a:pt x="14735" y="24421"/>
                    </a:cubicBezTo>
                    <a:cubicBezTo>
                      <a:pt x="16876" y="29689"/>
                      <a:pt x="21960" y="30850"/>
                      <a:pt x="23209" y="24421"/>
                    </a:cubicBezTo>
                    <a:cubicBezTo>
                      <a:pt x="24547" y="17188"/>
                      <a:pt x="16698" y="15134"/>
                      <a:pt x="12417" y="11473"/>
                    </a:cubicBezTo>
                    <a:cubicBezTo>
                      <a:pt x="9562" y="9062"/>
                      <a:pt x="10365" y="5400"/>
                      <a:pt x="8492" y="2543"/>
                    </a:cubicBezTo>
                    <a:cubicBezTo>
                      <a:pt x="6797" y="-47"/>
                      <a:pt x="2873" y="-1565"/>
                      <a:pt x="1892" y="2543"/>
                    </a:cubicBezTo>
                    <a:close/>
                  </a:path>
                </a:pathLst>
              </a:custGeom>
              <a:grpFill/>
              <a:ln w="3175" cap="flat">
                <a:solidFill>
                  <a:schemeClr val="bg1">
                    <a:lumMod val="85000"/>
                  </a:schemeClr>
                </a:solidFill>
                <a:prstDash val="solid"/>
                <a:miter/>
              </a:ln>
            </p:spPr>
            <p:txBody>
              <a:bodyPr/>
              <a:lstStyle/>
              <a:p>
                <a:endParaRPr lang="en-US"/>
              </a:p>
            </p:txBody>
          </p:sp>
          <p:sp>
            <p:nvSpPr>
              <p:cNvPr id="587" name="Freeform 586">
                <a:extLst>
                  <a:ext uri="{FF2B5EF4-FFF2-40B4-BE49-F238E27FC236}">
                    <a16:creationId xmlns:a16="http://schemas.microsoft.com/office/drawing/2014/main" id="{68F0E6D4-6418-F81A-2DE1-0C37EE49B483}"/>
                  </a:ext>
                </a:extLst>
              </p:cNvPr>
              <p:cNvSpPr/>
              <p:nvPr/>
            </p:nvSpPr>
            <p:spPr>
              <a:xfrm>
                <a:off x="10882820" y="3705988"/>
                <a:ext cx="12352" cy="11084"/>
              </a:xfrm>
              <a:custGeom>
                <a:avLst/>
                <a:gdLst>
                  <a:gd name="csX0" fmla="*/ 438 w 12352"/>
                  <a:gd name="csY0" fmla="*/ 5547 h 11084"/>
                  <a:gd name="csX1" fmla="*/ 9001 w 12352"/>
                  <a:gd name="csY1" fmla="*/ 11083 h 11084"/>
                  <a:gd name="csX2" fmla="*/ 9001 w 12352"/>
                  <a:gd name="csY2" fmla="*/ 1439 h 11084"/>
                  <a:gd name="csX3" fmla="*/ 349 w 12352"/>
                  <a:gd name="csY3" fmla="*/ 5547 h 11084"/>
                </a:gdLst>
                <a:ahLst/>
                <a:cxnLst>
                  <a:cxn ang="0">
                    <a:pos x="csX0" y="csY0"/>
                  </a:cxn>
                  <a:cxn ang="0">
                    <a:pos x="csX1" y="csY1"/>
                  </a:cxn>
                  <a:cxn ang="0">
                    <a:pos x="csX2" y="csY2"/>
                  </a:cxn>
                  <a:cxn ang="0">
                    <a:pos x="csX3" y="csY3"/>
                  </a:cxn>
                </a:cxnLst>
                <a:rect l="l" t="t" r="r" b="b"/>
                <a:pathLst>
                  <a:path w="12352" h="11084">
                    <a:moveTo>
                      <a:pt x="438" y="5547"/>
                    </a:moveTo>
                    <a:cubicBezTo>
                      <a:pt x="1241" y="8136"/>
                      <a:pt x="6325" y="11172"/>
                      <a:pt x="9001" y="11083"/>
                    </a:cubicBezTo>
                    <a:cubicBezTo>
                      <a:pt x="14709" y="10726"/>
                      <a:pt x="12033" y="3493"/>
                      <a:pt x="9001" y="1439"/>
                    </a:cubicBezTo>
                    <a:cubicBezTo>
                      <a:pt x="5166" y="-1240"/>
                      <a:pt x="-1613" y="-347"/>
                      <a:pt x="349" y="5547"/>
                    </a:cubicBezTo>
                    <a:close/>
                  </a:path>
                </a:pathLst>
              </a:custGeom>
              <a:grpFill/>
              <a:ln w="3175" cap="flat">
                <a:solidFill>
                  <a:schemeClr val="bg1">
                    <a:lumMod val="85000"/>
                  </a:schemeClr>
                </a:solidFill>
                <a:prstDash val="solid"/>
                <a:miter/>
              </a:ln>
            </p:spPr>
            <p:txBody>
              <a:bodyPr/>
              <a:lstStyle/>
              <a:p>
                <a:endParaRPr lang="en-US"/>
              </a:p>
            </p:txBody>
          </p:sp>
          <p:sp>
            <p:nvSpPr>
              <p:cNvPr id="588" name="Freeform 587">
                <a:extLst>
                  <a:ext uri="{FF2B5EF4-FFF2-40B4-BE49-F238E27FC236}">
                    <a16:creationId xmlns:a16="http://schemas.microsoft.com/office/drawing/2014/main" id="{B36D6675-2AD7-D4CF-0ECF-4224F5F9A8D0}"/>
                  </a:ext>
                </a:extLst>
              </p:cNvPr>
              <p:cNvSpPr/>
              <p:nvPr/>
            </p:nvSpPr>
            <p:spPr>
              <a:xfrm>
                <a:off x="10904639" y="3719727"/>
                <a:ext cx="8307" cy="8841"/>
              </a:xfrm>
              <a:custGeom>
                <a:avLst/>
                <a:gdLst>
                  <a:gd name="csX0" fmla="*/ 4307 w 8307"/>
                  <a:gd name="csY0" fmla="*/ 8774 h 8841"/>
                  <a:gd name="csX1" fmla="*/ 4307 w 8307"/>
                  <a:gd name="csY1" fmla="*/ 202 h 8841"/>
                  <a:gd name="csX2" fmla="*/ 4307 w 8307"/>
                  <a:gd name="csY2" fmla="*/ 8774 h 8841"/>
                </a:gdLst>
                <a:ahLst/>
                <a:cxnLst>
                  <a:cxn ang="0">
                    <a:pos x="csX0" y="csY0"/>
                  </a:cxn>
                  <a:cxn ang="0">
                    <a:pos x="csX1" y="csY1"/>
                  </a:cxn>
                  <a:cxn ang="0">
                    <a:pos x="csX2" y="csY2"/>
                  </a:cxn>
                </a:cxnLst>
                <a:rect l="l" t="t" r="r" b="b"/>
                <a:pathLst>
                  <a:path w="8307" h="8841">
                    <a:moveTo>
                      <a:pt x="4307" y="8774"/>
                    </a:moveTo>
                    <a:cubicBezTo>
                      <a:pt x="10372" y="9667"/>
                      <a:pt x="8856" y="1452"/>
                      <a:pt x="4307" y="202"/>
                    </a:cubicBezTo>
                    <a:cubicBezTo>
                      <a:pt x="-2293" y="-1495"/>
                      <a:pt x="-509" y="8060"/>
                      <a:pt x="4307" y="8774"/>
                    </a:cubicBezTo>
                    <a:close/>
                  </a:path>
                </a:pathLst>
              </a:custGeom>
              <a:grpFill/>
              <a:ln w="3175" cap="flat">
                <a:solidFill>
                  <a:schemeClr val="bg1">
                    <a:lumMod val="85000"/>
                  </a:schemeClr>
                </a:solidFill>
                <a:prstDash val="solid"/>
                <a:miter/>
              </a:ln>
            </p:spPr>
            <p:txBody>
              <a:bodyPr/>
              <a:lstStyle/>
              <a:p>
                <a:endParaRPr lang="en-US"/>
              </a:p>
            </p:txBody>
          </p:sp>
          <p:sp>
            <p:nvSpPr>
              <p:cNvPr id="589" name="Freeform 588">
                <a:extLst>
                  <a:ext uri="{FF2B5EF4-FFF2-40B4-BE49-F238E27FC236}">
                    <a16:creationId xmlns:a16="http://schemas.microsoft.com/office/drawing/2014/main" id="{DCCB34E5-F6AD-E3FB-0DE2-8D5383CBB52B}"/>
                  </a:ext>
                </a:extLst>
              </p:cNvPr>
              <p:cNvSpPr/>
              <p:nvPr/>
            </p:nvSpPr>
            <p:spPr>
              <a:xfrm>
                <a:off x="10888827" y="3749902"/>
                <a:ext cx="9053" cy="10400"/>
              </a:xfrm>
              <a:custGeom>
                <a:avLst/>
                <a:gdLst>
                  <a:gd name="csX0" fmla="*/ 407 w 9053"/>
                  <a:gd name="csY0" fmla="*/ 5746 h 10400"/>
                  <a:gd name="csX1" fmla="*/ 7185 w 9053"/>
                  <a:gd name="csY1" fmla="*/ 7085 h 10400"/>
                  <a:gd name="csX2" fmla="*/ 407 w 9053"/>
                  <a:gd name="csY2" fmla="*/ 5746 h 10400"/>
                </a:gdLst>
                <a:ahLst/>
                <a:cxnLst>
                  <a:cxn ang="0">
                    <a:pos x="csX0" y="csY0"/>
                  </a:cxn>
                  <a:cxn ang="0">
                    <a:pos x="csX1" y="csY1"/>
                  </a:cxn>
                  <a:cxn ang="0">
                    <a:pos x="csX2" y="csY2"/>
                  </a:cxn>
                </a:cxnLst>
                <a:rect l="l" t="t" r="r" b="b"/>
                <a:pathLst>
                  <a:path w="9053" h="10400">
                    <a:moveTo>
                      <a:pt x="407" y="5746"/>
                    </a:moveTo>
                    <a:cubicBezTo>
                      <a:pt x="-1645" y="12443"/>
                      <a:pt x="4599" y="11014"/>
                      <a:pt x="7185" y="7085"/>
                    </a:cubicBezTo>
                    <a:cubicBezTo>
                      <a:pt x="13250" y="-1845"/>
                      <a:pt x="2815" y="-2381"/>
                      <a:pt x="407" y="5746"/>
                    </a:cubicBezTo>
                    <a:close/>
                  </a:path>
                </a:pathLst>
              </a:custGeom>
              <a:grpFill/>
              <a:ln w="3175" cap="flat">
                <a:solidFill>
                  <a:schemeClr val="bg1">
                    <a:lumMod val="85000"/>
                  </a:schemeClr>
                </a:solidFill>
                <a:prstDash val="solid"/>
                <a:miter/>
              </a:ln>
            </p:spPr>
            <p:txBody>
              <a:bodyPr/>
              <a:lstStyle/>
              <a:p>
                <a:endParaRPr lang="en-US"/>
              </a:p>
            </p:txBody>
          </p:sp>
          <p:sp>
            <p:nvSpPr>
              <p:cNvPr id="590" name="Freeform 589">
                <a:extLst>
                  <a:ext uri="{FF2B5EF4-FFF2-40B4-BE49-F238E27FC236}">
                    <a16:creationId xmlns:a16="http://schemas.microsoft.com/office/drawing/2014/main" id="{5E154F25-D14E-F8A2-56FD-055D92921EF2}"/>
                  </a:ext>
                </a:extLst>
              </p:cNvPr>
              <p:cNvSpPr/>
              <p:nvPr/>
            </p:nvSpPr>
            <p:spPr>
              <a:xfrm>
                <a:off x="10860526" y="3736364"/>
                <a:ext cx="8879" cy="14871"/>
              </a:xfrm>
              <a:custGeom>
                <a:avLst/>
                <a:gdLst>
                  <a:gd name="csX0" fmla="*/ 790 w 8879"/>
                  <a:gd name="csY0" fmla="*/ 7765 h 14871"/>
                  <a:gd name="csX1" fmla="*/ 6588 w 8879"/>
                  <a:gd name="csY1" fmla="*/ 14194 h 14871"/>
                  <a:gd name="csX2" fmla="*/ 5428 w 8879"/>
                  <a:gd name="csY2" fmla="*/ 2318 h 14871"/>
                  <a:gd name="csX3" fmla="*/ 701 w 8879"/>
                  <a:gd name="csY3" fmla="*/ 7765 h 14871"/>
                </a:gdLst>
                <a:ahLst/>
                <a:cxnLst>
                  <a:cxn ang="0">
                    <a:pos x="csX0" y="csY0"/>
                  </a:cxn>
                  <a:cxn ang="0">
                    <a:pos x="csX1" y="csY1"/>
                  </a:cxn>
                  <a:cxn ang="0">
                    <a:pos x="csX2" y="csY2"/>
                  </a:cxn>
                  <a:cxn ang="0">
                    <a:pos x="csX3" y="csY3"/>
                  </a:cxn>
                </a:cxnLst>
                <a:rect l="l" t="t" r="r" b="b"/>
                <a:pathLst>
                  <a:path w="8879" h="14871">
                    <a:moveTo>
                      <a:pt x="790" y="7765"/>
                    </a:moveTo>
                    <a:cubicBezTo>
                      <a:pt x="1682" y="10533"/>
                      <a:pt x="2931" y="16962"/>
                      <a:pt x="6588" y="14194"/>
                    </a:cubicBezTo>
                    <a:cubicBezTo>
                      <a:pt x="10869" y="10979"/>
                      <a:pt x="8372" y="5532"/>
                      <a:pt x="5428" y="2318"/>
                    </a:cubicBezTo>
                    <a:cubicBezTo>
                      <a:pt x="77" y="-3487"/>
                      <a:pt x="-904" y="2853"/>
                      <a:pt x="701" y="7765"/>
                    </a:cubicBezTo>
                    <a:close/>
                  </a:path>
                </a:pathLst>
              </a:custGeom>
              <a:grpFill/>
              <a:ln w="3175" cap="flat">
                <a:solidFill>
                  <a:schemeClr val="bg1">
                    <a:lumMod val="85000"/>
                  </a:schemeClr>
                </a:solidFill>
                <a:prstDash val="solid"/>
                <a:miter/>
              </a:ln>
            </p:spPr>
            <p:txBody>
              <a:bodyPr/>
              <a:lstStyle/>
              <a:p>
                <a:endParaRPr lang="en-US"/>
              </a:p>
            </p:txBody>
          </p:sp>
          <p:sp>
            <p:nvSpPr>
              <p:cNvPr id="591" name="Freeform 590">
                <a:extLst>
                  <a:ext uri="{FF2B5EF4-FFF2-40B4-BE49-F238E27FC236}">
                    <a16:creationId xmlns:a16="http://schemas.microsoft.com/office/drawing/2014/main" id="{342FFDF4-DEC0-5B18-3B38-DD04690F44AE}"/>
                  </a:ext>
                </a:extLst>
              </p:cNvPr>
              <p:cNvSpPr/>
              <p:nvPr/>
            </p:nvSpPr>
            <p:spPr>
              <a:xfrm>
                <a:off x="10847287" y="3748196"/>
                <a:ext cx="13684" cy="11691"/>
              </a:xfrm>
              <a:custGeom>
                <a:avLst/>
                <a:gdLst>
                  <a:gd name="csX0" fmla="*/ 26 w 13684"/>
                  <a:gd name="csY0" fmla="*/ 4237 h 11691"/>
                  <a:gd name="csX1" fmla="*/ 7162 w 13684"/>
                  <a:gd name="csY1" fmla="*/ 8702 h 11691"/>
                  <a:gd name="csX2" fmla="*/ 13673 w 13684"/>
                  <a:gd name="csY2" fmla="*/ 8255 h 11691"/>
                  <a:gd name="csX3" fmla="*/ 26 w 13684"/>
                  <a:gd name="csY3" fmla="*/ 4237 h 11691"/>
                </a:gdLst>
                <a:ahLst/>
                <a:cxnLst>
                  <a:cxn ang="0">
                    <a:pos x="csX0" y="csY0"/>
                  </a:cxn>
                  <a:cxn ang="0">
                    <a:pos x="csX1" y="csY1"/>
                  </a:cxn>
                  <a:cxn ang="0">
                    <a:pos x="csX2" y="csY2"/>
                  </a:cxn>
                  <a:cxn ang="0">
                    <a:pos x="csX3" y="csY3"/>
                  </a:cxn>
                </a:cxnLst>
                <a:rect l="l" t="t" r="r" b="b"/>
                <a:pathLst>
                  <a:path w="13684" h="11691">
                    <a:moveTo>
                      <a:pt x="26" y="4237"/>
                    </a:moveTo>
                    <a:cubicBezTo>
                      <a:pt x="294" y="7719"/>
                      <a:pt x="4932" y="7362"/>
                      <a:pt x="7162" y="8702"/>
                    </a:cubicBezTo>
                    <a:cubicBezTo>
                      <a:pt x="9659" y="10309"/>
                      <a:pt x="13940" y="14774"/>
                      <a:pt x="13673" y="8255"/>
                    </a:cubicBezTo>
                    <a:cubicBezTo>
                      <a:pt x="13405" y="1379"/>
                      <a:pt x="-687" y="-4157"/>
                      <a:pt x="26" y="4237"/>
                    </a:cubicBezTo>
                    <a:close/>
                  </a:path>
                </a:pathLst>
              </a:custGeom>
              <a:grpFill/>
              <a:ln w="3175" cap="flat">
                <a:solidFill>
                  <a:schemeClr val="bg1">
                    <a:lumMod val="85000"/>
                  </a:schemeClr>
                </a:solidFill>
                <a:prstDash val="solid"/>
                <a:miter/>
              </a:ln>
            </p:spPr>
            <p:txBody>
              <a:bodyPr/>
              <a:lstStyle/>
              <a:p>
                <a:endParaRPr lang="en-US"/>
              </a:p>
            </p:txBody>
          </p:sp>
          <p:sp>
            <p:nvSpPr>
              <p:cNvPr id="592" name="Freeform 591">
                <a:extLst>
                  <a:ext uri="{FF2B5EF4-FFF2-40B4-BE49-F238E27FC236}">
                    <a16:creationId xmlns:a16="http://schemas.microsoft.com/office/drawing/2014/main" id="{CDAC6423-2D53-DEDA-4A59-A8C932A88578}"/>
                  </a:ext>
                </a:extLst>
              </p:cNvPr>
              <p:cNvSpPr/>
              <p:nvPr/>
            </p:nvSpPr>
            <p:spPr>
              <a:xfrm>
                <a:off x="10855396" y="3766774"/>
                <a:ext cx="11144" cy="9074"/>
              </a:xfrm>
              <a:custGeom>
                <a:avLst/>
                <a:gdLst>
                  <a:gd name="csX0" fmla="*/ 926 w 11144"/>
                  <a:gd name="csY0" fmla="*/ 124 h 9074"/>
                  <a:gd name="csX1" fmla="*/ 2710 w 11144"/>
                  <a:gd name="csY1" fmla="*/ 7536 h 9074"/>
                  <a:gd name="csX2" fmla="*/ 10024 w 11144"/>
                  <a:gd name="csY2" fmla="*/ 8608 h 9074"/>
                  <a:gd name="csX3" fmla="*/ 8686 w 11144"/>
                  <a:gd name="csY3" fmla="*/ 1196 h 9074"/>
                  <a:gd name="csX4" fmla="*/ 926 w 11144"/>
                  <a:gd name="csY4" fmla="*/ 124 h 9074"/>
                </a:gdLst>
                <a:ahLst/>
                <a:cxnLst>
                  <a:cxn ang="0">
                    <a:pos x="csX0" y="csY0"/>
                  </a:cxn>
                  <a:cxn ang="0">
                    <a:pos x="csX1" y="csY1"/>
                  </a:cxn>
                  <a:cxn ang="0">
                    <a:pos x="csX2" y="csY2"/>
                  </a:cxn>
                  <a:cxn ang="0">
                    <a:pos x="csX3" y="csY3"/>
                  </a:cxn>
                  <a:cxn ang="0">
                    <a:pos x="csX4" y="csY4"/>
                  </a:cxn>
                </a:cxnLst>
                <a:rect l="l" t="t" r="r" b="b"/>
                <a:pathLst>
                  <a:path w="11144" h="9074">
                    <a:moveTo>
                      <a:pt x="926" y="124"/>
                    </a:moveTo>
                    <a:cubicBezTo>
                      <a:pt x="-1660" y="214"/>
                      <a:pt x="1907" y="6911"/>
                      <a:pt x="2710" y="7536"/>
                    </a:cubicBezTo>
                    <a:cubicBezTo>
                      <a:pt x="4048" y="8518"/>
                      <a:pt x="8597" y="9768"/>
                      <a:pt x="10024" y="8608"/>
                    </a:cubicBezTo>
                    <a:cubicBezTo>
                      <a:pt x="12343" y="6732"/>
                      <a:pt x="10648" y="2714"/>
                      <a:pt x="8686" y="1196"/>
                    </a:cubicBezTo>
                    <a:cubicBezTo>
                      <a:pt x="6545" y="-411"/>
                      <a:pt x="3424" y="35"/>
                      <a:pt x="926" y="124"/>
                    </a:cubicBezTo>
                    <a:close/>
                  </a:path>
                </a:pathLst>
              </a:custGeom>
              <a:grpFill/>
              <a:ln w="3175" cap="flat">
                <a:solidFill>
                  <a:schemeClr val="bg1">
                    <a:lumMod val="85000"/>
                  </a:schemeClr>
                </a:solidFill>
                <a:prstDash val="solid"/>
                <a:miter/>
              </a:ln>
            </p:spPr>
            <p:txBody>
              <a:bodyPr/>
              <a:lstStyle/>
              <a:p>
                <a:endParaRPr lang="en-US"/>
              </a:p>
            </p:txBody>
          </p:sp>
          <p:sp>
            <p:nvSpPr>
              <p:cNvPr id="593" name="Freeform 592">
                <a:extLst>
                  <a:ext uri="{FF2B5EF4-FFF2-40B4-BE49-F238E27FC236}">
                    <a16:creationId xmlns:a16="http://schemas.microsoft.com/office/drawing/2014/main" id="{266AA277-1FFD-5464-B4B3-8AFCF3DD53EF}"/>
                  </a:ext>
                </a:extLst>
              </p:cNvPr>
              <p:cNvSpPr/>
              <p:nvPr/>
            </p:nvSpPr>
            <p:spPr>
              <a:xfrm>
                <a:off x="10712949" y="3743288"/>
                <a:ext cx="7833" cy="9657"/>
              </a:xfrm>
              <a:custGeom>
                <a:avLst/>
                <a:gdLst>
                  <a:gd name="csX0" fmla="*/ 753 w 7833"/>
                  <a:gd name="csY0" fmla="*/ 8163 h 9657"/>
                  <a:gd name="csX1" fmla="*/ 7353 w 7833"/>
                  <a:gd name="csY1" fmla="*/ 1823 h 9657"/>
                  <a:gd name="csX2" fmla="*/ 753 w 7833"/>
                  <a:gd name="csY2" fmla="*/ 8163 h 9657"/>
                </a:gdLst>
                <a:ahLst/>
                <a:cxnLst>
                  <a:cxn ang="0">
                    <a:pos x="csX0" y="csY0"/>
                  </a:cxn>
                  <a:cxn ang="0">
                    <a:pos x="csX1" y="csY1"/>
                  </a:cxn>
                  <a:cxn ang="0">
                    <a:pos x="csX2" y="csY2"/>
                  </a:cxn>
                </a:cxnLst>
                <a:rect l="l" t="t" r="r" b="b"/>
                <a:pathLst>
                  <a:path w="7833" h="9657">
                    <a:moveTo>
                      <a:pt x="753" y="8163"/>
                    </a:moveTo>
                    <a:cubicBezTo>
                      <a:pt x="3964" y="12806"/>
                      <a:pt x="9494" y="5484"/>
                      <a:pt x="7353" y="1823"/>
                    </a:cubicBezTo>
                    <a:cubicBezTo>
                      <a:pt x="4232" y="-3446"/>
                      <a:pt x="-2190" y="3966"/>
                      <a:pt x="753" y="8163"/>
                    </a:cubicBezTo>
                    <a:close/>
                  </a:path>
                </a:pathLst>
              </a:custGeom>
              <a:grpFill/>
              <a:ln w="3175" cap="flat">
                <a:solidFill>
                  <a:schemeClr val="bg1">
                    <a:lumMod val="85000"/>
                  </a:schemeClr>
                </a:solidFill>
                <a:prstDash val="solid"/>
                <a:miter/>
              </a:ln>
            </p:spPr>
            <p:txBody>
              <a:bodyPr/>
              <a:lstStyle/>
              <a:p>
                <a:endParaRPr lang="en-US"/>
              </a:p>
            </p:txBody>
          </p:sp>
          <p:sp>
            <p:nvSpPr>
              <p:cNvPr id="594" name="Freeform 593">
                <a:extLst>
                  <a:ext uri="{FF2B5EF4-FFF2-40B4-BE49-F238E27FC236}">
                    <a16:creationId xmlns:a16="http://schemas.microsoft.com/office/drawing/2014/main" id="{5F1F94CA-183F-2F79-5B2F-11F496493A97}"/>
                  </a:ext>
                </a:extLst>
              </p:cNvPr>
              <p:cNvSpPr/>
              <p:nvPr/>
            </p:nvSpPr>
            <p:spPr>
              <a:xfrm>
                <a:off x="10743154" y="3739872"/>
                <a:ext cx="10077" cy="8696"/>
              </a:xfrm>
              <a:custGeom>
                <a:avLst/>
                <a:gdLst>
                  <a:gd name="csX0" fmla="*/ 8277 w 10077"/>
                  <a:gd name="csY0" fmla="*/ 8275 h 8696"/>
                  <a:gd name="csX1" fmla="*/ 2301 w 10077"/>
                  <a:gd name="csY1" fmla="*/ 327 h 8696"/>
                  <a:gd name="csX2" fmla="*/ 8277 w 10077"/>
                  <a:gd name="csY2" fmla="*/ 8275 h 8696"/>
                </a:gdLst>
                <a:ahLst/>
                <a:cxnLst>
                  <a:cxn ang="0">
                    <a:pos x="csX0" y="csY0"/>
                  </a:cxn>
                  <a:cxn ang="0">
                    <a:pos x="csX1" y="csY1"/>
                  </a:cxn>
                  <a:cxn ang="0">
                    <a:pos x="csX2" y="csY2"/>
                  </a:cxn>
                </a:cxnLst>
                <a:rect l="l" t="t" r="r" b="b"/>
                <a:pathLst>
                  <a:path w="10077" h="8696">
                    <a:moveTo>
                      <a:pt x="8277" y="8275"/>
                    </a:moveTo>
                    <a:cubicBezTo>
                      <a:pt x="13450" y="5775"/>
                      <a:pt x="6225" y="-1637"/>
                      <a:pt x="2301" y="327"/>
                    </a:cubicBezTo>
                    <a:cubicBezTo>
                      <a:pt x="-3764" y="3274"/>
                      <a:pt x="3550" y="10507"/>
                      <a:pt x="8277" y="8275"/>
                    </a:cubicBezTo>
                    <a:close/>
                  </a:path>
                </a:pathLst>
              </a:custGeom>
              <a:grpFill/>
              <a:ln w="3175" cap="flat">
                <a:solidFill>
                  <a:schemeClr val="bg1">
                    <a:lumMod val="85000"/>
                  </a:schemeClr>
                </a:solidFill>
                <a:prstDash val="solid"/>
                <a:miter/>
              </a:ln>
            </p:spPr>
            <p:txBody>
              <a:bodyPr/>
              <a:lstStyle/>
              <a:p>
                <a:endParaRPr lang="en-US"/>
              </a:p>
            </p:txBody>
          </p:sp>
          <p:sp>
            <p:nvSpPr>
              <p:cNvPr id="595" name="Freeform 594">
                <a:extLst>
                  <a:ext uri="{FF2B5EF4-FFF2-40B4-BE49-F238E27FC236}">
                    <a16:creationId xmlns:a16="http://schemas.microsoft.com/office/drawing/2014/main" id="{6CECDCDA-60B6-6E01-656D-AD32F1191090}"/>
                  </a:ext>
                </a:extLst>
              </p:cNvPr>
              <p:cNvSpPr/>
              <p:nvPr/>
            </p:nvSpPr>
            <p:spPr>
              <a:xfrm>
                <a:off x="10824904" y="3784391"/>
                <a:ext cx="7827" cy="8999"/>
              </a:xfrm>
              <a:custGeom>
                <a:avLst/>
                <a:gdLst>
                  <a:gd name="csX0" fmla="*/ 1717 w 7827"/>
                  <a:gd name="csY0" fmla="*/ 8493 h 8999"/>
                  <a:gd name="csX1" fmla="*/ 7247 w 7827"/>
                  <a:gd name="csY1" fmla="*/ 7154 h 8999"/>
                  <a:gd name="csX2" fmla="*/ 3501 w 7827"/>
                  <a:gd name="csY2" fmla="*/ 99 h 8999"/>
                  <a:gd name="csX3" fmla="*/ 1717 w 7827"/>
                  <a:gd name="csY3" fmla="*/ 8493 h 8999"/>
                </a:gdLst>
                <a:ahLst/>
                <a:cxnLst>
                  <a:cxn ang="0">
                    <a:pos x="csX0" y="csY0"/>
                  </a:cxn>
                  <a:cxn ang="0">
                    <a:pos x="csX1" y="csY1"/>
                  </a:cxn>
                  <a:cxn ang="0">
                    <a:pos x="csX2" y="csY2"/>
                  </a:cxn>
                  <a:cxn ang="0">
                    <a:pos x="csX3" y="csY3"/>
                  </a:cxn>
                </a:cxnLst>
                <a:rect l="l" t="t" r="r" b="b"/>
                <a:pathLst>
                  <a:path w="7827" h="8999">
                    <a:moveTo>
                      <a:pt x="1717" y="8493"/>
                    </a:moveTo>
                    <a:cubicBezTo>
                      <a:pt x="3590" y="9565"/>
                      <a:pt x="6176" y="8850"/>
                      <a:pt x="7247" y="7154"/>
                    </a:cubicBezTo>
                    <a:cubicBezTo>
                      <a:pt x="8852" y="4564"/>
                      <a:pt x="6979" y="-794"/>
                      <a:pt x="3501" y="99"/>
                    </a:cubicBezTo>
                    <a:cubicBezTo>
                      <a:pt x="201" y="903"/>
                      <a:pt x="-1494" y="6707"/>
                      <a:pt x="1717" y="8493"/>
                    </a:cubicBezTo>
                    <a:close/>
                  </a:path>
                </a:pathLst>
              </a:custGeom>
              <a:grpFill/>
              <a:ln w="3175" cap="flat">
                <a:solidFill>
                  <a:schemeClr val="bg1">
                    <a:lumMod val="85000"/>
                  </a:schemeClr>
                </a:solidFill>
                <a:prstDash val="solid"/>
                <a:miter/>
              </a:ln>
            </p:spPr>
            <p:txBody>
              <a:bodyPr/>
              <a:lstStyle/>
              <a:p>
                <a:endParaRPr lang="en-US"/>
              </a:p>
            </p:txBody>
          </p:sp>
          <p:sp>
            <p:nvSpPr>
              <p:cNvPr id="596" name="Freeform 595">
                <a:extLst>
                  <a:ext uri="{FF2B5EF4-FFF2-40B4-BE49-F238E27FC236}">
                    <a16:creationId xmlns:a16="http://schemas.microsoft.com/office/drawing/2014/main" id="{93B3A284-4F3E-FCC6-0D06-298869241C01}"/>
                  </a:ext>
                </a:extLst>
              </p:cNvPr>
              <p:cNvSpPr/>
              <p:nvPr/>
            </p:nvSpPr>
            <p:spPr>
              <a:xfrm>
                <a:off x="10787711" y="3800696"/>
                <a:ext cx="9280" cy="11925"/>
              </a:xfrm>
              <a:custGeom>
                <a:avLst/>
                <a:gdLst>
                  <a:gd name="csX0" fmla="*/ 1359 w 9280"/>
                  <a:gd name="csY0" fmla="*/ 493 h 11925"/>
                  <a:gd name="csX1" fmla="*/ 6710 w 9280"/>
                  <a:gd name="csY1" fmla="*/ 11834 h 11925"/>
                  <a:gd name="csX2" fmla="*/ 1359 w 9280"/>
                  <a:gd name="csY2" fmla="*/ 493 h 11925"/>
                </a:gdLst>
                <a:ahLst/>
                <a:cxnLst>
                  <a:cxn ang="0">
                    <a:pos x="csX0" y="csY0"/>
                  </a:cxn>
                  <a:cxn ang="0">
                    <a:pos x="csX1" y="csY1"/>
                  </a:cxn>
                  <a:cxn ang="0">
                    <a:pos x="csX2" y="csY2"/>
                  </a:cxn>
                </a:cxnLst>
                <a:rect l="l" t="t" r="r" b="b"/>
                <a:pathLst>
                  <a:path w="9280" h="11925">
                    <a:moveTo>
                      <a:pt x="1359" y="493"/>
                    </a:moveTo>
                    <a:cubicBezTo>
                      <a:pt x="-2476" y="2726"/>
                      <a:pt x="2607" y="12995"/>
                      <a:pt x="6710" y="11834"/>
                    </a:cubicBezTo>
                    <a:cubicBezTo>
                      <a:pt x="12865" y="10048"/>
                      <a:pt x="6710" y="-2632"/>
                      <a:pt x="1359" y="493"/>
                    </a:cubicBezTo>
                    <a:close/>
                  </a:path>
                </a:pathLst>
              </a:custGeom>
              <a:grpFill/>
              <a:ln w="3175" cap="flat">
                <a:solidFill>
                  <a:schemeClr val="bg1">
                    <a:lumMod val="85000"/>
                  </a:schemeClr>
                </a:solidFill>
                <a:prstDash val="solid"/>
                <a:miter/>
              </a:ln>
            </p:spPr>
            <p:txBody>
              <a:bodyPr/>
              <a:lstStyle/>
              <a:p>
                <a:endParaRPr lang="en-US"/>
              </a:p>
            </p:txBody>
          </p:sp>
          <p:sp>
            <p:nvSpPr>
              <p:cNvPr id="597" name="Freeform 596">
                <a:extLst>
                  <a:ext uri="{FF2B5EF4-FFF2-40B4-BE49-F238E27FC236}">
                    <a16:creationId xmlns:a16="http://schemas.microsoft.com/office/drawing/2014/main" id="{978DE865-A988-5728-829C-07E3EB0D4AE6}"/>
                  </a:ext>
                </a:extLst>
              </p:cNvPr>
              <p:cNvSpPr/>
              <p:nvPr/>
            </p:nvSpPr>
            <p:spPr>
              <a:xfrm>
                <a:off x="10805943" y="3826705"/>
                <a:ext cx="6565" cy="9567"/>
              </a:xfrm>
              <a:custGeom>
                <a:avLst/>
                <a:gdLst>
                  <a:gd name="csX0" fmla="*/ 4890 w 6565"/>
                  <a:gd name="csY0" fmla="*/ 8060 h 9567"/>
                  <a:gd name="csX1" fmla="*/ 1947 w 6565"/>
                  <a:gd name="csY1" fmla="*/ 1095 h 9567"/>
                  <a:gd name="csX2" fmla="*/ 4890 w 6565"/>
                  <a:gd name="csY2" fmla="*/ 8060 h 9567"/>
                </a:gdLst>
                <a:ahLst/>
                <a:cxnLst>
                  <a:cxn ang="0">
                    <a:pos x="csX0" y="csY0"/>
                  </a:cxn>
                  <a:cxn ang="0">
                    <a:pos x="csX1" y="csY1"/>
                  </a:cxn>
                  <a:cxn ang="0">
                    <a:pos x="csX2" y="csY2"/>
                  </a:cxn>
                </a:cxnLst>
                <a:rect l="l" t="t" r="r" b="b"/>
                <a:pathLst>
                  <a:path w="6565" h="9567">
                    <a:moveTo>
                      <a:pt x="4890" y="8060"/>
                    </a:moveTo>
                    <a:cubicBezTo>
                      <a:pt x="7655" y="5203"/>
                      <a:pt x="7209" y="-2924"/>
                      <a:pt x="1947" y="1095"/>
                    </a:cubicBezTo>
                    <a:cubicBezTo>
                      <a:pt x="-1710" y="3952"/>
                      <a:pt x="74" y="13150"/>
                      <a:pt x="4890" y="8060"/>
                    </a:cubicBezTo>
                    <a:close/>
                  </a:path>
                </a:pathLst>
              </a:custGeom>
              <a:grpFill/>
              <a:ln w="3175" cap="flat">
                <a:solidFill>
                  <a:schemeClr val="bg1">
                    <a:lumMod val="85000"/>
                  </a:schemeClr>
                </a:solidFill>
                <a:prstDash val="solid"/>
                <a:miter/>
              </a:ln>
            </p:spPr>
            <p:txBody>
              <a:bodyPr/>
              <a:lstStyle/>
              <a:p>
                <a:endParaRPr lang="en-US"/>
              </a:p>
            </p:txBody>
          </p:sp>
          <p:sp>
            <p:nvSpPr>
              <p:cNvPr id="598" name="Freeform 597">
                <a:extLst>
                  <a:ext uri="{FF2B5EF4-FFF2-40B4-BE49-F238E27FC236}">
                    <a16:creationId xmlns:a16="http://schemas.microsoft.com/office/drawing/2014/main" id="{B2DD8622-DA6B-8B06-C130-DBF1397067BA}"/>
                  </a:ext>
                </a:extLst>
              </p:cNvPr>
              <p:cNvSpPr/>
              <p:nvPr/>
            </p:nvSpPr>
            <p:spPr>
              <a:xfrm>
                <a:off x="10631001" y="3794660"/>
                <a:ext cx="9694" cy="15261"/>
              </a:xfrm>
              <a:custGeom>
                <a:avLst/>
                <a:gdLst>
                  <a:gd name="csX0" fmla="*/ 5459 w 9694"/>
                  <a:gd name="csY0" fmla="*/ 15101 h 15261"/>
                  <a:gd name="csX1" fmla="*/ 3854 w 9694"/>
                  <a:gd name="csY1" fmla="*/ 10 h 15261"/>
                  <a:gd name="csX2" fmla="*/ 5459 w 9694"/>
                  <a:gd name="csY2" fmla="*/ 15101 h 15261"/>
                </a:gdLst>
                <a:ahLst/>
                <a:cxnLst>
                  <a:cxn ang="0">
                    <a:pos x="csX0" y="csY0"/>
                  </a:cxn>
                  <a:cxn ang="0">
                    <a:pos x="csX1" y="csY1"/>
                  </a:cxn>
                  <a:cxn ang="0">
                    <a:pos x="csX2" y="csY2"/>
                  </a:cxn>
                </a:cxnLst>
                <a:rect l="l" t="t" r="r" b="b"/>
                <a:pathLst>
                  <a:path w="9694" h="15261">
                    <a:moveTo>
                      <a:pt x="5459" y="15101"/>
                    </a:moveTo>
                    <a:cubicBezTo>
                      <a:pt x="13576" y="17066"/>
                      <a:pt x="8313" y="278"/>
                      <a:pt x="3854" y="10"/>
                    </a:cubicBezTo>
                    <a:cubicBezTo>
                      <a:pt x="-2925" y="-436"/>
                      <a:pt x="286" y="13851"/>
                      <a:pt x="5459" y="15101"/>
                    </a:cubicBezTo>
                    <a:close/>
                  </a:path>
                </a:pathLst>
              </a:custGeom>
              <a:grpFill/>
              <a:ln w="3175" cap="flat">
                <a:solidFill>
                  <a:schemeClr val="bg1">
                    <a:lumMod val="85000"/>
                  </a:schemeClr>
                </a:solidFill>
                <a:prstDash val="solid"/>
                <a:miter/>
              </a:ln>
            </p:spPr>
            <p:txBody>
              <a:bodyPr/>
              <a:lstStyle/>
              <a:p>
                <a:endParaRPr lang="en-US"/>
              </a:p>
            </p:txBody>
          </p:sp>
          <p:sp>
            <p:nvSpPr>
              <p:cNvPr id="599" name="Freeform 598">
                <a:extLst>
                  <a:ext uri="{FF2B5EF4-FFF2-40B4-BE49-F238E27FC236}">
                    <a16:creationId xmlns:a16="http://schemas.microsoft.com/office/drawing/2014/main" id="{02C41962-7407-82EE-0507-6BD8675BCDFB}"/>
                  </a:ext>
                </a:extLst>
              </p:cNvPr>
              <p:cNvSpPr/>
              <p:nvPr/>
            </p:nvSpPr>
            <p:spPr>
              <a:xfrm>
                <a:off x="10743847" y="3871330"/>
                <a:ext cx="8683" cy="11655"/>
              </a:xfrm>
              <a:custGeom>
                <a:avLst/>
                <a:gdLst>
                  <a:gd name="csX0" fmla="*/ 92 w 8683"/>
                  <a:gd name="csY0" fmla="*/ 8262 h 11655"/>
                  <a:gd name="csX1" fmla="*/ 6692 w 8683"/>
                  <a:gd name="csY1" fmla="*/ 10673 h 11655"/>
                  <a:gd name="csX2" fmla="*/ 6959 w 8683"/>
                  <a:gd name="csY2" fmla="*/ 493 h 11655"/>
                  <a:gd name="csX3" fmla="*/ 92 w 8683"/>
                  <a:gd name="csY3" fmla="*/ 8262 h 11655"/>
                </a:gdLst>
                <a:ahLst/>
                <a:cxnLst>
                  <a:cxn ang="0">
                    <a:pos x="csX0" y="csY0"/>
                  </a:cxn>
                  <a:cxn ang="0">
                    <a:pos x="csX1" y="csY1"/>
                  </a:cxn>
                  <a:cxn ang="0">
                    <a:pos x="csX2" y="csY2"/>
                  </a:cxn>
                  <a:cxn ang="0">
                    <a:pos x="csX3" y="csY3"/>
                  </a:cxn>
                </a:cxnLst>
                <a:rect l="l" t="t" r="r" b="b"/>
                <a:pathLst>
                  <a:path w="8683" h="11655">
                    <a:moveTo>
                      <a:pt x="92" y="8262"/>
                    </a:moveTo>
                    <a:cubicBezTo>
                      <a:pt x="805" y="11387"/>
                      <a:pt x="4016" y="12727"/>
                      <a:pt x="6692" y="10673"/>
                    </a:cubicBezTo>
                    <a:cubicBezTo>
                      <a:pt x="8922" y="8887"/>
                      <a:pt x="9635" y="2190"/>
                      <a:pt x="6959" y="493"/>
                    </a:cubicBezTo>
                    <a:cubicBezTo>
                      <a:pt x="2946" y="-1918"/>
                      <a:pt x="-622" y="5137"/>
                      <a:pt x="92" y="8262"/>
                    </a:cubicBezTo>
                    <a:close/>
                  </a:path>
                </a:pathLst>
              </a:custGeom>
              <a:grpFill/>
              <a:ln w="3175" cap="flat">
                <a:solidFill>
                  <a:schemeClr val="bg1">
                    <a:lumMod val="85000"/>
                  </a:schemeClr>
                </a:solidFill>
                <a:prstDash val="solid"/>
                <a:miter/>
              </a:ln>
            </p:spPr>
            <p:txBody>
              <a:bodyPr/>
              <a:lstStyle/>
              <a:p>
                <a:endParaRPr lang="en-US"/>
              </a:p>
            </p:txBody>
          </p:sp>
          <p:sp>
            <p:nvSpPr>
              <p:cNvPr id="600" name="Freeform 599">
                <a:extLst>
                  <a:ext uri="{FF2B5EF4-FFF2-40B4-BE49-F238E27FC236}">
                    <a16:creationId xmlns:a16="http://schemas.microsoft.com/office/drawing/2014/main" id="{23FCBFCB-77ED-0598-672D-C1615922B461}"/>
                  </a:ext>
                </a:extLst>
              </p:cNvPr>
              <p:cNvSpPr/>
              <p:nvPr/>
            </p:nvSpPr>
            <p:spPr>
              <a:xfrm>
                <a:off x="10820627" y="3897697"/>
                <a:ext cx="10274" cy="12331"/>
              </a:xfrm>
              <a:custGeom>
                <a:avLst/>
                <a:gdLst>
                  <a:gd name="csX0" fmla="*/ 10275 w 10274"/>
                  <a:gd name="csY0" fmla="*/ 8684 h 12331"/>
                  <a:gd name="csX1" fmla="*/ 10275 w 10274"/>
                  <a:gd name="csY1" fmla="*/ 7969 h 12331"/>
                  <a:gd name="csX2" fmla="*/ 196 w 10274"/>
                  <a:gd name="csY2" fmla="*/ 4129 h 12331"/>
                  <a:gd name="csX3" fmla="*/ 10185 w 10274"/>
                  <a:gd name="csY3" fmla="*/ 8773 h 12331"/>
                </a:gdLst>
                <a:ahLst/>
                <a:cxnLst>
                  <a:cxn ang="0">
                    <a:pos x="csX0" y="csY0"/>
                  </a:cxn>
                  <a:cxn ang="0">
                    <a:pos x="csX1" y="csY1"/>
                  </a:cxn>
                  <a:cxn ang="0">
                    <a:pos x="csX2" y="csY2"/>
                  </a:cxn>
                  <a:cxn ang="0">
                    <a:pos x="csX3" y="csY3"/>
                  </a:cxn>
                </a:cxnLst>
                <a:rect l="l" t="t" r="r" b="b"/>
                <a:pathLst>
                  <a:path w="10274" h="12331">
                    <a:moveTo>
                      <a:pt x="10275" y="8684"/>
                    </a:moveTo>
                    <a:cubicBezTo>
                      <a:pt x="10275" y="8684"/>
                      <a:pt x="10275" y="8237"/>
                      <a:pt x="10275" y="7969"/>
                    </a:cubicBezTo>
                    <a:cubicBezTo>
                      <a:pt x="10275" y="2076"/>
                      <a:pt x="2158" y="-4443"/>
                      <a:pt x="196" y="4129"/>
                    </a:cubicBezTo>
                    <a:cubicBezTo>
                      <a:pt x="-1588" y="11719"/>
                      <a:pt x="9383" y="15648"/>
                      <a:pt x="10185" y="8773"/>
                    </a:cubicBezTo>
                    <a:close/>
                  </a:path>
                </a:pathLst>
              </a:custGeom>
              <a:grpFill/>
              <a:ln w="3175" cap="flat">
                <a:solidFill>
                  <a:schemeClr val="bg1">
                    <a:lumMod val="85000"/>
                  </a:schemeClr>
                </a:solidFill>
                <a:prstDash val="solid"/>
                <a:miter/>
              </a:ln>
            </p:spPr>
            <p:txBody>
              <a:bodyPr/>
              <a:lstStyle/>
              <a:p>
                <a:endParaRPr lang="en-US"/>
              </a:p>
            </p:txBody>
          </p:sp>
          <p:sp>
            <p:nvSpPr>
              <p:cNvPr id="601" name="Freeform 600">
                <a:extLst>
                  <a:ext uri="{FF2B5EF4-FFF2-40B4-BE49-F238E27FC236}">
                    <a16:creationId xmlns:a16="http://schemas.microsoft.com/office/drawing/2014/main" id="{02E094EB-9396-77E7-3527-4110690285BF}"/>
                  </a:ext>
                </a:extLst>
              </p:cNvPr>
              <p:cNvSpPr/>
              <p:nvPr/>
            </p:nvSpPr>
            <p:spPr>
              <a:xfrm>
                <a:off x="10849978" y="3874166"/>
                <a:ext cx="28414" cy="36682"/>
              </a:xfrm>
              <a:custGeom>
                <a:avLst/>
                <a:gdLst>
                  <a:gd name="csX0" fmla="*/ 15977 w 28414"/>
                  <a:gd name="csY0" fmla="*/ 13640 h 36682"/>
                  <a:gd name="csX1" fmla="*/ 7682 w 28414"/>
                  <a:gd name="csY1" fmla="*/ 20784 h 36682"/>
                  <a:gd name="csX2" fmla="*/ 100 w 28414"/>
                  <a:gd name="csY2" fmla="*/ 33018 h 36682"/>
                  <a:gd name="csX3" fmla="*/ 4828 w 28414"/>
                  <a:gd name="csY3" fmla="*/ 36679 h 36682"/>
                  <a:gd name="csX4" fmla="*/ 11606 w 28414"/>
                  <a:gd name="csY4" fmla="*/ 30071 h 36682"/>
                  <a:gd name="csX5" fmla="*/ 28375 w 28414"/>
                  <a:gd name="csY5" fmla="*/ 5693 h 36682"/>
                  <a:gd name="csX6" fmla="*/ 20793 w 28414"/>
                  <a:gd name="csY6" fmla="*/ 335 h 36682"/>
                  <a:gd name="csX7" fmla="*/ 15977 w 28414"/>
                  <a:gd name="csY7" fmla="*/ 13640 h 366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8414" h="36682">
                    <a:moveTo>
                      <a:pt x="15977" y="13640"/>
                    </a:moveTo>
                    <a:cubicBezTo>
                      <a:pt x="14193" y="17123"/>
                      <a:pt x="10625" y="18552"/>
                      <a:pt x="7682" y="20784"/>
                    </a:cubicBezTo>
                    <a:cubicBezTo>
                      <a:pt x="4471" y="23284"/>
                      <a:pt x="-792" y="28464"/>
                      <a:pt x="100" y="33018"/>
                    </a:cubicBezTo>
                    <a:cubicBezTo>
                      <a:pt x="457" y="35072"/>
                      <a:pt x="2598" y="36768"/>
                      <a:pt x="4828" y="36679"/>
                    </a:cubicBezTo>
                    <a:cubicBezTo>
                      <a:pt x="8039" y="36679"/>
                      <a:pt x="9822" y="32304"/>
                      <a:pt x="11606" y="30071"/>
                    </a:cubicBezTo>
                    <a:cubicBezTo>
                      <a:pt x="17493" y="22749"/>
                      <a:pt x="29177" y="16677"/>
                      <a:pt x="28375" y="5693"/>
                    </a:cubicBezTo>
                    <a:cubicBezTo>
                      <a:pt x="28107" y="1853"/>
                      <a:pt x="24896" y="-1005"/>
                      <a:pt x="20793" y="335"/>
                    </a:cubicBezTo>
                    <a:cubicBezTo>
                      <a:pt x="14550" y="2300"/>
                      <a:pt x="18207" y="9354"/>
                      <a:pt x="15977" y="13640"/>
                    </a:cubicBezTo>
                    <a:close/>
                  </a:path>
                </a:pathLst>
              </a:custGeom>
              <a:grpFill/>
              <a:ln w="3175" cap="flat">
                <a:solidFill>
                  <a:schemeClr val="bg1">
                    <a:lumMod val="85000"/>
                  </a:schemeClr>
                </a:solidFill>
                <a:prstDash val="solid"/>
                <a:miter/>
              </a:ln>
            </p:spPr>
            <p:txBody>
              <a:bodyPr/>
              <a:lstStyle/>
              <a:p>
                <a:endParaRPr lang="en-US"/>
              </a:p>
            </p:txBody>
          </p:sp>
          <p:sp>
            <p:nvSpPr>
              <p:cNvPr id="602" name="Freeform 601">
                <a:extLst>
                  <a:ext uri="{FF2B5EF4-FFF2-40B4-BE49-F238E27FC236}">
                    <a16:creationId xmlns:a16="http://schemas.microsoft.com/office/drawing/2014/main" id="{DE5E53B7-4CD9-B24A-945E-19AD3C5DBD63}"/>
                  </a:ext>
                </a:extLst>
              </p:cNvPr>
              <p:cNvSpPr/>
              <p:nvPr/>
            </p:nvSpPr>
            <p:spPr>
              <a:xfrm>
                <a:off x="10799839" y="3916883"/>
                <a:ext cx="34507" cy="29046"/>
              </a:xfrm>
              <a:custGeom>
                <a:avLst/>
                <a:gdLst>
                  <a:gd name="csX0" fmla="*/ 14740 w 34507"/>
                  <a:gd name="csY0" fmla="*/ 11643 h 29046"/>
                  <a:gd name="csX1" fmla="*/ 3770 w 34507"/>
                  <a:gd name="csY1" fmla="*/ 16466 h 29046"/>
                  <a:gd name="csX2" fmla="*/ 3948 w 34507"/>
                  <a:gd name="csY2" fmla="*/ 28521 h 29046"/>
                  <a:gd name="csX3" fmla="*/ 11708 w 34507"/>
                  <a:gd name="csY3" fmla="*/ 25306 h 29046"/>
                  <a:gd name="csX4" fmla="*/ 20627 w 34507"/>
                  <a:gd name="csY4" fmla="*/ 19412 h 29046"/>
                  <a:gd name="csX5" fmla="*/ 33114 w 34507"/>
                  <a:gd name="csY5" fmla="*/ 481 h 29046"/>
                  <a:gd name="csX6" fmla="*/ 21787 w 34507"/>
                  <a:gd name="csY6" fmla="*/ 2714 h 29046"/>
                  <a:gd name="csX7" fmla="*/ 14651 w 34507"/>
                  <a:gd name="csY7" fmla="*/ 11643 h 29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4507" h="29046">
                    <a:moveTo>
                      <a:pt x="14740" y="11643"/>
                    </a:moveTo>
                    <a:cubicBezTo>
                      <a:pt x="11886" y="14054"/>
                      <a:pt x="7070" y="14322"/>
                      <a:pt x="3770" y="16466"/>
                    </a:cubicBezTo>
                    <a:cubicBezTo>
                      <a:pt x="-601" y="19412"/>
                      <a:pt x="-1939" y="25842"/>
                      <a:pt x="3948" y="28521"/>
                    </a:cubicBezTo>
                    <a:cubicBezTo>
                      <a:pt x="7605" y="30217"/>
                      <a:pt x="9300" y="27449"/>
                      <a:pt x="11708" y="25306"/>
                    </a:cubicBezTo>
                    <a:cubicBezTo>
                      <a:pt x="14473" y="22805"/>
                      <a:pt x="17416" y="21109"/>
                      <a:pt x="20627" y="19412"/>
                    </a:cubicBezTo>
                    <a:cubicBezTo>
                      <a:pt x="23659" y="17805"/>
                      <a:pt x="39179" y="3518"/>
                      <a:pt x="33114" y="481"/>
                    </a:cubicBezTo>
                    <a:cubicBezTo>
                      <a:pt x="30349" y="-947"/>
                      <a:pt x="24195" y="1106"/>
                      <a:pt x="21787" y="2714"/>
                    </a:cubicBezTo>
                    <a:cubicBezTo>
                      <a:pt x="18665" y="4857"/>
                      <a:pt x="17505" y="9233"/>
                      <a:pt x="14651" y="11643"/>
                    </a:cubicBezTo>
                    <a:close/>
                  </a:path>
                </a:pathLst>
              </a:custGeom>
              <a:grpFill/>
              <a:ln w="3175" cap="flat">
                <a:solidFill>
                  <a:schemeClr val="bg1">
                    <a:lumMod val="85000"/>
                  </a:schemeClr>
                </a:solidFill>
                <a:prstDash val="solid"/>
                <a:miter/>
              </a:ln>
            </p:spPr>
            <p:txBody>
              <a:bodyPr/>
              <a:lstStyle/>
              <a:p>
                <a:endParaRPr lang="en-US"/>
              </a:p>
            </p:txBody>
          </p:sp>
          <p:sp>
            <p:nvSpPr>
              <p:cNvPr id="603" name="Freeform 602">
                <a:extLst>
                  <a:ext uri="{FF2B5EF4-FFF2-40B4-BE49-F238E27FC236}">
                    <a16:creationId xmlns:a16="http://schemas.microsoft.com/office/drawing/2014/main" id="{92FED910-A326-6AEE-7243-46C3ABD9AAF7}"/>
                  </a:ext>
                </a:extLst>
              </p:cNvPr>
              <p:cNvSpPr/>
              <p:nvPr/>
            </p:nvSpPr>
            <p:spPr>
              <a:xfrm>
                <a:off x="10786474" y="3946707"/>
                <a:ext cx="9984" cy="9901"/>
              </a:xfrm>
              <a:custGeom>
                <a:avLst/>
                <a:gdLst>
                  <a:gd name="csX0" fmla="*/ 3042 w 9984"/>
                  <a:gd name="csY0" fmla="*/ 9323 h 9901"/>
                  <a:gd name="csX1" fmla="*/ 8393 w 9984"/>
                  <a:gd name="csY1" fmla="*/ 1821 h 9901"/>
                  <a:gd name="csX2" fmla="*/ 3042 w 9984"/>
                  <a:gd name="csY2" fmla="*/ 9323 h 9901"/>
                </a:gdLst>
                <a:ahLst/>
                <a:cxnLst>
                  <a:cxn ang="0">
                    <a:pos x="csX0" y="csY0"/>
                  </a:cxn>
                  <a:cxn ang="0">
                    <a:pos x="csX1" y="csY1"/>
                  </a:cxn>
                  <a:cxn ang="0">
                    <a:pos x="csX2" y="csY2"/>
                  </a:cxn>
                </a:cxnLst>
                <a:rect l="l" t="t" r="r" b="b"/>
                <a:pathLst>
                  <a:path w="9984" h="9901">
                    <a:moveTo>
                      <a:pt x="3042" y="9323"/>
                    </a:moveTo>
                    <a:cubicBezTo>
                      <a:pt x="8393" y="11734"/>
                      <a:pt x="12318" y="6108"/>
                      <a:pt x="8393" y="1821"/>
                    </a:cubicBezTo>
                    <a:cubicBezTo>
                      <a:pt x="3042" y="-4072"/>
                      <a:pt x="-4183" y="5929"/>
                      <a:pt x="3042" y="9323"/>
                    </a:cubicBezTo>
                    <a:close/>
                  </a:path>
                </a:pathLst>
              </a:custGeom>
              <a:grpFill/>
              <a:ln w="3175" cap="flat">
                <a:solidFill>
                  <a:schemeClr val="bg1">
                    <a:lumMod val="85000"/>
                  </a:schemeClr>
                </a:solidFill>
                <a:prstDash val="solid"/>
                <a:miter/>
              </a:ln>
            </p:spPr>
            <p:txBody>
              <a:bodyPr/>
              <a:lstStyle/>
              <a:p>
                <a:endParaRPr lang="en-US"/>
              </a:p>
            </p:txBody>
          </p:sp>
          <p:sp>
            <p:nvSpPr>
              <p:cNvPr id="604" name="Freeform 603">
                <a:extLst>
                  <a:ext uri="{FF2B5EF4-FFF2-40B4-BE49-F238E27FC236}">
                    <a16:creationId xmlns:a16="http://schemas.microsoft.com/office/drawing/2014/main" id="{87F7C5FF-F636-C6CD-3180-F368944A70FA}"/>
                  </a:ext>
                </a:extLst>
              </p:cNvPr>
              <p:cNvSpPr/>
              <p:nvPr/>
            </p:nvSpPr>
            <p:spPr>
              <a:xfrm>
                <a:off x="10737968" y="3944820"/>
                <a:ext cx="39500" cy="35511"/>
              </a:xfrm>
              <a:custGeom>
                <a:avLst/>
                <a:gdLst>
                  <a:gd name="csX0" fmla="*/ 11946 w 39500"/>
                  <a:gd name="csY0" fmla="*/ 17818 h 35511"/>
                  <a:gd name="csX1" fmla="*/ 1957 w 39500"/>
                  <a:gd name="csY1" fmla="*/ 28623 h 35511"/>
                  <a:gd name="csX2" fmla="*/ 4811 w 39500"/>
                  <a:gd name="csY2" fmla="*/ 35409 h 35511"/>
                  <a:gd name="csX3" fmla="*/ 12749 w 39500"/>
                  <a:gd name="csY3" fmla="*/ 29516 h 35511"/>
                  <a:gd name="csX4" fmla="*/ 19617 w 39500"/>
                  <a:gd name="csY4" fmla="*/ 27462 h 35511"/>
                  <a:gd name="csX5" fmla="*/ 33710 w 39500"/>
                  <a:gd name="csY5" fmla="*/ 27104 h 35511"/>
                  <a:gd name="csX6" fmla="*/ 36207 w 39500"/>
                  <a:gd name="csY6" fmla="*/ 20229 h 35511"/>
                  <a:gd name="csX7" fmla="*/ 32996 w 39500"/>
                  <a:gd name="csY7" fmla="*/ 15853 h 35511"/>
                  <a:gd name="csX8" fmla="*/ 37277 w 39500"/>
                  <a:gd name="csY8" fmla="*/ 2548 h 35511"/>
                  <a:gd name="csX9" fmla="*/ 25771 w 39500"/>
                  <a:gd name="csY9" fmla="*/ 4334 h 35511"/>
                  <a:gd name="csX10" fmla="*/ 11946 w 39500"/>
                  <a:gd name="csY10" fmla="*/ 17818 h 355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9500" h="35511">
                    <a:moveTo>
                      <a:pt x="11946" y="17818"/>
                    </a:moveTo>
                    <a:cubicBezTo>
                      <a:pt x="8914" y="22015"/>
                      <a:pt x="5079" y="24872"/>
                      <a:pt x="1957" y="28623"/>
                    </a:cubicBezTo>
                    <a:cubicBezTo>
                      <a:pt x="-897" y="32106"/>
                      <a:pt x="-1165" y="36213"/>
                      <a:pt x="4811" y="35409"/>
                    </a:cubicBezTo>
                    <a:cubicBezTo>
                      <a:pt x="9092" y="34784"/>
                      <a:pt x="9717" y="31569"/>
                      <a:pt x="12749" y="29516"/>
                    </a:cubicBezTo>
                    <a:cubicBezTo>
                      <a:pt x="14355" y="28355"/>
                      <a:pt x="17655" y="27730"/>
                      <a:pt x="19617" y="27462"/>
                    </a:cubicBezTo>
                    <a:cubicBezTo>
                      <a:pt x="23809" y="26837"/>
                      <a:pt x="29874" y="29516"/>
                      <a:pt x="33710" y="27104"/>
                    </a:cubicBezTo>
                    <a:cubicBezTo>
                      <a:pt x="35850" y="25765"/>
                      <a:pt x="36653" y="22551"/>
                      <a:pt x="36207" y="20229"/>
                    </a:cubicBezTo>
                    <a:cubicBezTo>
                      <a:pt x="35761" y="17550"/>
                      <a:pt x="34958" y="17461"/>
                      <a:pt x="32996" y="15853"/>
                    </a:cubicBezTo>
                    <a:cubicBezTo>
                      <a:pt x="24434" y="8442"/>
                      <a:pt x="46286" y="12996"/>
                      <a:pt x="37277" y="2548"/>
                    </a:cubicBezTo>
                    <a:cubicBezTo>
                      <a:pt x="33353" y="-2006"/>
                      <a:pt x="28626" y="137"/>
                      <a:pt x="25771" y="4334"/>
                    </a:cubicBezTo>
                    <a:cubicBezTo>
                      <a:pt x="21936" y="9960"/>
                      <a:pt x="15782" y="12460"/>
                      <a:pt x="11946" y="17818"/>
                    </a:cubicBezTo>
                    <a:close/>
                  </a:path>
                </a:pathLst>
              </a:custGeom>
              <a:grpFill/>
              <a:ln w="3175" cap="flat">
                <a:solidFill>
                  <a:schemeClr val="bg1">
                    <a:lumMod val="85000"/>
                  </a:schemeClr>
                </a:solidFill>
                <a:prstDash val="solid"/>
                <a:miter/>
              </a:ln>
            </p:spPr>
            <p:txBody>
              <a:bodyPr/>
              <a:lstStyle/>
              <a:p>
                <a:endParaRPr lang="en-US"/>
              </a:p>
            </p:txBody>
          </p:sp>
          <p:sp>
            <p:nvSpPr>
              <p:cNvPr id="605" name="Freeform 604">
                <a:extLst>
                  <a:ext uri="{FF2B5EF4-FFF2-40B4-BE49-F238E27FC236}">
                    <a16:creationId xmlns:a16="http://schemas.microsoft.com/office/drawing/2014/main" id="{A0BD2E39-0448-FF22-865C-58F0F6355565}"/>
                  </a:ext>
                </a:extLst>
              </p:cNvPr>
              <p:cNvSpPr/>
              <p:nvPr/>
            </p:nvSpPr>
            <p:spPr>
              <a:xfrm>
                <a:off x="10691972" y="3994570"/>
                <a:ext cx="9982" cy="12883"/>
              </a:xfrm>
              <a:custGeom>
                <a:avLst/>
                <a:gdLst>
                  <a:gd name="csX0" fmla="*/ 145 w 9982"/>
                  <a:gd name="csY0" fmla="*/ 7716 h 12883"/>
                  <a:gd name="csX1" fmla="*/ 9778 w 9982"/>
                  <a:gd name="csY1" fmla="*/ 8608 h 12883"/>
                  <a:gd name="csX2" fmla="*/ 7370 w 9982"/>
                  <a:gd name="csY2" fmla="*/ 393 h 12883"/>
                  <a:gd name="csX3" fmla="*/ 145 w 9982"/>
                  <a:gd name="csY3" fmla="*/ 7716 h 12883"/>
                </a:gdLst>
                <a:ahLst/>
                <a:cxnLst>
                  <a:cxn ang="0">
                    <a:pos x="csX0" y="csY0"/>
                  </a:cxn>
                  <a:cxn ang="0">
                    <a:pos x="csX1" y="csY1"/>
                  </a:cxn>
                  <a:cxn ang="0">
                    <a:pos x="csX2" y="csY2"/>
                  </a:cxn>
                  <a:cxn ang="0">
                    <a:pos x="csX3" y="csY3"/>
                  </a:cxn>
                </a:cxnLst>
                <a:rect l="l" t="t" r="r" b="b"/>
                <a:pathLst>
                  <a:path w="9982" h="12883">
                    <a:moveTo>
                      <a:pt x="145" y="7716"/>
                    </a:moveTo>
                    <a:cubicBezTo>
                      <a:pt x="-1282" y="14949"/>
                      <a:pt x="8262" y="13967"/>
                      <a:pt x="9778" y="8608"/>
                    </a:cubicBezTo>
                    <a:cubicBezTo>
                      <a:pt x="10402" y="6465"/>
                      <a:pt x="9599" y="1554"/>
                      <a:pt x="7370" y="393"/>
                    </a:cubicBezTo>
                    <a:cubicBezTo>
                      <a:pt x="3356" y="-1660"/>
                      <a:pt x="680" y="4858"/>
                      <a:pt x="145" y="7716"/>
                    </a:cubicBezTo>
                    <a:close/>
                  </a:path>
                </a:pathLst>
              </a:custGeom>
              <a:grpFill/>
              <a:ln w="3175" cap="flat">
                <a:solidFill>
                  <a:schemeClr val="bg1">
                    <a:lumMod val="85000"/>
                  </a:schemeClr>
                </a:solidFill>
                <a:prstDash val="solid"/>
                <a:miter/>
              </a:ln>
            </p:spPr>
            <p:txBody>
              <a:bodyPr/>
              <a:lstStyle/>
              <a:p>
                <a:endParaRPr lang="en-US"/>
              </a:p>
            </p:txBody>
          </p:sp>
          <p:sp>
            <p:nvSpPr>
              <p:cNvPr id="606" name="Freeform 605">
                <a:extLst>
                  <a:ext uri="{FF2B5EF4-FFF2-40B4-BE49-F238E27FC236}">
                    <a16:creationId xmlns:a16="http://schemas.microsoft.com/office/drawing/2014/main" id="{B89357AF-D83E-0699-73A0-959AC66A13FB}"/>
                  </a:ext>
                </a:extLst>
              </p:cNvPr>
              <p:cNvSpPr/>
              <p:nvPr/>
            </p:nvSpPr>
            <p:spPr>
              <a:xfrm>
                <a:off x="10630946" y="3995224"/>
                <a:ext cx="52073" cy="43845"/>
              </a:xfrm>
              <a:custGeom>
                <a:avLst/>
                <a:gdLst>
                  <a:gd name="csX0" fmla="*/ 32362 w 52073"/>
                  <a:gd name="csY0" fmla="*/ 13759 h 43845"/>
                  <a:gd name="csX1" fmla="*/ 21926 w 52073"/>
                  <a:gd name="csY1" fmla="*/ 20456 h 43845"/>
                  <a:gd name="csX2" fmla="*/ 15772 w 52073"/>
                  <a:gd name="csY2" fmla="*/ 21528 h 43845"/>
                  <a:gd name="csX3" fmla="*/ 8904 w 52073"/>
                  <a:gd name="csY3" fmla="*/ 25457 h 43845"/>
                  <a:gd name="csX4" fmla="*/ 3107 w 52073"/>
                  <a:gd name="csY4" fmla="*/ 32333 h 43845"/>
                  <a:gd name="csX5" fmla="*/ 2393 w 52073"/>
                  <a:gd name="csY5" fmla="*/ 43227 h 43845"/>
                  <a:gd name="csX6" fmla="*/ 17288 w 52073"/>
                  <a:gd name="csY6" fmla="*/ 35637 h 43845"/>
                  <a:gd name="csX7" fmla="*/ 28794 w 52073"/>
                  <a:gd name="csY7" fmla="*/ 26886 h 43845"/>
                  <a:gd name="csX8" fmla="*/ 44046 w 52073"/>
                  <a:gd name="csY8" fmla="*/ 17152 h 43845"/>
                  <a:gd name="csX9" fmla="*/ 51806 w 52073"/>
                  <a:gd name="csY9" fmla="*/ 6615 h 43845"/>
                  <a:gd name="csX10" fmla="*/ 46276 w 52073"/>
                  <a:gd name="csY10" fmla="*/ 811 h 43845"/>
                  <a:gd name="csX11" fmla="*/ 32362 w 52073"/>
                  <a:gd name="csY11" fmla="*/ 13759 h 438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2073" h="43845">
                    <a:moveTo>
                      <a:pt x="32362" y="13759"/>
                    </a:moveTo>
                    <a:cubicBezTo>
                      <a:pt x="28081" y="18045"/>
                      <a:pt x="27992" y="20189"/>
                      <a:pt x="21926" y="20456"/>
                    </a:cubicBezTo>
                    <a:cubicBezTo>
                      <a:pt x="19340" y="20546"/>
                      <a:pt x="18091" y="20456"/>
                      <a:pt x="15772" y="21528"/>
                    </a:cubicBezTo>
                    <a:cubicBezTo>
                      <a:pt x="13275" y="22778"/>
                      <a:pt x="11580" y="24742"/>
                      <a:pt x="8904" y="25457"/>
                    </a:cubicBezTo>
                    <a:cubicBezTo>
                      <a:pt x="3552" y="27064"/>
                      <a:pt x="4980" y="27422"/>
                      <a:pt x="3107" y="32333"/>
                    </a:cubicBezTo>
                    <a:cubicBezTo>
                      <a:pt x="1858" y="35637"/>
                      <a:pt x="-2780" y="40727"/>
                      <a:pt x="2393" y="43227"/>
                    </a:cubicBezTo>
                    <a:cubicBezTo>
                      <a:pt x="8012" y="45995"/>
                      <a:pt x="14345" y="38762"/>
                      <a:pt x="17288" y="35637"/>
                    </a:cubicBezTo>
                    <a:cubicBezTo>
                      <a:pt x="20856" y="31797"/>
                      <a:pt x="23978" y="28583"/>
                      <a:pt x="28794" y="26886"/>
                    </a:cubicBezTo>
                    <a:cubicBezTo>
                      <a:pt x="35573" y="24475"/>
                      <a:pt x="38962" y="22242"/>
                      <a:pt x="44046" y="17152"/>
                    </a:cubicBezTo>
                    <a:cubicBezTo>
                      <a:pt x="47436" y="13759"/>
                      <a:pt x="50736" y="11616"/>
                      <a:pt x="51806" y="6615"/>
                    </a:cubicBezTo>
                    <a:cubicBezTo>
                      <a:pt x="52787" y="1972"/>
                      <a:pt x="51093" y="-1689"/>
                      <a:pt x="46276" y="811"/>
                    </a:cubicBezTo>
                    <a:cubicBezTo>
                      <a:pt x="40835" y="3579"/>
                      <a:pt x="36643" y="9473"/>
                      <a:pt x="32362" y="13759"/>
                    </a:cubicBezTo>
                    <a:close/>
                  </a:path>
                </a:pathLst>
              </a:custGeom>
              <a:grpFill/>
              <a:ln w="3175" cap="flat">
                <a:solidFill>
                  <a:schemeClr val="bg1">
                    <a:lumMod val="85000"/>
                  </a:schemeClr>
                </a:solidFill>
                <a:prstDash val="solid"/>
                <a:miter/>
              </a:ln>
            </p:spPr>
            <p:txBody>
              <a:bodyPr/>
              <a:lstStyle/>
              <a:p>
                <a:endParaRPr lang="en-US"/>
              </a:p>
            </p:txBody>
          </p:sp>
          <p:sp>
            <p:nvSpPr>
              <p:cNvPr id="607" name="Freeform 606">
                <a:extLst>
                  <a:ext uri="{FF2B5EF4-FFF2-40B4-BE49-F238E27FC236}">
                    <a16:creationId xmlns:a16="http://schemas.microsoft.com/office/drawing/2014/main" id="{68A74AB8-E412-E76D-0F36-392FFADC81C6}"/>
                  </a:ext>
                </a:extLst>
              </p:cNvPr>
              <p:cNvSpPr/>
              <p:nvPr/>
            </p:nvSpPr>
            <p:spPr>
              <a:xfrm>
                <a:off x="10572616" y="4025916"/>
                <a:ext cx="55367" cy="34978"/>
              </a:xfrm>
              <a:custGeom>
                <a:avLst/>
                <a:gdLst>
                  <a:gd name="csX0" fmla="*/ 37443 w 55367"/>
                  <a:gd name="csY0" fmla="*/ 2444 h 34978"/>
                  <a:gd name="csX1" fmla="*/ 27186 w 55367"/>
                  <a:gd name="csY1" fmla="*/ 5748 h 34978"/>
                  <a:gd name="csX2" fmla="*/ 15502 w 55367"/>
                  <a:gd name="csY2" fmla="*/ 12356 h 34978"/>
                  <a:gd name="csX3" fmla="*/ 6226 w 55367"/>
                  <a:gd name="csY3" fmla="*/ 17982 h 34978"/>
                  <a:gd name="csX4" fmla="*/ 6226 w 55367"/>
                  <a:gd name="csY4" fmla="*/ 34412 h 34978"/>
                  <a:gd name="csX5" fmla="*/ 13272 w 55367"/>
                  <a:gd name="csY5" fmla="*/ 29055 h 34978"/>
                  <a:gd name="csX6" fmla="*/ 20586 w 55367"/>
                  <a:gd name="csY6" fmla="*/ 21375 h 34978"/>
                  <a:gd name="csX7" fmla="*/ 23529 w 55367"/>
                  <a:gd name="csY7" fmla="*/ 32269 h 34978"/>
                  <a:gd name="csX8" fmla="*/ 29951 w 55367"/>
                  <a:gd name="csY8" fmla="*/ 20750 h 34978"/>
                  <a:gd name="csX9" fmla="*/ 47433 w 55367"/>
                  <a:gd name="csY9" fmla="*/ 11820 h 34978"/>
                  <a:gd name="csX10" fmla="*/ 55282 w 55367"/>
                  <a:gd name="csY10" fmla="*/ 2712 h 34978"/>
                  <a:gd name="csX11" fmla="*/ 37443 w 55367"/>
                  <a:gd name="csY11" fmla="*/ 2533 h 34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5367" h="34978">
                    <a:moveTo>
                      <a:pt x="37443" y="2444"/>
                    </a:moveTo>
                    <a:cubicBezTo>
                      <a:pt x="33697" y="4676"/>
                      <a:pt x="31646" y="5034"/>
                      <a:pt x="27186" y="5748"/>
                    </a:cubicBezTo>
                    <a:cubicBezTo>
                      <a:pt x="22281" y="6462"/>
                      <a:pt x="18534" y="8605"/>
                      <a:pt x="15502" y="12356"/>
                    </a:cubicBezTo>
                    <a:cubicBezTo>
                      <a:pt x="12469" y="16107"/>
                      <a:pt x="10418" y="15750"/>
                      <a:pt x="6226" y="17982"/>
                    </a:cubicBezTo>
                    <a:cubicBezTo>
                      <a:pt x="-1623" y="22268"/>
                      <a:pt x="-2515" y="30930"/>
                      <a:pt x="6226" y="34412"/>
                    </a:cubicBezTo>
                    <a:cubicBezTo>
                      <a:pt x="11042" y="36288"/>
                      <a:pt x="12202" y="33251"/>
                      <a:pt x="13272" y="29055"/>
                    </a:cubicBezTo>
                    <a:cubicBezTo>
                      <a:pt x="14610" y="23875"/>
                      <a:pt x="14878" y="21196"/>
                      <a:pt x="20586" y="21375"/>
                    </a:cubicBezTo>
                    <a:cubicBezTo>
                      <a:pt x="20764" y="24322"/>
                      <a:pt x="15769" y="36109"/>
                      <a:pt x="23529" y="32269"/>
                    </a:cubicBezTo>
                    <a:cubicBezTo>
                      <a:pt x="28256" y="29947"/>
                      <a:pt x="26562" y="24054"/>
                      <a:pt x="29951" y="20750"/>
                    </a:cubicBezTo>
                    <a:cubicBezTo>
                      <a:pt x="34233" y="16463"/>
                      <a:pt x="41992" y="14231"/>
                      <a:pt x="47433" y="11820"/>
                    </a:cubicBezTo>
                    <a:cubicBezTo>
                      <a:pt x="49841" y="10748"/>
                      <a:pt x="56174" y="6016"/>
                      <a:pt x="55282" y="2712"/>
                    </a:cubicBezTo>
                    <a:cubicBezTo>
                      <a:pt x="53944" y="-2289"/>
                      <a:pt x="40298" y="837"/>
                      <a:pt x="37443" y="2533"/>
                    </a:cubicBezTo>
                    <a:close/>
                  </a:path>
                </a:pathLst>
              </a:custGeom>
              <a:grpFill/>
              <a:ln w="3175" cap="flat">
                <a:solidFill>
                  <a:schemeClr val="bg1">
                    <a:lumMod val="85000"/>
                  </a:schemeClr>
                </a:solidFill>
                <a:prstDash val="solid"/>
                <a:miter/>
              </a:ln>
            </p:spPr>
            <p:txBody>
              <a:bodyPr/>
              <a:lstStyle/>
              <a:p>
                <a:endParaRPr lang="en-US"/>
              </a:p>
            </p:txBody>
          </p:sp>
          <p:sp>
            <p:nvSpPr>
              <p:cNvPr id="608" name="Freeform 607">
                <a:extLst>
                  <a:ext uri="{FF2B5EF4-FFF2-40B4-BE49-F238E27FC236}">
                    <a16:creationId xmlns:a16="http://schemas.microsoft.com/office/drawing/2014/main" id="{5AEFC121-019F-111F-06C2-595414D0B82F}"/>
                  </a:ext>
                </a:extLst>
              </p:cNvPr>
              <p:cNvSpPr/>
              <p:nvPr/>
            </p:nvSpPr>
            <p:spPr>
              <a:xfrm>
                <a:off x="10444662" y="4015220"/>
                <a:ext cx="19315" cy="22864"/>
              </a:xfrm>
              <a:custGeom>
                <a:avLst/>
                <a:gdLst>
                  <a:gd name="csX0" fmla="*/ 3601 w 19315"/>
                  <a:gd name="csY0" fmla="*/ 11355 h 22864"/>
                  <a:gd name="csX1" fmla="*/ 13234 w 19315"/>
                  <a:gd name="csY1" fmla="*/ 20820 h 22864"/>
                  <a:gd name="csX2" fmla="*/ 19299 w 19315"/>
                  <a:gd name="csY2" fmla="*/ 18409 h 22864"/>
                  <a:gd name="csX3" fmla="*/ 6455 w 19315"/>
                  <a:gd name="csY3" fmla="*/ 1442 h 22864"/>
                  <a:gd name="csX4" fmla="*/ 3601 w 19315"/>
                  <a:gd name="csY4" fmla="*/ 11355 h 22864"/>
                </a:gdLst>
                <a:ahLst/>
                <a:cxnLst>
                  <a:cxn ang="0">
                    <a:pos x="csX0" y="csY0"/>
                  </a:cxn>
                  <a:cxn ang="0">
                    <a:pos x="csX1" y="csY1"/>
                  </a:cxn>
                  <a:cxn ang="0">
                    <a:pos x="csX2" y="csY2"/>
                  </a:cxn>
                  <a:cxn ang="0">
                    <a:pos x="csX3" y="csY3"/>
                  </a:cxn>
                  <a:cxn ang="0">
                    <a:pos x="csX4" y="csY4"/>
                  </a:cxn>
                </a:cxnLst>
                <a:rect l="l" t="t" r="r" b="b"/>
                <a:pathLst>
                  <a:path w="19315" h="22864">
                    <a:moveTo>
                      <a:pt x="3601" y="11355"/>
                    </a:moveTo>
                    <a:cubicBezTo>
                      <a:pt x="6990" y="14569"/>
                      <a:pt x="10112" y="17516"/>
                      <a:pt x="13234" y="20820"/>
                    </a:cubicBezTo>
                    <a:cubicBezTo>
                      <a:pt x="16534" y="24302"/>
                      <a:pt x="19567" y="23231"/>
                      <a:pt x="19299" y="18409"/>
                    </a:cubicBezTo>
                    <a:cubicBezTo>
                      <a:pt x="18764" y="10372"/>
                      <a:pt x="12788" y="5193"/>
                      <a:pt x="6455" y="1442"/>
                    </a:cubicBezTo>
                    <a:cubicBezTo>
                      <a:pt x="-2464" y="-3915"/>
                      <a:pt x="-859" y="7068"/>
                      <a:pt x="3601" y="11355"/>
                    </a:cubicBezTo>
                    <a:close/>
                  </a:path>
                </a:pathLst>
              </a:custGeom>
              <a:grpFill/>
              <a:ln w="3175" cap="flat">
                <a:solidFill>
                  <a:schemeClr val="bg1">
                    <a:lumMod val="85000"/>
                  </a:schemeClr>
                </a:solidFill>
                <a:prstDash val="solid"/>
                <a:miter/>
              </a:ln>
            </p:spPr>
            <p:txBody>
              <a:bodyPr/>
              <a:lstStyle/>
              <a:p>
                <a:endParaRPr lang="en-US"/>
              </a:p>
            </p:txBody>
          </p:sp>
          <p:sp>
            <p:nvSpPr>
              <p:cNvPr id="609" name="Freeform 608">
                <a:extLst>
                  <a:ext uri="{FF2B5EF4-FFF2-40B4-BE49-F238E27FC236}">
                    <a16:creationId xmlns:a16="http://schemas.microsoft.com/office/drawing/2014/main" id="{DC84987F-7F55-26E5-D23F-680891A048A6}"/>
                  </a:ext>
                </a:extLst>
              </p:cNvPr>
              <p:cNvSpPr/>
              <p:nvPr/>
            </p:nvSpPr>
            <p:spPr>
              <a:xfrm>
                <a:off x="10464885" y="3991151"/>
                <a:ext cx="10379" cy="12920"/>
              </a:xfrm>
              <a:custGeom>
                <a:avLst/>
                <a:gdLst>
                  <a:gd name="csX0" fmla="*/ 860 w 10379"/>
                  <a:gd name="csY0" fmla="*/ 7205 h 12920"/>
                  <a:gd name="csX1" fmla="*/ 10136 w 10379"/>
                  <a:gd name="csY1" fmla="*/ 10152 h 12920"/>
                  <a:gd name="csX2" fmla="*/ 860 w 10379"/>
                  <a:gd name="csY2" fmla="*/ 7205 h 12920"/>
                </a:gdLst>
                <a:ahLst/>
                <a:cxnLst>
                  <a:cxn ang="0">
                    <a:pos x="csX0" y="csY0"/>
                  </a:cxn>
                  <a:cxn ang="0">
                    <a:pos x="csX1" y="csY1"/>
                  </a:cxn>
                  <a:cxn ang="0">
                    <a:pos x="csX2" y="csY2"/>
                  </a:cxn>
                </a:cxnLst>
                <a:rect l="l" t="t" r="r" b="b"/>
                <a:pathLst>
                  <a:path w="10379" h="12920">
                    <a:moveTo>
                      <a:pt x="860" y="7205"/>
                    </a:moveTo>
                    <a:cubicBezTo>
                      <a:pt x="2287" y="10956"/>
                      <a:pt x="8531" y="16225"/>
                      <a:pt x="10136" y="10152"/>
                    </a:cubicBezTo>
                    <a:cubicBezTo>
                      <a:pt x="12544" y="687"/>
                      <a:pt x="-3867" y="-5564"/>
                      <a:pt x="860" y="7205"/>
                    </a:cubicBezTo>
                    <a:close/>
                  </a:path>
                </a:pathLst>
              </a:custGeom>
              <a:grpFill/>
              <a:ln w="3175" cap="flat">
                <a:solidFill>
                  <a:schemeClr val="bg1">
                    <a:lumMod val="85000"/>
                  </a:schemeClr>
                </a:solidFill>
                <a:prstDash val="solid"/>
                <a:miter/>
              </a:ln>
            </p:spPr>
            <p:txBody>
              <a:bodyPr/>
              <a:lstStyle/>
              <a:p>
                <a:endParaRPr lang="en-US"/>
              </a:p>
            </p:txBody>
          </p:sp>
          <p:sp>
            <p:nvSpPr>
              <p:cNvPr id="610" name="Freeform 609">
                <a:extLst>
                  <a:ext uri="{FF2B5EF4-FFF2-40B4-BE49-F238E27FC236}">
                    <a16:creationId xmlns:a16="http://schemas.microsoft.com/office/drawing/2014/main" id="{4C0D0C02-B554-5010-2AAF-50288BD8DA81}"/>
                  </a:ext>
                </a:extLst>
              </p:cNvPr>
              <p:cNvSpPr/>
              <p:nvPr/>
            </p:nvSpPr>
            <p:spPr>
              <a:xfrm>
                <a:off x="10367297" y="4000151"/>
                <a:ext cx="11092" cy="13003"/>
              </a:xfrm>
              <a:custGeom>
                <a:avLst/>
                <a:gdLst>
                  <a:gd name="csX0" fmla="*/ 870 w 11092"/>
                  <a:gd name="csY0" fmla="*/ 6689 h 13003"/>
                  <a:gd name="csX1" fmla="*/ 10860 w 11092"/>
                  <a:gd name="csY1" fmla="*/ 10707 h 13003"/>
                  <a:gd name="csX2" fmla="*/ 5419 w 11092"/>
                  <a:gd name="csY2" fmla="*/ 259 h 13003"/>
                  <a:gd name="csX3" fmla="*/ 870 w 11092"/>
                  <a:gd name="csY3" fmla="*/ 6689 h 13003"/>
                </a:gdLst>
                <a:ahLst/>
                <a:cxnLst>
                  <a:cxn ang="0">
                    <a:pos x="csX0" y="csY0"/>
                  </a:cxn>
                  <a:cxn ang="0">
                    <a:pos x="csX1" y="csY1"/>
                  </a:cxn>
                  <a:cxn ang="0">
                    <a:pos x="csX2" y="csY2"/>
                  </a:cxn>
                  <a:cxn ang="0">
                    <a:pos x="csX3" y="csY3"/>
                  </a:cxn>
                </a:cxnLst>
                <a:rect l="l" t="t" r="r" b="b"/>
                <a:pathLst>
                  <a:path w="11092" h="13003">
                    <a:moveTo>
                      <a:pt x="870" y="6689"/>
                    </a:moveTo>
                    <a:cubicBezTo>
                      <a:pt x="2922" y="9636"/>
                      <a:pt x="9165" y="16601"/>
                      <a:pt x="10860" y="10707"/>
                    </a:cubicBezTo>
                    <a:cubicBezTo>
                      <a:pt x="11930" y="6868"/>
                      <a:pt x="9165" y="1688"/>
                      <a:pt x="5419" y="259"/>
                    </a:cubicBezTo>
                    <a:cubicBezTo>
                      <a:pt x="1673" y="-1080"/>
                      <a:pt x="-1627" y="3027"/>
                      <a:pt x="870" y="6689"/>
                    </a:cubicBezTo>
                    <a:close/>
                  </a:path>
                </a:pathLst>
              </a:custGeom>
              <a:grpFill/>
              <a:ln w="3175" cap="flat">
                <a:solidFill>
                  <a:schemeClr val="bg1">
                    <a:lumMod val="85000"/>
                  </a:schemeClr>
                </a:solidFill>
                <a:prstDash val="solid"/>
                <a:miter/>
              </a:ln>
            </p:spPr>
            <p:txBody>
              <a:bodyPr/>
              <a:lstStyle/>
              <a:p>
                <a:endParaRPr lang="en-US"/>
              </a:p>
            </p:txBody>
          </p:sp>
          <p:sp>
            <p:nvSpPr>
              <p:cNvPr id="611" name="Freeform 610">
                <a:extLst>
                  <a:ext uri="{FF2B5EF4-FFF2-40B4-BE49-F238E27FC236}">
                    <a16:creationId xmlns:a16="http://schemas.microsoft.com/office/drawing/2014/main" id="{CE05F440-7A0D-0FF9-747D-C97609630DC7}"/>
                  </a:ext>
                </a:extLst>
              </p:cNvPr>
              <p:cNvSpPr/>
              <p:nvPr/>
            </p:nvSpPr>
            <p:spPr>
              <a:xfrm>
                <a:off x="10381644" y="4008358"/>
                <a:ext cx="17617" cy="16795"/>
              </a:xfrm>
              <a:custGeom>
                <a:avLst/>
                <a:gdLst>
                  <a:gd name="csX0" fmla="*/ 616 w 17617"/>
                  <a:gd name="csY0" fmla="*/ 1250 h 16795"/>
                  <a:gd name="csX1" fmla="*/ 3113 w 17617"/>
                  <a:gd name="csY1" fmla="*/ 8483 h 16795"/>
                  <a:gd name="csX2" fmla="*/ 17563 w 17617"/>
                  <a:gd name="csY2" fmla="*/ 12769 h 16795"/>
                  <a:gd name="csX3" fmla="*/ 11319 w 17617"/>
                  <a:gd name="csY3" fmla="*/ 5179 h 16795"/>
                  <a:gd name="csX4" fmla="*/ 616 w 17617"/>
                  <a:gd name="csY4" fmla="*/ 1340 h 16795"/>
                </a:gdLst>
                <a:ahLst/>
                <a:cxnLst>
                  <a:cxn ang="0">
                    <a:pos x="csX0" y="csY0"/>
                  </a:cxn>
                  <a:cxn ang="0">
                    <a:pos x="csX1" y="csY1"/>
                  </a:cxn>
                  <a:cxn ang="0">
                    <a:pos x="csX2" y="csY2"/>
                  </a:cxn>
                  <a:cxn ang="0">
                    <a:pos x="csX3" y="csY3"/>
                  </a:cxn>
                  <a:cxn ang="0">
                    <a:pos x="csX4" y="csY4"/>
                  </a:cxn>
                </a:cxnLst>
                <a:rect l="l" t="t" r="r" b="b"/>
                <a:pathLst>
                  <a:path w="17617" h="16795">
                    <a:moveTo>
                      <a:pt x="616" y="1250"/>
                    </a:moveTo>
                    <a:cubicBezTo>
                      <a:pt x="-1257" y="3661"/>
                      <a:pt x="1597" y="6786"/>
                      <a:pt x="3113" y="8483"/>
                    </a:cubicBezTo>
                    <a:cubicBezTo>
                      <a:pt x="5879" y="11341"/>
                      <a:pt x="16403" y="22770"/>
                      <a:pt x="17563" y="12769"/>
                    </a:cubicBezTo>
                    <a:cubicBezTo>
                      <a:pt x="18098" y="7769"/>
                      <a:pt x="14619" y="7233"/>
                      <a:pt x="11319" y="5179"/>
                    </a:cubicBezTo>
                    <a:cubicBezTo>
                      <a:pt x="9000" y="3750"/>
                      <a:pt x="3827" y="-2768"/>
                      <a:pt x="616" y="1340"/>
                    </a:cubicBezTo>
                    <a:close/>
                  </a:path>
                </a:pathLst>
              </a:custGeom>
              <a:grpFill/>
              <a:ln w="3175" cap="flat">
                <a:solidFill>
                  <a:schemeClr val="bg1">
                    <a:lumMod val="85000"/>
                  </a:schemeClr>
                </a:solidFill>
                <a:prstDash val="solid"/>
                <a:miter/>
              </a:ln>
            </p:spPr>
            <p:txBody>
              <a:bodyPr/>
              <a:lstStyle/>
              <a:p>
                <a:endParaRPr lang="en-US"/>
              </a:p>
            </p:txBody>
          </p:sp>
          <p:sp>
            <p:nvSpPr>
              <p:cNvPr id="612" name="Freeform 611">
                <a:extLst>
                  <a:ext uri="{FF2B5EF4-FFF2-40B4-BE49-F238E27FC236}">
                    <a16:creationId xmlns:a16="http://schemas.microsoft.com/office/drawing/2014/main" id="{61964270-3805-54D4-68B6-097A9B42A2C2}"/>
                  </a:ext>
                </a:extLst>
              </p:cNvPr>
              <p:cNvSpPr/>
              <p:nvPr/>
            </p:nvSpPr>
            <p:spPr>
              <a:xfrm>
                <a:off x="10406758" y="4006303"/>
                <a:ext cx="13854" cy="13857"/>
              </a:xfrm>
              <a:custGeom>
                <a:avLst/>
                <a:gdLst>
                  <a:gd name="csX0" fmla="*/ 119 w 13854"/>
                  <a:gd name="csY0" fmla="*/ 4377 h 13857"/>
                  <a:gd name="csX1" fmla="*/ 12428 w 13854"/>
                  <a:gd name="csY1" fmla="*/ 13217 h 13857"/>
                  <a:gd name="csX2" fmla="*/ 8236 w 13854"/>
                  <a:gd name="csY2" fmla="*/ 2591 h 13857"/>
                  <a:gd name="csX3" fmla="*/ 119 w 13854"/>
                  <a:gd name="csY3" fmla="*/ 4377 h 13857"/>
                </a:gdLst>
                <a:ahLst/>
                <a:cxnLst>
                  <a:cxn ang="0">
                    <a:pos x="csX0" y="csY0"/>
                  </a:cxn>
                  <a:cxn ang="0">
                    <a:pos x="csX1" y="csY1"/>
                  </a:cxn>
                  <a:cxn ang="0">
                    <a:pos x="csX2" y="csY2"/>
                  </a:cxn>
                  <a:cxn ang="0">
                    <a:pos x="csX3" y="csY3"/>
                  </a:cxn>
                </a:cxnLst>
                <a:rect l="l" t="t" r="r" b="b"/>
                <a:pathLst>
                  <a:path w="13854" h="13857">
                    <a:moveTo>
                      <a:pt x="119" y="4377"/>
                    </a:moveTo>
                    <a:cubicBezTo>
                      <a:pt x="654" y="7681"/>
                      <a:pt x="8949" y="16253"/>
                      <a:pt x="12428" y="13217"/>
                    </a:cubicBezTo>
                    <a:cubicBezTo>
                      <a:pt x="16531" y="9646"/>
                      <a:pt x="10733" y="4913"/>
                      <a:pt x="8236" y="2591"/>
                    </a:cubicBezTo>
                    <a:cubicBezTo>
                      <a:pt x="5471" y="-88"/>
                      <a:pt x="-951" y="-2231"/>
                      <a:pt x="119" y="4377"/>
                    </a:cubicBezTo>
                    <a:close/>
                  </a:path>
                </a:pathLst>
              </a:custGeom>
              <a:grpFill/>
              <a:ln w="3175" cap="flat">
                <a:solidFill>
                  <a:schemeClr val="bg1">
                    <a:lumMod val="85000"/>
                  </a:schemeClr>
                </a:solidFill>
                <a:prstDash val="solid"/>
                <a:miter/>
              </a:ln>
            </p:spPr>
            <p:txBody>
              <a:bodyPr/>
              <a:lstStyle/>
              <a:p>
                <a:endParaRPr lang="en-US"/>
              </a:p>
            </p:txBody>
          </p:sp>
          <p:sp>
            <p:nvSpPr>
              <p:cNvPr id="613" name="Freeform 612">
                <a:extLst>
                  <a:ext uri="{FF2B5EF4-FFF2-40B4-BE49-F238E27FC236}">
                    <a16:creationId xmlns:a16="http://schemas.microsoft.com/office/drawing/2014/main" id="{CEE772E0-D1EC-07D7-0E29-1E4B467FD092}"/>
                  </a:ext>
                </a:extLst>
              </p:cNvPr>
              <p:cNvSpPr/>
              <p:nvPr/>
            </p:nvSpPr>
            <p:spPr>
              <a:xfrm>
                <a:off x="10438696" y="4047063"/>
                <a:ext cx="18687" cy="25121"/>
              </a:xfrm>
              <a:custGeom>
                <a:avLst/>
                <a:gdLst>
                  <a:gd name="csX0" fmla="*/ 559 w 18687"/>
                  <a:gd name="csY0" fmla="*/ 2193 h 25121"/>
                  <a:gd name="csX1" fmla="*/ 3948 w 18687"/>
                  <a:gd name="csY1" fmla="*/ 10854 h 25121"/>
                  <a:gd name="csX2" fmla="*/ 5286 w 18687"/>
                  <a:gd name="csY2" fmla="*/ 15677 h 25121"/>
                  <a:gd name="csX3" fmla="*/ 10102 w 18687"/>
                  <a:gd name="csY3" fmla="*/ 19516 h 25121"/>
                  <a:gd name="csX4" fmla="*/ 17505 w 18687"/>
                  <a:gd name="csY4" fmla="*/ 25053 h 25121"/>
                  <a:gd name="csX5" fmla="*/ 16524 w 18687"/>
                  <a:gd name="csY5" fmla="*/ 7193 h 25121"/>
                  <a:gd name="csX6" fmla="*/ 10727 w 18687"/>
                  <a:gd name="csY6" fmla="*/ 675 h 25121"/>
                  <a:gd name="csX7" fmla="*/ 469 w 18687"/>
                  <a:gd name="csY7" fmla="*/ 2193 h 25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687" h="25121">
                    <a:moveTo>
                      <a:pt x="559" y="2193"/>
                    </a:moveTo>
                    <a:cubicBezTo>
                      <a:pt x="-1582" y="5407"/>
                      <a:pt x="3056" y="8265"/>
                      <a:pt x="3948" y="10854"/>
                    </a:cubicBezTo>
                    <a:cubicBezTo>
                      <a:pt x="4572" y="12462"/>
                      <a:pt x="4394" y="14247"/>
                      <a:pt x="5286" y="15677"/>
                    </a:cubicBezTo>
                    <a:cubicBezTo>
                      <a:pt x="6267" y="17284"/>
                      <a:pt x="8854" y="18266"/>
                      <a:pt x="10102" y="19516"/>
                    </a:cubicBezTo>
                    <a:cubicBezTo>
                      <a:pt x="12511" y="21927"/>
                      <a:pt x="13313" y="25678"/>
                      <a:pt x="17505" y="25053"/>
                    </a:cubicBezTo>
                    <a:cubicBezTo>
                      <a:pt x="20360" y="24606"/>
                      <a:pt x="17238" y="8890"/>
                      <a:pt x="16524" y="7193"/>
                    </a:cubicBezTo>
                    <a:cubicBezTo>
                      <a:pt x="15365" y="4425"/>
                      <a:pt x="13670" y="1836"/>
                      <a:pt x="10727" y="675"/>
                    </a:cubicBezTo>
                    <a:cubicBezTo>
                      <a:pt x="8140" y="-397"/>
                      <a:pt x="2075" y="-397"/>
                      <a:pt x="469" y="2193"/>
                    </a:cubicBezTo>
                    <a:close/>
                  </a:path>
                </a:pathLst>
              </a:custGeom>
              <a:grpFill/>
              <a:ln w="3175" cap="flat">
                <a:solidFill>
                  <a:schemeClr val="bg1">
                    <a:lumMod val="85000"/>
                  </a:schemeClr>
                </a:solidFill>
                <a:prstDash val="solid"/>
                <a:miter/>
              </a:ln>
            </p:spPr>
            <p:txBody>
              <a:bodyPr/>
              <a:lstStyle/>
              <a:p>
                <a:endParaRPr lang="en-US"/>
              </a:p>
            </p:txBody>
          </p:sp>
          <p:sp>
            <p:nvSpPr>
              <p:cNvPr id="614" name="Freeform 613">
                <a:extLst>
                  <a:ext uri="{FF2B5EF4-FFF2-40B4-BE49-F238E27FC236}">
                    <a16:creationId xmlns:a16="http://schemas.microsoft.com/office/drawing/2014/main" id="{CE2382B4-F711-B494-22BE-F9CF9CC4E323}"/>
                  </a:ext>
                </a:extLst>
              </p:cNvPr>
              <p:cNvSpPr/>
              <p:nvPr/>
            </p:nvSpPr>
            <p:spPr>
              <a:xfrm>
                <a:off x="10473180" y="4068333"/>
                <a:ext cx="26422" cy="18683"/>
              </a:xfrm>
              <a:custGeom>
                <a:avLst/>
                <a:gdLst>
                  <a:gd name="csX0" fmla="*/ 11741 w 26422"/>
                  <a:gd name="csY0" fmla="*/ 3158 h 18683"/>
                  <a:gd name="csX1" fmla="*/ 7906 w 26422"/>
                  <a:gd name="csY1" fmla="*/ 6908 h 18683"/>
                  <a:gd name="csX2" fmla="*/ 2019 w 26422"/>
                  <a:gd name="csY2" fmla="*/ 11641 h 18683"/>
                  <a:gd name="csX3" fmla="*/ 503 w 26422"/>
                  <a:gd name="csY3" fmla="*/ 17803 h 18683"/>
                  <a:gd name="csX4" fmla="*/ 8352 w 26422"/>
                  <a:gd name="csY4" fmla="*/ 15481 h 18683"/>
                  <a:gd name="csX5" fmla="*/ 20928 w 26422"/>
                  <a:gd name="csY5" fmla="*/ 9230 h 18683"/>
                  <a:gd name="csX6" fmla="*/ 25834 w 26422"/>
                  <a:gd name="csY6" fmla="*/ 5837 h 18683"/>
                  <a:gd name="csX7" fmla="*/ 11920 w 26422"/>
                  <a:gd name="csY7" fmla="*/ 3158 h 186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6422" h="18683">
                    <a:moveTo>
                      <a:pt x="11741" y="3158"/>
                    </a:moveTo>
                    <a:cubicBezTo>
                      <a:pt x="10225" y="4140"/>
                      <a:pt x="9244" y="5658"/>
                      <a:pt x="7906" y="6908"/>
                    </a:cubicBezTo>
                    <a:cubicBezTo>
                      <a:pt x="6212" y="8516"/>
                      <a:pt x="3447" y="9676"/>
                      <a:pt x="2019" y="11641"/>
                    </a:cubicBezTo>
                    <a:cubicBezTo>
                      <a:pt x="1038" y="12980"/>
                      <a:pt x="-924" y="16195"/>
                      <a:pt x="503" y="17803"/>
                    </a:cubicBezTo>
                    <a:cubicBezTo>
                      <a:pt x="2911" y="20392"/>
                      <a:pt x="6479" y="16552"/>
                      <a:pt x="8352" y="15481"/>
                    </a:cubicBezTo>
                    <a:cubicBezTo>
                      <a:pt x="12277" y="13159"/>
                      <a:pt x="16736" y="11105"/>
                      <a:pt x="20928" y="9230"/>
                    </a:cubicBezTo>
                    <a:cubicBezTo>
                      <a:pt x="23069" y="8248"/>
                      <a:pt x="24942" y="8159"/>
                      <a:pt x="25834" y="5837"/>
                    </a:cubicBezTo>
                    <a:cubicBezTo>
                      <a:pt x="29491" y="-3986"/>
                      <a:pt x="15042" y="1104"/>
                      <a:pt x="11920" y="3158"/>
                    </a:cubicBezTo>
                    <a:close/>
                  </a:path>
                </a:pathLst>
              </a:custGeom>
              <a:grpFill/>
              <a:ln w="3175" cap="flat">
                <a:solidFill>
                  <a:schemeClr val="bg1">
                    <a:lumMod val="85000"/>
                  </a:schemeClr>
                </a:solidFill>
                <a:prstDash val="solid"/>
                <a:miter/>
              </a:ln>
            </p:spPr>
            <p:txBody>
              <a:bodyPr/>
              <a:lstStyle/>
              <a:p>
                <a:endParaRPr lang="en-US"/>
              </a:p>
            </p:txBody>
          </p:sp>
          <p:sp>
            <p:nvSpPr>
              <p:cNvPr id="615" name="Freeform 614">
                <a:extLst>
                  <a:ext uri="{FF2B5EF4-FFF2-40B4-BE49-F238E27FC236}">
                    <a16:creationId xmlns:a16="http://schemas.microsoft.com/office/drawing/2014/main" id="{0AE23BFB-3D0B-89E3-AD25-FE769BAE9960}"/>
                  </a:ext>
                </a:extLst>
              </p:cNvPr>
              <p:cNvSpPr/>
              <p:nvPr/>
            </p:nvSpPr>
            <p:spPr>
              <a:xfrm>
                <a:off x="10402202" y="4021572"/>
                <a:ext cx="38035" cy="62509"/>
              </a:xfrm>
              <a:custGeom>
                <a:avLst/>
                <a:gdLst>
                  <a:gd name="csX0" fmla="*/ 10651 w 38035"/>
                  <a:gd name="csY0" fmla="*/ 6609 h 62509"/>
                  <a:gd name="csX1" fmla="*/ 4318 w 38035"/>
                  <a:gd name="csY1" fmla="*/ 2 h 62509"/>
                  <a:gd name="csX2" fmla="*/ 37 w 38035"/>
                  <a:gd name="csY2" fmla="*/ 6431 h 62509"/>
                  <a:gd name="csX3" fmla="*/ 2802 w 38035"/>
                  <a:gd name="csY3" fmla="*/ 14021 h 62509"/>
                  <a:gd name="csX4" fmla="*/ 7707 w 38035"/>
                  <a:gd name="csY4" fmla="*/ 19111 h 62509"/>
                  <a:gd name="csX5" fmla="*/ 7707 w 38035"/>
                  <a:gd name="csY5" fmla="*/ 25897 h 62509"/>
                  <a:gd name="csX6" fmla="*/ 13148 w 38035"/>
                  <a:gd name="csY6" fmla="*/ 40542 h 62509"/>
                  <a:gd name="csX7" fmla="*/ 18589 w 38035"/>
                  <a:gd name="csY7" fmla="*/ 49472 h 62509"/>
                  <a:gd name="csX8" fmla="*/ 20016 w 38035"/>
                  <a:gd name="csY8" fmla="*/ 53401 h 62509"/>
                  <a:gd name="csX9" fmla="*/ 18500 w 38035"/>
                  <a:gd name="csY9" fmla="*/ 57776 h 62509"/>
                  <a:gd name="csX10" fmla="*/ 22068 w 38035"/>
                  <a:gd name="csY10" fmla="*/ 62509 h 62509"/>
                  <a:gd name="csX11" fmla="*/ 24922 w 38035"/>
                  <a:gd name="csY11" fmla="*/ 60723 h 62509"/>
                  <a:gd name="csX12" fmla="*/ 29292 w 38035"/>
                  <a:gd name="csY12" fmla="*/ 61437 h 62509"/>
                  <a:gd name="csX13" fmla="*/ 37141 w 38035"/>
                  <a:gd name="csY13" fmla="*/ 57062 h 62509"/>
                  <a:gd name="csX14" fmla="*/ 31165 w 38035"/>
                  <a:gd name="csY14" fmla="*/ 39381 h 62509"/>
                  <a:gd name="csX15" fmla="*/ 27598 w 38035"/>
                  <a:gd name="csY15" fmla="*/ 27505 h 62509"/>
                  <a:gd name="csX16" fmla="*/ 21800 w 38035"/>
                  <a:gd name="csY16" fmla="*/ 25005 h 62509"/>
                  <a:gd name="csX17" fmla="*/ 17608 w 38035"/>
                  <a:gd name="csY17" fmla="*/ 14199 h 62509"/>
                  <a:gd name="csX18" fmla="*/ 13327 w 38035"/>
                  <a:gd name="csY18" fmla="*/ 11788 h 62509"/>
                  <a:gd name="csX19" fmla="*/ 10829 w 38035"/>
                  <a:gd name="csY19" fmla="*/ 6609 h 625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38035" h="62509">
                    <a:moveTo>
                      <a:pt x="10651" y="6609"/>
                    </a:moveTo>
                    <a:cubicBezTo>
                      <a:pt x="9313" y="4288"/>
                      <a:pt x="7172" y="90"/>
                      <a:pt x="4318" y="2"/>
                    </a:cubicBezTo>
                    <a:cubicBezTo>
                      <a:pt x="929" y="-88"/>
                      <a:pt x="-231" y="3752"/>
                      <a:pt x="37" y="6431"/>
                    </a:cubicBezTo>
                    <a:cubicBezTo>
                      <a:pt x="305" y="9020"/>
                      <a:pt x="1375" y="11878"/>
                      <a:pt x="2802" y="14021"/>
                    </a:cubicBezTo>
                    <a:cubicBezTo>
                      <a:pt x="4140" y="15985"/>
                      <a:pt x="6637" y="16968"/>
                      <a:pt x="7707" y="19111"/>
                    </a:cubicBezTo>
                    <a:cubicBezTo>
                      <a:pt x="8956" y="21611"/>
                      <a:pt x="7886" y="23397"/>
                      <a:pt x="7707" y="25897"/>
                    </a:cubicBezTo>
                    <a:cubicBezTo>
                      <a:pt x="7440" y="30898"/>
                      <a:pt x="9670" y="36792"/>
                      <a:pt x="13148" y="40542"/>
                    </a:cubicBezTo>
                    <a:cubicBezTo>
                      <a:pt x="15913" y="43578"/>
                      <a:pt x="16984" y="45543"/>
                      <a:pt x="18589" y="49472"/>
                    </a:cubicBezTo>
                    <a:cubicBezTo>
                      <a:pt x="19035" y="50454"/>
                      <a:pt x="20105" y="52419"/>
                      <a:pt x="20016" y="53401"/>
                    </a:cubicBezTo>
                    <a:cubicBezTo>
                      <a:pt x="20016" y="54829"/>
                      <a:pt x="18500" y="56080"/>
                      <a:pt x="18500" y="57776"/>
                    </a:cubicBezTo>
                    <a:cubicBezTo>
                      <a:pt x="18500" y="60098"/>
                      <a:pt x="19659" y="62420"/>
                      <a:pt x="22068" y="62509"/>
                    </a:cubicBezTo>
                    <a:cubicBezTo>
                      <a:pt x="23584" y="62509"/>
                      <a:pt x="23851" y="60902"/>
                      <a:pt x="24922" y="60723"/>
                    </a:cubicBezTo>
                    <a:cubicBezTo>
                      <a:pt x="26527" y="60455"/>
                      <a:pt x="27687" y="61437"/>
                      <a:pt x="29292" y="61437"/>
                    </a:cubicBezTo>
                    <a:cubicBezTo>
                      <a:pt x="32414" y="61437"/>
                      <a:pt x="35803" y="59919"/>
                      <a:pt x="37141" y="57062"/>
                    </a:cubicBezTo>
                    <a:cubicBezTo>
                      <a:pt x="40620" y="49382"/>
                      <a:pt x="32949" y="45810"/>
                      <a:pt x="31165" y="39381"/>
                    </a:cubicBezTo>
                    <a:cubicBezTo>
                      <a:pt x="29738" y="34202"/>
                      <a:pt x="34465" y="30183"/>
                      <a:pt x="27598" y="27505"/>
                    </a:cubicBezTo>
                    <a:cubicBezTo>
                      <a:pt x="25100" y="26522"/>
                      <a:pt x="23584" y="26969"/>
                      <a:pt x="21800" y="25005"/>
                    </a:cubicBezTo>
                    <a:cubicBezTo>
                      <a:pt x="18857" y="21968"/>
                      <a:pt x="20284" y="16878"/>
                      <a:pt x="17608" y="14199"/>
                    </a:cubicBezTo>
                    <a:cubicBezTo>
                      <a:pt x="16538" y="13128"/>
                      <a:pt x="14486" y="13128"/>
                      <a:pt x="13327" y="11788"/>
                    </a:cubicBezTo>
                    <a:cubicBezTo>
                      <a:pt x="12078" y="10360"/>
                      <a:pt x="11721" y="8217"/>
                      <a:pt x="10829" y="6609"/>
                    </a:cubicBezTo>
                    <a:close/>
                  </a:path>
                </a:pathLst>
              </a:custGeom>
              <a:grpFill/>
              <a:ln w="3175" cap="flat">
                <a:solidFill>
                  <a:schemeClr val="bg1">
                    <a:lumMod val="85000"/>
                  </a:schemeClr>
                </a:solidFill>
                <a:prstDash val="solid"/>
                <a:miter/>
              </a:ln>
            </p:spPr>
            <p:txBody>
              <a:bodyPr/>
              <a:lstStyle/>
              <a:p>
                <a:endParaRPr lang="en-US"/>
              </a:p>
            </p:txBody>
          </p:sp>
          <p:sp>
            <p:nvSpPr>
              <p:cNvPr id="616" name="Freeform 615">
                <a:extLst>
                  <a:ext uri="{FF2B5EF4-FFF2-40B4-BE49-F238E27FC236}">
                    <a16:creationId xmlns:a16="http://schemas.microsoft.com/office/drawing/2014/main" id="{9958285E-0BF9-F47D-1F96-5FB57D6BFC80}"/>
                  </a:ext>
                </a:extLst>
              </p:cNvPr>
              <p:cNvSpPr/>
              <p:nvPr/>
            </p:nvSpPr>
            <p:spPr>
              <a:xfrm>
                <a:off x="10425309" y="4082550"/>
                <a:ext cx="38405" cy="19075"/>
              </a:xfrm>
              <a:custGeom>
                <a:avLst/>
                <a:gdLst>
                  <a:gd name="csX0" fmla="*/ 20100 w 38405"/>
                  <a:gd name="csY0" fmla="*/ 5460 h 19075"/>
                  <a:gd name="csX1" fmla="*/ 1013 w 38405"/>
                  <a:gd name="csY1" fmla="*/ 11711 h 19075"/>
                  <a:gd name="csX2" fmla="*/ 5294 w 38405"/>
                  <a:gd name="csY2" fmla="*/ 18854 h 19075"/>
                  <a:gd name="csX3" fmla="*/ 19832 w 38405"/>
                  <a:gd name="csY3" fmla="*/ 12246 h 19075"/>
                  <a:gd name="csX4" fmla="*/ 35709 w 38405"/>
                  <a:gd name="csY4" fmla="*/ 8585 h 19075"/>
                  <a:gd name="csX5" fmla="*/ 34638 w 38405"/>
                  <a:gd name="csY5" fmla="*/ 370 h 19075"/>
                  <a:gd name="csX6" fmla="*/ 20100 w 38405"/>
                  <a:gd name="csY6" fmla="*/ 5371 h 190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405" h="19075">
                    <a:moveTo>
                      <a:pt x="20100" y="5460"/>
                    </a:moveTo>
                    <a:cubicBezTo>
                      <a:pt x="12786" y="7156"/>
                      <a:pt x="5205" y="3317"/>
                      <a:pt x="1013" y="11711"/>
                    </a:cubicBezTo>
                    <a:cubicBezTo>
                      <a:pt x="-1039" y="15818"/>
                      <a:pt x="-147" y="20105"/>
                      <a:pt x="5294" y="18854"/>
                    </a:cubicBezTo>
                    <a:cubicBezTo>
                      <a:pt x="10556" y="17694"/>
                      <a:pt x="14391" y="13318"/>
                      <a:pt x="19832" y="12246"/>
                    </a:cubicBezTo>
                    <a:cubicBezTo>
                      <a:pt x="25095" y="11175"/>
                      <a:pt x="30892" y="11264"/>
                      <a:pt x="35709" y="8585"/>
                    </a:cubicBezTo>
                    <a:cubicBezTo>
                      <a:pt x="39990" y="6264"/>
                      <a:pt x="38831" y="1888"/>
                      <a:pt x="34638" y="370"/>
                    </a:cubicBezTo>
                    <a:cubicBezTo>
                      <a:pt x="29376" y="-1505"/>
                      <a:pt x="25005" y="4299"/>
                      <a:pt x="20100" y="5371"/>
                    </a:cubicBezTo>
                    <a:close/>
                  </a:path>
                </a:pathLst>
              </a:custGeom>
              <a:grpFill/>
              <a:ln w="3175" cap="flat">
                <a:solidFill>
                  <a:schemeClr val="bg1">
                    <a:lumMod val="85000"/>
                  </a:schemeClr>
                </a:solidFill>
                <a:prstDash val="solid"/>
                <a:miter/>
              </a:ln>
            </p:spPr>
            <p:txBody>
              <a:bodyPr/>
              <a:lstStyle/>
              <a:p>
                <a:endParaRPr lang="en-US"/>
              </a:p>
            </p:txBody>
          </p:sp>
          <p:sp>
            <p:nvSpPr>
              <p:cNvPr id="617" name="Freeform 616">
                <a:extLst>
                  <a:ext uri="{FF2B5EF4-FFF2-40B4-BE49-F238E27FC236}">
                    <a16:creationId xmlns:a16="http://schemas.microsoft.com/office/drawing/2014/main" id="{E43B3E8E-0FF8-70B0-7373-A30CA183E5DF}"/>
                  </a:ext>
                </a:extLst>
              </p:cNvPr>
              <p:cNvSpPr/>
              <p:nvPr/>
            </p:nvSpPr>
            <p:spPr>
              <a:xfrm>
                <a:off x="10339423" y="4010861"/>
                <a:ext cx="12458" cy="15271"/>
              </a:xfrm>
              <a:custGeom>
                <a:avLst/>
                <a:gdLst>
                  <a:gd name="csX0" fmla="*/ 203 w 12458"/>
                  <a:gd name="csY0" fmla="*/ 3122 h 15271"/>
                  <a:gd name="csX1" fmla="*/ 3236 w 12458"/>
                  <a:gd name="csY1" fmla="*/ 9998 h 15271"/>
                  <a:gd name="csX2" fmla="*/ 9479 w 12458"/>
                  <a:gd name="csY2" fmla="*/ 15266 h 15271"/>
                  <a:gd name="csX3" fmla="*/ 10817 w 12458"/>
                  <a:gd name="csY3" fmla="*/ 3390 h 15271"/>
                  <a:gd name="csX4" fmla="*/ 203 w 12458"/>
                  <a:gd name="csY4" fmla="*/ 3211 h 15271"/>
                </a:gdLst>
                <a:ahLst/>
                <a:cxnLst>
                  <a:cxn ang="0">
                    <a:pos x="csX0" y="csY0"/>
                  </a:cxn>
                  <a:cxn ang="0">
                    <a:pos x="csX1" y="csY1"/>
                  </a:cxn>
                  <a:cxn ang="0">
                    <a:pos x="csX2" y="csY2"/>
                  </a:cxn>
                  <a:cxn ang="0">
                    <a:pos x="csX3" y="csY3"/>
                  </a:cxn>
                  <a:cxn ang="0">
                    <a:pos x="csX4" y="csY4"/>
                  </a:cxn>
                </a:cxnLst>
                <a:rect l="l" t="t" r="r" b="b"/>
                <a:pathLst>
                  <a:path w="12458" h="15271">
                    <a:moveTo>
                      <a:pt x="203" y="3122"/>
                    </a:moveTo>
                    <a:cubicBezTo>
                      <a:pt x="-600" y="6248"/>
                      <a:pt x="1095" y="8033"/>
                      <a:pt x="3236" y="9998"/>
                    </a:cubicBezTo>
                    <a:cubicBezTo>
                      <a:pt x="4484" y="11159"/>
                      <a:pt x="8052" y="15445"/>
                      <a:pt x="9479" y="15266"/>
                    </a:cubicBezTo>
                    <a:cubicBezTo>
                      <a:pt x="14117" y="14552"/>
                      <a:pt x="12333" y="5980"/>
                      <a:pt x="10817" y="3390"/>
                    </a:cubicBezTo>
                    <a:cubicBezTo>
                      <a:pt x="8855" y="-3"/>
                      <a:pt x="1541" y="-2057"/>
                      <a:pt x="203" y="3211"/>
                    </a:cubicBezTo>
                    <a:close/>
                  </a:path>
                </a:pathLst>
              </a:custGeom>
              <a:grpFill/>
              <a:ln w="3175" cap="flat">
                <a:solidFill>
                  <a:schemeClr val="bg1">
                    <a:lumMod val="85000"/>
                  </a:schemeClr>
                </a:solidFill>
                <a:prstDash val="solid"/>
                <a:miter/>
              </a:ln>
            </p:spPr>
            <p:txBody>
              <a:bodyPr/>
              <a:lstStyle/>
              <a:p>
                <a:endParaRPr lang="en-US"/>
              </a:p>
            </p:txBody>
          </p:sp>
          <p:sp>
            <p:nvSpPr>
              <p:cNvPr id="618" name="Freeform 617">
                <a:extLst>
                  <a:ext uri="{FF2B5EF4-FFF2-40B4-BE49-F238E27FC236}">
                    <a16:creationId xmlns:a16="http://schemas.microsoft.com/office/drawing/2014/main" id="{F85917DB-2936-02A6-5C82-9B8448C09994}"/>
                  </a:ext>
                </a:extLst>
              </p:cNvPr>
              <p:cNvSpPr/>
              <p:nvPr/>
            </p:nvSpPr>
            <p:spPr>
              <a:xfrm>
                <a:off x="10369256" y="4017932"/>
                <a:ext cx="45027" cy="75024"/>
              </a:xfrm>
              <a:custGeom>
                <a:avLst/>
                <a:gdLst>
                  <a:gd name="csX0" fmla="*/ 339 w 45027"/>
                  <a:gd name="csY0" fmla="*/ 2391 h 75024"/>
                  <a:gd name="csX1" fmla="*/ 1944 w 45027"/>
                  <a:gd name="csY1" fmla="*/ 11499 h 75024"/>
                  <a:gd name="csX2" fmla="*/ 12737 w 45027"/>
                  <a:gd name="csY2" fmla="*/ 29270 h 75024"/>
                  <a:gd name="csX3" fmla="*/ 16037 w 45027"/>
                  <a:gd name="csY3" fmla="*/ 35610 h 75024"/>
                  <a:gd name="csX4" fmla="*/ 22459 w 45027"/>
                  <a:gd name="csY4" fmla="*/ 38914 h 75024"/>
                  <a:gd name="csX5" fmla="*/ 28346 w 45027"/>
                  <a:gd name="csY5" fmla="*/ 51147 h 75024"/>
                  <a:gd name="csX6" fmla="*/ 32181 w 45027"/>
                  <a:gd name="csY6" fmla="*/ 54183 h 75024"/>
                  <a:gd name="csX7" fmla="*/ 33340 w 45027"/>
                  <a:gd name="csY7" fmla="*/ 58380 h 75024"/>
                  <a:gd name="csX8" fmla="*/ 22905 w 45027"/>
                  <a:gd name="csY8" fmla="*/ 53023 h 75024"/>
                  <a:gd name="csX9" fmla="*/ 17464 w 45027"/>
                  <a:gd name="csY9" fmla="*/ 62131 h 75024"/>
                  <a:gd name="csX10" fmla="*/ 19337 w 45027"/>
                  <a:gd name="csY10" fmla="*/ 66417 h 75024"/>
                  <a:gd name="csX11" fmla="*/ 19337 w 45027"/>
                  <a:gd name="csY11" fmla="*/ 71507 h 75024"/>
                  <a:gd name="csX12" fmla="*/ 25759 w 45027"/>
                  <a:gd name="csY12" fmla="*/ 74365 h 75024"/>
                  <a:gd name="csX13" fmla="*/ 31646 w 45027"/>
                  <a:gd name="csY13" fmla="*/ 66953 h 75024"/>
                  <a:gd name="csX14" fmla="*/ 40208 w 45027"/>
                  <a:gd name="csY14" fmla="*/ 68650 h 75024"/>
                  <a:gd name="csX15" fmla="*/ 44489 w 45027"/>
                  <a:gd name="csY15" fmla="*/ 56237 h 75024"/>
                  <a:gd name="csX16" fmla="*/ 35124 w 45027"/>
                  <a:gd name="csY16" fmla="*/ 41057 h 75024"/>
                  <a:gd name="csX17" fmla="*/ 26116 w 45027"/>
                  <a:gd name="csY17" fmla="*/ 31234 h 75024"/>
                  <a:gd name="csX18" fmla="*/ 18980 w 45027"/>
                  <a:gd name="csY18" fmla="*/ 27394 h 75024"/>
                  <a:gd name="csX19" fmla="*/ 15323 w 45027"/>
                  <a:gd name="csY19" fmla="*/ 17750 h 75024"/>
                  <a:gd name="csX20" fmla="*/ 9258 w 45027"/>
                  <a:gd name="csY20" fmla="*/ 4266 h 75024"/>
                  <a:gd name="csX21" fmla="*/ 428 w 45027"/>
                  <a:gd name="csY21" fmla="*/ 2391 h 750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5027" h="75024">
                    <a:moveTo>
                      <a:pt x="339" y="2391"/>
                    </a:moveTo>
                    <a:cubicBezTo>
                      <a:pt x="-642" y="5338"/>
                      <a:pt x="696" y="8821"/>
                      <a:pt x="1944" y="11499"/>
                    </a:cubicBezTo>
                    <a:cubicBezTo>
                      <a:pt x="5156" y="17929"/>
                      <a:pt x="9080" y="23287"/>
                      <a:pt x="12737" y="29270"/>
                    </a:cubicBezTo>
                    <a:cubicBezTo>
                      <a:pt x="13896" y="31234"/>
                      <a:pt x="14164" y="34181"/>
                      <a:pt x="16037" y="35610"/>
                    </a:cubicBezTo>
                    <a:cubicBezTo>
                      <a:pt x="18713" y="37664"/>
                      <a:pt x="20408" y="36056"/>
                      <a:pt x="22459" y="38914"/>
                    </a:cubicBezTo>
                    <a:cubicBezTo>
                      <a:pt x="25135" y="42575"/>
                      <a:pt x="25224" y="47843"/>
                      <a:pt x="28346" y="51147"/>
                    </a:cubicBezTo>
                    <a:cubicBezTo>
                      <a:pt x="29238" y="52130"/>
                      <a:pt x="31378" y="52933"/>
                      <a:pt x="32181" y="54183"/>
                    </a:cubicBezTo>
                    <a:cubicBezTo>
                      <a:pt x="32805" y="55166"/>
                      <a:pt x="32805" y="57309"/>
                      <a:pt x="33340" y="58380"/>
                    </a:cubicBezTo>
                    <a:cubicBezTo>
                      <a:pt x="27900" y="59363"/>
                      <a:pt x="28346" y="52755"/>
                      <a:pt x="22905" y="53023"/>
                    </a:cubicBezTo>
                    <a:cubicBezTo>
                      <a:pt x="18624" y="53201"/>
                      <a:pt x="16572" y="58113"/>
                      <a:pt x="17464" y="62131"/>
                    </a:cubicBezTo>
                    <a:cubicBezTo>
                      <a:pt x="17910" y="63828"/>
                      <a:pt x="18891" y="64810"/>
                      <a:pt x="19337" y="66417"/>
                    </a:cubicBezTo>
                    <a:cubicBezTo>
                      <a:pt x="19694" y="68024"/>
                      <a:pt x="18891" y="69900"/>
                      <a:pt x="19337" y="71507"/>
                    </a:cubicBezTo>
                    <a:cubicBezTo>
                      <a:pt x="20318" y="74722"/>
                      <a:pt x="22905" y="75883"/>
                      <a:pt x="25759" y="74365"/>
                    </a:cubicBezTo>
                    <a:cubicBezTo>
                      <a:pt x="28346" y="72936"/>
                      <a:pt x="29238" y="68650"/>
                      <a:pt x="31646" y="66953"/>
                    </a:cubicBezTo>
                    <a:cubicBezTo>
                      <a:pt x="35570" y="64185"/>
                      <a:pt x="36551" y="68560"/>
                      <a:pt x="40208" y="68650"/>
                    </a:cubicBezTo>
                    <a:cubicBezTo>
                      <a:pt x="46184" y="68828"/>
                      <a:pt x="45203" y="59988"/>
                      <a:pt x="44489" y="56237"/>
                    </a:cubicBezTo>
                    <a:cubicBezTo>
                      <a:pt x="43330" y="49808"/>
                      <a:pt x="41100" y="44272"/>
                      <a:pt x="35124" y="41057"/>
                    </a:cubicBezTo>
                    <a:cubicBezTo>
                      <a:pt x="30843" y="38735"/>
                      <a:pt x="30575" y="33110"/>
                      <a:pt x="26116" y="31234"/>
                    </a:cubicBezTo>
                    <a:cubicBezTo>
                      <a:pt x="23440" y="30073"/>
                      <a:pt x="20943" y="30252"/>
                      <a:pt x="18980" y="27394"/>
                    </a:cubicBezTo>
                    <a:cubicBezTo>
                      <a:pt x="17018" y="24716"/>
                      <a:pt x="16661" y="20787"/>
                      <a:pt x="15323" y="17750"/>
                    </a:cubicBezTo>
                    <a:cubicBezTo>
                      <a:pt x="13272" y="13285"/>
                      <a:pt x="12380" y="8107"/>
                      <a:pt x="9258" y="4266"/>
                    </a:cubicBezTo>
                    <a:cubicBezTo>
                      <a:pt x="7118" y="1677"/>
                      <a:pt x="2123" y="-2788"/>
                      <a:pt x="428" y="2391"/>
                    </a:cubicBezTo>
                    <a:close/>
                  </a:path>
                </a:pathLst>
              </a:custGeom>
              <a:grpFill/>
              <a:ln w="3175" cap="flat">
                <a:solidFill>
                  <a:schemeClr val="bg1">
                    <a:lumMod val="85000"/>
                  </a:schemeClr>
                </a:solidFill>
                <a:prstDash val="solid"/>
                <a:miter/>
              </a:ln>
            </p:spPr>
            <p:txBody>
              <a:bodyPr/>
              <a:lstStyle/>
              <a:p>
                <a:endParaRPr lang="en-US"/>
              </a:p>
            </p:txBody>
          </p:sp>
          <p:sp>
            <p:nvSpPr>
              <p:cNvPr id="1024" name="Freeform 1023">
                <a:extLst>
                  <a:ext uri="{FF2B5EF4-FFF2-40B4-BE49-F238E27FC236}">
                    <a16:creationId xmlns:a16="http://schemas.microsoft.com/office/drawing/2014/main" id="{33B5F3E8-B55A-85DD-F0B6-CEB910072817}"/>
                  </a:ext>
                </a:extLst>
              </p:cNvPr>
              <p:cNvSpPr/>
              <p:nvPr/>
            </p:nvSpPr>
            <p:spPr>
              <a:xfrm>
                <a:off x="10366856" y="4043968"/>
                <a:ext cx="8764" cy="12635"/>
              </a:xfrm>
              <a:custGeom>
                <a:avLst/>
                <a:gdLst>
                  <a:gd name="csX0" fmla="*/ 6039 w 8764"/>
                  <a:gd name="csY0" fmla="*/ 11985 h 12635"/>
                  <a:gd name="csX1" fmla="*/ 776 w 8764"/>
                  <a:gd name="csY1" fmla="*/ 1626 h 12635"/>
                  <a:gd name="csX2" fmla="*/ 6039 w 8764"/>
                  <a:gd name="csY2" fmla="*/ 11985 h 12635"/>
                </a:gdLst>
                <a:ahLst/>
                <a:cxnLst>
                  <a:cxn ang="0">
                    <a:pos x="csX0" y="csY0"/>
                  </a:cxn>
                  <a:cxn ang="0">
                    <a:pos x="csX1" y="csY1"/>
                  </a:cxn>
                  <a:cxn ang="0">
                    <a:pos x="csX2" y="csY2"/>
                  </a:cxn>
                </a:cxnLst>
                <a:rect l="l" t="t" r="r" b="b"/>
                <a:pathLst>
                  <a:path w="8764" h="12635">
                    <a:moveTo>
                      <a:pt x="6039" y="11985"/>
                    </a:moveTo>
                    <a:cubicBezTo>
                      <a:pt x="13352" y="7787"/>
                      <a:pt x="3987" y="-4357"/>
                      <a:pt x="776" y="1626"/>
                    </a:cubicBezTo>
                    <a:cubicBezTo>
                      <a:pt x="-1097" y="5109"/>
                      <a:pt x="330" y="15289"/>
                      <a:pt x="6039" y="11985"/>
                    </a:cubicBezTo>
                    <a:close/>
                  </a:path>
                </a:pathLst>
              </a:custGeom>
              <a:grpFill/>
              <a:ln w="3175" cap="flat">
                <a:solidFill>
                  <a:schemeClr val="bg1">
                    <a:lumMod val="85000"/>
                  </a:schemeClr>
                </a:solidFill>
                <a:prstDash val="solid"/>
                <a:miter/>
              </a:ln>
            </p:spPr>
            <p:txBody>
              <a:bodyPr/>
              <a:lstStyle/>
              <a:p>
                <a:endParaRPr lang="en-US"/>
              </a:p>
            </p:txBody>
          </p:sp>
          <p:sp>
            <p:nvSpPr>
              <p:cNvPr id="1025" name="Freeform 1024">
                <a:extLst>
                  <a:ext uri="{FF2B5EF4-FFF2-40B4-BE49-F238E27FC236}">
                    <a16:creationId xmlns:a16="http://schemas.microsoft.com/office/drawing/2014/main" id="{A7229F22-18EF-7C6B-9EB5-0154ABAD8798}"/>
                  </a:ext>
                </a:extLst>
              </p:cNvPr>
              <p:cNvSpPr/>
              <p:nvPr/>
            </p:nvSpPr>
            <p:spPr>
              <a:xfrm>
                <a:off x="10328526" y="4046159"/>
                <a:ext cx="53028" cy="45400"/>
              </a:xfrm>
              <a:custGeom>
                <a:avLst/>
                <a:gdLst>
                  <a:gd name="csX0" fmla="*/ 41069 w 53028"/>
                  <a:gd name="csY0" fmla="*/ 22296 h 45400"/>
                  <a:gd name="csX1" fmla="*/ 33933 w 53028"/>
                  <a:gd name="csY1" fmla="*/ 28814 h 45400"/>
                  <a:gd name="csX2" fmla="*/ 26708 w 53028"/>
                  <a:gd name="csY2" fmla="*/ 19259 h 45400"/>
                  <a:gd name="csX3" fmla="*/ 15203 w 53028"/>
                  <a:gd name="csY3" fmla="*/ 7115 h 45400"/>
                  <a:gd name="csX4" fmla="*/ 2715 w 53028"/>
                  <a:gd name="csY4" fmla="*/ 507 h 45400"/>
                  <a:gd name="csX5" fmla="*/ 2359 w 53028"/>
                  <a:gd name="csY5" fmla="*/ 15598 h 45400"/>
                  <a:gd name="csX6" fmla="*/ 7799 w 53028"/>
                  <a:gd name="csY6" fmla="*/ 29975 h 45400"/>
                  <a:gd name="csX7" fmla="*/ 17254 w 53028"/>
                  <a:gd name="csY7" fmla="*/ 31225 h 45400"/>
                  <a:gd name="csX8" fmla="*/ 25103 w 53028"/>
                  <a:gd name="csY8" fmla="*/ 42834 h 45400"/>
                  <a:gd name="csX9" fmla="*/ 29652 w 53028"/>
                  <a:gd name="csY9" fmla="*/ 44709 h 45400"/>
                  <a:gd name="csX10" fmla="*/ 32684 w 53028"/>
                  <a:gd name="csY10" fmla="*/ 35958 h 45400"/>
                  <a:gd name="csX11" fmla="*/ 44279 w 53028"/>
                  <a:gd name="csY11" fmla="*/ 45066 h 45400"/>
                  <a:gd name="csX12" fmla="*/ 52485 w 53028"/>
                  <a:gd name="csY12" fmla="*/ 39172 h 45400"/>
                  <a:gd name="csX13" fmla="*/ 40979 w 53028"/>
                  <a:gd name="csY13" fmla="*/ 22206 h 45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3028" h="45400">
                    <a:moveTo>
                      <a:pt x="41069" y="22296"/>
                    </a:moveTo>
                    <a:cubicBezTo>
                      <a:pt x="39463" y="24706"/>
                      <a:pt x="37055" y="28725"/>
                      <a:pt x="33933" y="28814"/>
                    </a:cubicBezTo>
                    <a:cubicBezTo>
                      <a:pt x="28760" y="29082"/>
                      <a:pt x="28492" y="22474"/>
                      <a:pt x="26708" y="19259"/>
                    </a:cubicBezTo>
                    <a:cubicBezTo>
                      <a:pt x="24211" y="14705"/>
                      <a:pt x="18681" y="10955"/>
                      <a:pt x="15203" y="7115"/>
                    </a:cubicBezTo>
                    <a:cubicBezTo>
                      <a:pt x="12794" y="4436"/>
                      <a:pt x="7175" y="-1815"/>
                      <a:pt x="2715" y="507"/>
                    </a:cubicBezTo>
                    <a:cubicBezTo>
                      <a:pt x="-2725" y="3454"/>
                      <a:pt x="1556" y="11669"/>
                      <a:pt x="2359" y="15598"/>
                    </a:cubicBezTo>
                    <a:cubicBezTo>
                      <a:pt x="3429" y="20956"/>
                      <a:pt x="5570" y="25064"/>
                      <a:pt x="7799" y="29975"/>
                    </a:cubicBezTo>
                    <a:cubicBezTo>
                      <a:pt x="11456" y="37923"/>
                      <a:pt x="12081" y="31761"/>
                      <a:pt x="17254" y="31225"/>
                    </a:cubicBezTo>
                    <a:cubicBezTo>
                      <a:pt x="23498" y="30600"/>
                      <a:pt x="23230" y="38994"/>
                      <a:pt x="25103" y="42834"/>
                    </a:cubicBezTo>
                    <a:cubicBezTo>
                      <a:pt x="26263" y="45244"/>
                      <a:pt x="27155" y="45870"/>
                      <a:pt x="29652" y="44709"/>
                    </a:cubicBezTo>
                    <a:cubicBezTo>
                      <a:pt x="33576" y="42834"/>
                      <a:pt x="30722" y="39083"/>
                      <a:pt x="32684" y="35958"/>
                    </a:cubicBezTo>
                    <a:cubicBezTo>
                      <a:pt x="37322" y="28635"/>
                      <a:pt x="40979" y="43459"/>
                      <a:pt x="44279" y="45066"/>
                    </a:cubicBezTo>
                    <a:cubicBezTo>
                      <a:pt x="47669" y="46674"/>
                      <a:pt x="51326" y="42119"/>
                      <a:pt x="52485" y="39172"/>
                    </a:cubicBezTo>
                    <a:cubicBezTo>
                      <a:pt x="54983" y="32743"/>
                      <a:pt x="48472" y="11044"/>
                      <a:pt x="40979" y="22206"/>
                    </a:cubicBezTo>
                    <a:close/>
                  </a:path>
                </a:pathLst>
              </a:custGeom>
              <a:grpFill/>
              <a:ln w="3175" cap="flat">
                <a:solidFill>
                  <a:schemeClr val="bg1">
                    <a:lumMod val="85000"/>
                  </a:schemeClr>
                </a:solidFill>
                <a:prstDash val="solid"/>
                <a:miter/>
              </a:ln>
            </p:spPr>
            <p:txBody>
              <a:bodyPr/>
              <a:lstStyle/>
              <a:p>
                <a:endParaRPr lang="en-US"/>
              </a:p>
            </p:txBody>
          </p:sp>
          <p:sp>
            <p:nvSpPr>
              <p:cNvPr id="1026" name="Freeform 1025">
                <a:extLst>
                  <a:ext uri="{FF2B5EF4-FFF2-40B4-BE49-F238E27FC236}">
                    <a16:creationId xmlns:a16="http://schemas.microsoft.com/office/drawing/2014/main" id="{D6E56347-0FDB-4457-6689-C16B6C9BC641}"/>
                  </a:ext>
                </a:extLst>
              </p:cNvPr>
              <p:cNvSpPr/>
              <p:nvPr/>
            </p:nvSpPr>
            <p:spPr>
              <a:xfrm>
                <a:off x="10352416" y="4043234"/>
                <a:ext cx="11848" cy="18669"/>
              </a:xfrm>
              <a:custGeom>
                <a:avLst/>
                <a:gdLst>
                  <a:gd name="csX0" fmla="*/ 232 w 11848"/>
                  <a:gd name="csY0" fmla="*/ 5039 h 18669"/>
                  <a:gd name="csX1" fmla="*/ 1659 w 11848"/>
                  <a:gd name="csY1" fmla="*/ 9950 h 18669"/>
                  <a:gd name="csX2" fmla="*/ 5138 w 11848"/>
                  <a:gd name="csY2" fmla="*/ 18255 h 18669"/>
                  <a:gd name="csX3" fmla="*/ 11738 w 11848"/>
                  <a:gd name="csY3" fmla="*/ 14772 h 18669"/>
                  <a:gd name="csX4" fmla="*/ 6654 w 11848"/>
                  <a:gd name="csY4" fmla="*/ 1824 h 18669"/>
                  <a:gd name="csX5" fmla="*/ 143 w 11848"/>
                  <a:gd name="csY5" fmla="*/ 5039 h 18669"/>
                </a:gdLst>
                <a:ahLst/>
                <a:cxnLst>
                  <a:cxn ang="0">
                    <a:pos x="csX0" y="csY0"/>
                  </a:cxn>
                  <a:cxn ang="0">
                    <a:pos x="csX1" y="csY1"/>
                  </a:cxn>
                  <a:cxn ang="0">
                    <a:pos x="csX2" y="csY2"/>
                  </a:cxn>
                  <a:cxn ang="0">
                    <a:pos x="csX3" y="csY3"/>
                  </a:cxn>
                  <a:cxn ang="0">
                    <a:pos x="csX4" y="csY4"/>
                  </a:cxn>
                  <a:cxn ang="0">
                    <a:pos x="csX5" y="csY5"/>
                  </a:cxn>
                </a:cxnLst>
                <a:rect l="l" t="t" r="r" b="b"/>
                <a:pathLst>
                  <a:path w="11848" h="18669">
                    <a:moveTo>
                      <a:pt x="232" y="5039"/>
                    </a:moveTo>
                    <a:cubicBezTo>
                      <a:pt x="589" y="6825"/>
                      <a:pt x="1481" y="7897"/>
                      <a:pt x="1659" y="9950"/>
                    </a:cubicBezTo>
                    <a:cubicBezTo>
                      <a:pt x="1927" y="12986"/>
                      <a:pt x="1838" y="16826"/>
                      <a:pt x="5138" y="18255"/>
                    </a:cubicBezTo>
                    <a:cubicBezTo>
                      <a:pt x="7903" y="19505"/>
                      <a:pt x="11203" y="17809"/>
                      <a:pt x="11738" y="14772"/>
                    </a:cubicBezTo>
                    <a:cubicBezTo>
                      <a:pt x="12452" y="10486"/>
                      <a:pt x="9597" y="4771"/>
                      <a:pt x="6654" y="1824"/>
                    </a:cubicBezTo>
                    <a:cubicBezTo>
                      <a:pt x="3443" y="-1480"/>
                      <a:pt x="-838" y="-230"/>
                      <a:pt x="143" y="5039"/>
                    </a:cubicBezTo>
                    <a:close/>
                  </a:path>
                </a:pathLst>
              </a:custGeom>
              <a:grpFill/>
              <a:ln w="3175" cap="flat">
                <a:solidFill>
                  <a:schemeClr val="bg1">
                    <a:lumMod val="85000"/>
                  </a:schemeClr>
                </a:solidFill>
                <a:prstDash val="solid"/>
                <a:miter/>
              </a:ln>
            </p:spPr>
            <p:txBody>
              <a:bodyPr/>
              <a:lstStyle/>
              <a:p>
                <a:endParaRPr lang="en-US"/>
              </a:p>
            </p:txBody>
          </p:sp>
          <p:sp>
            <p:nvSpPr>
              <p:cNvPr id="1027" name="Freeform 1026">
                <a:extLst>
                  <a:ext uri="{FF2B5EF4-FFF2-40B4-BE49-F238E27FC236}">
                    <a16:creationId xmlns:a16="http://schemas.microsoft.com/office/drawing/2014/main" id="{3CEBA7CA-23C2-FCA7-EEC3-C6AFF458D207}"/>
                  </a:ext>
                </a:extLst>
              </p:cNvPr>
              <p:cNvSpPr/>
              <p:nvPr/>
            </p:nvSpPr>
            <p:spPr>
              <a:xfrm>
                <a:off x="10262123" y="4058698"/>
                <a:ext cx="77509" cy="76425"/>
              </a:xfrm>
              <a:custGeom>
                <a:avLst/>
                <a:gdLst>
                  <a:gd name="csX0" fmla="*/ 52351 w 77509"/>
                  <a:gd name="csY0" fmla="*/ 3327 h 76425"/>
                  <a:gd name="csX1" fmla="*/ 39685 w 77509"/>
                  <a:gd name="csY1" fmla="*/ 4845 h 76425"/>
                  <a:gd name="csX2" fmla="*/ 54313 w 77509"/>
                  <a:gd name="csY2" fmla="*/ 20472 h 76425"/>
                  <a:gd name="csX3" fmla="*/ 57613 w 77509"/>
                  <a:gd name="csY3" fmla="*/ 23330 h 76425"/>
                  <a:gd name="csX4" fmla="*/ 58594 w 77509"/>
                  <a:gd name="csY4" fmla="*/ 26544 h 76425"/>
                  <a:gd name="csX5" fmla="*/ 64035 w 77509"/>
                  <a:gd name="csY5" fmla="*/ 27705 h 76425"/>
                  <a:gd name="csX6" fmla="*/ 65195 w 77509"/>
                  <a:gd name="csY6" fmla="*/ 37796 h 76425"/>
                  <a:gd name="csX7" fmla="*/ 60111 w 77509"/>
                  <a:gd name="csY7" fmla="*/ 46458 h 76425"/>
                  <a:gd name="csX8" fmla="*/ 48515 w 77509"/>
                  <a:gd name="csY8" fmla="*/ 34849 h 76425"/>
                  <a:gd name="csX9" fmla="*/ 40310 w 77509"/>
                  <a:gd name="csY9" fmla="*/ 32438 h 76425"/>
                  <a:gd name="csX10" fmla="*/ 43520 w 77509"/>
                  <a:gd name="csY10" fmla="*/ 43243 h 76425"/>
                  <a:gd name="csX11" fmla="*/ 38883 w 77509"/>
                  <a:gd name="csY11" fmla="*/ 50476 h 76425"/>
                  <a:gd name="csX12" fmla="*/ 37723 w 77509"/>
                  <a:gd name="csY12" fmla="*/ 54494 h 76425"/>
                  <a:gd name="csX13" fmla="*/ 32639 w 77509"/>
                  <a:gd name="csY13" fmla="*/ 53423 h 76425"/>
                  <a:gd name="csX14" fmla="*/ 24344 w 77509"/>
                  <a:gd name="csY14" fmla="*/ 56995 h 76425"/>
                  <a:gd name="csX15" fmla="*/ 21847 w 77509"/>
                  <a:gd name="csY15" fmla="*/ 47261 h 76425"/>
                  <a:gd name="csX16" fmla="*/ 26128 w 77509"/>
                  <a:gd name="csY16" fmla="*/ 41011 h 76425"/>
                  <a:gd name="csX17" fmla="*/ 28358 w 77509"/>
                  <a:gd name="csY17" fmla="*/ 32706 h 76425"/>
                  <a:gd name="csX18" fmla="*/ 28358 w 77509"/>
                  <a:gd name="csY18" fmla="*/ 24759 h 76425"/>
                  <a:gd name="csX19" fmla="*/ 17476 w 77509"/>
                  <a:gd name="csY19" fmla="*/ 27973 h 76425"/>
                  <a:gd name="csX20" fmla="*/ 9984 w 77509"/>
                  <a:gd name="csY20" fmla="*/ 29849 h 76425"/>
                  <a:gd name="csX21" fmla="*/ 14890 w 77509"/>
                  <a:gd name="csY21" fmla="*/ 35296 h 76425"/>
                  <a:gd name="csX22" fmla="*/ 7754 w 77509"/>
                  <a:gd name="csY22" fmla="*/ 40743 h 76425"/>
                  <a:gd name="csX23" fmla="*/ 5970 w 77509"/>
                  <a:gd name="csY23" fmla="*/ 51816 h 76425"/>
                  <a:gd name="csX24" fmla="*/ 4186 w 77509"/>
                  <a:gd name="csY24" fmla="*/ 64139 h 76425"/>
                  <a:gd name="csX25" fmla="*/ 2403 w 77509"/>
                  <a:gd name="csY25" fmla="*/ 73515 h 76425"/>
                  <a:gd name="csX26" fmla="*/ 12749 w 77509"/>
                  <a:gd name="csY26" fmla="*/ 76372 h 76425"/>
                  <a:gd name="csX27" fmla="*/ 22560 w 77509"/>
                  <a:gd name="csY27" fmla="*/ 71282 h 76425"/>
                  <a:gd name="csX28" fmla="*/ 38526 w 77509"/>
                  <a:gd name="csY28" fmla="*/ 65121 h 76425"/>
                  <a:gd name="csX29" fmla="*/ 50032 w 77509"/>
                  <a:gd name="csY29" fmla="*/ 60120 h 76425"/>
                  <a:gd name="csX30" fmla="*/ 72419 w 77509"/>
                  <a:gd name="csY30" fmla="*/ 51101 h 76425"/>
                  <a:gd name="csX31" fmla="*/ 77503 w 77509"/>
                  <a:gd name="csY31" fmla="*/ 42171 h 76425"/>
                  <a:gd name="csX32" fmla="*/ 72508 w 77509"/>
                  <a:gd name="csY32" fmla="*/ 27795 h 76425"/>
                  <a:gd name="csX33" fmla="*/ 63500 w 77509"/>
                  <a:gd name="csY33" fmla="*/ 14846 h 76425"/>
                  <a:gd name="csX34" fmla="*/ 52262 w 77509"/>
                  <a:gd name="csY34" fmla="*/ 3327 h 76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77509" h="76425">
                    <a:moveTo>
                      <a:pt x="52351" y="3327"/>
                    </a:moveTo>
                    <a:cubicBezTo>
                      <a:pt x="48605" y="-423"/>
                      <a:pt x="41558" y="-2298"/>
                      <a:pt x="39685" y="4845"/>
                    </a:cubicBezTo>
                    <a:cubicBezTo>
                      <a:pt x="37277" y="14222"/>
                      <a:pt x="48961" y="16454"/>
                      <a:pt x="54313" y="20472"/>
                    </a:cubicBezTo>
                    <a:cubicBezTo>
                      <a:pt x="55651" y="21455"/>
                      <a:pt x="56810" y="21991"/>
                      <a:pt x="57613" y="23330"/>
                    </a:cubicBezTo>
                    <a:cubicBezTo>
                      <a:pt x="58237" y="24312"/>
                      <a:pt x="57702" y="25562"/>
                      <a:pt x="58594" y="26544"/>
                    </a:cubicBezTo>
                    <a:cubicBezTo>
                      <a:pt x="60111" y="28063"/>
                      <a:pt x="61716" y="27616"/>
                      <a:pt x="64035" y="27705"/>
                    </a:cubicBezTo>
                    <a:cubicBezTo>
                      <a:pt x="65016" y="30206"/>
                      <a:pt x="65016" y="35296"/>
                      <a:pt x="65195" y="37796"/>
                    </a:cubicBezTo>
                    <a:cubicBezTo>
                      <a:pt x="65551" y="41636"/>
                      <a:pt x="64570" y="46369"/>
                      <a:pt x="60111" y="46458"/>
                    </a:cubicBezTo>
                    <a:cubicBezTo>
                      <a:pt x="55562" y="46547"/>
                      <a:pt x="51102" y="38510"/>
                      <a:pt x="48515" y="34849"/>
                    </a:cubicBezTo>
                    <a:cubicBezTo>
                      <a:pt x="46642" y="32170"/>
                      <a:pt x="42985" y="25384"/>
                      <a:pt x="40310" y="32438"/>
                    </a:cubicBezTo>
                    <a:cubicBezTo>
                      <a:pt x="38793" y="36367"/>
                      <a:pt x="43164" y="39493"/>
                      <a:pt x="43520" y="43243"/>
                    </a:cubicBezTo>
                    <a:cubicBezTo>
                      <a:pt x="43967" y="47708"/>
                      <a:pt x="40488" y="46726"/>
                      <a:pt x="38883" y="50476"/>
                    </a:cubicBezTo>
                    <a:cubicBezTo>
                      <a:pt x="38169" y="52084"/>
                      <a:pt x="39507" y="53423"/>
                      <a:pt x="37723" y="54494"/>
                    </a:cubicBezTo>
                    <a:cubicBezTo>
                      <a:pt x="36028" y="55566"/>
                      <a:pt x="34066" y="53423"/>
                      <a:pt x="32639" y="53423"/>
                    </a:cubicBezTo>
                    <a:cubicBezTo>
                      <a:pt x="28893" y="53423"/>
                      <a:pt x="28447" y="57620"/>
                      <a:pt x="24344" y="56995"/>
                    </a:cubicBezTo>
                    <a:cubicBezTo>
                      <a:pt x="19349" y="56191"/>
                      <a:pt x="16852" y="49851"/>
                      <a:pt x="21847" y="47261"/>
                    </a:cubicBezTo>
                    <a:cubicBezTo>
                      <a:pt x="25504" y="45386"/>
                      <a:pt x="26663" y="45833"/>
                      <a:pt x="26128" y="41011"/>
                    </a:cubicBezTo>
                    <a:cubicBezTo>
                      <a:pt x="25682" y="36814"/>
                      <a:pt x="26128" y="36546"/>
                      <a:pt x="28358" y="32706"/>
                    </a:cubicBezTo>
                    <a:cubicBezTo>
                      <a:pt x="29785" y="30295"/>
                      <a:pt x="31479" y="26187"/>
                      <a:pt x="28358" y="24759"/>
                    </a:cubicBezTo>
                    <a:cubicBezTo>
                      <a:pt x="25147" y="23240"/>
                      <a:pt x="20419" y="27438"/>
                      <a:pt x="17476" y="27973"/>
                    </a:cubicBezTo>
                    <a:cubicBezTo>
                      <a:pt x="14533" y="28509"/>
                      <a:pt x="11143" y="26634"/>
                      <a:pt x="9984" y="29849"/>
                    </a:cubicBezTo>
                    <a:cubicBezTo>
                      <a:pt x="8735" y="33510"/>
                      <a:pt x="12392" y="34403"/>
                      <a:pt x="14890" y="35296"/>
                    </a:cubicBezTo>
                    <a:cubicBezTo>
                      <a:pt x="16138" y="40475"/>
                      <a:pt x="10787" y="39314"/>
                      <a:pt x="7754" y="40743"/>
                    </a:cubicBezTo>
                    <a:cubicBezTo>
                      <a:pt x="3027" y="42886"/>
                      <a:pt x="5078" y="47886"/>
                      <a:pt x="5970" y="51816"/>
                    </a:cubicBezTo>
                    <a:cubicBezTo>
                      <a:pt x="6951" y="56013"/>
                      <a:pt x="7932" y="60924"/>
                      <a:pt x="4186" y="64139"/>
                    </a:cubicBezTo>
                    <a:cubicBezTo>
                      <a:pt x="975" y="66907"/>
                      <a:pt x="-2414" y="69318"/>
                      <a:pt x="2403" y="73515"/>
                    </a:cubicBezTo>
                    <a:cubicBezTo>
                      <a:pt x="5168" y="75926"/>
                      <a:pt x="9181" y="76640"/>
                      <a:pt x="12749" y="76372"/>
                    </a:cubicBezTo>
                    <a:cubicBezTo>
                      <a:pt x="17565" y="76105"/>
                      <a:pt x="18992" y="73783"/>
                      <a:pt x="22560" y="71282"/>
                    </a:cubicBezTo>
                    <a:cubicBezTo>
                      <a:pt x="27288" y="68068"/>
                      <a:pt x="33085" y="66817"/>
                      <a:pt x="38526" y="65121"/>
                    </a:cubicBezTo>
                    <a:cubicBezTo>
                      <a:pt x="42539" y="63871"/>
                      <a:pt x="46285" y="61817"/>
                      <a:pt x="50032" y="60120"/>
                    </a:cubicBezTo>
                    <a:cubicBezTo>
                      <a:pt x="57256" y="56727"/>
                      <a:pt x="65016" y="54405"/>
                      <a:pt x="72419" y="51101"/>
                    </a:cubicBezTo>
                    <a:cubicBezTo>
                      <a:pt x="76611" y="49226"/>
                      <a:pt x="77325" y="46904"/>
                      <a:pt x="77503" y="42171"/>
                    </a:cubicBezTo>
                    <a:cubicBezTo>
                      <a:pt x="77682" y="36546"/>
                      <a:pt x="74292" y="32885"/>
                      <a:pt x="72508" y="27795"/>
                    </a:cubicBezTo>
                    <a:cubicBezTo>
                      <a:pt x="70903" y="23330"/>
                      <a:pt x="67068" y="17883"/>
                      <a:pt x="63500" y="14846"/>
                    </a:cubicBezTo>
                    <a:cubicBezTo>
                      <a:pt x="59308" y="11275"/>
                      <a:pt x="56186" y="7167"/>
                      <a:pt x="52262" y="3327"/>
                    </a:cubicBezTo>
                    <a:close/>
                  </a:path>
                </a:pathLst>
              </a:custGeom>
              <a:grpFill/>
              <a:ln w="3175" cap="flat">
                <a:solidFill>
                  <a:schemeClr val="bg1">
                    <a:lumMod val="85000"/>
                  </a:schemeClr>
                </a:solidFill>
                <a:prstDash val="solid"/>
                <a:miter/>
              </a:ln>
            </p:spPr>
            <p:txBody>
              <a:bodyPr/>
              <a:lstStyle/>
              <a:p>
                <a:endParaRPr lang="en-US"/>
              </a:p>
            </p:txBody>
          </p:sp>
          <p:sp>
            <p:nvSpPr>
              <p:cNvPr id="1028" name="Freeform 1027">
                <a:extLst>
                  <a:ext uri="{FF2B5EF4-FFF2-40B4-BE49-F238E27FC236}">
                    <a16:creationId xmlns:a16="http://schemas.microsoft.com/office/drawing/2014/main" id="{8AF20336-AB0E-D6E6-EE31-961683264C36}"/>
                  </a:ext>
                </a:extLst>
              </p:cNvPr>
              <p:cNvSpPr/>
              <p:nvPr/>
            </p:nvSpPr>
            <p:spPr>
              <a:xfrm>
                <a:off x="10352132" y="4109417"/>
                <a:ext cx="11858" cy="10881"/>
              </a:xfrm>
              <a:custGeom>
                <a:avLst/>
                <a:gdLst>
                  <a:gd name="csX0" fmla="*/ 159 w 11858"/>
                  <a:gd name="csY0" fmla="*/ 4757 h 10881"/>
                  <a:gd name="csX1" fmla="*/ 11308 w 11858"/>
                  <a:gd name="csY1" fmla="*/ 10829 h 10881"/>
                  <a:gd name="csX2" fmla="*/ 6402 w 11858"/>
                  <a:gd name="csY2" fmla="*/ 1453 h 10881"/>
                  <a:gd name="csX3" fmla="*/ 159 w 11858"/>
                  <a:gd name="csY3" fmla="*/ 4757 h 10881"/>
                </a:gdLst>
                <a:ahLst/>
                <a:cxnLst>
                  <a:cxn ang="0">
                    <a:pos x="csX0" y="csY0"/>
                  </a:cxn>
                  <a:cxn ang="0">
                    <a:pos x="csX1" y="csY1"/>
                  </a:cxn>
                  <a:cxn ang="0">
                    <a:pos x="csX2" y="csY2"/>
                  </a:cxn>
                  <a:cxn ang="0">
                    <a:pos x="csX3" y="csY3"/>
                  </a:cxn>
                </a:cxnLst>
                <a:rect l="l" t="t" r="r" b="b"/>
                <a:pathLst>
                  <a:path w="11858" h="10881">
                    <a:moveTo>
                      <a:pt x="159" y="4757"/>
                    </a:moveTo>
                    <a:cubicBezTo>
                      <a:pt x="1140" y="9758"/>
                      <a:pt x="7027" y="11186"/>
                      <a:pt x="11308" y="10829"/>
                    </a:cubicBezTo>
                    <a:cubicBezTo>
                      <a:pt x="13805" y="10651"/>
                      <a:pt x="7027" y="1989"/>
                      <a:pt x="6402" y="1453"/>
                    </a:cubicBezTo>
                    <a:cubicBezTo>
                      <a:pt x="2924" y="-1226"/>
                      <a:pt x="-822" y="-243"/>
                      <a:pt x="159" y="4757"/>
                    </a:cubicBezTo>
                    <a:close/>
                  </a:path>
                </a:pathLst>
              </a:custGeom>
              <a:grpFill/>
              <a:ln w="3175" cap="flat">
                <a:solidFill>
                  <a:schemeClr val="bg1">
                    <a:lumMod val="85000"/>
                  </a:schemeClr>
                </a:solidFill>
                <a:prstDash val="solid"/>
                <a:miter/>
              </a:ln>
            </p:spPr>
            <p:txBody>
              <a:bodyPr/>
              <a:lstStyle/>
              <a:p>
                <a:endParaRPr lang="en-US"/>
              </a:p>
            </p:txBody>
          </p:sp>
          <p:sp>
            <p:nvSpPr>
              <p:cNvPr id="1029" name="Freeform 1028">
                <a:extLst>
                  <a:ext uri="{FF2B5EF4-FFF2-40B4-BE49-F238E27FC236}">
                    <a16:creationId xmlns:a16="http://schemas.microsoft.com/office/drawing/2014/main" id="{07E9A647-E5E7-B0D1-FB75-CBFB32F1EF01}"/>
                  </a:ext>
                </a:extLst>
              </p:cNvPr>
              <p:cNvSpPr/>
              <p:nvPr/>
            </p:nvSpPr>
            <p:spPr>
              <a:xfrm>
                <a:off x="10285665" y="4034059"/>
                <a:ext cx="10796" cy="10601"/>
              </a:xfrm>
              <a:custGeom>
                <a:avLst/>
                <a:gdLst>
                  <a:gd name="csX0" fmla="*/ 624 w 10796"/>
                  <a:gd name="csY0" fmla="*/ 7964 h 10601"/>
                  <a:gd name="csX1" fmla="*/ 5618 w 10796"/>
                  <a:gd name="csY1" fmla="*/ 10375 h 10601"/>
                  <a:gd name="csX2" fmla="*/ 10613 w 10796"/>
                  <a:gd name="csY2" fmla="*/ 5374 h 10601"/>
                  <a:gd name="csX3" fmla="*/ 624 w 10796"/>
                  <a:gd name="csY3" fmla="*/ 7874 h 10601"/>
                </a:gdLst>
                <a:ahLst/>
                <a:cxnLst>
                  <a:cxn ang="0">
                    <a:pos x="csX0" y="csY0"/>
                  </a:cxn>
                  <a:cxn ang="0">
                    <a:pos x="csX1" y="csY1"/>
                  </a:cxn>
                  <a:cxn ang="0">
                    <a:pos x="csX2" y="csY2"/>
                  </a:cxn>
                  <a:cxn ang="0">
                    <a:pos x="csX3" y="csY3"/>
                  </a:cxn>
                </a:cxnLst>
                <a:rect l="l" t="t" r="r" b="b"/>
                <a:pathLst>
                  <a:path w="10796" h="10601">
                    <a:moveTo>
                      <a:pt x="624" y="7964"/>
                    </a:moveTo>
                    <a:cubicBezTo>
                      <a:pt x="1694" y="10375"/>
                      <a:pt x="3656" y="11000"/>
                      <a:pt x="5618" y="10375"/>
                    </a:cubicBezTo>
                    <a:cubicBezTo>
                      <a:pt x="7848" y="9750"/>
                      <a:pt x="10078" y="7696"/>
                      <a:pt x="10613" y="5374"/>
                    </a:cubicBezTo>
                    <a:cubicBezTo>
                      <a:pt x="12665" y="-2931"/>
                      <a:pt x="-3301" y="-1234"/>
                      <a:pt x="624" y="7874"/>
                    </a:cubicBezTo>
                    <a:close/>
                  </a:path>
                </a:pathLst>
              </a:custGeom>
              <a:grpFill/>
              <a:ln w="3175" cap="flat">
                <a:solidFill>
                  <a:schemeClr val="bg1">
                    <a:lumMod val="85000"/>
                  </a:schemeClr>
                </a:solidFill>
                <a:prstDash val="solid"/>
                <a:miter/>
              </a:ln>
            </p:spPr>
            <p:txBody>
              <a:bodyPr/>
              <a:lstStyle/>
              <a:p>
                <a:endParaRPr lang="en-US"/>
              </a:p>
            </p:txBody>
          </p:sp>
          <p:sp>
            <p:nvSpPr>
              <p:cNvPr id="1030" name="Freeform 1029">
                <a:extLst>
                  <a:ext uri="{FF2B5EF4-FFF2-40B4-BE49-F238E27FC236}">
                    <a16:creationId xmlns:a16="http://schemas.microsoft.com/office/drawing/2014/main" id="{FC2F3EA3-D726-5E77-E26D-1D3BEA1D11D0}"/>
                  </a:ext>
                </a:extLst>
              </p:cNvPr>
              <p:cNvSpPr/>
              <p:nvPr/>
            </p:nvSpPr>
            <p:spPr>
              <a:xfrm>
                <a:off x="10230747" y="4048556"/>
                <a:ext cx="35277" cy="28818"/>
              </a:xfrm>
              <a:custGeom>
                <a:avLst/>
                <a:gdLst>
                  <a:gd name="csX0" fmla="*/ 14780 w 35277"/>
                  <a:gd name="csY0" fmla="*/ 10790 h 28818"/>
                  <a:gd name="csX1" fmla="*/ 12104 w 35277"/>
                  <a:gd name="csY1" fmla="*/ 4003 h 28818"/>
                  <a:gd name="csX2" fmla="*/ 955 w 35277"/>
                  <a:gd name="csY2" fmla="*/ 699 h 28818"/>
                  <a:gd name="csX3" fmla="*/ 4790 w 35277"/>
                  <a:gd name="csY3" fmla="*/ 9629 h 28818"/>
                  <a:gd name="csX4" fmla="*/ 12193 w 35277"/>
                  <a:gd name="csY4" fmla="*/ 18291 h 28818"/>
                  <a:gd name="csX5" fmla="*/ 34402 w 35277"/>
                  <a:gd name="csY5" fmla="*/ 25792 h 28818"/>
                  <a:gd name="csX6" fmla="*/ 30210 w 35277"/>
                  <a:gd name="csY6" fmla="*/ 16237 h 28818"/>
                  <a:gd name="csX7" fmla="*/ 22540 w 35277"/>
                  <a:gd name="csY7" fmla="*/ 15523 h 28818"/>
                  <a:gd name="csX8" fmla="*/ 14780 w 35277"/>
                  <a:gd name="csY8" fmla="*/ 10701 h 288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277" h="28818">
                    <a:moveTo>
                      <a:pt x="14780" y="10790"/>
                    </a:moveTo>
                    <a:cubicBezTo>
                      <a:pt x="13531" y="8736"/>
                      <a:pt x="13531" y="5968"/>
                      <a:pt x="12104" y="4003"/>
                    </a:cubicBezTo>
                    <a:cubicBezTo>
                      <a:pt x="10677" y="2128"/>
                      <a:pt x="3274" y="-1533"/>
                      <a:pt x="955" y="699"/>
                    </a:cubicBezTo>
                    <a:cubicBezTo>
                      <a:pt x="-2078" y="3557"/>
                      <a:pt x="2917" y="8111"/>
                      <a:pt x="4790" y="9629"/>
                    </a:cubicBezTo>
                    <a:cubicBezTo>
                      <a:pt x="8269" y="12487"/>
                      <a:pt x="9607" y="14630"/>
                      <a:pt x="12193" y="18291"/>
                    </a:cubicBezTo>
                    <a:cubicBezTo>
                      <a:pt x="15761" y="23202"/>
                      <a:pt x="28783" y="34096"/>
                      <a:pt x="34402" y="25792"/>
                    </a:cubicBezTo>
                    <a:cubicBezTo>
                      <a:pt x="36900" y="22220"/>
                      <a:pt x="33599" y="17130"/>
                      <a:pt x="30210" y="16237"/>
                    </a:cubicBezTo>
                    <a:cubicBezTo>
                      <a:pt x="28248" y="15701"/>
                      <a:pt x="24948" y="16148"/>
                      <a:pt x="22540" y="15523"/>
                    </a:cubicBezTo>
                    <a:cubicBezTo>
                      <a:pt x="19239" y="14809"/>
                      <a:pt x="16653" y="13737"/>
                      <a:pt x="14780" y="10701"/>
                    </a:cubicBezTo>
                    <a:close/>
                  </a:path>
                </a:pathLst>
              </a:custGeom>
              <a:grpFill/>
              <a:ln w="3175" cap="flat">
                <a:solidFill>
                  <a:schemeClr val="bg1">
                    <a:lumMod val="85000"/>
                  </a:schemeClr>
                </a:solidFill>
                <a:prstDash val="solid"/>
                <a:miter/>
              </a:ln>
            </p:spPr>
            <p:txBody>
              <a:bodyPr/>
              <a:lstStyle/>
              <a:p>
                <a:endParaRPr lang="en-US"/>
              </a:p>
            </p:txBody>
          </p:sp>
          <p:sp>
            <p:nvSpPr>
              <p:cNvPr id="1031" name="Freeform 1030">
                <a:extLst>
                  <a:ext uri="{FF2B5EF4-FFF2-40B4-BE49-F238E27FC236}">
                    <a16:creationId xmlns:a16="http://schemas.microsoft.com/office/drawing/2014/main" id="{AEA53A72-21C7-ADCA-87AA-D975F9B338A5}"/>
                  </a:ext>
                </a:extLst>
              </p:cNvPr>
              <p:cNvSpPr/>
              <p:nvPr/>
            </p:nvSpPr>
            <p:spPr>
              <a:xfrm>
                <a:off x="10211549" y="4121179"/>
                <a:ext cx="44331" cy="36914"/>
              </a:xfrm>
              <a:custGeom>
                <a:avLst/>
                <a:gdLst>
                  <a:gd name="csX0" fmla="*/ 15158 w 44331"/>
                  <a:gd name="csY0" fmla="*/ 9069 h 36914"/>
                  <a:gd name="csX1" fmla="*/ 8558 w 44331"/>
                  <a:gd name="csY1" fmla="*/ 4068 h 36914"/>
                  <a:gd name="csX2" fmla="*/ 1779 w 44331"/>
                  <a:gd name="csY2" fmla="*/ 14695 h 36914"/>
                  <a:gd name="csX3" fmla="*/ 3118 w 44331"/>
                  <a:gd name="csY3" fmla="*/ 25142 h 36914"/>
                  <a:gd name="csX4" fmla="*/ 620 w 44331"/>
                  <a:gd name="csY4" fmla="*/ 34518 h 36914"/>
                  <a:gd name="csX5" fmla="*/ 10431 w 44331"/>
                  <a:gd name="csY5" fmla="*/ 34786 h 36914"/>
                  <a:gd name="csX6" fmla="*/ 23275 w 44331"/>
                  <a:gd name="csY6" fmla="*/ 30589 h 36914"/>
                  <a:gd name="csX7" fmla="*/ 31392 w 44331"/>
                  <a:gd name="csY7" fmla="*/ 24607 h 36914"/>
                  <a:gd name="csX8" fmla="*/ 39419 w 44331"/>
                  <a:gd name="csY8" fmla="*/ 20052 h 36914"/>
                  <a:gd name="csX9" fmla="*/ 43611 w 44331"/>
                  <a:gd name="csY9" fmla="*/ 12373 h 36914"/>
                  <a:gd name="csX10" fmla="*/ 32105 w 44331"/>
                  <a:gd name="csY10" fmla="*/ 9337 h 36914"/>
                  <a:gd name="csX11" fmla="*/ 38973 w 44331"/>
                  <a:gd name="csY11" fmla="*/ 4336 h 36914"/>
                  <a:gd name="csX12" fmla="*/ 26932 w 44331"/>
                  <a:gd name="csY12" fmla="*/ 586 h 36914"/>
                  <a:gd name="csX13" fmla="*/ 21759 w 44331"/>
                  <a:gd name="csY13" fmla="*/ 5229 h 36914"/>
                  <a:gd name="csX14" fmla="*/ 15158 w 44331"/>
                  <a:gd name="csY14" fmla="*/ 9158 h 369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4331" h="36914">
                    <a:moveTo>
                      <a:pt x="15158" y="9069"/>
                    </a:moveTo>
                    <a:cubicBezTo>
                      <a:pt x="9450" y="13891"/>
                      <a:pt x="12572" y="5765"/>
                      <a:pt x="8558" y="4068"/>
                    </a:cubicBezTo>
                    <a:cubicBezTo>
                      <a:pt x="2404" y="1568"/>
                      <a:pt x="442" y="11033"/>
                      <a:pt x="1779" y="14695"/>
                    </a:cubicBezTo>
                    <a:cubicBezTo>
                      <a:pt x="3207" y="18624"/>
                      <a:pt x="5347" y="20767"/>
                      <a:pt x="3118" y="25142"/>
                    </a:cubicBezTo>
                    <a:cubicBezTo>
                      <a:pt x="1869" y="27553"/>
                      <a:pt x="-1342" y="31214"/>
                      <a:pt x="620" y="34518"/>
                    </a:cubicBezTo>
                    <a:cubicBezTo>
                      <a:pt x="3474" y="39073"/>
                      <a:pt x="7666" y="35947"/>
                      <a:pt x="10431" y="34786"/>
                    </a:cubicBezTo>
                    <a:cubicBezTo>
                      <a:pt x="15069" y="32822"/>
                      <a:pt x="18905" y="33804"/>
                      <a:pt x="23275" y="30589"/>
                    </a:cubicBezTo>
                    <a:cubicBezTo>
                      <a:pt x="26129" y="28446"/>
                      <a:pt x="27913" y="26214"/>
                      <a:pt x="31392" y="24607"/>
                    </a:cubicBezTo>
                    <a:cubicBezTo>
                      <a:pt x="34335" y="23267"/>
                      <a:pt x="36833" y="22017"/>
                      <a:pt x="39419" y="20052"/>
                    </a:cubicBezTo>
                    <a:cubicBezTo>
                      <a:pt x="41470" y="18534"/>
                      <a:pt x="46108" y="15409"/>
                      <a:pt x="43611" y="12373"/>
                    </a:cubicBezTo>
                    <a:cubicBezTo>
                      <a:pt x="42184" y="10587"/>
                      <a:pt x="29697" y="13980"/>
                      <a:pt x="32105" y="9337"/>
                    </a:cubicBezTo>
                    <a:cubicBezTo>
                      <a:pt x="33532" y="6568"/>
                      <a:pt x="40222" y="9605"/>
                      <a:pt x="38973" y="4336"/>
                    </a:cubicBezTo>
                    <a:cubicBezTo>
                      <a:pt x="38081" y="317"/>
                      <a:pt x="30054" y="-843"/>
                      <a:pt x="26932" y="586"/>
                    </a:cubicBezTo>
                    <a:cubicBezTo>
                      <a:pt x="24702" y="1657"/>
                      <a:pt x="23721" y="3890"/>
                      <a:pt x="21759" y="5229"/>
                    </a:cubicBezTo>
                    <a:cubicBezTo>
                      <a:pt x="19440" y="6747"/>
                      <a:pt x="17299" y="7283"/>
                      <a:pt x="15158" y="9158"/>
                    </a:cubicBezTo>
                    <a:close/>
                  </a:path>
                </a:pathLst>
              </a:custGeom>
              <a:grpFill/>
              <a:ln w="3175" cap="flat">
                <a:solidFill>
                  <a:schemeClr val="bg1">
                    <a:lumMod val="85000"/>
                  </a:schemeClr>
                </a:solidFill>
                <a:prstDash val="solid"/>
                <a:miter/>
              </a:ln>
            </p:spPr>
            <p:txBody>
              <a:bodyPr/>
              <a:lstStyle/>
              <a:p>
                <a:endParaRPr lang="en-US"/>
              </a:p>
            </p:txBody>
          </p:sp>
          <p:sp>
            <p:nvSpPr>
              <p:cNvPr id="1032" name="Freeform 1031">
                <a:extLst>
                  <a:ext uri="{FF2B5EF4-FFF2-40B4-BE49-F238E27FC236}">
                    <a16:creationId xmlns:a16="http://schemas.microsoft.com/office/drawing/2014/main" id="{03F877CA-3C35-DAF3-DB73-43A1E9CEAF9F}"/>
                  </a:ext>
                </a:extLst>
              </p:cNvPr>
              <p:cNvSpPr/>
              <p:nvPr/>
            </p:nvSpPr>
            <p:spPr>
              <a:xfrm>
                <a:off x="10981694" y="3577779"/>
                <a:ext cx="115395" cy="194309"/>
              </a:xfrm>
              <a:custGeom>
                <a:avLst/>
                <a:gdLst>
                  <a:gd name="csX0" fmla="*/ 113309 w 115395"/>
                  <a:gd name="csY0" fmla="*/ 9722 h 194309"/>
                  <a:gd name="csX1" fmla="*/ 114825 w 115395"/>
                  <a:gd name="csY1" fmla="*/ 971 h 194309"/>
                  <a:gd name="csX2" fmla="*/ 106085 w 115395"/>
                  <a:gd name="csY2" fmla="*/ 346 h 194309"/>
                  <a:gd name="csX3" fmla="*/ 100643 w 115395"/>
                  <a:gd name="csY3" fmla="*/ 9365 h 194309"/>
                  <a:gd name="csX4" fmla="*/ 94757 w 115395"/>
                  <a:gd name="csY4" fmla="*/ 18027 h 194309"/>
                  <a:gd name="csX5" fmla="*/ 90476 w 115395"/>
                  <a:gd name="csY5" fmla="*/ 27492 h 194309"/>
                  <a:gd name="csX6" fmla="*/ 85748 w 115395"/>
                  <a:gd name="csY6" fmla="*/ 30350 h 194309"/>
                  <a:gd name="csX7" fmla="*/ 82627 w 115395"/>
                  <a:gd name="csY7" fmla="*/ 36154 h 194309"/>
                  <a:gd name="csX8" fmla="*/ 76383 w 115395"/>
                  <a:gd name="csY8" fmla="*/ 43030 h 194309"/>
                  <a:gd name="csX9" fmla="*/ 56493 w 115395"/>
                  <a:gd name="csY9" fmla="*/ 45530 h 194309"/>
                  <a:gd name="csX10" fmla="*/ 64520 w 115395"/>
                  <a:gd name="csY10" fmla="*/ 61336 h 194309"/>
                  <a:gd name="csX11" fmla="*/ 65858 w 115395"/>
                  <a:gd name="csY11" fmla="*/ 82320 h 194309"/>
                  <a:gd name="csX12" fmla="*/ 60864 w 115395"/>
                  <a:gd name="csY12" fmla="*/ 92590 h 194309"/>
                  <a:gd name="csX13" fmla="*/ 56315 w 115395"/>
                  <a:gd name="csY13" fmla="*/ 104109 h 194309"/>
                  <a:gd name="csX14" fmla="*/ 45076 w 115395"/>
                  <a:gd name="csY14" fmla="*/ 105716 h 194309"/>
                  <a:gd name="csX15" fmla="*/ 40973 w 115395"/>
                  <a:gd name="csY15" fmla="*/ 109109 h 194309"/>
                  <a:gd name="csX16" fmla="*/ 37852 w 115395"/>
                  <a:gd name="csY16" fmla="*/ 113217 h 194309"/>
                  <a:gd name="csX17" fmla="*/ 39101 w 115395"/>
                  <a:gd name="csY17" fmla="*/ 122861 h 194309"/>
                  <a:gd name="csX18" fmla="*/ 33481 w 115395"/>
                  <a:gd name="csY18" fmla="*/ 133577 h 194309"/>
                  <a:gd name="csX19" fmla="*/ 28397 w 115395"/>
                  <a:gd name="csY19" fmla="*/ 145721 h 194309"/>
                  <a:gd name="csX20" fmla="*/ 22332 w 115395"/>
                  <a:gd name="csY20" fmla="*/ 156883 h 194309"/>
                  <a:gd name="csX21" fmla="*/ 13502 w 115395"/>
                  <a:gd name="csY21" fmla="*/ 154026 h 194309"/>
                  <a:gd name="csX22" fmla="*/ 12610 w 115395"/>
                  <a:gd name="csY22" fmla="*/ 165902 h 194309"/>
                  <a:gd name="csX23" fmla="*/ 5118 w 115395"/>
                  <a:gd name="csY23" fmla="*/ 170278 h 194309"/>
                  <a:gd name="csX24" fmla="*/ 1461 w 115395"/>
                  <a:gd name="csY24" fmla="*/ 184744 h 194309"/>
                  <a:gd name="csX25" fmla="*/ 34 w 115395"/>
                  <a:gd name="csY25" fmla="*/ 193584 h 194309"/>
                  <a:gd name="csX26" fmla="*/ 9310 w 115395"/>
                  <a:gd name="csY26" fmla="*/ 191084 h 194309"/>
                  <a:gd name="csX27" fmla="*/ 16267 w 115395"/>
                  <a:gd name="csY27" fmla="*/ 185369 h 194309"/>
                  <a:gd name="csX28" fmla="*/ 27148 w 115395"/>
                  <a:gd name="csY28" fmla="*/ 176707 h 194309"/>
                  <a:gd name="csX29" fmla="*/ 39368 w 115395"/>
                  <a:gd name="csY29" fmla="*/ 165456 h 194309"/>
                  <a:gd name="csX30" fmla="*/ 44452 w 115395"/>
                  <a:gd name="csY30" fmla="*/ 155812 h 194309"/>
                  <a:gd name="csX31" fmla="*/ 46592 w 115395"/>
                  <a:gd name="csY31" fmla="*/ 145721 h 194309"/>
                  <a:gd name="csX32" fmla="*/ 54887 w 115395"/>
                  <a:gd name="csY32" fmla="*/ 139917 h 194309"/>
                  <a:gd name="csX33" fmla="*/ 55601 w 115395"/>
                  <a:gd name="csY33" fmla="*/ 135541 h 194309"/>
                  <a:gd name="csX34" fmla="*/ 51587 w 115395"/>
                  <a:gd name="csY34" fmla="*/ 134470 h 194309"/>
                  <a:gd name="csX35" fmla="*/ 54085 w 115395"/>
                  <a:gd name="csY35" fmla="*/ 126790 h 194309"/>
                  <a:gd name="csX36" fmla="*/ 60864 w 115395"/>
                  <a:gd name="csY36" fmla="*/ 114110 h 194309"/>
                  <a:gd name="csX37" fmla="*/ 69069 w 115395"/>
                  <a:gd name="csY37" fmla="*/ 97769 h 194309"/>
                  <a:gd name="csX38" fmla="*/ 86194 w 115395"/>
                  <a:gd name="csY38" fmla="*/ 63568 h 194309"/>
                  <a:gd name="csX39" fmla="*/ 95738 w 115395"/>
                  <a:gd name="csY39" fmla="*/ 47673 h 194309"/>
                  <a:gd name="csX40" fmla="*/ 102695 w 115395"/>
                  <a:gd name="csY40" fmla="*/ 28296 h 194309"/>
                  <a:gd name="csX41" fmla="*/ 109920 w 115395"/>
                  <a:gd name="csY41" fmla="*/ 21241 h 194309"/>
                  <a:gd name="csX42" fmla="*/ 112952 w 115395"/>
                  <a:gd name="csY42" fmla="*/ 9722 h 194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115395" h="194309">
                    <a:moveTo>
                      <a:pt x="113309" y="9722"/>
                    </a:moveTo>
                    <a:cubicBezTo>
                      <a:pt x="113666" y="7579"/>
                      <a:pt x="116609" y="3025"/>
                      <a:pt x="114825" y="971"/>
                    </a:cubicBezTo>
                    <a:cubicBezTo>
                      <a:pt x="113844" y="-190"/>
                      <a:pt x="107512" y="-190"/>
                      <a:pt x="106085" y="346"/>
                    </a:cubicBezTo>
                    <a:cubicBezTo>
                      <a:pt x="102338" y="1685"/>
                      <a:pt x="102249" y="6418"/>
                      <a:pt x="100643" y="9365"/>
                    </a:cubicBezTo>
                    <a:cubicBezTo>
                      <a:pt x="98949" y="12401"/>
                      <a:pt x="96184" y="14901"/>
                      <a:pt x="94757" y="18027"/>
                    </a:cubicBezTo>
                    <a:cubicBezTo>
                      <a:pt x="93330" y="21241"/>
                      <a:pt x="93508" y="24813"/>
                      <a:pt x="90476" y="27492"/>
                    </a:cubicBezTo>
                    <a:cubicBezTo>
                      <a:pt x="89048" y="28742"/>
                      <a:pt x="87086" y="28921"/>
                      <a:pt x="85748" y="30350"/>
                    </a:cubicBezTo>
                    <a:cubicBezTo>
                      <a:pt x="84232" y="31868"/>
                      <a:pt x="83875" y="34368"/>
                      <a:pt x="82627" y="36154"/>
                    </a:cubicBezTo>
                    <a:cubicBezTo>
                      <a:pt x="81110" y="38297"/>
                      <a:pt x="78345" y="41244"/>
                      <a:pt x="76383" y="43030"/>
                    </a:cubicBezTo>
                    <a:cubicBezTo>
                      <a:pt x="70140" y="48566"/>
                      <a:pt x="63807" y="38029"/>
                      <a:pt x="56493" y="45530"/>
                    </a:cubicBezTo>
                    <a:cubicBezTo>
                      <a:pt x="50517" y="51691"/>
                      <a:pt x="62201" y="56335"/>
                      <a:pt x="64520" y="61336"/>
                    </a:cubicBezTo>
                    <a:cubicBezTo>
                      <a:pt x="67196" y="66961"/>
                      <a:pt x="67999" y="76248"/>
                      <a:pt x="65858" y="82320"/>
                    </a:cubicBezTo>
                    <a:cubicBezTo>
                      <a:pt x="64610" y="85892"/>
                      <a:pt x="61934" y="88839"/>
                      <a:pt x="60864" y="92590"/>
                    </a:cubicBezTo>
                    <a:cubicBezTo>
                      <a:pt x="60061" y="95268"/>
                      <a:pt x="58812" y="102234"/>
                      <a:pt x="56315" y="104109"/>
                    </a:cubicBezTo>
                    <a:cubicBezTo>
                      <a:pt x="53104" y="106520"/>
                      <a:pt x="49001" y="102323"/>
                      <a:pt x="45076" y="105716"/>
                    </a:cubicBezTo>
                    <a:cubicBezTo>
                      <a:pt x="43471" y="107145"/>
                      <a:pt x="43025" y="108217"/>
                      <a:pt x="40973" y="109109"/>
                    </a:cubicBezTo>
                    <a:cubicBezTo>
                      <a:pt x="37852" y="110449"/>
                      <a:pt x="36692" y="109377"/>
                      <a:pt x="37852" y="113217"/>
                    </a:cubicBezTo>
                    <a:cubicBezTo>
                      <a:pt x="39368" y="117861"/>
                      <a:pt x="41062" y="118218"/>
                      <a:pt x="39101" y="122861"/>
                    </a:cubicBezTo>
                    <a:cubicBezTo>
                      <a:pt x="37495" y="126612"/>
                      <a:pt x="36068" y="130451"/>
                      <a:pt x="33481" y="133577"/>
                    </a:cubicBezTo>
                    <a:cubicBezTo>
                      <a:pt x="30359" y="137417"/>
                      <a:pt x="29646" y="140988"/>
                      <a:pt x="28397" y="145721"/>
                    </a:cubicBezTo>
                    <a:cubicBezTo>
                      <a:pt x="27506" y="149114"/>
                      <a:pt x="26435" y="155990"/>
                      <a:pt x="22332" y="156883"/>
                    </a:cubicBezTo>
                    <a:cubicBezTo>
                      <a:pt x="19121" y="157598"/>
                      <a:pt x="16356" y="152418"/>
                      <a:pt x="13502" y="154026"/>
                    </a:cubicBezTo>
                    <a:cubicBezTo>
                      <a:pt x="10559" y="155722"/>
                      <a:pt x="12967" y="163402"/>
                      <a:pt x="12610" y="165902"/>
                    </a:cubicBezTo>
                    <a:cubicBezTo>
                      <a:pt x="11807" y="171528"/>
                      <a:pt x="8329" y="168135"/>
                      <a:pt x="5118" y="170278"/>
                    </a:cubicBezTo>
                    <a:cubicBezTo>
                      <a:pt x="2174" y="172242"/>
                      <a:pt x="2710" y="181351"/>
                      <a:pt x="1461" y="184744"/>
                    </a:cubicBezTo>
                    <a:cubicBezTo>
                      <a:pt x="390" y="187780"/>
                      <a:pt x="-145" y="190280"/>
                      <a:pt x="34" y="193584"/>
                    </a:cubicBezTo>
                    <a:cubicBezTo>
                      <a:pt x="3958" y="194834"/>
                      <a:pt x="6902" y="194745"/>
                      <a:pt x="9310" y="191084"/>
                    </a:cubicBezTo>
                    <a:cubicBezTo>
                      <a:pt x="11985" y="187155"/>
                      <a:pt x="11450" y="187155"/>
                      <a:pt x="16267" y="185369"/>
                    </a:cubicBezTo>
                    <a:cubicBezTo>
                      <a:pt x="21173" y="183583"/>
                      <a:pt x="23402" y="180100"/>
                      <a:pt x="27148" y="176707"/>
                    </a:cubicBezTo>
                    <a:cubicBezTo>
                      <a:pt x="31251" y="173046"/>
                      <a:pt x="35354" y="169206"/>
                      <a:pt x="39368" y="165456"/>
                    </a:cubicBezTo>
                    <a:cubicBezTo>
                      <a:pt x="42579" y="162420"/>
                      <a:pt x="44185" y="160366"/>
                      <a:pt x="44452" y="155812"/>
                    </a:cubicBezTo>
                    <a:cubicBezTo>
                      <a:pt x="44630" y="152418"/>
                      <a:pt x="43382" y="148043"/>
                      <a:pt x="46592" y="145721"/>
                    </a:cubicBezTo>
                    <a:cubicBezTo>
                      <a:pt x="49715" y="143400"/>
                      <a:pt x="53015" y="144382"/>
                      <a:pt x="54887" y="139917"/>
                    </a:cubicBezTo>
                    <a:cubicBezTo>
                      <a:pt x="55244" y="139024"/>
                      <a:pt x="56136" y="136524"/>
                      <a:pt x="55601" y="135541"/>
                    </a:cubicBezTo>
                    <a:cubicBezTo>
                      <a:pt x="54620" y="133666"/>
                      <a:pt x="53371" y="135184"/>
                      <a:pt x="51587" y="134470"/>
                    </a:cubicBezTo>
                    <a:cubicBezTo>
                      <a:pt x="44898" y="131612"/>
                      <a:pt x="51320" y="128576"/>
                      <a:pt x="54085" y="126790"/>
                    </a:cubicBezTo>
                    <a:cubicBezTo>
                      <a:pt x="58277" y="124111"/>
                      <a:pt x="59258" y="118486"/>
                      <a:pt x="60864" y="114110"/>
                    </a:cubicBezTo>
                    <a:cubicBezTo>
                      <a:pt x="63004" y="108484"/>
                      <a:pt x="66215" y="103127"/>
                      <a:pt x="69069" y="97769"/>
                    </a:cubicBezTo>
                    <a:cubicBezTo>
                      <a:pt x="75134" y="86517"/>
                      <a:pt x="81467" y="75444"/>
                      <a:pt x="86194" y="63568"/>
                    </a:cubicBezTo>
                    <a:cubicBezTo>
                      <a:pt x="88424" y="57942"/>
                      <a:pt x="91457" y="51781"/>
                      <a:pt x="95738" y="47673"/>
                    </a:cubicBezTo>
                    <a:cubicBezTo>
                      <a:pt x="101268" y="42315"/>
                      <a:pt x="99841" y="34815"/>
                      <a:pt x="102695" y="28296"/>
                    </a:cubicBezTo>
                    <a:cubicBezTo>
                      <a:pt x="104122" y="24992"/>
                      <a:pt x="107422" y="23563"/>
                      <a:pt x="109920" y="21241"/>
                    </a:cubicBezTo>
                    <a:cubicBezTo>
                      <a:pt x="114201" y="17312"/>
                      <a:pt x="112060" y="14901"/>
                      <a:pt x="112952" y="9722"/>
                    </a:cubicBezTo>
                    <a:close/>
                  </a:path>
                </a:pathLst>
              </a:custGeom>
              <a:grpFill/>
              <a:ln w="3175" cap="flat">
                <a:solidFill>
                  <a:schemeClr val="bg1">
                    <a:lumMod val="85000"/>
                  </a:schemeClr>
                </a:solidFill>
                <a:prstDash val="solid"/>
                <a:miter/>
              </a:ln>
            </p:spPr>
            <p:txBody>
              <a:bodyPr/>
              <a:lstStyle/>
              <a:p>
                <a:endParaRPr lang="en-US"/>
              </a:p>
            </p:txBody>
          </p:sp>
          <p:sp>
            <p:nvSpPr>
              <p:cNvPr id="1033" name="Freeform 1032">
                <a:extLst>
                  <a:ext uri="{FF2B5EF4-FFF2-40B4-BE49-F238E27FC236}">
                    <a16:creationId xmlns:a16="http://schemas.microsoft.com/office/drawing/2014/main" id="{DDF8738F-454E-51CF-C8B0-1512EEFB434B}"/>
                  </a:ext>
                </a:extLst>
              </p:cNvPr>
              <p:cNvSpPr/>
              <p:nvPr/>
            </p:nvSpPr>
            <p:spPr>
              <a:xfrm>
                <a:off x="10150300" y="4137770"/>
                <a:ext cx="53853" cy="28924"/>
              </a:xfrm>
              <a:custGeom>
                <a:avLst/>
                <a:gdLst>
                  <a:gd name="csX0" fmla="*/ 36894 w 53853"/>
                  <a:gd name="csY0" fmla="*/ 3551 h 28924"/>
                  <a:gd name="csX1" fmla="*/ 35557 w 53853"/>
                  <a:gd name="csY1" fmla="*/ 7837 h 28924"/>
                  <a:gd name="csX2" fmla="*/ 30384 w 53853"/>
                  <a:gd name="csY2" fmla="*/ 10338 h 28924"/>
                  <a:gd name="csX3" fmla="*/ 20215 w 53853"/>
                  <a:gd name="csY3" fmla="*/ 10695 h 28924"/>
                  <a:gd name="csX4" fmla="*/ 7193 w 53853"/>
                  <a:gd name="csY4" fmla="*/ 14981 h 28924"/>
                  <a:gd name="csX5" fmla="*/ 771 w 53853"/>
                  <a:gd name="csY5" fmla="*/ 25875 h 28924"/>
                  <a:gd name="csX6" fmla="*/ 15131 w 53853"/>
                  <a:gd name="csY6" fmla="*/ 23822 h 28924"/>
                  <a:gd name="csX7" fmla="*/ 26370 w 53853"/>
                  <a:gd name="csY7" fmla="*/ 24089 h 28924"/>
                  <a:gd name="csX8" fmla="*/ 36092 w 53853"/>
                  <a:gd name="csY8" fmla="*/ 24089 h 28924"/>
                  <a:gd name="csX9" fmla="*/ 40462 w 53853"/>
                  <a:gd name="csY9" fmla="*/ 13285 h 28924"/>
                  <a:gd name="csX10" fmla="*/ 46706 w 53853"/>
                  <a:gd name="csY10" fmla="*/ 16678 h 28924"/>
                  <a:gd name="csX11" fmla="*/ 53752 w 53853"/>
                  <a:gd name="csY11" fmla="*/ 11856 h 28924"/>
                  <a:gd name="csX12" fmla="*/ 36716 w 53853"/>
                  <a:gd name="csY12" fmla="*/ 3551 h 28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3853" h="28924">
                    <a:moveTo>
                      <a:pt x="36894" y="3551"/>
                    </a:moveTo>
                    <a:cubicBezTo>
                      <a:pt x="36002" y="4712"/>
                      <a:pt x="36627" y="6409"/>
                      <a:pt x="35557" y="7837"/>
                    </a:cubicBezTo>
                    <a:cubicBezTo>
                      <a:pt x="34486" y="9177"/>
                      <a:pt x="31989" y="10070"/>
                      <a:pt x="30384" y="10338"/>
                    </a:cubicBezTo>
                    <a:cubicBezTo>
                      <a:pt x="27083" y="11052"/>
                      <a:pt x="23605" y="10338"/>
                      <a:pt x="20215" y="10695"/>
                    </a:cubicBezTo>
                    <a:cubicBezTo>
                      <a:pt x="15934" y="11052"/>
                      <a:pt x="11385" y="13642"/>
                      <a:pt x="7193" y="14981"/>
                    </a:cubicBezTo>
                    <a:cubicBezTo>
                      <a:pt x="2555" y="16499"/>
                      <a:pt x="-1815" y="20696"/>
                      <a:pt x="771" y="25875"/>
                    </a:cubicBezTo>
                    <a:cubicBezTo>
                      <a:pt x="4339" y="33019"/>
                      <a:pt x="11385" y="25607"/>
                      <a:pt x="15131" y="23822"/>
                    </a:cubicBezTo>
                    <a:cubicBezTo>
                      <a:pt x="18431" y="22303"/>
                      <a:pt x="23070" y="23018"/>
                      <a:pt x="26370" y="24089"/>
                    </a:cubicBezTo>
                    <a:cubicBezTo>
                      <a:pt x="29670" y="25161"/>
                      <a:pt x="33416" y="27572"/>
                      <a:pt x="36092" y="24089"/>
                    </a:cubicBezTo>
                    <a:cubicBezTo>
                      <a:pt x="38232" y="21232"/>
                      <a:pt x="36716" y="15428"/>
                      <a:pt x="40462" y="13285"/>
                    </a:cubicBezTo>
                    <a:cubicBezTo>
                      <a:pt x="44119" y="11231"/>
                      <a:pt x="44476" y="15070"/>
                      <a:pt x="46706" y="16678"/>
                    </a:cubicBezTo>
                    <a:cubicBezTo>
                      <a:pt x="50541" y="19446"/>
                      <a:pt x="53128" y="15874"/>
                      <a:pt x="53752" y="11856"/>
                    </a:cubicBezTo>
                    <a:cubicBezTo>
                      <a:pt x="55090" y="2747"/>
                      <a:pt x="42871" y="-4664"/>
                      <a:pt x="36716" y="3551"/>
                    </a:cubicBezTo>
                    <a:close/>
                  </a:path>
                </a:pathLst>
              </a:custGeom>
              <a:grpFill/>
              <a:ln w="3175" cap="flat">
                <a:solidFill>
                  <a:schemeClr val="bg1">
                    <a:lumMod val="85000"/>
                  </a:schemeClr>
                </a:solidFill>
                <a:prstDash val="solid"/>
                <a:miter/>
              </a:ln>
            </p:spPr>
            <p:txBody>
              <a:bodyPr/>
              <a:lstStyle/>
              <a:p>
                <a:endParaRPr lang="en-US"/>
              </a:p>
            </p:txBody>
          </p:sp>
          <p:sp>
            <p:nvSpPr>
              <p:cNvPr id="1034" name="Freeform 1033">
                <a:extLst>
                  <a:ext uri="{FF2B5EF4-FFF2-40B4-BE49-F238E27FC236}">
                    <a16:creationId xmlns:a16="http://schemas.microsoft.com/office/drawing/2014/main" id="{BCCBF973-3154-CE78-E8B5-D0691432A0AD}"/>
                  </a:ext>
                </a:extLst>
              </p:cNvPr>
              <p:cNvSpPr/>
              <p:nvPr/>
            </p:nvSpPr>
            <p:spPr>
              <a:xfrm>
                <a:off x="10158523" y="4127437"/>
                <a:ext cx="10124" cy="15769"/>
              </a:xfrm>
              <a:custGeom>
                <a:avLst/>
                <a:gdLst>
                  <a:gd name="csX0" fmla="*/ 1290 w 10124"/>
                  <a:gd name="csY0" fmla="*/ 11026 h 15769"/>
                  <a:gd name="csX1" fmla="*/ 9495 w 10124"/>
                  <a:gd name="csY1" fmla="*/ 13705 h 15769"/>
                  <a:gd name="csX2" fmla="*/ 2360 w 10124"/>
                  <a:gd name="csY2" fmla="*/ 221 h 15769"/>
                  <a:gd name="csX3" fmla="*/ 1201 w 10124"/>
                  <a:gd name="csY3" fmla="*/ 11026 h 15769"/>
                </a:gdLst>
                <a:ahLst/>
                <a:cxnLst>
                  <a:cxn ang="0">
                    <a:pos x="csX0" y="csY0"/>
                  </a:cxn>
                  <a:cxn ang="0">
                    <a:pos x="csX1" y="csY1"/>
                  </a:cxn>
                  <a:cxn ang="0">
                    <a:pos x="csX2" y="csY2"/>
                  </a:cxn>
                  <a:cxn ang="0">
                    <a:pos x="csX3" y="csY3"/>
                  </a:cxn>
                </a:cxnLst>
                <a:rect l="l" t="t" r="r" b="b"/>
                <a:pathLst>
                  <a:path w="10124" h="15769">
                    <a:moveTo>
                      <a:pt x="1290" y="11026"/>
                    </a:moveTo>
                    <a:cubicBezTo>
                      <a:pt x="2628" y="14865"/>
                      <a:pt x="7266" y="17991"/>
                      <a:pt x="9495" y="13705"/>
                    </a:cubicBezTo>
                    <a:cubicBezTo>
                      <a:pt x="11547" y="9954"/>
                      <a:pt x="8425" y="-1744"/>
                      <a:pt x="2360" y="221"/>
                    </a:cubicBezTo>
                    <a:cubicBezTo>
                      <a:pt x="-1475" y="1471"/>
                      <a:pt x="309" y="8258"/>
                      <a:pt x="1201" y="11026"/>
                    </a:cubicBezTo>
                    <a:close/>
                  </a:path>
                </a:pathLst>
              </a:custGeom>
              <a:grpFill/>
              <a:ln w="3175" cap="flat">
                <a:solidFill>
                  <a:schemeClr val="bg1">
                    <a:lumMod val="85000"/>
                  </a:schemeClr>
                </a:solidFill>
                <a:prstDash val="solid"/>
                <a:miter/>
              </a:ln>
            </p:spPr>
            <p:txBody>
              <a:bodyPr/>
              <a:lstStyle/>
              <a:p>
                <a:endParaRPr lang="en-US"/>
              </a:p>
            </p:txBody>
          </p:sp>
          <p:sp>
            <p:nvSpPr>
              <p:cNvPr id="1035" name="Freeform 1034">
                <a:extLst>
                  <a:ext uri="{FF2B5EF4-FFF2-40B4-BE49-F238E27FC236}">
                    <a16:creationId xmlns:a16="http://schemas.microsoft.com/office/drawing/2014/main" id="{3B576771-BEBC-57B7-F640-0F8B06884337}"/>
                  </a:ext>
                </a:extLst>
              </p:cNvPr>
              <p:cNvSpPr/>
              <p:nvPr/>
            </p:nvSpPr>
            <p:spPr>
              <a:xfrm>
                <a:off x="10081239" y="4119604"/>
                <a:ext cx="8635" cy="7529"/>
              </a:xfrm>
              <a:custGeom>
                <a:avLst/>
                <a:gdLst>
                  <a:gd name="csX0" fmla="*/ 5256 w 8635"/>
                  <a:gd name="csY0" fmla="*/ 7518 h 7529"/>
                  <a:gd name="csX1" fmla="*/ 3651 w 8635"/>
                  <a:gd name="csY1" fmla="*/ 17 h 7529"/>
                  <a:gd name="csX2" fmla="*/ 5256 w 8635"/>
                  <a:gd name="csY2" fmla="*/ 7518 h 7529"/>
                </a:gdLst>
                <a:ahLst/>
                <a:cxnLst>
                  <a:cxn ang="0">
                    <a:pos x="csX0" y="csY0"/>
                  </a:cxn>
                  <a:cxn ang="0">
                    <a:pos x="csX1" y="csY1"/>
                  </a:cxn>
                  <a:cxn ang="0">
                    <a:pos x="csX2" y="csY2"/>
                  </a:cxn>
                </a:cxnLst>
                <a:rect l="l" t="t" r="r" b="b"/>
                <a:pathLst>
                  <a:path w="8635" h="7529">
                    <a:moveTo>
                      <a:pt x="5256" y="7518"/>
                    </a:moveTo>
                    <a:cubicBezTo>
                      <a:pt x="11411" y="7072"/>
                      <a:pt x="8110" y="285"/>
                      <a:pt x="3651" y="17"/>
                    </a:cubicBezTo>
                    <a:cubicBezTo>
                      <a:pt x="-2593" y="-429"/>
                      <a:pt x="-6" y="7876"/>
                      <a:pt x="5256" y="7518"/>
                    </a:cubicBezTo>
                    <a:close/>
                  </a:path>
                </a:pathLst>
              </a:custGeom>
              <a:grpFill/>
              <a:ln w="3175" cap="flat">
                <a:solidFill>
                  <a:schemeClr val="bg1">
                    <a:lumMod val="85000"/>
                  </a:schemeClr>
                </a:solidFill>
                <a:prstDash val="solid"/>
                <a:miter/>
              </a:ln>
            </p:spPr>
            <p:txBody>
              <a:bodyPr/>
              <a:lstStyle/>
              <a:p>
                <a:endParaRPr lang="en-US"/>
              </a:p>
            </p:txBody>
          </p:sp>
          <p:sp>
            <p:nvSpPr>
              <p:cNvPr id="1036" name="Freeform 1035">
                <a:extLst>
                  <a:ext uri="{FF2B5EF4-FFF2-40B4-BE49-F238E27FC236}">
                    <a16:creationId xmlns:a16="http://schemas.microsoft.com/office/drawing/2014/main" id="{11E597A8-DD71-8328-E71D-460F7BF2FDBD}"/>
                  </a:ext>
                </a:extLst>
              </p:cNvPr>
              <p:cNvSpPr/>
              <p:nvPr/>
            </p:nvSpPr>
            <p:spPr>
              <a:xfrm>
                <a:off x="10066243" y="4135938"/>
                <a:ext cx="5529" cy="6372"/>
              </a:xfrm>
              <a:custGeom>
                <a:avLst/>
                <a:gdLst>
                  <a:gd name="csX0" fmla="*/ 6 w 5529"/>
                  <a:gd name="csY0" fmla="*/ 5919 h 6372"/>
                  <a:gd name="csX1" fmla="*/ 4555 w 5529"/>
                  <a:gd name="csY1" fmla="*/ 1275 h 6372"/>
                  <a:gd name="csX2" fmla="*/ 6 w 5529"/>
                  <a:gd name="csY2" fmla="*/ 5919 h 6372"/>
                </a:gdLst>
                <a:ahLst/>
                <a:cxnLst>
                  <a:cxn ang="0">
                    <a:pos x="csX0" y="csY0"/>
                  </a:cxn>
                  <a:cxn ang="0">
                    <a:pos x="csX1" y="csY1"/>
                  </a:cxn>
                  <a:cxn ang="0">
                    <a:pos x="csX2" y="csY2"/>
                  </a:cxn>
                </a:cxnLst>
                <a:rect l="l" t="t" r="r" b="b"/>
                <a:pathLst>
                  <a:path w="5529" h="6372">
                    <a:moveTo>
                      <a:pt x="6" y="5919"/>
                    </a:moveTo>
                    <a:cubicBezTo>
                      <a:pt x="3128" y="7615"/>
                      <a:pt x="7498" y="4222"/>
                      <a:pt x="4555" y="1275"/>
                    </a:cubicBezTo>
                    <a:cubicBezTo>
                      <a:pt x="809" y="-2565"/>
                      <a:pt x="-83" y="3240"/>
                      <a:pt x="6" y="5919"/>
                    </a:cubicBezTo>
                    <a:close/>
                  </a:path>
                </a:pathLst>
              </a:custGeom>
              <a:grpFill/>
              <a:ln w="3175" cap="flat">
                <a:solidFill>
                  <a:schemeClr val="bg1">
                    <a:lumMod val="85000"/>
                  </a:schemeClr>
                </a:solidFill>
                <a:prstDash val="solid"/>
                <a:miter/>
              </a:ln>
            </p:spPr>
            <p:txBody>
              <a:bodyPr/>
              <a:lstStyle/>
              <a:p>
                <a:endParaRPr lang="en-US"/>
              </a:p>
            </p:txBody>
          </p:sp>
          <p:sp>
            <p:nvSpPr>
              <p:cNvPr id="1037" name="Freeform 1036">
                <a:extLst>
                  <a:ext uri="{FF2B5EF4-FFF2-40B4-BE49-F238E27FC236}">
                    <a16:creationId xmlns:a16="http://schemas.microsoft.com/office/drawing/2014/main" id="{6407F004-5865-E838-F55A-5CD225339774}"/>
                  </a:ext>
                </a:extLst>
              </p:cNvPr>
              <p:cNvSpPr/>
              <p:nvPr/>
            </p:nvSpPr>
            <p:spPr>
              <a:xfrm>
                <a:off x="10030479" y="4169773"/>
                <a:ext cx="9311" cy="10547"/>
              </a:xfrm>
              <a:custGeom>
                <a:avLst/>
                <a:gdLst>
                  <a:gd name="csX0" fmla="*/ 985 w 9311"/>
                  <a:gd name="csY0" fmla="*/ 8607 h 10547"/>
                  <a:gd name="csX1" fmla="*/ 8744 w 9311"/>
                  <a:gd name="csY1" fmla="*/ 2445 h 10547"/>
                  <a:gd name="csX2" fmla="*/ 985 w 9311"/>
                  <a:gd name="csY2" fmla="*/ 8607 h 10547"/>
                </a:gdLst>
                <a:ahLst/>
                <a:cxnLst>
                  <a:cxn ang="0">
                    <a:pos x="csX0" y="csY0"/>
                  </a:cxn>
                  <a:cxn ang="0">
                    <a:pos x="csX1" y="csY1"/>
                  </a:cxn>
                  <a:cxn ang="0">
                    <a:pos x="csX2" y="csY2"/>
                  </a:cxn>
                </a:cxnLst>
                <a:rect l="l" t="t" r="r" b="b"/>
                <a:pathLst>
                  <a:path w="9311" h="10547">
                    <a:moveTo>
                      <a:pt x="985" y="8607"/>
                    </a:moveTo>
                    <a:cubicBezTo>
                      <a:pt x="4909" y="13875"/>
                      <a:pt x="11242" y="7267"/>
                      <a:pt x="8744" y="2445"/>
                    </a:cubicBezTo>
                    <a:cubicBezTo>
                      <a:pt x="5534" y="-3895"/>
                      <a:pt x="-2851" y="3517"/>
                      <a:pt x="985" y="8607"/>
                    </a:cubicBezTo>
                    <a:close/>
                  </a:path>
                </a:pathLst>
              </a:custGeom>
              <a:grpFill/>
              <a:ln w="3175" cap="flat">
                <a:solidFill>
                  <a:schemeClr val="bg1">
                    <a:lumMod val="85000"/>
                  </a:schemeClr>
                </a:solidFill>
                <a:prstDash val="solid"/>
                <a:miter/>
              </a:ln>
            </p:spPr>
            <p:txBody>
              <a:bodyPr/>
              <a:lstStyle/>
              <a:p>
                <a:endParaRPr lang="en-US"/>
              </a:p>
            </p:txBody>
          </p:sp>
          <p:sp>
            <p:nvSpPr>
              <p:cNvPr id="1038" name="Freeform 1037">
                <a:extLst>
                  <a:ext uri="{FF2B5EF4-FFF2-40B4-BE49-F238E27FC236}">
                    <a16:creationId xmlns:a16="http://schemas.microsoft.com/office/drawing/2014/main" id="{CA0E3E47-AD64-AF78-833A-E3A0319B8D82}"/>
                  </a:ext>
                </a:extLst>
              </p:cNvPr>
              <p:cNvSpPr/>
              <p:nvPr/>
            </p:nvSpPr>
            <p:spPr>
              <a:xfrm>
                <a:off x="10052028" y="4174984"/>
                <a:ext cx="14744" cy="11978"/>
              </a:xfrm>
              <a:custGeom>
                <a:avLst/>
                <a:gdLst>
                  <a:gd name="csX0" fmla="*/ 485 w 14744"/>
                  <a:gd name="csY0" fmla="*/ 7324 h 11978"/>
                  <a:gd name="csX1" fmla="*/ 7353 w 14744"/>
                  <a:gd name="csY1" fmla="*/ 11521 h 11978"/>
                  <a:gd name="csX2" fmla="*/ 14132 w 14744"/>
                  <a:gd name="csY2" fmla="*/ 10539 h 11978"/>
                  <a:gd name="csX3" fmla="*/ 11634 w 14744"/>
                  <a:gd name="csY3" fmla="*/ 4109 h 11978"/>
                  <a:gd name="csX4" fmla="*/ 3964 w 14744"/>
                  <a:gd name="csY4" fmla="*/ 2 h 11978"/>
                  <a:gd name="csX5" fmla="*/ 485 w 14744"/>
                  <a:gd name="csY5" fmla="*/ 7324 h 11978"/>
                </a:gdLst>
                <a:ahLst/>
                <a:cxnLst>
                  <a:cxn ang="0">
                    <a:pos x="csX0" y="csY0"/>
                  </a:cxn>
                  <a:cxn ang="0">
                    <a:pos x="csX1" y="csY1"/>
                  </a:cxn>
                  <a:cxn ang="0">
                    <a:pos x="csX2" y="csY2"/>
                  </a:cxn>
                  <a:cxn ang="0">
                    <a:pos x="csX3" y="csY3"/>
                  </a:cxn>
                  <a:cxn ang="0">
                    <a:pos x="csX4" y="csY4"/>
                  </a:cxn>
                  <a:cxn ang="0">
                    <a:pos x="csX5" y="csY5"/>
                  </a:cxn>
                </a:cxnLst>
                <a:rect l="l" t="t" r="r" b="b"/>
                <a:pathLst>
                  <a:path w="14744" h="11978">
                    <a:moveTo>
                      <a:pt x="485" y="7324"/>
                    </a:moveTo>
                    <a:cubicBezTo>
                      <a:pt x="1556" y="9378"/>
                      <a:pt x="5302" y="10985"/>
                      <a:pt x="7353" y="11521"/>
                    </a:cubicBezTo>
                    <a:cubicBezTo>
                      <a:pt x="9404" y="12057"/>
                      <a:pt x="12883" y="12503"/>
                      <a:pt x="14132" y="10539"/>
                    </a:cubicBezTo>
                    <a:cubicBezTo>
                      <a:pt x="15826" y="7771"/>
                      <a:pt x="13686" y="5628"/>
                      <a:pt x="11634" y="4109"/>
                    </a:cubicBezTo>
                    <a:cubicBezTo>
                      <a:pt x="10207" y="3038"/>
                      <a:pt x="5658" y="-88"/>
                      <a:pt x="3964" y="2"/>
                    </a:cubicBezTo>
                    <a:cubicBezTo>
                      <a:pt x="664" y="91"/>
                      <a:pt x="-853" y="4734"/>
                      <a:pt x="485" y="7324"/>
                    </a:cubicBezTo>
                    <a:close/>
                  </a:path>
                </a:pathLst>
              </a:custGeom>
              <a:grpFill/>
              <a:ln w="3175" cap="flat">
                <a:solidFill>
                  <a:schemeClr val="bg1">
                    <a:lumMod val="85000"/>
                  </a:schemeClr>
                </a:solidFill>
                <a:prstDash val="solid"/>
                <a:miter/>
              </a:ln>
            </p:spPr>
            <p:txBody>
              <a:bodyPr/>
              <a:lstStyle/>
              <a:p>
                <a:endParaRPr lang="en-US"/>
              </a:p>
            </p:txBody>
          </p:sp>
          <p:sp>
            <p:nvSpPr>
              <p:cNvPr id="1151" name="Freeform 1150">
                <a:extLst>
                  <a:ext uri="{FF2B5EF4-FFF2-40B4-BE49-F238E27FC236}">
                    <a16:creationId xmlns:a16="http://schemas.microsoft.com/office/drawing/2014/main" id="{CA8A04AB-701A-9054-9984-F62B2E6C5F6E}"/>
                  </a:ext>
                </a:extLst>
              </p:cNvPr>
              <p:cNvSpPr/>
              <p:nvPr/>
            </p:nvSpPr>
            <p:spPr>
              <a:xfrm>
                <a:off x="10077959" y="4173927"/>
                <a:ext cx="12077" cy="10029"/>
              </a:xfrm>
              <a:custGeom>
                <a:avLst/>
                <a:gdLst>
                  <a:gd name="csX0" fmla="*/ 152 w 12077"/>
                  <a:gd name="csY0" fmla="*/ 7488 h 10029"/>
                  <a:gd name="csX1" fmla="*/ 11301 w 12077"/>
                  <a:gd name="csY1" fmla="*/ 6596 h 10029"/>
                  <a:gd name="csX2" fmla="*/ 152 w 12077"/>
                  <a:gd name="csY2" fmla="*/ 7488 h 10029"/>
                </a:gdLst>
                <a:ahLst/>
                <a:cxnLst>
                  <a:cxn ang="0">
                    <a:pos x="csX0" y="csY0"/>
                  </a:cxn>
                  <a:cxn ang="0">
                    <a:pos x="csX1" y="csY1"/>
                  </a:cxn>
                  <a:cxn ang="0">
                    <a:pos x="csX2" y="csY2"/>
                  </a:cxn>
                </a:cxnLst>
                <a:rect l="l" t="t" r="r" b="b"/>
                <a:pathLst>
                  <a:path w="12077" h="10029">
                    <a:moveTo>
                      <a:pt x="152" y="7488"/>
                    </a:moveTo>
                    <a:cubicBezTo>
                      <a:pt x="1222" y="11953"/>
                      <a:pt x="9874" y="9810"/>
                      <a:pt x="11301" y="6596"/>
                    </a:cubicBezTo>
                    <a:cubicBezTo>
                      <a:pt x="15939" y="-3763"/>
                      <a:pt x="-1810" y="-727"/>
                      <a:pt x="152" y="7488"/>
                    </a:cubicBezTo>
                    <a:close/>
                  </a:path>
                </a:pathLst>
              </a:custGeom>
              <a:grpFill/>
              <a:ln w="3175" cap="flat">
                <a:solidFill>
                  <a:schemeClr val="bg1">
                    <a:lumMod val="85000"/>
                  </a:schemeClr>
                </a:solidFill>
                <a:prstDash val="solid"/>
                <a:miter/>
              </a:ln>
            </p:spPr>
            <p:txBody>
              <a:bodyPr/>
              <a:lstStyle/>
              <a:p>
                <a:endParaRPr lang="en-US"/>
              </a:p>
            </p:txBody>
          </p:sp>
          <p:sp>
            <p:nvSpPr>
              <p:cNvPr id="1152" name="Freeform 1151">
                <a:extLst>
                  <a:ext uri="{FF2B5EF4-FFF2-40B4-BE49-F238E27FC236}">
                    <a16:creationId xmlns:a16="http://schemas.microsoft.com/office/drawing/2014/main" id="{46636354-EDB8-1849-4783-268951A15A78}"/>
                  </a:ext>
                </a:extLst>
              </p:cNvPr>
              <p:cNvSpPr/>
              <p:nvPr/>
            </p:nvSpPr>
            <p:spPr>
              <a:xfrm>
                <a:off x="10083469" y="4162628"/>
                <a:ext cx="7300" cy="8017"/>
              </a:xfrm>
              <a:custGeom>
                <a:avLst/>
                <a:gdLst>
                  <a:gd name="csX0" fmla="*/ 2938 w 7300"/>
                  <a:gd name="csY0" fmla="*/ 7982 h 8017"/>
                  <a:gd name="csX1" fmla="*/ 4276 w 7300"/>
                  <a:gd name="csY1" fmla="*/ 35 h 8017"/>
                  <a:gd name="csX2" fmla="*/ 2938 w 7300"/>
                  <a:gd name="csY2" fmla="*/ 7982 h 8017"/>
                </a:gdLst>
                <a:ahLst/>
                <a:cxnLst>
                  <a:cxn ang="0">
                    <a:pos x="csX0" y="csY0"/>
                  </a:cxn>
                  <a:cxn ang="0">
                    <a:pos x="csX1" y="csY1"/>
                  </a:cxn>
                  <a:cxn ang="0">
                    <a:pos x="csX2" y="csY2"/>
                  </a:cxn>
                </a:cxnLst>
                <a:rect l="l" t="t" r="r" b="b"/>
                <a:pathLst>
                  <a:path w="7300" h="8017">
                    <a:moveTo>
                      <a:pt x="2938" y="7982"/>
                    </a:moveTo>
                    <a:cubicBezTo>
                      <a:pt x="7308" y="8607"/>
                      <a:pt x="9449" y="660"/>
                      <a:pt x="4276" y="35"/>
                    </a:cubicBezTo>
                    <a:cubicBezTo>
                      <a:pt x="-541" y="-590"/>
                      <a:pt x="-1700" y="7357"/>
                      <a:pt x="2938" y="7982"/>
                    </a:cubicBezTo>
                    <a:close/>
                  </a:path>
                </a:pathLst>
              </a:custGeom>
              <a:grpFill/>
              <a:ln w="3175" cap="flat">
                <a:solidFill>
                  <a:schemeClr val="bg1">
                    <a:lumMod val="85000"/>
                  </a:schemeClr>
                </a:solidFill>
                <a:prstDash val="solid"/>
                <a:miter/>
              </a:ln>
            </p:spPr>
            <p:txBody>
              <a:bodyPr/>
              <a:lstStyle/>
              <a:p>
                <a:endParaRPr lang="en-US"/>
              </a:p>
            </p:txBody>
          </p:sp>
          <p:sp>
            <p:nvSpPr>
              <p:cNvPr id="1153" name="Freeform 1152">
                <a:extLst>
                  <a:ext uri="{FF2B5EF4-FFF2-40B4-BE49-F238E27FC236}">
                    <a16:creationId xmlns:a16="http://schemas.microsoft.com/office/drawing/2014/main" id="{70C69B8E-FA10-FAD5-AD43-60307ED32264}"/>
                  </a:ext>
                </a:extLst>
              </p:cNvPr>
              <p:cNvSpPr/>
              <p:nvPr/>
            </p:nvSpPr>
            <p:spPr>
              <a:xfrm>
                <a:off x="10083853" y="4138986"/>
                <a:ext cx="9569" cy="6420"/>
              </a:xfrm>
              <a:custGeom>
                <a:avLst/>
                <a:gdLst>
                  <a:gd name="csX0" fmla="*/ 1126 w 9569"/>
                  <a:gd name="csY0" fmla="*/ 2245 h 6420"/>
                  <a:gd name="csX1" fmla="*/ 6745 w 9569"/>
                  <a:gd name="csY1" fmla="*/ 5460 h 6420"/>
                  <a:gd name="csX2" fmla="*/ 1126 w 9569"/>
                  <a:gd name="csY2" fmla="*/ 2245 h 6420"/>
                </a:gdLst>
                <a:ahLst/>
                <a:cxnLst>
                  <a:cxn ang="0">
                    <a:pos x="csX0" y="csY0"/>
                  </a:cxn>
                  <a:cxn ang="0">
                    <a:pos x="csX1" y="csY1"/>
                  </a:cxn>
                  <a:cxn ang="0">
                    <a:pos x="csX2" y="csY2"/>
                  </a:cxn>
                </a:cxnLst>
                <a:rect l="l" t="t" r="r" b="b"/>
                <a:pathLst>
                  <a:path w="9569" h="6420">
                    <a:moveTo>
                      <a:pt x="1126" y="2245"/>
                    </a:moveTo>
                    <a:cubicBezTo>
                      <a:pt x="-2531" y="7067"/>
                      <a:pt x="3623" y="7067"/>
                      <a:pt x="6745" y="5460"/>
                    </a:cubicBezTo>
                    <a:cubicBezTo>
                      <a:pt x="14237" y="1620"/>
                      <a:pt x="4872" y="-2756"/>
                      <a:pt x="1126" y="2245"/>
                    </a:cubicBezTo>
                    <a:close/>
                  </a:path>
                </a:pathLst>
              </a:custGeom>
              <a:grpFill/>
              <a:ln w="3175" cap="flat">
                <a:solidFill>
                  <a:schemeClr val="bg1">
                    <a:lumMod val="85000"/>
                  </a:schemeClr>
                </a:solidFill>
                <a:prstDash val="solid"/>
                <a:miter/>
              </a:ln>
            </p:spPr>
            <p:txBody>
              <a:bodyPr/>
              <a:lstStyle/>
              <a:p>
                <a:endParaRPr lang="en-US"/>
              </a:p>
            </p:txBody>
          </p:sp>
          <p:sp>
            <p:nvSpPr>
              <p:cNvPr id="1156" name="Freeform 1155">
                <a:extLst>
                  <a:ext uri="{FF2B5EF4-FFF2-40B4-BE49-F238E27FC236}">
                    <a16:creationId xmlns:a16="http://schemas.microsoft.com/office/drawing/2014/main" id="{2FCBB8C7-2271-3A7C-CED5-C19F0D4F79C0}"/>
                  </a:ext>
                </a:extLst>
              </p:cNvPr>
              <p:cNvSpPr/>
              <p:nvPr/>
            </p:nvSpPr>
            <p:spPr>
              <a:xfrm>
                <a:off x="10102704" y="4151464"/>
                <a:ext cx="6119" cy="8077"/>
              </a:xfrm>
              <a:custGeom>
                <a:avLst/>
                <a:gdLst>
                  <a:gd name="csX0" fmla="*/ 1273 w 6119"/>
                  <a:gd name="csY0" fmla="*/ 7091 h 8077"/>
                  <a:gd name="csX1" fmla="*/ 6090 w 6119"/>
                  <a:gd name="csY1" fmla="*/ 3341 h 8077"/>
                  <a:gd name="csX2" fmla="*/ 1273 w 6119"/>
                  <a:gd name="csY2" fmla="*/ 7091 h 8077"/>
                </a:gdLst>
                <a:ahLst/>
                <a:cxnLst>
                  <a:cxn ang="0">
                    <a:pos x="csX0" y="csY0"/>
                  </a:cxn>
                  <a:cxn ang="0">
                    <a:pos x="csX1" y="csY1"/>
                  </a:cxn>
                  <a:cxn ang="0">
                    <a:pos x="csX2" y="csY2"/>
                  </a:cxn>
                </a:cxnLst>
                <a:rect l="l" t="t" r="r" b="b"/>
                <a:pathLst>
                  <a:path w="6119" h="8077">
                    <a:moveTo>
                      <a:pt x="1273" y="7091"/>
                    </a:moveTo>
                    <a:cubicBezTo>
                      <a:pt x="3503" y="10038"/>
                      <a:pt x="6446" y="5662"/>
                      <a:pt x="6090" y="3341"/>
                    </a:cubicBezTo>
                    <a:cubicBezTo>
                      <a:pt x="5108" y="-3446"/>
                      <a:pt x="-3098" y="1286"/>
                      <a:pt x="1273" y="7091"/>
                    </a:cubicBezTo>
                    <a:close/>
                  </a:path>
                </a:pathLst>
              </a:custGeom>
              <a:grpFill/>
              <a:ln w="3175" cap="flat">
                <a:solidFill>
                  <a:schemeClr val="bg1">
                    <a:lumMod val="85000"/>
                  </a:schemeClr>
                </a:solidFill>
                <a:prstDash val="solid"/>
                <a:miter/>
              </a:ln>
            </p:spPr>
            <p:txBody>
              <a:bodyPr/>
              <a:lstStyle/>
              <a:p>
                <a:endParaRPr lang="en-US"/>
              </a:p>
            </p:txBody>
          </p:sp>
          <p:sp>
            <p:nvSpPr>
              <p:cNvPr id="1157" name="Freeform 1156">
                <a:extLst>
                  <a:ext uri="{FF2B5EF4-FFF2-40B4-BE49-F238E27FC236}">
                    <a16:creationId xmlns:a16="http://schemas.microsoft.com/office/drawing/2014/main" id="{569D158E-4C04-58C6-6D4C-D3FB687E7806}"/>
                  </a:ext>
                </a:extLst>
              </p:cNvPr>
              <p:cNvSpPr/>
              <p:nvPr/>
            </p:nvSpPr>
            <p:spPr>
              <a:xfrm>
                <a:off x="10117758" y="4148555"/>
                <a:ext cx="8164" cy="11337"/>
              </a:xfrm>
              <a:custGeom>
                <a:avLst/>
                <a:gdLst>
                  <a:gd name="csX0" fmla="*/ 4861 w 8164"/>
                  <a:gd name="csY0" fmla="*/ 10804 h 11337"/>
                  <a:gd name="csX1" fmla="*/ 3167 w 8164"/>
                  <a:gd name="csY1" fmla="*/ 713 h 11337"/>
                  <a:gd name="csX2" fmla="*/ 4861 w 8164"/>
                  <a:gd name="csY2" fmla="*/ 10804 h 11337"/>
                </a:gdLst>
                <a:ahLst/>
                <a:cxnLst>
                  <a:cxn ang="0">
                    <a:pos x="csX0" y="csY0"/>
                  </a:cxn>
                  <a:cxn ang="0">
                    <a:pos x="csX1" y="csY1"/>
                  </a:cxn>
                  <a:cxn ang="0">
                    <a:pos x="csX2" y="csY2"/>
                  </a:cxn>
                </a:cxnLst>
                <a:rect l="l" t="t" r="r" b="b"/>
                <a:pathLst>
                  <a:path w="8164" h="11337">
                    <a:moveTo>
                      <a:pt x="4861" y="10804"/>
                    </a:moveTo>
                    <a:cubicBezTo>
                      <a:pt x="10034" y="8571"/>
                      <a:pt x="8875" y="-2948"/>
                      <a:pt x="3167" y="713"/>
                    </a:cubicBezTo>
                    <a:cubicBezTo>
                      <a:pt x="-580" y="3035"/>
                      <a:pt x="-2096" y="13839"/>
                      <a:pt x="4861" y="10804"/>
                    </a:cubicBezTo>
                    <a:close/>
                  </a:path>
                </a:pathLst>
              </a:custGeom>
              <a:grpFill/>
              <a:ln w="3175" cap="flat">
                <a:solidFill>
                  <a:schemeClr val="bg1">
                    <a:lumMod val="85000"/>
                  </a:schemeClr>
                </a:solidFill>
                <a:prstDash val="solid"/>
                <a:miter/>
              </a:ln>
            </p:spPr>
            <p:txBody>
              <a:bodyPr/>
              <a:lstStyle/>
              <a:p>
                <a:endParaRPr lang="en-US"/>
              </a:p>
            </p:txBody>
          </p:sp>
          <p:sp>
            <p:nvSpPr>
              <p:cNvPr id="1158" name="Freeform 1157">
                <a:extLst>
                  <a:ext uri="{FF2B5EF4-FFF2-40B4-BE49-F238E27FC236}">
                    <a16:creationId xmlns:a16="http://schemas.microsoft.com/office/drawing/2014/main" id="{1D28088C-9593-AF1F-55AC-6BF61E8CD16E}"/>
                  </a:ext>
                </a:extLst>
              </p:cNvPr>
              <p:cNvSpPr/>
              <p:nvPr/>
            </p:nvSpPr>
            <p:spPr>
              <a:xfrm>
                <a:off x="9953540" y="4126213"/>
                <a:ext cx="27310" cy="40084"/>
              </a:xfrm>
              <a:custGeom>
                <a:avLst/>
                <a:gdLst>
                  <a:gd name="csX0" fmla="*/ 415 w 27310"/>
                  <a:gd name="csY0" fmla="*/ 5286 h 40084"/>
                  <a:gd name="csX1" fmla="*/ 10583 w 27310"/>
                  <a:gd name="csY1" fmla="*/ 10643 h 40084"/>
                  <a:gd name="csX2" fmla="*/ 20573 w 27310"/>
                  <a:gd name="csY2" fmla="*/ 17698 h 40084"/>
                  <a:gd name="csX3" fmla="*/ 15221 w 27310"/>
                  <a:gd name="csY3" fmla="*/ 28056 h 40084"/>
                  <a:gd name="csX4" fmla="*/ 12635 w 27310"/>
                  <a:gd name="csY4" fmla="*/ 31717 h 40084"/>
                  <a:gd name="csX5" fmla="*/ 7194 w 27310"/>
                  <a:gd name="csY5" fmla="*/ 33414 h 40084"/>
                  <a:gd name="csX6" fmla="*/ 12010 w 27310"/>
                  <a:gd name="csY6" fmla="*/ 40022 h 40084"/>
                  <a:gd name="csX7" fmla="*/ 27084 w 27310"/>
                  <a:gd name="csY7" fmla="*/ 16358 h 40084"/>
                  <a:gd name="csX8" fmla="*/ 18164 w 27310"/>
                  <a:gd name="csY8" fmla="*/ 1178 h 40084"/>
                  <a:gd name="csX9" fmla="*/ 415 w 27310"/>
                  <a:gd name="csY9" fmla="*/ 5375 h 40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310" h="40084">
                    <a:moveTo>
                      <a:pt x="415" y="5286"/>
                    </a:moveTo>
                    <a:cubicBezTo>
                      <a:pt x="-2082" y="11000"/>
                      <a:pt x="7372" y="10643"/>
                      <a:pt x="10583" y="10643"/>
                    </a:cubicBezTo>
                    <a:cubicBezTo>
                      <a:pt x="15043" y="10643"/>
                      <a:pt x="19503" y="12876"/>
                      <a:pt x="20573" y="17698"/>
                    </a:cubicBezTo>
                    <a:cubicBezTo>
                      <a:pt x="21643" y="22698"/>
                      <a:pt x="17986" y="24931"/>
                      <a:pt x="15221" y="28056"/>
                    </a:cubicBezTo>
                    <a:cubicBezTo>
                      <a:pt x="14329" y="29128"/>
                      <a:pt x="13794" y="30914"/>
                      <a:pt x="12635" y="31717"/>
                    </a:cubicBezTo>
                    <a:cubicBezTo>
                      <a:pt x="11207" y="32699"/>
                      <a:pt x="8621" y="31896"/>
                      <a:pt x="7194" y="33414"/>
                    </a:cubicBezTo>
                    <a:cubicBezTo>
                      <a:pt x="4072" y="36628"/>
                      <a:pt x="8532" y="39665"/>
                      <a:pt x="12010" y="40022"/>
                    </a:cubicBezTo>
                    <a:cubicBezTo>
                      <a:pt x="24586" y="41183"/>
                      <a:pt x="28333" y="25913"/>
                      <a:pt x="27084" y="16358"/>
                    </a:cubicBezTo>
                    <a:cubicBezTo>
                      <a:pt x="26370" y="11268"/>
                      <a:pt x="22892" y="3767"/>
                      <a:pt x="18164" y="1178"/>
                    </a:cubicBezTo>
                    <a:cubicBezTo>
                      <a:pt x="13616" y="-1323"/>
                      <a:pt x="2734" y="196"/>
                      <a:pt x="415" y="5375"/>
                    </a:cubicBezTo>
                    <a:close/>
                  </a:path>
                </a:pathLst>
              </a:custGeom>
              <a:grpFill/>
              <a:ln w="3175" cap="flat">
                <a:solidFill>
                  <a:schemeClr val="bg1">
                    <a:lumMod val="85000"/>
                  </a:schemeClr>
                </a:solidFill>
                <a:prstDash val="solid"/>
                <a:miter/>
              </a:ln>
            </p:spPr>
            <p:txBody>
              <a:bodyPr/>
              <a:lstStyle/>
              <a:p>
                <a:endParaRPr lang="en-US"/>
              </a:p>
            </p:txBody>
          </p:sp>
          <p:sp>
            <p:nvSpPr>
              <p:cNvPr id="1159" name="Freeform 1158">
                <a:extLst>
                  <a:ext uri="{FF2B5EF4-FFF2-40B4-BE49-F238E27FC236}">
                    <a16:creationId xmlns:a16="http://schemas.microsoft.com/office/drawing/2014/main" id="{0A3D1732-D5E4-D772-768F-AE1192819EE9}"/>
                  </a:ext>
                </a:extLst>
              </p:cNvPr>
              <p:cNvSpPr/>
              <p:nvPr/>
            </p:nvSpPr>
            <p:spPr>
              <a:xfrm>
                <a:off x="9939865" y="4142783"/>
                <a:ext cx="14368" cy="23994"/>
              </a:xfrm>
              <a:custGeom>
                <a:avLst/>
                <a:gdLst>
                  <a:gd name="csX0" fmla="*/ 1781 w 14368"/>
                  <a:gd name="csY0" fmla="*/ 20416 h 23994"/>
                  <a:gd name="csX1" fmla="*/ 13287 w 14368"/>
                  <a:gd name="csY1" fmla="*/ 22023 h 23994"/>
                  <a:gd name="csX2" fmla="*/ 9987 w 14368"/>
                  <a:gd name="csY2" fmla="*/ 14701 h 23994"/>
                  <a:gd name="csX3" fmla="*/ 11860 w 14368"/>
                  <a:gd name="csY3" fmla="*/ 5414 h 23994"/>
                  <a:gd name="csX4" fmla="*/ 2405 w 14368"/>
                  <a:gd name="csY4" fmla="*/ 2824 h 23994"/>
                  <a:gd name="csX5" fmla="*/ 1781 w 14368"/>
                  <a:gd name="csY5" fmla="*/ 20416 h 23994"/>
                </a:gdLst>
                <a:ahLst/>
                <a:cxnLst>
                  <a:cxn ang="0">
                    <a:pos x="csX0" y="csY0"/>
                  </a:cxn>
                  <a:cxn ang="0">
                    <a:pos x="csX1" y="csY1"/>
                  </a:cxn>
                  <a:cxn ang="0">
                    <a:pos x="csX2" y="csY2"/>
                  </a:cxn>
                  <a:cxn ang="0">
                    <a:pos x="csX3" y="csY3"/>
                  </a:cxn>
                  <a:cxn ang="0">
                    <a:pos x="csX4" y="csY4"/>
                  </a:cxn>
                  <a:cxn ang="0">
                    <a:pos x="csX5" y="csY5"/>
                  </a:cxn>
                </a:cxnLst>
                <a:rect l="l" t="t" r="r" b="b"/>
                <a:pathLst>
                  <a:path w="14368" h="23994">
                    <a:moveTo>
                      <a:pt x="1781" y="20416"/>
                    </a:moveTo>
                    <a:cubicBezTo>
                      <a:pt x="4189" y="23720"/>
                      <a:pt x="10254" y="25684"/>
                      <a:pt x="13287" y="22023"/>
                    </a:cubicBezTo>
                    <a:cubicBezTo>
                      <a:pt x="16587" y="17915"/>
                      <a:pt x="11414" y="17290"/>
                      <a:pt x="9987" y="14701"/>
                    </a:cubicBezTo>
                    <a:cubicBezTo>
                      <a:pt x="8381" y="11664"/>
                      <a:pt x="11146" y="8360"/>
                      <a:pt x="11860" y="5414"/>
                    </a:cubicBezTo>
                    <a:cubicBezTo>
                      <a:pt x="13465" y="-1194"/>
                      <a:pt x="5438" y="-1373"/>
                      <a:pt x="2405" y="2824"/>
                    </a:cubicBezTo>
                    <a:cubicBezTo>
                      <a:pt x="-449" y="6664"/>
                      <a:pt x="-895" y="16665"/>
                      <a:pt x="1781" y="20416"/>
                    </a:cubicBezTo>
                    <a:close/>
                  </a:path>
                </a:pathLst>
              </a:custGeom>
              <a:grpFill/>
              <a:ln w="3175" cap="flat">
                <a:solidFill>
                  <a:schemeClr val="bg1">
                    <a:lumMod val="85000"/>
                  </a:schemeClr>
                </a:solidFill>
                <a:prstDash val="solid"/>
                <a:miter/>
              </a:ln>
            </p:spPr>
            <p:txBody>
              <a:bodyPr/>
              <a:lstStyle/>
              <a:p>
                <a:endParaRPr lang="en-US"/>
              </a:p>
            </p:txBody>
          </p:sp>
          <p:sp>
            <p:nvSpPr>
              <p:cNvPr id="1160" name="Freeform 1159">
                <a:extLst>
                  <a:ext uri="{FF2B5EF4-FFF2-40B4-BE49-F238E27FC236}">
                    <a16:creationId xmlns:a16="http://schemas.microsoft.com/office/drawing/2014/main" id="{FE027F85-F951-E525-A1ED-F2BD1AB4FBB0}"/>
                  </a:ext>
                </a:extLst>
              </p:cNvPr>
              <p:cNvSpPr/>
              <p:nvPr/>
            </p:nvSpPr>
            <p:spPr>
              <a:xfrm>
                <a:off x="9544757" y="4082559"/>
                <a:ext cx="6953" cy="7762"/>
              </a:xfrm>
              <a:custGeom>
                <a:avLst/>
                <a:gdLst>
                  <a:gd name="csX0" fmla="*/ 1585 w 6953"/>
                  <a:gd name="csY0" fmla="*/ 7059 h 7762"/>
                  <a:gd name="csX1" fmla="*/ 6134 w 6953"/>
                  <a:gd name="csY1" fmla="*/ 1076 h 7762"/>
                  <a:gd name="csX2" fmla="*/ 1585 w 6953"/>
                  <a:gd name="csY2" fmla="*/ 7059 h 7762"/>
                </a:gdLst>
                <a:ahLst/>
                <a:cxnLst>
                  <a:cxn ang="0">
                    <a:pos x="csX0" y="csY0"/>
                  </a:cxn>
                  <a:cxn ang="0">
                    <a:pos x="csX1" y="csY1"/>
                  </a:cxn>
                  <a:cxn ang="0">
                    <a:pos x="csX2" y="csY2"/>
                  </a:cxn>
                </a:cxnLst>
                <a:rect l="l" t="t" r="r" b="b"/>
                <a:pathLst>
                  <a:path w="6953" h="7762">
                    <a:moveTo>
                      <a:pt x="1585" y="7059"/>
                    </a:moveTo>
                    <a:cubicBezTo>
                      <a:pt x="5509" y="9738"/>
                      <a:pt x="8453" y="4113"/>
                      <a:pt x="6134" y="1076"/>
                    </a:cubicBezTo>
                    <a:cubicBezTo>
                      <a:pt x="3190" y="-2585"/>
                      <a:pt x="-2875" y="4023"/>
                      <a:pt x="1585" y="7059"/>
                    </a:cubicBezTo>
                    <a:close/>
                  </a:path>
                </a:pathLst>
              </a:custGeom>
              <a:grpFill/>
              <a:ln w="3175" cap="flat">
                <a:solidFill>
                  <a:schemeClr val="bg1">
                    <a:lumMod val="85000"/>
                  </a:schemeClr>
                </a:solidFill>
                <a:prstDash val="solid"/>
                <a:miter/>
              </a:ln>
            </p:spPr>
            <p:txBody>
              <a:bodyPr/>
              <a:lstStyle/>
              <a:p>
                <a:endParaRPr lang="en-US"/>
              </a:p>
            </p:txBody>
          </p:sp>
          <p:sp>
            <p:nvSpPr>
              <p:cNvPr id="1161" name="Freeform 1160">
                <a:extLst>
                  <a:ext uri="{FF2B5EF4-FFF2-40B4-BE49-F238E27FC236}">
                    <a16:creationId xmlns:a16="http://schemas.microsoft.com/office/drawing/2014/main" id="{EEC0C4B7-4DD4-80ED-2CF6-79E986CE408C}"/>
                  </a:ext>
                </a:extLst>
              </p:cNvPr>
              <p:cNvSpPr/>
              <p:nvPr/>
            </p:nvSpPr>
            <p:spPr>
              <a:xfrm>
                <a:off x="9529304" y="4085783"/>
                <a:ext cx="7165" cy="6824"/>
              </a:xfrm>
              <a:custGeom>
                <a:avLst/>
                <a:gdLst>
                  <a:gd name="csX0" fmla="*/ 6692 w 7165"/>
                  <a:gd name="csY0" fmla="*/ 4907 h 6824"/>
                  <a:gd name="csX1" fmla="*/ 2 w 7165"/>
                  <a:gd name="csY1" fmla="*/ 3657 h 6824"/>
                  <a:gd name="csX2" fmla="*/ 6692 w 7165"/>
                  <a:gd name="csY2" fmla="*/ 4907 h 6824"/>
                </a:gdLst>
                <a:ahLst/>
                <a:cxnLst>
                  <a:cxn ang="0">
                    <a:pos x="csX0" y="csY0"/>
                  </a:cxn>
                  <a:cxn ang="0">
                    <a:pos x="csX1" y="csY1"/>
                  </a:cxn>
                  <a:cxn ang="0">
                    <a:pos x="csX2" y="csY2"/>
                  </a:cxn>
                </a:cxnLst>
                <a:rect l="l" t="t" r="r" b="b"/>
                <a:pathLst>
                  <a:path w="7165" h="6824">
                    <a:moveTo>
                      <a:pt x="6692" y="4907"/>
                    </a:moveTo>
                    <a:cubicBezTo>
                      <a:pt x="9368" y="-1076"/>
                      <a:pt x="-176" y="-1701"/>
                      <a:pt x="2" y="3657"/>
                    </a:cubicBezTo>
                    <a:cubicBezTo>
                      <a:pt x="91" y="7139"/>
                      <a:pt x="5265" y="8032"/>
                      <a:pt x="6692" y="4907"/>
                    </a:cubicBezTo>
                    <a:close/>
                  </a:path>
                </a:pathLst>
              </a:custGeom>
              <a:grpFill/>
              <a:ln w="3175" cap="flat">
                <a:solidFill>
                  <a:schemeClr val="bg1">
                    <a:lumMod val="85000"/>
                  </a:schemeClr>
                </a:solidFill>
                <a:prstDash val="solid"/>
                <a:miter/>
              </a:ln>
            </p:spPr>
            <p:txBody>
              <a:bodyPr/>
              <a:lstStyle/>
              <a:p>
                <a:endParaRPr lang="en-US"/>
              </a:p>
            </p:txBody>
          </p:sp>
          <p:sp>
            <p:nvSpPr>
              <p:cNvPr id="1162" name="Freeform 1161">
                <a:extLst>
                  <a:ext uri="{FF2B5EF4-FFF2-40B4-BE49-F238E27FC236}">
                    <a16:creationId xmlns:a16="http://schemas.microsoft.com/office/drawing/2014/main" id="{1092B7AB-8199-B308-D26F-27D2E0025E36}"/>
                  </a:ext>
                </a:extLst>
              </p:cNvPr>
              <p:cNvSpPr/>
              <p:nvPr/>
            </p:nvSpPr>
            <p:spPr>
              <a:xfrm>
                <a:off x="9517281" y="4090151"/>
                <a:ext cx="8312" cy="8845"/>
              </a:xfrm>
              <a:custGeom>
                <a:avLst/>
                <a:gdLst>
                  <a:gd name="csX0" fmla="*/ 3463 w 8312"/>
                  <a:gd name="csY0" fmla="*/ 8843 h 8845"/>
                  <a:gd name="csX1" fmla="*/ 4979 w 8312"/>
                  <a:gd name="csY1" fmla="*/ 3 h 8845"/>
                  <a:gd name="csX2" fmla="*/ 3463 w 8312"/>
                  <a:gd name="csY2" fmla="*/ 8843 h 8845"/>
                </a:gdLst>
                <a:ahLst/>
                <a:cxnLst>
                  <a:cxn ang="0">
                    <a:pos x="csX0" y="csY0"/>
                  </a:cxn>
                  <a:cxn ang="0">
                    <a:pos x="csX1" y="csY1"/>
                  </a:cxn>
                  <a:cxn ang="0">
                    <a:pos x="csX2" y="csY2"/>
                  </a:cxn>
                </a:cxnLst>
                <a:rect l="l" t="t" r="r" b="b"/>
                <a:pathLst>
                  <a:path w="8312" h="8845">
                    <a:moveTo>
                      <a:pt x="3463" y="8843"/>
                    </a:moveTo>
                    <a:cubicBezTo>
                      <a:pt x="8190" y="9021"/>
                      <a:pt x="10776" y="-176"/>
                      <a:pt x="4979" y="3"/>
                    </a:cubicBezTo>
                    <a:cubicBezTo>
                      <a:pt x="73" y="181"/>
                      <a:pt x="-2513" y="8575"/>
                      <a:pt x="3463" y="8843"/>
                    </a:cubicBezTo>
                    <a:close/>
                  </a:path>
                </a:pathLst>
              </a:custGeom>
              <a:grpFill/>
              <a:ln w="3175" cap="flat">
                <a:solidFill>
                  <a:schemeClr val="bg1">
                    <a:lumMod val="85000"/>
                  </a:schemeClr>
                </a:solidFill>
                <a:prstDash val="solid"/>
                <a:miter/>
              </a:ln>
            </p:spPr>
            <p:txBody>
              <a:bodyPr/>
              <a:lstStyle/>
              <a:p>
                <a:endParaRPr lang="en-US"/>
              </a:p>
            </p:txBody>
          </p:sp>
          <p:sp>
            <p:nvSpPr>
              <p:cNvPr id="1163" name="Freeform 1162">
                <a:extLst>
                  <a:ext uri="{FF2B5EF4-FFF2-40B4-BE49-F238E27FC236}">
                    <a16:creationId xmlns:a16="http://schemas.microsoft.com/office/drawing/2014/main" id="{21CF8827-ABD7-FC8D-3CA0-73A5920E68DC}"/>
                  </a:ext>
                </a:extLst>
              </p:cNvPr>
              <p:cNvSpPr/>
              <p:nvPr/>
            </p:nvSpPr>
            <p:spPr>
              <a:xfrm>
                <a:off x="9502619" y="4101323"/>
                <a:ext cx="9129" cy="11278"/>
              </a:xfrm>
              <a:custGeom>
                <a:avLst/>
                <a:gdLst>
                  <a:gd name="csX0" fmla="*/ 8135 w 9129"/>
                  <a:gd name="csY0" fmla="*/ 9280 h 11278"/>
                  <a:gd name="csX1" fmla="*/ 18 w 9129"/>
                  <a:gd name="csY1" fmla="*/ 3565 h 11278"/>
                  <a:gd name="csX2" fmla="*/ 8135 w 9129"/>
                  <a:gd name="csY2" fmla="*/ 9280 h 11278"/>
                </a:gdLst>
                <a:ahLst/>
                <a:cxnLst>
                  <a:cxn ang="0">
                    <a:pos x="csX0" y="csY0"/>
                  </a:cxn>
                  <a:cxn ang="0">
                    <a:pos x="csX1" y="csY1"/>
                  </a:cxn>
                  <a:cxn ang="0">
                    <a:pos x="csX2" y="csY2"/>
                  </a:cxn>
                </a:cxnLst>
                <a:rect l="l" t="t" r="r" b="b"/>
                <a:pathLst>
                  <a:path w="9129" h="11278">
                    <a:moveTo>
                      <a:pt x="8135" y="9280"/>
                    </a:moveTo>
                    <a:cubicBezTo>
                      <a:pt x="12595" y="2493"/>
                      <a:pt x="643" y="-4383"/>
                      <a:pt x="18" y="3565"/>
                    </a:cubicBezTo>
                    <a:cubicBezTo>
                      <a:pt x="-338" y="7762"/>
                      <a:pt x="4567" y="14727"/>
                      <a:pt x="8135" y="9280"/>
                    </a:cubicBezTo>
                    <a:close/>
                  </a:path>
                </a:pathLst>
              </a:custGeom>
              <a:grpFill/>
              <a:ln w="3175" cap="flat">
                <a:solidFill>
                  <a:schemeClr val="bg1">
                    <a:lumMod val="85000"/>
                  </a:schemeClr>
                </a:solidFill>
                <a:prstDash val="solid"/>
                <a:miter/>
              </a:ln>
            </p:spPr>
            <p:txBody>
              <a:bodyPr/>
              <a:lstStyle/>
              <a:p>
                <a:endParaRPr lang="en-US"/>
              </a:p>
            </p:txBody>
          </p:sp>
          <p:sp>
            <p:nvSpPr>
              <p:cNvPr id="1164" name="Freeform 1163">
                <a:extLst>
                  <a:ext uri="{FF2B5EF4-FFF2-40B4-BE49-F238E27FC236}">
                    <a16:creationId xmlns:a16="http://schemas.microsoft.com/office/drawing/2014/main" id="{88903BB9-89BF-A023-D04C-05E5E8788E1A}"/>
                  </a:ext>
                </a:extLst>
              </p:cNvPr>
              <p:cNvSpPr/>
              <p:nvPr/>
            </p:nvSpPr>
            <p:spPr>
              <a:xfrm>
                <a:off x="9495145" y="4109195"/>
                <a:ext cx="6004" cy="7679"/>
              </a:xfrm>
              <a:custGeom>
                <a:avLst/>
                <a:gdLst>
                  <a:gd name="csX0" fmla="*/ 5976 w 6004"/>
                  <a:gd name="csY0" fmla="*/ 4444 h 7679"/>
                  <a:gd name="csX1" fmla="*/ 90 w 6004"/>
                  <a:gd name="csY1" fmla="*/ 4265 h 7679"/>
                  <a:gd name="csX2" fmla="*/ 5976 w 6004"/>
                  <a:gd name="csY2" fmla="*/ 4444 h 7679"/>
                </a:gdLst>
                <a:ahLst/>
                <a:cxnLst>
                  <a:cxn ang="0">
                    <a:pos x="csX0" y="csY0"/>
                  </a:cxn>
                  <a:cxn ang="0">
                    <a:pos x="csX1" y="csY1"/>
                  </a:cxn>
                  <a:cxn ang="0">
                    <a:pos x="csX2" y="csY2"/>
                  </a:cxn>
                </a:cxnLst>
                <a:rect l="l" t="t" r="r" b="b"/>
                <a:pathLst>
                  <a:path w="6004" h="7679">
                    <a:moveTo>
                      <a:pt x="5976" y="4444"/>
                    </a:moveTo>
                    <a:cubicBezTo>
                      <a:pt x="6512" y="-1361"/>
                      <a:pt x="-892" y="-1539"/>
                      <a:pt x="90" y="4265"/>
                    </a:cubicBezTo>
                    <a:cubicBezTo>
                      <a:pt x="803" y="8373"/>
                      <a:pt x="5530" y="9176"/>
                      <a:pt x="5976" y="4444"/>
                    </a:cubicBezTo>
                    <a:close/>
                  </a:path>
                </a:pathLst>
              </a:custGeom>
              <a:grpFill/>
              <a:ln w="3175" cap="flat">
                <a:solidFill>
                  <a:schemeClr val="bg1">
                    <a:lumMod val="85000"/>
                  </a:schemeClr>
                </a:solidFill>
                <a:prstDash val="solid"/>
                <a:miter/>
              </a:ln>
            </p:spPr>
            <p:txBody>
              <a:bodyPr/>
              <a:lstStyle/>
              <a:p>
                <a:endParaRPr lang="en-US"/>
              </a:p>
            </p:txBody>
          </p:sp>
          <p:sp>
            <p:nvSpPr>
              <p:cNvPr id="1165" name="Freeform 1164">
                <a:extLst>
                  <a:ext uri="{FF2B5EF4-FFF2-40B4-BE49-F238E27FC236}">
                    <a16:creationId xmlns:a16="http://schemas.microsoft.com/office/drawing/2014/main" id="{AF9C864A-DD45-D2B7-4D2E-E6DC4F32F470}"/>
                  </a:ext>
                </a:extLst>
              </p:cNvPr>
              <p:cNvSpPr/>
              <p:nvPr/>
            </p:nvSpPr>
            <p:spPr>
              <a:xfrm>
                <a:off x="9470277" y="4093672"/>
                <a:ext cx="13961" cy="14933"/>
              </a:xfrm>
              <a:custGeom>
                <a:avLst/>
                <a:gdLst>
                  <a:gd name="csX0" fmla="*/ 6316 w 13961"/>
                  <a:gd name="csY0" fmla="*/ 14877 h 14933"/>
                  <a:gd name="csX1" fmla="*/ 13808 w 13961"/>
                  <a:gd name="csY1" fmla="*/ 8180 h 14933"/>
                  <a:gd name="csX2" fmla="*/ 10241 w 13961"/>
                  <a:gd name="csY2" fmla="*/ 500 h 14933"/>
                  <a:gd name="csX3" fmla="*/ 4532 w 13961"/>
                  <a:gd name="csY3" fmla="*/ 3090 h 14933"/>
                  <a:gd name="csX4" fmla="*/ 73 w 13961"/>
                  <a:gd name="csY4" fmla="*/ 11841 h 14933"/>
                  <a:gd name="csX5" fmla="*/ 6316 w 13961"/>
                  <a:gd name="csY5" fmla="*/ 14877 h 14933"/>
                </a:gdLst>
                <a:ahLst/>
                <a:cxnLst>
                  <a:cxn ang="0">
                    <a:pos x="csX0" y="csY0"/>
                  </a:cxn>
                  <a:cxn ang="0">
                    <a:pos x="csX1" y="csY1"/>
                  </a:cxn>
                  <a:cxn ang="0">
                    <a:pos x="csX2" y="csY2"/>
                  </a:cxn>
                  <a:cxn ang="0">
                    <a:pos x="csX3" y="csY3"/>
                  </a:cxn>
                  <a:cxn ang="0">
                    <a:pos x="csX4" y="csY4"/>
                  </a:cxn>
                  <a:cxn ang="0">
                    <a:pos x="csX5" y="csY5"/>
                  </a:cxn>
                </a:cxnLst>
                <a:rect l="l" t="t" r="r" b="b"/>
                <a:pathLst>
                  <a:path w="13961" h="14933">
                    <a:moveTo>
                      <a:pt x="6316" y="14877"/>
                    </a:moveTo>
                    <a:cubicBezTo>
                      <a:pt x="9795" y="14341"/>
                      <a:pt x="12916" y="11573"/>
                      <a:pt x="13808" y="8180"/>
                    </a:cubicBezTo>
                    <a:cubicBezTo>
                      <a:pt x="14522" y="5500"/>
                      <a:pt x="12649" y="1750"/>
                      <a:pt x="10241" y="500"/>
                    </a:cubicBezTo>
                    <a:cubicBezTo>
                      <a:pt x="7476" y="-929"/>
                      <a:pt x="6049" y="947"/>
                      <a:pt x="4532" y="3090"/>
                    </a:cubicBezTo>
                    <a:cubicBezTo>
                      <a:pt x="3016" y="5233"/>
                      <a:pt x="-552" y="9072"/>
                      <a:pt x="73" y="11841"/>
                    </a:cubicBezTo>
                    <a:cubicBezTo>
                      <a:pt x="697" y="14519"/>
                      <a:pt x="3997" y="15144"/>
                      <a:pt x="6316" y="14877"/>
                    </a:cubicBezTo>
                    <a:close/>
                  </a:path>
                </a:pathLst>
              </a:custGeom>
              <a:grpFill/>
              <a:ln w="3175" cap="flat">
                <a:solidFill>
                  <a:schemeClr val="bg1">
                    <a:lumMod val="85000"/>
                  </a:schemeClr>
                </a:solidFill>
                <a:prstDash val="solid"/>
                <a:miter/>
              </a:ln>
            </p:spPr>
            <p:txBody>
              <a:bodyPr/>
              <a:lstStyle/>
              <a:p>
                <a:endParaRPr lang="en-US"/>
              </a:p>
            </p:txBody>
          </p:sp>
        </p:grpSp>
        <p:sp>
          <p:nvSpPr>
            <p:cNvPr id="951" name="Freeform 950">
              <a:extLst>
                <a:ext uri="{FF2B5EF4-FFF2-40B4-BE49-F238E27FC236}">
                  <a16:creationId xmlns:a16="http://schemas.microsoft.com/office/drawing/2014/main" id="{4B4A3611-6981-4042-6CFE-694226FB7738}"/>
                </a:ext>
              </a:extLst>
            </p:cNvPr>
            <p:cNvSpPr/>
            <p:nvPr/>
          </p:nvSpPr>
          <p:spPr>
            <a:xfrm>
              <a:off x="10715753" y="2860893"/>
              <a:ext cx="492015" cy="275213"/>
            </a:xfrm>
            <a:custGeom>
              <a:avLst/>
              <a:gdLst>
                <a:gd name="csX0" fmla="*/ 491900 w 492015"/>
                <a:gd name="csY0" fmla="*/ 11698 h 275213"/>
                <a:gd name="csX1" fmla="*/ 491900 w 492015"/>
                <a:gd name="csY1" fmla="*/ 10805 h 275213"/>
                <a:gd name="csX2" fmla="*/ 479145 w 492015"/>
                <a:gd name="csY2" fmla="*/ 10358 h 275213"/>
                <a:gd name="csX3" fmla="*/ 471564 w 492015"/>
                <a:gd name="csY3" fmla="*/ 3840 h 275213"/>
                <a:gd name="csX4" fmla="*/ 411983 w 492015"/>
                <a:gd name="csY4" fmla="*/ 5447 h 275213"/>
                <a:gd name="csX5" fmla="*/ 397891 w 492015"/>
                <a:gd name="csY5" fmla="*/ 0 h 275213"/>
                <a:gd name="csX6" fmla="*/ 1784 w 492015"/>
                <a:gd name="csY6" fmla="*/ 0 h 275213"/>
                <a:gd name="csX7" fmla="*/ 0 w 492015"/>
                <a:gd name="csY7" fmla="*/ 55364 h 275213"/>
                <a:gd name="csX8" fmla="*/ 3122 w 492015"/>
                <a:gd name="csY8" fmla="*/ 257979 h 275213"/>
                <a:gd name="csX9" fmla="*/ 122819 w 492015"/>
                <a:gd name="csY9" fmla="*/ 260033 h 275213"/>
                <a:gd name="csX10" fmla="*/ 124246 w 492015"/>
                <a:gd name="csY10" fmla="*/ 275213 h 275213"/>
                <a:gd name="csX11" fmla="*/ 355435 w 492015"/>
                <a:gd name="csY11" fmla="*/ 273784 h 275213"/>
                <a:gd name="csX12" fmla="*/ 356148 w 492015"/>
                <a:gd name="csY12" fmla="*/ 262176 h 275213"/>
                <a:gd name="csX13" fmla="*/ 465945 w 492015"/>
                <a:gd name="csY13" fmla="*/ 262801 h 275213"/>
                <a:gd name="csX14" fmla="*/ 467640 w 492015"/>
                <a:gd name="csY14" fmla="*/ 249495 h 275213"/>
                <a:gd name="csX15" fmla="*/ 469869 w 492015"/>
                <a:gd name="csY15" fmla="*/ 223064 h 275213"/>
                <a:gd name="csX16" fmla="*/ 471475 w 492015"/>
                <a:gd name="csY16" fmla="*/ 200025 h 275213"/>
                <a:gd name="csX17" fmla="*/ 470137 w 492015"/>
                <a:gd name="csY17" fmla="*/ 185648 h 275213"/>
                <a:gd name="csX18" fmla="*/ 465410 w 492015"/>
                <a:gd name="csY18" fmla="*/ 181541 h 275213"/>
                <a:gd name="csX19" fmla="*/ 461931 w 492015"/>
                <a:gd name="csY19" fmla="*/ 173950 h 275213"/>
                <a:gd name="csX20" fmla="*/ 461575 w 492015"/>
                <a:gd name="csY20" fmla="*/ 167075 h 275213"/>
                <a:gd name="csX21" fmla="*/ 466748 w 492015"/>
                <a:gd name="csY21" fmla="*/ 172432 h 275213"/>
                <a:gd name="csX22" fmla="*/ 472189 w 492015"/>
                <a:gd name="csY22" fmla="*/ 161092 h 275213"/>
                <a:gd name="csX23" fmla="*/ 475667 w 492015"/>
                <a:gd name="csY23" fmla="*/ 138767 h 275213"/>
                <a:gd name="csX24" fmla="*/ 479324 w 492015"/>
                <a:gd name="csY24" fmla="*/ 110014 h 275213"/>
                <a:gd name="csX25" fmla="*/ 482624 w 492015"/>
                <a:gd name="csY25" fmla="*/ 83850 h 275213"/>
                <a:gd name="csX26" fmla="*/ 486549 w 492015"/>
                <a:gd name="csY26" fmla="*/ 53489 h 275213"/>
                <a:gd name="csX27" fmla="*/ 489492 w 492015"/>
                <a:gd name="csY27" fmla="*/ 40719 h 275213"/>
                <a:gd name="csX28" fmla="*/ 491900 w 492015"/>
                <a:gd name="csY28" fmla="*/ 11609 h 2752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492015" h="275213">
                  <a:moveTo>
                    <a:pt x="491900" y="11698"/>
                  </a:moveTo>
                  <a:cubicBezTo>
                    <a:pt x="491900" y="11698"/>
                    <a:pt x="491900" y="11073"/>
                    <a:pt x="491900" y="10805"/>
                  </a:cubicBezTo>
                  <a:lnTo>
                    <a:pt x="479145" y="10358"/>
                  </a:lnTo>
                  <a:lnTo>
                    <a:pt x="471564" y="3840"/>
                  </a:lnTo>
                  <a:lnTo>
                    <a:pt x="411983" y="5447"/>
                  </a:lnTo>
                  <a:lnTo>
                    <a:pt x="397891" y="0"/>
                  </a:lnTo>
                  <a:lnTo>
                    <a:pt x="1784" y="0"/>
                  </a:lnTo>
                  <a:lnTo>
                    <a:pt x="0" y="55364"/>
                  </a:lnTo>
                  <a:lnTo>
                    <a:pt x="3122" y="257979"/>
                  </a:lnTo>
                  <a:lnTo>
                    <a:pt x="122819" y="260033"/>
                  </a:lnTo>
                  <a:lnTo>
                    <a:pt x="124246" y="275213"/>
                  </a:lnTo>
                  <a:lnTo>
                    <a:pt x="355435" y="273784"/>
                  </a:lnTo>
                  <a:lnTo>
                    <a:pt x="356148" y="262176"/>
                  </a:lnTo>
                  <a:lnTo>
                    <a:pt x="465945" y="262801"/>
                  </a:lnTo>
                  <a:cubicBezTo>
                    <a:pt x="466213" y="258247"/>
                    <a:pt x="466659" y="253782"/>
                    <a:pt x="467640" y="249495"/>
                  </a:cubicBezTo>
                  <a:cubicBezTo>
                    <a:pt x="469691" y="240477"/>
                    <a:pt x="469780" y="232351"/>
                    <a:pt x="469869" y="223064"/>
                  </a:cubicBezTo>
                  <a:cubicBezTo>
                    <a:pt x="469869" y="215652"/>
                    <a:pt x="469869" y="207258"/>
                    <a:pt x="471475" y="200025"/>
                  </a:cubicBezTo>
                  <a:cubicBezTo>
                    <a:pt x="472456" y="195649"/>
                    <a:pt x="474240" y="189399"/>
                    <a:pt x="470137" y="185648"/>
                  </a:cubicBezTo>
                  <a:cubicBezTo>
                    <a:pt x="468353" y="184041"/>
                    <a:pt x="466926" y="184220"/>
                    <a:pt x="465410" y="181541"/>
                  </a:cubicBezTo>
                  <a:cubicBezTo>
                    <a:pt x="464072" y="179219"/>
                    <a:pt x="462823" y="176361"/>
                    <a:pt x="461931" y="173950"/>
                  </a:cubicBezTo>
                  <a:cubicBezTo>
                    <a:pt x="461485" y="172790"/>
                    <a:pt x="459612" y="167610"/>
                    <a:pt x="461575" y="167075"/>
                  </a:cubicBezTo>
                  <a:cubicBezTo>
                    <a:pt x="462734" y="166717"/>
                    <a:pt x="464964" y="172075"/>
                    <a:pt x="466748" y="172432"/>
                  </a:cubicBezTo>
                  <a:cubicBezTo>
                    <a:pt x="472456" y="173683"/>
                    <a:pt x="472099" y="164306"/>
                    <a:pt x="472189" y="161092"/>
                  </a:cubicBezTo>
                  <a:cubicBezTo>
                    <a:pt x="472634" y="153591"/>
                    <a:pt x="475310" y="146358"/>
                    <a:pt x="475667" y="138767"/>
                  </a:cubicBezTo>
                  <a:cubicBezTo>
                    <a:pt x="476113" y="129034"/>
                    <a:pt x="478967" y="119658"/>
                    <a:pt x="479324" y="110014"/>
                  </a:cubicBezTo>
                  <a:cubicBezTo>
                    <a:pt x="479592" y="101174"/>
                    <a:pt x="481822" y="92690"/>
                    <a:pt x="482624" y="83850"/>
                  </a:cubicBezTo>
                  <a:cubicBezTo>
                    <a:pt x="483605" y="73581"/>
                    <a:pt x="485032" y="63669"/>
                    <a:pt x="486549" y="53489"/>
                  </a:cubicBezTo>
                  <a:cubicBezTo>
                    <a:pt x="487173" y="49203"/>
                    <a:pt x="488778" y="45095"/>
                    <a:pt x="489492" y="40719"/>
                  </a:cubicBezTo>
                  <a:cubicBezTo>
                    <a:pt x="491008" y="31165"/>
                    <a:pt x="492436" y="21342"/>
                    <a:pt x="491900" y="11609"/>
                  </a:cubicBezTo>
                  <a:close/>
                </a:path>
              </a:pathLst>
            </a:custGeom>
            <a:grpFill/>
            <a:ln w="3175" cap="flat">
              <a:solidFill>
                <a:schemeClr val="bg1">
                  <a:lumMod val="85000"/>
                </a:schemeClr>
              </a:solidFill>
              <a:prstDash val="solid"/>
              <a:miter/>
            </a:ln>
          </p:spPr>
          <p:txBody>
            <a:bodyPr/>
            <a:lstStyle/>
            <a:p>
              <a:endParaRPr lang="en-US"/>
            </a:p>
          </p:txBody>
        </p:sp>
        <p:grpSp>
          <p:nvGrpSpPr>
            <p:cNvPr id="952" name="Graphic 10">
              <a:extLst>
                <a:ext uri="{FF2B5EF4-FFF2-40B4-BE49-F238E27FC236}">
                  <a16:creationId xmlns:a16="http://schemas.microsoft.com/office/drawing/2014/main" id="{EA2692AF-3AE7-8962-E57C-A21B39A5ED69}"/>
                </a:ext>
              </a:extLst>
            </p:cNvPr>
            <p:cNvGrpSpPr/>
            <p:nvPr/>
          </p:nvGrpSpPr>
          <p:grpSpPr>
            <a:xfrm>
              <a:off x="10718875" y="3118961"/>
              <a:ext cx="463401" cy="666536"/>
              <a:chOff x="10718875" y="3118961"/>
              <a:chExt cx="463401" cy="666536"/>
            </a:xfrm>
            <a:grpFill/>
          </p:grpSpPr>
          <p:sp>
            <p:nvSpPr>
              <p:cNvPr id="953" name="Freeform 952">
                <a:extLst>
                  <a:ext uri="{FF2B5EF4-FFF2-40B4-BE49-F238E27FC236}">
                    <a16:creationId xmlns:a16="http://schemas.microsoft.com/office/drawing/2014/main" id="{630A17C3-D1FB-A442-2066-5F12AEC19310}"/>
                  </a:ext>
                </a:extLst>
              </p:cNvPr>
              <p:cNvSpPr/>
              <p:nvPr/>
            </p:nvSpPr>
            <p:spPr>
              <a:xfrm>
                <a:off x="10718875" y="3118961"/>
                <a:ext cx="462377" cy="616790"/>
              </a:xfrm>
              <a:custGeom>
                <a:avLst/>
                <a:gdLst>
                  <a:gd name="csX0" fmla="*/ 352313 w 462377"/>
                  <a:gd name="csY0" fmla="*/ 15805 h 616790"/>
                  <a:gd name="csX1" fmla="*/ 121124 w 462377"/>
                  <a:gd name="csY1" fmla="*/ 17234 h 616790"/>
                  <a:gd name="csX2" fmla="*/ 119697 w 462377"/>
                  <a:gd name="csY2" fmla="*/ 2054 h 616790"/>
                  <a:gd name="csX3" fmla="*/ 0 w 462377"/>
                  <a:gd name="csY3" fmla="*/ 0 h 616790"/>
                  <a:gd name="csX4" fmla="*/ 1962 w 462377"/>
                  <a:gd name="csY4" fmla="*/ 128677 h 616790"/>
                  <a:gd name="csX5" fmla="*/ 1962 w 462377"/>
                  <a:gd name="csY5" fmla="*/ 449788 h 616790"/>
                  <a:gd name="csX6" fmla="*/ 8473 w 462377"/>
                  <a:gd name="csY6" fmla="*/ 450145 h 616790"/>
                  <a:gd name="csX7" fmla="*/ 8830 w 462377"/>
                  <a:gd name="csY7" fmla="*/ 536942 h 616790"/>
                  <a:gd name="csX8" fmla="*/ 11327 w 462377"/>
                  <a:gd name="csY8" fmla="*/ 536942 h 616790"/>
                  <a:gd name="csX9" fmla="*/ 11327 w 462377"/>
                  <a:gd name="csY9" fmla="*/ 584716 h 616790"/>
                  <a:gd name="csX10" fmla="*/ 22922 w 462377"/>
                  <a:gd name="csY10" fmla="*/ 586502 h 616790"/>
                  <a:gd name="csX11" fmla="*/ 34428 w 462377"/>
                  <a:gd name="csY11" fmla="*/ 594539 h 616790"/>
                  <a:gd name="csX12" fmla="*/ 40940 w 462377"/>
                  <a:gd name="csY12" fmla="*/ 581412 h 616790"/>
                  <a:gd name="csX13" fmla="*/ 48878 w 462377"/>
                  <a:gd name="csY13" fmla="*/ 583198 h 616790"/>
                  <a:gd name="csX14" fmla="*/ 47451 w 462377"/>
                  <a:gd name="csY14" fmla="*/ 594717 h 616790"/>
                  <a:gd name="csX15" fmla="*/ 51464 w 462377"/>
                  <a:gd name="csY15" fmla="*/ 600879 h 616790"/>
                  <a:gd name="csX16" fmla="*/ 59046 w 462377"/>
                  <a:gd name="csY16" fmla="*/ 595164 h 616790"/>
                  <a:gd name="csX17" fmla="*/ 60116 w 462377"/>
                  <a:gd name="csY17" fmla="*/ 604986 h 616790"/>
                  <a:gd name="csX18" fmla="*/ 66360 w 462377"/>
                  <a:gd name="csY18" fmla="*/ 608558 h 616790"/>
                  <a:gd name="csX19" fmla="*/ 68233 w 462377"/>
                  <a:gd name="csY19" fmla="*/ 598825 h 616790"/>
                  <a:gd name="csX20" fmla="*/ 73852 w 462377"/>
                  <a:gd name="csY20" fmla="*/ 602039 h 616790"/>
                  <a:gd name="csX21" fmla="*/ 92047 w 462377"/>
                  <a:gd name="csY21" fmla="*/ 608290 h 616790"/>
                  <a:gd name="csX22" fmla="*/ 88658 w 462377"/>
                  <a:gd name="csY22" fmla="*/ 602843 h 616790"/>
                  <a:gd name="csX23" fmla="*/ 82950 w 462377"/>
                  <a:gd name="csY23" fmla="*/ 595878 h 616790"/>
                  <a:gd name="csX24" fmla="*/ 87944 w 462377"/>
                  <a:gd name="csY24" fmla="*/ 596235 h 616790"/>
                  <a:gd name="csX25" fmla="*/ 91958 w 462377"/>
                  <a:gd name="csY25" fmla="*/ 594360 h 616790"/>
                  <a:gd name="csX26" fmla="*/ 94812 w 462377"/>
                  <a:gd name="csY26" fmla="*/ 599093 h 616790"/>
                  <a:gd name="csX27" fmla="*/ 99183 w 462377"/>
                  <a:gd name="csY27" fmla="*/ 605522 h 616790"/>
                  <a:gd name="csX28" fmla="*/ 97310 w 462377"/>
                  <a:gd name="csY28" fmla="*/ 611058 h 616790"/>
                  <a:gd name="csX29" fmla="*/ 106764 w 462377"/>
                  <a:gd name="csY29" fmla="*/ 614362 h 616790"/>
                  <a:gd name="csX30" fmla="*/ 107388 w 462377"/>
                  <a:gd name="csY30" fmla="*/ 604629 h 616790"/>
                  <a:gd name="csX31" fmla="*/ 110243 w 462377"/>
                  <a:gd name="csY31" fmla="*/ 597932 h 616790"/>
                  <a:gd name="csX32" fmla="*/ 111045 w 462377"/>
                  <a:gd name="csY32" fmla="*/ 592752 h 616790"/>
                  <a:gd name="csX33" fmla="*/ 117824 w 462377"/>
                  <a:gd name="csY33" fmla="*/ 586502 h 616790"/>
                  <a:gd name="csX34" fmla="*/ 121035 w 462377"/>
                  <a:gd name="csY34" fmla="*/ 590342 h 616790"/>
                  <a:gd name="csX35" fmla="*/ 126119 w 462377"/>
                  <a:gd name="csY35" fmla="*/ 592663 h 616790"/>
                  <a:gd name="csX36" fmla="*/ 130846 w 462377"/>
                  <a:gd name="csY36" fmla="*/ 592306 h 616790"/>
                  <a:gd name="csX37" fmla="*/ 137001 w 462377"/>
                  <a:gd name="csY37" fmla="*/ 593735 h 616790"/>
                  <a:gd name="csX38" fmla="*/ 143869 w 462377"/>
                  <a:gd name="csY38" fmla="*/ 587663 h 616790"/>
                  <a:gd name="csX39" fmla="*/ 147793 w 462377"/>
                  <a:gd name="csY39" fmla="*/ 582841 h 616790"/>
                  <a:gd name="csX40" fmla="*/ 137268 w 462377"/>
                  <a:gd name="csY40" fmla="*/ 583912 h 616790"/>
                  <a:gd name="csX41" fmla="*/ 128706 w 462377"/>
                  <a:gd name="csY41" fmla="*/ 578822 h 616790"/>
                  <a:gd name="csX42" fmla="*/ 137982 w 462377"/>
                  <a:gd name="csY42" fmla="*/ 573732 h 616790"/>
                  <a:gd name="csX43" fmla="*/ 151450 w 462377"/>
                  <a:gd name="csY43" fmla="*/ 573018 h 616790"/>
                  <a:gd name="csX44" fmla="*/ 159566 w 462377"/>
                  <a:gd name="csY44" fmla="*/ 564624 h 616790"/>
                  <a:gd name="csX45" fmla="*/ 165453 w 462377"/>
                  <a:gd name="csY45" fmla="*/ 566767 h 616790"/>
                  <a:gd name="csX46" fmla="*/ 158585 w 462377"/>
                  <a:gd name="csY46" fmla="*/ 574804 h 616790"/>
                  <a:gd name="csX47" fmla="*/ 157604 w 462377"/>
                  <a:gd name="csY47" fmla="*/ 581322 h 616790"/>
                  <a:gd name="csX48" fmla="*/ 170270 w 462377"/>
                  <a:gd name="csY48" fmla="*/ 576233 h 616790"/>
                  <a:gd name="csX49" fmla="*/ 183916 w 462377"/>
                  <a:gd name="csY49" fmla="*/ 560695 h 616790"/>
                  <a:gd name="csX50" fmla="*/ 187216 w 462377"/>
                  <a:gd name="csY50" fmla="*/ 567214 h 616790"/>
                  <a:gd name="csX51" fmla="*/ 186860 w 462377"/>
                  <a:gd name="csY51" fmla="*/ 570964 h 616790"/>
                  <a:gd name="csX52" fmla="*/ 191944 w 462377"/>
                  <a:gd name="csY52" fmla="*/ 571946 h 616790"/>
                  <a:gd name="csX53" fmla="*/ 196225 w 462377"/>
                  <a:gd name="csY53" fmla="*/ 565071 h 616790"/>
                  <a:gd name="csX54" fmla="*/ 207463 w 462377"/>
                  <a:gd name="csY54" fmla="*/ 569089 h 616790"/>
                  <a:gd name="csX55" fmla="*/ 208444 w 462377"/>
                  <a:gd name="csY55" fmla="*/ 569089 h 616790"/>
                  <a:gd name="csX56" fmla="*/ 207463 w 462377"/>
                  <a:gd name="csY56" fmla="*/ 560070 h 616790"/>
                  <a:gd name="csX57" fmla="*/ 203450 w 462377"/>
                  <a:gd name="csY57" fmla="*/ 555784 h 616790"/>
                  <a:gd name="csX58" fmla="*/ 201933 w 462377"/>
                  <a:gd name="csY58" fmla="*/ 551765 h 616790"/>
                  <a:gd name="csX59" fmla="*/ 194441 w 462377"/>
                  <a:gd name="csY59" fmla="*/ 549979 h 616790"/>
                  <a:gd name="csX60" fmla="*/ 189803 w 462377"/>
                  <a:gd name="csY60" fmla="*/ 549979 h 616790"/>
                  <a:gd name="csX61" fmla="*/ 187573 w 462377"/>
                  <a:gd name="csY61" fmla="*/ 554355 h 616790"/>
                  <a:gd name="csX62" fmla="*/ 180794 w 462377"/>
                  <a:gd name="csY62" fmla="*/ 552122 h 616790"/>
                  <a:gd name="csX63" fmla="*/ 184095 w 462377"/>
                  <a:gd name="csY63" fmla="*/ 544979 h 616790"/>
                  <a:gd name="csX64" fmla="*/ 189714 w 462377"/>
                  <a:gd name="csY64" fmla="*/ 538460 h 616790"/>
                  <a:gd name="csX65" fmla="*/ 199525 w 462377"/>
                  <a:gd name="csY65" fmla="*/ 542389 h 616790"/>
                  <a:gd name="csX66" fmla="*/ 203182 w 462377"/>
                  <a:gd name="csY66" fmla="*/ 540960 h 616790"/>
                  <a:gd name="csX67" fmla="*/ 209693 w 462377"/>
                  <a:gd name="csY67" fmla="*/ 543996 h 616790"/>
                  <a:gd name="csX68" fmla="*/ 215491 w 462377"/>
                  <a:gd name="csY68" fmla="*/ 540335 h 616790"/>
                  <a:gd name="csX69" fmla="*/ 222180 w 462377"/>
                  <a:gd name="csY69" fmla="*/ 541853 h 616790"/>
                  <a:gd name="csX70" fmla="*/ 229405 w 462377"/>
                  <a:gd name="csY70" fmla="*/ 540335 h 616790"/>
                  <a:gd name="csX71" fmla="*/ 230208 w 462377"/>
                  <a:gd name="csY71" fmla="*/ 548283 h 616790"/>
                  <a:gd name="csX72" fmla="*/ 240375 w 462377"/>
                  <a:gd name="csY72" fmla="*/ 548729 h 616790"/>
                  <a:gd name="csX73" fmla="*/ 248314 w 462377"/>
                  <a:gd name="csY73" fmla="*/ 546854 h 616790"/>
                  <a:gd name="csX74" fmla="*/ 254022 w 462377"/>
                  <a:gd name="csY74" fmla="*/ 542032 h 616790"/>
                  <a:gd name="csX75" fmla="*/ 264904 w 462377"/>
                  <a:gd name="csY75" fmla="*/ 540693 h 616790"/>
                  <a:gd name="csX76" fmla="*/ 262050 w 462377"/>
                  <a:gd name="csY76" fmla="*/ 548283 h 616790"/>
                  <a:gd name="csX77" fmla="*/ 269720 w 462377"/>
                  <a:gd name="csY77" fmla="*/ 551855 h 616790"/>
                  <a:gd name="csX78" fmla="*/ 274180 w 462377"/>
                  <a:gd name="csY78" fmla="*/ 560606 h 616790"/>
                  <a:gd name="csX79" fmla="*/ 277569 w 462377"/>
                  <a:gd name="csY79" fmla="*/ 564178 h 616790"/>
                  <a:gd name="csX80" fmla="*/ 279710 w 462377"/>
                  <a:gd name="csY80" fmla="*/ 571053 h 616790"/>
                  <a:gd name="csX81" fmla="*/ 289432 w 462377"/>
                  <a:gd name="csY81" fmla="*/ 576590 h 616790"/>
                  <a:gd name="csX82" fmla="*/ 296567 w 462377"/>
                  <a:gd name="csY82" fmla="*/ 575072 h 616790"/>
                  <a:gd name="csX83" fmla="*/ 283991 w 462377"/>
                  <a:gd name="csY83" fmla="*/ 560874 h 616790"/>
                  <a:gd name="csX84" fmla="*/ 281761 w 462377"/>
                  <a:gd name="csY84" fmla="*/ 549354 h 616790"/>
                  <a:gd name="csX85" fmla="*/ 275250 w 462377"/>
                  <a:gd name="csY85" fmla="*/ 544354 h 616790"/>
                  <a:gd name="csX86" fmla="*/ 277658 w 462377"/>
                  <a:gd name="csY86" fmla="*/ 541407 h 616790"/>
                  <a:gd name="csX87" fmla="*/ 276231 w 462377"/>
                  <a:gd name="csY87" fmla="*/ 537924 h 616790"/>
                  <a:gd name="csX88" fmla="*/ 274180 w 462377"/>
                  <a:gd name="csY88" fmla="*/ 529173 h 616790"/>
                  <a:gd name="csX89" fmla="*/ 278104 w 462377"/>
                  <a:gd name="csY89" fmla="*/ 519172 h 616790"/>
                  <a:gd name="csX90" fmla="*/ 287470 w 462377"/>
                  <a:gd name="csY90" fmla="*/ 518726 h 616790"/>
                  <a:gd name="csX91" fmla="*/ 293624 w 462377"/>
                  <a:gd name="csY91" fmla="*/ 513993 h 616790"/>
                  <a:gd name="csX92" fmla="*/ 290324 w 462377"/>
                  <a:gd name="csY92" fmla="*/ 506403 h 616790"/>
                  <a:gd name="csX93" fmla="*/ 304773 w 462377"/>
                  <a:gd name="csY93" fmla="*/ 498634 h 616790"/>
                  <a:gd name="csX94" fmla="*/ 304862 w 462377"/>
                  <a:gd name="csY94" fmla="*/ 485775 h 616790"/>
                  <a:gd name="csX95" fmla="*/ 311551 w 462377"/>
                  <a:gd name="csY95" fmla="*/ 474881 h 616790"/>
                  <a:gd name="csX96" fmla="*/ 323058 w 462377"/>
                  <a:gd name="csY96" fmla="*/ 473095 h 616790"/>
                  <a:gd name="csX97" fmla="*/ 330104 w 462377"/>
                  <a:gd name="csY97" fmla="*/ 461933 h 616790"/>
                  <a:gd name="csX98" fmla="*/ 335456 w 462377"/>
                  <a:gd name="csY98" fmla="*/ 451128 h 616790"/>
                  <a:gd name="csX99" fmla="*/ 343751 w 462377"/>
                  <a:gd name="csY99" fmla="*/ 442912 h 616790"/>
                  <a:gd name="csX100" fmla="*/ 346248 w 462377"/>
                  <a:gd name="csY100" fmla="*/ 433536 h 616790"/>
                  <a:gd name="csX101" fmla="*/ 340093 w 462377"/>
                  <a:gd name="csY101" fmla="*/ 430947 h 616790"/>
                  <a:gd name="csX102" fmla="*/ 334385 w 462377"/>
                  <a:gd name="csY102" fmla="*/ 402104 h 616790"/>
                  <a:gd name="csX103" fmla="*/ 335723 w 462377"/>
                  <a:gd name="csY103" fmla="*/ 394781 h 616790"/>
                  <a:gd name="csX104" fmla="*/ 332156 w 462377"/>
                  <a:gd name="csY104" fmla="*/ 385316 h 616790"/>
                  <a:gd name="csX105" fmla="*/ 327339 w 462377"/>
                  <a:gd name="csY105" fmla="*/ 364063 h 616790"/>
                  <a:gd name="csX106" fmla="*/ 328677 w 462377"/>
                  <a:gd name="csY106" fmla="*/ 342185 h 616790"/>
                  <a:gd name="csX107" fmla="*/ 330907 w 462377"/>
                  <a:gd name="csY107" fmla="*/ 329952 h 616790"/>
                  <a:gd name="csX108" fmla="*/ 337774 w 462377"/>
                  <a:gd name="csY108" fmla="*/ 324862 h 616790"/>
                  <a:gd name="csX109" fmla="*/ 343126 w 462377"/>
                  <a:gd name="csY109" fmla="*/ 307538 h 616790"/>
                  <a:gd name="csX110" fmla="*/ 348923 w 462377"/>
                  <a:gd name="csY110" fmla="*/ 300662 h 616790"/>
                  <a:gd name="csX111" fmla="*/ 345802 w 462377"/>
                  <a:gd name="csY111" fmla="*/ 282178 h 616790"/>
                  <a:gd name="csX112" fmla="*/ 346158 w 462377"/>
                  <a:gd name="csY112" fmla="*/ 271552 h 616790"/>
                  <a:gd name="csX113" fmla="*/ 351688 w 462377"/>
                  <a:gd name="csY113" fmla="*/ 260389 h 616790"/>
                  <a:gd name="csX114" fmla="*/ 359449 w 462377"/>
                  <a:gd name="csY114" fmla="*/ 251460 h 616790"/>
                  <a:gd name="csX115" fmla="*/ 363551 w 462377"/>
                  <a:gd name="csY115" fmla="*/ 255389 h 616790"/>
                  <a:gd name="csX116" fmla="*/ 369973 w 462377"/>
                  <a:gd name="csY116" fmla="*/ 235476 h 616790"/>
                  <a:gd name="csX117" fmla="*/ 375325 w 462377"/>
                  <a:gd name="csY117" fmla="*/ 223153 h 616790"/>
                  <a:gd name="csX118" fmla="*/ 378268 w 462377"/>
                  <a:gd name="csY118" fmla="*/ 218777 h 616790"/>
                  <a:gd name="csX119" fmla="*/ 379784 w 462377"/>
                  <a:gd name="csY119" fmla="*/ 212973 h 616790"/>
                  <a:gd name="csX120" fmla="*/ 383352 w 462377"/>
                  <a:gd name="csY120" fmla="*/ 203597 h 616790"/>
                  <a:gd name="csX121" fmla="*/ 383798 w 462377"/>
                  <a:gd name="csY121" fmla="*/ 191274 h 616790"/>
                  <a:gd name="csX122" fmla="*/ 391023 w 462377"/>
                  <a:gd name="csY122" fmla="*/ 185380 h 616790"/>
                  <a:gd name="csX123" fmla="*/ 397088 w 462377"/>
                  <a:gd name="csY123" fmla="*/ 177879 h 616790"/>
                  <a:gd name="csX124" fmla="*/ 406988 w 462377"/>
                  <a:gd name="csY124" fmla="*/ 176183 h 616790"/>
                  <a:gd name="csX125" fmla="*/ 418048 w 462377"/>
                  <a:gd name="csY125" fmla="*/ 158948 h 616790"/>
                  <a:gd name="csX126" fmla="*/ 422062 w 462377"/>
                  <a:gd name="csY126" fmla="*/ 136714 h 616790"/>
                  <a:gd name="csX127" fmla="*/ 425273 w 462377"/>
                  <a:gd name="csY127" fmla="*/ 104209 h 616790"/>
                  <a:gd name="csX128" fmla="*/ 426967 w 462377"/>
                  <a:gd name="csY128" fmla="*/ 97334 h 616790"/>
                  <a:gd name="csX129" fmla="*/ 430625 w 462377"/>
                  <a:gd name="csY129" fmla="*/ 81796 h 616790"/>
                  <a:gd name="csX130" fmla="*/ 436422 w 462377"/>
                  <a:gd name="csY130" fmla="*/ 75277 h 616790"/>
                  <a:gd name="csX131" fmla="*/ 439722 w 462377"/>
                  <a:gd name="csY131" fmla="*/ 68758 h 616790"/>
                  <a:gd name="csX132" fmla="*/ 447928 w 462377"/>
                  <a:gd name="csY132" fmla="*/ 58311 h 616790"/>
                  <a:gd name="csX133" fmla="*/ 454172 w 462377"/>
                  <a:gd name="csY133" fmla="*/ 53578 h 616790"/>
                  <a:gd name="csX134" fmla="*/ 457293 w 462377"/>
                  <a:gd name="csY134" fmla="*/ 48220 h 616790"/>
                  <a:gd name="csX135" fmla="*/ 461218 w 462377"/>
                  <a:gd name="csY135" fmla="*/ 43845 h 616790"/>
                  <a:gd name="csX136" fmla="*/ 461664 w 462377"/>
                  <a:gd name="csY136" fmla="*/ 27861 h 616790"/>
                  <a:gd name="csX137" fmla="*/ 462377 w 462377"/>
                  <a:gd name="csY137" fmla="*/ 5090 h 616790"/>
                  <a:gd name="csX138" fmla="*/ 352581 w 462377"/>
                  <a:gd name="csY138" fmla="*/ 4465 h 616790"/>
                  <a:gd name="csX139" fmla="*/ 351867 w 462377"/>
                  <a:gd name="csY139" fmla="*/ 16073 h 616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Lst>
                <a:rect l="l" t="t" r="r" b="b"/>
                <a:pathLst>
                  <a:path w="462377" h="616790">
                    <a:moveTo>
                      <a:pt x="352313" y="15805"/>
                    </a:moveTo>
                    <a:lnTo>
                      <a:pt x="121124" y="17234"/>
                    </a:lnTo>
                    <a:lnTo>
                      <a:pt x="119697" y="2054"/>
                    </a:lnTo>
                    <a:lnTo>
                      <a:pt x="0" y="0"/>
                    </a:lnTo>
                    <a:lnTo>
                      <a:pt x="1962" y="128677"/>
                    </a:lnTo>
                    <a:lnTo>
                      <a:pt x="1962" y="449788"/>
                    </a:lnTo>
                    <a:cubicBezTo>
                      <a:pt x="1962" y="449788"/>
                      <a:pt x="8473" y="450145"/>
                      <a:pt x="8473" y="450145"/>
                    </a:cubicBezTo>
                    <a:lnTo>
                      <a:pt x="8830" y="536942"/>
                    </a:lnTo>
                    <a:lnTo>
                      <a:pt x="11327" y="536942"/>
                    </a:lnTo>
                    <a:lnTo>
                      <a:pt x="11327" y="584716"/>
                    </a:lnTo>
                    <a:cubicBezTo>
                      <a:pt x="15341" y="584359"/>
                      <a:pt x="19622" y="584359"/>
                      <a:pt x="22922" y="586502"/>
                    </a:cubicBezTo>
                    <a:cubicBezTo>
                      <a:pt x="26847" y="589092"/>
                      <a:pt x="29790" y="593199"/>
                      <a:pt x="34428" y="594539"/>
                    </a:cubicBezTo>
                    <a:cubicBezTo>
                      <a:pt x="43437" y="597039"/>
                      <a:pt x="36837" y="583376"/>
                      <a:pt x="40940" y="581412"/>
                    </a:cubicBezTo>
                    <a:cubicBezTo>
                      <a:pt x="43437" y="580251"/>
                      <a:pt x="47986" y="581144"/>
                      <a:pt x="48878" y="583198"/>
                    </a:cubicBezTo>
                    <a:cubicBezTo>
                      <a:pt x="50305" y="586412"/>
                      <a:pt x="47718" y="591502"/>
                      <a:pt x="47451" y="594717"/>
                    </a:cubicBezTo>
                    <a:cubicBezTo>
                      <a:pt x="47183" y="597485"/>
                      <a:pt x="46915" y="603111"/>
                      <a:pt x="51464" y="600879"/>
                    </a:cubicBezTo>
                    <a:cubicBezTo>
                      <a:pt x="53783" y="599718"/>
                      <a:pt x="54675" y="593110"/>
                      <a:pt x="59046" y="595164"/>
                    </a:cubicBezTo>
                    <a:cubicBezTo>
                      <a:pt x="62078" y="596503"/>
                      <a:pt x="60027" y="602575"/>
                      <a:pt x="60116" y="604986"/>
                    </a:cubicBezTo>
                    <a:cubicBezTo>
                      <a:pt x="60205" y="608558"/>
                      <a:pt x="63595" y="612666"/>
                      <a:pt x="66360" y="608558"/>
                    </a:cubicBezTo>
                    <a:cubicBezTo>
                      <a:pt x="68233" y="605790"/>
                      <a:pt x="66360" y="601593"/>
                      <a:pt x="68233" y="598825"/>
                    </a:cubicBezTo>
                    <a:cubicBezTo>
                      <a:pt x="71176" y="594539"/>
                      <a:pt x="72157" y="599361"/>
                      <a:pt x="73852" y="602039"/>
                    </a:cubicBezTo>
                    <a:cubicBezTo>
                      <a:pt x="76438" y="606147"/>
                      <a:pt x="87231" y="612219"/>
                      <a:pt x="92047" y="608290"/>
                    </a:cubicBezTo>
                    <a:cubicBezTo>
                      <a:pt x="95704" y="605343"/>
                      <a:pt x="91066" y="603915"/>
                      <a:pt x="88658" y="602843"/>
                    </a:cubicBezTo>
                    <a:cubicBezTo>
                      <a:pt x="84377" y="600968"/>
                      <a:pt x="82593" y="600700"/>
                      <a:pt x="82950" y="595878"/>
                    </a:cubicBezTo>
                    <a:cubicBezTo>
                      <a:pt x="84287" y="595878"/>
                      <a:pt x="86874" y="596414"/>
                      <a:pt x="87944" y="596235"/>
                    </a:cubicBezTo>
                    <a:cubicBezTo>
                      <a:pt x="89461" y="595878"/>
                      <a:pt x="90263" y="594092"/>
                      <a:pt x="91958" y="594360"/>
                    </a:cubicBezTo>
                    <a:cubicBezTo>
                      <a:pt x="94188" y="594717"/>
                      <a:pt x="93831" y="597753"/>
                      <a:pt x="94812" y="599093"/>
                    </a:cubicBezTo>
                    <a:cubicBezTo>
                      <a:pt x="96685" y="601593"/>
                      <a:pt x="99718" y="601682"/>
                      <a:pt x="99183" y="605522"/>
                    </a:cubicBezTo>
                    <a:cubicBezTo>
                      <a:pt x="98915" y="607665"/>
                      <a:pt x="97310" y="608647"/>
                      <a:pt x="97310" y="611058"/>
                    </a:cubicBezTo>
                    <a:cubicBezTo>
                      <a:pt x="97310" y="616327"/>
                      <a:pt x="103464" y="619095"/>
                      <a:pt x="106764" y="614362"/>
                    </a:cubicBezTo>
                    <a:cubicBezTo>
                      <a:pt x="108905" y="611326"/>
                      <a:pt x="106943" y="607755"/>
                      <a:pt x="107388" y="604629"/>
                    </a:cubicBezTo>
                    <a:cubicBezTo>
                      <a:pt x="107745" y="602218"/>
                      <a:pt x="109529" y="600254"/>
                      <a:pt x="110243" y="597932"/>
                    </a:cubicBezTo>
                    <a:cubicBezTo>
                      <a:pt x="110689" y="596503"/>
                      <a:pt x="110421" y="594181"/>
                      <a:pt x="111045" y="592752"/>
                    </a:cubicBezTo>
                    <a:cubicBezTo>
                      <a:pt x="111580" y="591592"/>
                      <a:pt x="116486" y="586680"/>
                      <a:pt x="117824" y="586502"/>
                    </a:cubicBezTo>
                    <a:cubicBezTo>
                      <a:pt x="120678" y="586234"/>
                      <a:pt x="119786" y="588377"/>
                      <a:pt x="121035" y="590342"/>
                    </a:cubicBezTo>
                    <a:cubicBezTo>
                      <a:pt x="122641" y="592663"/>
                      <a:pt x="123265" y="592574"/>
                      <a:pt x="126119" y="592663"/>
                    </a:cubicBezTo>
                    <a:cubicBezTo>
                      <a:pt x="127635" y="592663"/>
                      <a:pt x="129419" y="592128"/>
                      <a:pt x="130846" y="592306"/>
                    </a:cubicBezTo>
                    <a:cubicBezTo>
                      <a:pt x="132808" y="592485"/>
                      <a:pt x="134771" y="594360"/>
                      <a:pt x="137001" y="593735"/>
                    </a:cubicBezTo>
                    <a:cubicBezTo>
                      <a:pt x="140301" y="592931"/>
                      <a:pt x="140212" y="589002"/>
                      <a:pt x="143869" y="587663"/>
                    </a:cubicBezTo>
                    <a:cubicBezTo>
                      <a:pt x="146277" y="586770"/>
                      <a:pt x="152609" y="586412"/>
                      <a:pt x="147793" y="582841"/>
                    </a:cubicBezTo>
                    <a:cubicBezTo>
                      <a:pt x="144582" y="580430"/>
                      <a:pt x="140568" y="583466"/>
                      <a:pt x="137268" y="583912"/>
                    </a:cubicBezTo>
                    <a:cubicBezTo>
                      <a:pt x="134146" y="584359"/>
                      <a:pt x="127189" y="583555"/>
                      <a:pt x="128706" y="578822"/>
                    </a:cubicBezTo>
                    <a:cubicBezTo>
                      <a:pt x="129687" y="575608"/>
                      <a:pt x="135306" y="574000"/>
                      <a:pt x="137982" y="573732"/>
                    </a:cubicBezTo>
                    <a:cubicBezTo>
                      <a:pt x="142530" y="573286"/>
                      <a:pt x="147436" y="575340"/>
                      <a:pt x="151450" y="573018"/>
                    </a:cubicBezTo>
                    <a:cubicBezTo>
                      <a:pt x="154661" y="571143"/>
                      <a:pt x="156801" y="567035"/>
                      <a:pt x="159566" y="564624"/>
                    </a:cubicBezTo>
                    <a:cubicBezTo>
                      <a:pt x="163223" y="561409"/>
                      <a:pt x="165096" y="562213"/>
                      <a:pt x="165453" y="566767"/>
                    </a:cubicBezTo>
                    <a:cubicBezTo>
                      <a:pt x="165988" y="572839"/>
                      <a:pt x="163045" y="572125"/>
                      <a:pt x="158585" y="574804"/>
                    </a:cubicBezTo>
                    <a:cubicBezTo>
                      <a:pt x="155553" y="576679"/>
                      <a:pt x="152699" y="580162"/>
                      <a:pt x="157604" y="581322"/>
                    </a:cubicBezTo>
                    <a:cubicBezTo>
                      <a:pt x="161796" y="582305"/>
                      <a:pt x="167237" y="579001"/>
                      <a:pt x="170270" y="576233"/>
                    </a:cubicBezTo>
                    <a:cubicBezTo>
                      <a:pt x="174640" y="572214"/>
                      <a:pt x="177584" y="561142"/>
                      <a:pt x="183916" y="560695"/>
                    </a:cubicBezTo>
                    <a:cubicBezTo>
                      <a:pt x="189446" y="560338"/>
                      <a:pt x="188822" y="563463"/>
                      <a:pt x="187216" y="567214"/>
                    </a:cubicBezTo>
                    <a:cubicBezTo>
                      <a:pt x="186324" y="569357"/>
                      <a:pt x="185076" y="569178"/>
                      <a:pt x="186860" y="570964"/>
                    </a:cubicBezTo>
                    <a:cubicBezTo>
                      <a:pt x="187841" y="571946"/>
                      <a:pt x="190606" y="572214"/>
                      <a:pt x="191944" y="571946"/>
                    </a:cubicBezTo>
                    <a:cubicBezTo>
                      <a:pt x="196671" y="571143"/>
                      <a:pt x="193103" y="567571"/>
                      <a:pt x="196225" y="565071"/>
                    </a:cubicBezTo>
                    <a:cubicBezTo>
                      <a:pt x="200952" y="561409"/>
                      <a:pt x="203539" y="569892"/>
                      <a:pt x="207463" y="569089"/>
                    </a:cubicBezTo>
                    <a:cubicBezTo>
                      <a:pt x="207731" y="569089"/>
                      <a:pt x="208177" y="569089"/>
                      <a:pt x="208444" y="569089"/>
                    </a:cubicBezTo>
                    <a:cubicBezTo>
                      <a:pt x="209425" y="566321"/>
                      <a:pt x="209069" y="562570"/>
                      <a:pt x="207463" y="560070"/>
                    </a:cubicBezTo>
                    <a:cubicBezTo>
                      <a:pt x="206304" y="558373"/>
                      <a:pt x="204609" y="557391"/>
                      <a:pt x="203450" y="555784"/>
                    </a:cubicBezTo>
                    <a:cubicBezTo>
                      <a:pt x="202290" y="554087"/>
                      <a:pt x="202736" y="553462"/>
                      <a:pt x="201933" y="551765"/>
                    </a:cubicBezTo>
                    <a:cubicBezTo>
                      <a:pt x="199793" y="546943"/>
                      <a:pt x="198098" y="548997"/>
                      <a:pt x="194441" y="549979"/>
                    </a:cubicBezTo>
                    <a:cubicBezTo>
                      <a:pt x="193192" y="550336"/>
                      <a:pt x="190963" y="549354"/>
                      <a:pt x="189803" y="549979"/>
                    </a:cubicBezTo>
                    <a:cubicBezTo>
                      <a:pt x="187662" y="551051"/>
                      <a:pt x="188733" y="553283"/>
                      <a:pt x="187573" y="554355"/>
                    </a:cubicBezTo>
                    <a:cubicBezTo>
                      <a:pt x="185165" y="556498"/>
                      <a:pt x="181776" y="554712"/>
                      <a:pt x="180794" y="552122"/>
                    </a:cubicBezTo>
                    <a:cubicBezTo>
                      <a:pt x="179100" y="547836"/>
                      <a:pt x="182222" y="547568"/>
                      <a:pt x="184095" y="544979"/>
                    </a:cubicBezTo>
                    <a:cubicBezTo>
                      <a:pt x="186414" y="541675"/>
                      <a:pt x="183827" y="538103"/>
                      <a:pt x="189714" y="538460"/>
                    </a:cubicBezTo>
                    <a:cubicBezTo>
                      <a:pt x="193460" y="538639"/>
                      <a:pt x="195868" y="542657"/>
                      <a:pt x="199525" y="542389"/>
                    </a:cubicBezTo>
                    <a:cubicBezTo>
                      <a:pt x="201130" y="542300"/>
                      <a:pt x="201844" y="540960"/>
                      <a:pt x="203182" y="540960"/>
                    </a:cubicBezTo>
                    <a:cubicBezTo>
                      <a:pt x="205679" y="540960"/>
                      <a:pt x="207374" y="543193"/>
                      <a:pt x="209693" y="543996"/>
                    </a:cubicBezTo>
                    <a:cubicBezTo>
                      <a:pt x="213617" y="545247"/>
                      <a:pt x="214866" y="544086"/>
                      <a:pt x="215491" y="540335"/>
                    </a:cubicBezTo>
                    <a:cubicBezTo>
                      <a:pt x="218434" y="540067"/>
                      <a:pt x="219594" y="541050"/>
                      <a:pt x="222180" y="541853"/>
                    </a:cubicBezTo>
                    <a:cubicBezTo>
                      <a:pt x="225926" y="542925"/>
                      <a:pt x="226372" y="540246"/>
                      <a:pt x="229405" y="540335"/>
                    </a:cubicBezTo>
                    <a:cubicBezTo>
                      <a:pt x="230921" y="542925"/>
                      <a:pt x="229226" y="546139"/>
                      <a:pt x="230208" y="548283"/>
                    </a:cubicBezTo>
                    <a:cubicBezTo>
                      <a:pt x="231991" y="552122"/>
                      <a:pt x="237967" y="550158"/>
                      <a:pt x="240375" y="548729"/>
                    </a:cubicBezTo>
                    <a:cubicBezTo>
                      <a:pt x="243408" y="547033"/>
                      <a:pt x="245014" y="547658"/>
                      <a:pt x="248314" y="546854"/>
                    </a:cubicBezTo>
                    <a:cubicBezTo>
                      <a:pt x="251257" y="546050"/>
                      <a:pt x="252060" y="543907"/>
                      <a:pt x="254022" y="542032"/>
                    </a:cubicBezTo>
                    <a:cubicBezTo>
                      <a:pt x="256341" y="539799"/>
                      <a:pt x="267668" y="533013"/>
                      <a:pt x="264904" y="540693"/>
                    </a:cubicBezTo>
                    <a:cubicBezTo>
                      <a:pt x="264190" y="542836"/>
                      <a:pt x="260622" y="545782"/>
                      <a:pt x="262050" y="548283"/>
                    </a:cubicBezTo>
                    <a:cubicBezTo>
                      <a:pt x="263566" y="550872"/>
                      <a:pt x="267668" y="549444"/>
                      <a:pt x="269720" y="551855"/>
                    </a:cubicBezTo>
                    <a:cubicBezTo>
                      <a:pt x="271861" y="554355"/>
                      <a:pt x="271682" y="558106"/>
                      <a:pt x="274180" y="560606"/>
                    </a:cubicBezTo>
                    <a:cubicBezTo>
                      <a:pt x="275518" y="561945"/>
                      <a:pt x="276766" y="562302"/>
                      <a:pt x="277569" y="564178"/>
                    </a:cubicBezTo>
                    <a:cubicBezTo>
                      <a:pt x="278550" y="566321"/>
                      <a:pt x="278282" y="568910"/>
                      <a:pt x="279710" y="571053"/>
                    </a:cubicBezTo>
                    <a:cubicBezTo>
                      <a:pt x="282296" y="574804"/>
                      <a:pt x="285775" y="574982"/>
                      <a:pt x="289432" y="576590"/>
                    </a:cubicBezTo>
                    <a:cubicBezTo>
                      <a:pt x="292732" y="578019"/>
                      <a:pt x="295407" y="580162"/>
                      <a:pt x="296567" y="575072"/>
                    </a:cubicBezTo>
                    <a:cubicBezTo>
                      <a:pt x="298708" y="565606"/>
                      <a:pt x="287380" y="567749"/>
                      <a:pt x="283991" y="560874"/>
                    </a:cubicBezTo>
                    <a:cubicBezTo>
                      <a:pt x="282296" y="557480"/>
                      <a:pt x="285418" y="552033"/>
                      <a:pt x="281761" y="549354"/>
                    </a:cubicBezTo>
                    <a:cubicBezTo>
                      <a:pt x="279175" y="547479"/>
                      <a:pt x="273912" y="549979"/>
                      <a:pt x="275250" y="544354"/>
                    </a:cubicBezTo>
                    <a:cubicBezTo>
                      <a:pt x="275607" y="542657"/>
                      <a:pt x="277391" y="542836"/>
                      <a:pt x="277658" y="541407"/>
                    </a:cubicBezTo>
                    <a:cubicBezTo>
                      <a:pt x="278193" y="539085"/>
                      <a:pt x="276945" y="539442"/>
                      <a:pt x="276231" y="537924"/>
                    </a:cubicBezTo>
                    <a:cubicBezTo>
                      <a:pt x="274893" y="535246"/>
                      <a:pt x="274091" y="532566"/>
                      <a:pt x="274180" y="529173"/>
                    </a:cubicBezTo>
                    <a:cubicBezTo>
                      <a:pt x="274180" y="526048"/>
                      <a:pt x="275072" y="520779"/>
                      <a:pt x="278104" y="519172"/>
                    </a:cubicBezTo>
                    <a:cubicBezTo>
                      <a:pt x="280691" y="517743"/>
                      <a:pt x="284705" y="519172"/>
                      <a:pt x="287470" y="518726"/>
                    </a:cubicBezTo>
                    <a:cubicBezTo>
                      <a:pt x="289789" y="518368"/>
                      <a:pt x="293356" y="516939"/>
                      <a:pt x="293624" y="513993"/>
                    </a:cubicBezTo>
                    <a:cubicBezTo>
                      <a:pt x="293891" y="510957"/>
                      <a:pt x="290235" y="509439"/>
                      <a:pt x="290324" y="506403"/>
                    </a:cubicBezTo>
                    <a:cubicBezTo>
                      <a:pt x="290591" y="498455"/>
                      <a:pt x="302811" y="504438"/>
                      <a:pt x="304773" y="498634"/>
                    </a:cubicBezTo>
                    <a:cubicBezTo>
                      <a:pt x="305933" y="495419"/>
                      <a:pt x="304238" y="489436"/>
                      <a:pt x="304862" y="485775"/>
                    </a:cubicBezTo>
                    <a:cubicBezTo>
                      <a:pt x="305665" y="481310"/>
                      <a:pt x="307627" y="477292"/>
                      <a:pt x="311551" y="474881"/>
                    </a:cubicBezTo>
                    <a:cubicBezTo>
                      <a:pt x="315209" y="472559"/>
                      <a:pt x="319579" y="474970"/>
                      <a:pt x="323058" y="473095"/>
                    </a:cubicBezTo>
                    <a:cubicBezTo>
                      <a:pt x="326090" y="471487"/>
                      <a:pt x="328498" y="464880"/>
                      <a:pt x="330104" y="461933"/>
                    </a:cubicBezTo>
                    <a:cubicBezTo>
                      <a:pt x="331977" y="458271"/>
                      <a:pt x="332691" y="454432"/>
                      <a:pt x="335456" y="451128"/>
                    </a:cubicBezTo>
                    <a:cubicBezTo>
                      <a:pt x="338042" y="448092"/>
                      <a:pt x="341521" y="446306"/>
                      <a:pt x="343751" y="442912"/>
                    </a:cubicBezTo>
                    <a:cubicBezTo>
                      <a:pt x="345712" y="439966"/>
                      <a:pt x="347229" y="436930"/>
                      <a:pt x="346248" y="433536"/>
                    </a:cubicBezTo>
                    <a:cubicBezTo>
                      <a:pt x="344910" y="428625"/>
                      <a:pt x="343483" y="431036"/>
                      <a:pt x="340093" y="430947"/>
                    </a:cubicBezTo>
                    <a:cubicBezTo>
                      <a:pt x="329658" y="430679"/>
                      <a:pt x="334028" y="408801"/>
                      <a:pt x="334385" y="402104"/>
                    </a:cubicBezTo>
                    <a:cubicBezTo>
                      <a:pt x="339647" y="400586"/>
                      <a:pt x="338399" y="397907"/>
                      <a:pt x="335723" y="394781"/>
                    </a:cubicBezTo>
                    <a:cubicBezTo>
                      <a:pt x="333315" y="392013"/>
                      <a:pt x="333047" y="388977"/>
                      <a:pt x="332156" y="385316"/>
                    </a:cubicBezTo>
                    <a:cubicBezTo>
                      <a:pt x="330461" y="377815"/>
                      <a:pt x="327339" y="372189"/>
                      <a:pt x="327339" y="364063"/>
                    </a:cubicBezTo>
                    <a:cubicBezTo>
                      <a:pt x="327339" y="356562"/>
                      <a:pt x="326804" y="349329"/>
                      <a:pt x="328677" y="342185"/>
                    </a:cubicBezTo>
                    <a:cubicBezTo>
                      <a:pt x="329747" y="338167"/>
                      <a:pt x="329658" y="333881"/>
                      <a:pt x="330907" y="329952"/>
                    </a:cubicBezTo>
                    <a:cubicBezTo>
                      <a:pt x="332244" y="325934"/>
                      <a:pt x="334207" y="326023"/>
                      <a:pt x="337774" y="324862"/>
                    </a:cubicBezTo>
                    <a:cubicBezTo>
                      <a:pt x="345712" y="322451"/>
                      <a:pt x="340896" y="313789"/>
                      <a:pt x="343126" y="307538"/>
                    </a:cubicBezTo>
                    <a:cubicBezTo>
                      <a:pt x="344286" y="304234"/>
                      <a:pt x="347318" y="303163"/>
                      <a:pt x="348923" y="300662"/>
                    </a:cubicBezTo>
                    <a:cubicBezTo>
                      <a:pt x="352045" y="295840"/>
                      <a:pt x="346337" y="287447"/>
                      <a:pt x="345802" y="282178"/>
                    </a:cubicBezTo>
                    <a:cubicBezTo>
                      <a:pt x="345445" y="279053"/>
                      <a:pt x="345267" y="274677"/>
                      <a:pt x="346158" y="271552"/>
                    </a:cubicBezTo>
                    <a:cubicBezTo>
                      <a:pt x="347229" y="267623"/>
                      <a:pt x="350351" y="264319"/>
                      <a:pt x="351688" y="260389"/>
                    </a:cubicBezTo>
                    <a:cubicBezTo>
                      <a:pt x="352937" y="256639"/>
                      <a:pt x="353651" y="250120"/>
                      <a:pt x="359449" y="251460"/>
                    </a:cubicBezTo>
                    <a:cubicBezTo>
                      <a:pt x="359449" y="254139"/>
                      <a:pt x="360430" y="258246"/>
                      <a:pt x="363551" y="255389"/>
                    </a:cubicBezTo>
                    <a:cubicBezTo>
                      <a:pt x="367476" y="251906"/>
                      <a:pt x="368724" y="240387"/>
                      <a:pt x="369973" y="235476"/>
                    </a:cubicBezTo>
                    <a:cubicBezTo>
                      <a:pt x="371044" y="231457"/>
                      <a:pt x="373184" y="226814"/>
                      <a:pt x="375325" y="223153"/>
                    </a:cubicBezTo>
                    <a:cubicBezTo>
                      <a:pt x="376216" y="221635"/>
                      <a:pt x="377555" y="220474"/>
                      <a:pt x="378268" y="218777"/>
                    </a:cubicBezTo>
                    <a:cubicBezTo>
                      <a:pt x="379071" y="216991"/>
                      <a:pt x="379160" y="214759"/>
                      <a:pt x="379784" y="212973"/>
                    </a:cubicBezTo>
                    <a:cubicBezTo>
                      <a:pt x="380944" y="209490"/>
                      <a:pt x="383174" y="207347"/>
                      <a:pt x="383352" y="203597"/>
                    </a:cubicBezTo>
                    <a:cubicBezTo>
                      <a:pt x="383530" y="200025"/>
                      <a:pt x="382282" y="194489"/>
                      <a:pt x="383798" y="191274"/>
                    </a:cubicBezTo>
                    <a:cubicBezTo>
                      <a:pt x="385493" y="187791"/>
                      <a:pt x="388079" y="186988"/>
                      <a:pt x="391023" y="185380"/>
                    </a:cubicBezTo>
                    <a:cubicBezTo>
                      <a:pt x="394055" y="183683"/>
                      <a:pt x="394501" y="179576"/>
                      <a:pt x="397088" y="177879"/>
                    </a:cubicBezTo>
                    <a:cubicBezTo>
                      <a:pt x="399764" y="176183"/>
                      <a:pt x="404223" y="177522"/>
                      <a:pt x="406988" y="176183"/>
                    </a:cubicBezTo>
                    <a:cubicBezTo>
                      <a:pt x="412518" y="173504"/>
                      <a:pt x="417424" y="164842"/>
                      <a:pt x="418048" y="158948"/>
                    </a:cubicBezTo>
                    <a:cubicBezTo>
                      <a:pt x="418762" y="151358"/>
                      <a:pt x="420724" y="144214"/>
                      <a:pt x="422062" y="136714"/>
                    </a:cubicBezTo>
                    <a:cubicBezTo>
                      <a:pt x="424024" y="125819"/>
                      <a:pt x="424114" y="115014"/>
                      <a:pt x="425273" y="104209"/>
                    </a:cubicBezTo>
                    <a:cubicBezTo>
                      <a:pt x="425540" y="101798"/>
                      <a:pt x="426076" y="99655"/>
                      <a:pt x="426967" y="97334"/>
                    </a:cubicBezTo>
                    <a:cubicBezTo>
                      <a:pt x="428751" y="92511"/>
                      <a:pt x="427949" y="85904"/>
                      <a:pt x="430625" y="81796"/>
                    </a:cubicBezTo>
                    <a:cubicBezTo>
                      <a:pt x="432230" y="79295"/>
                      <a:pt x="434816" y="77778"/>
                      <a:pt x="436422" y="75277"/>
                    </a:cubicBezTo>
                    <a:cubicBezTo>
                      <a:pt x="437760" y="73223"/>
                      <a:pt x="438474" y="70812"/>
                      <a:pt x="439722" y="68758"/>
                    </a:cubicBezTo>
                    <a:cubicBezTo>
                      <a:pt x="441595" y="65722"/>
                      <a:pt x="444004" y="58400"/>
                      <a:pt x="447928" y="58311"/>
                    </a:cubicBezTo>
                    <a:cubicBezTo>
                      <a:pt x="448552" y="63133"/>
                      <a:pt x="453725" y="54739"/>
                      <a:pt x="454172" y="53578"/>
                    </a:cubicBezTo>
                    <a:cubicBezTo>
                      <a:pt x="455153" y="51167"/>
                      <a:pt x="455509" y="49917"/>
                      <a:pt x="457293" y="48220"/>
                    </a:cubicBezTo>
                    <a:cubicBezTo>
                      <a:pt x="458809" y="46702"/>
                      <a:pt x="460415" y="46256"/>
                      <a:pt x="461218" y="43845"/>
                    </a:cubicBezTo>
                    <a:cubicBezTo>
                      <a:pt x="462823" y="39112"/>
                      <a:pt x="461396" y="32772"/>
                      <a:pt x="461664" y="27861"/>
                    </a:cubicBezTo>
                    <a:cubicBezTo>
                      <a:pt x="462109" y="20449"/>
                      <a:pt x="461931" y="12680"/>
                      <a:pt x="462377" y="5090"/>
                    </a:cubicBezTo>
                    <a:lnTo>
                      <a:pt x="352581" y="4465"/>
                    </a:lnTo>
                    <a:lnTo>
                      <a:pt x="351867" y="16073"/>
                    </a:lnTo>
                    <a:close/>
                  </a:path>
                </a:pathLst>
              </a:custGeom>
              <a:grpFill/>
              <a:ln w="3175" cap="flat">
                <a:solidFill>
                  <a:schemeClr val="bg1">
                    <a:lumMod val="85000"/>
                  </a:schemeClr>
                </a:solidFill>
                <a:prstDash val="solid"/>
                <a:miter/>
              </a:ln>
            </p:spPr>
            <p:txBody>
              <a:bodyPr/>
              <a:lstStyle/>
              <a:p>
                <a:endParaRPr lang="en-US"/>
              </a:p>
            </p:txBody>
          </p:sp>
          <p:sp>
            <p:nvSpPr>
              <p:cNvPr id="954" name="Freeform 953">
                <a:extLst>
                  <a:ext uri="{FF2B5EF4-FFF2-40B4-BE49-F238E27FC236}">
                    <a16:creationId xmlns:a16="http://schemas.microsoft.com/office/drawing/2014/main" id="{FE711CC2-0E50-D039-3650-179B8B7BEE3E}"/>
                  </a:ext>
                </a:extLst>
              </p:cNvPr>
              <p:cNvSpPr/>
              <p:nvPr/>
            </p:nvSpPr>
            <p:spPr>
              <a:xfrm>
                <a:off x="11154584" y="3172445"/>
                <a:ext cx="27693" cy="46196"/>
              </a:xfrm>
              <a:custGeom>
                <a:avLst/>
                <a:gdLst>
                  <a:gd name="csX0" fmla="*/ 18552 w 27693"/>
                  <a:gd name="csY0" fmla="*/ 7952 h 46196"/>
                  <a:gd name="csX1" fmla="*/ 14360 w 27693"/>
                  <a:gd name="csY1" fmla="*/ 9202 h 46196"/>
                  <a:gd name="csX2" fmla="*/ 11952 w 27693"/>
                  <a:gd name="csY2" fmla="*/ 14471 h 46196"/>
                  <a:gd name="csX3" fmla="*/ 9632 w 27693"/>
                  <a:gd name="csY3" fmla="*/ 18757 h 46196"/>
                  <a:gd name="csX4" fmla="*/ 7581 w 27693"/>
                  <a:gd name="csY4" fmla="*/ 23043 h 46196"/>
                  <a:gd name="csX5" fmla="*/ 11952 w 27693"/>
                  <a:gd name="csY5" fmla="*/ 25276 h 46196"/>
                  <a:gd name="csX6" fmla="*/ 16946 w 27693"/>
                  <a:gd name="csY6" fmla="*/ 32152 h 46196"/>
                  <a:gd name="csX7" fmla="*/ 10614 w 27693"/>
                  <a:gd name="csY7" fmla="*/ 33402 h 46196"/>
                  <a:gd name="csX8" fmla="*/ 6868 w 27693"/>
                  <a:gd name="csY8" fmla="*/ 39474 h 46196"/>
                  <a:gd name="csX9" fmla="*/ 0 w 27693"/>
                  <a:gd name="csY9" fmla="*/ 44207 h 46196"/>
                  <a:gd name="csX10" fmla="*/ 5797 w 27693"/>
                  <a:gd name="csY10" fmla="*/ 44207 h 46196"/>
                  <a:gd name="csX11" fmla="*/ 13736 w 27693"/>
                  <a:gd name="csY11" fmla="*/ 43582 h 46196"/>
                  <a:gd name="csX12" fmla="*/ 17749 w 27693"/>
                  <a:gd name="csY12" fmla="*/ 41349 h 46196"/>
                  <a:gd name="csX13" fmla="*/ 22120 w 27693"/>
                  <a:gd name="csY13" fmla="*/ 41349 h 46196"/>
                  <a:gd name="csX14" fmla="*/ 26134 w 27693"/>
                  <a:gd name="csY14" fmla="*/ 35545 h 46196"/>
                  <a:gd name="csX15" fmla="*/ 27293 w 27693"/>
                  <a:gd name="csY15" fmla="*/ 14203 h 46196"/>
                  <a:gd name="csX16" fmla="*/ 23814 w 27693"/>
                  <a:gd name="csY16" fmla="*/ 362 h 46196"/>
                  <a:gd name="csX17" fmla="*/ 18641 w 27693"/>
                  <a:gd name="csY17" fmla="*/ 8131 h 461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7693" h="46196">
                    <a:moveTo>
                      <a:pt x="18552" y="7952"/>
                    </a:moveTo>
                    <a:cubicBezTo>
                      <a:pt x="17303" y="8756"/>
                      <a:pt x="15609" y="8488"/>
                      <a:pt x="14360" y="9202"/>
                    </a:cubicBezTo>
                    <a:cubicBezTo>
                      <a:pt x="12130" y="10631"/>
                      <a:pt x="12665" y="12328"/>
                      <a:pt x="11952" y="14471"/>
                    </a:cubicBezTo>
                    <a:cubicBezTo>
                      <a:pt x="11327" y="16346"/>
                      <a:pt x="10881" y="17060"/>
                      <a:pt x="9632" y="18757"/>
                    </a:cubicBezTo>
                    <a:cubicBezTo>
                      <a:pt x="8473" y="20275"/>
                      <a:pt x="6779" y="20543"/>
                      <a:pt x="7581" y="23043"/>
                    </a:cubicBezTo>
                    <a:cubicBezTo>
                      <a:pt x="8473" y="25633"/>
                      <a:pt x="10168" y="24472"/>
                      <a:pt x="11952" y="25276"/>
                    </a:cubicBezTo>
                    <a:cubicBezTo>
                      <a:pt x="14628" y="26437"/>
                      <a:pt x="17214" y="28758"/>
                      <a:pt x="16946" y="32152"/>
                    </a:cubicBezTo>
                    <a:cubicBezTo>
                      <a:pt x="14628" y="32241"/>
                      <a:pt x="12487" y="31973"/>
                      <a:pt x="10614" y="33402"/>
                    </a:cubicBezTo>
                    <a:cubicBezTo>
                      <a:pt x="8295" y="35098"/>
                      <a:pt x="9097" y="37420"/>
                      <a:pt x="6868" y="39474"/>
                    </a:cubicBezTo>
                    <a:cubicBezTo>
                      <a:pt x="5173" y="40992"/>
                      <a:pt x="0" y="41170"/>
                      <a:pt x="0" y="44207"/>
                    </a:cubicBezTo>
                    <a:cubicBezTo>
                      <a:pt x="0" y="48404"/>
                      <a:pt x="4281" y="44743"/>
                      <a:pt x="5797" y="44207"/>
                    </a:cubicBezTo>
                    <a:cubicBezTo>
                      <a:pt x="8384" y="43224"/>
                      <a:pt x="11238" y="44207"/>
                      <a:pt x="13736" y="43582"/>
                    </a:cubicBezTo>
                    <a:cubicBezTo>
                      <a:pt x="15252" y="43135"/>
                      <a:pt x="16144" y="41796"/>
                      <a:pt x="17749" y="41349"/>
                    </a:cubicBezTo>
                    <a:cubicBezTo>
                      <a:pt x="19087" y="40992"/>
                      <a:pt x="20693" y="41528"/>
                      <a:pt x="22120" y="41349"/>
                    </a:cubicBezTo>
                    <a:cubicBezTo>
                      <a:pt x="26312" y="40903"/>
                      <a:pt x="26044" y="39920"/>
                      <a:pt x="26134" y="35545"/>
                    </a:cubicBezTo>
                    <a:cubicBezTo>
                      <a:pt x="26134" y="28401"/>
                      <a:pt x="27025" y="21347"/>
                      <a:pt x="27293" y="14203"/>
                    </a:cubicBezTo>
                    <a:cubicBezTo>
                      <a:pt x="27293" y="11524"/>
                      <a:pt x="29434" y="-2406"/>
                      <a:pt x="23814" y="362"/>
                    </a:cubicBezTo>
                    <a:cubicBezTo>
                      <a:pt x="21139" y="1701"/>
                      <a:pt x="21495" y="6256"/>
                      <a:pt x="18641" y="8131"/>
                    </a:cubicBezTo>
                    <a:close/>
                  </a:path>
                </a:pathLst>
              </a:custGeom>
              <a:grpFill/>
              <a:ln w="3175" cap="flat">
                <a:solidFill>
                  <a:schemeClr val="bg1">
                    <a:lumMod val="85000"/>
                  </a:schemeClr>
                </a:solidFill>
                <a:prstDash val="solid"/>
                <a:miter/>
              </a:ln>
            </p:spPr>
            <p:txBody>
              <a:bodyPr/>
              <a:lstStyle/>
              <a:p>
                <a:endParaRPr lang="en-US"/>
              </a:p>
            </p:txBody>
          </p:sp>
          <p:sp>
            <p:nvSpPr>
              <p:cNvPr id="955" name="Freeform 954">
                <a:extLst>
                  <a:ext uri="{FF2B5EF4-FFF2-40B4-BE49-F238E27FC236}">
                    <a16:creationId xmlns:a16="http://schemas.microsoft.com/office/drawing/2014/main" id="{4C15D71F-7B5B-195C-9D52-26C2E6C8EB01}"/>
                  </a:ext>
                </a:extLst>
              </p:cNvPr>
              <p:cNvSpPr/>
              <p:nvPr/>
            </p:nvSpPr>
            <p:spPr>
              <a:xfrm>
                <a:off x="11159166" y="3218197"/>
                <a:ext cx="22548" cy="62978"/>
              </a:xfrm>
              <a:custGeom>
                <a:avLst/>
                <a:gdLst>
                  <a:gd name="csX0" fmla="*/ 12632 w 22548"/>
                  <a:gd name="csY0" fmla="*/ 955 h 62978"/>
                  <a:gd name="csX1" fmla="*/ 9510 w 22548"/>
                  <a:gd name="csY1" fmla="*/ 13367 h 62978"/>
                  <a:gd name="csX2" fmla="*/ 5497 w 22548"/>
                  <a:gd name="csY2" fmla="*/ 25779 h 62978"/>
                  <a:gd name="csX3" fmla="*/ 3624 w 22548"/>
                  <a:gd name="csY3" fmla="*/ 36941 h 62978"/>
                  <a:gd name="csX4" fmla="*/ 2643 w 22548"/>
                  <a:gd name="csY4" fmla="*/ 46496 h 62978"/>
                  <a:gd name="csX5" fmla="*/ 2643 w 22548"/>
                  <a:gd name="csY5" fmla="*/ 49532 h 62978"/>
                  <a:gd name="csX6" fmla="*/ 502 w 22548"/>
                  <a:gd name="csY6" fmla="*/ 51407 h 62978"/>
                  <a:gd name="csX7" fmla="*/ 12276 w 22548"/>
                  <a:gd name="csY7" fmla="*/ 59801 h 62978"/>
                  <a:gd name="csX8" fmla="*/ 15664 w 22548"/>
                  <a:gd name="csY8" fmla="*/ 40513 h 62978"/>
                  <a:gd name="csX9" fmla="*/ 22443 w 22548"/>
                  <a:gd name="csY9" fmla="*/ 12920 h 62978"/>
                  <a:gd name="csX10" fmla="*/ 21641 w 22548"/>
                  <a:gd name="csY10" fmla="*/ 1937 h 62978"/>
                  <a:gd name="csX11" fmla="*/ 12543 w 22548"/>
                  <a:gd name="csY11" fmla="*/ 955 h 62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2548" h="62978">
                    <a:moveTo>
                      <a:pt x="12632" y="955"/>
                    </a:moveTo>
                    <a:cubicBezTo>
                      <a:pt x="9154" y="3455"/>
                      <a:pt x="11027" y="9795"/>
                      <a:pt x="9510" y="13367"/>
                    </a:cubicBezTo>
                    <a:cubicBezTo>
                      <a:pt x="7459" y="18189"/>
                      <a:pt x="5586" y="20510"/>
                      <a:pt x="5497" y="25779"/>
                    </a:cubicBezTo>
                    <a:cubicBezTo>
                      <a:pt x="5497" y="29797"/>
                      <a:pt x="4159" y="33191"/>
                      <a:pt x="3624" y="36941"/>
                    </a:cubicBezTo>
                    <a:cubicBezTo>
                      <a:pt x="3088" y="40156"/>
                      <a:pt x="2910" y="43281"/>
                      <a:pt x="2643" y="46496"/>
                    </a:cubicBezTo>
                    <a:cubicBezTo>
                      <a:pt x="2643" y="47299"/>
                      <a:pt x="2999" y="48818"/>
                      <a:pt x="2643" y="49532"/>
                    </a:cubicBezTo>
                    <a:cubicBezTo>
                      <a:pt x="2286" y="50425"/>
                      <a:pt x="859" y="50604"/>
                      <a:pt x="502" y="51407"/>
                    </a:cubicBezTo>
                    <a:cubicBezTo>
                      <a:pt x="-2441" y="58283"/>
                      <a:pt x="8351" y="68106"/>
                      <a:pt x="12276" y="59801"/>
                    </a:cubicBezTo>
                    <a:cubicBezTo>
                      <a:pt x="14862" y="54354"/>
                      <a:pt x="13613" y="46496"/>
                      <a:pt x="15664" y="40513"/>
                    </a:cubicBezTo>
                    <a:cubicBezTo>
                      <a:pt x="18608" y="31583"/>
                      <a:pt x="22087" y="22475"/>
                      <a:pt x="22443" y="12920"/>
                    </a:cubicBezTo>
                    <a:cubicBezTo>
                      <a:pt x="22443" y="10509"/>
                      <a:pt x="22978" y="3901"/>
                      <a:pt x="21641" y="1937"/>
                    </a:cubicBezTo>
                    <a:cubicBezTo>
                      <a:pt x="20124" y="-296"/>
                      <a:pt x="14683" y="-564"/>
                      <a:pt x="12543" y="955"/>
                    </a:cubicBezTo>
                    <a:close/>
                  </a:path>
                </a:pathLst>
              </a:custGeom>
              <a:grpFill/>
              <a:ln w="3175" cap="flat">
                <a:solidFill>
                  <a:schemeClr val="bg1">
                    <a:lumMod val="85000"/>
                  </a:schemeClr>
                </a:solidFill>
                <a:prstDash val="solid"/>
                <a:miter/>
              </a:ln>
            </p:spPr>
            <p:txBody>
              <a:bodyPr/>
              <a:lstStyle/>
              <a:p>
                <a:endParaRPr lang="en-US"/>
              </a:p>
            </p:txBody>
          </p:sp>
          <p:sp>
            <p:nvSpPr>
              <p:cNvPr id="956" name="Freeform 955">
                <a:extLst>
                  <a:ext uri="{FF2B5EF4-FFF2-40B4-BE49-F238E27FC236}">
                    <a16:creationId xmlns:a16="http://schemas.microsoft.com/office/drawing/2014/main" id="{365974FC-C213-D901-A365-297BF36AC0AF}"/>
                  </a:ext>
                </a:extLst>
              </p:cNvPr>
              <p:cNvSpPr/>
              <p:nvPr/>
            </p:nvSpPr>
            <p:spPr>
              <a:xfrm>
                <a:off x="11144013" y="3278882"/>
                <a:ext cx="20860" cy="18483"/>
              </a:xfrm>
              <a:custGeom>
                <a:avLst/>
                <a:gdLst>
                  <a:gd name="csX0" fmla="*/ 12801 w 20860"/>
                  <a:gd name="csY0" fmla="*/ 98 h 18483"/>
                  <a:gd name="csX1" fmla="*/ 1919 w 20860"/>
                  <a:gd name="csY1" fmla="*/ 6706 h 18483"/>
                  <a:gd name="csX2" fmla="*/ 314 w 20860"/>
                  <a:gd name="csY2" fmla="*/ 12154 h 18483"/>
                  <a:gd name="csX3" fmla="*/ 4773 w 20860"/>
                  <a:gd name="csY3" fmla="*/ 17868 h 18483"/>
                  <a:gd name="csX4" fmla="*/ 14852 w 20860"/>
                  <a:gd name="csY4" fmla="*/ 16083 h 18483"/>
                  <a:gd name="csX5" fmla="*/ 20739 w 20860"/>
                  <a:gd name="csY5" fmla="*/ 9385 h 18483"/>
                  <a:gd name="csX6" fmla="*/ 12801 w 20860"/>
                  <a:gd name="csY6" fmla="*/ 9 h 1848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860" h="18483">
                    <a:moveTo>
                      <a:pt x="12801" y="98"/>
                    </a:moveTo>
                    <a:cubicBezTo>
                      <a:pt x="8787" y="-705"/>
                      <a:pt x="4238" y="3581"/>
                      <a:pt x="1919" y="6706"/>
                    </a:cubicBezTo>
                    <a:cubicBezTo>
                      <a:pt x="581" y="8403"/>
                      <a:pt x="-578" y="9921"/>
                      <a:pt x="314" y="12154"/>
                    </a:cubicBezTo>
                    <a:cubicBezTo>
                      <a:pt x="403" y="12421"/>
                      <a:pt x="4506" y="17779"/>
                      <a:pt x="4773" y="17868"/>
                    </a:cubicBezTo>
                    <a:cubicBezTo>
                      <a:pt x="7627" y="19744"/>
                      <a:pt x="11998" y="16797"/>
                      <a:pt x="14852" y="16083"/>
                    </a:cubicBezTo>
                    <a:cubicBezTo>
                      <a:pt x="18955" y="15100"/>
                      <a:pt x="21452" y="14208"/>
                      <a:pt x="20739" y="9385"/>
                    </a:cubicBezTo>
                    <a:cubicBezTo>
                      <a:pt x="20115" y="5278"/>
                      <a:pt x="16903" y="902"/>
                      <a:pt x="12801" y="9"/>
                    </a:cubicBezTo>
                    <a:close/>
                  </a:path>
                </a:pathLst>
              </a:custGeom>
              <a:grpFill/>
              <a:ln w="3175" cap="flat">
                <a:solidFill>
                  <a:schemeClr val="bg1">
                    <a:lumMod val="85000"/>
                  </a:schemeClr>
                </a:solidFill>
                <a:prstDash val="solid"/>
                <a:miter/>
              </a:ln>
            </p:spPr>
            <p:txBody>
              <a:bodyPr/>
              <a:lstStyle/>
              <a:p>
                <a:endParaRPr lang="en-US"/>
              </a:p>
            </p:txBody>
          </p:sp>
          <p:sp>
            <p:nvSpPr>
              <p:cNvPr id="957" name="Freeform 956">
                <a:extLst>
                  <a:ext uri="{FF2B5EF4-FFF2-40B4-BE49-F238E27FC236}">
                    <a16:creationId xmlns:a16="http://schemas.microsoft.com/office/drawing/2014/main" id="{660FDABE-065A-B929-90C0-EB5ABBE1A3DD}"/>
                  </a:ext>
                </a:extLst>
              </p:cNvPr>
              <p:cNvSpPr/>
              <p:nvPr/>
            </p:nvSpPr>
            <p:spPr>
              <a:xfrm>
                <a:off x="11140816" y="3300769"/>
                <a:ext cx="22954" cy="44062"/>
              </a:xfrm>
              <a:custGeom>
                <a:avLst/>
                <a:gdLst>
                  <a:gd name="csX0" fmla="*/ 18138 w 22954"/>
                  <a:gd name="csY0" fmla="*/ 0 h 44062"/>
                  <a:gd name="csX1" fmla="*/ 10913 w 22954"/>
                  <a:gd name="csY1" fmla="*/ 10091 h 44062"/>
                  <a:gd name="csX2" fmla="*/ 121 w 22954"/>
                  <a:gd name="csY2" fmla="*/ 13752 h 44062"/>
                  <a:gd name="csX3" fmla="*/ 6543 w 22954"/>
                  <a:gd name="csY3" fmla="*/ 16698 h 44062"/>
                  <a:gd name="csX4" fmla="*/ 5561 w 22954"/>
                  <a:gd name="csY4" fmla="*/ 23931 h 44062"/>
                  <a:gd name="csX5" fmla="*/ 3331 w 22954"/>
                  <a:gd name="csY5" fmla="*/ 29379 h 44062"/>
                  <a:gd name="csX6" fmla="*/ 7256 w 22954"/>
                  <a:gd name="csY6" fmla="*/ 33665 h 44062"/>
                  <a:gd name="csX7" fmla="*/ 10110 w 22954"/>
                  <a:gd name="csY7" fmla="*/ 40541 h 44062"/>
                  <a:gd name="csX8" fmla="*/ 17424 w 22954"/>
                  <a:gd name="csY8" fmla="*/ 37683 h 44062"/>
                  <a:gd name="csX9" fmla="*/ 17246 w 22954"/>
                  <a:gd name="csY9" fmla="*/ 21521 h 44062"/>
                  <a:gd name="csX10" fmla="*/ 22865 w 22954"/>
                  <a:gd name="csY10" fmla="*/ 9644 h 44062"/>
                  <a:gd name="csX11" fmla="*/ 18227 w 22954"/>
                  <a:gd name="csY11" fmla="*/ 89 h 44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2954" h="44062">
                    <a:moveTo>
                      <a:pt x="18138" y="0"/>
                    </a:moveTo>
                    <a:cubicBezTo>
                      <a:pt x="13945" y="357"/>
                      <a:pt x="13678" y="7948"/>
                      <a:pt x="10913" y="10091"/>
                    </a:cubicBezTo>
                    <a:cubicBezTo>
                      <a:pt x="8327" y="12055"/>
                      <a:pt x="1013" y="10001"/>
                      <a:pt x="121" y="13752"/>
                    </a:cubicBezTo>
                    <a:cubicBezTo>
                      <a:pt x="-860" y="17770"/>
                      <a:pt x="4402" y="16966"/>
                      <a:pt x="6543" y="16698"/>
                    </a:cubicBezTo>
                    <a:cubicBezTo>
                      <a:pt x="6721" y="19735"/>
                      <a:pt x="6632" y="21521"/>
                      <a:pt x="5561" y="23931"/>
                    </a:cubicBezTo>
                    <a:cubicBezTo>
                      <a:pt x="4580" y="25985"/>
                      <a:pt x="2886" y="26700"/>
                      <a:pt x="3331" y="29379"/>
                    </a:cubicBezTo>
                    <a:cubicBezTo>
                      <a:pt x="3867" y="32058"/>
                      <a:pt x="5740" y="31968"/>
                      <a:pt x="7256" y="33665"/>
                    </a:cubicBezTo>
                    <a:cubicBezTo>
                      <a:pt x="8951" y="35629"/>
                      <a:pt x="9129" y="38308"/>
                      <a:pt x="10110" y="40541"/>
                    </a:cubicBezTo>
                    <a:cubicBezTo>
                      <a:pt x="12875" y="46791"/>
                      <a:pt x="18049" y="44023"/>
                      <a:pt x="17424" y="37683"/>
                    </a:cubicBezTo>
                    <a:cubicBezTo>
                      <a:pt x="16889" y="31790"/>
                      <a:pt x="14481" y="27235"/>
                      <a:pt x="17246" y="21521"/>
                    </a:cubicBezTo>
                    <a:cubicBezTo>
                      <a:pt x="19119" y="17681"/>
                      <a:pt x="22152" y="14020"/>
                      <a:pt x="22865" y="9644"/>
                    </a:cubicBezTo>
                    <a:cubicBezTo>
                      <a:pt x="23311" y="6876"/>
                      <a:pt x="22152" y="-268"/>
                      <a:pt x="18227" y="89"/>
                    </a:cubicBezTo>
                    <a:close/>
                  </a:path>
                </a:pathLst>
              </a:custGeom>
              <a:grpFill/>
              <a:ln w="3175" cap="flat">
                <a:solidFill>
                  <a:schemeClr val="bg1">
                    <a:lumMod val="85000"/>
                  </a:schemeClr>
                </a:solidFill>
                <a:prstDash val="solid"/>
                <a:miter/>
              </a:ln>
            </p:spPr>
            <p:txBody>
              <a:bodyPr/>
              <a:lstStyle/>
              <a:p>
                <a:endParaRPr lang="en-US"/>
              </a:p>
            </p:txBody>
          </p:sp>
          <p:sp>
            <p:nvSpPr>
              <p:cNvPr id="958" name="Freeform 957">
                <a:extLst>
                  <a:ext uri="{FF2B5EF4-FFF2-40B4-BE49-F238E27FC236}">
                    <a16:creationId xmlns:a16="http://schemas.microsoft.com/office/drawing/2014/main" id="{E68E6490-DD32-B559-E0C9-2F5421133177}"/>
                  </a:ext>
                </a:extLst>
              </p:cNvPr>
              <p:cNvSpPr/>
              <p:nvPr/>
            </p:nvSpPr>
            <p:spPr>
              <a:xfrm>
                <a:off x="11137620" y="3451849"/>
                <a:ext cx="7021" cy="16996"/>
              </a:xfrm>
              <a:custGeom>
                <a:avLst/>
                <a:gdLst>
                  <a:gd name="csX0" fmla="*/ 17 w 7021"/>
                  <a:gd name="csY0" fmla="*/ 12690 h 16996"/>
                  <a:gd name="csX1" fmla="*/ 5190 w 7021"/>
                  <a:gd name="csY1" fmla="*/ 15369 h 16996"/>
                  <a:gd name="csX2" fmla="*/ 6171 w 7021"/>
                  <a:gd name="csY2" fmla="*/ 2153 h 16996"/>
                  <a:gd name="csX3" fmla="*/ 17 w 7021"/>
                  <a:gd name="csY3" fmla="*/ 12690 h 16996"/>
                </a:gdLst>
                <a:ahLst/>
                <a:cxnLst>
                  <a:cxn ang="0">
                    <a:pos x="csX0" y="csY0"/>
                  </a:cxn>
                  <a:cxn ang="0">
                    <a:pos x="csX1" y="csY1"/>
                  </a:cxn>
                  <a:cxn ang="0">
                    <a:pos x="csX2" y="csY2"/>
                  </a:cxn>
                  <a:cxn ang="0">
                    <a:pos x="csX3" y="csY3"/>
                  </a:cxn>
                </a:cxnLst>
                <a:rect l="l" t="t" r="r" b="b"/>
                <a:pathLst>
                  <a:path w="7021" h="16996">
                    <a:moveTo>
                      <a:pt x="17" y="12690"/>
                    </a:moveTo>
                    <a:cubicBezTo>
                      <a:pt x="374" y="16173"/>
                      <a:pt x="2425" y="18852"/>
                      <a:pt x="5190" y="15369"/>
                    </a:cubicBezTo>
                    <a:cubicBezTo>
                      <a:pt x="7331" y="12690"/>
                      <a:pt x="7509" y="5189"/>
                      <a:pt x="6171" y="2153"/>
                    </a:cubicBezTo>
                    <a:cubicBezTo>
                      <a:pt x="2693" y="-5526"/>
                      <a:pt x="-250" y="9565"/>
                      <a:pt x="17" y="12690"/>
                    </a:cubicBezTo>
                    <a:close/>
                  </a:path>
                </a:pathLst>
              </a:custGeom>
              <a:grpFill/>
              <a:ln w="3175" cap="flat">
                <a:solidFill>
                  <a:schemeClr val="bg1">
                    <a:lumMod val="85000"/>
                  </a:schemeClr>
                </a:solidFill>
                <a:prstDash val="solid"/>
                <a:miter/>
              </a:ln>
            </p:spPr>
            <p:txBody>
              <a:bodyPr/>
              <a:lstStyle/>
              <a:p>
                <a:endParaRPr lang="en-US"/>
              </a:p>
            </p:txBody>
          </p:sp>
          <p:sp>
            <p:nvSpPr>
              <p:cNvPr id="959" name="Freeform 958">
                <a:extLst>
                  <a:ext uri="{FF2B5EF4-FFF2-40B4-BE49-F238E27FC236}">
                    <a16:creationId xmlns:a16="http://schemas.microsoft.com/office/drawing/2014/main" id="{25527B15-12E5-5045-FB67-E2AFB715578B}"/>
                  </a:ext>
                </a:extLst>
              </p:cNvPr>
              <p:cNvSpPr/>
              <p:nvPr/>
            </p:nvSpPr>
            <p:spPr>
              <a:xfrm>
                <a:off x="11112291" y="3474781"/>
                <a:ext cx="32582" cy="70216"/>
              </a:xfrm>
              <a:custGeom>
                <a:avLst/>
                <a:gdLst>
                  <a:gd name="csX0" fmla="*/ 21243 w 32582"/>
                  <a:gd name="csY0" fmla="*/ 15387 h 70216"/>
                  <a:gd name="csX1" fmla="*/ 14018 w 32582"/>
                  <a:gd name="csY1" fmla="*/ 40033 h 70216"/>
                  <a:gd name="csX2" fmla="*/ 9023 w 32582"/>
                  <a:gd name="csY2" fmla="*/ 49141 h 70216"/>
                  <a:gd name="csX3" fmla="*/ 6882 w 32582"/>
                  <a:gd name="csY3" fmla="*/ 59232 h 70216"/>
                  <a:gd name="csX4" fmla="*/ 15 w 32582"/>
                  <a:gd name="csY4" fmla="*/ 65661 h 70216"/>
                  <a:gd name="csX5" fmla="*/ 6080 w 32582"/>
                  <a:gd name="csY5" fmla="*/ 69590 h 70216"/>
                  <a:gd name="csX6" fmla="*/ 8399 w 32582"/>
                  <a:gd name="csY6" fmla="*/ 64590 h 70216"/>
                  <a:gd name="csX7" fmla="*/ 13750 w 32582"/>
                  <a:gd name="csY7" fmla="*/ 61554 h 70216"/>
                  <a:gd name="csX8" fmla="*/ 17764 w 32582"/>
                  <a:gd name="csY8" fmla="*/ 49052 h 70216"/>
                  <a:gd name="csX9" fmla="*/ 23919 w 32582"/>
                  <a:gd name="csY9" fmla="*/ 33157 h 70216"/>
                  <a:gd name="csX10" fmla="*/ 28735 w 32582"/>
                  <a:gd name="csY10" fmla="*/ 17977 h 70216"/>
                  <a:gd name="csX11" fmla="*/ 29984 w 32582"/>
                  <a:gd name="csY11" fmla="*/ 207 h 70216"/>
                  <a:gd name="csX12" fmla="*/ 21243 w 32582"/>
                  <a:gd name="csY12" fmla="*/ 15298 h 702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582" h="70216">
                    <a:moveTo>
                      <a:pt x="21243" y="15387"/>
                    </a:moveTo>
                    <a:cubicBezTo>
                      <a:pt x="19816" y="23603"/>
                      <a:pt x="17764" y="32622"/>
                      <a:pt x="14018" y="40033"/>
                    </a:cubicBezTo>
                    <a:cubicBezTo>
                      <a:pt x="12234" y="43694"/>
                      <a:pt x="9380" y="45034"/>
                      <a:pt x="9023" y="49141"/>
                    </a:cubicBezTo>
                    <a:cubicBezTo>
                      <a:pt x="8666" y="53338"/>
                      <a:pt x="10540" y="56464"/>
                      <a:pt x="6882" y="59232"/>
                    </a:cubicBezTo>
                    <a:cubicBezTo>
                      <a:pt x="4207" y="61286"/>
                      <a:pt x="371" y="61643"/>
                      <a:pt x="15" y="65661"/>
                    </a:cubicBezTo>
                    <a:cubicBezTo>
                      <a:pt x="-253" y="68519"/>
                      <a:pt x="3136" y="71555"/>
                      <a:pt x="6080" y="69590"/>
                    </a:cubicBezTo>
                    <a:cubicBezTo>
                      <a:pt x="7685" y="68519"/>
                      <a:pt x="7328" y="66019"/>
                      <a:pt x="8399" y="64590"/>
                    </a:cubicBezTo>
                    <a:cubicBezTo>
                      <a:pt x="9915" y="62625"/>
                      <a:pt x="11699" y="62715"/>
                      <a:pt x="13750" y="61554"/>
                    </a:cubicBezTo>
                    <a:cubicBezTo>
                      <a:pt x="19102" y="58428"/>
                      <a:pt x="17675" y="54410"/>
                      <a:pt x="17764" y="49052"/>
                    </a:cubicBezTo>
                    <a:cubicBezTo>
                      <a:pt x="17854" y="42980"/>
                      <a:pt x="20886" y="38158"/>
                      <a:pt x="23919" y="33157"/>
                    </a:cubicBezTo>
                    <a:cubicBezTo>
                      <a:pt x="26773" y="28425"/>
                      <a:pt x="27397" y="23156"/>
                      <a:pt x="28735" y="17977"/>
                    </a:cubicBezTo>
                    <a:cubicBezTo>
                      <a:pt x="29538" y="14762"/>
                      <a:pt x="36138" y="2350"/>
                      <a:pt x="29984" y="207"/>
                    </a:cubicBezTo>
                    <a:cubicBezTo>
                      <a:pt x="23919" y="-1847"/>
                      <a:pt x="21867" y="11994"/>
                      <a:pt x="21243" y="15298"/>
                    </a:cubicBezTo>
                    <a:close/>
                  </a:path>
                </a:pathLst>
              </a:custGeom>
              <a:grpFill/>
              <a:ln w="3175" cap="flat">
                <a:solidFill>
                  <a:schemeClr val="bg1">
                    <a:lumMod val="85000"/>
                  </a:schemeClr>
                </a:solidFill>
                <a:prstDash val="solid"/>
                <a:miter/>
              </a:ln>
            </p:spPr>
            <p:txBody>
              <a:bodyPr/>
              <a:lstStyle/>
              <a:p>
                <a:endParaRPr lang="en-US"/>
              </a:p>
            </p:txBody>
          </p:sp>
          <p:sp>
            <p:nvSpPr>
              <p:cNvPr id="576" name="Freeform 575">
                <a:extLst>
                  <a:ext uri="{FF2B5EF4-FFF2-40B4-BE49-F238E27FC236}">
                    <a16:creationId xmlns:a16="http://schemas.microsoft.com/office/drawing/2014/main" id="{8F4BF8EA-4783-F2AB-BCC0-876F6BBC40A8}"/>
                  </a:ext>
                </a:extLst>
              </p:cNvPr>
              <p:cNvSpPr/>
              <p:nvPr/>
            </p:nvSpPr>
            <p:spPr>
              <a:xfrm>
                <a:off x="11095554" y="3549906"/>
                <a:ext cx="16792" cy="25569"/>
              </a:xfrm>
              <a:custGeom>
                <a:avLst/>
                <a:gdLst>
                  <a:gd name="csX0" fmla="*/ 3462 w 16792"/>
                  <a:gd name="csY0" fmla="*/ 25005 h 25569"/>
                  <a:gd name="csX1" fmla="*/ 16752 w 16792"/>
                  <a:gd name="csY1" fmla="*/ 5091 h 25569"/>
                  <a:gd name="csX2" fmla="*/ 16217 w 16792"/>
                  <a:gd name="csY2" fmla="*/ 180 h 25569"/>
                  <a:gd name="csX3" fmla="*/ 10865 w 16792"/>
                  <a:gd name="csY3" fmla="*/ 2769 h 25569"/>
                  <a:gd name="csX4" fmla="*/ 4533 w 16792"/>
                  <a:gd name="csY4" fmla="*/ 2948 h 25569"/>
                  <a:gd name="csX5" fmla="*/ 608 w 16792"/>
                  <a:gd name="csY5" fmla="*/ 13128 h 25569"/>
                  <a:gd name="csX6" fmla="*/ 3551 w 16792"/>
                  <a:gd name="csY6" fmla="*/ 25094 h 255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792" h="25569">
                    <a:moveTo>
                      <a:pt x="3462" y="25005"/>
                    </a:moveTo>
                    <a:cubicBezTo>
                      <a:pt x="10686" y="29112"/>
                      <a:pt x="16306" y="9645"/>
                      <a:pt x="16752" y="5091"/>
                    </a:cubicBezTo>
                    <a:cubicBezTo>
                      <a:pt x="16930" y="3484"/>
                      <a:pt x="16484" y="1698"/>
                      <a:pt x="16217" y="180"/>
                    </a:cubicBezTo>
                    <a:cubicBezTo>
                      <a:pt x="13184" y="-713"/>
                      <a:pt x="13006" y="1966"/>
                      <a:pt x="10865" y="2769"/>
                    </a:cubicBezTo>
                    <a:cubicBezTo>
                      <a:pt x="8724" y="3573"/>
                      <a:pt x="6584" y="1966"/>
                      <a:pt x="4533" y="2948"/>
                    </a:cubicBezTo>
                    <a:cubicBezTo>
                      <a:pt x="965" y="4555"/>
                      <a:pt x="1054" y="9824"/>
                      <a:pt x="608" y="13128"/>
                    </a:cubicBezTo>
                    <a:cubicBezTo>
                      <a:pt x="-106" y="17504"/>
                      <a:pt x="-1087" y="22415"/>
                      <a:pt x="3551" y="25094"/>
                    </a:cubicBezTo>
                    <a:close/>
                  </a:path>
                </a:pathLst>
              </a:custGeom>
              <a:grpFill/>
              <a:ln w="3175" cap="flat">
                <a:solidFill>
                  <a:schemeClr val="bg1">
                    <a:lumMod val="85000"/>
                  </a:schemeClr>
                </a:solidFill>
                <a:prstDash val="solid"/>
                <a:miter/>
              </a:ln>
            </p:spPr>
            <p:txBody>
              <a:bodyPr/>
              <a:lstStyle/>
              <a:p>
                <a:endParaRPr lang="en-US"/>
              </a:p>
            </p:txBody>
          </p:sp>
          <p:sp>
            <p:nvSpPr>
              <p:cNvPr id="577" name="Freeform 576">
                <a:extLst>
                  <a:ext uri="{FF2B5EF4-FFF2-40B4-BE49-F238E27FC236}">
                    <a16:creationId xmlns:a16="http://schemas.microsoft.com/office/drawing/2014/main" id="{7ACE7178-EF03-1896-8A33-A02EA06B87E3}"/>
                  </a:ext>
                </a:extLst>
              </p:cNvPr>
              <p:cNvSpPr/>
              <p:nvPr/>
            </p:nvSpPr>
            <p:spPr>
              <a:xfrm>
                <a:off x="10931111" y="3667832"/>
                <a:ext cx="55925" cy="36708"/>
              </a:xfrm>
              <a:custGeom>
                <a:avLst/>
                <a:gdLst>
                  <a:gd name="csX0" fmla="*/ 37773 w 55925"/>
                  <a:gd name="csY0" fmla="*/ 1465 h 36708"/>
                  <a:gd name="csX1" fmla="*/ 31975 w 55925"/>
                  <a:gd name="csY1" fmla="*/ 4412 h 36708"/>
                  <a:gd name="csX2" fmla="*/ 24394 w 55925"/>
                  <a:gd name="csY2" fmla="*/ 4680 h 36708"/>
                  <a:gd name="csX3" fmla="*/ 18240 w 55925"/>
                  <a:gd name="csY3" fmla="*/ 5484 h 36708"/>
                  <a:gd name="csX4" fmla="*/ 14315 w 55925"/>
                  <a:gd name="csY4" fmla="*/ 2180 h 36708"/>
                  <a:gd name="csX5" fmla="*/ 9142 w 55925"/>
                  <a:gd name="csY5" fmla="*/ 483 h 36708"/>
                  <a:gd name="csX6" fmla="*/ 133 w 55925"/>
                  <a:gd name="csY6" fmla="*/ 3698 h 36708"/>
                  <a:gd name="csX7" fmla="*/ 9498 w 55925"/>
                  <a:gd name="csY7" fmla="*/ 5573 h 36708"/>
                  <a:gd name="csX8" fmla="*/ 14047 w 55925"/>
                  <a:gd name="csY8" fmla="*/ 13520 h 36708"/>
                  <a:gd name="csX9" fmla="*/ 28854 w 55925"/>
                  <a:gd name="csY9" fmla="*/ 9413 h 36708"/>
                  <a:gd name="csX10" fmla="*/ 35097 w 55925"/>
                  <a:gd name="csY10" fmla="*/ 13878 h 36708"/>
                  <a:gd name="csX11" fmla="*/ 42946 w 55925"/>
                  <a:gd name="csY11" fmla="*/ 20843 h 36708"/>
                  <a:gd name="csX12" fmla="*/ 49903 w 55925"/>
                  <a:gd name="csY12" fmla="*/ 36648 h 36708"/>
                  <a:gd name="csX13" fmla="*/ 54987 w 55925"/>
                  <a:gd name="csY13" fmla="*/ 31201 h 36708"/>
                  <a:gd name="csX14" fmla="*/ 54809 w 55925"/>
                  <a:gd name="csY14" fmla="*/ 19861 h 36708"/>
                  <a:gd name="csX15" fmla="*/ 46425 w 55925"/>
                  <a:gd name="csY15" fmla="*/ 17003 h 36708"/>
                  <a:gd name="csX16" fmla="*/ 37684 w 55925"/>
                  <a:gd name="csY16" fmla="*/ 1555 h 367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5925" h="36708">
                    <a:moveTo>
                      <a:pt x="37773" y="1465"/>
                    </a:moveTo>
                    <a:cubicBezTo>
                      <a:pt x="35364" y="1465"/>
                      <a:pt x="34205" y="3787"/>
                      <a:pt x="31975" y="4412"/>
                    </a:cubicBezTo>
                    <a:cubicBezTo>
                      <a:pt x="29746" y="5037"/>
                      <a:pt x="26713" y="4412"/>
                      <a:pt x="24394" y="4680"/>
                    </a:cubicBezTo>
                    <a:cubicBezTo>
                      <a:pt x="22432" y="4948"/>
                      <a:pt x="20380" y="6019"/>
                      <a:pt x="18240" y="5484"/>
                    </a:cubicBezTo>
                    <a:cubicBezTo>
                      <a:pt x="15920" y="4948"/>
                      <a:pt x="15920" y="3430"/>
                      <a:pt x="14315" y="2180"/>
                    </a:cubicBezTo>
                    <a:cubicBezTo>
                      <a:pt x="12353" y="572"/>
                      <a:pt x="12085" y="483"/>
                      <a:pt x="9142" y="483"/>
                    </a:cubicBezTo>
                    <a:cubicBezTo>
                      <a:pt x="5663" y="483"/>
                      <a:pt x="-1026" y="-1839"/>
                      <a:pt x="133" y="3698"/>
                    </a:cubicBezTo>
                    <a:cubicBezTo>
                      <a:pt x="3166" y="5216"/>
                      <a:pt x="6288" y="4502"/>
                      <a:pt x="9498" y="5573"/>
                    </a:cubicBezTo>
                    <a:cubicBezTo>
                      <a:pt x="14226" y="7180"/>
                      <a:pt x="11728" y="10395"/>
                      <a:pt x="14047" y="13520"/>
                    </a:cubicBezTo>
                    <a:cubicBezTo>
                      <a:pt x="18775" y="20039"/>
                      <a:pt x="24929" y="10842"/>
                      <a:pt x="28854" y="9413"/>
                    </a:cubicBezTo>
                    <a:cubicBezTo>
                      <a:pt x="32867" y="7984"/>
                      <a:pt x="34027" y="10931"/>
                      <a:pt x="35097" y="13878"/>
                    </a:cubicBezTo>
                    <a:cubicBezTo>
                      <a:pt x="36792" y="18432"/>
                      <a:pt x="39824" y="17985"/>
                      <a:pt x="42946" y="20843"/>
                    </a:cubicBezTo>
                    <a:cubicBezTo>
                      <a:pt x="47762" y="25218"/>
                      <a:pt x="42857" y="35934"/>
                      <a:pt x="49903" y="36648"/>
                    </a:cubicBezTo>
                    <a:cubicBezTo>
                      <a:pt x="54184" y="37095"/>
                      <a:pt x="55166" y="35041"/>
                      <a:pt x="54987" y="31201"/>
                    </a:cubicBezTo>
                    <a:cubicBezTo>
                      <a:pt x="54809" y="28165"/>
                      <a:pt x="57306" y="22272"/>
                      <a:pt x="54809" y="19861"/>
                    </a:cubicBezTo>
                    <a:cubicBezTo>
                      <a:pt x="52579" y="17807"/>
                      <a:pt x="48387" y="19861"/>
                      <a:pt x="46425" y="17003"/>
                    </a:cubicBezTo>
                    <a:cubicBezTo>
                      <a:pt x="43392" y="12627"/>
                      <a:pt x="45533" y="1287"/>
                      <a:pt x="37684" y="1555"/>
                    </a:cubicBezTo>
                    <a:close/>
                  </a:path>
                </a:pathLst>
              </a:custGeom>
              <a:grpFill/>
              <a:ln w="3175" cap="flat">
                <a:solidFill>
                  <a:schemeClr val="bg1">
                    <a:lumMod val="85000"/>
                  </a:schemeClr>
                </a:solidFill>
                <a:prstDash val="solid"/>
                <a:miter/>
              </a:ln>
            </p:spPr>
            <p:txBody>
              <a:bodyPr/>
              <a:lstStyle/>
              <a:p>
                <a:endParaRPr lang="en-US"/>
              </a:p>
            </p:txBody>
          </p:sp>
          <p:sp>
            <p:nvSpPr>
              <p:cNvPr id="578" name="Freeform 577">
                <a:extLst>
                  <a:ext uri="{FF2B5EF4-FFF2-40B4-BE49-F238E27FC236}">
                    <a16:creationId xmlns:a16="http://schemas.microsoft.com/office/drawing/2014/main" id="{5634DCFD-2F65-5F6A-0B38-3B12B19AD2C9}"/>
                  </a:ext>
                </a:extLst>
              </p:cNvPr>
              <p:cNvSpPr/>
              <p:nvPr/>
            </p:nvSpPr>
            <p:spPr>
              <a:xfrm>
                <a:off x="10841248" y="3716118"/>
                <a:ext cx="13707" cy="12244"/>
              </a:xfrm>
              <a:custGeom>
                <a:avLst/>
                <a:gdLst>
                  <a:gd name="csX0" fmla="*/ 2319 w 13707"/>
                  <a:gd name="csY0" fmla="*/ 8097 h 12244"/>
                  <a:gd name="csX1" fmla="*/ 2586 w 13707"/>
                  <a:gd name="csY1" fmla="*/ 11669 h 12244"/>
                  <a:gd name="csX2" fmla="*/ 12665 w 13707"/>
                  <a:gd name="csY2" fmla="*/ 9793 h 12244"/>
                  <a:gd name="csX3" fmla="*/ 9633 w 13707"/>
                  <a:gd name="csY3" fmla="*/ 149 h 12244"/>
                  <a:gd name="csX4" fmla="*/ 2319 w 13707"/>
                  <a:gd name="csY4" fmla="*/ 8097 h 12244"/>
                </a:gdLst>
                <a:ahLst/>
                <a:cxnLst>
                  <a:cxn ang="0">
                    <a:pos x="csX0" y="csY0"/>
                  </a:cxn>
                  <a:cxn ang="0">
                    <a:pos x="csX1" y="csY1"/>
                  </a:cxn>
                  <a:cxn ang="0">
                    <a:pos x="csX2" y="csY2"/>
                  </a:cxn>
                  <a:cxn ang="0">
                    <a:pos x="csX3" y="csY3"/>
                  </a:cxn>
                  <a:cxn ang="0">
                    <a:pos x="csX4" y="csY4"/>
                  </a:cxn>
                </a:cxnLst>
                <a:rect l="l" t="t" r="r" b="b"/>
                <a:pathLst>
                  <a:path w="13707" h="12244">
                    <a:moveTo>
                      <a:pt x="2319" y="8097"/>
                    </a:moveTo>
                    <a:cubicBezTo>
                      <a:pt x="268" y="9883"/>
                      <a:pt x="-1784" y="10418"/>
                      <a:pt x="2586" y="11669"/>
                    </a:cubicBezTo>
                    <a:cubicBezTo>
                      <a:pt x="5708" y="12562"/>
                      <a:pt x="10882" y="12740"/>
                      <a:pt x="12665" y="9793"/>
                    </a:cubicBezTo>
                    <a:cubicBezTo>
                      <a:pt x="14539" y="6847"/>
                      <a:pt x="14092" y="-1190"/>
                      <a:pt x="9633" y="149"/>
                    </a:cubicBezTo>
                    <a:cubicBezTo>
                      <a:pt x="6511" y="1132"/>
                      <a:pt x="4638" y="6043"/>
                      <a:pt x="2319" y="8097"/>
                    </a:cubicBezTo>
                    <a:close/>
                  </a:path>
                </a:pathLst>
              </a:custGeom>
              <a:grpFill/>
              <a:ln w="3175" cap="flat">
                <a:solidFill>
                  <a:schemeClr val="bg1">
                    <a:lumMod val="85000"/>
                  </a:schemeClr>
                </a:solidFill>
                <a:prstDash val="solid"/>
                <a:miter/>
              </a:ln>
            </p:spPr>
            <p:txBody>
              <a:bodyPr/>
              <a:lstStyle/>
              <a:p>
                <a:endParaRPr lang="en-US"/>
              </a:p>
            </p:txBody>
          </p:sp>
          <p:sp>
            <p:nvSpPr>
              <p:cNvPr id="579" name="Freeform 578">
                <a:extLst>
                  <a:ext uri="{FF2B5EF4-FFF2-40B4-BE49-F238E27FC236}">
                    <a16:creationId xmlns:a16="http://schemas.microsoft.com/office/drawing/2014/main" id="{48C6415F-33D8-E07B-DF1F-871EAE12293B}"/>
                  </a:ext>
                </a:extLst>
              </p:cNvPr>
              <p:cNvSpPr/>
              <p:nvPr/>
            </p:nvSpPr>
            <p:spPr>
              <a:xfrm>
                <a:off x="10831380" y="3738157"/>
                <a:ext cx="7772" cy="10290"/>
              </a:xfrm>
              <a:custGeom>
                <a:avLst/>
                <a:gdLst>
                  <a:gd name="csX0" fmla="*/ 681 w 7772"/>
                  <a:gd name="csY0" fmla="*/ 10257 h 10290"/>
                  <a:gd name="csX1" fmla="*/ 7727 w 7772"/>
                  <a:gd name="csY1" fmla="*/ 4721 h 10290"/>
                  <a:gd name="csX2" fmla="*/ 2287 w 7772"/>
                  <a:gd name="csY2" fmla="*/ 524 h 10290"/>
                  <a:gd name="csX3" fmla="*/ 770 w 7772"/>
                  <a:gd name="csY3" fmla="*/ 10257 h 10290"/>
                </a:gdLst>
                <a:ahLst/>
                <a:cxnLst>
                  <a:cxn ang="0">
                    <a:pos x="csX0" y="csY0"/>
                  </a:cxn>
                  <a:cxn ang="0">
                    <a:pos x="csX1" y="csY1"/>
                  </a:cxn>
                  <a:cxn ang="0">
                    <a:pos x="csX2" y="csY2"/>
                  </a:cxn>
                  <a:cxn ang="0">
                    <a:pos x="csX3" y="csY3"/>
                  </a:cxn>
                </a:cxnLst>
                <a:rect l="l" t="t" r="r" b="b"/>
                <a:pathLst>
                  <a:path w="7772" h="10290">
                    <a:moveTo>
                      <a:pt x="681" y="10257"/>
                    </a:moveTo>
                    <a:cubicBezTo>
                      <a:pt x="5319" y="10436"/>
                      <a:pt x="8173" y="10079"/>
                      <a:pt x="7727" y="4721"/>
                    </a:cubicBezTo>
                    <a:cubicBezTo>
                      <a:pt x="7460" y="1863"/>
                      <a:pt x="5408" y="-1262"/>
                      <a:pt x="2287" y="524"/>
                    </a:cubicBezTo>
                    <a:cubicBezTo>
                      <a:pt x="-746" y="2221"/>
                      <a:pt x="-211" y="7757"/>
                      <a:pt x="770" y="10257"/>
                    </a:cubicBezTo>
                    <a:close/>
                  </a:path>
                </a:pathLst>
              </a:custGeom>
              <a:grpFill/>
              <a:ln w="3175" cap="flat">
                <a:solidFill>
                  <a:schemeClr val="bg1">
                    <a:lumMod val="85000"/>
                  </a:schemeClr>
                </a:solidFill>
                <a:prstDash val="solid"/>
                <a:miter/>
              </a:ln>
            </p:spPr>
            <p:txBody>
              <a:bodyPr/>
              <a:lstStyle/>
              <a:p>
                <a:endParaRPr lang="en-US"/>
              </a:p>
            </p:txBody>
          </p:sp>
          <p:sp>
            <p:nvSpPr>
              <p:cNvPr id="580" name="Freeform 579">
                <a:extLst>
                  <a:ext uri="{FF2B5EF4-FFF2-40B4-BE49-F238E27FC236}">
                    <a16:creationId xmlns:a16="http://schemas.microsoft.com/office/drawing/2014/main" id="{911A0340-60F5-2C04-7518-05173017081D}"/>
                  </a:ext>
                </a:extLst>
              </p:cNvPr>
              <p:cNvSpPr/>
              <p:nvPr/>
            </p:nvSpPr>
            <p:spPr>
              <a:xfrm>
                <a:off x="10768269" y="3733295"/>
                <a:ext cx="11045" cy="10849"/>
              </a:xfrm>
              <a:custGeom>
                <a:avLst/>
                <a:gdLst>
                  <a:gd name="csX0" fmla="*/ 1268 w 11045"/>
                  <a:gd name="csY0" fmla="*/ 385 h 10849"/>
                  <a:gd name="csX1" fmla="*/ 8136 w 11045"/>
                  <a:gd name="csY1" fmla="*/ 10833 h 10849"/>
                  <a:gd name="csX2" fmla="*/ 1268 w 11045"/>
                  <a:gd name="csY2" fmla="*/ 385 h 10849"/>
                </a:gdLst>
                <a:ahLst/>
                <a:cxnLst>
                  <a:cxn ang="0">
                    <a:pos x="csX0" y="csY0"/>
                  </a:cxn>
                  <a:cxn ang="0">
                    <a:pos x="csX1" y="csY1"/>
                  </a:cxn>
                  <a:cxn ang="0">
                    <a:pos x="csX2" y="csY2"/>
                  </a:cxn>
                </a:cxnLst>
                <a:rect l="l" t="t" r="r" b="b"/>
                <a:pathLst>
                  <a:path w="11045" h="10849">
                    <a:moveTo>
                      <a:pt x="1268" y="385"/>
                    </a:moveTo>
                    <a:cubicBezTo>
                      <a:pt x="-2924" y="2528"/>
                      <a:pt x="4300" y="11279"/>
                      <a:pt x="8136" y="10833"/>
                    </a:cubicBezTo>
                    <a:cubicBezTo>
                      <a:pt x="15717" y="9850"/>
                      <a:pt x="6709" y="-2294"/>
                      <a:pt x="1268" y="385"/>
                    </a:cubicBezTo>
                    <a:close/>
                  </a:path>
                </a:pathLst>
              </a:custGeom>
              <a:grpFill/>
              <a:ln w="3175" cap="flat">
                <a:solidFill>
                  <a:schemeClr val="bg1">
                    <a:lumMod val="85000"/>
                  </a:schemeClr>
                </a:solidFill>
                <a:prstDash val="solid"/>
                <a:miter/>
              </a:ln>
            </p:spPr>
            <p:txBody>
              <a:bodyPr/>
              <a:lstStyle/>
              <a:p>
                <a:endParaRPr lang="en-US"/>
              </a:p>
            </p:txBody>
          </p:sp>
          <p:sp>
            <p:nvSpPr>
              <p:cNvPr id="581" name="Freeform 580">
                <a:extLst>
                  <a:ext uri="{FF2B5EF4-FFF2-40B4-BE49-F238E27FC236}">
                    <a16:creationId xmlns:a16="http://schemas.microsoft.com/office/drawing/2014/main" id="{5DC76AC3-A87B-30D1-5ED2-349459B0807F}"/>
                  </a:ext>
                </a:extLst>
              </p:cNvPr>
              <p:cNvSpPr/>
              <p:nvPr/>
            </p:nvSpPr>
            <p:spPr>
              <a:xfrm>
                <a:off x="10805737" y="3754698"/>
                <a:ext cx="9559" cy="10870"/>
              </a:xfrm>
              <a:custGeom>
                <a:avLst/>
                <a:gdLst>
                  <a:gd name="csX0" fmla="*/ 547 w 9559"/>
                  <a:gd name="csY0" fmla="*/ 8718 h 10870"/>
                  <a:gd name="csX1" fmla="*/ 9556 w 9559"/>
                  <a:gd name="csY1" fmla="*/ 3807 h 10870"/>
                  <a:gd name="csX2" fmla="*/ 547 w 9559"/>
                  <a:gd name="csY2" fmla="*/ 8718 h 10870"/>
                </a:gdLst>
                <a:ahLst/>
                <a:cxnLst>
                  <a:cxn ang="0">
                    <a:pos x="csX0" y="csY0"/>
                  </a:cxn>
                  <a:cxn ang="0">
                    <a:pos x="csX1" y="csY1"/>
                  </a:cxn>
                  <a:cxn ang="0">
                    <a:pos x="csX2" y="csY2"/>
                  </a:cxn>
                </a:cxnLst>
                <a:rect l="l" t="t" r="r" b="b"/>
                <a:pathLst>
                  <a:path w="9559" h="10870">
                    <a:moveTo>
                      <a:pt x="547" y="8718"/>
                    </a:moveTo>
                    <a:cubicBezTo>
                      <a:pt x="3134" y="14255"/>
                      <a:pt x="9734" y="7825"/>
                      <a:pt x="9556" y="3807"/>
                    </a:cubicBezTo>
                    <a:cubicBezTo>
                      <a:pt x="9288" y="-4229"/>
                      <a:pt x="-2663" y="1932"/>
                      <a:pt x="547" y="8718"/>
                    </a:cubicBezTo>
                    <a:close/>
                  </a:path>
                </a:pathLst>
              </a:custGeom>
              <a:grpFill/>
              <a:ln w="3175" cap="flat">
                <a:solidFill>
                  <a:schemeClr val="bg1">
                    <a:lumMod val="85000"/>
                  </a:schemeClr>
                </a:solidFill>
                <a:prstDash val="solid"/>
                <a:miter/>
              </a:ln>
            </p:spPr>
            <p:txBody>
              <a:bodyPr/>
              <a:lstStyle/>
              <a:p>
                <a:endParaRPr lang="en-US"/>
              </a:p>
            </p:txBody>
          </p:sp>
          <p:sp>
            <p:nvSpPr>
              <p:cNvPr id="582" name="Freeform 581">
                <a:extLst>
                  <a:ext uri="{FF2B5EF4-FFF2-40B4-BE49-F238E27FC236}">
                    <a16:creationId xmlns:a16="http://schemas.microsoft.com/office/drawing/2014/main" id="{8E830631-81B3-FCBA-BD43-95714D34F884}"/>
                  </a:ext>
                </a:extLst>
              </p:cNvPr>
              <p:cNvSpPr/>
              <p:nvPr/>
            </p:nvSpPr>
            <p:spPr>
              <a:xfrm>
                <a:off x="10800793" y="3776050"/>
                <a:ext cx="10128" cy="9447"/>
              </a:xfrm>
              <a:custGeom>
                <a:avLst/>
                <a:gdLst>
                  <a:gd name="csX0" fmla="*/ 140 w 10128"/>
                  <a:gd name="csY0" fmla="*/ 3529 h 9447"/>
                  <a:gd name="csX1" fmla="*/ 9059 w 10128"/>
                  <a:gd name="csY1" fmla="*/ 8976 h 9447"/>
                  <a:gd name="csX2" fmla="*/ 140 w 10128"/>
                  <a:gd name="csY2" fmla="*/ 3529 h 9447"/>
                </a:gdLst>
                <a:ahLst/>
                <a:cxnLst>
                  <a:cxn ang="0">
                    <a:pos x="csX0" y="csY0"/>
                  </a:cxn>
                  <a:cxn ang="0">
                    <a:pos x="csX1" y="csY1"/>
                  </a:cxn>
                  <a:cxn ang="0">
                    <a:pos x="csX2" y="csY2"/>
                  </a:cxn>
                </a:cxnLst>
                <a:rect l="l" t="t" r="r" b="b"/>
                <a:pathLst>
                  <a:path w="10128" h="9447">
                    <a:moveTo>
                      <a:pt x="140" y="3529"/>
                    </a:moveTo>
                    <a:cubicBezTo>
                      <a:pt x="586" y="5850"/>
                      <a:pt x="7097" y="11029"/>
                      <a:pt x="9059" y="8976"/>
                    </a:cubicBezTo>
                    <a:cubicBezTo>
                      <a:pt x="14322" y="3261"/>
                      <a:pt x="-1644" y="-4687"/>
                      <a:pt x="140" y="3529"/>
                    </a:cubicBezTo>
                    <a:close/>
                  </a:path>
                </a:pathLst>
              </a:custGeom>
              <a:grpFill/>
              <a:ln w="3175" cap="flat">
                <a:solidFill>
                  <a:schemeClr val="bg1">
                    <a:lumMod val="85000"/>
                  </a:schemeClr>
                </a:solidFill>
                <a:prstDash val="solid"/>
                <a:miter/>
              </a:ln>
            </p:spPr>
            <p:txBody>
              <a:bodyPr/>
              <a:lstStyle/>
              <a:p>
                <a:endParaRPr lang="en-US"/>
              </a:p>
            </p:txBody>
          </p:sp>
        </p:grpSp>
      </p:grpSp>
      <p:sp>
        <p:nvSpPr>
          <p:cNvPr id="924" name="Round Diagonal Corner Rectangle 923">
            <a:extLst>
              <a:ext uri="{FF2B5EF4-FFF2-40B4-BE49-F238E27FC236}">
                <a16:creationId xmlns:a16="http://schemas.microsoft.com/office/drawing/2014/main" id="{A8A142B2-E12B-3438-0DFD-70F6B85ADF60}"/>
              </a:ext>
            </a:extLst>
          </p:cNvPr>
          <p:cNvSpPr/>
          <p:nvPr/>
        </p:nvSpPr>
        <p:spPr>
          <a:xfrm>
            <a:off x="4388001" y="856947"/>
            <a:ext cx="4510095" cy="330417"/>
          </a:xfrm>
          <a:prstGeom prst="round2DiagRect">
            <a:avLst>
              <a:gd name="adj1" fmla="val 3744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graphicFrame>
        <p:nvGraphicFramePr>
          <p:cNvPr id="619" name="Table 618">
            <a:extLst>
              <a:ext uri="{FF2B5EF4-FFF2-40B4-BE49-F238E27FC236}">
                <a16:creationId xmlns:a16="http://schemas.microsoft.com/office/drawing/2014/main" id="{D9D33C8C-8017-E368-1C5D-772EB888EB62}"/>
              </a:ext>
            </a:extLst>
          </p:cNvPr>
          <p:cNvGraphicFramePr>
            <a:graphicFrameLocks noGrp="1"/>
          </p:cNvGraphicFramePr>
          <p:nvPr>
            <p:extLst>
              <p:ext uri="{D42A27DB-BD31-4B8C-83A1-F6EECF244321}">
                <p14:modId xmlns:p14="http://schemas.microsoft.com/office/powerpoint/2010/main" val="1718037011"/>
              </p:ext>
            </p:extLst>
          </p:nvPr>
        </p:nvGraphicFramePr>
        <p:xfrm>
          <a:off x="4396907" y="868648"/>
          <a:ext cx="4471988" cy="2624623"/>
        </p:xfrm>
        <a:graphic>
          <a:graphicData uri="http://schemas.openxmlformats.org/drawingml/2006/table">
            <a:tbl>
              <a:tblPr firstRow="1" bandRow="1">
                <a:tableStyleId>{5C22544A-7EE6-4342-B048-85BDC9FD1C3A}</a:tableStyleId>
              </a:tblPr>
              <a:tblGrid>
                <a:gridCol w="2216150">
                  <a:extLst>
                    <a:ext uri="{9D8B030D-6E8A-4147-A177-3AD203B41FA5}">
                      <a16:colId xmlns:a16="http://schemas.microsoft.com/office/drawing/2014/main" val="391502615"/>
                    </a:ext>
                  </a:extLst>
                </a:gridCol>
                <a:gridCol w="2255838">
                  <a:extLst>
                    <a:ext uri="{9D8B030D-6E8A-4147-A177-3AD203B41FA5}">
                      <a16:colId xmlns:a16="http://schemas.microsoft.com/office/drawing/2014/main" val="750560107"/>
                    </a:ext>
                  </a:extLst>
                </a:gridCol>
              </a:tblGrid>
              <a:tr h="338623">
                <a:tc gridSpan="2">
                  <a:txBody>
                    <a:bodyPr/>
                    <a:lstStyle/>
                    <a:p>
                      <a:r>
                        <a:rPr lang="en-US" sz="1000" dirty="0"/>
                        <a:t>Major hospitals in Central Florida*</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000" dirty="0"/>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3875814"/>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Altamonte Springs</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New Smyrna Beach</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5491124"/>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Apopka</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Orlando</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67830"/>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noProof="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Celebration </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0188" marR="0" lvl="0" indent="-1127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for Children</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9241591"/>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Daytona Beach</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0188" marR="0" lvl="0" indent="-1127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for Women</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798948"/>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Deland</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Palm Coast</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3520436"/>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East Orlando</a:t>
                      </a:r>
                      <a:endParaRPr lang="en-US" sz="800" kern="1200" noProof="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Palm Coast Parkway</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7466127"/>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Fish Memorial </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Waterman</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0087407"/>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Kissimmee</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Winter Garden</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7629344"/>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Minneola</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Winter Park</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1746994"/>
                  </a:ext>
                </a:extLst>
              </a:tr>
              <a:tr h="228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2309849"/>
                  </a:ext>
                </a:extLst>
              </a:tr>
            </a:tbl>
          </a:graphicData>
        </a:graphic>
      </p:graphicFrame>
      <p:sp>
        <p:nvSpPr>
          <p:cNvPr id="3" name="Subtitle 2">
            <a:extLst>
              <a:ext uri="{FF2B5EF4-FFF2-40B4-BE49-F238E27FC236}">
                <a16:creationId xmlns:a16="http://schemas.microsoft.com/office/drawing/2014/main" id="{97C5902E-2BDC-5A7E-28E2-CF05CEA48290}"/>
              </a:ext>
            </a:extLst>
          </p:cNvPr>
          <p:cNvSpPr>
            <a:spLocks noGrp="1"/>
          </p:cNvSpPr>
          <p:nvPr>
            <p:ph idx="1"/>
          </p:nvPr>
        </p:nvSpPr>
        <p:spPr>
          <a:xfrm>
            <a:off x="4429841" y="269999"/>
            <a:ext cx="4438566" cy="503822"/>
          </a:xfrm>
        </p:spPr>
        <p:txBody>
          <a:bodyPr vert="horz" lIns="0" tIns="0" rIns="0" bIns="0" rtlCol="0">
            <a:normAutofit/>
          </a:bodyPr>
          <a:lstStyle/>
          <a:p>
            <a:pPr marL="6350" lvl="1" indent="0" defTabSz="457200" fontAlgn="base">
              <a:lnSpc>
                <a:spcPct val="110000"/>
              </a:lnSpc>
              <a:spcBef>
                <a:spcPct val="0"/>
              </a:spcBef>
              <a:spcAft>
                <a:spcPct val="0"/>
              </a:spcAft>
              <a:buNone/>
            </a:pPr>
            <a:r>
              <a:rPr lang="en-US" dirty="0">
                <a:solidFill>
                  <a:schemeClr val="bg2"/>
                </a:solidFill>
                <a:latin typeface="Verdana" panose="020B0604030504040204" pitchFamily="34" charset="0"/>
                <a:ea typeface="Verdana" panose="020B0604030504040204" pitchFamily="34" charset="0"/>
                <a:cs typeface="Verdana" panose="020B0604030504040204" pitchFamily="34" charset="0"/>
              </a:rPr>
              <a:t>Our curated network includes Florida’s most respected hospital systems—delivering quality care close to home.</a:t>
            </a:r>
          </a:p>
        </p:txBody>
      </p:sp>
      <p:sp>
        <p:nvSpPr>
          <p:cNvPr id="6" name="Slide Number Placeholder 5">
            <a:extLst>
              <a:ext uri="{FF2B5EF4-FFF2-40B4-BE49-F238E27FC236}">
                <a16:creationId xmlns:a16="http://schemas.microsoft.com/office/drawing/2014/main" id="{8175FEDD-F429-EF6A-D8BF-11591F8A6AA2}"/>
              </a:ext>
            </a:extLst>
          </p:cNvPr>
          <p:cNvSpPr>
            <a:spLocks noGrp="1"/>
          </p:cNvSpPr>
          <p:nvPr>
            <p:ph type="sldNum" sz="quarter" idx="16"/>
          </p:nvPr>
        </p:nvSpPr>
        <p:spPr/>
        <p:txBody>
          <a:bodyPr vert="horz" lIns="0" tIns="0" rIns="0" bIns="0" rtlCol="0" anchor="b" anchorCtr="0">
            <a:normAutofit/>
          </a:bodyPr>
          <a:lstStyle/>
          <a:p>
            <a:pPr>
              <a:spcAft>
                <a:spcPts val="600"/>
              </a:spcAft>
            </a:pPr>
            <a:fld id="{23AA811B-2EBD-4900-905E-5BE206449611}" type="slidenum">
              <a:rPr lang="en-US" smtClean="0"/>
              <a:pPr>
                <a:spcAft>
                  <a:spcPts val="600"/>
                </a:spcAft>
              </a:pPr>
              <a:t>3</a:t>
            </a:fld>
            <a:endParaRPr lang="en-US"/>
          </a:p>
        </p:txBody>
      </p:sp>
      <p:sp>
        <p:nvSpPr>
          <p:cNvPr id="45" name="Blue box">
            <a:extLst>
              <a:ext uri="{FF2B5EF4-FFF2-40B4-BE49-F238E27FC236}">
                <a16:creationId xmlns:a16="http://schemas.microsoft.com/office/drawing/2014/main" id="{6CB9389F-F8CC-B760-31FB-C4B88E38920D}"/>
              </a:ext>
            </a:extLst>
          </p:cNvPr>
          <p:cNvSpPr/>
          <p:nvPr/>
        </p:nvSpPr>
        <p:spPr>
          <a:xfrm>
            <a:off x="0" y="5008500"/>
            <a:ext cx="9144900" cy="135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US" sz="1200" noProof="0" dirty="0" err="1"/>
          </a:p>
        </p:txBody>
      </p:sp>
      <p:sp>
        <p:nvSpPr>
          <p:cNvPr id="47" name="Dynmic Internal use only" descr="{&quot;templafy&quot;:{&quot;id&quot;:&quot;0cc7a9b7-34af-4647-b24c-2fbb2dd490c4&quot;}}" title="Form.Cigna_Confidentiality.Cigna_healthcareConfidentiality">
            <a:extLst>
              <a:ext uri="{FF2B5EF4-FFF2-40B4-BE49-F238E27FC236}">
                <a16:creationId xmlns:a16="http://schemas.microsoft.com/office/drawing/2014/main" id="{55617996-917C-6585-1E83-DCFB85047539}"/>
              </a:ext>
            </a:extLst>
          </p:cNvPr>
          <p:cNvSpPr/>
          <p:nvPr/>
        </p:nvSpPr>
        <p:spPr bwMode="white">
          <a:xfrm>
            <a:off x="8144366" y="5008500"/>
            <a:ext cx="729943" cy="1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750" kern="1200" noProof="0" dirty="0">
              <a:solidFill>
                <a:srgbClr val="FFFFFF"/>
              </a:solidFill>
              <a:latin typeface="Arial Narrow" panose="020B0606020202030204" pitchFamily="34" charset="0"/>
              <a:ea typeface="+mn-ea"/>
              <a:cs typeface="+mn-cs"/>
            </a:endParaRPr>
          </a:p>
        </p:txBody>
      </p:sp>
      <p:sp>
        <p:nvSpPr>
          <p:cNvPr id="10" name="TextBox 9">
            <a:extLst>
              <a:ext uri="{FF2B5EF4-FFF2-40B4-BE49-F238E27FC236}">
                <a16:creationId xmlns:a16="http://schemas.microsoft.com/office/drawing/2014/main" id="{FEB40ACA-F9A6-91DE-8773-41EA1369D10D}"/>
              </a:ext>
            </a:extLst>
          </p:cNvPr>
          <p:cNvSpPr txBox="1"/>
          <p:nvPr/>
        </p:nvSpPr>
        <p:spPr>
          <a:xfrm>
            <a:off x="4346901" y="4629028"/>
            <a:ext cx="4572000" cy="353943"/>
          </a:xfrm>
          <a:prstGeom prst="rect">
            <a:avLst/>
          </a:prstGeom>
          <a:noFill/>
        </p:spPr>
        <p:txBody>
          <a:bodyPr wrap="square">
            <a:spAutoFit/>
          </a:bodyPr>
          <a:lstStyle/>
          <a:p>
            <a:pPr>
              <a:lnSpc>
                <a:spcPct val="85000"/>
              </a:lnSpc>
              <a:buNone/>
            </a:pPr>
            <a:r>
              <a:rPr lang="en-US" sz="1000" dirty="0">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*As of 12/25. </a:t>
            </a:r>
            <a:r>
              <a:rPr lang="en-US" sz="1000" dirty="0" err="1">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Pathwell</a:t>
            </a:r>
            <a:r>
              <a:rPr lang="en-US" sz="1000" dirty="0">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 Specialty network does not apply. For complete listing, visit </a:t>
            </a:r>
            <a:r>
              <a:rPr lang="en-US" sz="1000" dirty="0" err="1">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Cigna.com</a:t>
            </a:r>
            <a:r>
              <a:rPr lang="en-US" sz="1000" dirty="0">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 Subject to change.</a:t>
            </a:r>
          </a:p>
        </p:txBody>
      </p:sp>
      <p:sp>
        <p:nvSpPr>
          <p:cNvPr id="9" name="Title 1">
            <a:extLst>
              <a:ext uri="{FF2B5EF4-FFF2-40B4-BE49-F238E27FC236}">
                <a16:creationId xmlns:a16="http://schemas.microsoft.com/office/drawing/2014/main" id="{2F2F2E2D-682B-CB09-F3B6-569DECB495F9}"/>
              </a:ext>
            </a:extLst>
          </p:cNvPr>
          <p:cNvSpPr txBox="1">
            <a:spLocks/>
          </p:cNvSpPr>
          <p:nvPr/>
        </p:nvSpPr>
        <p:spPr>
          <a:xfrm>
            <a:off x="270000" y="269999"/>
            <a:ext cx="3258907" cy="983067"/>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400" b="1" kern="1200">
                <a:solidFill>
                  <a:schemeClr val="accent1"/>
                </a:solidFill>
                <a:latin typeface="+mj-lt"/>
                <a:ea typeface="+mj-ea"/>
                <a:cs typeface="+mj-cs"/>
              </a:defRPr>
            </a:lvl1pPr>
          </a:lstStyle>
          <a:p>
            <a:pPr fontAlgn="auto">
              <a:spcAft>
                <a:spcPts val="0"/>
              </a:spcAft>
            </a:pPr>
            <a:r>
              <a:rPr lang="en-US" dirty="0"/>
              <a:t>Local strength. </a:t>
            </a:r>
            <a:br>
              <a:rPr lang="en-US" dirty="0"/>
            </a:br>
            <a:r>
              <a:rPr lang="en-US" dirty="0"/>
              <a:t>Statewide access.</a:t>
            </a:r>
          </a:p>
        </p:txBody>
      </p:sp>
      <p:grpSp>
        <p:nvGrpSpPr>
          <p:cNvPr id="44" name="Group 43">
            <a:extLst>
              <a:ext uri="{FF2B5EF4-FFF2-40B4-BE49-F238E27FC236}">
                <a16:creationId xmlns:a16="http://schemas.microsoft.com/office/drawing/2014/main" id="{DA17FF72-7F4C-240D-E52E-A249DF2CF383}"/>
              </a:ext>
            </a:extLst>
          </p:cNvPr>
          <p:cNvGrpSpPr/>
          <p:nvPr/>
        </p:nvGrpSpPr>
        <p:grpSpPr>
          <a:xfrm>
            <a:off x="363415" y="880676"/>
            <a:ext cx="3485156" cy="4033034"/>
            <a:chOff x="363415" y="880676"/>
            <a:chExt cx="3485156" cy="4033034"/>
          </a:xfrm>
        </p:grpSpPr>
        <p:sp>
          <p:nvSpPr>
            <p:cNvPr id="1432" name="Freeform 1431">
              <a:extLst>
                <a:ext uri="{FF2B5EF4-FFF2-40B4-BE49-F238E27FC236}">
                  <a16:creationId xmlns:a16="http://schemas.microsoft.com/office/drawing/2014/main" id="{38846540-B6E7-02CB-0308-E1DC7B1065F3}"/>
                </a:ext>
              </a:extLst>
            </p:cNvPr>
            <p:cNvSpPr/>
            <p:nvPr/>
          </p:nvSpPr>
          <p:spPr>
            <a:xfrm flipH="1">
              <a:off x="1082038" y="880676"/>
              <a:ext cx="2757627" cy="3268413"/>
            </a:xfrm>
            <a:custGeom>
              <a:avLst/>
              <a:gdLst>
                <a:gd name="csX0" fmla="*/ 1006961 w 4150426"/>
                <a:gd name="csY0" fmla="*/ 1244652 h 3727450"/>
                <a:gd name="csX1" fmla="*/ 1552716 w 4150426"/>
                <a:gd name="csY1" fmla="*/ 1790407 h 3727450"/>
                <a:gd name="csX2" fmla="*/ 1006961 w 4150426"/>
                <a:gd name="csY2" fmla="*/ 2336162 h 3727450"/>
                <a:gd name="csX3" fmla="*/ 461206 w 4150426"/>
                <a:gd name="csY3" fmla="*/ 1790407 h 3727450"/>
                <a:gd name="csX4" fmla="*/ 1006961 w 4150426"/>
                <a:gd name="csY4" fmla="*/ 1244652 h 3727450"/>
                <a:gd name="csX5" fmla="*/ 4063204 w 4150426"/>
                <a:gd name="csY5" fmla="*/ 0 h 3727450"/>
                <a:gd name="csX6" fmla="*/ 0 w 4150426"/>
                <a:gd name="csY6" fmla="*/ 0 h 3727450"/>
                <a:gd name="csX7" fmla="*/ 0 w 4150426"/>
                <a:gd name="csY7" fmla="*/ 3727450 h 3727450"/>
                <a:gd name="csX8" fmla="*/ 4150426 w 4150426"/>
                <a:gd name="csY8" fmla="*/ 3727450 h 3727450"/>
                <a:gd name="csX9" fmla="*/ 4150426 w 4150426"/>
                <a:gd name="csY9" fmla="*/ 329802 h 3727450"/>
                <a:gd name="csX10" fmla="*/ 4096065 w 4150426"/>
                <a:gd name="csY10" fmla="*/ 60541 h 3727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150426" h="3727450">
                  <a:moveTo>
                    <a:pt x="1006961" y="1244652"/>
                  </a:moveTo>
                  <a:cubicBezTo>
                    <a:pt x="1308373" y="1244652"/>
                    <a:pt x="1552716" y="1488995"/>
                    <a:pt x="1552716" y="1790407"/>
                  </a:cubicBezTo>
                  <a:cubicBezTo>
                    <a:pt x="1552716" y="2091819"/>
                    <a:pt x="1308373" y="2336162"/>
                    <a:pt x="1006961" y="2336162"/>
                  </a:cubicBezTo>
                  <a:cubicBezTo>
                    <a:pt x="705549" y="2336162"/>
                    <a:pt x="461206" y="2091819"/>
                    <a:pt x="461206" y="1790407"/>
                  </a:cubicBezTo>
                  <a:cubicBezTo>
                    <a:pt x="461206" y="1488995"/>
                    <a:pt x="705549" y="1244652"/>
                    <a:pt x="1006961" y="1244652"/>
                  </a:cubicBezTo>
                  <a:close/>
                  <a:moveTo>
                    <a:pt x="4063204" y="0"/>
                  </a:moveTo>
                  <a:lnTo>
                    <a:pt x="0" y="0"/>
                  </a:lnTo>
                  <a:lnTo>
                    <a:pt x="0" y="3727450"/>
                  </a:lnTo>
                  <a:lnTo>
                    <a:pt x="4150426" y="3727450"/>
                  </a:lnTo>
                  <a:lnTo>
                    <a:pt x="4150426" y="329802"/>
                  </a:lnTo>
                  <a:cubicBezTo>
                    <a:pt x="4150426" y="234291"/>
                    <a:pt x="4131069" y="143301"/>
                    <a:pt x="4096065" y="60541"/>
                  </a:cubicBezTo>
                  <a:close/>
                </a:path>
              </a:pathLst>
            </a:custGeom>
            <a:solidFill>
              <a:schemeClr val="bg1">
                <a:lumMod val="95000"/>
                <a:alpha val="601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1600" dirty="0" err="1"/>
            </a:p>
          </p:txBody>
        </p:sp>
        <p:sp>
          <p:nvSpPr>
            <p:cNvPr id="7" name="Rectangle 6">
              <a:extLst>
                <a:ext uri="{FF2B5EF4-FFF2-40B4-BE49-F238E27FC236}">
                  <a16:creationId xmlns:a16="http://schemas.microsoft.com/office/drawing/2014/main" id="{0AF3D8DD-4EFC-BF46-DB17-5436F503981D}"/>
                </a:ext>
              </a:extLst>
            </p:cNvPr>
            <p:cNvSpPr/>
            <p:nvPr/>
          </p:nvSpPr>
          <p:spPr>
            <a:xfrm>
              <a:off x="363415" y="1099348"/>
              <a:ext cx="718623" cy="764621"/>
            </a:xfrm>
            <a:prstGeom prst="rect">
              <a:avLst/>
            </a:prstGeom>
            <a:solidFill>
              <a:schemeClr val="bg1">
                <a:lumMod val="9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sp>
          <p:nvSpPr>
            <p:cNvPr id="37" name="Rectangle 36">
              <a:extLst>
                <a:ext uri="{FF2B5EF4-FFF2-40B4-BE49-F238E27FC236}">
                  <a16:creationId xmlns:a16="http://schemas.microsoft.com/office/drawing/2014/main" id="{E1D65965-B324-CA82-B6D2-1C98A1ADE50D}"/>
                </a:ext>
              </a:extLst>
            </p:cNvPr>
            <p:cNvSpPr/>
            <p:nvPr/>
          </p:nvSpPr>
          <p:spPr>
            <a:xfrm>
              <a:off x="3129948" y="4149089"/>
              <a:ext cx="718623" cy="764621"/>
            </a:xfrm>
            <a:prstGeom prst="rect">
              <a:avLst/>
            </a:prstGeom>
            <a:solidFill>
              <a:schemeClr val="bg1">
                <a:lumMod val="9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grpSp>
      <p:grpSp>
        <p:nvGrpSpPr>
          <p:cNvPr id="1318" name="Group 1317">
            <a:extLst>
              <a:ext uri="{FF2B5EF4-FFF2-40B4-BE49-F238E27FC236}">
                <a16:creationId xmlns:a16="http://schemas.microsoft.com/office/drawing/2014/main" id="{92EB72E9-CB69-F322-D637-FCB7F39B8837}"/>
              </a:ext>
            </a:extLst>
          </p:cNvPr>
          <p:cNvGrpSpPr/>
          <p:nvPr/>
        </p:nvGrpSpPr>
        <p:grpSpPr>
          <a:xfrm>
            <a:off x="118615" y="3358966"/>
            <a:ext cx="2287873" cy="1465933"/>
            <a:chOff x="-317070" y="-988228"/>
            <a:chExt cx="7376837" cy="4726642"/>
          </a:xfrm>
        </p:grpSpPr>
        <p:sp>
          <p:nvSpPr>
            <p:cNvPr id="1319" name="Freeform 1318">
              <a:extLst>
                <a:ext uri="{FF2B5EF4-FFF2-40B4-BE49-F238E27FC236}">
                  <a16:creationId xmlns:a16="http://schemas.microsoft.com/office/drawing/2014/main" id="{9E84B92B-7B46-74B3-1D2D-F9785B043F98}"/>
                </a:ext>
              </a:extLst>
            </p:cNvPr>
            <p:cNvSpPr/>
            <p:nvPr/>
          </p:nvSpPr>
          <p:spPr>
            <a:xfrm>
              <a:off x="4898555" y="390197"/>
              <a:ext cx="384309" cy="679450"/>
            </a:xfrm>
            <a:custGeom>
              <a:avLst/>
              <a:gdLst>
                <a:gd name="csX0" fmla="*/ 371698 w 384309"/>
                <a:gd name="csY0" fmla="*/ 482679 h 679450"/>
                <a:gd name="csX1" fmla="*/ 338938 w 384309"/>
                <a:gd name="csY1" fmla="*/ 491093 h 679450"/>
                <a:gd name="csX2" fmla="*/ 327278 w 384309"/>
                <a:gd name="csY2" fmla="*/ 499983 h 679450"/>
                <a:gd name="csX3" fmla="*/ 311176 w 384309"/>
                <a:gd name="csY3" fmla="*/ 501491 h 679450"/>
                <a:gd name="csX4" fmla="*/ 297929 w 384309"/>
                <a:gd name="csY4" fmla="*/ 524986 h 679450"/>
                <a:gd name="csX5" fmla="*/ 290314 w 384309"/>
                <a:gd name="csY5" fmla="*/ 560070 h 679450"/>
                <a:gd name="csX6" fmla="*/ 265646 w 384309"/>
                <a:gd name="csY6" fmla="*/ 588248 h 679450"/>
                <a:gd name="csX7" fmla="*/ 263821 w 384309"/>
                <a:gd name="csY7" fmla="*/ 610315 h 679450"/>
                <a:gd name="csX8" fmla="*/ 246529 w 384309"/>
                <a:gd name="csY8" fmla="*/ 613172 h 679450"/>
                <a:gd name="csX9" fmla="*/ 229951 w 384309"/>
                <a:gd name="csY9" fmla="*/ 619443 h 679450"/>
                <a:gd name="csX10" fmla="*/ 209962 w 384309"/>
                <a:gd name="csY10" fmla="*/ 605473 h 679450"/>
                <a:gd name="csX11" fmla="*/ 193543 w 384309"/>
                <a:gd name="csY11" fmla="*/ 596980 h 679450"/>
                <a:gd name="csX12" fmla="*/ 180534 w 384309"/>
                <a:gd name="csY12" fmla="*/ 613013 h 679450"/>
                <a:gd name="csX13" fmla="*/ 185928 w 384309"/>
                <a:gd name="csY13" fmla="*/ 613489 h 679450"/>
                <a:gd name="csX14" fmla="*/ 152296 w 384309"/>
                <a:gd name="csY14" fmla="*/ 648653 h 679450"/>
                <a:gd name="csX15" fmla="*/ 126992 w 384309"/>
                <a:gd name="csY15" fmla="*/ 647065 h 679450"/>
                <a:gd name="csX16" fmla="*/ 115650 w 384309"/>
                <a:gd name="csY16" fmla="*/ 654447 h 679450"/>
                <a:gd name="csX17" fmla="*/ 100975 w 384309"/>
                <a:gd name="csY17" fmla="*/ 651113 h 679450"/>
                <a:gd name="csX18" fmla="*/ 48068 w 384309"/>
                <a:gd name="csY18" fmla="*/ 648573 h 679450"/>
                <a:gd name="csX19" fmla="*/ 10549 w 384309"/>
                <a:gd name="csY19" fmla="*/ 671036 h 679450"/>
                <a:gd name="csX20" fmla="*/ 10073 w 384309"/>
                <a:gd name="csY20" fmla="*/ 679450 h 679450"/>
                <a:gd name="csX21" fmla="*/ 5870 w 384309"/>
                <a:gd name="csY21" fmla="*/ 645636 h 679450"/>
                <a:gd name="csX22" fmla="*/ 12453 w 384309"/>
                <a:gd name="csY22" fmla="*/ 622459 h 679450"/>
                <a:gd name="csX23" fmla="*/ 7297 w 384309"/>
                <a:gd name="csY23" fmla="*/ 603329 h 679450"/>
                <a:gd name="csX24" fmla="*/ 20544 w 384309"/>
                <a:gd name="csY24" fmla="*/ 582454 h 679450"/>
                <a:gd name="csX25" fmla="*/ 27921 w 384309"/>
                <a:gd name="csY25" fmla="*/ 560705 h 679450"/>
                <a:gd name="csX26" fmla="*/ 41009 w 384309"/>
                <a:gd name="csY26" fmla="*/ 516493 h 679450"/>
                <a:gd name="csX27" fmla="*/ 47037 w 384309"/>
                <a:gd name="csY27" fmla="*/ 505619 h 679450"/>
                <a:gd name="csX28" fmla="*/ 48227 w 384309"/>
                <a:gd name="csY28" fmla="*/ 491252 h 679450"/>
                <a:gd name="csX29" fmla="*/ 30538 w 384309"/>
                <a:gd name="csY29" fmla="*/ 469265 h 679450"/>
                <a:gd name="csX30" fmla="*/ 36012 w 384309"/>
                <a:gd name="csY30" fmla="*/ 441007 h 679450"/>
                <a:gd name="csX31" fmla="*/ 31490 w 384309"/>
                <a:gd name="csY31" fmla="*/ 346631 h 679450"/>
                <a:gd name="csX32" fmla="*/ 0 w 384309"/>
                <a:gd name="csY32" fmla="*/ 14526 h 679450"/>
                <a:gd name="csX33" fmla="*/ 13960 w 384309"/>
                <a:gd name="csY33" fmla="*/ 40958 h 679450"/>
                <a:gd name="csX34" fmla="*/ 83921 w 384309"/>
                <a:gd name="csY34" fmla="*/ 39767 h 679450"/>
                <a:gd name="csX35" fmla="*/ 99785 w 384309"/>
                <a:gd name="csY35" fmla="*/ 28337 h 679450"/>
                <a:gd name="csX36" fmla="*/ 107004 w 384309"/>
                <a:gd name="csY36" fmla="*/ 21511 h 679450"/>
                <a:gd name="csX37" fmla="*/ 320297 w 384309"/>
                <a:gd name="csY37" fmla="*/ 0 h 679450"/>
                <a:gd name="csX38" fmla="*/ 320853 w 384309"/>
                <a:gd name="csY38" fmla="*/ 12065 h 679450"/>
                <a:gd name="csX39" fmla="*/ 322360 w 384309"/>
                <a:gd name="csY39" fmla="*/ 11748 h 679450"/>
                <a:gd name="csX40" fmla="*/ 384309 w 384309"/>
                <a:gd name="csY40" fmla="*/ 442992 h 679450"/>
                <a:gd name="csX41" fmla="*/ 372332 w 384309"/>
                <a:gd name="csY41" fmla="*/ 453231 h 679450"/>
                <a:gd name="csX42" fmla="*/ 371618 w 384309"/>
                <a:gd name="csY42" fmla="*/ 482997 h 679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384309" h="679450">
                  <a:moveTo>
                    <a:pt x="371698" y="482679"/>
                  </a:moveTo>
                  <a:cubicBezTo>
                    <a:pt x="362338" y="492839"/>
                    <a:pt x="350043" y="486807"/>
                    <a:pt x="338938" y="491093"/>
                  </a:cubicBezTo>
                  <a:cubicBezTo>
                    <a:pt x="333703" y="492998"/>
                    <a:pt x="331878" y="498158"/>
                    <a:pt x="327278" y="499983"/>
                  </a:cubicBezTo>
                  <a:cubicBezTo>
                    <a:pt x="322122" y="501968"/>
                    <a:pt x="316331" y="499745"/>
                    <a:pt x="311176" y="501491"/>
                  </a:cubicBezTo>
                  <a:cubicBezTo>
                    <a:pt x="298088" y="505698"/>
                    <a:pt x="299278" y="510937"/>
                    <a:pt x="297929" y="524986"/>
                  </a:cubicBezTo>
                  <a:cubicBezTo>
                    <a:pt x="296739" y="537448"/>
                    <a:pt x="292853" y="548323"/>
                    <a:pt x="290314" y="560070"/>
                  </a:cubicBezTo>
                  <a:cubicBezTo>
                    <a:pt x="273657" y="566737"/>
                    <a:pt x="266677" y="568643"/>
                    <a:pt x="265646" y="588248"/>
                  </a:cubicBezTo>
                  <a:cubicBezTo>
                    <a:pt x="265249" y="594916"/>
                    <a:pt x="267232" y="604679"/>
                    <a:pt x="263821" y="610315"/>
                  </a:cubicBezTo>
                  <a:cubicBezTo>
                    <a:pt x="256048" y="623570"/>
                    <a:pt x="256048" y="612537"/>
                    <a:pt x="246529" y="613172"/>
                  </a:cubicBezTo>
                  <a:cubicBezTo>
                    <a:pt x="239311" y="613728"/>
                    <a:pt x="236059" y="619919"/>
                    <a:pt x="229951" y="619443"/>
                  </a:cubicBezTo>
                  <a:cubicBezTo>
                    <a:pt x="224240" y="618966"/>
                    <a:pt x="214721" y="608965"/>
                    <a:pt x="209962" y="605473"/>
                  </a:cubicBezTo>
                  <a:cubicBezTo>
                    <a:pt x="203696" y="600948"/>
                    <a:pt x="202744" y="595392"/>
                    <a:pt x="193543" y="596980"/>
                  </a:cubicBezTo>
                  <a:cubicBezTo>
                    <a:pt x="186404" y="598170"/>
                    <a:pt x="179820" y="606187"/>
                    <a:pt x="180534" y="613013"/>
                  </a:cubicBezTo>
                  <a:cubicBezTo>
                    <a:pt x="182200" y="613013"/>
                    <a:pt x="184183" y="613410"/>
                    <a:pt x="185928" y="613489"/>
                  </a:cubicBezTo>
                  <a:cubicBezTo>
                    <a:pt x="187594" y="633492"/>
                    <a:pt x="172205" y="651589"/>
                    <a:pt x="152296" y="648653"/>
                  </a:cubicBezTo>
                  <a:cubicBezTo>
                    <a:pt x="141746" y="647065"/>
                    <a:pt x="138018" y="642620"/>
                    <a:pt x="126992" y="647065"/>
                  </a:cubicBezTo>
                  <a:cubicBezTo>
                    <a:pt x="121440" y="649288"/>
                    <a:pt x="123423" y="653177"/>
                    <a:pt x="115650" y="654447"/>
                  </a:cubicBezTo>
                  <a:cubicBezTo>
                    <a:pt x="109859" y="655320"/>
                    <a:pt x="106210" y="652383"/>
                    <a:pt x="100975" y="651113"/>
                  </a:cubicBezTo>
                  <a:cubicBezTo>
                    <a:pt x="80352" y="646033"/>
                    <a:pt x="67185" y="644922"/>
                    <a:pt x="48068" y="648573"/>
                  </a:cubicBezTo>
                  <a:cubicBezTo>
                    <a:pt x="30300" y="651907"/>
                    <a:pt x="14754" y="650161"/>
                    <a:pt x="10549" y="671036"/>
                  </a:cubicBezTo>
                  <a:cubicBezTo>
                    <a:pt x="9836" y="674291"/>
                    <a:pt x="9994" y="676989"/>
                    <a:pt x="10073" y="679450"/>
                  </a:cubicBezTo>
                  <a:cubicBezTo>
                    <a:pt x="4838" y="669290"/>
                    <a:pt x="2697" y="658971"/>
                    <a:pt x="5870" y="645636"/>
                  </a:cubicBezTo>
                  <a:cubicBezTo>
                    <a:pt x="7932" y="637064"/>
                    <a:pt x="13564" y="629841"/>
                    <a:pt x="12453" y="622459"/>
                  </a:cubicBezTo>
                  <a:cubicBezTo>
                    <a:pt x="11105" y="613489"/>
                    <a:pt x="4442" y="613966"/>
                    <a:pt x="7297" y="603329"/>
                  </a:cubicBezTo>
                  <a:cubicBezTo>
                    <a:pt x="9122" y="596583"/>
                    <a:pt x="17609" y="589598"/>
                    <a:pt x="20544" y="582454"/>
                  </a:cubicBezTo>
                  <a:cubicBezTo>
                    <a:pt x="23558" y="574993"/>
                    <a:pt x="24193" y="568087"/>
                    <a:pt x="27921" y="560705"/>
                  </a:cubicBezTo>
                  <a:cubicBezTo>
                    <a:pt x="36567" y="543322"/>
                    <a:pt x="39978" y="537131"/>
                    <a:pt x="41009" y="516493"/>
                  </a:cubicBezTo>
                  <a:cubicBezTo>
                    <a:pt x="50130" y="515541"/>
                    <a:pt x="45688" y="510778"/>
                    <a:pt x="47037" y="505619"/>
                  </a:cubicBezTo>
                  <a:cubicBezTo>
                    <a:pt x="47037" y="505143"/>
                    <a:pt x="48227" y="491252"/>
                    <a:pt x="48227" y="491252"/>
                  </a:cubicBezTo>
                  <a:cubicBezTo>
                    <a:pt x="44499" y="481727"/>
                    <a:pt x="34108" y="479425"/>
                    <a:pt x="30538" y="469265"/>
                  </a:cubicBezTo>
                  <a:cubicBezTo>
                    <a:pt x="25620" y="455374"/>
                    <a:pt x="32838" y="453708"/>
                    <a:pt x="36012" y="441007"/>
                  </a:cubicBezTo>
                  <a:cubicBezTo>
                    <a:pt x="42912" y="413702"/>
                    <a:pt x="34108" y="375047"/>
                    <a:pt x="31490" y="346631"/>
                  </a:cubicBezTo>
                  <a:cubicBezTo>
                    <a:pt x="22606" y="251143"/>
                    <a:pt x="9518" y="116205"/>
                    <a:pt x="0" y="14526"/>
                  </a:cubicBezTo>
                  <a:cubicBezTo>
                    <a:pt x="3807" y="23733"/>
                    <a:pt x="7535" y="33258"/>
                    <a:pt x="13960" y="40958"/>
                  </a:cubicBezTo>
                  <a:cubicBezTo>
                    <a:pt x="32363" y="63183"/>
                    <a:pt x="63377" y="53023"/>
                    <a:pt x="83921" y="39767"/>
                  </a:cubicBezTo>
                  <a:cubicBezTo>
                    <a:pt x="89394" y="36195"/>
                    <a:pt x="94550" y="32306"/>
                    <a:pt x="99785" y="28337"/>
                  </a:cubicBezTo>
                  <a:cubicBezTo>
                    <a:pt x="102324" y="26353"/>
                    <a:pt x="104783" y="24051"/>
                    <a:pt x="107004" y="21511"/>
                  </a:cubicBezTo>
                  <a:cubicBezTo>
                    <a:pt x="163560" y="16510"/>
                    <a:pt x="288728" y="5239"/>
                    <a:pt x="320297" y="0"/>
                  </a:cubicBezTo>
                  <a:lnTo>
                    <a:pt x="320853" y="12065"/>
                  </a:lnTo>
                  <a:cubicBezTo>
                    <a:pt x="320853" y="12065"/>
                    <a:pt x="319584" y="11906"/>
                    <a:pt x="322360" y="11748"/>
                  </a:cubicBezTo>
                  <a:lnTo>
                    <a:pt x="384309" y="442992"/>
                  </a:lnTo>
                  <a:cubicBezTo>
                    <a:pt x="378757" y="445770"/>
                    <a:pt x="373681" y="449501"/>
                    <a:pt x="372332" y="453231"/>
                  </a:cubicBezTo>
                  <a:cubicBezTo>
                    <a:pt x="368128" y="465376"/>
                    <a:pt x="383675" y="469821"/>
                    <a:pt x="371618" y="482997"/>
                  </a:cubicBezTo>
                  <a:close/>
                </a:path>
              </a:pathLst>
            </a:custGeom>
            <a:solidFill>
              <a:srgbClr val="B3B3B3"/>
            </a:solidFill>
            <a:ln w="6350" cap="flat">
              <a:solidFill>
                <a:srgbClr val="FFFFFF"/>
              </a:solidFill>
              <a:prstDash val="solid"/>
              <a:miter/>
            </a:ln>
          </p:spPr>
          <p:txBody>
            <a:bodyPr/>
            <a:lstStyle/>
            <a:p>
              <a:endParaRPr lang="en-US"/>
            </a:p>
          </p:txBody>
        </p:sp>
        <p:sp>
          <p:nvSpPr>
            <p:cNvPr id="1320" name="Freeform 1319">
              <a:extLst>
                <a:ext uri="{FF2B5EF4-FFF2-40B4-BE49-F238E27FC236}">
                  <a16:creationId xmlns:a16="http://schemas.microsoft.com/office/drawing/2014/main" id="{15E68BA9-AB96-1521-45A0-C049DED44321}"/>
                </a:ext>
              </a:extLst>
            </p:cNvPr>
            <p:cNvSpPr/>
            <p:nvPr/>
          </p:nvSpPr>
          <p:spPr>
            <a:xfrm>
              <a:off x="5545962" y="1375003"/>
              <a:ext cx="597613" cy="465375"/>
            </a:xfrm>
            <a:custGeom>
              <a:avLst/>
              <a:gdLst>
                <a:gd name="csX0" fmla="*/ 597534 w 597613"/>
                <a:gd name="csY0" fmla="*/ 135334 h 465375"/>
                <a:gd name="csX1" fmla="*/ 570962 w 597613"/>
                <a:gd name="csY1" fmla="*/ 168831 h 465375"/>
                <a:gd name="csX2" fmla="*/ 553194 w 597613"/>
                <a:gd name="csY2" fmla="*/ 209868 h 465375"/>
                <a:gd name="csX3" fmla="*/ 524638 w 597613"/>
                <a:gd name="csY3" fmla="*/ 256540 h 465375"/>
                <a:gd name="csX4" fmla="*/ 518531 w 597613"/>
                <a:gd name="csY4" fmla="*/ 243602 h 465375"/>
                <a:gd name="csX5" fmla="*/ 518293 w 597613"/>
                <a:gd name="csY5" fmla="*/ 287338 h 465375"/>
                <a:gd name="csX6" fmla="*/ 486644 w 597613"/>
                <a:gd name="csY6" fmla="*/ 302816 h 465375"/>
                <a:gd name="csX7" fmla="*/ 464117 w 597613"/>
                <a:gd name="csY7" fmla="*/ 337423 h 465375"/>
                <a:gd name="csX8" fmla="*/ 446428 w 597613"/>
                <a:gd name="csY8" fmla="*/ 327104 h 465375"/>
                <a:gd name="csX9" fmla="*/ 441510 w 597613"/>
                <a:gd name="csY9" fmla="*/ 343297 h 465375"/>
                <a:gd name="csX10" fmla="*/ 411448 w 597613"/>
                <a:gd name="csY10" fmla="*/ 366713 h 465375"/>
                <a:gd name="csX11" fmla="*/ 409782 w 597613"/>
                <a:gd name="csY11" fmla="*/ 357108 h 465375"/>
                <a:gd name="csX12" fmla="*/ 400502 w 597613"/>
                <a:gd name="csY12" fmla="*/ 379968 h 465375"/>
                <a:gd name="csX13" fmla="*/ 379085 w 597613"/>
                <a:gd name="csY13" fmla="*/ 388858 h 465375"/>
                <a:gd name="csX14" fmla="*/ 385272 w 597613"/>
                <a:gd name="csY14" fmla="*/ 411798 h 465375"/>
                <a:gd name="csX15" fmla="*/ 363935 w 597613"/>
                <a:gd name="csY15" fmla="*/ 402431 h 465375"/>
                <a:gd name="csX16" fmla="*/ 371312 w 597613"/>
                <a:gd name="csY16" fmla="*/ 432911 h 465375"/>
                <a:gd name="csX17" fmla="*/ 365759 w 597613"/>
                <a:gd name="csY17" fmla="*/ 449421 h 465375"/>
                <a:gd name="csX18" fmla="*/ 356479 w 597613"/>
                <a:gd name="csY18" fmla="*/ 465376 h 465375"/>
                <a:gd name="csX19" fmla="*/ 342280 w 597613"/>
                <a:gd name="csY19" fmla="*/ 452993 h 465375"/>
                <a:gd name="csX20" fmla="*/ 334903 w 597613"/>
                <a:gd name="csY20" fmla="*/ 447119 h 465375"/>
                <a:gd name="csX21" fmla="*/ 314359 w 597613"/>
                <a:gd name="csY21" fmla="*/ 433864 h 465375"/>
                <a:gd name="csX22" fmla="*/ 306982 w 597613"/>
                <a:gd name="csY22" fmla="*/ 417671 h 465375"/>
                <a:gd name="csX23" fmla="*/ 304047 w 597613"/>
                <a:gd name="csY23" fmla="*/ 407353 h 465375"/>
                <a:gd name="csX24" fmla="*/ 293735 w 597613"/>
                <a:gd name="csY24" fmla="*/ 399971 h 465375"/>
                <a:gd name="csX25" fmla="*/ 287866 w 597613"/>
                <a:gd name="csY25" fmla="*/ 389652 h 465375"/>
                <a:gd name="csX26" fmla="*/ 279061 w 597613"/>
                <a:gd name="csY26" fmla="*/ 382270 h 465375"/>
                <a:gd name="csX27" fmla="*/ 271763 w 597613"/>
                <a:gd name="csY27" fmla="*/ 364649 h 465375"/>
                <a:gd name="csX28" fmla="*/ 267321 w 597613"/>
                <a:gd name="csY28" fmla="*/ 355838 h 465375"/>
                <a:gd name="csX29" fmla="*/ 264387 w 597613"/>
                <a:gd name="csY29" fmla="*/ 344091 h 465375"/>
                <a:gd name="csX30" fmla="*/ 254075 w 597613"/>
                <a:gd name="csY30" fmla="*/ 324961 h 465375"/>
                <a:gd name="csX31" fmla="*/ 233531 w 597613"/>
                <a:gd name="csY31" fmla="*/ 311706 h 465375"/>
                <a:gd name="csX32" fmla="*/ 215922 w 597613"/>
                <a:gd name="csY32" fmla="*/ 299958 h 465375"/>
                <a:gd name="csX33" fmla="*/ 172216 w 597613"/>
                <a:gd name="csY33" fmla="*/ 262890 h 465375"/>
                <a:gd name="csX34" fmla="*/ 144295 w 597613"/>
                <a:gd name="csY34" fmla="*/ 242252 h 465375"/>
                <a:gd name="csX35" fmla="*/ 121847 w 597613"/>
                <a:gd name="csY35" fmla="*/ 222091 h 465375"/>
                <a:gd name="csX36" fmla="*/ 97575 w 597613"/>
                <a:gd name="csY36" fmla="*/ 195739 h 465375"/>
                <a:gd name="csX37" fmla="*/ 73461 w 597613"/>
                <a:gd name="csY37" fmla="*/ 163274 h 465375"/>
                <a:gd name="csX38" fmla="*/ 58787 w 597613"/>
                <a:gd name="csY38" fmla="*/ 144145 h 465375"/>
                <a:gd name="csX39" fmla="*/ 48475 w 597613"/>
                <a:gd name="csY39" fmla="*/ 141208 h 465375"/>
                <a:gd name="csX40" fmla="*/ 39671 w 597613"/>
                <a:gd name="csY40" fmla="*/ 130889 h 465375"/>
                <a:gd name="csX41" fmla="*/ 19127 w 597613"/>
                <a:gd name="csY41" fmla="*/ 129381 h 465375"/>
                <a:gd name="csX42" fmla="*/ 1518 w 597613"/>
                <a:gd name="csY42" fmla="*/ 102949 h 465375"/>
                <a:gd name="csX43" fmla="*/ 4452 w 597613"/>
                <a:gd name="csY43" fmla="*/ 83820 h 465375"/>
                <a:gd name="csX44" fmla="*/ 7387 w 597613"/>
                <a:gd name="csY44" fmla="*/ 70564 h 465375"/>
                <a:gd name="csX45" fmla="*/ 18254 w 597613"/>
                <a:gd name="csY45" fmla="*/ 52229 h 465375"/>
                <a:gd name="csX46" fmla="*/ 25076 w 597613"/>
                <a:gd name="csY46" fmla="*/ 45561 h 465375"/>
                <a:gd name="csX47" fmla="*/ 44192 w 597613"/>
                <a:gd name="csY47" fmla="*/ 36751 h 465375"/>
                <a:gd name="csX48" fmla="*/ 54504 w 597613"/>
                <a:gd name="csY48" fmla="*/ 35243 h 465375"/>
                <a:gd name="csX49" fmla="*/ 63308 w 597613"/>
                <a:gd name="csY49" fmla="*/ 30877 h 465375"/>
                <a:gd name="csX50" fmla="*/ 83852 w 597613"/>
                <a:gd name="csY50" fmla="*/ 27940 h 465375"/>
                <a:gd name="csX51" fmla="*/ 101462 w 597613"/>
                <a:gd name="csY51" fmla="*/ 16193 h 465375"/>
                <a:gd name="csX52" fmla="*/ 122006 w 597613"/>
                <a:gd name="csY52" fmla="*/ 14684 h 465375"/>
                <a:gd name="csX53" fmla="*/ 141122 w 597613"/>
                <a:gd name="csY53" fmla="*/ 7382 h 465375"/>
                <a:gd name="csX54" fmla="*/ 252727 w 597613"/>
                <a:gd name="csY54" fmla="*/ 0 h 465375"/>
                <a:gd name="csX55" fmla="*/ 260024 w 597613"/>
                <a:gd name="csY55" fmla="*/ 16193 h 465375"/>
                <a:gd name="csX56" fmla="*/ 273271 w 597613"/>
                <a:gd name="csY56" fmla="*/ 14684 h 465375"/>
                <a:gd name="csX57" fmla="*/ 296750 w 597613"/>
                <a:gd name="csY57" fmla="*/ 45561 h 465375"/>
                <a:gd name="csX58" fmla="*/ 431912 w 597613"/>
                <a:gd name="csY58" fmla="*/ 23495 h 465375"/>
                <a:gd name="csX59" fmla="*/ 431912 w 597613"/>
                <a:gd name="csY59" fmla="*/ 20558 h 465375"/>
                <a:gd name="csX60" fmla="*/ 597614 w 597613"/>
                <a:gd name="csY60" fmla="*/ 135096 h 465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597613" h="465375">
                  <a:moveTo>
                    <a:pt x="597534" y="135334"/>
                  </a:moveTo>
                  <a:cubicBezTo>
                    <a:pt x="587064" y="145971"/>
                    <a:pt x="577308" y="154781"/>
                    <a:pt x="570962" y="168831"/>
                  </a:cubicBezTo>
                  <a:cubicBezTo>
                    <a:pt x="564775" y="182642"/>
                    <a:pt x="559540" y="196136"/>
                    <a:pt x="553194" y="209868"/>
                  </a:cubicBezTo>
                  <a:cubicBezTo>
                    <a:pt x="546293" y="224631"/>
                    <a:pt x="541851" y="249793"/>
                    <a:pt x="524638" y="256540"/>
                  </a:cubicBezTo>
                  <a:cubicBezTo>
                    <a:pt x="522894" y="252095"/>
                    <a:pt x="521307" y="247412"/>
                    <a:pt x="518531" y="243602"/>
                  </a:cubicBezTo>
                  <a:cubicBezTo>
                    <a:pt x="501953" y="251301"/>
                    <a:pt x="516469" y="275908"/>
                    <a:pt x="518293" y="287338"/>
                  </a:cubicBezTo>
                  <a:cubicBezTo>
                    <a:pt x="501636" y="288290"/>
                    <a:pt x="491958" y="282893"/>
                    <a:pt x="486644" y="302816"/>
                  </a:cubicBezTo>
                  <a:cubicBezTo>
                    <a:pt x="482995" y="316468"/>
                    <a:pt x="480615" y="330756"/>
                    <a:pt x="464117" y="337423"/>
                  </a:cubicBezTo>
                  <a:cubicBezTo>
                    <a:pt x="460151" y="331629"/>
                    <a:pt x="454598" y="324961"/>
                    <a:pt x="446428" y="327104"/>
                  </a:cubicBezTo>
                  <a:cubicBezTo>
                    <a:pt x="435006" y="330200"/>
                    <a:pt x="441352" y="335359"/>
                    <a:pt x="441510" y="343297"/>
                  </a:cubicBezTo>
                  <a:cubicBezTo>
                    <a:pt x="441749" y="355362"/>
                    <a:pt x="425884" y="366871"/>
                    <a:pt x="411448" y="366713"/>
                  </a:cubicBezTo>
                  <a:cubicBezTo>
                    <a:pt x="410893" y="363617"/>
                    <a:pt x="409544" y="360283"/>
                    <a:pt x="409782" y="357108"/>
                  </a:cubicBezTo>
                  <a:cubicBezTo>
                    <a:pt x="407640" y="364093"/>
                    <a:pt x="406212" y="375285"/>
                    <a:pt x="400502" y="379968"/>
                  </a:cubicBezTo>
                  <a:cubicBezTo>
                    <a:pt x="393759" y="385524"/>
                    <a:pt x="382892" y="379492"/>
                    <a:pt x="379085" y="388858"/>
                  </a:cubicBezTo>
                  <a:cubicBezTo>
                    <a:pt x="375039" y="398780"/>
                    <a:pt x="391379" y="402828"/>
                    <a:pt x="385272" y="411798"/>
                  </a:cubicBezTo>
                  <a:cubicBezTo>
                    <a:pt x="378609" y="421561"/>
                    <a:pt x="365362" y="410289"/>
                    <a:pt x="363935" y="402431"/>
                  </a:cubicBezTo>
                  <a:cubicBezTo>
                    <a:pt x="352750" y="410289"/>
                    <a:pt x="374326" y="422513"/>
                    <a:pt x="371312" y="432911"/>
                  </a:cubicBezTo>
                  <a:cubicBezTo>
                    <a:pt x="364331" y="435213"/>
                    <a:pt x="367424" y="443627"/>
                    <a:pt x="365759" y="449421"/>
                  </a:cubicBezTo>
                  <a:cubicBezTo>
                    <a:pt x="364014" y="455533"/>
                    <a:pt x="360445" y="461089"/>
                    <a:pt x="356479" y="465376"/>
                  </a:cubicBezTo>
                  <a:cubicBezTo>
                    <a:pt x="352116" y="461010"/>
                    <a:pt x="347594" y="456803"/>
                    <a:pt x="342280" y="452993"/>
                  </a:cubicBezTo>
                  <a:cubicBezTo>
                    <a:pt x="339345" y="451565"/>
                    <a:pt x="336410" y="450056"/>
                    <a:pt x="334903" y="447119"/>
                  </a:cubicBezTo>
                  <a:cubicBezTo>
                    <a:pt x="327526" y="439817"/>
                    <a:pt x="323164" y="436880"/>
                    <a:pt x="314359" y="433864"/>
                  </a:cubicBezTo>
                  <a:cubicBezTo>
                    <a:pt x="305554" y="430927"/>
                    <a:pt x="308489" y="425053"/>
                    <a:pt x="306982" y="417671"/>
                  </a:cubicBezTo>
                  <a:cubicBezTo>
                    <a:pt x="306982" y="414734"/>
                    <a:pt x="305475" y="410289"/>
                    <a:pt x="304047" y="407353"/>
                  </a:cubicBezTo>
                  <a:cubicBezTo>
                    <a:pt x="301112" y="404416"/>
                    <a:pt x="296750" y="402987"/>
                    <a:pt x="293735" y="399971"/>
                  </a:cubicBezTo>
                  <a:cubicBezTo>
                    <a:pt x="292228" y="395526"/>
                    <a:pt x="290801" y="392668"/>
                    <a:pt x="287866" y="389652"/>
                  </a:cubicBezTo>
                  <a:cubicBezTo>
                    <a:pt x="286359" y="385207"/>
                    <a:pt x="281996" y="385207"/>
                    <a:pt x="279061" y="382270"/>
                  </a:cubicBezTo>
                  <a:cubicBezTo>
                    <a:pt x="274699" y="377825"/>
                    <a:pt x="274699" y="370522"/>
                    <a:pt x="271763" y="364649"/>
                  </a:cubicBezTo>
                  <a:cubicBezTo>
                    <a:pt x="270256" y="361712"/>
                    <a:pt x="267321" y="358775"/>
                    <a:pt x="267321" y="355838"/>
                  </a:cubicBezTo>
                  <a:cubicBezTo>
                    <a:pt x="265814" y="351393"/>
                    <a:pt x="265814" y="347028"/>
                    <a:pt x="264387" y="344091"/>
                  </a:cubicBezTo>
                  <a:cubicBezTo>
                    <a:pt x="261452" y="338217"/>
                    <a:pt x="258517" y="327898"/>
                    <a:pt x="254075" y="324961"/>
                  </a:cubicBezTo>
                  <a:cubicBezTo>
                    <a:pt x="246778" y="320516"/>
                    <a:pt x="239401" y="317579"/>
                    <a:pt x="233531" y="311706"/>
                  </a:cubicBezTo>
                  <a:cubicBezTo>
                    <a:pt x="227661" y="307261"/>
                    <a:pt x="223219" y="302895"/>
                    <a:pt x="215922" y="299958"/>
                  </a:cubicBezTo>
                  <a:cubicBezTo>
                    <a:pt x="194347" y="291306"/>
                    <a:pt x="189032" y="275590"/>
                    <a:pt x="172216" y="262890"/>
                  </a:cubicBezTo>
                  <a:cubicBezTo>
                    <a:pt x="162618" y="255667"/>
                    <a:pt x="153972" y="248523"/>
                    <a:pt x="144295" y="242252"/>
                  </a:cubicBezTo>
                  <a:cubicBezTo>
                    <a:pt x="135966" y="236855"/>
                    <a:pt x="130572" y="227409"/>
                    <a:pt x="121847" y="222091"/>
                  </a:cubicBezTo>
                  <a:cubicBezTo>
                    <a:pt x="104555" y="211296"/>
                    <a:pt x="103604" y="215424"/>
                    <a:pt x="97575" y="195739"/>
                  </a:cubicBezTo>
                  <a:cubicBezTo>
                    <a:pt x="92974" y="180896"/>
                    <a:pt x="80283" y="177086"/>
                    <a:pt x="73461" y="163274"/>
                  </a:cubicBezTo>
                  <a:cubicBezTo>
                    <a:pt x="70526" y="157401"/>
                    <a:pt x="64657" y="147082"/>
                    <a:pt x="58787" y="144145"/>
                  </a:cubicBezTo>
                  <a:cubicBezTo>
                    <a:pt x="54345" y="142716"/>
                    <a:pt x="52917" y="145653"/>
                    <a:pt x="48475" y="141208"/>
                  </a:cubicBezTo>
                  <a:cubicBezTo>
                    <a:pt x="45541" y="136763"/>
                    <a:pt x="44033" y="133826"/>
                    <a:pt x="39671" y="130889"/>
                  </a:cubicBezTo>
                  <a:cubicBezTo>
                    <a:pt x="32294" y="127952"/>
                    <a:pt x="26424" y="130889"/>
                    <a:pt x="19127" y="129381"/>
                  </a:cubicBezTo>
                  <a:cubicBezTo>
                    <a:pt x="7387" y="126444"/>
                    <a:pt x="4452" y="111760"/>
                    <a:pt x="1518" y="102949"/>
                  </a:cubicBezTo>
                  <a:cubicBezTo>
                    <a:pt x="-1418" y="95568"/>
                    <a:pt x="89" y="91202"/>
                    <a:pt x="4452" y="83820"/>
                  </a:cubicBezTo>
                  <a:cubicBezTo>
                    <a:pt x="5880" y="79454"/>
                    <a:pt x="5880" y="76438"/>
                    <a:pt x="7387" y="70564"/>
                  </a:cubicBezTo>
                  <a:cubicBezTo>
                    <a:pt x="9370" y="64532"/>
                    <a:pt x="13495" y="57785"/>
                    <a:pt x="18254" y="52229"/>
                  </a:cubicBezTo>
                  <a:cubicBezTo>
                    <a:pt x="20396" y="49689"/>
                    <a:pt x="22776" y="47387"/>
                    <a:pt x="25076" y="45561"/>
                  </a:cubicBezTo>
                  <a:cubicBezTo>
                    <a:pt x="29438" y="41116"/>
                    <a:pt x="38322" y="38259"/>
                    <a:pt x="44192" y="36751"/>
                  </a:cubicBezTo>
                  <a:cubicBezTo>
                    <a:pt x="48634" y="36751"/>
                    <a:pt x="51569" y="36751"/>
                    <a:pt x="54504" y="35243"/>
                  </a:cubicBezTo>
                  <a:cubicBezTo>
                    <a:pt x="57439" y="35243"/>
                    <a:pt x="60374" y="32306"/>
                    <a:pt x="63308" y="30877"/>
                  </a:cubicBezTo>
                  <a:cubicBezTo>
                    <a:pt x="70606" y="27940"/>
                    <a:pt x="76475" y="32385"/>
                    <a:pt x="83852" y="27940"/>
                  </a:cubicBezTo>
                  <a:cubicBezTo>
                    <a:pt x="89722" y="25003"/>
                    <a:pt x="94164" y="17621"/>
                    <a:pt x="101462" y="16193"/>
                  </a:cubicBezTo>
                  <a:cubicBezTo>
                    <a:pt x="107331" y="14684"/>
                    <a:pt x="116136" y="14684"/>
                    <a:pt x="122006" y="14684"/>
                  </a:cubicBezTo>
                  <a:cubicBezTo>
                    <a:pt x="130811" y="14684"/>
                    <a:pt x="135252" y="11748"/>
                    <a:pt x="141122" y="7382"/>
                  </a:cubicBezTo>
                  <a:lnTo>
                    <a:pt x="252727" y="0"/>
                  </a:lnTo>
                  <a:cubicBezTo>
                    <a:pt x="255662" y="5874"/>
                    <a:pt x="254234" y="14684"/>
                    <a:pt x="260024" y="16193"/>
                  </a:cubicBezTo>
                  <a:cubicBezTo>
                    <a:pt x="264466" y="16193"/>
                    <a:pt x="268829" y="14684"/>
                    <a:pt x="273271" y="14684"/>
                  </a:cubicBezTo>
                  <a:lnTo>
                    <a:pt x="296750" y="45561"/>
                  </a:lnTo>
                  <a:lnTo>
                    <a:pt x="431912" y="23495"/>
                  </a:lnTo>
                  <a:lnTo>
                    <a:pt x="431912" y="20558"/>
                  </a:lnTo>
                  <a:lnTo>
                    <a:pt x="597614" y="135096"/>
                  </a:lnTo>
                  <a:close/>
                </a:path>
              </a:pathLst>
            </a:custGeom>
            <a:solidFill>
              <a:srgbClr val="B3B3B3"/>
            </a:solidFill>
            <a:ln w="6350" cap="flat">
              <a:solidFill>
                <a:srgbClr val="FFFFFF"/>
              </a:solidFill>
              <a:prstDash val="solid"/>
              <a:miter/>
            </a:ln>
          </p:spPr>
          <p:txBody>
            <a:bodyPr/>
            <a:lstStyle/>
            <a:p>
              <a:endParaRPr lang="en-US"/>
            </a:p>
          </p:txBody>
        </p:sp>
        <p:sp>
          <p:nvSpPr>
            <p:cNvPr id="1321" name="Freeform 1320">
              <a:extLst>
                <a:ext uri="{FF2B5EF4-FFF2-40B4-BE49-F238E27FC236}">
                  <a16:creationId xmlns:a16="http://schemas.microsoft.com/office/drawing/2014/main" id="{5246D7C4-2A50-9CB6-05EA-25704B654FEA}"/>
                </a:ext>
              </a:extLst>
            </p:cNvPr>
            <p:cNvSpPr/>
            <p:nvPr/>
          </p:nvSpPr>
          <p:spPr>
            <a:xfrm>
              <a:off x="4895303" y="2217410"/>
              <a:ext cx="1427" cy="1508"/>
            </a:xfrm>
            <a:custGeom>
              <a:avLst/>
              <a:gdLst>
                <a:gd name="csX0" fmla="*/ 1428 w 1427"/>
                <a:gd name="csY0" fmla="*/ 0 h 1508"/>
                <a:gd name="csX1" fmla="*/ 1428 w 1427"/>
                <a:gd name="csY1" fmla="*/ 794 h 1508"/>
                <a:gd name="csX2" fmla="*/ 0 w 1427"/>
                <a:gd name="csY2" fmla="*/ 1508 h 1508"/>
                <a:gd name="csX3" fmla="*/ 0 w 1427"/>
                <a:gd name="csY3" fmla="*/ 0 h 1508"/>
                <a:gd name="csX4" fmla="*/ 1428 w 1427"/>
                <a:gd name="csY4" fmla="*/ 0 h 1508"/>
              </a:gdLst>
              <a:ahLst/>
              <a:cxnLst>
                <a:cxn ang="0">
                  <a:pos x="csX0" y="csY0"/>
                </a:cxn>
                <a:cxn ang="0">
                  <a:pos x="csX1" y="csY1"/>
                </a:cxn>
                <a:cxn ang="0">
                  <a:pos x="csX2" y="csY2"/>
                </a:cxn>
                <a:cxn ang="0">
                  <a:pos x="csX3" y="csY3"/>
                </a:cxn>
                <a:cxn ang="0">
                  <a:pos x="csX4" y="csY4"/>
                </a:cxn>
              </a:cxnLst>
              <a:rect l="l" t="t" r="r" b="b"/>
              <a:pathLst>
                <a:path w="1427" h="1508">
                  <a:moveTo>
                    <a:pt x="1428" y="0"/>
                  </a:moveTo>
                  <a:lnTo>
                    <a:pt x="1428" y="794"/>
                  </a:lnTo>
                  <a:lnTo>
                    <a:pt x="0" y="1508"/>
                  </a:lnTo>
                  <a:lnTo>
                    <a:pt x="0" y="0"/>
                  </a:lnTo>
                  <a:lnTo>
                    <a:pt x="1428" y="0"/>
                  </a:lnTo>
                  <a:close/>
                </a:path>
              </a:pathLst>
            </a:custGeom>
            <a:solidFill>
              <a:srgbClr val="B3B3B3"/>
            </a:solidFill>
            <a:ln w="6350" cap="flat">
              <a:solidFill>
                <a:srgbClr val="FFFFFF"/>
              </a:solidFill>
              <a:prstDash val="solid"/>
              <a:miter/>
            </a:ln>
          </p:spPr>
          <p:txBody>
            <a:bodyPr/>
            <a:lstStyle/>
            <a:p>
              <a:endParaRPr lang="en-US"/>
            </a:p>
          </p:txBody>
        </p:sp>
        <p:grpSp>
          <p:nvGrpSpPr>
            <p:cNvPr id="1322" name="Graphic 1">
              <a:extLst>
                <a:ext uri="{FF2B5EF4-FFF2-40B4-BE49-F238E27FC236}">
                  <a16:creationId xmlns:a16="http://schemas.microsoft.com/office/drawing/2014/main" id="{4753CD4F-CEBF-610A-0239-DBE3F8308919}"/>
                </a:ext>
              </a:extLst>
            </p:cNvPr>
            <p:cNvGrpSpPr/>
            <p:nvPr/>
          </p:nvGrpSpPr>
          <p:grpSpPr>
            <a:xfrm>
              <a:off x="1780451" y="-827494"/>
              <a:ext cx="4783669" cy="3255478"/>
              <a:chOff x="1780451" y="-827494"/>
              <a:chExt cx="4783669" cy="3255478"/>
            </a:xfrm>
            <a:solidFill>
              <a:srgbClr val="B3B3B3"/>
            </a:solidFill>
          </p:grpSpPr>
          <p:sp>
            <p:nvSpPr>
              <p:cNvPr id="1420" name="Freeform 1419">
                <a:extLst>
                  <a:ext uri="{FF2B5EF4-FFF2-40B4-BE49-F238E27FC236}">
                    <a16:creationId xmlns:a16="http://schemas.microsoft.com/office/drawing/2014/main" id="{8B81CE0B-0080-BE47-6556-5E0FA38A1CC2}"/>
                  </a:ext>
                </a:extLst>
              </p:cNvPr>
              <p:cNvSpPr/>
              <p:nvPr/>
            </p:nvSpPr>
            <p:spPr>
              <a:xfrm>
                <a:off x="4209732" y="1835298"/>
                <a:ext cx="640510" cy="592685"/>
              </a:xfrm>
              <a:custGeom>
                <a:avLst/>
                <a:gdLst>
                  <a:gd name="csX0" fmla="*/ 607043 w 640510"/>
                  <a:gd name="csY0" fmla="*/ 511731 h 592685"/>
                  <a:gd name="csX1" fmla="*/ 597683 w 640510"/>
                  <a:gd name="csY1" fmla="*/ 531098 h 592685"/>
                  <a:gd name="csX2" fmla="*/ 622590 w 640510"/>
                  <a:gd name="csY2" fmla="*/ 551974 h 592685"/>
                  <a:gd name="csX3" fmla="*/ 625128 w 640510"/>
                  <a:gd name="csY3" fmla="*/ 568325 h 592685"/>
                  <a:gd name="csX4" fmla="*/ 601411 w 640510"/>
                  <a:gd name="csY4" fmla="*/ 544671 h 592685"/>
                  <a:gd name="csX5" fmla="*/ 569842 w 640510"/>
                  <a:gd name="csY5" fmla="*/ 548878 h 592685"/>
                  <a:gd name="csX6" fmla="*/ 561751 w 640510"/>
                  <a:gd name="csY6" fmla="*/ 523637 h 592685"/>
                  <a:gd name="csX7" fmla="*/ 548583 w 640510"/>
                  <a:gd name="csY7" fmla="*/ 553958 h 592685"/>
                  <a:gd name="csX8" fmla="*/ 544538 w 640510"/>
                  <a:gd name="csY8" fmla="*/ 569675 h 592685"/>
                  <a:gd name="csX9" fmla="*/ 530102 w 640510"/>
                  <a:gd name="csY9" fmla="*/ 575548 h 592685"/>
                  <a:gd name="csX10" fmla="*/ 510351 w 640510"/>
                  <a:gd name="csY10" fmla="*/ 586740 h 592685"/>
                  <a:gd name="csX11" fmla="*/ 510430 w 640510"/>
                  <a:gd name="csY11" fmla="*/ 574913 h 592685"/>
                  <a:gd name="csX12" fmla="*/ 491472 w 640510"/>
                  <a:gd name="csY12" fmla="*/ 578803 h 592685"/>
                  <a:gd name="csX13" fmla="*/ 462044 w 640510"/>
                  <a:gd name="csY13" fmla="*/ 577215 h 592685"/>
                  <a:gd name="csX14" fmla="*/ 439438 w 640510"/>
                  <a:gd name="csY14" fmla="*/ 589836 h 592685"/>
                  <a:gd name="csX15" fmla="*/ 411676 w 640510"/>
                  <a:gd name="csY15" fmla="*/ 580390 h 592685"/>
                  <a:gd name="csX16" fmla="*/ 377567 w 640510"/>
                  <a:gd name="csY16" fmla="*/ 572214 h 592685"/>
                  <a:gd name="csX17" fmla="*/ 386134 w 640510"/>
                  <a:gd name="csY17" fmla="*/ 546735 h 592685"/>
                  <a:gd name="csX18" fmla="*/ 334814 w 640510"/>
                  <a:gd name="csY18" fmla="*/ 531257 h 592685"/>
                  <a:gd name="csX19" fmla="*/ 335924 w 640510"/>
                  <a:gd name="csY19" fmla="*/ 520065 h 592685"/>
                  <a:gd name="csX20" fmla="*/ 296422 w 640510"/>
                  <a:gd name="csY20" fmla="*/ 522367 h 592685"/>
                  <a:gd name="csX21" fmla="*/ 280875 w 640510"/>
                  <a:gd name="csY21" fmla="*/ 515303 h 592685"/>
                  <a:gd name="csX22" fmla="*/ 265646 w 640510"/>
                  <a:gd name="csY22" fmla="*/ 523240 h 592685"/>
                  <a:gd name="csX23" fmla="*/ 243912 w 640510"/>
                  <a:gd name="csY23" fmla="*/ 519113 h 592685"/>
                  <a:gd name="csX24" fmla="*/ 219957 w 640510"/>
                  <a:gd name="csY24" fmla="*/ 519113 h 592685"/>
                  <a:gd name="csX25" fmla="*/ 176727 w 640510"/>
                  <a:gd name="csY25" fmla="*/ 517208 h 592685"/>
                  <a:gd name="csX26" fmla="*/ 155707 w 640510"/>
                  <a:gd name="csY26" fmla="*/ 512048 h 592685"/>
                  <a:gd name="csX27" fmla="*/ 139843 w 640510"/>
                  <a:gd name="csY27" fmla="*/ 499904 h 592685"/>
                  <a:gd name="csX28" fmla="*/ 95502 w 640510"/>
                  <a:gd name="csY28" fmla="*/ 506809 h 592685"/>
                  <a:gd name="csX29" fmla="*/ 41961 w 640510"/>
                  <a:gd name="csY29" fmla="*/ 514906 h 592685"/>
                  <a:gd name="csX30" fmla="*/ 43309 w 640510"/>
                  <a:gd name="csY30" fmla="*/ 513160 h 592685"/>
                  <a:gd name="csX31" fmla="*/ 48227 w 640510"/>
                  <a:gd name="csY31" fmla="*/ 507286 h 592685"/>
                  <a:gd name="csX32" fmla="*/ 50131 w 640510"/>
                  <a:gd name="csY32" fmla="*/ 503873 h 592685"/>
                  <a:gd name="csX33" fmla="*/ 53066 w 640510"/>
                  <a:gd name="csY33" fmla="*/ 500936 h 592685"/>
                  <a:gd name="csX34" fmla="*/ 55525 w 640510"/>
                  <a:gd name="csY34" fmla="*/ 485696 h 592685"/>
                  <a:gd name="csX35" fmla="*/ 55525 w 640510"/>
                  <a:gd name="csY35" fmla="*/ 478870 h 592685"/>
                  <a:gd name="csX36" fmla="*/ 60442 w 640510"/>
                  <a:gd name="csY36" fmla="*/ 471488 h 592685"/>
                  <a:gd name="csX37" fmla="*/ 63377 w 640510"/>
                  <a:gd name="csY37" fmla="*/ 455771 h 592685"/>
                  <a:gd name="csX38" fmla="*/ 54573 w 640510"/>
                  <a:gd name="csY38" fmla="*/ 440611 h 592685"/>
                  <a:gd name="csX39" fmla="*/ 49179 w 640510"/>
                  <a:gd name="csY39" fmla="*/ 425450 h 592685"/>
                  <a:gd name="csX40" fmla="*/ 58539 w 640510"/>
                  <a:gd name="csY40" fmla="*/ 411242 h 592685"/>
                  <a:gd name="csX41" fmla="*/ 56080 w 640510"/>
                  <a:gd name="csY41" fmla="*/ 395526 h 592685"/>
                  <a:gd name="csX42" fmla="*/ 57587 w 640510"/>
                  <a:gd name="csY42" fmla="*/ 378381 h 592685"/>
                  <a:gd name="csX43" fmla="*/ 60998 w 640510"/>
                  <a:gd name="csY43" fmla="*/ 369570 h 592685"/>
                  <a:gd name="csX44" fmla="*/ 65360 w 640510"/>
                  <a:gd name="csY44" fmla="*/ 361236 h 592685"/>
                  <a:gd name="csX45" fmla="*/ 66867 w 640510"/>
                  <a:gd name="csY45" fmla="*/ 345043 h 592685"/>
                  <a:gd name="csX46" fmla="*/ 71785 w 640510"/>
                  <a:gd name="csY46" fmla="*/ 338693 h 592685"/>
                  <a:gd name="csX47" fmla="*/ 72261 w 640510"/>
                  <a:gd name="csY47" fmla="*/ 330359 h 592685"/>
                  <a:gd name="csX48" fmla="*/ 65916 w 640510"/>
                  <a:gd name="csY48" fmla="*/ 314643 h 592685"/>
                  <a:gd name="csX49" fmla="*/ 62981 w 640510"/>
                  <a:gd name="csY49" fmla="*/ 306864 h 592685"/>
                  <a:gd name="csX50" fmla="*/ 63457 w 640510"/>
                  <a:gd name="csY50" fmla="*/ 298530 h 592685"/>
                  <a:gd name="csX51" fmla="*/ 65916 w 640510"/>
                  <a:gd name="csY51" fmla="*/ 273526 h 592685"/>
                  <a:gd name="csX52" fmla="*/ 59015 w 640510"/>
                  <a:gd name="csY52" fmla="*/ 258366 h 592685"/>
                  <a:gd name="csX53" fmla="*/ 48703 w 640510"/>
                  <a:gd name="csY53" fmla="*/ 245110 h 592685"/>
                  <a:gd name="csX54" fmla="*/ 44261 w 640510"/>
                  <a:gd name="csY54" fmla="*/ 237252 h 592685"/>
                  <a:gd name="csX55" fmla="*/ 39343 w 640510"/>
                  <a:gd name="csY55" fmla="*/ 230902 h 592685"/>
                  <a:gd name="csX56" fmla="*/ 34425 w 640510"/>
                  <a:gd name="csY56" fmla="*/ 218202 h 592685"/>
                  <a:gd name="csX57" fmla="*/ 31966 w 640510"/>
                  <a:gd name="csY57" fmla="*/ 205978 h 592685"/>
                  <a:gd name="csX58" fmla="*/ 23241 w 640510"/>
                  <a:gd name="csY58" fmla="*/ 190738 h 592685"/>
                  <a:gd name="csX59" fmla="*/ 16419 w 640510"/>
                  <a:gd name="csY59" fmla="*/ 179864 h 592685"/>
                  <a:gd name="csX60" fmla="*/ 4521 w 640510"/>
                  <a:gd name="csY60" fmla="*/ 155972 h 592685"/>
                  <a:gd name="csX61" fmla="*/ 0 w 640510"/>
                  <a:gd name="csY61" fmla="*/ 15081 h 592685"/>
                  <a:gd name="csX62" fmla="*/ 368763 w 640510"/>
                  <a:gd name="csY62" fmla="*/ 0 h 592685"/>
                  <a:gd name="csX63" fmla="*/ 372649 w 640510"/>
                  <a:gd name="csY63" fmla="*/ 10001 h 592685"/>
                  <a:gd name="csX64" fmla="*/ 385499 w 640510"/>
                  <a:gd name="csY64" fmla="*/ 13891 h 592685"/>
                  <a:gd name="csX65" fmla="*/ 374632 w 640510"/>
                  <a:gd name="csY65" fmla="*/ 28575 h 592685"/>
                  <a:gd name="csX66" fmla="*/ 376854 w 640510"/>
                  <a:gd name="csY66" fmla="*/ 59452 h 592685"/>
                  <a:gd name="csX67" fmla="*/ 399381 w 640510"/>
                  <a:gd name="csY67" fmla="*/ 61595 h 592685"/>
                  <a:gd name="csX68" fmla="*/ 394225 w 640510"/>
                  <a:gd name="csY68" fmla="*/ 84376 h 592685"/>
                  <a:gd name="csX69" fmla="*/ 391290 w 640510"/>
                  <a:gd name="csY69" fmla="*/ 96202 h 592685"/>
                  <a:gd name="csX70" fmla="*/ 396922 w 640510"/>
                  <a:gd name="csY70" fmla="*/ 105013 h 592685"/>
                  <a:gd name="csX71" fmla="*/ 392083 w 640510"/>
                  <a:gd name="csY71" fmla="*/ 124381 h 592685"/>
                  <a:gd name="csX72" fmla="*/ 384151 w 640510"/>
                  <a:gd name="csY72" fmla="*/ 132398 h 592685"/>
                  <a:gd name="csX73" fmla="*/ 384151 w 640510"/>
                  <a:gd name="csY73" fmla="*/ 144224 h 592685"/>
                  <a:gd name="csX74" fmla="*/ 372649 w 640510"/>
                  <a:gd name="csY74" fmla="*/ 156925 h 592685"/>
                  <a:gd name="csX75" fmla="*/ 362655 w 640510"/>
                  <a:gd name="csY75" fmla="*/ 175260 h 592685"/>
                  <a:gd name="csX76" fmla="*/ 348140 w 640510"/>
                  <a:gd name="csY76" fmla="*/ 186214 h 592685"/>
                  <a:gd name="csX77" fmla="*/ 348298 w 640510"/>
                  <a:gd name="csY77" fmla="*/ 193913 h 592685"/>
                  <a:gd name="csX78" fmla="*/ 352106 w 640510"/>
                  <a:gd name="csY78" fmla="*/ 202089 h 592685"/>
                  <a:gd name="csX79" fmla="*/ 337352 w 640510"/>
                  <a:gd name="csY79" fmla="*/ 217567 h 592685"/>
                  <a:gd name="csX80" fmla="*/ 342587 w 640510"/>
                  <a:gd name="csY80" fmla="*/ 229553 h 592685"/>
                  <a:gd name="csX81" fmla="*/ 333465 w 640510"/>
                  <a:gd name="csY81" fmla="*/ 245586 h 592685"/>
                  <a:gd name="csX82" fmla="*/ 335448 w 640510"/>
                  <a:gd name="csY82" fmla="*/ 260429 h 592685"/>
                  <a:gd name="csX83" fmla="*/ 323709 w 640510"/>
                  <a:gd name="csY83" fmla="*/ 284163 h 592685"/>
                  <a:gd name="csX84" fmla="*/ 327754 w 640510"/>
                  <a:gd name="csY84" fmla="*/ 315357 h 592685"/>
                  <a:gd name="csX85" fmla="*/ 353057 w 640510"/>
                  <a:gd name="csY85" fmla="*/ 313531 h 592685"/>
                  <a:gd name="csX86" fmla="*/ 439517 w 640510"/>
                  <a:gd name="csY86" fmla="*/ 307896 h 592685"/>
                  <a:gd name="csX87" fmla="*/ 506940 w 640510"/>
                  <a:gd name="csY87" fmla="*/ 303451 h 592685"/>
                  <a:gd name="csX88" fmla="*/ 554770 w 640510"/>
                  <a:gd name="csY88" fmla="*/ 300355 h 592685"/>
                  <a:gd name="csX89" fmla="*/ 553660 w 640510"/>
                  <a:gd name="csY89" fmla="*/ 331946 h 592685"/>
                  <a:gd name="csX90" fmla="*/ 550011 w 640510"/>
                  <a:gd name="csY90" fmla="*/ 352743 h 592685"/>
                  <a:gd name="csX91" fmla="*/ 558816 w 640510"/>
                  <a:gd name="csY91" fmla="*/ 366474 h 592685"/>
                  <a:gd name="csX92" fmla="*/ 566906 w 640510"/>
                  <a:gd name="csY92" fmla="*/ 379889 h 592685"/>
                  <a:gd name="csX93" fmla="*/ 582136 w 640510"/>
                  <a:gd name="csY93" fmla="*/ 390208 h 592685"/>
                  <a:gd name="csX94" fmla="*/ 592844 w 640510"/>
                  <a:gd name="csY94" fmla="*/ 411321 h 592685"/>
                  <a:gd name="csX95" fmla="*/ 593400 w 640510"/>
                  <a:gd name="csY95" fmla="*/ 422910 h 592685"/>
                  <a:gd name="csX96" fmla="*/ 604346 w 640510"/>
                  <a:gd name="csY96" fmla="*/ 427196 h 592685"/>
                  <a:gd name="csX97" fmla="*/ 620845 w 640510"/>
                  <a:gd name="csY97" fmla="*/ 439579 h 592685"/>
                  <a:gd name="csX98" fmla="*/ 612278 w 640510"/>
                  <a:gd name="csY98" fmla="*/ 453787 h 592685"/>
                  <a:gd name="csX99" fmla="*/ 638850 w 640510"/>
                  <a:gd name="csY99" fmla="*/ 465376 h 592685"/>
                  <a:gd name="csX100" fmla="*/ 622590 w 640510"/>
                  <a:gd name="csY100" fmla="*/ 488474 h 592685"/>
                  <a:gd name="csX101" fmla="*/ 607043 w 640510"/>
                  <a:gd name="csY101" fmla="*/ 511731 h 5926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Lst>
                <a:rect l="l" t="t" r="r" b="b"/>
                <a:pathLst>
                  <a:path w="640510" h="592685">
                    <a:moveTo>
                      <a:pt x="607043" y="511731"/>
                    </a:moveTo>
                    <a:cubicBezTo>
                      <a:pt x="602759" y="518716"/>
                      <a:pt x="594827" y="521494"/>
                      <a:pt x="597683" y="531098"/>
                    </a:cubicBezTo>
                    <a:cubicBezTo>
                      <a:pt x="607360" y="536655"/>
                      <a:pt x="614182" y="544830"/>
                      <a:pt x="622590" y="551974"/>
                    </a:cubicBezTo>
                    <a:cubicBezTo>
                      <a:pt x="627904" y="556419"/>
                      <a:pt x="643292" y="571262"/>
                      <a:pt x="625128" y="568325"/>
                    </a:cubicBezTo>
                    <a:cubicBezTo>
                      <a:pt x="614816" y="566658"/>
                      <a:pt x="609660" y="549910"/>
                      <a:pt x="601411" y="544671"/>
                    </a:cubicBezTo>
                    <a:cubicBezTo>
                      <a:pt x="590148" y="537528"/>
                      <a:pt x="582770" y="547846"/>
                      <a:pt x="569842" y="548878"/>
                    </a:cubicBezTo>
                    <a:cubicBezTo>
                      <a:pt x="568572" y="542290"/>
                      <a:pt x="575791" y="521653"/>
                      <a:pt x="561751" y="523637"/>
                    </a:cubicBezTo>
                    <a:cubicBezTo>
                      <a:pt x="552153" y="524986"/>
                      <a:pt x="550090" y="546656"/>
                      <a:pt x="548583" y="553958"/>
                    </a:cubicBezTo>
                    <a:cubicBezTo>
                      <a:pt x="547631" y="558483"/>
                      <a:pt x="547473" y="565944"/>
                      <a:pt x="544538" y="569675"/>
                    </a:cubicBezTo>
                    <a:cubicBezTo>
                      <a:pt x="539461" y="576263"/>
                      <a:pt x="536051" y="572056"/>
                      <a:pt x="530102" y="575548"/>
                    </a:cubicBezTo>
                    <a:cubicBezTo>
                      <a:pt x="524470" y="578961"/>
                      <a:pt x="518441" y="600472"/>
                      <a:pt x="510351" y="586740"/>
                    </a:cubicBezTo>
                    <a:cubicBezTo>
                      <a:pt x="507971" y="582771"/>
                      <a:pt x="514713" y="577929"/>
                      <a:pt x="510430" y="574913"/>
                    </a:cubicBezTo>
                    <a:cubicBezTo>
                      <a:pt x="507971" y="573088"/>
                      <a:pt x="494883" y="578485"/>
                      <a:pt x="491472" y="578803"/>
                    </a:cubicBezTo>
                    <a:cubicBezTo>
                      <a:pt x="483302" y="579438"/>
                      <a:pt x="468945" y="572691"/>
                      <a:pt x="462044" y="577215"/>
                    </a:cubicBezTo>
                    <a:cubicBezTo>
                      <a:pt x="450146" y="584914"/>
                      <a:pt x="459189" y="598646"/>
                      <a:pt x="439438" y="589836"/>
                    </a:cubicBezTo>
                    <a:cubicBezTo>
                      <a:pt x="429761" y="585470"/>
                      <a:pt x="422860" y="581898"/>
                      <a:pt x="411676" y="580390"/>
                    </a:cubicBezTo>
                    <a:cubicBezTo>
                      <a:pt x="399302" y="578723"/>
                      <a:pt x="388831" y="578803"/>
                      <a:pt x="377567" y="572214"/>
                    </a:cubicBezTo>
                    <a:cubicBezTo>
                      <a:pt x="359562" y="561658"/>
                      <a:pt x="375426" y="557292"/>
                      <a:pt x="386134" y="546735"/>
                    </a:cubicBezTo>
                    <a:cubicBezTo>
                      <a:pt x="373919" y="534749"/>
                      <a:pt x="353216" y="532368"/>
                      <a:pt x="334814" y="531257"/>
                    </a:cubicBezTo>
                    <a:cubicBezTo>
                      <a:pt x="334496" y="527209"/>
                      <a:pt x="334100" y="523478"/>
                      <a:pt x="335924" y="520065"/>
                    </a:cubicBezTo>
                    <a:cubicBezTo>
                      <a:pt x="322201" y="514112"/>
                      <a:pt x="309748" y="526733"/>
                      <a:pt x="296422" y="522367"/>
                    </a:cubicBezTo>
                    <a:cubicBezTo>
                      <a:pt x="289680" y="520144"/>
                      <a:pt x="289283" y="514509"/>
                      <a:pt x="280875" y="515303"/>
                    </a:cubicBezTo>
                    <a:cubicBezTo>
                      <a:pt x="275323" y="515858"/>
                      <a:pt x="270802" y="521494"/>
                      <a:pt x="265646" y="523240"/>
                    </a:cubicBezTo>
                    <a:cubicBezTo>
                      <a:pt x="255413" y="526653"/>
                      <a:pt x="253510" y="522843"/>
                      <a:pt x="243912" y="519113"/>
                    </a:cubicBezTo>
                    <a:cubicBezTo>
                      <a:pt x="234393" y="515382"/>
                      <a:pt x="229951" y="517763"/>
                      <a:pt x="219957" y="519113"/>
                    </a:cubicBezTo>
                    <a:cubicBezTo>
                      <a:pt x="206631" y="520780"/>
                      <a:pt x="189894" y="519351"/>
                      <a:pt x="176727" y="517208"/>
                    </a:cubicBezTo>
                    <a:cubicBezTo>
                      <a:pt x="170064" y="516176"/>
                      <a:pt x="161973" y="514588"/>
                      <a:pt x="155707" y="512048"/>
                    </a:cubicBezTo>
                    <a:cubicBezTo>
                      <a:pt x="149044" y="509429"/>
                      <a:pt x="145395" y="502364"/>
                      <a:pt x="139843" y="499904"/>
                    </a:cubicBezTo>
                    <a:cubicBezTo>
                      <a:pt x="129769" y="495459"/>
                      <a:pt x="106766" y="504825"/>
                      <a:pt x="95502" y="506809"/>
                    </a:cubicBezTo>
                    <a:cubicBezTo>
                      <a:pt x="76941" y="510064"/>
                      <a:pt x="59491" y="511413"/>
                      <a:pt x="41961" y="514906"/>
                    </a:cubicBezTo>
                    <a:cubicBezTo>
                      <a:pt x="42358" y="514271"/>
                      <a:pt x="42833" y="513715"/>
                      <a:pt x="43309" y="513160"/>
                    </a:cubicBezTo>
                    <a:cubicBezTo>
                      <a:pt x="44816" y="511254"/>
                      <a:pt x="46720" y="509270"/>
                      <a:pt x="48227" y="507286"/>
                    </a:cubicBezTo>
                    <a:cubicBezTo>
                      <a:pt x="48703" y="506333"/>
                      <a:pt x="49734" y="504905"/>
                      <a:pt x="50131" y="503873"/>
                    </a:cubicBezTo>
                    <a:lnTo>
                      <a:pt x="53066" y="500936"/>
                    </a:lnTo>
                    <a:cubicBezTo>
                      <a:pt x="56001" y="496967"/>
                      <a:pt x="55525" y="490141"/>
                      <a:pt x="55525" y="485696"/>
                    </a:cubicBezTo>
                    <a:cubicBezTo>
                      <a:pt x="55525" y="483235"/>
                      <a:pt x="55049" y="480774"/>
                      <a:pt x="55525" y="478870"/>
                    </a:cubicBezTo>
                    <a:cubicBezTo>
                      <a:pt x="56001" y="475933"/>
                      <a:pt x="58935" y="473948"/>
                      <a:pt x="60442" y="471488"/>
                    </a:cubicBezTo>
                    <a:cubicBezTo>
                      <a:pt x="63377" y="467122"/>
                      <a:pt x="63853" y="460693"/>
                      <a:pt x="63377" y="455771"/>
                    </a:cubicBezTo>
                    <a:cubicBezTo>
                      <a:pt x="62901" y="449898"/>
                      <a:pt x="57508" y="445452"/>
                      <a:pt x="54573" y="440611"/>
                    </a:cubicBezTo>
                    <a:cubicBezTo>
                      <a:pt x="52114" y="435690"/>
                      <a:pt x="48703" y="431324"/>
                      <a:pt x="49179" y="425450"/>
                    </a:cubicBezTo>
                    <a:cubicBezTo>
                      <a:pt x="49655" y="420053"/>
                      <a:pt x="56556" y="416640"/>
                      <a:pt x="58539" y="411242"/>
                    </a:cubicBezTo>
                    <a:cubicBezTo>
                      <a:pt x="60046" y="405844"/>
                      <a:pt x="57032" y="400447"/>
                      <a:pt x="56080" y="395526"/>
                    </a:cubicBezTo>
                    <a:cubicBezTo>
                      <a:pt x="54573" y="390128"/>
                      <a:pt x="55128" y="383302"/>
                      <a:pt x="57587" y="378381"/>
                    </a:cubicBezTo>
                    <a:cubicBezTo>
                      <a:pt x="58618" y="375444"/>
                      <a:pt x="59570" y="372507"/>
                      <a:pt x="60998" y="369570"/>
                    </a:cubicBezTo>
                    <a:cubicBezTo>
                      <a:pt x="62426" y="367109"/>
                      <a:pt x="64409" y="364173"/>
                      <a:pt x="65360" y="361236"/>
                    </a:cubicBezTo>
                    <a:cubicBezTo>
                      <a:pt x="67343" y="355838"/>
                      <a:pt x="65836" y="350441"/>
                      <a:pt x="66867" y="345043"/>
                    </a:cubicBezTo>
                    <a:cubicBezTo>
                      <a:pt x="67343" y="342106"/>
                      <a:pt x="70278" y="341074"/>
                      <a:pt x="71785" y="338693"/>
                    </a:cubicBezTo>
                    <a:cubicBezTo>
                      <a:pt x="73213" y="336233"/>
                      <a:pt x="72737" y="333296"/>
                      <a:pt x="72261" y="330359"/>
                    </a:cubicBezTo>
                    <a:cubicBezTo>
                      <a:pt x="71309" y="324485"/>
                      <a:pt x="68375" y="319564"/>
                      <a:pt x="65916" y="314643"/>
                    </a:cubicBezTo>
                    <a:cubicBezTo>
                      <a:pt x="64884" y="312182"/>
                      <a:pt x="63457" y="309245"/>
                      <a:pt x="62981" y="306864"/>
                    </a:cubicBezTo>
                    <a:cubicBezTo>
                      <a:pt x="62505" y="303927"/>
                      <a:pt x="62981" y="301466"/>
                      <a:pt x="63457" y="298530"/>
                    </a:cubicBezTo>
                    <a:cubicBezTo>
                      <a:pt x="64488" y="290195"/>
                      <a:pt x="67899" y="281861"/>
                      <a:pt x="65916" y="273526"/>
                    </a:cubicBezTo>
                    <a:cubicBezTo>
                      <a:pt x="64884" y="268129"/>
                      <a:pt x="62029" y="262731"/>
                      <a:pt x="59015" y="258366"/>
                    </a:cubicBezTo>
                    <a:cubicBezTo>
                      <a:pt x="56080" y="253445"/>
                      <a:pt x="51717" y="250031"/>
                      <a:pt x="48703" y="245110"/>
                    </a:cubicBezTo>
                    <a:cubicBezTo>
                      <a:pt x="47196" y="242649"/>
                      <a:pt x="45768" y="239713"/>
                      <a:pt x="44261" y="237252"/>
                    </a:cubicBezTo>
                    <a:cubicBezTo>
                      <a:pt x="42833" y="235268"/>
                      <a:pt x="40850" y="233363"/>
                      <a:pt x="39343" y="230902"/>
                    </a:cubicBezTo>
                    <a:cubicBezTo>
                      <a:pt x="36884" y="227013"/>
                      <a:pt x="35932" y="222568"/>
                      <a:pt x="34425" y="218202"/>
                    </a:cubicBezTo>
                    <a:cubicBezTo>
                      <a:pt x="33473" y="214313"/>
                      <a:pt x="34425" y="208915"/>
                      <a:pt x="31966" y="205978"/>
                    </a:cubicBezTo>
                    <a:cubicBezTo>
                      <a:pt x="27286" y="200263"/>
                      <a:pt x="24034" y="199152"/>
                      <a:pt x="23241" y="190738"/>
                    </a:cubicBezTo>
                    <a:cubicBezTo>
                      <a:pt x="22527" y="183594"/>
                      <a:pt x="21020" y="184547"/>
                      <a:pt x="16419" y="179864"/>
                    </a:cubicBezTo>
                    <a:cubicBezTo>
                      <a:pt x="10946" y="174308"/>
                      <a:pt x="4045" y="163989"/>
                      <a:pt x="4521" y="155972"/>
                    </a:cubicBezTo>
                    <a:lnTo>
                      <a:pt x="0" y="15081"/>
                    </a:lnTo>
                    <a:lnTo>
                      <a:pt x="368763" y="0"/>
                    </a:lnTo>
                    <a:cubicBezTo>
                      <a:pt x="369794" y="4048"/>
                      <a:pt x="371460" y="9049"/>
                      <a:pt x="372649" y="10001"/>
                    </a:cubicBezTo>
                    <a:cubicBezTo>
                      <a:pt x="376298" y="12780"/>
                      <a:pt x="384548" y="5160"/>
                      <a:pt x="385499" y="13891"/>
                    </a:cubicBezTo>
                    <a:cubicBezTo>
                      <a:pt x="385975" y="18812"/>
                      <a:pt x="375822" y="24765"/>
                      <a:pt x="374632" y="28575"/>
                    </a:cubicBezTo>
                    <a:cubicBezTo>
                      <a:pt x="373046" y="33655"/>
                      <a:pt x="374157" y="55166"/>
                      <a:pt x="376854" y="59452"/>
                    </a:cubicBezTo>
                    <a:cubicBezTo>
                      <a:pt x="383120" y="69374"/>
                      <a:pt x="392956" y="56833"/>
                      <a:pt x="399381" y="61595"/>
                    </a:cubicBezTo>
                    <a:cubicBezTo>
                      <a:pt x="405012" y="65722"/>
                      <a:pt x="395811" y="80486"/>
                      <a:pt x="394225" y="84376"/>
                    </a:cubicBezTo>
                    <a:cubicBezTo>
                      <a:pt x="392797" y="87948"/>
                      <a:pt x="390655" y="92155"/>
                      <a:pt x="391290" y="96202"/>
                    </a:cubicBezTo>
                    <a:cubicBezTo>
                      <a:pt x="392083" y="101759"/>
                      <a:pt x="395494" y="101124"/>
                      <a:pt x="396922" y="105013"/>
                    </a:cubicBezTo>
                    <a:cubicBezTo>
                      <a:pt x="399698" y="112157"/>
                      <a:pt x="396922" y="117951"/>
                      <a:pt x="392083" y="124381"/>
                    </a:cubicBezTo>
                    <a:cubicBezTo>
                      <a:pt x="389941" y="127159"/>
                      <a:pt x="385896" y="128905"/>
                      <a:pt x="384151" y="132398"/>
                    </a:cubicBezTo>
                    <a:cubicBezTo>
                      <a:pt x="381533" y="137636"/>
                      <a:pt x="384310" y="139541"/>
                      <a:pt x="384151" y="144224"/>
                    </a:cubicBezTo>
                    <a:cubicBezTo>
                      <a:pt x="383913" y="154146"/>
                      <a:pt x="380423" y="151765"/>
                      <a:pt x="372649" y="156925"/>
                    </a:cubicBezTo>
                    <a:cubicBezTo>
                      <a:pt x="364717" y="162163"/>
                      <a:pt x="368287" y="170101"/>
                      <a:pt x="362655" y="175260"/>
                    </a:cubicBezTo>
                    <a:cubicBezTo>
                      <a:pt x="357658" y="179785"/>
                      <a:pt x="349488" y="176847"/>
                      <a:pt x="348140" y="186214"/>
                    </a:cubicBezTo>
                    <a:cubicBezTo>
                      <a:pt x="347822" y="188516"/>
                      <a:pt x="347901" y="191770"/>
                      <a:pt x="348298" y="193913"/>
                    </a:cubicBezTo>
                    <a:cubicBezTo>
                      <a:pt x="358213" y="192405"/>
                      <a:pt x="356706" y="197644"/>
                      <a:pt x="352106" y="202089"/>
                    </a:cubicBezTo>
                    <a:cubicBezTo>
                      <a:pt x="347584" y="206454"/>
                      <a:pt x="336162" y="209074"/>
                      <a:pt x="337352" y="217567"/>
                    </a:cubicBezTo>
                    <a:cubicBezTo>
                      <a:pt x="338304" y="224472"/>
                      <a:pt x="348457" y="221933"/>
                      <a:pt x="342587" y="229553"/>
                    </a:cubicBezTo>
                    <a:cubicBezTo>
                      <a:pt x="336876" y="237014"/>
                      <a:pt x="327595" y="233283"/>
                      <a:pt x="333465" y="245586"/>
                    </a:cubicBezTo>
                    <a:cubicBezTo>
                      <a:pt x="336638" y="252333"/>
                      <a:pt x="343539" y="252492"/>
                      <a:pt x="335448" y="260429"/>
                    </a:cubicBezTo>
                    <a:cubicBezTo>
                      <a:pt x="325295" y="270351"/>
                      <a:pt x="320139" y="269399"/>
                      <a:pt x="323709" y="284163"/>
                    </a:cubicBezTo>
                    <a:cubicBezTo>
                      <a:pt x="326247" y="294640"/>
                      <a:pt x="327199" y="304562"/>
                      <a:pt x="327754" y="315357"/>
                    </a:cubicBezTo>
                    <a:cubicBezTo>
                      <a:pt x="334655" y="315278"/>
                      <a:pt x="347346" y="315992"/>
                      <a:pt x="353057" y="313531"/>
                    </a:cubicBezTo>
                    <a:cubicBezTo>
                      <a:pt x="381930" y="311626"/>
                      <a:pt x="410644" y="309801"/>
                      <a:pt x="439517" y="307896"/>
                    </a:cubicBezTo>
                    <a:cubicBezTo>
                      <a:pt x="461965" y="306388"/>
                      <a:pt x="484492" y="304879"/>
                      <a:pt x="506940" y="303451"/>
                    </a:cubicBezTo>
                    <a:cubicBezTo>
                      <a:pt x="520742" y="302577"/>
                      <a:pt x="541206" y="297259"/>
                      <a:pt x="554770" y="300355"/>
                    </a:cubicBezTo>
                    <a:cubicBezTo>
                      <a:pt x="569603" y="303768"/>
                      <a:pt x="558578" y="321548"/>
                      <a:pt x="553660" y="331946"/>
                    </a:cubicBezTo>
                    <a:cubicBezTo>
                      <a:pt x="551042" y="337423"/>
                      <a:pt x="547711" y="346313"/>
                      <a:pt x="550011" y="352743"/>
                    </a:cubicBezTo>
                    <a:cubicBezTo>
                      <a:pt x="551836" y="357823"/>
                      <a:pt x="556515" y="361236"/>
                      <a:pt x="558816" y="366474"/>
                    </a:cubicBezTo>
                    <a:cubicBezTo>
                      <a:pt x="561592" y="372745"/>
                      <a:pt x="560640" y="375206"/>
                      <a:pt x="566906" y="379889"/>
                    </a:cubicBezTo>
                    <a:cubicBezTo>
                      <a:pt x="571666" y="383540"/>
                      <a:pt x="577615" y="386080"/>
                      <a:pt x="582136" y="390208"/>
                    </a:cubicBezTo>
                    <a:cubicBezTo>
                      <a:pt x="588244" y="395764"/>
                      <a:pt x="591734" y="403304"/>
                      <a:pt x="592844" y="411321"/>
                    </a:cubicBezTo>
                    <a:cubicBezTo>
                      <a:pt x="593320" y="414338"/>
                      <a:pt x="591972" y="420449"/>
                      <a:pt x="593400" y="422910"/>
                    </a:cubicBezTo>
                    <a:cubicBezTo>
                      <a:pt x="595065" y="425768"/>
                      <a:pt x="601490" y="426085"/>
                      <a:pt x="604346" y="427196"/>
                    </a:cubicBezTo>
                    <a:cubicBezTo>
                      <a:pt x="608947" y="429022"/>
                      <a:pt x="618148" y="435292"/>
                      <a:pt x="620845" y="439579"/>
                    </a:cubicBezTo>
                    <a:cubicBezTo>
                      <a:pt x="619655" y="444897"/>
                      <a:pt x="615848" y="450056"/>
                      <a:pt x="612278" y="453787"/>
                    </a:cubicBezTo>
                    <a:cubicBezTo>
                      <a:pt x="618306" y="461486"/>
                      <a:pt x="634012" y="458708"/>
                      <a:pt x="638850" y="465376"/>
                    </a:cubicBezTo>
                    <a:cubicBezTo>
                      <a:pt x="645831" y="475139"/>
                      <a:pt x="628935" y="483473"/>
                      <a:pt x="622590" y="488474"/>
                    </a:cubicBezTo>
                    <a:cubicBezTo>
                      <a:pt x="613468" y="495697"/>
                      <a:pt x="612675" y="502523"/>
                      <a:pt x="607043" y="511731"/>
                    </a:cubicBezTo>
                    <a:close/>
                  </a:path>
                </a:pathLst>
              </a:custGeom>
              <a:solidFill>
                <a:srgbClr val="B3B3B3"/>
              </a:solidFill>
              <a:ln w="6350" cap="flat">
                <a:solidFill>
                  <a:srgbClr val="FFFFFF"/>
                </a:solidFill>
                <a:prstDash val="solid"/>
                <a:miter/>
              </a:ln>
            </p:spPr>
            <p:txBody>
              <a:bodyPr/>
              <a:lstStyle/>
              <a:p>
                <a:endParaRPr lang="en-US"/>
              </a:p>
            </p:txBody>
          </p:sp>
          <p:sp>
            <p:nvSpPr>
              <p:cNvPr id="1421" name="Freeform 1420">
                <a:extLst>
                  <a:ext uri="{FF2B5EF4-FFF2-40B4-BE49-F238E27FC236}">
                    <a16:creationId xmlns:a16="http://schemas.microsoft.com/office/drawing/2014/main" id="{E3E937F2-C891-42EE-72D5-EA7E3E4D6ABE}"/>
                  </a:ext>
                </a:extLst>
              </p:cNvPr>
              <p:cNvSpPr/>
              <p:nvPr/>
            </p:nvSpPr>
            <p:spPr>
              <a:xfrm>
                <a:off x="1882250" y="-827494"/>
                <a:ext cx="1234361" cy="775176"/>
              </a:xfrm>
              <a:custGeom>
                <a:avLst/>
                <a:gdLst>
                  <a:gd name="csX0" fmla="*/ 1234362 w 1234361"/>
                  <a:gd name="csY0" fmla="*/ 155258 h 775176"/>
                  <a:gd name="csX1" fmla="*/ 1201047 w 1234361"/>
                  <a:gd name="csY1" fmla="*/ 628253 h 775176"/>
                  <a:gd name="csX2" fmla="*/ 1190735 w 1234361"/>
                  <a:gd name="csY2" fmla="*/ 775176 h 775176"/>
                  <a:gd name="csX3" fmla="*/ 431555 w 1234361"/>
                  <a:gd name="csY3" fmla="*/ 697547 h 775176"/>
                  <a:gd name="csX4" fmla="*/ 423305 w 1234361"/>
                  <a:gd name="csY4" fmla="*/ 753189 h 775176"/>
                  <a:gd name="csX5" fmla="*/ 384914 w 1234361"/>
                  <a:gd name="csY5" fmla="*/ 746363 h 775176"/>
                  <a:gd name="csX6" fmla="*/ 348268 w 1234361"/>
                  <a:gd name="csY6" fmla="*/ 750491 h 775176"/>
                  <a:gd name="csX7" fmla="*/ 279576 w 1234361"/>
                  <a:gd name="csY7" fmla="*/ 751602 h 775176"/>
                  <a:gd name="csX8" fmla="*/ 221830 w 1234361"/>
                  <a:gd name="csY8" fmla="*/ 736124 h 775176"/>
                  <a:gd name="csX9" fmla="*/ 200572 w 1234361"/>
                  <a:gd name="csY9" fmla="*/ 707787 h 775176"/>
                  <a:gd name="csX10" fmla="*/ 176697 w 1234361"/>
                  <a:gd name="csY10" fmla="*/ 689928 h 775176"/>
                  <a:gd name="csX11" fmla="*/ 169479 w 1234361"/>
                  <a:gd name="csY11" fmla="*/ 649605 h 775176"/>
                  <a:gd name="csX12" fmla="*/ 163926 w 1234361"/>
                  <a:gd name="csY12" fmla="*/ 607536 h 775176"/>
                  <a:gd name="csX13" fmla="*/ 159167 w 1234361"/>
                  <a:gd name="csY13" fmla="*/ 576977 h 775176"/>
                  <a:gd name="csX14" fmla="*/ 123552 w 1234361"/>
                  <a:gd name="csY14" fmla="*/ 551577 h 775176"/>
                  <a:gd name="csX15" fmla="*/ 98962 w 1234361"/>
                  <a:gd name="csY15" fmla="*/ 556419 h 775176"/>
                  <a:gd name="csX16" fmla="*/ 75087 w 1234361"/>
                  <a:gd name="csY16" fmla="*/ 534749 h 775176"/>
                  <a:gd name="csX17" fmla="*/ 77942 w 1234361"/>
                  <a:gd name="csY17" fmla="*/ 478155 h 775176"/>
                  <a:gd name="csX18" fmla="*/ 100073 w 1234361"/>
                  <a:gd name="csY18" fmla="*/ 459026 h 775176"/>
                  <a:gd name="csX19" fmla="*/ 101897 w 1234361"/>
                  <a:gd name="csY19" fmla="*/ 425609 h 775176"/>
                  <a:gd name="csX20" fmla="*/ 109195 w 1234361"/>
                  <a:gd name="csY20" fmla="*/ 396161 h 775176"/>
                  <a:gd name="csX21" fmla="*/ 54543 w 1234361"/>
                  <a:gd name="csY21" fmla="*/ 367109 h 775176"/>
                  <a:gd name="csX22" fmla="*/ 19959 w 1234361"/>
                  <a:gd name="csY22" fmla="*/ 316786 h 775176"/>
                  <a:gd name="csX23" fmla="*/ 1953 w 1234361"/>
                  <a:gd name="csY23" fmla="*/ 255032 h 775176"/>
                  <a:gd name="csX24" fmla="*/ 15517 w 1234361"/>
                  <a:gd name="csY24" fmla="*/ 230426 h 775176"/>
                  <a:gd name="csX25" fmla="*/ 13692 w 1234361"/>
                  <a:gd name="csY25" fmla="*/ 205105 h 775176"/>
                  <a:gd name="csX26" fmla="*/ 12264 w 1234361"/>
                  <a:gd name="csY26" fmla="*/ 187484 h 775176"/>
                  <a:gd name="csX27" fmla="*/ 2191 w 1234361"/>
                  <a:gd name="csY27" fmla="*/ 178356 h 775176"/>
                  <a:gd name="csX28" fmla="*/ 9012 w 1234361"/>
                  <a:gd name="csY28" fmla="*/ 122634 h 775176"/>
                  <a:gd name="csX29" fmla="*/ 19086 w 1234361"/>
                  <a:gd name="csY29" fmla="*/ 70406 h 775176"/>
                  <a:gd name="csX30" fmla="*/ 32650 w 1234361"/>
                  <a:gd name="csY30" fmla="*/ 0 h 775176"/>
                  <a:gd name="csX31" fmla="*/ 1234362 w 1234361"/>
                  <a:gd name="csY31" fmla="*/ 155337 h 7751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234361" h="775176">
                    <a:moveTo>
                      <a:pt x="1234362" y="155258"/>
                    </a:moveTo>
                    <a:lnTo>
                      <a:pt x="1201047" y="628253"/>
                    </a:lnTo>
                    <a:lnTo>
                      <a:pt x="1190735" y="775176"/>
                    </a:lnTo>
                    <a:lnTo>
                      <a:pt x="431555" y="697547"/>
                    </a:lnTo>
                    <a:lnTo>
                      <a:pt x="423305" y="753189"/>
                    </a:lnTo>
                    <a:cubicBezTo>
                      <a:pt x="416008" y="751840"/>
                      <a:pt x="391815" y="747157"/>
                      <a:pt x="384914" y="746363"/>
                    </a:cubicBezTo>
                    <a:cubicBezTo>
                      <a:pt x="369446" y="744696"/>
                      <a:pt x="361435" y="745649"/>
                      <a:pt x="348268" y="750491"/>
                    </a:cubicBezTo>
                    <a:cubicBezTo>
                      <a:pt x="325106" y="758984"/>
                      <a:pt x="303055" y="749300"/>
                      <a:pt x="279576" y="751602"/>
                    </a:cubicBezTo>
                    <a:cubicBezTo>
                      <a:pt x="253797" y="754142"/>
                      <a:pt x="242850" y="752951"/>
                      <a:pt x="221830" y="736124"/>
                    </a:cubicBezTo>
                    <a:cubicBezTo>
                      <a:pt x="211994" y="728186"/>
                      <a:pt x="208028" y="717629"/>
                      <a:pt x="200572" y="707787"/>
                    </a:cubicBezTo>
                    <a:cubicBezTo>
                      <a:pt x="192957" y="697627"/>
                      <a:pt x="186770" y="695881"/>
                      <a:pt x="176697" y="689928"/>
                    </a:cubicBezTo>
                    <a:cubicBezTo>
                      <a:pt x="160039" y="680085"/>
                      <a:pt x="167178" y="664845"/>
                      <a:pt x="169479" y="649605"/>
                    </a:cubicBezTo>
                    <a:cubicBezTo>
                      <a:pt x="171779" y="634127"/>
                      <a:pt x="169479" y="622062"/>
                      <a:pt x="163926" y="607536"/>
                    </a:cubicBezTo>
                    <a:cubicBezTo>
                      <a:pt x="159722" y="596662"/>
                      <a:pt x="159881" y="589042"/>
                      <a:pt x="159167" y="576977"/>
                    </a:cubicBezTo>
                    <a:cubicBezTo>
                      <a:pt x="157660" y="552291"/>
                      <a:pt x="146951" y="531813"/>
                      <a:pt x="123552" y="551577"/>
                    </a:cubicBezTo>
                    <a:cubicBezTo>
                      <a:pt x="112685" y="560784"/>
                      <a:pt x="111733" y="564356"/>
                      <a:pt x="98962" y="556419"/>
                    </a:cubicBezTo>
                    <a:cubicBezTo>
                      <a:pt x="90078" y="550863"/>
                      <a:pt x="82464" y="542290"/>
                      <a:pt x="75087" y="534749"/>
                    </a:cubicBezTo>
                    <a:cubicBezTo>
                      <a:pt x="59064" y="518160"/>
                      <a:pt x="58905" y="493474"/>
                      <a:pt x="77942" y="478155"/>
                    </a:cubicBezTo>
                    <a:cubicBezTo>
                      <a:pt x="85795" y="471805"/>
                      <a:pt x="94996" y="468868"/>
                      <a:pt x="100073" y="459026"/>
                    </a:cubicBezTo>
                    <a:cubicBezTo>
                      <a:pt x="105863" y="447754"/>
                      <a:pt x="101025" y="437833"/>
                      <a:pt x="101897" y="425609"/>
                    </a:cubicBezTo>
                    <a:cubicBezTo>
                      <a:pt x="102611" y="415369"/>
                      <a:pt x="110305" y="406876"/>
                      <a:pt x="109195" y="396161"/>
                    </a:cubicBezTo>
                    <a:cubicBezTo>
                      <a:pt x="107132" y="375682"/>
                      <a:pt x="68503" y="378460"/>
                      <a:pt x="54543" y="367109"/>
                    </a:cubicBezTo>
                    <a:cubicBezTo>
                      <a:pt x="37885" y="353616"/>
                      <a:pt x="28208" y="335677"/>
                      <a:pt x="19959" y="316786"/>
                    </a:cubicBezTo>
                    <a:cubicBezTo>
                      <a:pt x="10995" y="295910"/>
                      <a:pt x="604" y="278686"/>
                      <a:pt x="1953" y="255032"/>
                    </a:cubicBezTo>
                    <a:cubicBezTo>
                      <a:pt x="2746" y="241300"/>
                      <a:pt x="8695" y="241062"/>
                      <a:pt x="15517" y="230426"/>
                    </a:cubicBezTo>
                    <a:cubicBezTo>
                      <a:pt x="23845" y="217487"/>
                      <a:pt x="17500" y="217408"/>
                      <a:pt x="13692" y="205105"/>
                    </a:cubicBezTo>
                    <a:cubicBezTo>
                      <a:pt x="12106" y="200025"/>
                      <a:pt x="14327" y="192246"/>
                      <a:pt x="12264" y="187484"/>
                    </a:cubicBezTo>
                    <a:cubicBezTo>
                      <a:pt x="10281" y="182721"/>
                      <a:pt x="3381" y="180657"/>
                      <a:pt x="2191" y="178356"/>
                    </a:cubicBezTo>
                    <a:cubicBezTo>
                      <a:pt x="-4551" y="164862"/>
                      <a:pt x="6157" y="137319"/>
                      <a:pt x="9012" y="122634"/>
                    </a:cubicBezTo>
                    <a:cubicBezTo>
                      <a:pt x="12344" y="105251"/>
                      <a:pt x="15675" y="87789"/>
                      <a:pt x="19086" y="70406"/>
                    </a:cubicBezTo>
                    <a:cubicBezTo>
                      <a:pt x="23607" y="46911"/>
                      <a:pt x="28129" y="23495"/>
                      <a:pt x="32650" y="0"/>
                    </a:cubicBezTo>
                    <a:cubicBezTo>
                      <a:pt x="351203" y="60166"/>
                      <a:pt x="763275" y="121999"/>
                      <a:pt x="1234362" y="155337"/>
                    </a:cubicBezTo>
                    <a:close/>
                  </a:path>
                </a:pathLst>
              </a:custGeom>
              <a:solidFill>
                <a:srgbClr val="B3B3B3"/>
              </a:solidFill>
              <a:ln w="6350" cap="flat">
                <a:solidFill>
                  <a:srgbClr val="FFFFFF"/>
                </a:solidFill>
                <a:prstDash val="solid"/>
                <a:miter/>
              </a:ln>
            </p:spPr>
            <p:txBody>
              <a:bodyPr/>
              <a:lstStyle/>
              <a:p>
                <a:endParaRPr lang="en-US"/>
              </a:p>
            </p:txBody>
          </p:sp>
          <p:sp>
            <p:nvSpPr>
              <p:cNvPr id="1422" name="Freeform 1421">
                <a:extLst>
                  <a:ext uri="{FF2B5EF4-FFF2-40B4-BE49-F238E27FC236}">
                    <a16:creationId xmlns:a16="http://schemas.microsoft.com/office/drawing/2014/main" id="{E090BE96-6EC5-7ED6-A988-D5B8BB503BEF}"/>
                  </a:ext>
                </a:extLst>
              </p:cNvPr>
              <p:cNvSpPr/>
              <p:nvPr/>
            </p:nvSpPr>
            <p:spPr>
              <a:xfrm>
                <a:off x="5525190" y="502830"/>
                <a:ext cx="479653" cy="572224"/>
              </a:xfrm>
              <a:custGeom>
                <a:avLst/>
                <a:gdLst>
                  <a:gd name="csX0" fmla="*/ 478860 w 479653"/>
                  <a:gd name="csY0" fmla="*/ 132159 h 572224"/>
                  <a:gd name="csX1" fmla="*/ 470293 w 479653"/>
                  <a:gd name="csY1" fmla="*/ 160020 h 572224"/>
                  <a:gd name="csX2" fmla="*/ 470293 w 479653"/>
                  <a:gd name="csY2" fmla="*/ 160814 h 572224"/>
                  <a:gd name="csX3" fmla="*/ 470293 w 479653"/>
                  <a:gd name="csY3" fmla="*/ 161608 h 572224"/>
                  <a:gd name="csX4" fmla="*/ 470293 w 479653"/>
                  <a:gd name="csY4" fmla="*/ 162401 h 572224"/>
                  <a:gd name="csX5" fmla="*/ 470293 w 479653"/>
                  <a:gd name="csY5" fmla="*/ 170339 h 572224"/>
                  <a:gd name="csX6" fmla="*/ 470055 w 479653"/>
                  <a:gd name="csY6" fmla="*/ 174308 h 572224"/>
                  <a:gd name="csX7" fmla="*/ 469579 w 479653"/>
                  <a:gd name="csY7" fmla="*/ 178276 h 572224"/>
                  <a:gd name="csX8" fmla="*/ 467041 w 479653"/>
                  <a:gd name="csY8" fmla="*/ 188119 h 572224"/>
                  <a:gd name="csX9" fmla="*/ 467041 w 479653"/>
                  <a:gd name="csY9" fmla="*/ 188119 h 572224"/>
                  <a:gd name="csX10" fmla="*/ 465455 w 479653"/>
                  <a:gd name="csY10" fmla="*/ 191770 h 572224"/>
                  <a:gd name="csX11" fmla="*/ 465455 w 479653"/>
                  <a:gd name="csY11" fmla="*/ 191929 h 572224"/>
                  <a:gd name="csX12" fmla="*/ 464344 w 479653"/>
                  <a:gd name="csY12" fmla="*/ 194548 h 572224"/>
                  <a:gd name="csX13" fmla="*/ 463630 w 479653"/>
                  <a:gd name="csY13" fmla="*/ 196533 h 572224"/>
                  <a:gd name="csX14" fmla="*/ 463313 w 479653"/>
                  <a:gd name="csY14" fmla="*/ 197406 h 572224"/>
                  <a:gd name="csX15" fmla="*/ 461965 w 479653"/>
                  <a:gd name="csY15" fmla="*/ 201771 h 572224"/>
                  <a:gd name="csX16" fmla="*/ 461568 w 479653"/>
                  <a:gd name="csY16" fmla="*/ 203041 h 572224"/>
                  <a:gd name="csX17" fmla="*/ 461171 w 479653"/>
                  <a:gd name="csY17" fmla="*/ 204073 h 572224"/>
                  <a:gd name="csX18" fmla="*/ 460616 w 479653"/>
                  <a:gd name="csY18" fmla="*/ 205502 h 572224"/>
                  <a:gd name="csX19" fmla="*/ 459188 w 479653"/>
                  <a:gd name="csY19" fmla="*/ 207248 h 572224"/>
                  <a:gd name="csX20" fmla="*/ 449908 w 479653"/>
                  <a:gd name="csY20" fmla="*/ 219154 h 572224"/>
                  <a:gd name="csX21" fmla="*/ 444990 w 479653"/>
                  <a:gd name="csY21" fmla="*/ 232886 h 572224"/>
                  <a:gd name="csX22" fmla="*/ 444990 w 479653"/>
                  <a:gd name="csY22" fmla="*/ 232886 h 572224"/>
                  <a:gd name="csX23" fmla="*/ 444831 w 479653"/>
                  <a:gd name="csY23" fmla="*/ 238125 h 572224"/>
                  <a:gd name="csX24" fmla="*/ 444673 w 479653"/>
                  <a:gd name="csY24" fmla="*/ 239951 h 572224"/>
                  <a:gd name="csX25" fmla="*/ 444514 w 479653"/>
                  <a:gd name="csY25" fmla="*/ 240983 h 572224"/>
                  <a:gd name="csX26" fmla="*/ 444038 w 479653"/>
                  <a:gd name="csY26" fmla="*/ 243046 h 572224"/>
                  <a:gd name="csX27" fmla="*/ 442928 w 479653"/>
                  <a:gd name="csY27" fmla="*/ 245904 h 572224"/>
                  <a:gd name="csX28" fmla="*/ 441103 w 479653"/>
                  <a:gd name="csY28" fmla="*/ 248364 h 572224"/>
                  <a:gd name="csX29" fmla="*/ 437772 w 479653"/>
                  <a:gd name="csY29" fmla="*/ 249873 h 572224"/>
                  <a:gd name="csX30" fmla="*/ 435868 w 479653"/>
                  <a:gd name="csY30" fmla="*/ 250349 h 572224"/>
                  <a:gd name="csX31" fmla="*/ 434440 w 479653"/>
                  <a:gd name="csY31" fmla="*/ 250666 h 572224"/>
                  <a:gd name="csX32" fmla="*/ 433092 w 479653"/>
                  <a:gd name="csY32" fmla="*/ 251063 h 572224"/>
                  <a:gd name="csX33" fmla="*/ 431505 w 479653"/>
                  <a:gd name="csY33" fmla="*/ 251698 h 572224"/>
                  <a:gd name="csX34" fmla="*/ 431505 w 479653"/>
                  <a:gd name="csY34" fmla="*/ 251698 h 572224"/>
                  <a:gd name="csX35" fmla="*/ 430871 w 479653"/>
                  <a:gd name="csY35" fmla="*/ 252016 h 572224"/>
                  <a:gd name="csX36" fmla="*/ 429126 w 479653"/>
                  <a:gd name="csY36" fmla="*/ 253444 h 572224"/>
                  <a:gd name="csX37" fmla="*/ 428412 w 479653"/>
                  <a:gd name="csY37" fmla="*/ 254238 h 572224"/>
                  <a:gd name="csX38" fmla="*/ 426588 w 479653"/>
                  <a:gd name="csY38" fmla="*/ 257016 h 572224"/>
                  <a:gd name="csX39" fmla="*/ 425001 w 479653"/>
                  <a:gd name="csY39" fmla="*/ 260033 h 572224"/>
                  <a:gd name="csX40" fmla="*/ 425001 w 479653"/>
                  <a:gd name="csY40" fmla="*/ 260033 h 572224"/>
                  <a:gd name="csX41" fmla="*/ 423573 w 479653"/>
                  <a:gd name="csY41" fmla="*/ 263287 h 572224"/>
                  <a:gd name="csX42" fmla="*/ 422225 w 479653"/>
                  <a:gd name="csY42" fmla="*/ 266700 h 572224"/>
                  <a:gd name="csX43" fmla="*/ 421035 w 479653"/>
                  <a:gd name="csY43" fmla="*/ 270034 h 572224"/>
                  <a:gd name="csX44" fmla="*/ 421035 w 479653"/>
                  <a:gd name="csY44" fmla="*/ 270034 h 572224"/>
                  <a:gd name="csX45" fmla="*/ 419845 w 479653"/>
                  <a:gd name="csY45" fmla="*/ 273368 h 572224"/>
                  <a:gd name="csX46" fmla="*/ 417624 w 479653"/>
                  <a:gd name="csY46" fmla="*/ 279718 h 572224"/>
                  <a:gd name="csX47" fmla="*/ 409772 w 479653"/>
                  <a:gd name="csY47" fmla="*/ 294005 h 572224"/>
                  <a:gd name="csX48" fmla="*/ 407630 w 479653"/>
                  <a:gd name="csY48" fmla="*/ 297339 h 572224"/>
                  <a:gd name="csX49" fmla="*/ 406678 w 479653"/>
                  <a:gd name="csY49" fmla="*/ 298768 h 572224"/>
                  <a:gd name="csX50" fmla="*/ 401601 w 479653"/>
                  <a:gd name="csY50" fmla="*/ 305753 h 572224"/>
                  <a:gd name="csX51" fmla="*/ 399063 w 479653"/>
                  <a:gd name="csY51" fmla="*/ 309086 h 572224"/>
                  <a:gd name="csX52" fmla="*/ 393431 w 479653"/>
                  <a:gd name="csY52" fmla="*/ 317103 h 572224"/>
                  <a:gd name="csX53" fmla="*/ 392400 w 479653"/>
                  <a:gd name="csY53" fmla="*/ 318056 h 572224"/>
                  <a:gd name="csX54" fmla="*/ 392400 w 479653"/>
                  <a:gd name="csY54" fmla="*/ 318056 h 572224"/>
                  <a:gd name="csX55" fmla="*/ 391290 w 479653"/>
                  <a:gd name="csY55" fmla="*/ 318929 h 572224"/>
                  <a:gd name="csX56" fmla="*/ 389545 w 479653"/>
                  <a:gd name="csY56" fmla="*/ 320596 h 572224"/>
                  <a:gd name="csX57" fmla="*/ 389148 w 479653"/>
                  <a:gd name="csY57" fmla="*/ 320913 h 572224"/>
                  <a:gd name="csX58" fmla="*/ 388196 w 479653"/>
                  <a:gd name="csY58" fmla="*/ 321469 h 572224"/>
                  <a:gd name="csX59" fmla="*/ 387879 w 479653"/>
                  <a:gd name="csY59" fmla="*/ 321628 h 572224"/>
                  <a:gd name="csX60" fmla="*/ 387562 w 479653"/>
                  <a:gd name="csY60" fmla="*/ 321707 h 572224"/>
                  <a:gd name="csX61" fmla="*/ 386451 w 479653"/>
                  <a:gd name="csY61" fmla="*/ 321866 h 572224"/>
                  <a:gd name="csX62" fmla="*/ 384309 w 479653"/>
                  <a:gd name="csY62" fmla="*/ 321866 h 572224"/>
                  <a:gd name="csX63" fmla="*/ 383358 w 479653"/>
                  <a:gd name="csY63" fmla="*/ 321866 h 572224"/>
                  <a:gd name="csX64" fmla="*/ 383358 w 479653"/>
                  <a:gd name="csY64" fmla="*/ 320834 h 572224"/>
                  <a:gd name="csX65" fmla="*/ 374553 w 479653"/>
                  <a:gd name="csY65" fmla="*/ 316944 h 572224"/>
                  <a:gd name="csX66" fmla="*/ 371301 w 479653"/>
                  <a:gd name="csY66" fmla="*/ 317103 h 572224"/>
                  <a:gd name="csX67" fmla="*/ 370032 w 479653"/>
                  <a:gd name="csY67" fmla="*/ 317262 h 572224"/>
                  <a:gd name="csX68" fmla="*/ 367256 w 479653"/>
                  <a:gd name="csY68" fmla="*/ 317659 h 572224"/>
                  <a:gd name="csX69" fmla="*/ 361941 w 479653"/>
                  <a:gd name="csY69" fmla="*/ 318849 h 572224"/>
                  <a:gd name="csX70" fmla="*/ 359085 w 479653"/>
                  <a:gd name="csY70" fmla="*/ 319802 h 572224"/>
                  <a:gd name="csX71" fmla="*/ 359085 w 479653"/>
                  <a:gd name="csY71" fmla="*/ 319802 h 572224"/>
                  <a:gd name="csX72" fmla="*/ 358213 w 479653"/>
                  <a:gd name="csY72" fmla="*/ 320199 h 572224"/>
                  <a:gd name="csX73" fmla="*/ 356626 w 479653"/>
                  <a:gd name="csY73" fmla="*/ 320913 h 572224"/>
                  <a:gd name="csX74" fmla="*/ 355913 w 479653"/>
                  <a:gd name="csY74" fmla="*/ 321310 h 572224"/>
                  <a:gd name="csX75" fmla="*/ 355119 w 479653"/>
                  <a:gd name="csY75" fmla="*/ 321866 h 572224"/>
                  <a:gd name="csX76" fmla="*/ 352899 w 479653"/>
                  <a:gd name="csY76" fmla="*/ 323612 h 572224"/>
                  <a:gd name="csX77" fmla="*/ 351867 w 479653"/>
                  <a:gd name="csY77" fmla="*/ 324565 h 572224"/>
                  <a:gd name="csX78" fmla="*/ 350916 w 479653"/>
                  <a:gd name="csY78" fmla="*/ 325517 h 572224"/>
                  <a:gd name="csX79" fmla="*/ 343221 w 479653"/>
                  <a:gd name="csY79" fmla="*/ 339169 h 572224"/>
                  <a:gd name="csX80" fmla="*/ 341793 w 479653"/>
                  <a:gd name="csY80" fmla="*/ 344329 h 572224"/>
                  <a:gd name="csX81" fmla="*/ 338620 w 479653"/>
                  <a:gd name="csY81" fmla="*/ 360124 h 572224"/>
                  <a:gd name="csX82" fmla="*/ 337193 w 479653"/>
                  <a:gd name="csY82" fmla="*/ 365998 h 572224"/>
                  <a:gd name="csX83" fmla="*/ 336876 w 479653"/>
                  <a:gd name="csY83" fmla="*/ 367109 h 572224"/>
                  <a:gd name="csX84" fmla="*/ 336400 w 479653"/>
                  <a:gd name="csY84" fmla="*/ 368459 h 572224"/>
                  <a:gd name="csX85" fmla="*/ 335765 w 479653"/>
                  <a:gd name="csY85" fmla="*/ 369888 h 572224"/>
                  <a:gd name="csX86" fmla="*/ 329895 w 479653"/>
                  <a:gd name="csY86" fmla="*/ 378698 h 572224"/>
                  <a:gd name="csX87" fmla="*/ 329895 w 479653"/>
                  <a:gd name="csY87" fmla="*/ 378698 h 572224"/>
                  <a:gd name="csX88" fmla="*/ 329737 w 479653"/>
                  <a:gd name="csY88" fmla="*/ 379333 h 572224"/>
                  <a:gd name="csX89" fmla="*/ 329578 w 479653"/>
                  <a:gd name="csY89" fmla="*/ 379968 h 572224"/>
                  <a:gd name="csX90" fmla="*/ 329340 w 479653"/>
                  <a:gd name="csY90" fmla="*/ 381159 h 572224"/>
                  <a:gd name="csX91" fmla="*/ 329261 w 479653"/>
                  <a:gd name="csY91" fmla="*/ 392430 h 572224"/>
                  <a:gd name="csX92" fmla="*/ 328864 w 479653"/>
                  <a:gd name="csY92" fmla="*/ 394653 h 572224"/>
                  <a:gd name="csX93" fmla="*/ 327912 w 479653"/>
                  <a:gd name="csY93" fmla="*/ 397272 h 572224"/>
                  <a:gd name="csX94" fmla="*/ 326405 w 479653"/>
                  <a:gd name="csY94" fmla="*/ 399574 h 572224"/>
                  <a:gd name="csX95" fmla="*/ 324898 w 479653"/>
                  <a:gd name="csY95" fmla="*/ 401876 h 572224"/>
                  <a:gd name="csX96" fmla="*/ 322677 w 479653"/>
                  <a:gd name="csY96" fmla="*/ 404257 h 572224"/>
                  <a:gd name="csX97" fmla="*/ 321646 w 479653"/>
                  <a:gd name="csY97" fmla="*/ 404892 h 572224"/>
                  <a:gd name="csX98" fmla="*/ 321091 w 479653"/>
                  <a:gd name="csY98" fmla="*/ 405130 h 572224"/>
                  <a:gd name="csX99" fmla="*/ 321091 w 479653"/>
                  <a:gd name="csY99" fmla="*/ 405130 h 572224"/>
                  <a:gd name="csX100" fmla="*/ 319663 w 479653"/>
                  <a:gd name="csY100" fmla="*/ 405765 h 572224"/>
                  <a:gd name="csX101" fmla="*/ 319663 w 479653"/>
                  <a:gd name="csY101" fmla="*/ 405765 h 572224"/>
                  <a:gd name="csX102" fmla="*/ 315221 w 479653"/>
                  <a:gd name="csY102" fmla="*/ 407273 h 572224"/>
                  <a:gd name="csX103" fmla="*/ 314666 w 479653"/>
                  <a:gd name="csY103" fmla="*/ 407432 h 572224"/>
                  <a:gd name="csX104" fmla="*/ 312603 w 479653"/>
                  <a:gd name="csY104" fmla="*/ 408226 h 572224"/>
                  <a:gd name="csX105" fmla="*/ 311889 w 479653"/>
                  <a:gd name="csY105" fmla="*/ 408623 h 572224"/>
                  <a:gd name="csX106" fmla="*/ 311335 w 479653"/>
                  <a:gd name="csY106" fmla="*/ 408940 h 572224"/>
                  <a:gd name="csX107" fmla="*/ 307130 w 479653"/>
                  <a:gd name="csY107" fmla="*/ 414099 h 572224"/>
                  <a:gd name="csX108" fmla="*/ 306575 w 479653"/>
                  <a:gd name="csY108" fmla="*/ 416322 h 572224"/>
                  <a:gd name="csX109" fmla="*/ 306416 w 479653"/>
                  <a:gd name="csY109" fmla="*/ 418783 h 572224"/>
                  <a:gd name="csX110" fmla="*/ 306416 w 479653"/>
                  <a:gd name="csY110" fmla="*/ 418783 h 572224"/>
                  <a:gd name="csX111" fmla="*/ 305385 w 479653"/>
                  <a:gd name="csY111" fmla="*/ 418783 h 572224"/>
                  <a:gd name="csX112" fmla="*/ 304354 w 479653"/>
                  <a:gd name="csY112" fmla="*/ 422831 h 572224"/>
                  <a:gd name="csX113" fmla="*/ 296739 w 479653"/>
                  <a:gd name="csY113" fmla="*/ 448786 h 572224"/>
                  <a:gd name="csX114" fmla="*/ 294836 w 479653"/>
                  <a:gd name="csY114" fmla="*/ 454104 h 572224"/>
                  <a:gd name="csX115" fmla="*/ 294836 w 479653"/>
                  <a:gd name="csY115" fmla="*/ 454104 h 572224"/>
                  <a:gd name="csX116" fmla="*/ 292773 w 479653"/>
                  <a:gd name="csY116" fmla="*/ 459343 h 572224"/>
                  <a:gd name="csX117" fmla="*/ 291663 w 479653"/>
                  <a:gd name="csY117" fmla="*/ 461963 h 572224"/>
                  <a:gd name="csX118" fmla="*/ 280875 w 479653"/>
                  <a:gd name="csY118" fmla="*/ 484505 h 572224"/>
                  <a:gd name="csX119" fmla="*/ 277861 w 479653"/>
                  <a:gd name="csY119" fmla="*/ 489823 h 572224"/>
                  <a:gd name="csX120" fmla="*/ 277147 w 479653"/>
                  <a:gd name="csY120" fmla="*/ 491014 h 572224"/>
                  <a:gd name="csX121" fmla="*/ 276037 w 479653"/>
                  <a:gd name="csY121" fmla="*/ 492919 h 572224"/>
                  <a:gd name="csX122" fmla="*/ 275402 w 479653"/>
                  <a:gd name="csY122" fmla="*/ 493871 h 572224"/>
                  <a:gd name="csX123" fmla="*/ 274133 w 479653"/>
                  <a:gd name="csY123" fmla="*/ 495618 h 572224"/>
                  <a:gd name="csX124" fmla="*/ 273498 w 479653"/>
                  <a:gd name="csY124" fmla="*/ 496332 h 572224"/>
                  <a:gd name="csX125" fmla="*/ 272229 w 479653"/>
                  <a:gd name="csY125" fmla="*/ 497522 h 572224"/>
                  <a:gd name="csX126" fmla="*/ 271436 w 479653"/>
                  <a:gd name="csY126" fmla="*/ 498078 h 572224"/>
                  <a:gd name="csX127" fmla="*/ 266280 w 479653"/>
                  <a:gd name="csY127" fmla="*/ 499269 h 572224"/>
                  <a:gd name="csX128" fmla="*/ 257714 w 479653"/>
                  <a:gd name="csY128" fmla="*/ 510461 h 572224"/>
                  <a:gd name="csX129" fmla="*/ 256523 w 479653"/>
                  <a:gd name="csY129" fmla="*/ 511969 h 572224"/>
                  <a:gd name="csX130" fmla="*/ 255730 w 479653"/>
                  <a:gd name="csY130" fmla="*/ 512842 h 572224"/>
                  <a:gd name="csX131" fmla="*/ 254065 w 479653"/>
                  <a:gd name="csY131" fmla="*/ 514667 h 572224"/>
                  <a:gd name="csX132" fmla="*/ 253192 w 479653"/>
                  <a:gd name="csY132" fmla="*/ 515541 h 572224"/>
                  <a:gd name="csX133" fmla="*/ 250416 w 479653"/>
                  <a:gd name="csY133" fmla="*/ 518081 h 572224"/>
                  <a:gd name="csX134" fmla="*/ 247322 w 479653"/>
                  <a:gd name="csY134" fmla="*/ 520382 h 572224"/>
                  <a:gd name="csX135" fmla="*/ 247322 w 479653"/>
                  <a:gd name="csY135" fmla="*/ 520382 h 572224"/>
                  <a:gd name="csX136" fmla="*/ 244149 w 479653"/>
                  <a:gd name="csY136" fmla="*/ 522288 h 572224"/>
                  <a:gd name="csX137" fmla="*/ 240898 w 479653"/>
                  <a:gd name="csY137" fmla="*/ 523637 h 572224"/>
                  <a:gd name="csX138" fmla="*/ 240898 w 479653"/>
                  <a:gd name="csY138" fmla="*/ 523637 h 572224"/>
                  <a:gd name="csX139" fmla="*/ 238756 w 479653"/>
                  <a:gd name="csY139" fmla="*/ 524351 h 572224"/>
                  <a:gd name="csX140" fmla="*/ 236773 w 479653"/>
                  <a:gd name="csY140" fmla="*/ 524986 h 572224"/>
                  <a:gd name="csX141" fmla="*/ 235821 w 479653"/>
                  <a:gd name="csY141" fmla="*/ 525304 h 572224"/>
                  <a:gd name="csX142" fmla="*/ 234869 w 479653"/>
                  <a:gd name="csY142" fmla="*/ 525621 h 572224"/>
                  <a:gd name="csX143" fmla="*/ 229634 w 479653"/>
                  <a:gd name="csY143" fmla="*/ 527685 h 572224"/>
                  <a:gd name="csX144" fmla="*/ 226065 w 479653"/>
                  <a:gd name="csY144" fmla="*/ 529590 h 572224"/>
                  <a:gd name="csX145" fmla="*/ 217815 w 479653"/>
                  <a:gd name="csY145" fmla="*/ 536337 h 572224"/>
                  <a:gd name="csX146" fmla="*/ 214880 w 479653"/>
                  <a:gd name="csY146" fmla="*/ 538956 h 572224"/>
                  <a:gd name="csX147" fmla="*/ 214880 w 479653"/>
                  <a:gd name="csY147" fmla="*/ 538956 h 572224"/>
                  <a:gd name="csX148" fmla="*/ 213373 w 479653"/>
                  <a:gd name="csY148" fmla="*/ 540385 h 572224"/>
                  <a:gd name="csX149" fmla="*/ 211549 w 479653"/>
                  <a:gd name="csY149" fmla="*/ 541734 h 572224"/>
                  <a:gd name="csX150" fmla="*/ 211549 w 479653"/>
                  <a:gd name="csY150" fmla="*/ 541734 h 572224"/>
                  <a:gd name="csX151" fmla="*/ 207900 w 479653"/>
                  <a:gd name="csY151" fmla="*/ 544036 h 572224"/>
                  <a:gd name="csX152" fmla="*/ 207900 w 479653"/>
                  <a:gd name="csY152" fmla="*/ 544036 h 572224"/>
                  <a:gd name="csX153" fmla="*/ 198699 w 479653"/>
                  <a:gd name="csY153" fmla="*/ 549116 h 572224"/>
                  <a:gd name="csX154" fmla="*/ 182041 w 479653"/>
                  <a:gd name="csY154" fmla="*/ 559911 h 572224"/>
                  <a:gd name="csX155" fmla="*/ 169350 w 479653"/>
                  <a:gd name="csY155" fmla="*/ 560864 h 572224"/>
                  <a:gd name="csX156" fmla="*/ 154676 w 479653"/>
                  <a:gd name="csY156" fmla="*/ 563801 h 572224"/>
                  <a:gd name="csX157" fmla="*/ 140001 w 479653"/>
                  <a:gd name="csY157" fmla="*/ 565785 h 572224"/>
                  <a:gd name="csX158" fmla="*/ 133973 w 479653"/>
                  <a:gd name="csY158" fmla="*/ 567928 h 572224"/>
                  <a:gd name="csX159" fmla="*/ 133973 w 479653"/>
                  <a:gd name="csY159" fmla="*/ 567928 h 572224"/>
                  <a:gd name="csX160" fmla="*/ 131514 w 479653"/>
                  <a:gd name="csY160" fmla="*/ 569198 h 572224"/>
                  <a:gd name="csX161" fmla="*/ 131514 w 479653"/>
                  <a:gd name="csY161" fmla="*/ 569198 h 572224"/>
                  <a:gd name="csX162" fmla="*/ 126358 w 479653"/>
                  <a:gd name="csY162" fmla="*/ 571659 h 572224"/>
                  <a:gd name="csX163" fmla="*/ 112635 w 479653"/>
                  <a:gd name="csY163" fmla="*/ 569675 h 572224"/>
                  <a:gd name="csX164" fmla="*/ 109700 w 479653"/>
                  <a:gd name="csY164" fmla="*/ 562848 h 572224"/>
                  <a:gd name="csX165" fmla="*/ 109383 w 479653"/>
                  <a:gd name="csY165" fmla="*/ 560308 h 572224"/>
                  <a:gd name="csX166" fmla="*/ 109383 w 479653"/>
                  <a:gd name="csY166" fmla="*/ 559118 h 572224"/>
                  <a:gd name="csX167" fmla="*/ 107717 w 479653"/>
                  <a:gd name="csY167" fmla="*/ 556975 h 572224"/>
                  <a:gd name="csX168" fmla="*/ 97326 w 479653"/>
                  <a:gd name="csY168" fmla="*/ 541338 h 572224"/>
                  <a:gd name="csX169" fmla="*/ 97326 w 479653"/>
                  <a:gd name="csY169" fmla="*/ 541338 h 572224"/>
                  <a:gd name="csX170" fmla="*/ 96375 w 479653"/>
                  <a:gd name="csY170" fmla="*/ 539829 h 572224"/>
                  <a:gd name="csX171" fmla="*/ 95343 w 479653"/>
                  <a:gd name="csY171" fmla="*/ 538401 h 572224"/>
                  <a:gd name="csX172" fmla="*/ 95343 w 479653"/>
                  <a:gd name="csY172" fmla="*/ 538401 h 572224"/>
                  <a:gd name="csX173" fmla="*/ 94312 w 479653"/>
                  <a:gd name="csY173" fmla="*/ 537131 h 572224"/>
                  <a:gd name="csX174" fmla="*/ 87411 w 479653"/>
                  <a:gd name="csY174" fmla="*/ 533479 h 572224"/>
                  <a:gd name="csX175" fmla="*/ 79638 w 479653"/>
                  <a:gd name="csY175" fmla="*/ 535623 h 572224"/>
                  <a:gd name="csX176" fmla="*/ 79638 w 479653"/>
                  <a:gd name="csY176" fmla="*/ 535623 h 572224"/>
                  <a:gd name="csX177" fmla="*/ 65281 w 479653"/>
                  <a:gd name="csY177" fmla="*/ 507841 h 572224"/>
                  <a:gd name="csX178" fmla="*/ 31887 w 479653"/>
                  <a:gd name="csY178" fmla="*/ 461883 h 572224"/>
                  <a:gd name="csX179" fmla="*/ 5394 w 479653"/>
                  <a:gd name="csY179" fmla="*/ 404574 h 572224"/>
                  <a:gd name="csX180" fmla="*/ 4363 w 479653"/>
                  <a:gd name="csY180" fmla="*/ 399336 h 572224"/>
                  <a:gd name="csX181" fmla="*/ 3807 w 479653"/>
                  <a:gd name="csY181" fmla="*/ 396954 h 572224"/>
                  <a:gd name="csX182" fmla="*/ 3569 w 479653"/>
                  <a:gd name="csY182" fmla="*/ 395923 h 572224"/>
                  <a:gd name="csX183" fmla="*/ 3093 w 479653"/>
                  <a:gd name="csY183" fmla="*/ 394176 h 572224"/>
                  <a:gd name="csX184" fmla="*/ 2380 w 479653"/>
                  <a:gd name="csY184" fmla="*/ 391716 h 572224"/>
                  <a:gd name="csX185" fmla="*/ 1745 w 479653"/>
                  <a:gd name="csY185" fmla="*/ 389731 h 572224"/>
                  <a:gd name="csX186" fmla="*/ 1586 w 479653"/>
                  <a:gd name="csY186" fmla="*/ 389335 h 572224"/>
                  <a:gd name="csX187" fmla="*/ 872 w 479653"/>
                  <a:gd name="csY187" fmla="*/ 387509 h 572224"/>
                  <a:gd name="csX188" fmla="*/ 0 w 479653"/>
                  <a:gd name="csY188" fmla="*/ 385604 h 572224"/>
                  <a:gd name="csX189" fmla="*/ 27445 w 479653"/>
                  <a:gd name="csY189" fmla="*/ 382508 h 572224"/>
                  <a:gd name="csX190" fmla="*/ 36249 w 479653"/>
                  <a:gd name="csY190" fmla="*/ 364887 h 572224"/>
                  <a:gd name="csX191" fmla="*/ 46561 w 479653"/>
                  <a:gd name="csY191" fmla="*/ 360521 h 572224"/>
                  <a:gd name="csX192" fmla="*/ 51003 w 479653"/>
                  <a:gd name="csY192" fmla="*/ 353139 h 572224"/>
                  <a:gd name="csX193" fmla="*/ 42198 w 479653"/>
                  <a:gd name="csY193" fmla="*/ 334010 h 572224"/>
                  <a:gd name="csX194" fmla="*/ 45133 w 479653"/>
                  <a:gd name="csY194" fmla="*/ 314881 h 572224"/>
                  <a:gd name="csX195" fmla="*/ 53938 w 479653"/>
                  <a:gd name="csY195" fmla="*/ 285512 h 572224"/>
                  <a:gd name="csX196" fmla="*/ 70119 w 479653"/>
                  <a:gd name="csY196" fmla="*/ 289957 h 572224"/>
                  <a:gd name="csX197" fmla="*/ 84794 w 479653"/>
                  <a:gd name="csY197" fmla="*/ 288449 h 572224"/>
                  <a:gd name="csX198" fmla="*/ 87729 w 479653"/>
                  <a:gd name="csY198" fmla="*/ 276701 h 572224"/>
                  <a:gd name="csX199" fmla="*/ 89236 w 479653"/>
                  <a:gd name="csY199" fmla="*/ 254635 h 572224"/>
                  <a:gd name="csX200" fmla="*/ 106845 w 479653"/>
                  <a:gd name="csY200" fmla="*/ 239951 h 572224"/>
                  <a:gd name="csX201" fmla="*/ 131831 w 479653"/>
                  <a:gd name="csY201" fmla="*/ 225266 h 572224"/>
                  <a:gd name="csX202" fmla="*/ 142064 w 479653"/>
                  <a:gd name="csY202" fmla="*/ 214948 h 572224"/>
                  <a:gd name="csX203" fmla="*/ 150868 w 479653"/>
                  <a:gd name="csY203" fmla="*/ 201692 h 572224"/>
                  <a:gd name="csX204" fmla="*/ 156738 w 479653"/>
                  <a:gd name="csY204" fmla="*/ 187007 h 572224"/>
                  <a:gd name="csX205" fmla="*/ 159673 w 479653"/>
                  <a:gd name="csY205" fmla="*/ 181134 h 572224"/>
                  <a:gd name="csX206" fmla="*/ 172919 w 479653"/>
                  <a:gd name="csY206" fmla="*/ 167878 h 572224"/>
                  <a:gd name="csX207" fmla="*/ 184659 w 479653"/>
                  <a:gd name="csY207" fmla="*/ 160576 h 572224"/>
                  <a:gd name="csX208" fmla="*/ 186166 w 479653"/>
                  <a:gd name="csY208" fmla="*/ 147320 h 572224"/>
                  <a:gd name="csX209" fmla="*/ 181724 w 479653"/>
                  <a:gd name="csY209" fmla="*/ 122317 h 572224"/>
                  <a:gd name="csX210" fmla="*/ 184659 w 479653"/>
                  <a:gd name="csY210" fmla="*/ 94377 h 572224"/>
                  <a:gd name="csX211" fmla="*/ 193463 w 479653"/>
                  <a:gd name="csY211" fmla="*/ 69374 h 572224"/>
                  <a:gd name="csX212" fmla="*/ 190211 w 479653"/>
                  <a:gd name="csY212" fmla="*/ 34846 h 572224"/>
                  <a:gd name="csX213" fmla="*/ 186166 w 479653"/>
                  <a:gd name="csY213" fmla="*/ 26749 h 572224"/>
                  <a:gd name="csX214" fmla="*/ 189101 w 479653"/>
                  <a:gd name="csY214" fmla="*/ 10557 h 572224"/>
                  <a:gd name="csX215" fmla="*/ 200840 w 479653"/>
                  <a:gd name="csY215" fmla="*/ 238 h 572224"/>
                  <a:gd name="csX216" fmla="*/ 204806 w 479653"/>
                  <a:gd name="csY216" fmla="*/ 0 h 572224"/>
                  <a:gd name="csX217" fmla="*/ 228761 w 479653"/>
                  <a:gd name="csY217" fmla="*/ 142796 h 572224"/>
                  <a:gd name="csX218" fmla="*/ 337034 w 479653"/>
                  <a:gd name="csY218" fmla="*/ 123269 h 572224"/>
                  <a:gd name="csX219" fmla="*/ 338224 w 479653"/>
                  <a:gd name="csY219" fmla="*/ 135493 h 572224"/>
                  <a:gd name="csX220" fmla="*/ 340366 w 479653"/>
                  <a:gd name="csY220" fmla="*/ 161211 h 572224"/>
                  <a:gd name="csX221" fmla="*/ 343301 w 479653"/>
                  <a:gd name="csY221" fmla="*/ 188436 h 572224"/>
                  <a:gd name="csX222" fmla="*/ 346235 w 479653"/>
                  <a:gd name="csY222" fmla="*/ 208994 h 572224"/>
                  <a:gd name="csX223" fmla="*/ 351391 w 479653"/>
                  <a:gd name="csY223" fmla="*/ 205343 h 572224"/>
                  <a:gd name="csX224" fmla="*/ 361465 w 479653"/>
                  <a:gd name="csY224" fmla="*/ 193437 h 572224"/>
                  <a:gd name="csX225" fmla="*/ 365510 w 479653"/>
                  <a:gd name="csY225" fmla="*/ 176847 h 572224"/>
                  <a:gd name="csX226" fmla="*/ 391607 w 479653"/>
                  <a:gd name="csY226" fmla="*/ 165497 h 572224"/>
                  <a:gd name="csX227" fmla="*/ 399856 w 479653"/>
                  <a:gd name="csY227" fmla="*/ 150257 h 572224"/>
                  <a:gd name="csX228" fmla="*/ 414689 w 479653"/>
                  <a:gd name="csY228" fmla="*/ 140176 h 572224"/>
                  <a:gd name="csX229" fmla="*/ 449828 w 479653"/>
                  <a:gd name="csY229" fmla="*/ 129699 h 572224"/>
                  <a:gd name="csX230" fmla="*/ 451256 w 479653"/>
                  <a:gd name="csY230" fmla="*/ 129778 h 572224"/>
                  <a:gd name="csX231" fmla="*/ 453001 w 479653"/>
                  <a:gd name="csY231" fmla="*/ 129937 h 572224"/>
                  <a:gd name="csX232" fmla="*/ 455064 w 479653"/>
                  <a:gd name="csY232" fmla="*/ 130175 h 572224"/>
                  <a:gd name="csX233" fmla="*/ 456412 w 479653"/>
                  <a:gd name="csY233" fmla="*/ 130334 h 572224"/>
                  <a:gd name="csX234" fmla="*/ 462520 w 479653"/>
                  <a:gd name="csY234" fmla="*/ 131128 h 572224"/>
                  <a:gd name="csX235" fmla="*/ 466169 w 479653"/>
                  <a:gd name="csY235" fmla="*/ 131524 h 572224"/>
                  <a:gd name="csX236" fmla="*/ 468072 w 479653"/>
                  <a:gd name="csY236" fmla="*/ 131683 h 572224"/>
                  <a:gd name="csX237" fmla="*/ 470769 w 479653"/>
                  <a:gd name="csY237" fmla="*/ 132001 h 572224"/>
                  <a:gd name="csX238" fmla="*/ 473069 w 479653"/>
                  <a:gd name="csY238" fmla="*/ 132159 h 572224"/>
                  <a:gd name="csX239" fmla="*/ 475291 w 479653"/>
                  <a:gd name="csY239" fmla="*/ 132159 h 572224"/>
                  <a:gd name="csX240" fmla="*/ 477908 w 479653"/>
                  <a:gd name="csY240" fmla="*/ 132001 h 572224"/>
                  <a:gd name="csX241" fmla="*/ 479653 w 479653"/>
                  <a:gd name="csY241" fmla="*/ 131763 h 5722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Lst>
                <a:rect l="l" t="t" r="r" b="b"/>
                <a:pathLst>
                  <a:path w="479653" h="572224">
                    <a:moveTo>
                      <a:pt x="478860" y="132159"/>
                    </a:moveTo>
                    <a:cubicBezTo>
                      <a:pt x="471007" y="138113"/>
                      <a:pt x="470373" y="150098"/>
                      <a:pt x="470293" y="160020"/>
                    </a:cubicBezTo>
                    <a:cubicBezTo>
                      <a:pt x="470293" y="160258"/>
                      <a:pt x="470293" y="160576"/>
                      <a:pt x="470293" y="160814"/>
                    </a:cubicBezTo>
                    <a:cubicBezTo>
                      <a:pt x="470293" y="161052"/>
                      <a:pt x="470293" y="161369"/>
                      <a:pt x="470293" y="161608"/>
                    </a:cubicBezTo>
                    <a:cubicBezTo>
                      <a:pt x="470293" y="161846"/>
                      <a:pt x="470293" y="162084"/>
                      <a:pt x="470293" y="162401"/>
                    </a:cubicBezTo>
                    <a:cubicBezTo>
                      <a:pt x="470293" y="165021"/>
                      <a:pt x="470293" y="167719"/>
                      <a:pt x="470293" y="170339"/>
                    </a:cubicBezTo>
                    <a:cubicBezTo>
                      <a:pt x="470293" y="171688"/>
                      <a:pt x="470135" y="172958"/>
                      <a:pt x="470055" y="174308"/>
                    </a:cubicBezTo>
                    <a:cubicBezTo>
                      <a:pt x="469976" y="175578"/>
                      <a:pt x="469817" y="176927"/>
                      <a:pt x="469579" y="178276"/>
                    </a:cubicBezTo>
                    <a:cubicBezTo>
                      <a:pt x="469103" y="181531"/>
                      <a:pt x="468310" y="184864"/>
                      <a:pt x="467041" y="188119"/>
                    </a:cubicBezTo>
                    <a:lnTo>
                      <a:pt x="467041" y="188119"/>
                    </a:lnTo>
                    <a:cubicBezTo>
                      <a:pt x="466565" y="189389"/>
                      <a:pt x="466010" y="190579"/>
                      <a:pt x="465455" y="191770"/>
                    </a:cubicBezTo>
                    <a:cubicBezTo>
                      <a:pt x="465455" y="191770"/>
                      <a:pt x="465455" y="191849"/>
                      <a:pt x="465455" y="191929"/>
                    </a:cubicBezTo>
                    <a:cubicBezTo>
                      <a:pt x="465058" y="192802"/>
                      <a:pt x="464661" y="193675"/>
                      <a:pt x="464344" y="194548"/>
                    </a:cubicBezTo>
                    <a:cubicBezTo>
                      <a:pt x="464106" y="195183"/>
                      <a:pt x="463868" y="195818"/>
                      <a:pt x="463630" y="196533"/>
                    </a:cubicBezTo>
                    <a:cubicBezTo>
                      <a:pt x="463551" y="196850"/>
                      <a:pt x="463472" y="197168"/>
                      <a:pt x="463313" y="197406"/>
                    </a:cubicBezTo>
                    <a:cubicBezTo>
                      <a:pt x="462917" y="198834"/>
                      <a:pt x="462441" y="200263"/>
                      <a:pt x="461965" y="201771"/>
                    </a:cubicBezTo>
                    <a:cubicBezTo>
                      <a:pt x="461806" y="202168"/>
                      <a:pt x="461647" y="202644"/>
                      <a:pt x="461568" y="203041"/>
                    </a:cubicBezTo>
                    <a:cubicBezTo>
                      <a:pt x="461409" y="203359"/>
                      <a:pt x="461330" y="203676"/>
                      <a:pt x="461171" y="204073"/>
                    </a:cubicBezTo>
                    <a:cubicBezTo>
                      <a:pt x="461013" y="204549"/>
                      <a:pt x="460854" y="205026"/>
                      <a:pt x="460616" y="205502"/>
                    </a:cubicBezTo>
                    <a:cubicBezTo>
                      <a:pt x="460140" y="206137"/>
                      <a:pt x="459664" y="206693"/>
                      <a:pt x="459188" y="207248"/>
                    </a:cubicBezTo>
                    <a:cubicBezTo>
                      <a:pt x="455778" y="211376"/>
                      <a:pt x="452446" y="214868"/>
                      <a:pt x="449908" y="219154"/>
                    </a:cubicBezTo>
                    <a:cubicBezTo>
                      <a:pt x="447925" y="223996"/>
                      <a:pt x="445942" y="227965"/>
                      <a:pt x="444990" y="232886"/>
                    </a:cubicBezTo>
                    <a:cubicBezTo>
                      <a:pt x="444990" y="232886"/>
                      <a:pt x="444990" y="232886"/>
                      <a:pt x="444990" y="232886"/>
                    </a:cubicBezTo>
                    <a:cubicBezTo>
                      <a:pt x="444990" y="234474"/>
                      <a:pt x="444990" y="236299"/>
                      <a:pt x="444831" y="238125"/>
                    </a:cubicBezTo>
                    <a:cubicBezTo>
                      <a:pt x="444831" y="238760"/>
                      <a:pt x="444752" y="239395"/>
                      <a:pt x="444673" y="239951"/>
                    </a:cubicBezTo>
                    <a:cubicBezTo>
                      <a:pt x="444673" y="240347"/>
                      <a:pt x="444594" y="240665"/>
                      <a:pt x="444514" y="240983"/>
                    </a:cubicBezTo>
                    <a:cubicBezTo>
                      <a:pt x="444435" y="241697"/>
                      <a:pt x="444276" y="242411"/>
                      <a:pt x="444038" y="243046"/>
                    </a:cubicBezTo>
                    <a:cubicBezTo>
                      <a:pt x="443721" y="244078"/>
                      <a:pt x="443403" y="245031"/>
                      <a:pt x="442928" y="245904"/>
                    </a:cubicBezTo>
                    <a:cubicBezTo>
                      <a:pt x="442452" y="246777"/>
                      <a:pt x="441817" y="247650"/>
                      <a:pt x="441103" y="248364"/>
                    </a:cubicBezTo>
                    <a:cubicBezTo>
                      <a:pt x="440072" y="249158"/>
                      <a:pt x="438962" y="249555"/>
                      <a:pt x="437772" y="249873"/>
                    </a:cubicBezTo>
                    <a:cubicBezTo>
                      <a:pt x="437137" y="250031"/>
                      <a:pt x="436503" y="250190"/>
                      <a:pt x="435868" y="250349"/>
                    </a:cubicBezTo>
                    <a:cubicBezTo>
                      <a:pt x="435392" y="250428"/>
                      <a:pt x="434916" y="250507"/>
                      <a:pt x="434440" y="250666"/>
                    </a:cubicBezTo>
                    <a:cubicBezTo>
                      <a:pt x="433964" y="250746"/>
                      <a:pt x="433488" y="250904"/>
                      <a:pt x="433092" y="251063"/>
                    </a:cubicBezTo>
                    <a:cubicBezTo>
                      <a:pt x="432537" y="251222"/>
                      <a:pt x="431981" y="251381"/>
                      <a:pt x="431505" y="251698"/>
                    </a:cubicBezTo>
                    <a:lnTo>
                      <a:pt x="431505" y="251698"/>
                    </a:lnTo>
                    <a:cubicBezTo>
                      <a:pt x="431505" y="251698"/>
                      <a:pt x="431109" y="251936"/>
                      <a:pt x="430871" y="252016"/>
                    </a:cubicBezTo>
                    <a:cubicBezTo>
                      <a:pt x="430236" y="252413"/>
                      <a:pt x="429681" y="252889"/>
                      <a:pt x="429126" y="253444"/>
                    </a:cubicBezTo>
                    <a:cubicBezTo>
                      <a:pt x="428888" y="253683"/>
                      <a:pt x="428650" y="254000"/>
                      <a:pt x="428412" y="254238"/>
                    </a:cubicBezTo>
                    <a:cubicBezTo>
                      <a:pt x="427778" y="255111"/>
                      <a:pt x="427222" y="256064"/>
                      <a:pt x="426588" y="257016"/>
                    </a:cubicBezTo>
                    <a:cubicBezTo>
                      <a:pt x="426032" y="257969"/>
                      <a:pt x="425556" y="259001"/>
                      <a:pt x="425001" y="260033"/>
                    </a:cubicBezTo>
                    <a:cubicBezTo>
                      <a:pt x="425001" y="260033"/>
                      <a:pt x="425001" y="260033"/>
                      <a:pt x="425001" y="260033"/>
                    </a:cubicBezTo>
                    <a:cubicBezTo>
                      <a:pt x="424525" y="261064"/>
                      <a:pt x="424049" y="262176"/>
                      <a:pt x="423573" y="263287"/>
                    </a:cubicBezTo>
                    <a:cubicBezTo>
                      <a:pt x="423097" y="264398"/>
                      <a:pt x="422701" y="265509"/>
                      <a:pt x="422225" y="266700"/>
                    </a:cubicBezTo>
                    <a:cubicBezTo>
                      <a:pt x="421828" y="267811"/>
                      <a:pt x="421431" y="268923"/>
                      <a:pt x="421035" y="270034"/>
                    </a:cubicBezTo>
                    <a:cubicBezTo>
                      <a:pt x="421035" y="270034"/>
                      <a:pt x="421035" y="270034"/>
                      <a:pt x="421035" y="270034"/>
                    </a:cubicBezTo>
                    <a:cubicBezTo>
                      <a:pt x="420638" y="271145"/>
                      <a:pt x="420242" y="272256"/>
                      <a:pt x="419845" y="273368"/>
                    </a:cubicBezTo>
                    <a:cubicBezTo>
                      <a:pt x="419052" y="275590"/>
                      <a:pt x="418338" y="277733"/>
                      <a:pt x="417624" y="279718"/>
                    </a:cubicBezTo>
                    <a:cubicBezTo>
                      <a:pt x="415324" y="284718"/>
                      <a:pt x="412706" y="289481"/>
                      <a:pt x="409772" y="294005"/>
                    </a:cubicBezTo>
                    <a:cubicBezTo>
                      <a:pt x="409057" y="295116"/>
                      <a:pt x="408344" y="296228"/>
                      <a:pt x="407630" y="297339"/>
                    </a:cubicBezTo>
                    <a:cubicBezTo>
                      <a:pt x="407313" y="297815"/>
                      <a:pt x="406995" y="298291"/>
                      <a:pt x="406678" y="298768"/>
                    </a:cubicBezTo>
                    <a:cubicBezTo>
                      <a:pt x="405012" y="301149"/>
                      <a:pt x="403347" y="303451"/>
                      <a:pt x="401601" y="305753"/>
                    </a:cubicBezTo>
                    <a:cubicBezTo>
                      <a:pt x="400729" y="306864"/>
                      <a:pt x="399856" y="307975"/>
                      <a:pt x="399063" y="309086"/>
                    </a:cubicBezTo>
                    <a:cubicBezTo>
                      <a:pt x="397635" y="312023"/>
                      <a:pt x="395573" y="314960"/>
                      <a:pt x="393431" y="317103"/>
                    </a:cubicBezTo>
                    <a:cubicBezTo>
                      <a:pt x="393035" y="317421"/>
                      <a:pt x="392717" y="317738"/>
                      <a:pt x="392400" y="318056"/>
                    </a:cubicBezTo>
                    <a:lnTo>
                      <a:pt x="392400" y="318056"/>
                    </a:lnTo>
                    <a:cubicBezTo>
                      <a:pt x="392400" y="318056"/>
                      <a:pt x="391686" y="318691"/>
                      <a:pt x="391290" y="318929"/>
                    </a:cubicBezTo>
                    <a:cubicBezTo>
                      <a:pt x="390497" y="319643"/>
                      <a:pt x="390021" y="320199"/>
                      <a:pt x="389545" y="320596"/>
                    </a:cubicBezTo>
                    <a:cubicBezTo>
                      <a:pt x="389386" y="320675"/>
                      <a:pt x="389307" y="320834"/>
                      <a:pt x="389148" y="320913"/>
                    </a:cubicBezTo>
                    <a:cubicBezTo>
                      <a:pt x="388831" y="321151"/>
                      <a:pt x="388514" y="321310"/>
                      <a:pt x="388196" y="321469"/>
                    </a:cubicBezTo>
                    <a:cubicBezTo>
                      <a:pt x="388117" y="321469"/>
                      <a:pt x="387958" y="321548"/>
                      <a:pt x="387879" y="321628"/>
                    </a:cubicBezTo>
                    <a:cubicBezTo>
                      <a:pt x="387799" y="321628"/>
                      <a:pt x="387641" y="321628"/>
                      <a:pt x="387562" y="321707"/>
                    </a:cubicBezTo>
                    <a:cubicBezTo>
                      <a:pt x="387244" y="321707"/>
                      <a:pt x="386848" y="321786"/>
                      <a:pt x="386451" y="321866"/>
                    </a:cubicBezTo>
                    <a:cubicBezTo>
                      <a:pt x="385896" y="321866"/>
                      <a:pt x="385182" y="321866"/>
                      <a:pt x="384309" y="321866"/>
                    </a:cubicBezTo>
                    <a:lnTo>
                      <a:pt x="383358" y="321866"/>
                    </a:lnTo>
                    <a:lnTo>
                      <a:pt x="383358" y="320834"/>
                    </a:lnTo>
                    <a:cubicBezTo>
                      <a:pt x="380423" y="321866"/>
                      <a:pt x="377488" y="317897"/>
                      <a:pt x="374553" y="316944"/>
                    </a:cubicBezTo>
                    <a:cubicBezTo>
                      <a:pt x="373601" y="316944"/>
                      <a:pt x="372491" y="316944"/>
                      <a:pt x="371301" y="317103"/>
                    </a:cubicBezTo>
                    <a:cubicBezTo>
                      <a:pt x="370904" y="317103"/>
                      <a:pt x="370428" y="317182"/>
                      <a:pt x="370032" y="317262"/>
                    </a:cubicBezTo>
                    <a:cubicBezTo>
                      <a:pt x="369159" y="317341"/>
                      <a:pt x="368207" y="317500"/>
                      <a:pt x="367256" y="317659"/>
                    </a:cubicBezTo>
                    <a:cubicBezTo>
                      <a:pt x="365510" y="317976"/>
                      <a:pt x="363607" y="318373"/>
                      <a:pt x="361941" y="318849"/>
                    </a:cubicBezTo>
                    <a:cubicBezTo>
                      <a:pt x="360910" y="319088"/>
                      <a:pt x="359958" y="319484"/>
                      <a:pt x="359085" y="319802"/>
                    </a:cubicBezTo>
                    <a:lnTo>
                      <a:pt x="359085" y="319802"/>
                    </a:lnTo>
                    <a:cubicBezTo>
                      <a:pt x="359085" y="319802"/>
                      <a:pt x="358451" y="320040"/>
                      <a:pt x="358213" y="320199"/>
                    </a:cubicBezTo>
                    <a:cubicBezTo>
                      <a:pt x="357658" y="320437"/>
                      <a:pt x="357102" y="320675"/>
                      <a:pt x="356626" y="320913"/>
                    </a:cubicBezTo>
                    <a:cubicBezTo>
                      <a:pt x="356389" y="321072"/>
                      <a:pt x="356151" y="321151"/>
                      <a:pt x="355913" y="321310"/>
                    </a:cubicBezTo>
                    <a:cubicBezTo>
                      <a:pt x="355595" y="321469"/>
                      <a:pt x="355358" y="321628"/>
                      <a:pt x="355119" y="321866"/>
                    </a:cubicBezTo>
                    <a:cubicBezTo>
                      <a:pt x="354326" y="322421"/>
                      <a:pt x="353533" y="322977"/>
                      <a:pt x="352899" y="323612"/>
                    </a:cubicBezTo>
                    <a:cubicBezTo>
                      <a:pt x="352502" y="323929"/>
                      <a:pt x="352184" y="324247"/>
                      <a:pt x="351867" y="324565"/>
                    </a:cubicBezTo>
                    <a:cubicBezTo>
                      <a:pt x="351550" y="324882"/>
                      <a:pt x="351233" y="325199"/>
                      <a:pt x="350916" y="325517"/>
                    </a:cubicBezTo>
                    <a:cubicBezTo>
                      <a:pt x="347187" y="329406"/>
                      <a:pt x="344808" y="334089"/>
                      <a:pt x="343221" y="339169"/>
                    </a:cubicBezTo>
                    <a:cubicBezTo>
                      <a:pt x="342666" y="340836"/>
                      <a:pt x="342190" y="342583"/>
                      <a:pt x="341793" y="344329"/>
                    </a:cubicBezTo>
                    <a:cubicBezTo>
                      <a:pt x="340525" y="349568"/>
                      <a:pt x="339731" y="354965"/>
                      <a:pt x="338620" y="360124"/>
                    </a:cubicBezTo>
                    <a:cubicBezTo>
                      <a:pt x="337986" y="362030"/>
                      <a:pt x="337748" y="363934"/>
                      <a:pt x="337193" y="365998"/>
                    </a:cubicBezTo>
                    <a:cubicBezTo>
                      <a:pt x="337114" y="366395"/>
                      <a:pt x="336955" y="366792"/>
                      <a:pt x="336876" y="367109"/>
                    </a:cubicBezTo>
                    <a:cubicBezTo>
                      <a:pt x="336717" y="367506"/>
                      <a:pt x="336558" y="367983"/>
                      <a:pt x="336400" y="368459"/>
                    </a:cubicBezTo>
                    <a:cubicBezTo>
                      <a:pt x="336162" y="368935"/>
                      <a:pt x="336003" y="369332"/>
                      <a:pt x="335765" y="369888"/>
                    </a:cubicBezTo>
                    <a:cubicBezTo>
                      <a:pt x="334813" y="372824"/>
                      <a:pt x="331799" y="374809"/>
                      <a:pt x="329895" y="378698"/>
                    </a:cubicBezTo>
                    <a:lnTo>
                      <a:pt x="329895" y="378698"/>
                    </a:lnTo>
                    <a:cubicBezTo>
                      <a:pt x="329895" y="378698"/>
                      <a:pt x="329737" y="379175"/>
                      <a:pt x="329737" y="379333"/>
                    </a:cubicBezTo>
                    <a:cubicBezTo>
                      <a:pt x="329737" y="379571"/>
                      <a:pt x="329658" y="379730"/>
                      <a:pt x="329578" y="379968"/>
                    </a:cubicBezTo>
                    <a:cubicBezTo>
                      <a:pt x="329499" y="380365"/>
                      <a:pt x="329419" y="380762"/>
                      <a:pt x="329340" y="381159"/>
                    </a:cubicBezTo>
                    <a:cubicBezTo>
                      <a:pt x="328864" y="384810"/>
                      <a:pt x="329578" y="388699"/>
                      <a:pt x="329261" y="392430"/>
                    </a:cubicBezTo>
                    <a:cubicBezTo>
                      <a:pt x="329182" y="393224"/>
                      <a:pt x="329102" y="393938"/>
                      <a:pt x="328864" y="394653"/>
                    </a:cubicBezTo>
                    <a:cubicBezTo>
                      <a:pt x="328626" y="395526"/>
                      <a:pt x="328309" y="396478"/>
                      <a:pt x="327912" y="397272"/>
                    </a:cubicBezTo>
                    <a:cubicBezTo>
                      <a:pt x="327436" y="398066"/>
                      <a:pt x="326960" y="398780"/>
                      <a:pt x="326405" y="399574"/>
                    </a:cubicBezTo>
                    <a:cubicBezTo>
                      <a:pt x="325929" y="400368"/>
                      <a:pt x="325374" y="401161"/>
                      <a:pt x="324898" y="401876"/>
                    </a:cubicBezTo>
                    <a:cubicBezTo>
                      <a:pt x="324184" y="402828"/>
                      <a:pt x="323470" y="403622"/>
                      <a:pt x="322677" y="404257"/>
                    </a:cubicBezTo>
                    <a:cubicBezTo>
                      <a:pt x="322360" y="404495"/>
                      <a:pt x="322043" y="404733"/>
                      <a:pt x="321646" y="404892"/>
                    </a:cubicBezTo>
                    <a:cubicBezTo>
                      <a:pt x="321487" y="404971"/>
                      <a:pt x="321329" y="405051"/>
                      <a:pt x="321091" y="405130"/>
                    </a:cubicBezTo>
                    <a:cubicBezTo>
                      <a:pt x="321091" y="405130"/>
                      <a:pt x="321091" y="405130"/>
                      <a:pt x="321091" y="405130"/>
                    </a:cubicBezTo>
                    <a:cubicBezTo>
                      <a:pt x="320615" y="405368"/>
                      <a:pt x="320139" y="405606"/>
                      <a:pt x="319663" y="405765"/>
                    </a:cubicBezTo>
                    <a:cubicBezTo>
                      <a:pt x="319663" y="405765"/>
                      <a:pt x="319663" y="405765"/>
                      <a:pt x="319663" y="405765"/>
                    </a:cubicBezTo>
                    <a:cubicBezTo>
                      <a:pt x="317997" y="406479"/>
                      <a:pt x="316569" y="406797"/>
                      <a:pt x="315221" y="407273"/>
                    </a:cubicBezTo>
                    <a:cubicBezTo>
                      <a:pt x="315062" y="407273"/>
                      <a:pt x="314824" y="407432"/>
                      <a:pt x="314666" y="407432"/>
                    </a:cubicBezTo>
                    <a:cubicBezTo>
                      <a:pt x="313952" y="407670"/>
                      <a:pt x="313238" y="407908"/>
                      <a:pt x="312603" y="408226"/>
                    </a:cubicBezTo>
                    <a:cubicBezTo>
                      <a:pt x="312365" y="408305"/>
                      <a:pt x="312128" y="408464"/>
                      <a:pt x="311889" y="408623"/>
                    </a:cubicBezTo>
                    <a:cubicBezTo>
                      <a:pt x="311731" y="408702"/>
                      <a:pt x="311493" y="408861"/>
                      <a:pt x="311335" y="408940"/>
                    </a:cubicBezTo>
                    <a:cubicBezTo>
                      <a:pt x="309113" y="410607"/>
                      <a:pt x="307844" y="412274"/>
                      <a:pt x="307130" y="414099"/>
                    </a:cubicBezTo>
                    <a:cubicBezTo>
                      <a:pt x="306892" y="414814"/>
                      <a:pt x="306654" y="415528"/>
                      <a:pt x="306575" y="416322"/>
                    </a:cubicBezTo>
                    <a:cubicBezTo>
                      <a:pt x="306416" y="417116"/>
                      <a:pt x="306416" y="417909"/>
                      <a:pt x="306416" y="418783"/>
                    </a:cubicBezTo>
                    <a:lnTo>
                      <a:pt x="306416" y="418783"/>
                    </a:lnTo>
                    <a:cubicBezTo>
                      <a:pt x="306416" y="418783"/>
                      <a:pt x="305385" y="418783"/>
                      <a:pt x="305385" y="418783"/>
                    </a:cubicBezTo>
                    <a:cubicBezTo>
                      <a:pt x="304988" y="420132"/>
                      <a:pt x="304671" y="421481"/>
                      <a:pt x="304354" y="422831"/>
                    </a:cubicBezTo>
                    <a:cubicBezTo>
                      <a:pt x="301974" y="431562"/>
                      <a:pt x="299595" y="440293"/>
                      <a:pt x="296739" y="448786"/>
                    </a:cubicBezTo>
                    <a:cubicBezTo>
                      <a:pt x="296105" y="450533"/>
                      <a:pt x="295470" y="452358"/>
                      <a:pt x="294836" y="454104"/>
                    </a:cubicBezTo>
                    <a:lnTo>
                      <a:pt x="294836" y="454104"/>
                    </a:lnTo>
                    <a:cubicBezTo>
                      <a:pt x="294201" y="455851"/>
                      <a:pt x="293566" y="457597"/>
                      <a:pt x="292773" y="459343"/>
                    </a:cubicBezTo>
                    <a:cubicBezTo>
                      <a:pt x="292377" y="460216"/>
                      <a:pt x="292059" y="461089"/>
                      <a:pt x="291663" y="461963"/>
                    </a:cubicBezTo>
                    <a:cubicBezTo>
                      <a:pt x="287776" y="469821"/>
                      <a:pt x="284762" y="477679"/>
                      <a:pt x="280875" y="484505"/>
                    </a:cubicBezTo>
                    <a:cubicBezTo>
                      <a:pt x="279844" y="486092"/>
                      <a:pt x="278892" y="487918"/>
                      <a:pt x="277861" y="489823"/>
                    </a:cubicBezTo>
                    <a:cubicBezTo>
                      <a:pt x="277623" y="490220"/>
                      <a:pt x="277385" y="490617"/>
                      <a:pt x="277147" y="491014"/>
                    </a:cubicBezTo>
                    <a:cubicBezTo>
                      <a:pt x="276750" y="491649"/>
                      <a:pt x="276433" y="492284"/>
                      <a:pt x="276037" y="492919"/>
                    </a:cubicBezTo>
                    <a:cubicBezTo>
                      <a:pt x="275798" y="493236"/>
                      <a:pt x="275640" y="493554"/>
                      <a:pt x="275402" y="493871"/>
                    </a:cubicBezTo>
                    <a:cubicBezTo>
                      <a:pt x="275005" y="494506"/>
                      <a:pt x="274529" y="495062"/>
                      <a:pt x="274133" y="495618"/>
                    </a:cubicBezTo>
                    <a:cubicBezTo>
                      <a:pt x="273895" y="495856"/>
                      <a:pt x="273736" y="496094"/>
                      <a:pt x="273498" y="496332"/>
                    </a:cubicBezTo>
                    <a:cubicBezTo>
                      <a:pt x="273102" y="496729"/>
                      <a:pt x="272705" y="497126"/>
                      <a:pt x="272229" y="497522"/>
                    </a:cubicBezTo>
                    <a:cubicBezTo>
                      <a:pt x="271991" y="497761"/>
                      <a:pt x="271674" y="497919"/>
                      <a:pt x="271436" y="498078"/>
                    </a:cubicBezTo>
                    <a:cubicBezTo>
                      <a:pt x="270008" y="499031"/>
                      <a:pt x="268263" y="499507"/>
                      <a:pt x="266280" y="499269"/>
                    </a:cubicBezTo>
                    <a:cubicBezTo>
                      <a:pt x="264535" y="502682"/>
                      <a:pt x="260569" y="506889"/>
                      <a:pt x="257714" y="510461"/>
                    </a:cubicBezTo>
                    <a:cubicBezTo>
                      <a:pt x="257317" y="510937"/>
                      <a:pt x="256920" y="511493"/>
                      <a:pt x="256523" y="511969"/>
                    </a:cubicBezTo>
                    <a:cubicBezTo>
                      <a:pt x="256286" y="512286"/>
                      <a:pt x="256048" y="512524"/>
                      <a:pt x="255730" y="512842"/>
                    </a:cubicBezTo>
                    <a:cubicBezTo>
                      <a:pt x="255255" y="513477"/>
                      <a:pt x="254620" y="514033"/>
                      <a:pt x="254065" y="514667"/>
                    </a:cubicBezTo>
                    <a:cubicBezTo>
                      <a:pt x="253827" y="514985"/>
                      <a:pt x="253509" y="515303"/>
                      <a:pt x="253192" y="515541"/>
                    </a:cubicBezTo>
                    <a:cubicBezTo>
                      <a:pt x="252320" y="516414"/>
                      <a:pt x="251367" y="517287"/>
                      <a:pt x="250416" y="518081"/>
                    </a:cubicBezTo>
                    <a:cubicBezTo>
                      <a:pt x="249464" y="518954"/>
                      <a:pt x="248433" y="519668"/>
                      <a:pt x="247322" y="520382"/>
                    </a:cubicBezTo>
                    <a:cubicBezTo>
                      <a:pt x="247322" y="520382"/>
                      <a:pt x="247322" y="520382"/>
                      <a:pt x="247322" y="520382"/>
                    </a:cubicBezTo>
                    <a:cubicBezTo>
                      <a:pt x="246291" y="521097"/>
                      <a:pt x="245181" y="521732"/>
                      <a:pt x="244149" y="522288"/>
                    </a:cubicBezTo>
                    <a:cubicBezTo>
                      <a:pt x="243039" y="522843"/>
                      <a:pt x="241929" y="523319"/>
                      <a:pt x="240898" y="523637"/>
                    </a:cubicBezTo>
                    <a:lnTo>
                      <a:pt x="240898" y="523637"/>
                    </a:lnTo>
                    <a:cubicBezTo>
                      <a:pt x="240183" y="523875"/>
                      <a:pt x="239469" y="524113"/>
                      <a:pt x="238756" y="524351"/>
                    </a:cubicBezTo>
                    <a:cubicBezTo>
                      <a:pt x="238121" y="524589"/>
                      <a:pt x="237407" y="524748"/>
                      <a:pt x="236773" y="524986"/>
                    </a:cubicBezTo>
                    <a:cubicBezTo>
                      <a:pt x="236456" y="525066"/>
                      <a:pt x="236138" y="525145"/>
                      <a:pt x="235821" y="525304"/>
                    </a:cubicBezTo>
                    <a:cubicBezTo>
                      <a:pt x="235503" y="525383"/>
                      <a:pt x="235186" y="525542"/>
                      <a:pt x="234869" y="525621"/>
                    </a:cubicBezTo>
                    <a:cubicBezTo>
                      <a:pt x="233044" y="526256"/>
                      <a:pt x="231379" y="526891"/>
                      <a:pt x="229634" y="527685"/>
                    </a:cubicBezTo>
                    <a:cubicBezTo>
                      <a:pt x="228444" y="528241"/>
                      <a:pt x="227333" y="528876"/>
                      <a:pt x="226065" y="529590"/>
                    </a:cubicBezTo>
                    <a:cubicBezTo>
                      <a:pt x="222971" y="532051"/>
                      <a:pt x="220274" y="534114"/>
                      <a:pt x="217815" y="536337"/>
                    </a:cubicBezTo>
                    <a:cubicBezTo>
                      <a:pt x="216784" y="537210"/>
                      <a:pt x="215832" y="538083"/>
                      <a:pt x="214880" y="538956"/>
                    </a:cubicBezTo>
                    <a:cubicBezTo>
                      <a:pt x="214880" y="538956"/>
                      <a:pt x="214880" y="538956"/>
                      <a:pt x="214880" y="538956"/>
                    </a:cubicBezTo>
                    <a:cubicBezTo>
                      <a:pt x="214404" y="539432"/>
                      <a:pt x="213928" y="539909"/>
                      <a:pt x="213373" y="540385"/>
                    </a:cubicBezTo>
                    <a:cubicBezTo>
                      <a:pt x="212738" y="540861"/>
                      <a:pt x="212183" y="541338"/>
                      <a:pt x="211549" y="541734"/>
                    </a:cubicBezTo>
                    <a:cubicBezTo>
                      <a:pt x="211549" y="541734"/>
                      <a:pt x="211549" y="541734"/>
                      <a:pt x="211549" y="541734"/>
                    </a:cubicBezTo>
                    <a:cubicBezTo>
                      <a:pt x="210359" y="542608"/>
                      <a:pt x="209169" y="543322"/>
                      <a:pt x="207900" y="544036"/>
                    </a:cubicBezTo>
                    <a:cubicBezTo>
                      <a:pt x="207900" y="544036"/>
                      <a:pt x="207900" y="544036"/>
                      <a:pt x="207900" y="544036"/>
                    </a:cubicBezTo>
                    <a:cubicBezTo>
                      <a:pt x="204806" y="545862"/>
                      <a:pt x="201792" y="547291"/>
                      <a:pt x="198699" y="549116"/>
                    </a:cubicBezTo>
                    <a:cubicBezTo>
                      <a:pt x="192829" y="552053"/>
                      <a:pt x="187911" y="556975"/>
                      <a:pt x="182041" y="559911"/>
                    </a:cubicBezTo>
                    <a:cubicBezTo>
                      <a:pt x="178154" y="561816"/>
                      <a:pt x="174188" y="560864"/>
                      <a:pt x="169350" y="560864"/>
                    </a:cubicBezTo>
                    <a:cubicBezTo>
                      <a:pt x="164511" y="560864"/>
                      <a:pt x="159594" y="562848"/>
                      <a:pt x="154676" y="563801"/>
                    </a:cubicBezTo>
                    <a:cubicBezTo>
                      <a:pt x="149757" y="564753"/>
                      <a:pt x="144840" y="564753"/>
                      <a:pt x="140001" y="565785"/>
                    </a:cubicBezTo>
                    <a:cubicBezTo>
                      <a:pt x="137859" y="566182"/>
                      <a:pt x="135956" y="567055"/>
                      <a:pt x="133973" y="567928"/>
                    </a:cubicBezTo>
                    <a:cubicBezTo>
                      <a:pt x="133973" y="567928"/>
                      <a:pt x="133973" y="567928"/>
                      <a:pt x="133973" y="567928"/>
                    </a:cubicBezTo>
                    <a:cubicBezTo>
                      <a:pt x="133180" y="568325"/>
                      <a:pt x="132386" y="568722"/>
                      <a:pt x="131514" y="569198"/>
                    </a:cubicBezTo>
                    <a:cubicBezTo>
                      <a:pt x="131514" y="569198"/>
                      <a:pt x="131514" y="569198"/>
                      <a:pt x="131514" y="569198"/>
                    </a:cubicBezTo>
                    <a:cubicBezTo>
                      <a:pt x="129848" y="570071"/>
                      <a:pt x="128182" y="570944"/>
                      <a:pt x="126358" y="571659"/>
                    </a:cubicBezTo>
                    <a:cubicBezTo>
                      <a:pt x="122392" y="572611"/>
                      <a:pt x="115570" y="572611"/>
                      <a:pt x="112635" y="569675"/>
                    </a:cubicBezTo>
                    <a:cubicBezTo>
                      <a:pt x="110652" y="567690"/>
                      <a:pt x="109700" y="564753"/>
                      <a:pt x="109700" y="562848"/>
                    </a:cubicBezTo>
                    <a:cubicBezTo>
                      <a:pt x="109383" y="561578"/>
                      <a:pt x="109383" y="560864"/>
                      <a:pt x="109383" y="560308"/>
                    </a:cubicBezTo>
                    <a:cubicBezTo>
                      <a:pt x="109383" y="559753"/>
                      <a:pt x="109463" y="559435"/>
                      <a:pt x="109383" y="559118"/>
                    </a:cubicBezTo>
                    <a:cubicBezTo>
                      <a:pt x="109225" y="558641"/>
                      <a:pt x="108828" y="558086"/>
                      <a:pt x="107717" y="556975"/>
                    </a:cubicBezTo>
                    <a:cubicBezTo>
                      <a:pt x="103117" y="553561"/>
                      <a:pt x="100499" y="546735"/>
                      <a:pt x="97326" y="541338"/>
                    </a:cubicBezTo>
                    <a:cubicBezTo>
                      <a:pt x="97326" y="541338"/>
                      <a:pt x="97326" y="541338"/>
                      <a:pt x="97326" y="541338"/>
                    </a:cubicBezTo>
                    <a:cubicBezTo>
                      <a:pt x="97009" y="540782"/>
                      <a:pt x="96692" y="540306"/>
                      <a:pt x="96375" y="539829"/>
                    </a:cubicBezTo>
                    <a:cubicBezTo>
                      <a:pt x="96057" y="539353"/>
                      <a:pt x="95661" y="538877"/>
                      <a:pt x="95343" y="538401"/>
                    </a:cubicBezTo>
                    <a:lnTo>
                      <a:pt x="95343" y="538401"/>
                    </a:lnTo>
                    <a:cubicBezTo>
                      <a:pt x="95026" y="537925"/>
                      <a:pt x="94630" y="537528"/>
                      <a:pt x="94312" y="537131"/>
                    </a:cubicBezTo>
                    <a:cubicBezTo>
                      <a:pt x="92409" y="535067"/>
                      <a:pt x="90267" y="533717"/>
                      <a:pt x="87411" y="533479"/>
                    </a:cubicBezTo>
                    <a:cubicBezTo>
                      <a:pt x="84476" y="533321"/>
                      <a:pt x="81938" y="534114"/>
                      <a:pt x="79638" y="535623"/>
                    </a:cubicBezTo>
                    <a:lnTo>
                      <a:pt x="79638" y="535623"/>
                    </a:lnTo>
                    <a:cubicBezTo>
                      <a:pt x="77496" y="526256"/>
                      <a:pt x="73054" y="517446"/>
                      <a:pt x="65281" y="507841"/>
                    </a:cubicBezTo>
                    <a:cubicBezTo>
                      <a:pt x="51876" y="491173"/>
                      <a:pt x="41326" y="480536"/>
                      <a:pt x="31887" y="461883"/>
                    </a:cubicBezTo>
                    <a:cubicBezTo>
                      <a:pt x="22686" y="443548"/>
                      <a:pt x="8805" y="424339"/>
                      <a:pt x="5394" y="404574"/>
                    </a:cubicBezTo>
                    <a:cubicBezTo>
                      <a:pt x="5076" y="402749"/>
                      <a:pt x="4759" y="401003"/>
                      <a:pt x="4363" y="399336"/>
                    </a:cubicBezTo>
                    <a:cubicBezTo>
                      <a:pt x="4204" y="398542"/>
                      <a:pt x="3966" y="397748"/>
                      <a:pt x="3807" y="396954"/>
                    </a:cubicBezTo>
                    <a:cubicBezTo>
                      <a:pt x="3728" y="396637"/>
                      <a:pt x="3648" y="396240"/>
                      <a:pt x="3569" y="395923"/>
                    </a:cubicBezTo>
                    <a:cubicBezTo>
                      <a:pt x="3411" y="395288"/>
                      <a:pt x="3252" y="394732"/>
                      <a:pt x="3093" y="394176"/>
                    </a:cubicBezTo>
                    <a:cubicBezTo>
                      <a:pt x="2855" y="393382"/>
                      <a:pt x="2617" y="392509"/>
                      <a:pt x="2380" y="391716"/>
                    </a:cubicBezTo>
                    <a:cubicBezTo>
                      <a:pt x="2141" y="391001"/>
                      <a:pt x="1983" y="390366"/>
                      <a:pt x="1745" y="389731"/>
                    </a:cubicBezTo>
                    <a:cubicBezTo>
                      <a:pt x="1745" y="389573"/>
                      <a:pt x="1745" y="389493"/>
                      <a:pt x="1586" y="389335"/>
                    </a:cubicBezTo>
                    <a:cubicBezTo>
                      <a:pt x="1348" y="388699"/>
                      <a:pt x="1110" y="388065"/>
                      <a:pt x="872" y="387509"/>
                    </a:cubicBezTo>
                    <a:cubicBezTo>
                      <a:pt x="634" y="386874"/>
                      <a:pt x="317" y="386239"/>
                      <a:pt x="0" y="385604"/>
                    </a:cubicBezTo>
                    <a:cubicBezTo>
                      <a:pt x="6980" y="383699"/>
                      <a:pt x="22765" y="386001"/>
                      <a:pt x="27445" y="382508"/>
                    </a:cubicBezTo>
                    <a:cubicBezTo>
                      <a:pt x="33314" y="378143"/>
                      <a:pt x="30380" y="369253"/>
                      <a:pt x="36249" y="364887"/>
                    </a:cubicBezTo>
                    <a:cubicBezTo>
                      <a:pt x="40691" y="363458"/>
                      <a:pt x="42119" y="364887"/>
                      <a:pt x="46561" y="360521"/>
                    </a:cubicBezTo>
                    <a:cubicBezTo>
                      <a:pt x="47989" y="359013"/>
                      <a:pt x="51003" y="356156"/>
                      <a:pt x="51003" y="353139"/>
                    </a:cubicBezTo>
                    <a:cubicBezTo>
                      <a:pt x="52431" y="345757"/>
                      <a:pt x="43626" y="339884"/>
                      <a:pt x="42198" y="334010"/>
                    </a:cubicBezTo>
                    <a:cubicBezTo>
                      <a:pt x="39263" y="325199"/>
                      <a:pt x="42198" y="322263"/>
                      <a:pt x="45133" y="314881"/>
                    </a:cubicBezTo>
                    <a:cubicBezTo>
                      <a:pt x="49576" y="306070"/>
                      <a:pt x="46640" y="291386"/>
                      <a:pt x="53938" y="285512"/>
                    </a:cubicBezTo>
                    <a:cubicBezTo>
                      <a:pt x="61315" y="278130"/>
                      <a:pt x="64250" y="287020"/>
                      <a:pt x="70119" y="289957"/>
                    </a:cubicBezTo>
                    <a:cubicBezTo>
                      <a:pt x="74561" y="291465"/>
                      <a:pt x="81859" y="289957"/>
                      <a:pt x="84794" y="288449"/>
                    </a:cubicBezTo>
                    <a:cubicBezTo>
                      <a:pt x="89157" y="284083"/>
                      <a:pt x="87729" y="281146"/>
                      <a:pt x="87729" y="276701"/>
                    </a:cubicBezTo>
                    <a:cubicBezTo>
                      <a:pt x="87729" y="269319"/>
                      <a:pt x="86301" y="260509"/>
                      <a:pt x="89236" y="254635"/>
                    </a:cubicBezTo>
                    <a:cubicBezTo>
                      <a:pt x="92171" y="250190"/>
                      <a:pt x="100975" y="242888"/>
                      <a:pt x="106845" y="239951"/>
                    </a:cubicBezTo>
                    <a:cubicBezTo>
                      <a:pt x="112715" y="232569"/>
                      <a:pt x="124454" y="231140"/>
                      <a:pt x="131831" y="225266"/>
                    </a:cubicBezTo>
                    <a:cubicBezTo>
                      <a:pt x="136273" y="222329"/>
                      <a:pt x="139208" y="217964"/>
                      <a:pt x="142064" y="214948"/>
                    </a:cubicBezTo>
                    <a:cubicBezTo>
                      <a:pt x="143571" y="210503"/>
                      <a:pt x="149440" y="206137"/>
                      <a:pt x="150868" y="201692"/>
                    </a:cubicBezTo>
                    <a:cubicBezTo>
                      <a:pt x="152375" y="197326"/>
                      <a:pt x="152375" y="189944"/>
                      <a:pt x="156738" y="187007"/>
                    </a:cubicBezTo>
                    <a:cubicBezTo>
                      <a:pt x="156738" y="184071"/>
                      <a:pt x="158165" y="184071"/>
                      <a:pt x="159673" y="181134"/>
                    </a:cubicBezTo>
                    <a:cubicBezTo>
                      <a:pt x="162608" y="175260"/>
                      <a:pt x="167050" y="170815"/>
                      <a:pt x="172919" y="167878"/>
                    </a:cubicBezTo>
                    <a:cubicBezTo>
                      <a:pt x="175854" y="166449"/>
                      <a:pt x="181724" y="163433"/>
                      <a:pt x="184659" y="160576"/>
                    </a:cubicBezTo>
                    <a:cubicBezTo>
                      <a:pt x="186166" y="157639"/>
                      <a:pt x="186166" y="150257"/>
                      <a:pt x="186166" y="147320"/>
                    </a:cubicBezTo>
                    <a:cubicBezTo>
                      <a:pt x="186166" y="138509"/>
                      <a:pt x="181724" y="131207"/>
                      <a:pt x="181724" y="122317"/>
                    </a:cubicBezTo>
                    <a:cubicBezTo>
                      <a:pt x="181724" y="111998"/>
                      <a:pt x="181724" y="103188"/>
                      <a:pt x="184659" y="94377"/>
                    </a:cubicBezTo>
                    <a:cubicBezTo>
                      <a:pt x="187594" y="85566"/>
                      <a:pt x="192036" y="76756"/>
                      <a:pt x="193463" y="69374"/>
                    </a:cubicBezTo>
                    <a:cubicBezTo>
                      <a:pt x="196953" y="56436"/>
                      <a:pt x="194891" y="45403"/>
                      <a:pt x="190211" y="34846"/>
                    </a:cubicBezTo>
                    <a:cubicBezTo>
                      <a:pt x="189021" y="32147"/>
                      <a:pt x="187673" y="29448"/>
                      <a:pt x="186166" y="26749"/>
                    </a:cubicBezTo>
                    <a:cubicBezTo>
                      <a:pt x="189101" y="22304"/>
                      <a:pt x="187673" y="15002"/>
                      <a:pt x="189101" y="10557"/>
                    </a:cubicBezTo>
                    <a:cubicBezTo>
                      <a:pt x="192036" y="6112"/>
                      <a:pt x="199333" y="4683"/>
                      <a:pt x="200840" y="238"/>
                    </a:cubicBezTo>
                    <a:cubicBezTo>
                      <a:pt x="202268" y="556"/>
                      <a:pt x="203617" y="397"/>
                      <a:pt x="204806" y="0"/>
                    </a:cubicBezTo>
                    <a:lnTo>
                      <a:pt x="228761" y="142796"/>
                    </a:lnTo>
                    <a:lnTo>
                      <a:pt x="337034" y="123269"/>
                    </a:lnTo>
                    <a:cubicBezTo>
                      <a:pt x="337510" y="127397"/>
                      <a:pt x="337590" y="131207"/>
                      <a:pt x="338224" y="135493"/>
                    </a:cubicBezTo>
                    <a:cubicBezTo>
                      <a:pt x="338938" y="143589"/>
                      <a:pt x="339652" y="152400"/>
                      <a:pt x="340366" y="161211"/>
                    </a:cubicBezTo>
                    <a:cubicBezTo>
                      <a:pt x="341080" y="170736"/>
                      <a:pt x="341873" y="179546"/>
                      <a:pt x="343301" y="188436"/>
                    </a:cubicBezTo>
                    <a:cubicBezTo>
                      <a:pt x="344015" y="195024"/>
                      <a:pt x="346235" y="202406"/>
                      <a:pt x="346235" y="208994"/>
                    </a:cubicBezTo>
                    <a:cubicBezTo>
                      <a:pt x="347663" y="208280"/>
                      <a:pt x="351391" y="207566"/>
                      <a:pt x="351391" y="205343"/>
                    </a:cubicBezTo>
                    <a:cubicBezTo>
                      <a:pt x="355516" y="201136"/>
                      <a:pt x="358927" y="199390"/>
                      <a:pt x="361465" y="193437"/>
                    </a:cubicBezTo>
                    <a:cubicBezTo>
                      <a:pt x="363686" y="188198"/>
                      <a:pt x="362655" y="181689"/>
                      <a:pt x="365510" y="176847"/>
                    </a:cubicBezTo>
                    <a:cubicBezTo>
                      <a:pt x="372649" y="164941"/>
                      <a:pt x="385103" y="176530"/>
                      <a:pt x="391607" y="165497"/>
                    </a:cubicBezTo>
                    <a:cubicBezTo>
                      <a:pt x="394859" y="160020"/>
                      <a:pt x="395097" y="155178"/>
                      <a:pt x="399856" y="150257"/>
                    </a:cubicBezTo>
                    <a:cubicBezTo>
                      <a:pt x="404140" y="145733"/>
                      <a:pt x="409613" y="143510"/>
                      <a:pt x="414689" y="140176"/>
                    </a:cubicBezTo>
                    <a:cubicBezTo>
                      <a:pt x="425477" y="133191"/>
                      <a:pt x="436186" y="129064"/>
                      <a:pt x="449828" y="129699"/>
                    </a:cubicBezTo>
                    <a:cubicBezTo>
                      <a:pt x="450225" y="129699"/>
                      <a:pt x="450701" y="129699"/>
                      <a:pt x="451256" y="129778"/>
                    </a:cubicBezTo>
                    <a:cubicBezTo>
                      <a:pt x="451811" y="129778"/>
                      <a:pt x="452446" y="129858"/>
                      <a:pt x="453001" y="129937"/>
                    </a:cubicBezTo>
                    <a:cubicBezTo>
                      <a:pt x="453715" y="129937"/>
                      <a:pt x="454350" y="130096"/>
                      <a:pt x="455064" y="130175"/>
                    </a:cubicBezTo>
                    <a:cubicBezTo>
                      <a:pt x="455540" y="130175"/>
                      <a:pt x="455936" y="130254"/>
                      <a:pt x="456412" y="130334"/>
                    </a:cubicBezTo>
                    <a:cubicBezTo>
                      <a:pt x="458316" y="130572"/>
                      <a:pt x="460378" y="130889"/>
                      <a:pt x="462520" y="131128"/>
                    </a:cubicBezTo>
                    <a:cubicBezTo>
                      <a:pt x="463710" y="131286"/>
                      <a:pt x="464979" y="131445"/>
                      <a:pt x="466169" y="131524"/>
                    </a:cubicBezTo>
                    <a:cubicBezTo>
                      <a:pt x="466803" y="131524"/>
                      <a:pt x="467359" y="131683"/>
                      <a:pt x="468072" y="131683"/>
                    </a:cubicBezTo>
                    <a:cubicBezTo>
                      <a:pt x="469024" y="131763"/>
                      <a:pt x="469897" y="131842"/>
                      <a:pt x="470769" y="132001"/>
                    </a:cubicBezTo>
                    <a:cubicBezTo>
                      <a:pt x="471483" y="132001"/>
                      <a:pt x="472276" y="132080"/>
                      <a:pt x="473069" y="132159"/>
                    </a:cubicBezTo>
                    <a:cubicBezTo>
                      <a:pt x="473784" y="132159"/>
                      <a:pt x="474577" y="132159"/>
                      <a:pt x="475291" y="132159"/>
                    </a:cubicBezTo>
                    <a:cubicBezTo>
                      <a:pt x="476163" y="132159"/>
                      <a:pt x="477035" y="132080"/>
                      <a:pt x="477908" y="132001"/>
                    </a:cubicBezTo>
                    <a:cubicBezTo>
                      <a:pt x="478543" y="132001"/>
                      <a:pt x="479098" y="131842"/>
                      <a:pt x="479653" y="131763"/>
                    </a:cubicBezTo>
                    <a:close/>
                  </a:path>
                </a:pathLst>
              </a:custGeom>
              <a:solidFill>
                <a:srgbClr val="B3B3B3"/>
              </a:solidFill>
              <a:ln w="6350" cap="flat">
                <a:solidFill>
                  <a:srgbClr val="FFFFFF"/>
                </a:solidFill>
                <a:prstDash val="solid"/>
                <a:miter/>
              </a:ln>
            </p:spPr>
            <p:txBody>
              <a:bodyPr/>
              <a:lstStyle/>
              <a:p>
                <a:endParaRPr lang="en-US"/>
              </a:p>
            </p:txBody>
          </p:sp>
          <p:sp>
            <p:nvSpPr>
              <p:cNvPr id="1423" name="Freeform 1422">
                <a:extLst>
                  <a:ext uri="{FF2B5EF4-FFF2-40B4-BE49-F238E27FC236}">
                    <a16:creationId xmlns:a16="http://schemas.microsoft.com/office/drawing/2014/main" id="{9E0DDF3C-21BC-12DB-5B9E-BB59C05F9501}"/>
                  </a:ext>
                </a:extLst>
              </p:cNvPr>
              <p:cNvSpPr/>
              <p:nvPr/>
            </p:nvSpPr>
            <p:spPr>
              <a:xfrm>
                <a:off x="6323869" y="272801"/>
                <a:ext cx="141818" cy="370666"/>
              </a:xfrm>
              <a:custGeom>
                <a:avLst/>
                <a:gdLst>
                  <a:gd name="csX0" fmla="*/ 138259 w 141818"/>
                  <a:gd name="csY0" fmla="*/ 193675 h 370666"/>
                  <a:gd name="csX1" fmla="*/ 141194 w 141818"/>
                  <a:gd name="csY1" fmla="*/ 227886 h 370666"/>
                  <a:gd name="csX2" fmla="*/ 130961 w 141818"/>
                  <a:gd name="csY2" fmla="*/ 256778 h 370666"/>
                  <a:gd name="csX3" fmla="*/ 124140 w 141818"/>
                  <a:gd name="csY3" fmla="*/ 293767 h 370666"/>
                  <a:gd name="csX4" fmla="*/ 112876 w 141818"/>
                  <a:gd name="csY4" fmla="*/ 323532 h 370666"/>
                  <a:gd name="csX5" fmla="*/ 100978 w 141818"/>
                  <a:gd name="csY5" fmla="*/ 350282 h 370666"/>
                  <a:gd name="csX6" fmla="*/ 86859 w 141818"/>
                  <a:gd name="csY6" fmla="*/ 368221 h 370666"/>
                  <a:gd name="csX7" fmla="*/ 72264 w 141818"/>
                  <a:gd name="csY7" fmla="*/ 323215 h 370666"/>
                  <a:gd name="csX8" fmla="*/ 60049 w 141818"/>
                  <a:gd name="csY8" fmla="*/ 332502 h 370666"/>
                  <a:gd name="csX9" fmla="*/ 50768 w 141818"/>
                  <a:gd name="csY9" fmla="*/ 324564 h 370666"/>
                  <a:gd name="csX10" fmla="*/ 25624 w 141818"/>
                  <a:gd name="csY10" fmla="*/ 313690 h 370666"/>
                  <a:gd name="csX11" fmla="*/ 13170 w 141818"/>
                  <a:gd name="csY11" fmla="*/ 300276 h 370666"/>
                  <a:gd name="csX12" fmla="*/ 13011 w 141818"/>
                  <a:gd name="csY12" fmla="*/ 299879 h 370666"/>
                  <a:gd name="csX13" fmla="*/ 7142 w 141818"/>
                  <a:gd name="csY13" fmla="*/ 288131 h 370666"/>
                  <a:gd name="csX14" fmla="*/ 7142 w 141818"/>
                  <a:gd name="csY14" fmla="*/ 280035 h 370666"/>
                  <a:gd name="csX15" fmla="*/ 3 w 141818"/>
                  <a:gd name="csY15" fmla="*/ 263763 h 370666"/>
                  <a:gd name="csX16" fmla="*/ 4445 w 141818"/>
                  <a:gd name="csY16" fmla="*/ 254238 h 370666"/>
                  <a:gd name="csX17" fmla="*/ 9918 w 141818"/>
                  <a:gd name="csY17" fmla="*/ 249158 h 370666"/>
                  <a:gd name="csX18" fmla="*/ 21102 w 141818"/>
                  <a:gd name="csY18" fmla="*/ 238919 h 370666"/>
                  <a:gd name="csX19" fmla="*/ 29907 w 141818"/>
                  <a:gd name="csY19" fmla="*/ 228521 h 370666"/>
                  <a:gd name="csX20" fmla="*/ 41488 w 141818"/>
                  <a:gd name="csY20" fmla="*/ 217646 h 370666"/>
                  <a:gd name="csX21" fmla="*/ 42440 w 141818"/>
                  <a:gd name="csY21" fmla="*/ 209629 h 370666"/>
                  <a:gd name="csX22" fmla="*/ 47357 w 141818"/>
                  <a:gd name="csY22" fmla="*/ 202962 h 370666"/>
                  <a:gd name="csX23" fmla="*/ 45136 w 141818"/>
                  <a:gd name="csY23" fmla="*/ 186928 h 370666"/>
                  <a:gd name="csX24" fmla="*/ 37839 w 141818"/>
                  <a:gd name="csY24" fmla="*/ 156051 h 370666"/>
                  <a:gd name="csX25" fmla="*/ 19436 w 141818"/>
                  <a:gd name="csY25" fmla="*/ 133906 h 370666"/>
                  <a:gd name="csX26" fmla="*/ 7697 w 141818"/>
                  <a:gd name="csY26" fmla="*/ 124301 h 370666"/>
                  <a:gd name="csX27" fmla="*/ 4366 w 141818"/>
                  <a:gd name="csY27" fmla="*/ 108109 h 370666"/>
                  <a:gd name="csX28" fmla="*/ 1986 w 141818"/>
                  <a:gd name="csY28" fmla="*/ 71358 h 370666"/>
                  <a:gd name="csX29" fmla="*/ 5634 w 141818"/>
                  <a:gd name="csY29" fmla="*/ 56515 h 370666"/>
                  <a:gd name="csX30" fmla="*/ 12932 w 141818"/>
                  <a:gd name="csY30" fmla="*/ 41196 h 370666"/>
                  <a:gd name="csX31" fmla="*/ 20309 w 141818"/>
                  <a:gd name="csY31" fmla="*/ 32464 h 370666"/>
                  <a:gd name="csX32" fmla="*/ 23085 w 141818"/>
                  <a:gd name="csY32" fmla="*/ 17701 h 370666"/>
                  <a:gd name="csX33" fmla="*/ 34111 w 141818"/>
                  <a:gd name="csY33" fmla="*/ 0 h 370666"/>
                  <a:gd name="csX34" fmla="*/ 35063 w 141818"/>
                  <a:gd name="csY34" fmla="*/ 1508 h 370666"/>
                  <a:gd name="csX35" fmla="*/ 41646 w 141818"/>
                  <a:gd name="csY35" fmla="*/ 4445 h 370666"/>
                  <a:gd name="csX36" fmla="*/ 60763 w 141818"/>
                  <a:gd name="csY36" fmla="*/ 7382 h 370666"/>
                  <a:gd name="csX37" fmla="*/ 70281 w 141818"/>
                  <a:gd name="csY37" fmla="*/ 9604 h 370666"/>
                  <a:gd name="csX38" fmla="*/ 80593 w 141818"/>
                  <a:gd name="csY38" fmla="*/ 14049 h 370666"/>
                  <a:gd name="csX39" fmla="*/ 101137 w 141818"/>
                  <a:gd name="csY39" fmla="*/ 20638 h 370666"/>
                  <a:gd name="csX40" fmla="*/ 128899 w 141818"/>
                  <a:gd name="csY40" fmla="*/ 37544 h 370666"/>
                  <a:gd name="csX41" fmla="*/ 133659 w 141818"/>
                  <a:gd name="csY41" fmla="*/ 61198 h 370666"/>
                  <a:gd name="csX42" fmla="*/ 131358 w 141818"/>
                  <a:gd name="csY42" fmla="*/ 75009 h 370666"/>
                  <a:gd name="csX43" fmla="*/ 137307 w 141818"/>
                  <a:gd name="csY43" fmla="*/ 85249 h 370666"/>
                  <a:gd name="csX44" fmla="*/ 134927 w 141818"/>
                  <a:gd name="csY44" fmla="*/ 99219 h 370666"/>
                  <a:gd name="csX45" fmla="*/ 118826 w 141818"/>
                  <a:gd name="csY45" fmla="*/ 107474 h 370666"/>
                  <a:gd name="csX46" fmla="*/ 128502 w 141818"/>
                  <a:gd name="csY46" fmla="*/ 129937 h 370666"/>
                  <a:gd name="csX47" fmla="*/ 139290 w 141818"/>
                  <a:gd name="csY47" fmla="*/ 158512 h 370666"/>
                  <a:gd name="csX48" fmla="*/ 138259 w 141818"/>
                  <a:gd name="csY48" fmla="*/ 193675 h 370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141818" h="370666">
                    <a:moveTo>
                      <a:pt x="138259" y="193675"/>
                    </a:moveTo>
                    <a:cubicBezTo>
                      <a:pt x="140718" y="204788"/>
                      <a:pt x="141274" y="216535"/>
                      <a:pt x="141194" y="227886"/>
                    </a:cubicBezTo>
                    <a:cubicBezTo>
                      <a:pt x="141194" y="240109"/>
                      <a:pt x="136831" y="246698"/>
                      <a:pt x="130961" y="256778"/>
                    </a:cubicBezTo>
                    <a:cubicBezTo>
                      <a:pt x="124299" y="268367"/>
                      <a:pt x="124775" y="280908"/>
                      <a:pt x="124140" y="293767"/>
                    </a:cubicBezTo>
                    <a:cubicBezTo>
                      <a:pt x="123585" y="305276"/>
                      <a:pt x="119619" y="314246"/>
                      <a:pt x="112876" y="323532"/>
                    </a:cubicBezTo>
                    <a:cubicBezTo>
                      <a:pt x="106452" y="332502"/>
                      <a:pt x="103437" y="339407"/>
                      <a:pt x="100978" y="350282"/>
                    </a:cubicBezTo>
                    <a:cubicBezTo>
                      <a:pt x="99868" y="355362"/>
                      <a:pt x="95029" y="378063"/>
                      <a:pt x="86859" y="368221"/>
                    </a:cubicBezTo>
                    <a:cubicBezTo>
                      <a:pt x="80434" y="360442"/>
                      <a:pt x="93681" y="306308"/>
                      <a:pt x="72264" y="323215"/>
                    </a:cubicBezTo>
                    <a:cubicBezTo>
                      <a:pt x="69012" y="325834"/>
                      <a:pt x="64729" y="332343"/>
                      <a:pt x="60049" y="332502"/>
                    </a:cubicBezTo>
                    <a:cubicBezTo>
                      <a:pt x="55527" y="332502"/>
                      <a:pt x="53386" y="327581"/>
                      <a:pt x="50768" y="324564"/>
                    </a:cubicBezTo>
                    <a:cubicBezTo>
                      <a:pt x="43153" y="315754"/>
                      <a:pt x="34349" y="319405"/>
                      <a:pt x="25624" y="313690"/>
                    </a:cubicBezTo>
                    <a:cubicBezTo>
                      <a:pt x="23006" y="311944"/>
                      <a:pt x="18009" y="304483"/>
                      <a:pt x="13170" y="300276"/>
                    </a:cubicBezTo>
                    <a:cubicBezTo>
                      <a:pt x="13170" y="300117"/>
                      <a:pt x="13091" y="299958"/>
                      <a:pt x="13011" y="299879"/>
                    </a:cubicBezTo>
                    <a:cubicBezTo>
                      <a:pt x="10791" y="294719"/>
                      <a:pt x="7142" y="293291"/>
                      <a:pt x="7142" y="288131"/>
                    </a:cubicBezTo>
                    <a:lnTo>
                      <a:pt x="7142" y="280035"/>
                    </a:lnTo>
                    <a:cubicBezTo>
                      <a:pt x="7142" y="274479"/>
                      <a:pt x="-156" y="270431"/>
                      <a:pt x="3" y="263763"/>
                    </a:cubicBezTo>
                    <a:cubicBezTo>
                      <a:pt x="161" y="259715"/>
                      <a:pt x="1907" y="256858"/>
                      <a:pt x="4445" y="254238"/>
                    </a:cubicBezTo>
                    <a:cubicBezTo>
                      <a:pt x="6031" y="252492"/>
                      <a:pt x="8014" y="250904"/>
                      <a:pt x="9918" y="249158"/>
                    </a:cubicBezTo>
                    <a:cubicBezTo>
                      <a:pt x="13567" y="245745"/>
                      <a:pt x="18088" y="242570"/>
                      <a:pt x="21102" y="238919"/>
                    </a:cubicBezTo>
                    <a:cubicBezTo>
                      <a:pt x="24354" y="234871"/>
                      <a:pt x="26258" y="231854"/>
                      <a:pt x="29907" y="228521"/>
                    </a:cubicBezTo>
                    <a:cubicBezTo>
                      <a:pt x="33714" y="225028"/>
                      <a:pt x="39425" y="222329"/>
                      <a:pt x="41488" y="217646"/>
                    </a:cubicBezTo>
                    <a:cubicBezTo>
                      <a:pt x="42519" y="215265"/>
                      <a:pt x="41488" y="212090"/>
                      <a:pt x="42440" y="209629"/>
                    </a:cubicBezTo>
                    <a:cubicBezTo>
                      <a:pt x="43550" y="206931"/>
                      <a:pt x="46167" y="205740"/>
                      <a:pt x="47357" y="202962"/>
                    </a:cubicBezTo>
                    <a:cubicBezTo>
                      <a:pt x="49975" y="196691"/>
                      <a:pt x="47674" y="192246"/>
                      <a:pt x="45136" y="186928"/>
                    </a:cubicBezTo>
                    <a:cubicBezTo>
                      <a:pt x="41012" y="177959"/>
                      <a:pt x="43550" y="165179"/>
                      <a:pt x="37839" y="156051"/>
                    </a:cubicBezTo>
                    <a:cubicBezTo>
                      <a:pt x="24672" y="155337"/>
                      <a:pt x="26020" y="141446"/>
                      <a:pt x="19436" y="133906"/>
                    </a:cubicBezTo>
                    <a:cubicBezTo>
                      <a:pt x="15708" y="129699"/>
                      <a:pt x="10791" y="129143"/>
                      <a:pt x="7697" y="124301"/>
                    </a:cubicBezTo>
                    <a:cubicBezTo>
                      <a:pt x="4921" y="119936"/>
                      <a:pt x="3890" y="113347"/>
                      <a:pt x="4366" y="108109"/>
                    </a:cubicBezTo>
                    <a:cubicBezTo>
                      <a:pt x="5634" y="94933"/>
                      <a:pt x="4524" y="84534"/>
                      <a:pt x="1986" y="71358"/>
                    </a:cubicBezTo>
                    <a:cubicBezTo>
                      <a:pt x="558" y="63500"/>
                      <a:pt x="479" y="62627"/>
                      <a:pt x="5634" y="56515"/>
                    </a:cubicBezTo>
                    <a:cubicBezTo>
                      <a:pt x="9918" y="51514"/>
                      <a:pt x="10791" y="46911"/>
                      <a:pt x="12932" y="41196"/>
                    </a:cubicBezTo>
                    <a:cubicBezTo>
                      <a:pt x="14757" y="36433"/>
                      <a:pt x="17929" y="35878"/>
                      <a:pt x="20309" y="32464"/>
                    </a:cubicBezTo>
                    <a:cubicBezTo>
                      <a:pt x="23482" y="28019"/>
                      <a:pt x="21737" y="23019"/>
                      <a:pt x="23085" y="17701"/>
                    </a:cubicBezTo>
                    <a:cubicBezTo>
                      <a:pt x="24830" y="10874"/>
                      <a:pt x="29907" y="5636"/>
                      <a:pt x="34111" y="0"/>
                    </a:cubicBezTo>
                    <a:cubicBezTo>
                      <a:pt x="34349" y="556"/>
                      <a:pt x="34666" y="1032"/>
                      <a:pt x="35063" y="1508"/>
                    </a:cubicBezTo>
                    <a:cubicBezTo>
                      <a:pt x="37283" y="4445"/>
                      <a:pt x="37998" y="4445"/>
                      <a:pt x="41646" y="4445"/>
                    </a:cubicBezTo>
                    <a:cubicBezTo>
                      <a:pt x="48230" y="4445"/>
                      <a:pt x="54179" y="5159"/>
                      <a:pt x="60763" y="7382"/>
                    </a:cubicBezTo>
                    <a:cubicBezTo>
                      <a:pt x="63697" y="8096"/>
                      <a:pt x="67346" y="8811"/>
                      <a:pt x="70281" y="9604"/>
                    </a:cubicBezTo>
                    <a:cubicBezTo>
                      <a:pt x="73930" y="11112"/>
                      <a:pt x="76151" y="13256"/>
                      <a:pt x="80593" y="14049"/>
                    </a:cubicBezTo>
                    <a:cubicBezTo>
                      <a:pt x="87890" y="15558"/>
                      <a:pt x="94553" y="18494"/>
                      <a:pt x="101137" y="20638"/>
                    </a:cubicBezTo>
                    <a:cubicBezTo>
                      <a:pt x="112638" y="24448"/>
                      <a:pt x="123188" y="24686"/>
                      <a:pt x="128899" y="37544"/>
                    </a:cubicBezTo>
                    <a:cubicBezTo>
                      <a:pt x="132707" y="46276"/>
                      <a:pt x="136514" y="52149"/>
                      <a:pt x="133659" y="61198"/>
                    </a:cubicBezTo>
                    <a:cubicBezTo>
                      <a:pt x="132072" y="66040"/>
                      <a:pt x="129851" y="70009"/>
                      <a:pt x="131358" y="75009"/>
                    </a:cubicBezTo>
                    <a:cubicBezTo>
                      <a:pt x="132548" y="78819"/>
                      <a:pt x="136355" y="81280"/>
                      <a:pt x="137307" y="85249"/>
                    </a:cubicBezTo>
                    <a:cubicBezTo>
                      <a:pt x="138656" y="90726"/>
                      <a:pt x="135007" y="94139"/>
                      <a:pt x="134927" y="99219"/>
                    </a:cubicBezTo>
                    <a:cubicBezTo>
                      <a:pt x="127789" y="95329"/>
                      <a:pt x="123029" y="98187"/>
                      <a:pt x="118826" y="107474"/>
                    </a:cubicBezTo>
                    <a:cubicBezTo>
                      <a:pt x="113114" y="120094"/>
                      <a:pt x="117636" y="123746"/>
                      <a:pt x="128502" y="129937"/>
                    </a:cubicBezTo>
                    <a:cubicBezTo>
                      <a:pt x="141432" y="137319"/>
                      <a:pt x="144763" y="144780"/>
                      <a:pt x="139290" y="158512"/>
                    </a:cubicBezTo>
                    <a:cubicBezTo>
                      <a:pt x="134134" y="171371"/>
                      <a:pt x="135324" y="180419"/>
                      <a:pt x="138259" y="193675"/>
                    </a:cubicBezTo>
                    <a:close/>
                  </a:path>
                </a:pathLst>
              </a:custGeom>
              <a:solidFill>
                <a:srgbClr val="B3B3B3"/>
              </a:solidFill>
              <a:ln w="6350" cap="flat">
                <a:solidFill>
                  <a:srgbClr val="FFFFFF"/>
                </a:solidFill>
                <a:prstDash val="solid"/>
                <a:miter/>
              </a:ln>
            </p:spPr>
            <p:txBody>
              <a:bodyPr/>
              <a:lstStyle/>
              <a:p>
                <a:endParaRPr lang="en-US"/>
              </a:p>
            </p:txBody>
          </p:sp>
          <p:sp>
            <p:nvSpPr>
              <p:cNvPr id="1424" name="Freeform 1423">
                <a:extLst>
                  <a:ext uri="{FF2B5EF4-FFF2-40B4-BE49-F238E27FC236}">
                    <a16:creationId xmlns:a16="http://schemas.microsoft.com/office/drawing/2014/main" id="{F01DF400-CBA8-BBED-1593-708735F62A67}"/>
                  </a:ext>
                </a:extLst>
              </p:cNvPr>
              <p:cNvSpPr/>
              <p:nvPr/>
            </p:nvSpPr>
            <p:spPr>
              <a:xfrm>
                <a:off x="6397561" y="-358387"/>
                <a:ext cx="166559" cy="390128"/>
              </a:xfrm>
              <a:custGeom>
                <a:avLst/>
                <a:gdLst>
                  <a:gd name="csX0" fmla="*/ 161973 w 166559"/>
                  <a:gd name="csY0" fmla="*/ 34449 h 390128"/>
                  <a:gd name="csX1" fmla="*/ 161973 w 166559"/>
                  <a:gd name="csY1" fmla="*/ 49133 h 390128"/>
                  <a:gd name="csX2" fmla="*/ 164194 w 166559"/>
                  <a:gd name="csY2" fmla="*/ 56515 h 390128"/>
                  <a:gd name="csX3" fmla="*/ 164194 w 166559"/>
                  <a:gd name="csY3" fmla="*/ 64611 h 390128"/>
                  <a:gd name="csX4" fmla="*/ 143571 w 166559"/>
                  <a:gd name="csY4" fmla="*/ 109458 h 390128"/>
                  <a:gd name="csX5" fmla="*/ 130483 w 166559"/>
                  <a:gd name="csY5" fmla="*/ 119618 h 390128"/>
                  <a:gd name="csX6" fmla="*/ 131831 w 166559"/>
                  <a:gd name="csY6" fmla="*/ 140335 h 390128"/>
                  <a:gd name="csX7" fmla="*/ 136987 w 166559"/>
                  <a:gd name="csY7" fmla="*/ 156527 h 390128"/>
                  <a:gd name="csX8" fmla="*/ 131593 w 166559"/>
                  <a:gd name="csY8" fmla="*/ 189627 h 390128"/>
                  <a:gd name="csX9" fmla="*/ 135480 w 166559"/>
                  <a:gd name="csY9" fmla="*/ 205819 h 390128"/>
                  <a:gd name="csX10" fmla="*/ 133259 w 166559"/>
                  <a:gd name="csY10" fmla="*/ 225742 h 390128"/>
                  <a:gd name="csX11" fmla="*/ 130324 w 166559"/>
                  <a:gd name="csY11" fmla="*/ 241856 h 390128"/>
                  <a:gd name="csX12" fmla="*/ 137701 w 166559"/>
                  <a:gd name="csY12" fmla="*/ 255826 h 390128"/>
                  <a:gd name="csX13" fmla="*/ 133418 w 166559"/>
                  <a:gd name="csY13" fmla="*/ 272018 h 390128"/>
                  <a:gd name="csX14" fmla="*/ 139129 w 166559"/>
                  <a:gd name="csY14" fmla="*/ 291148 h 390128"/>
                  <a:gd name="csX15" fmla="*/ 134687 w 166559"/>
                  <a:gd name="csY15" fmla="*/ 326390 h 390128"/>
                  <a:gd name="csX16" fmla="*/ 147933 w 166559"/>
                  <a:gd name="csY16" fmla="*/ 359489 h 390128"/>
                  <a:gd name="csX17" fmla="*/ 148092 w 166559"/>
                  <a:gd name="csY17" fmla="*/ 371793 h 390128"/>
                  <a:gd name="csX18" fmla="*/ 61235 w 166559"/>
                  <a:gd name="csY18" fmla="*/ 390128 h 390128"/>
                  <a:gd name="csX19" fmla="*/ 59094 w 166559"/>
                  <a:gd name="csY19" fmla="*/ 378619 h 390128"/>
                  <a:gd name="csX20" fmla="*/ 58380 w 166559"/>
                  <a:gd name="csY20" fmla="*/ 367586 h 390128"/>
                  <a:gd name="csX21" fmla="*/ 57666 w 166559"/>
                  <a:gd name="csY21" fmla="*/ 343297 h 390128"/>
                  <a:gd name="csX22" fmla="*/ 51003 w 166559"/>
                  <a:gd name="csY22" fmla="*/ 320516 h 390128"/>
                  <a:gd name="csX23" fmla="*/ 47354 w 166559"/>
                  <a:gd name="csY23" fmla="*/ 308769 h 390128"/>
                  <a:gd name="csX24" fmla="*/ 46641 w 166559"/>
                  <a:gd name="csY24" fmla="*/ 302895 h 390128"/>
                  <a:gd name="csX25" fmla="*/ 42992 w 166559"/>
                  <a:gd name="csY25" fmla="*/ 297021 h 390128"/>
                  <a:gd name="csX26" fmla="*/ 33473 w 166559"/>
                  <a:gd name="csY26" fmla="*/ 275669 h 390128"/>
                  <a:gd name="csX27" fmla="*/ 20227 w 166559"/>
                  <a:gd name="csY27" fmla="*/ 254318 h 390128"/>
                  <a:gd name="csX28" fmla="*/ 18006 w 166559"/>
                  <a:gd name="csY28" fmla="*/ 241062 h 390128"/>
                  <a:gd name="csX29" fmla="*/ 18006 w 166559"/>
                  <a:gd name="csY29" fmla="*/ 229314 h 390128"/>
                  <a:gd name="csX30" fmla="*/ 18006 w 166559"/>
                  <a:gd name="csY30" fmla="*/ 216059 h 390128"/>
                  <a:gd name="csX31" fmla="*/ 17292 w 166559"/>
                  <a:gd name="csY31" fmla="*/ 203597 h 390128"/>
                  <a:gd name="csX32" fmla="*/ 12929 w 166559"/>
                  <a:gd name="csY32" fmla="*/ 158036 h 390128"/>
                  <a:gd name="csX33" fmla="*/ 15150 w 166559"/>
                  <a:gd name="csY33" fmla="*/ 147002 h 390128"/>
                  <a:gd name="csX34" fmla="*/ 16578 w 166559"/>
                  <a:gd name="csY34" fmla="*/ 137478 h 390128"/>
                  <a:gd name="csX35" fmla="*/ 19513 w 166559"/>
                  <a:gd name="csY35" fmla="*/ 131604 h 390128"/>
                  <a:gd name="csX36" fmla="*/ 20227 w 166559"/>
                  <a:gd name="csY36" fmla="*/ 125730 h 390128"/>
                  <a:gd name="csX37" fmla="*/ 17292 w 166559"/>
                  <a:gd name="csY37" fmla="*/ 116205 h 390128"/>
                  <a:gd name="csX38" fmla="*/ 10708 w 166559"/>
                  <a:gd name="csY38" fmla="*/ 103743 h 390128"/>
                  <a:gd name="csX39" fmla="*/ 9995 w 166559"/>
                  <a:gd name="csY39" fmla="*/ 93424 h 390128"/>
                  <a:gd name="csX40" fmla="*/ 5553 w 166559"/>
                  <a:gd name="csY40" fmla="*/ 77232 h 390128"/>
                  <a:gd name="csX41" fmla="*/ 2618 w 166559"/>
                  <a:gd name="csY41" fmla="*/ 55166 h 390128"/>
                  <a:gd name="csX42" fmla="*/ 0 w 166559"/>
                  <a:gd name="csY42" fmla="*/ 35877 h 390128"/>
                  <a:gd name="csX43" fmla="*/ 27762 w 166559"/>
                  <a:gd name="csY43" fmla="*/ 29686 h 390128"/>
                  <a:gd name="csX44" fmla="*/ 112794 w 166559"/>
                  <a:gd name="csY44" fmla="*/ 10954 h 390128"/>
                  <a:gd name="csX45" fmla="*/ 157611 w 166559"/>
                  <a:gd name="csY45" fmla="*/ 397 h 390128"/>
                  <a:gd name="csX46" fmla="*/ 158404 w 166559"/>
                  <a:gd name="csY46" fmla="*/ 0 h 390128"/>
                  <a:gd name="csX47" fmla="*/ 158404 w 166559"/>
                  <a:gd name="csY47" fmla="*/ 5874 h 390128"/>
                  <a:gd name="csX48" fmla="*/ 165701 w 166559"/>
                  <a:gd name="csY48" fmla="*/ 19129 h 390128"/>
                  <a:gd name="csX49" fmla="*/ 165701 w 166559"/>
                  <a:gd name="csY49" fmla="*/ 27226 h 390128"/>
                  <a:gd name="csX50" fmla="*/ 162053 w 166559"/>
                  <a:gd name="csY50" fmla="*/ 34608 h 3901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66559" h="390128">
                    <a:moveTo>
                      <a:pt x="161973" y="34449"/>
                    </a:moveTo>
                    <a:cubicBezTo>
                      <a:pt x="160466" y="39608"/>
                      <a:pt x="159752" y="43974"/>
                      <a:pt x="161973" y="49133"/>
                    </a:cubicBezTo>
                    <a:cubicBezTo>
                      <a:pt x="162687" y="52070"/>
                      <a:pt x="164194" y="54292"/>
                      <a:pt x="164194" y="56515"/>
                    </a:cubicBezTo>
                    <a:lnTo>
                      <a:pt x="164194" y="64611"/>
                    </a:lnTo>
                    <a:cubicBezTo>
                      <a:pt x="164194" y="81359"/>
                      <a:pt x="153645" y="96599"/>
                      <a:pt x="143571" y="109458"/>
                    </a:cubicBezTo>
                    <a:cubicBezTo>
                      <a:pt x="140001" y="113983"/>
                      <a:pt x="133576" y="114459"/>
                      <a:pt x="130483" y="119618"/>
                    </a:cubicBezTo>
                    <a:cubicBezTo>
                      <a:pt x="126675" y="125968"/>
                      <a:pt x="130404" y="133588"/>
                      <a:pt x="131831" y="140335"/>
                    </a:cubicBezTo>
                    <a:cubicBezTo>
                      <a:pt x="133100" y="145891"/>
                      <a:pt x="135797" y="150892"/>
                      <a:pt x="136987" y="156527"/>
                    </a:cubicBezTo>
                    <a:cubicBezTo>
                      <a:pt x="139367" y="167402"/>
                      <a:pt x="133814" y="179467"/>
                      <a:pt x="131593" y="189627"/>
                    </a:cubicBezTo>
                    <a:cubicBezTo>
                      <a:pt x="130165" y="196215"/>
                      <a:pt x="134370" y="199707"/>
                      <a:pt x="135480" y="205819"/>
                    </a:cubicBezTo>
                    <a:cubicBezTo>
                      <a:pt x="136590" y="211773"/>
                      <a:pt x="134370" y="219948"/>
                      <a:pt x="133259" y="225742"/>
                    </a:cubicBezTo>
                    <a:cubicBezTo>
                      <a:pt x="132228" y="231140"/>
                      <a:pt x="128421" y="236537"/>
                      <a:pt x="130324" y="241856"/>
                    </a:cubicBezTo>
                    <a:cubicBezTo>
                      <a:pt x="132148" y="247015"/>
                      <a:pt x="137860" y="248761"/>
                      <a:pt x="137701" y="255826"/>
                    </a:cubicBezTo>
                    <a:cubicBezTo>
                      <a:pt x="137622" y="261302"/>
                      <a:pt x="133338" y="266224"/>
                      <a:pt x="133418" y="272018"/>
                    </a:cubicBezTo>
                    <a:cubicBezTo>
                      <a:pt x="133497" y="278844"/>
                      <a:pt x="138097" y="284083"/>
                      <a:pt x="139129" y="291148"/>
                    </a:cubicBezTo>
                    <a:cubicBezTo>
                      <a:pt x="141032" y="304165"/>
                      <a:pt x="131831" y="313611"/>
                      <a:pt x="134687" y="326390"/>
                    </a:cubicBezTo>
                    <a:cubicBezTo>
                      <a:pt x="137304" y="337820"/>
                      <a:pt x="146347" y="348218"/>
                      <a:pt x="147933" y="359489"/>
                    </a:cubicBezTo>
                    <a:cubicBezTo>
                      <a:pt x="148488" y="363379"/>
                      <a:pt x="148251" y="367665"/>
                      <a:pt x="148092" y="371793"/>
                    </a:cubicBezTo>
                    <a:cubicBezTo>
                      <a:pt x="110256" y="380047"/>
                      <a:pt x="75275" y="387271"/>
                      <a:pt x="61235" y="390128"/>
                    </a:cubicBezTo>
                    <a:cubicBezTo>
                      <a:pt x="60442" y="385842"/>
                      <a:pt x="59094" y="382984"/>
                      <a:pt x="59094" y="378619"/>
                    </a:cubicBezTo>
                    <a:cubicBezTo>
                      <a:pt x="59094" y="374967"/>
                      <a:pt x="59094" y="371237"/>
                      <a:pt x="58380" y="367586"/>
                    </a:cubicBezTo>
                    <a:cubicBezTo>
                      <a:pt x="57666" y="359489"/>
                      <a:pt x="59094" y="351393"/>
                      <a:pt x="57666" y="343297"/>
                    </a:cubicBezTo>
                    <a:cubicBezTo>
                      <a:pt x="56159" y="335915"/>
                      <a:pt x="53938" y="327898"/>
                      <a:pt x="51003" y="320516"/>
                    </a:cubicBezTo>
                    <a:cubicBezTo>
                      <a:pt x="49576" y="316865"/>
                      <a:pt x="48068" y="313134"/>
                      <a:pt x="47354" y="308769"/>
                    </a:cubicBezTo>
                    <a:cubicBezTo>
                      <a:pt x="46641" y="307340"/>
                      <a:pt x="47354" y="305117"/>
                      <a:pt x="46641" y="302895"/>
                    </a:cubicBezTo>
                    <a:cubicBezTo>
                      <a:pt x="45927" y="300672"/>
                      <a:pt x="44420" y="299244"/>
                      <a:pt x="42992" y="297021"/>
                    </a:cubicBezTo>
                    <a:cubicBezTo>
                      <a:pt x="40057" y="289639"/>
                      <a:pt x="35694" y="283051"/>
                      <a:pt x="33473" y="275669"/>
                    </a:cubicBezTo>
                    <a:cubicBezTo>
                      <a:pt x="30538" y="267573"/>
                      <a:pt x="24669" y="261699"/>
                      <a:pt x="20227" y="254318"/>
                    </a:cubicBezTo>
                    <a:cubicBezTo>
                      <a:pt x="18006" y="250666"/>
                      <a:pt x="18006" y="245507"/>
                      <a:pt x="18006" y="241062"/>
                    </a:cubicBezTo>
                    <a:lnTo>
                      <a:pt x="18006" y="229314"/>
                    </a:lnTo>
                    <a:cubicBezTo>
                      <a:pt x="18006" y="224869"/>
                      <a:pt x="17292" y="220504"/>
                      <a:pt x="18006" y="216059"/>
                    </a:cubicBezTo>
                    <a:cubicBezTo>
                      <a:pt x="18006" y="211614"/>
                      <a:pt x="18720" y="207248"/>
                      <a:pt x="17292" y="203597"/>
                    </a:cubicBezTo>
                    <a:cubicBezTo>
                      <a:pt x="13643" y="188912"/>
                      <a:pt x="7773" y="173434"/>
                      <a:pt x="12929" y="158036"/>
                    </a:cubicBezTo>
                    <a:cubicBezTo>
                      <a:pt x="13643" y="154384"/>
                      <a:pt x="15150" y="151447"/>
                      <a:pt x="15150" y="147002"/>
                    </a:cubicBezTo>
                    <a:cubicBezTo>
                      <a:pt x="15150" y="144066"/>
                      <a:pt x="15150" y="139621"/>
                      <a:pt x="16578" y="137478"/>
                    </a:cubicBezTo>
                    <a:cubicBezTo>
                      <a:pt x="17292" y="135255"/>
                      <a:pt x="18799" y="133826"/>
                      <a:pt x="19513" y="131604"/>
                    </a:cubicBezTo>
                    <a:cubicBezTo>
                      <a:pt x="19513" y="130096"/>
                      <a:pt x="20227" y="127952"/>
                      <a:pt x="20227" y="125730"/>
                    </a:cubicBezTo>
                    <a:cubicBezTo>
                      <a:pt x="20227" y="122079"/>
                      <a:pt x="18720" y="119142"/>
                      <a:pt x="17292" y="116205"/>
                    </a:cubicBezTo>
                    <a:cubicBezTo>
                      <a:pt x="15071" y="111760"/>
                      <a:pt x="12136" y="108109"/>
                      <a:pt x="10708" y="103743"/>
                    </a:cubicBezTo>
                    <a:cubicBezTo>
                      <a:pt x="9280" y="100806"/>
                      <a:pt x="9995" y="96361"/>
                      <a:pt x="9995" y="93424"/>
                    </a:cubicBezTo>
                    <a:cubicBezTo>
                      <a:pt x="9995" y="86836"/>
                      <a:pt x="7773" y="82391"/>
                      <a:pt x="5553" y="77232"/>
                    </a:cubicBezTo>
                    <a:cubicBezTo>
                      <a:pt x="2618" y="69929"/>
                      <a:pt x="3331" y="62547"/>
                      <a:pt x="2618" y="55166"/>
                    </a:cubicBezTo>
                    <a:cubicBezTo>
                      <a:pt x="1983" y="48974"/>
                      <a:pt x="1269" y="42148"/>
                      <a:pt x="0" y="35877"/>
                    </a:cubicBezTo>
                    <a:cubicBezTo>
                      <a:pt x="9280" y="33814"/>
                      <a:pt x="18482" y="31750"/>
                      <a:pt x="27762" y="29686"/>
                    </a:cubicBezTo>
                    <a:cubicBezTo>
                      <a:pt x="56159" y="23495"/>
                      <a:pt x="84556" y="17542"/>
                      <a:pt x="112794" y="10954"/>
                    </a:cubicBezTo>
                    <a:cubicBezTo>
                      <a:pt x="127706" y="7461"/>
                      <a:pt x="143729" y="7144"/>
                      <a:pt x="157611" y="397"/>
                    </a:cubicBezTo>
                    <a:cubicBezTo>
                      <a:pt x="157848" y="318"/>
                      <a:pt x="158086" y="159"/>
                      <a:pt x="158404" y="0"/>
                    </a:cubicBezTo>
                    <a:cubicBezTo>
                      <a:pt x="158166" y="1984"/>
                      <a:pt x="158086" y="3969"/>
                      <a:pt x="158404" y="5874"/>
                    </a:cubicBezTo>
                    <a:cubicBezTo>
                      <a:pt x="159911" y="11033"/>
                      <a:pt x="164273" y="13970"/>
                      <a:pt x="165701" y="19129"/>
                    </a:cubicBezTo>
                    <a:cubicBezTo>
                      <a:pt x="166415" y="22066"/>
                      <a:pt x="167209" y="24289"/>
                      <a:pt x="165701" y="27226"/>
                    </a:cubicBezTo>
                    <a:cubicBezTo>
                      <a:pt x="164273" y="30162"/>
                      <a:pt x="162767" y="31671"/>
                      <a:pt x="162053" y="34608"/>
                    </a:cubicBezTo>
                    <a:close/>
                  </a:path>
                </a:pathLst>
              </a:custGeom>
              <a:solidFill>
                <a:srgbClr val="B3B3B3"/>
              </a:solidFill>
              <a:ln w="6350" cap="flat">
                <a:solidFill>
                  <a:srgbClr val="FFFFFF"/>
                </a:solidFill>
                <a:prstDash val="solid"/>
                <a:miter/>
              </a:ln>
            </p:spPr>
            <p:txBody>
              <a:bodyPr/>
              <a:lstStyle/>
              <a:p>
                <a:endParaRPr lang="en-US"/>
              </a:p>
            </p:txBody>
          </p:sp>
          <p:sp>
            <p:nvSpPr>
              <p:cNvPr id="1425" name="Freeform 1424">
                <a:extLst>
                  <a:ext uri="{FF2B5EF4-FFF2-40B4-BE49-F238E27FC236}">
                    <a16:creationId xmlns:a16="http://schemas.microsoft.com/office/drawing/2014/main" id="{E859AFF8-43D2-7C37-9055-E7A11F91BB78}"/>
                  </a:ext>
                </a:extLst>
              </p:cNvPr>
              <p:cNvSpPr/>
              <p:nvPr/>
            </p:nvSpPr>
            <p:spPr>
              <a:xfrm>
                <a:off x="4467572" y="318998"/>
                <a:ext cx="479210" cy="887094"/>
              </a:xfrm>
              <a:custGeom>
                <a:avLst/>
                <a:gdLst>
                  <a:gd name="csX0" fmla="*/ 478021 w 479210"/>
                  <a:gd name="csY0" fmla="*/ 576659 h 887094"/>
                  <a:gd name="csX1" fmla="*/ 471992 w 479210"/>
                  <a:gd name="csY1" fmla="*/ 587534 h 887094"/>
                  <a:gd name="csX2" fmla="*/ 458904 w 479210"/>
                  <a:gd name="csY2" fmla="*/ 631746 h 887094"/>
                  <a:gd name="csX3" fmla="*/ 451527 w 479210"/>
                  <a:gd name="csY3" fmla="*/ 653494 h 887094"/>
                  <a:gd name="csX4" fmla="*/ 438281 w 479210"/>
                  <a:gd name="csY4" fmla="*/ 674370 h 887094"/>
                  <a:gd name="csX5" fmla="*/ 443436 w 479210"/>
                  <a:gd name="csY5" fmla="*/ 693499 h 887094"/>
                  <a:gd name="csX6" fmla="*/ 436853 w 479210"/>
                  <a:gd name="csY6" fmla="*/ 716677 h 887094"/>
                  <a:gd name="csX7" fmla="*/ 441057 w 479210"/>
                  <a:gd name="csY7" fmla="*/ 750491 h 887094"/>
                  <a:gd name="csX8" fmla="*/ 437805 w 479210"/>
                  <a:gd name="csY8" fmla="*/ 762794 h 887094"/>
                  <a:gd name="csX9" fmla="*/ 424717 w 479210"/>
                  <a:gd name="csY9" fmla="*/ 776922 h 887094"/>
                  <a:gd name="csX10" fmla="*/ 432014 w 479210"/>
                  <a:gd name="csY10" fmla="*/ 797481 h 887094"/>
                  <a:gd name="csX11" fmla="*/ 395289 w 479210"/>
                  <a:gd name="csY11" fmla="*/ 812165 h 887094"/>
                  <a:gd name="csX12" fmla="*/ 402586 w 479210"/>
                  <a:gd name="csY12" fmla="*/ 823913 h 887094"/>
                  <a:gd name="csX13" fmla="*/ 401159 w 479210"/>
                  <a:gd name="csY13" fmla="*/ 834231 h 887094"/>
                  <a:gd name="csX14" fmla="*/ 379107 w 479210"/>
                  <a:gd name="csY14" fmla="*/ 854789 h 887094"/>
                  <a:gd name="csX15" fmla="*/ 345316 w 479210"/>
                  <a:gd name="csY15" fmla="*/ 850344 h 887094"/>
                  <a:gd name="csX16" fmla="*/ 320331 w 479210"/>
                  <a:gd name="csY16" fmla="*/ 872411 h 887094"/>
                  <a:gd name="csX17" fmla="*/ 307005 w 479210"/>
                  <a:gd name="csY17" fmla="*/ 887095 h 887094"/>
                  <a:gd name="csX18" fmla="*/ 298835 w 479210"/>
                  <a:gd name="csY18" fmla="*/ 881221 h 887094"/>
                  <a:gd name="csX19" fmla="*/ 283129 w 479210"/>
                  <a:gd name="csY19" fmla="*/ 871538 h 887094"/>
                  <a:gd name="csX20" fmla="*/ 268454 w 479210"/>
                  <a:gd name="csY20" fmla="*/ 854789 h 887094"/>
                  <a:gd name="csX21" fmla="*/ 264568 w 479210"/>
                  <a:gd name="csY21" fmla="*/ 808752 h 887094"/>
                  <a:gd name="csX22" fmla="*/ 257905 w 479210"/>
                  <a:gd name="csY22" fmla="*/ 787082 h 887094"/>
                  <a:gd name="csX23" fmla="*/ 242755 w 479210"/>
                  <a:gd name="csY23" fmla="*/ 769541 h 887094"/>
                  <a:gd name="csX24" fmla="*/ 235933 w 479210"/>
                  <a:gd name="csY24" fmla="*/ 749221 h 887094"/>
                  <a:gd name="csX25" fmla="*/ 212613 w 479210"/>
                  <a:gd name="csY25" fmla="*/ 748268 h 887094"/>
                  <a:gd name="csX26" fmla="*/ 179536 w 479210"/>
                  <a:gd name="csY26" fmla="*/ 715645 h 887094"/>
                  <a:gd name="csX27" fmla="*/ 155819 w 479210"/>
                  <a:gd name="csY27" fmla="*/ 684371 h 887094"/>
                  <a:gd name="csX28" fmla="*/ 160737 w 479210"/>
                  <a:gd name="csY28" fmla="*/ 674529 h 887094"/>
                  <a:gd name="csX29" fmla="*/ 162720 w 479210"/>
                  <a:gd name="csY29" fmla="*/ 663734 h 887094"/>
                  <a:gd name="csX30" fmla="*/ 168827 w 479210"/>
                  <a:gd name="csY30" fmla="*/ 643255 h 887094"/>
                  <a:gd name="csX31" fmla="*/ 168352 w 479210"/>
                  <a:gd name="csY31" fmla="*/ 597376 h 887094"/>
                  <a:gd name="csX32" fmla="*/ 134561 w 479210"/>
                  <a:gd name="csY32" fmla="*/ 593487 h 887094"/>
                  <a:gd name="csX33" fmla="*/ 118379 w 479210"/>
                  <a:gd name="csY33" fmla="*/ 593487 h 887094"/>
                  <a:gd name="csX34" fmla="*/ 106798 w 479210"/>
                  <a:gd name="csY34" fmla="*/ 573643 h 887094"/>
                  <a:gd name="csX35" fmla="*/ 93870 w 479210"/>
                  <a:gd name="csY35" fmla="*/ 533479 h 887094"/>
                  <a:gd name="csX36" fmla="*/ 75546 w 479210"/>
                  <a:gd name="csY36" fmla="*/ 523478 h 887094"/>
                  <a:gd name="csX37" fmla="*/ 61586 w 479210"/>
                  <a:gd name="csY37" fmla="*/ 506254 h 887094"/>
                  <a:gd name="csX38" fmla="*/ 30254 w 479210"/>
                  <a:gd name="csY38" fmla="*/ 479822 h 887094"/>
                  <a:gd name="csX39" fmla="*/ 11772 w 479210"/>
                  <a:gd name="csY39" fmla="*/ 442754 h 887094"/>
                  <a:gd name="csX40" fmla="*/ 2254 w 479210"/>
                  <a:gd name="csY40" fmla="*/ 401399 h 887094"/>
                  <a:gd name="csX41" fmla="*/ 5188 w 479210"/>
                  <a:gd name="csY41" fmla="*/ 379651 h 887094"/>
                  <a:gd name="csX42" fmla="*/ 33 w 479210"/>
                  <a:gd name="csY42" fmla="*/ 358061 h 887094"/>
                  <a:gd name="csX43" fmla="*/ 509 w 479210"/>
                  <a:gd name="csY43" fmla="*/ 355441 h 887094"/>
                  <a:gd name="csX44" fmla="*/ 26209 w 479210"/>
                  <a:gd name="csY44" fmla="*/ 325517 h 887094"/>
                  <a:gd name="csX45" fmla="*/ 48022 w 479210"/>
                  <a:gd name="csY45" fmla="*/ 290433 h 887094"/>
                  <a:gd name="csX46" fmla="*/ 40249 w 479210"/>
                  <a:gd name="csY46" fmla="*/ 249079 h 887094"/>
                  <a:gd name="csX47" fmla="*/ 83240 w 479210"/>
                  <a:gd name="csY47" fmla="*/ 203200 h 887094"/>
                  <a:gd name="csX48" fmla="*/ 109892 w 479210"/>
                  <a:gd name="csY48" fmla="*/ 186769 h 887094"/>
                  <a:gd name="csX49" fmla="*/ 127343 w 479210"/>
                  <a:gd name="csY49" fmla="*/ 162084 h 887094"/>
                  <a:gd name="csX50" fmla="*/ 135195 w 479210"/>
                  <a:gd name="csY50" fmla="*/ 143431 h 887094"/>
                  <a:gd name="csX51" fmla="*/ 132261 w 479210"/>
                  <a:gd name="csY51" fmla="*/ 118904 h 887094"/>
                  <a:gd name="csX52" fmla="*/ 132340 w 479210"/>
                  <a:gd name="csY52" fmla="*/ 94456 h 887094"/>
                  <a:gd name="csX53" fmla="*/ 116396 w 479210"/>
                  <a:gd name="csY53" fmla="*/ 78978 h 887094"/>
                  <a:gd name="csX54" fmla="*/ 107592 w 479210"/>
                  <a:gd name="csY54" fmla="*/ 59372 h 887094"/>
                  <a:gd name="csX55" fmla="*/ 90934 w 479210"/>
                  <a:gd name="csY55" fmla="*/ 45641 h 887094"/>
                  <a:gd name="csX56" fmla="*/ 81099 w 479210"/>
                  <a:gd name="csY56" fmla="*/ 29845 h 887094"/>
                  <a:gd name="csX57" fmla="*/ 403221 w 479210"/>
                  <a:gd name="csY57" fmla="*/ 0 h 887094"/>
                  <a:gd name="csX58" fmla="*/ 412184 w 479210"/>
                  <a:gd name="csY58" fmla="*/ 47546 h 887094"/>
                  <a:gd name="csX59" fmla="*/ 428366 w 479210"/>
                  <a:gd name="csY59" fmla="*/ 79454 h 887094"/>
                  <a:gd name="csX60" fmla="*/ 430983 w 479210"/>
                  <a:gd name="csY60" fmla="*/ 85566 h 887094"/>
                  <a:gd name="csX61" fmla="*/ 462474 w 479210"/>
                  <a:gd name="csY61" fmla="*/ 417671 h 887094"/>
                  <a:gd name="csX62" fmla="*/ 466995 w 479210"/>
                  <a:gd name="csY62" fmla="*/ 512048 h 887094"/>
                  <a:gd name="csX63" fmla="*/ 461522 w 479210"/>
                  <a:gd name="csY63" fmla="*/ 540306 h 887094"/>
                  <a:gd name="csX64" fmla="*/ 479210 w 479210"/>
                  <a:gd name="csY64" fmla="*/ 562292 h 887094"/>
                  <a:gd name="csX65" fmla="*/ 478021 w 479210"/>
                  <a:gd name="csY65" fmla="*/ 576659 h 887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479210" h="887094">
                    <a:moveTo>
                      <a:pt x="478021" y="576659"/>
                    </a:moveTo>
                    <a:cubicBezTo>
                      <a:pt x="476751" y="581898"/>
                      <a:pt x="481193" y="586661"/>
                      <a:pt x="471992" y="587534"/>
                    </a:cubicBezTo>
                    <a:cubicBezTo>
                      <a:pt x="470961" y="608171"/>
                      <a:pt x="467550" y="614442"/>
                      <a:pt x="458904" y="631746"/>
                    </a:cubicBezTo>
                    <a:cubicBezTo>
                      <a:pt x="455256" y="639128"/>
                      <a:pt x="454621" y="645954"/>
                      <a:pt x="451527" y="653494"/>
                    </a:cubicBezTo>
                    <a:cubicBezTo>
                      <a:pt x="448592" y="660638"/>
                      <a:pt x="440105" y="667623"/>
                      <a:pt x="438281" y="674370"/>
                    </a:cubicBezTo>
                    <a:cubicBezTo>
                      <a:pt x="435346" y="685086"/>
                      <a:pt x="442088" y="684530"/>
                      <a:pt x="443436" y="693499"/>
                    </a:cubicBezTo>
                    <a:cubicBezTo>
                      <a:pt x="444547" y="700881"/>
                      <a:pt x="438915" y="708104"/>
                      <a:pt x="436853" y="716677"/>
                    </a:cubicBezTo>
                    <a:cubicBezTo>
                      <a:pt x="433680" y="730091"/>
                      <a:pt x="435822" y="740331"/>
                      <a:pt x="441057" y="750491"/>
                    </a:cubicBezTo>
                    <a:cubicBezTo>
                      <a:pt x="441216" y="754380"/>
                      <a:pt x="441136" y="757793"/>
                      <a:pt x="437805" y="762794"/>
                    </a:cubicBezTo>
                    <a:cubicBezTo>
                      <a:pt x="433680" y="768905"/>
                      <a:pt x="424717" y="768032"/>
                      <a:pt x="424717" y="776922"/>
                    </a:cubicBezTo>
                    <a:cubicBezTo>
                      <a:pt x="424717" y="784225"/>
                      <a:pt x="430586" y="790099"/>
                      <a:pt x="432014" y="797481"/>
                    </a:cubicBezTo>
                    <a:cubicBezTo>
                      <a:pt x="430586" y="816610"/>
                      <a:pt x="395289" y="797481"/>
                      <a:pt x="395289" y="812165"/>
                    </a:cubicBezTo>
                    <a:cubicBezTo>
                      <a:pt x="395289" y="816530"/>
                      <a:pt x="401159" y="819468"/>
                      <a:pt x="402586" y="823913"/>
                    </a:cubicBezTo>
                    <a:cubicBezTo>
                      <a:pt x="404094" y="826849"/>
                      <a:pt x="401159" y="831215"/>
                      <a:pt x="401159" y="834231"/>
                    </a:cubicBezTo>
                    <a:cubicBezTo>
                      <a:pt x="396717" y="847487"/>
                      <a:pt x="393782" y="857726"/>
                      <a:pt x="379107" y="854789"/>
                    </a:cubicBezTo>
                    <a:cubicBezTo>
                      <a:pt x="367368" y="853361"/>
                      <a:pt x="357056" y="848916"/>
                      <a:pt x="345316" y="850344"/>
                    </a:cubicBezTo>
                    <a:cubicBezTo>
                      <a:pt x="332070" y="851773"/>
                      <a:pt x="327707" y="862092"/>
                      <a:pt x="320331" y="872411"/>
                    </a:cubicBezTo>
                    <a:cubicBezTo>
                      <a:pt x="317554" y="877967"/>
                      <a:pt x="312795" y="883206"/>
                      <a:pt x="307005" y="887095"/>
                    </a:cubicBezTo>
                    <a:cubicBezTo>
                      <a:pt x="305260" y="884396"/>
                      <a:pt x="302721" y="882332"/>
                      <a:pt x="298835" y="881221"/>
                    </a:cubicBezTo>
                    <a:cubicBezTo>
                      <a:pt x="288840" y="878443"/>
                      <a:pt x="288285" y="880904"/>
                      <a:pt x="283129" y="871538"/>
                    </a:cubicBezTo>
                    <a:cubicBezTo>
                      <a:pt x="278767" y="863600"/>
                      <a:pt x="273769" y="861536"/>
                      <a:pt x="268454" y="854789"/>
                    </a:cubicBezTo>
                    <a:cubicBezTo>
                      <a:pt x="260522" y="844788"/>
                      <a:pt x="265837" y="821611"/>
                      <a:pt x="264568" y="808752"/>
                    </a:cubicBezTo>
                    <a:cubicBezTo>
                      <a:pt x="263695" y="800417"/>
                      <a:pt x="263061" y="793909"/>
                      <a:pt x="257905" y="787082"/>
                    </a:cubicBezTo>
                    <a:cubicBezTo>
                      <a:pt x="252908" y="780494"/>
                      <a:pt x="246324" y="777399"/>
                      <a:pt x="242755" y="769541"/>
                    </a:cubicBezTo>
                    <a:cubicBezTo>
                      <a:pt x="240216" y="763826"/>
                      <a:pt x="241644" y="752951"/>
                      <a:pt x="235933" y="749221"/>
                    </a:cubicBezTo>
                    <a:cubicBezTo>
                      <a:pt x="229905" y="745252"/>
                      <a:pt x="220148" y="751205"/>
                      <a:pt x="212613" y="748268"/>
                    </a:cubicBezTo>
                    <a:cubicBezTo>
                      <a:pt x="200873" y="743744"/>
                      <a:pt x="188420" y="725567"/>
                      <a:pt x="179536" y="715645"/>
                    </a:cubicBezTo>
                    <a:cubicBezTo>
                      <a:pt x="170493" y="705564"/>
                      <a:pt x="152805" y="702072"/>
                      <a:pt x="155819" y="684371"/>
                    </a:cubicBezTo>
                    <a:cubicBezTo>
                      <a:pt x="156533" y="680006"/>
                      <a:pt x="159230" y="678339"/>
                      <a:pt x="160737" y="674529"/>
                    </a:cubicBezTo>
                    <a:cubicBezTo>
                      <a:pt x="162165" y="670957"/>
                      <a:pt x="162085" y="668258"/>
                      <a:pt x="162720" y="663734"/>
                    </a:cubicBezTo>
                    <a:cubicBezTo>
                      <a:pt x="163830" y="656273"/>
                      <a:pt x="165576" y="649764"/>
                      <a:pt x="168827" y="643255"/>
                    </a:cubicBezTo>
                    <a:cubicBezTo>
                      <a:pt x="175649" y="629761"/>
                      <a:pt x="176204" y="611743"/>
                      <a:pt x="168352" y="597376"/>
                    </a:cubicBezTo>
                    <a:cubicBezTo>
                      <a:pt x="160340" y="582612"/>
                      <a:pt x="145111" y="581819"/>
                      <a:pt x="134561" y="593487"/>
                    </a:cubicBezTo>
                    <a:cubicBezTo>
                      <a:pt x="127660" y="601107"/>
                      <a:pt x="126550" y="600789"/>
                      <a:pt x="118379" y="593487"/>
                    </a:cubicBezTo>
                    <a:cubicBezTo>
                      <a:pt x="112351" y="588089"/>
                      <a:pt x="108385" y="581422"/>
                      <a:pt x="106798" y="573643"/>
                    </a:cubicBezTo>
                    <a:cubicBezTo>
                      <a:pt x="104181" y="560943"/>
                      <a:pt x="103388" y="543401"/>
                      <a:pt x="93870" y="533479"/>
                    </a:cubicBezTo>
                    <a:cubicBezTo>
                      <a:pt x="89110" y="528479"/>
                      <a:pt x="81416" y="527923"/>
                      <a:pt x="75546" y="523478"/>
                    </a:cubicBezTo>
                    <a:cubicBezTo>
                      <a:pt x="69121" y="518636"/>
                      <a:pt x="65869" y="512683"/>
                      <a:pt x="61586" y="506254"/>
                    </a:cubicBezTo>
                    <a:cubicBezTo>
                      <a:pt x="53257" y="493951"/>
                      <a:pt x="40169" y="492125"/>
                      <a:pt x="30254" y="479822"/>
                    </a:cubicBezTo>
                    <a:cubicBezTo>
                      <a:pt x="20577" y="467836"/>
                      <a:pt x="14390" y="457994"/>
                      <a:pt x="11772" y="442754"/>
                    </a:cubicBezTo>
                    <a:cubicBezTo>
                      <a:pt x="9472" y="429339"/>
                      <a:pt x="1222" y="415052"/>
                      <a:pt x="2254" y="401399"/>
                    </a:cubicBezTo>
                    <a:cubicBezTo>
                      <a:pt x="2809" y="393859"/>
                      <a:pt x="6061" y="388064"/>
                      <a:pt x="5188" y="379651"/>
                    </a:cubicBezTo>
                    <a:cubicBezTo>
                      <a:pt x="4395" y="372348"/>
                      <a:pt x="-443" y="364887"/>
                      <a:pt x="33" y="358061"/>
                    </a:cubicBezTo>
                    <a:cubicBezTo>
                      <a:pt x="33" y="357188"/>
                      <a:pt x="271" y="356314"/>
                      <a:pt x="509" y="355441"/>
                    </a:cubicBezTo>
                    <a:cubicBezTo>
                      <a:pt x="3523" y="344884"/>
                      <a:pt x="18832" y="331549"/>
                      <a:pt x="26209" y="325517"/>
                    </a:cubicBezTo>
                    <a:cubicBezTo>
                      <a:pt x="40804" y="313611"/>
                      <a:pt x="48815" y="311944"/>
                      <a:pt x="48022" y="290433"/>
                    </a:cubicBezTo>
                    <a:cubicBezTo>
                      <a:pt x="47387" y="273526"/>
                      <a:pt x="57620" y="261144"/>
                      <a:pt x="40249" y="249079"/>
                    </a:cubicBezTo>
                    <a:cubicBezTo>
                      <a:pt x="44294" y="222567"/>
                      <a:pt x="58809" y="210185"/>
                      <a:pt x="83240" y="203200"/>
                    </a:cubicBezTo>
                    <a:cubicBezTo>
                      <a:pt x="94266" y="200025"/>
                      <a:pt x="99263" y="191056"/>
                      <a:pt x="109892" y="186769"/>
                    </a:cubicBezTo>
                    <a:cubicBezTo>
                      <a:pt x="122425" y="181769"/>
                      <a:pt x="122346" y="174307"/>
                      <a:pt x="127343" y="162084"/>
                    </a:cubicBezTo>
                    <a:cubicBezTo>
                      <a:pt x="130119" y="155257"/>
                      <a:pt x="134482" y="150733"/>
                      <a:pt x="135195" y="143431"/>
                    </a:cubicBezTo>
                    <a:cubicBezTo>
                      <a:pt x="135910" y="135731"/>
                      <a:pt x="132657" y="126762"/>
                      <a:pt x="132261" y="118904"/>
                    </a:cubicBezTo>
                    <a:cubicBezTo>
                      <a:pt x="131944" y="111998"/>
                      <a:pt x="134720" y="100727"/>
                      <a:pt x="132340" y="94456"/>
                    </a:cubicBezTo>
                    <a:cubicBezTo>
                      <a:pt x="129643" y="87392"/>
                      <a:pt x="120838" y="84931"/>
                      <a:pt x="116396" y="78978"/>
                    </a:cubicBezTo>
                    <a:cubicBezTo>
                      <a:pt x="111558" y="72707"/>
                      <a:pt x="111320" y="65802"/>
                      <a:pt x="107592" y="59372"/>
                    </a:cubicBezTo>
                    <a:cubicBezTo>
                      <a:pt x="103547" y="52546"/>
                      <a:pt x="96646" y="50483"/>
                      <a:pt x="90934" y="45641"/>
                    </a:cubicBezTo>
                    <a:cubicBezTo>
                      <a:pt x="85858" y="41275"/>
                      <a:pt x="83637" y="35401"/>
                      <a:pt x="81099" y="29845"/>
                    </a:cubicBezTo>
                    <a:lnTo>
                      <a:pt x="403221" y="0"/>
                    </a:lnTo>
                    <a:cubicBezTo>
                      <a:pt x="403459" y="16034"/>
                      <a:pt x="404728" y="31750"/>
                      <a:pt x="412184" y="47546"/>
                    </a:cubicBezTo>
                    <a:cubicBezTo>
                      <a:pt x="417261" y="58341"/>
                      <a:pt x="423527" y="68580"/>
                      <a:pt x="428366" y="79454"/>
                    </a:cubicBezTo>
                    <a:cubicBezTo>
                      <a:pt x="429238" y="81518"/>
                      <a:pt x="430111" y="83502"/>
                      <a:pt x="430983" y="85566"/>
                    </a:cubicBezTo>
                    <a:cubicBezTo>
                      <a:pt x="440502" y="187246"/>
                      <a:pt x="453590" y="322183"/>
                      <a:pt x="462474" y="417671"/>
                    </a:cubicBezTo>
                    <a:cubicBezTo>
                      <a:pt x="465091" y="446008"/>
                      <a:pt x="473896" y="484743"/>
                      <a:pt x="466995" y="512048"/>
                    </a:cubicBezTo>
                    <a:cubicBezTo>
                      <a:pt x="463822" y="524748"/>
                      <a:pt x="456604" y="526336"/>
                      <a:pt x="461522" y="540306"/>
                    </a:cubicBezTo>
                    <a:cubicBezTo>
                      <a:pt x="465091" y="550545"/>
                      <a:pt x="475482" y="552768"/>
                      <a:pt x="479210" y="562292"/>
                    </a:cubicBezTo>
                    <a:cubicBezTo>
                      <a:pt x="479210" y="562292"/>
                      <a:pt x="478021" y="576183"/>
                      <a:pt x="478021" y="576659"/>
                    </a:cubicBezTo>
                    <a:close/>
                  </a:path>
                </a:pathLst>
              </a:custGeom>
              <a:solidFill>
                <a:srgbClr val="B3B3B3"/>
              </a:solidFill>
              <a:ln w="6350" cap="flat">
                <a:solidFill>
                  <a:srgbClr val="FFFFFF"/>
                </a:solidFill>
                <a:prstDash val="solid"/>
                <a:miter/>
              </a:ln>
            </p:spPr>
            <p:txBody>
              <a:bodyPr/>
              <a:lstStyle/>
              <a:p>
                <a:endParaRPr lang="en-US"/>
              </a:p>
            </p:txBody>
          </p:sp>
          <p:sp>
            <p:nvSpPr>
              <p:cNvPr id="1426" name="Freeform 1425">
                <a:extLst>
                  <a:ext uri="{FF2B5EF4-FFF2-40B4-BE49-F238E27FC236}">
                    <a16:creationId xmlns:a16="http://schemas.microsoft.com/office/drawing/2014/main" id="{0D7DCB9C-3A0E-4A41-A5CF-A2EBBE175111}"/>
                  </a:ext>
                </a:extLst>
              </p:cNvPr>
              <p:cNvSpPr/>
              <p:nvPr/>
            </p:nvSpPr>
            <p:spPr>
              <a:xfrm>
                <a:off x="3819077" y="-648306"/>
                <a:ext cx="769829" cy="865534"/>
              </a:xfrm>
              <a:custGeom>
                <a:avLst/>
                <a:gdLst>
                  <a:gd name="csX0" fmla="*/ 765764 w 769829"/>
                  <a:gd name="csY0" fmla="*/ 144979 h 865534"/>
                  <a:gd name="csX1" fmla="*/ 676211 w 769829"/>
                  <a:gd name="csY1" fmla="*/ 197922 h 865534"/>
                  <a:gd name="csX2" fmla="*/ 645831 w 769829"/>
                  <a:gd name="csY2" fmla="*/ 233006 h 865534"/>
                  <a:gd name="csX3" fmla="*/ 612754 w 769829"/>
                  <a:gd name="csY3" fmla="*/ 261502 h 865534"/>
                  <a:gd name="csX4" fmla="*/ 545569 w 769829"/>
                  <a:gd name="csY4" fmla="*/ 324367 h 865534"/>
                  <a:gd name="csX5" fmla="*/ 541286 w 769829"/>
                  <a:gd name="csY5" fmla="*/ 342226 h 865534"/>
                  <a:gd name="csX6" fmla="*/ 536130 w 769829"/>
                  <a:gd name="csY6" fmla="*/ 342544 h 865534"/>
                  <a:gd name="csX7" fmla="*/ 519869 w 769829"/>
                  <a:gd name="csY7" fmla="*/ 384374 h 865534"/>
                  <a:gd name="csX8" fmla="*/ 521694 w 769829"/>
                  <a:gd name="csY8" fmla="*/ 430412 h 865534"/>
                  <a:gd name="csX9" fmla="*/ 511540 w 769829"/>
                  <a:gd name="csY9" fmla="*/ 461686 h 865534"/>
                  <a:gd name="csX10" fmla="*/ 470690 w 769829"/>
                  <a:gd name="csY10" fmla="*/ 515184 h 865534"/>
                  <a:gd name="csX11" fmla="*/ 471166 w 769829"/>
                  <a:gd name="csY11" fmla="*/ 536774 h 865534"/>
                  <a:gd name="csX12" fmla="*/ 487348 w 769829"/>
                  <a:gd name="csY12" fmla="*/ 548998 h 865534"/>
                  <a:gd name="csX13" fmla="*/ 485206 w 769829"/>
                  <a:gd name="csY13" fmla="*/ 569080 h 865534"/>
                  <a:gd name="csX14" fmla="*/ 478305 w 769829"/>
                  <a:gd name="csY14" fmla="*/ 590353 h 865534"/>
                  <a:gd name="csX15" fmla="*/ 473625 w 769829"/>
                  <a:gd name="csY15" fmla="*/ 638374 h 865534"/>
                  <a:gd name="csX16" fmla="*/ 474577 w 769829"/>
                  <a:gd name="csY16" fmla="*/ 660679 h 865534"/>
                  <a:gd name="csX17" fmla="*/ 493217 w 769829"/>
                  <a:gd name="csY17" fmla="*/ 673379 h 865534"/>
                  <a:gd name="csX18" fmla="*/ 511461 w 769829"/>
                  <a:gd name="csY18" fmla="*/ 685444 h 865534"/>
                  <a:gd name="csX19" fmla="*/ 533037 w 769829"/>
                  <a:gd name="csY19" fmla="*/ 690047 h 865534"/>
                  <a:gd name="csX20" fmla="*/ 553580 w 769829"/>
                  <a:gd name="csY20" fmla="*/ 695207 h 865534"/>
                  <a:gd name="csX21" fmla="*/ 573886 w 769829"/>
                  <a:gd name="csY21" fmla="*/ 698382 h 865534"/>
                  <a:gd name="csX22" fmla="*/ 585626 w 769829"/>
                  <a:gd name="csY22" fmla="*/ 716082 h 865534"/>
                  <a:gd name="csX23" fmla="*/ 598317 w 769829"/>
                  <a:gd name="csY23" fmla="*/ 734656 h 865534"/>
                  <a:gd name="csX24" fmla="*/ 615213 w 769829"/>
                  <a:gd name="csY24" fmla="*/ 750134 h 865534"/>
                  <a:gd name="csX25" fmla="*/ 627270 w 769829"/>
                  <a:gd name="csY25" fmla="*/ 766803 h 865534"/>
                  <a:gd name="csX26" fmla="*/ 661061 w 769829"/>
                  <a:gd name="csY26" fmla="*/ 792521 h 865534"/>
                  <a:gd name="csX27" fmla="*/ 667406 w 769829"/>
                  <a:gd name="csY27" fmla="*/ 813873 h 865534"/>
                  <a:gd name="csX28" fmla="*/ 669865 w 769829"/>
                  <a:gd name="csY28" fmla="*/ 822445 h 865534"/>
                  <a:gd name="csX29" fmla="*/ 662567 w 769829"/>
                  <a:gd name="csY29" fmla="*/ 832208 h 865534"/>
                  <a:gd name="csX30" fmla="*/ 662091 w 769829"/>
                  <a:gd name="csY30" fmla="*/ 847289 h 865534"/>
                  <a:gd name="csX31" fmla="*/ 662329 w 769829"/>
                  <a:gd name="csY31" fmla="*/ 850226 h 865534"/>
                  <a:gd name="csX32" fmla="*/ 97168 w 769829"/>
                  <a:gd name="csY32" fmla="*/ 865466 h 865534"/>
                  <a:gd name="csX33" fmla="*/ 94392 w 769829"/>
                  <a:gd name="csY33" fmla="*/ 586622 h 865534"/>
                  <a:gd name="csX34" fmla="*/ 64012 w 769829"/>
                  <a:gd name="csY34" fmla="*/ 550347 h 865534"/>
                  <a:gd name="csX35" fmla="*/ 58142 w 769829"/>
                  <a:gd name="csY35" fmla="*/ 520979 h 865534"/>
                  <a:gd name="csX36" fmla="*/ 70358 w 769829"/>
                  <a:gd name="csY36" fmla="*/ 481212 h 865534"/>
                  <a:gd name="csX37" fmla="*/ 67899 w 769829"/>
                  <a:gd name="csY37" fmla="*/ 456288 h 865534"/>
                  <a:gd name="csX38" fmla="*/ 56159 w 769829"/>
                  <a:gd name="csY38" fmla="*/ 432793 h 865534"/>
                  <a:gd name="csX39" fmla="*/ 52273 w 769829"/>
                  <a:gd name="csY39" fmla="*/ 421046 h 865534"/>
                  <a:gd name="csX40" fmla="*/ 51320 w 769829"/>
                  <a:gd name="csY40" fmla="*/ 410251 h 865534"/>
                  <a:gd name="csX41" fmla="*/ 50369 w 769829"/>
                  <a:gd name="csY41" fmla="*/ 397551 h 865534"/>
                  <a:gd name="csX42" fmla="*/ 43547 w 769829"/>
                  <a:gd name="csY42" fmla="*/ 384771 h 865534"/>
                  <a:gd name="csX43" fmla="*/ 43547 w 769829"/>
                  <a:gd name="csY43" fmla="*/ 361276 h 865534"/>
                  <a:gd name="csX44" fmla="*/ 47434 w 769829"/>
                  <a:gd name="csY44" fmla="*/ 348576 h 865534"/>
                  <a:gd name="csX45" fmla="*/ 45451 w 769829"/>
                  <a:gd name="csY45" fmla="*/ 337781 h 865534"/>
                  <a:gd name="csX46" fmla="*/ 46482 w 769829"/>
                  <a:gd name="csY46" fmla="*/ 318176 h 865534"/>
                  <a:gd name="csX47" fmla="*/ 41564 w 769829"/>
                  <a:gd name="csY47" fmla="*/ 288807 h 865534"/>
                  <a:gd name="csX48" fmla="*/ 46482 w 769829"/>
                  <a:gd name="csY48" fmla="*/ 275075 h 865534"/>
                  <a:gd name="csX49" fmla="*/ 50369 w 769829"/>
                  <a:gd name="csY49" fmla="*/ 262375 h 865534"/>
                  <a:gd name="csX50" fmla="*/ 46482 w 769829"/>
                  <a:gd name="csY50" fmla="*/ 248643 h 865534"/>
                  <a:gd name="csX51" fmla="*/ 42516 w 769829"/>
                  <a:gd name="csY51" fmla="*/ 241817 h 865534"/>
                  <a:gd name="csX52" fmla="*/ 38629 w 769829"/>
                  <a:gd name="csY52" fmla="*/ 235943 h 865534"/>
                  <a:gd name="csX53" fmla="*/ 29825 w 769829"/>
                  <a:gd name="csY53" fmla="*/ 224196 h 865534"/>
                  <a:gd name="csX54" fmla="*/ 28873 w 769829"/>
                  <a:gd name="csY54" fmla="*/ 210464 h 865534"/>
                  <a:gd name="csX55" fmla="*/ 19037 w 769829"/>
                  <a:gd name="csY55" fmla="*/ 196732 h 865534"/>
                  <a:gd name="csX56" fmla="*/ 17133 w 769829"/>
                  <a:gd name="csY56" fmla="*/ 183000 h 865534"/>
                  <a:gd name="csX57" fmla="*/ 16102 w 769829"/>
                  <a:gd name="csY57" fmla="*/ 151647 h 865534"/>
                  <a:gd name="csX58" fmla="*/ 17133 w 769829"/>
                  <a:gd name="csY58" fmla="*/ 125215 h 865534"/>
                  <a:gd name="csX59" fmla="*/ 13167 w 769829"/>
                  <a:gd name="csY59" fmla="*/ 115452 h 865534"/>
                  <a:gd name="csX60" fmla="*/ 11263 w 769829"/>
                  <a:gd name="csY60" fmla="*/ 113467 h 865534"/>
                  <a:gd name="csX61" fmla="*/ 8329 w 769829"/>
                  <a:gd name="csY61" fmla="*/ 108546 h 865534"/>
                  <a:gd name="csX62" fmla="*/ 8329 w 769829"/>
                  <a:gd name="csY62" fmla="*/ 90925 h 865534"/>
                  <a:gd name="csX63" fmla="*/ 9280 w 769829"/>
                  <a:gd name="csY63" fmla="*/ 75288 h 865534"/>
                  <a:gd name="csX64" fmla="*/ 14198 w 769829"/>
                  <a:gd name="csY64" fmla="*/ 58619 h 865534"/>
                  <a:gd name="csX65" fmla="*/ 12215 w 769829"/>
                  <a:gd name="csY65" fmla="*/ 44887 h 865534"/>
                  <a:gd name="csX66" fmla="*/ 7297 w 769829"/>
                  <a:gd name="csY66" fmla="*/ 32108 h 865534"/>
                  <a:gd name="csX67" fmla="*/ 3411 w 769829"/>
                  <a:gd name="csY67" fmla="*/ 23297 h 865534"/>
                  <a:gd name="csX68" fmla="*/ 3411 w 769829"/>
                  <a:gd name="csY68" fmla="*/ 15439 h 865534"/>
                  <a:gd name="csX69" fmla="*/ 0 w 769829"/>
                  <a:gd name="csY69" fmla="*/ 1231 h 865534"/>
                  <a:gd name="csX70" fmla="*/ 113984 w 769829"/>
                  <a:gd name="csY70" fmla="*/ 437 h 865534"/>
                  <a:gd name="csX71" fmla="*/ 156024 w 769829"/>
                  <a:gd name="csY71" fmla="*/ 437 h 865534"/>
                  <a:gd name="csX72" fmla="*/ 184025 w 769829"/>
                  <a:gd name="csY72" fmla="*/ 596 h 865534"/>
                  <a:gd name="csX73" fmla="*/ 198143 w 769829"/>
                  <a:gd name="csY73" fmla="*/ 9248 h 865534"/>
                  <a:gd name="csX74" fmla="*/ 208455 w 769829"/>
                  <a:gd name="csY74" fmla="*/ 22821 h 865534"/>
                  <a:gd name="csX75" fmla="*/ 226382 w 769829"/>
                  <a:gd name="csY75" fmla="*/ 3771 h 865534"/>
                  <a:gd name="csX76" fmla="*/ 252954 w 769829"/>
                  <a:gd name="csY76" fmla="*/ 8216 h 865534"/>
                  <a:gd name="csX77" fmla="*/ 265170 w 769829"/>
                  <a:gd name="csY77" fmla="*/ 29251 h 865534"/>
                  <a:gd name="csX78" fmla="*/ 292218 w 769829"/>
                  <a:gd name="csY78" fmla="*/ 33378 h 865534"/>
                  <a:gd name="csX79" fmla="*/ 316569 w 769829"/>
                  <a:gd name="csY79" fmla="*/ 35521 h 865534"/>
                  <a:gd name="csX80" fmla="*/ 341556 w 769829"/>
                  <a:gd name="csY80" fmla="*/ 51555 h 865534"/>
                  <a:gd name="csX81" fmla="*/ 356944 w 769829"/>
                  <a:gd name="csY81" fmla="*/ 68938 h 865534"/>
                  <a:gd name="csX82" fmla="*/ 370190 w 769829"/>
                  <a:gd name="csY82" fmla="*/ 61001 h 865534"/>
                  <a:gd name="csX83" fmla="*/ 398587 w 769829"/>
                  <a:gd name="csY83" fmla="*/ 50761 h 865534"/>
                  <a:gd name="csX84" fmla="*/ 426270 w 769829"/>
                  <a:gd name="csY84" fmla="*/ 59413 h 865534"/>
                  <a:gd name="csX85" fmla="*/ 447370 w 769829"/>
                  <a:gd name="csY85" fmla="*/ 62985 h 865534"/>
                  <a:gd name="csX86" fmla="*/ 462600 w 769829"/>
                  <a:gd name="csY86" fmla="*/ 74256 h 865534"/>
                  <a:gd name="csX87" fmla="*/ 480526 w 769829"/>
                  <a:gd name="csY87" fmla="*/ 81321 h 865534"/>
                  <a:gd name="csX88" fmla="*/ 490838 w 769829"/>
                  <a:gd name="csY88" fmla="*/ 100212 h 865534"/>
                  <a:gd name="csX89" fmla="*/ 506226 w 769829"/>
                  <a:gd name="csY89" fmla="*/ 99656 h 865534"/>
                  <a:gd name="csX90" fmla="*/ 544141 w 769829"/>
                  <a:gd name="csY90" fmla="*/ 115849 h 865534"/>
                  <a:gd name="csX91" fmla="*/ 561037 w 769829"/>
                  <a:gd name="csY91" fmla="*/ 126247 h 865534"/>
                  <a:gd name="csX92" fmla="*/ 581422 w 769829"/>
                  <a:gd name="csY92" fmla="*/ 130454 h 865534"/>
                  <a:gd name="csX93" fmla="*/ 597842 w 769829"/>
                  <a:gd name="csY93" fmla="*/ 130454 h 865534"/>
                  <a:gd name="csX94" fmla="*/ 607281 w 769829"/>
                  <a:gd name="csY94" fmla="*/ 116722 h 865534"/>
                  <a:gd name="csX95" fmla="*/ 627190 w 769829"/>
                  <a:gd name="csY95" fmla="*/ 113309 h 865534"/>
                  <a:gd name="csX96" fmla="*/ 645989 w 769829"/>
                  <a:gd name="csY96" fmla="*/ 107435 h 865534"/>
                  <a:gd name="csX97" fmla="*/ 664550 w 769829"/>
                  <a:gd name="csY97" fmla="*/ 106721 h 865534"/>
                  <a:gd name="csX98" fmla="*/ 672720 w 769829"/>
                  <a:gd name="csY98" fmla="*/ 103149 h 865534"/>
                  <a:gd name="csX99" fmla="*/ 684063 w 769829"/>
                  <a:gd name="csY99" fmla="*/ 109499 h 865534"/>
                  <a:gd name="csX100" fmla="*/ 708891 w 769829"/>
                  <a:gd name="csY100" fmla="*/ 110927 h 865534"/>
                  <a:gd name="csX101" fmla="*/ 733004 w 769829"/>
                  <a:gd name="csY101" fmla="*/ 114976 h 865534"/>
                  <a:gd name="csX102" fmla="*/ 754580 w 769829"/>
                  <a:gd name="csY102" fmla="*/ 124739 h 865534"/>
                  <a:gd name="csX103" fmla="*/ 765526 w 769829"/>
                  <a:gd name="csY103" fmla="*/ 145138 h 865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Lst>
                <a:rect l="l" t="t" r="r" b="b"/>
                <a:pathLst>
                  <a:path w="769829" h="865534">
                    <a:moveTo>
                      <a:pt x="765764" y="144979"/>
                    </a:moveTo>
                    <a:cubicBezTo>
                      <a:pt x="738001" y="166649"/>
                      <a:pt x="701355" y="171014"/>
                      <a:pt x="676211" y="197922"/>
                    </a:cubicBezTo>
                    <a:cubicBezTo>
                      <a:pt x="665661" y="209273"/>
                      <a:pt x="656698" y="221973"/>
                      <a:pt x="645831" y="233006"/>
                    </a:cubicBezTo>
                    <a:cubicBezTo>
                      <a:pt x="635598" y="243484"/>
                      <a:pt x="623859" y="252056"/>
                      <a:pt x="612754" y="261502"/>
                    </a:cubicBezTo>
                    <a:cubicBezTo>
                      <a:pt x="589513" y="281266"/>
                      <a:pt x="568096" y="303729"/>
                      <a:pt x="545569" y="324367"/>
                    </a:cubicBezTo>
                    <a:cubicBezTo>
                      <a:pt x="535099" y="333971"/>
                      <a:pt x="535654" y="339369"/>
                      <a:pt x="541286" y="342226"/>
                    </a:cubicBezTo>
                    <a:cubicBezTo>
                      <a:pt x="539620" y="342544"/>
                      <a:pt x="537796" y="342544"/>
                      <a:pt x="536130" y="342544"/>
                    </a:cubicBezTo>
                    <a:cubicBezTo>
                      <a:pt x="511064" y="342544"/>
                      <a:pt x="518917" y="368658"/>
                      <a:pt x="519869" y="384374"/>
                    </a:cubicBezTo>
                    <a:cubicBezTo>
                      <a:pt x="520821" y="399694"/>
                      <a:pt x="521297" y="415092"/>
                      <a:pt x="521694" y="430412"/>
                    </a:cubicBezTo>
                    <a:cubicBezTo>
                      <a:pt x="522170" y="446684"/>
                      <a:pt x="524866" y="452478"/>
                      <a:pt x="511540" y="461686"/>
                    </a:cubicBezTo>
                    <a:cubicBezTo>
                      <a:pt x="493376" y="474227"/>
                      <a:pt x="473387" y="491848"/>
                      <a:pt x="470690" y="515184"/>
                    </a:cubicBezTo>
                    <a:cubicBezTo>
                      <a:pt x="469976" y="521455"/>
                      <a:pt x="467279" y="531059"/>
                      <a:pt x="471166" y="536774"/>
                    </a:cubicBezTo>
                    <a:cubicBezTo>
                      <a:pt x="474735" y="542013"/>
                      <a:pt x="483699" y="543839"/>
                      <a:pt x="487348" y="548998"/>
                    </a:cubicBezTo>
                    <a:cubicBezTo>
                      <a:pt x="493217" y="557253"/>
                      <a:pt x="489886" y="561936"/>
                      <a:pt x="485206" y="569080"/>
                    </a:cubicBezTo>
                    <a:cubicBezTo>
                      <a:pt x="480288" y="576621"/>
                      <a:pt x="479336" y="580748"/>
                      <a:pt x="478305" y="590353"/>
                    </a:cubicBezTo>
                    <a:cubicBezTo>
                      <a:pt x="476639" y="606307"/>
                      <a:pt x="476005" y="622658"/>
                      <a:pt x="473625" y="638374"/>
                    </a:cubicBezTo>
                    <a:cubicBezTo>
                      <a:pt x="472752" y="644248"/>
                      <a:pt x="471245" y="655361"/>
                      <a:pt x="474577" y="660679"/>
                    </a:cubicBezTo>
                    <a:cubicBezTo>
                      <a:pt x="477670" y="665759"/>
                      <a:pt x="488379" y="669172"/>
                      <a:pt x="493217" y="673379"/>
                    </a:cubicBezTo>
                    <a:cubicBezTo>
                      <a:pt x="500118" y="679411"/>
                      <a:pt x="502260" y="683618"/>
                      <a:pt x="511461" y="685444"/>
                    </a:cubicBezTo>
                    <a:cubicBezTo>
                      <a:pt x="519076" y="686952"/>
                      <a:pt x="525739" y="687825"/>
                      <a:pt x="533037" y="690047"/>
                    </a:cubicBezTo>
                    <a:cubicBezTo>
                      <a:pt x="540254" y="692270"/>
                      <a:pt x="546045" y="694889"/>
                      <a:pt x="553580" y="695207"/>
                    </a:cubicBezTo>
                    <a:cubicBezTo>
                      <a:pt x="561592" y="695604"/>
                      <a:pt x="567541" y="691873"/>
                      <a:pt x="573886" y="698382"/>
                    </a:cubicBezTo>
                    <a:cubicBezTo>
                      <a:pt x="577853" y="702430"/>
                      <a:pt x="581898" y="711082"/>
                      <a:pt x="585626" y="716082"/>
                    </a:cubicBezTo>
                    <a:cubicBezTo>
                      <a:pt x="590068" y="722115"/>
                      <a:pt x="594431" y="728465"/>
                      <a:pt x="598317" y="734656"/>
                    </a:cubicBezTo>
                    <a:cubicBezTo>
                      <a:pt x="603235" y="742594"/>
                      <a:pt x="607360" y="745134"/>
                      <a:pt x="615213" y="750134"/>
                    </a:cubicBezTo>
                    <a:cubicBezTo>
                      <a:pt x="623541" y="755453"/>
                      <a:pt x="622273" y="758786"/>
                      <a:pt x="627270" y="766803"/>
                    </a:cubicBezTo>
                    <a:cubicBezTo>
                      <a:pt x="635202" y="779821"/>
                      <a:pt x="652414" y="781091"/>
                      <a:pt x="661061" y="792521"/>
                    </a:cubicBezTo>
                    <a:cubicBezTo>
                      <a:pt x="665978" y="799029"/>
                      <a:pt x="665899" y="806332"/>
                      <a:pt x="667406" y="813873"/>
                    </a:cubicBezTo>
                    <a:cubicBezTo>
                      <a:pt x="668279" y="818397"/>
                      <a:pt x="670976" y="817762"/>
                      <a:pt x="669865" y="822445"/>
                    </a:cubicBezTo>
                    <a:cubicBezTo>
                      <a:pt x="668993" y="826334"/>
                      <a:pt x="664074" y="828319"/>
                      <a:pt x="662567" y="832208"/>
                    </a:cubicBezTo>
                    <a:cubicBezTo>
                      <a:pt x="660664" y="836971"/>
                      <a:pt x="661615" y="842209"/>
                      <a:pt x="662091" y="847289"/>
                    </a:cubicBezTo>
                    <a:cubicBezTo>
                      <a:pt x="662171" y="848242"/>
                      <a:pt x="662250" y="849194"/>
                      <a:pt x="662329" y="850226"/>
                    </a:cubicBezTo>
                    <a:cubicBezTo>
                      <a:pt x="573173" y="865625"/>
                      <a:pt x="201396" y="865784"/>
                      <a:pt x="97168" y="865466"/>
                    </a:cubicBezTo>
                    <a:lnTo>
                      <a:pt x="94392" y="586622"/>
                    </a:lnTo>
                    <a:cubicBezTo>
                      <a:pt x="83049" y="577811"/>
                      <a:pt x="71944" y="562333"/>
                      <a:pt x="64012" y="550347"/>
                    </a:cubicBezTo>
                    <a:cubicBezTo>
                      <a:pt x="57904" y="541140"/>
                      <a:pt x="57587" y="531774"/>
                      <a:pt x="58142" y="520979"/>
                    </a:cubicBezTo>
                    <a:cubicBezTo>
                      <a:pt x="58856" y="506533"/>
                      <a:pt x="67106" y="494309"/>
                      <a:pt x="70358" y="481212"/>
                    </a:cubicBezTo>
                    <a:cubicBezTo>
                      <a:pt x="72341" y="473354"/>
                      <a:pt x="72420" y="465258"/>
                      <a:pt x="67899" y="456288"/>
                    </a:cubicBezTo>
                    <a:cubicBezTo>
                      <a:pt x="64012" y="448430"/>
                      <a:pt x="60046" y="440572"/>
                      <a:pt x="56159" y="432793"/>
                    </a:cubicBezTo>
                    <a:cubicBezTo>
                      <a:pt x="54176" y="428824"/>
                      <a:pt x="53224" y="424935"/>
                      <a:pt x="52273" y="421046"/>
                    </a:cubicBezTo>
                    <a:cubicBezTo>
                      <a:pt x="50290" y="416124"/>
                      <a:pt x="50290" y="415172"/>
                      <a:pt x="51320" y="410251"/>
                    </a:cubicBezTo>
                    <a:cubicBezTo>
                      <a:pt x="51320" y="406361"/>
                      <a:pt x="51320" y="401440"/>
                      <a:pt x="50369" y="397551"/>
                    </a:cubicBezTo>
                    <a:cubicBezTo>
                      <a:pt x="49417" y="392629"/>
                      <a:pt x="45451" y="389693"/>
                      <a:pt x="43547" y="384771"/>
                    </a:cubicBezTo>
                    <a:cubicBezTo>
                      <a:pt x="41564" y="378897"/>
                      <a:pt x="41564" y="367150"/>
                      <a:pt x="43547" y="361276"/>
                    </a:cubicBezTo>
                    <a:cubicBezTo>
                      <a:pt x="44499" y="356434"/>
                      <a:pt x="47434" y="353418"/>
                      <a:pt x="47434" y="348576"/>
                    </a:cubicBezTo>
                    <a:cubicBezTo>
                      <a:pt x="47434" y="344687"/>
                      <a:pt x="45451" y="341750"/>
                      <a:pt x="45451" y="337781"/>
                    </a:cubicBezTo>
                    <a:cubicBezTo>
                      <a:pt x="44499" y="330955"/>
                      <a:pt x="47434" y="325081"/>
                      <a:pt x="46482" y="318176"/>
                    </a:cubicBezTo>
                    <a:cubicBezTo>
                      <a:pt x="43547" y="308333"/>
                      <a:pt x="37677" y="300554"/>
                      <a:pt x="41564" y="288807"/>
                    </a:cubicBezTo>
                    <a:cubicBezTo>
                      <a:pt x="43547" y="284838"/>
                      <a:pt x="44499" y="279996"/>
                      <a:pt x="46482" y="275075"/>
                    </a:cubicBezTo>
                    <a:cubicBezTo>
                      <a:pt x="47434" y="271186"/>
                      <a:pt x="50369" y="267217"/>
                      <a:pt x="50369" y="262375"/>
                    </a:cubicBezTo>
                    <a:cubicBezTo>
                      <a:pt x="50369" y="257533"/>
                      <a:pt x="48386" y="252533"/>
                      <a:pt x="46482" y="248643"/>
                    </a:cubicBezTo>
                    <a:cubicBezTo>
                      <a:pt x="45451" y="245706"/>
                      <a:pt x="44499" y="244754"/>
                      <a:pt x="42516" y="241817"/>
                    </a:cubicBezTo>
                    <a:cubicBezTo>
                      <a:pt x="40612" y="239832"/>
                      <a:pt x="40612" y="237848"/>
                      <a:pt x="38629" y="235943"/>
                    </a:cubicBezTo>
                    <a:cubicBezTo>
                      <a:pt x="35694" y="231974"/>
                      <a:pt x="31808" y="229037"/>
                      <a:pt x="29825" y="224196"/>
                    </a:cubicBezTo>
                    <a:cubicBezTo>
                      <a:pt x="28873" y="219274"/>
                      <a:pt x="30777" y="214353"/>
                      <a:pt x="28873" y="210464"/>
                    </a:cubicBezTo>
                    <a:cubicBezTo>
                      <a:pt x="26890" y="205542"/>
                      <a:pt x="21020" y="201653"/>
                      <a:pt x="19037" y="196732"/>
                    </a:cubicBezTo>
                    <a:cubicBezTo>
                      <a:pt x="17133" y="191890"/>
                      <a:pt x="18085" y="186969"/>
                      <a:pt x="17133" y="183000"/>
                    </a:cubicBezTo>
                    <a:cubicBezTo>
                      <a:pt x="15150" y="173158"/>
                      <a:pt x="15150" y="161410"/>
                      <a:pt x="16102" y="151647"/>
                    </a:cubicBezTo>
                    <a:cubicBezTo>
                      <a:pt x="17133" y="143789"/>
                      <a:pt x="18085" y="133073"/>
                      <a:pt x="17133" y="125215"/>
                    </a:cubicBezTo>
                    <a:cubicBezTo>
                      <a:pt x="16102" y="121326"/>
                      <a:pt x="15150" y="118389"/>
                      <a:pt x="13167" y="115452"/>
                    </a:cubicBezTo>
                    <a:cubicBezTo>
                      <a:pt x="13167" y="114420"/>
                      <a:pt x="12215" y="114420"/>
                      <a:pt x="11263" y="113467"/>
                    </a:cubicBezTo>
                    <a:cubicBezTo>
                      <a:pt x="10232" y="111483"/>
                      <a:pt x="9280" y="109578"/>
                      <a:pt x="8329" y="108546"/>
                    </a:cubicBezTo>
                    <a:cubicBezTo>
                      <a:pt x="7377" y="105609"/>
                      <a:pt x="5394" y="92909"/>
                      <a:pt x="8329" y="90925"/>
                    </a:cubicBezTo>
                    <a:cubicBezTo>
                      <a:pt x="8329" y="85051"/>
                      <a:pt x="9280" y="80130"/>
                      <a:pt x="9280" y="75288"/>
                    </a:cubicBezTo>
                    <a:cubicBezTo>
                      <a:pt x="12215" y="71399"/>
                      <a:pt x="12215" y="63541"/>
                      <a:pt x="14198" y="58619"/>
                    </a:cubicBezTo>
                    <a:cubicBezTo>
                      <a:pt x="15150" y="53777"/>
                      <a:pt x="15150" y="49809"/>
                      <a:pt x="12215" y="44887"/>
                    </a:cubicBezTo>
                    <a:cubicBezTo>
                      <a:pt x="10232" y="40919"/>
                      <a:pt x="9280" y="36077"/>
                      <a:pt x="7297" y="32108"/>
                    </a:cubicBezTo>
                    <a:cubicBezTo>
                      <a:pt x="6346" y="29171"/>
                      <a:pt x="4363" y="26234"/>
                      <a:pt x="3411" y="23297"/>
                    </a:cubicBezTo>
                    <a:lnTo>
                      <a:pt x="3411" y="15439"/>
                    </a:lnTo>
                    <a:cubicBezTo>
                      <a:pt x="3411" y="10121"/>
                      <a:pt x="1745" y="6311"/>
                      <a:pt x="0" y="1231"/>
                    </a:cubicBezTo>
                    <a:cubicBezTo>
                      <a:pt x="37757" y="1231"/>
                      <a:pt x="75751" y="914"/>
                      <a:pt x="113984" y="437"/>
                    </a:cubicBezTo>
                    <a:cubicBezTo>
                      <a:pt x="127945" y="279"/>
                      <a:pt x="141985" y="279"/>
                      <a:pt x="156024" y="437"/>
                    </a:cubicBezTo>
                    <a:cubicBezTo>
                      <a:pt x="165305" y="437"/>
                      <a:pt x="174744" y="755"/>
                      <a:pt x="184025" y="596"/>
                    </a:cubicBezTo>
                    <a:cubicBezTo>
                      <a:pt x="193305" y="437"/>
                      <a:pt x="196716" y="-991"/>
                      <a:pt x="198143" y="9248"/>
                    </a:cubicBezTo>
                    <a:cubicBezTo>
                      <a:pt x="199016" y="15677"/>
                      <a:pt x="197668" y="29012"/>
                      <a:pt x="208455" y="22821"/>
                    </a:cubicBezTo>
                    <a:cubicBezTo>
                      <a:pt x="215991" y="18535"/>
                      <a:pt x="216942" y="7740"/>
                      <a:pt x="226382" y="3771"/>
                    </a:cubicBezTo>
                    <a:cubicBezTo>
                      <a:pt x="236535" y="-436"/>
                      <a:pt x="247640" y="-3531"/>
                      <a:pt x="252954" y="8216"/>
                    </a:cubicBezTo>
                    <a:cubicBezTo>
                      <a:pt x="257000" y="17027"/>
                      <a:pt x="254462" y="26552"/>
                      <a:pt x="265170" y="29251"/>
                    </a:cubicBezTo>
                    <a:cubicBezTo>
                      <a:pt x="273022" y="31235"/>
                      <a:pt x="284683" y="25758"/>
                      <a:pt x="292218" y="33378"/>
                    </a:cubicBezTo>
                    <a:cubicBezTo>
                      <a:pt x="300864" y="42109"/>
                      <a:pt x="306654" y="34172"/>
                      <a:pt x="316569" y="35521"/>
                    </a:cubicBezTo>
                    <a:cubicBezTo>
                      <a:pt x="326326" y="36791"/>
                      <a:pt x="333148" y="47189"/>
                      <a:pt x="341556" y="51555"/>
                    </a:cubicBezTo>
                    <a:cubicBezTo>
                      <a:pt x="349091" y="55444"/>
                      <a:pt x="354961" y="60048"/>
                      <a:pt x="356944" y="68938"/>
                    </a:cubicBezTo>
                    <a:cubicBezTo>
                      <a:pt x="362814" y="70208"/>
                      <a:pt x="365828" y="63541"/>
                      <a:pt x="370190" y="61001"/>
                    </a:cubicBezTo>
                    <a:cubicBezTo>
                      <a:pt x="378519" y="56159"/>
                      <a:pt x="388831" y="51793"/>
                      <a:pt x="398587" y="50761"/>
                    </a:cubicBezTo>
                    <a:cubicBezTo>
                      <a:pt x="409534" y="49571"/>
                      <a:pt x="416435" y="56238"/>
                      <a:pt x="426270" y="59413"/>
                    </a:cubicBezTo>
                    <a:cubicBezTo>
                      <a:pt x="433489" y="61794"/>
                      <a:pt x="440627" y="58540"/>
                      <a:pt x="447370" y="62985"/>
                    </a:cubicBezTo>
                    <a:cubicBezTo>
                      <a:pt x="453477" y="66954"/>
                      <a:pt x="455064" y="72113"/>
                      <a:pt x="462600" y="74256"/>
                    </a:cubicBezTo>
                    <a:cubicBezTo>
                      <a:pt x="470056" y="76399"/>
                      <a:pt x="474815" y="75209"/>
                      <a:pt x="480526" y="81321"/>
                    </a:cubicBezTo>
                    <a:cubicBezTo>
                      <a:pt x="485602" y="86718"/>
                      <a:pt x="486237" y="94973"/>
                      <a:pt x="490838" y="100212"/>
                    </a:cubicBezTo>
                    <a:cubicBezTo>
                      <a:pt x="497104" y="107356"/>
                      <a:pt x="499483" y="101958"/>
                      <a:pt x="506226" y="99656"/>
                    </a:cubicBezTo>
                    <a:cubicBezTo>
                      <a:pt x="518045" y="95687"/>
                      <a:pt x="533988" y="109896"/>
                      <a:pt x="544141" y="115849"/>
                    </a:cubicBezTo>
                    <a:cubicBezTo>
                      <a:pt x="549773" y="119182"/>
                      <a:pt x="555087" y="123866"/>
                      <a:pt x="561037" y="126247"/>
                    </a:cubicBezTo>
                    <a:cubicBezTo>
                      <a:pt x="567541" y="128866"/>
                      <a:pt x="574997" y="127914"/>
                      <a:pt x="581422" y="130454"/>
                    </a:cubicBezTo>
                    <a:cubicBezTo>
                      <a:pt x="589592" y="133708"/>
                      <a:pt x="590148" y="137280"/>
                      <a:pt x="597842" y="130454"/>
                    </a:cubicBezTo>
                    <a:cubicBezTo>
                      <a:pt x="602522" y="126406"/>
                      <a:pt x="603473" y="120929"/>
                      <a:pt x="607281" y="116722"/>
                    </a:cubicBezTo>
                    <a:cubicBezTo>
                      <a:pt x="613309" y="110213"/>
                      <a:pt x="619893" y="114976"/>
                      <a:pt x="627190" y="113309"/>
                    </a:cubicBezTo>
                    <a:cubicBezTo>
                      <a:pt x="634726" y="111562"/>
                      <a:pt x="637105" y="106006"/>
                      <a:pt x="645989" y="107435"/>
                    </a:cubicBezTo>
                    <a:cubicBezTo>
                      <a:pt x="655508" y="109022"/>
                      <a:pt x="656222" y="112356"/>
                      <a:pt x="664550" y="106721"/>
                    </a:cubicBezTo>
                    <a:cubicBezTo>
                      <a:pt x="668516" y="104022"/>
                      <a:pt x="667564" y="102196"/>
                      <a:pt x="672720" y="103149"/>
                    </a:cubicBezTo>
                    <a:cubicBezTo>
                      <a:pt x="676766" y="103863"/>
                      <a:pt x="679463" y="108864"/>
                      <a:pt x="684063" y="109499"/>
                    </a:cubicBezTo>
                    <a:cubicBezTo>
                      <a:pt x="695486" y="111086"/>
                      <a:pt x="697786" y="102990"/>
                      <a:pt x="708891" y="110927"/>
                    </a:cubicBezTo>
                    <a:cubicBezTo>
                      <a:pt x="719202" y="118309"/>
                      <a:pt x="721661" y="114420"/>
                      <a:pt x="733004" y="114976"/>
                    </a:cubicBezTo>
                    <a:cubicBezTo>
                      <a:pt x="741095" y="115372"/>
                      <a:pt x="747361" y="121564"/>
                      <a:pt x="754580" y="124739"/>
                    </a:cubicBezTo>
                    <a:cubicBezTo>
                      <a:pt x="762512" y="128152"/>
                      <a:pt x="777107" y="136089"/>
                      <a:pt x="765526" y="145138"/>
                    </a:cubicBezTo>
                    <a:close/>
                  </a:path>
                </a:pathLst>
              </a:custGeom>
              <a:solidFill>
                <a:srgbClr val="B3B3B3"/>
              </a:solidFill>
              <a:ln w="6350" cap="flat">
                <a:solidFill>
                  <a:srgbClr val="FFFFFF"/>
                </a:solidFill>
                <a:prstDash val="solid"/>
                <a:miter/>
              </a:ln>
            </p:spPr>
            <p:txBody>
              <a:bodyPr/>
              <a:lstStyle/>
              <a:p>
                <a:endParaRPr lang="en-US"/>
              </a:p>
            </p:txBody>
          </p:sp>
          <p:sp>
            <p:nvSpPr>
              <p:cNvPr id="1427" name="Freeform 1426">
                <a:extLst>
                  <a:ext uri="{FF2B5EF4-FFF2-40B4-BE49-F238E27FC236}">
                    <a16:creationId xmlns:a16="http://schemas.microsoft.com/office/drawing/2014/main" id="{183B14D7-5C0C-BF97-58AA-69CAA9F6C646}"/>
                  </a:ext>
                </a:extLst>
              </p:cNvPr>
              <p:cNvSpPr/>
              <p:nvPr/>
            </p:nvSpPr>
            <p:spPr>
              <a:xfrm>
                <a:off x="1780451" y="276135"/>
                <a:ext cx="672641" cy="862965"/>
              </a:xfrm>
              <a:custGeom>
                <a:avLst/>
                <a:gdLst>
                  <a:gd name="csX0" fmla="*/ 672641 w 672641"/>
                  <a:gd name="csY0" fmla="*/ 236538 h 862965"/>
                  <a:gd name="csX1" fmla="*/ 594034 w 672641"/>
                  <a:gd name="csY1" fmla="*/ 862965 h 862965"/>
                  <a:gd name="csX2" fmla="*/ 0 w 672641"/>
                  <a:gd name="csY2" fmla="*/ 770096 h 862965"/>
                  <a:gd name="csX3" fmla="*/ 130086 w 672641"/>
                  <a:gd name="csY3" fmla="*/ 0 h 862965"/>
                  <a:gd name="csX4" fmla="*/ 467200 w 672641"/>
                  <a:gd name="csY4" fmla="*/ 40799 h 862965"/>
                  <a:gd name="csX5" fmla="*/ 443007 w 672641"/>
                  <a:gd name="csY5" fmla="*/ 204073 h 862965"/>
                  <a:gd name="csX6" fmla="*/ 672641 w 672641"/>
                  <a:gd name="csY6" fmla="*/ 236617 h 8629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72641" h="862965">
                    <a:moveTo>
                      <a:pt x="672641" y="236538"/>
                    </a:moveTo>
                    <a:lnTo>
                      <a:pt x="594034" y="862965"/>
                    </a:lnTo>
                    <a:cubicBezTo>
                      <a:pt x="393194" y="838914"/>
                      <a:pt x="190529" y="808196"/>
                      <a:pt x="0" y="770096"/>
                    </a:cubicBezTo>
                    <a:lnTo>
                      <a:pt x="130086" y="0"/>
                    </a:lnTo>
                    <a:cubicBezTo>
                      <a:pt x="238835" y="16113"/>
                      <a:pt x="351788" y="30004"/>
                      <a:pt x="467200" y="40799"/>
                    </a:cubicBezTo>
                    <a:lnTo>
                      <a:pt x="443007" y="204073"/>
                    </a:lnTo>
                    <a:cubicBezTo>
                      <a:pt x="443007" y="204073"/>
                      <a:pt x="538034" y="218599"/>
                      <a:pt x="672641" y="236617"/>
                    </a:cubicBezTo>
                    <a:close/>
                  </a:path>
                </a:pathLst>
              </a:custGeom>
              <a:solidFill>
                <a:srgbClr val="B3B3B3"/>
              </a:solidFill>
              <a:ln w="6350" cap="flat">
                <a:solidFill>
                  <a:srgbClr val="FFFFFF"/>
                </a:solidFill>
                <a:prstDash val="solid"/>
                <a:miter/>
              </a:ln>
            </p:spPr>
            <p:txBody>
              <a:bodyPr/>
              <a:lstStyle/>
              <a:p>
                <a:endParaRPr lang="en-US"/>
              </a:p>
            </p:txBody>
          </p:sp>
          <p:sp>
            <p:nvSpPr>
              <p:cNvPr id="1428" name="Freeform 1427">
                <a:extLst>
                  <a:ext uri="{FF2B5EF4-FFF2-40B4-BE49-F238E27FC236}">
                    <a16:creationId xmlns:a16="http://schemas.microsoft.com/office/drawing/2014/main" id="{14867995-2701-E3CD-3F63-2A7335611E7B}"/>
                  </a:ext>
                </a:extLst>
              </p:cNvPr>
              <p:cNvSpPr/>
              <p:nvPr/>
            </p:nvSpPr>
            <p:spPr>
              <a:xfrm>
                <a:off x="4667810" y="1166167"/>
                <a:ext cx="985403" cy="355044"/>
              </a:xfrm>
              <a:custGeom>
                <a:avLst/>
                <a:gdLst>
                  <a:gd name="csX0" fmla="*/ 985403 w 985403"/>
                  <a:gd name="csY0" fmla="*/ 69453 h 355044"/>
                  <a:gd name="csX1" fmla="*/ 978978 w 985403"/>
                  <a:gd name="csY1" fmla="*/ 81280 h 355044"/>
                  <a:gd name="csX2" fmla="*/ 965018 w 985403"/>
                  <a:gd name="csY2" fmla="*/ 89059 h 355044"/>
                  <a:gd name="csX3" fmla="*/ 953834 w 985403"/>
                  <a:gd name="csY3" fmla="*/ 99616 h 355044"/>
                  <a:gd name="csX4" fmla="*/ 945743 w 985403"/>
                  <a:gd name="csY4" fmla="*/ 109855 h 355044"/>
                  <a:gd name="csX5" fmla="*/ 934718 w 985403"/>
                  <a:gd name="csY5" fmla="*/ 116522 h 355044"/>
                  <a:gd name="csX6" fmla="*/ 922264 w 985403"/>
                  <a:gd name="csY6" fmla="*/ 117237 h 355044"/>
                  <a:gd name="csX7" fmla="*/ 920757 w 985403"/>
                  <a:gd name="csY7" fmla="*/ 106998 h 355044"/>
                  <a:gd name="csX8" fmla="*/ 917108 w 985403"/>
                  <a:gd name="csY8" fmla="*/ 91519 h 355044"/>
                  <a:gd name="csX9" fmla="*/ 901640 w 985403"/>
                  <a:gd name="csY9" fmla="*/ 106998 h 355044"/>
                  <a:gd name="csX10" fmla="*/ 894343 w 985403"/>
                  <a:gd name="csY10" fmla="*/ 129778 h 355044"/>
                  <a:gd name="csX11" fmla="*/ 878955 w 985403"/>
                  <a:gd name="csY11" fmla="*/ 148114 h 355044"/>
                  <a:gd name="csX12" fmla="*/ 857617 w 985403"/>
                  <a:gd name="csY12" fmla="*/ 156924 h 355044"/>
                  <a:gd name="csX13" fmla="*/ 848019 w 985403"/>
                  <a:gd name="csY13" fmla="*/ 166449 h 355044"/>
                  <a:gd name="csX14" fmla="*/ 845085 w 985403"/>
                  <a:gd name="csY14" fmla="*/ 171609 h 355044"/>
                  <a:gd name="csX15" fmla="*/ 839215 w 985403"/>
                  <a:gd name="csY15" fmla="*/ 175260 h 355044"/>
                  <a:gd name="csX16" fmla="*/ 827476 w 985403"/>
                  <a:gd name="csY16" fmla="*/ 178911 h 355044"/>
                  <a:gd name="csX17" fmla="*/ 816450 w 985403"/>
                  <a:gd name="csY17" fmla="*/ 181134 h 355044"/>
                  <a:gd name="csX18" fmla="*/ 803996 w 985403"/>
                  <a:gd name="csY18" fmla="*/ 182642 h 355044"/>
                  <a:gd name="csX19" fmla="*/ 793685 w 985403"/>
                  <a:gd name="csY19" fmla="*/ 187801 h 355044"/>
                  <a:gd name="csX20" fmla="*/ 776789 w 985403"/>
                  <a:gd name="csY20" fmla="*/ 209074 h 355044"/>
                  <a:gd name="csX21" fmla="*/ 764336 w 985403"/>
                  <a:gd name="csY21" fmla="*/ 228203 h 355044"/>
                  <a:gd name="csX22" fmla="*/ 746727 w 985403"/>
                  <a:gd name="csY22" fmla="*/ 244396 h 355044"/>
                  <a:gd name="csX23" fmla="*/ 747441 w 985403"/>
                  <a:gd name="csY23" fmla="*/ 255429 h 355044"/>
                  <a:gd name="csX24" fmla="*/ 742285 w 985403"/>
                  <a:gd name="csY24" fmla="*/ 264954 h 355044"/>
                  <a:gd name="csX25" fmla="*/ 740778 w 985403"/>
                  <a:gd name="csY25" fmla="*/ 279638 h 355044"/>
                  <a:gd name="csX26" fmla="*/ 741095 w 985403"/>
                  <a:gd name="csY26" fmla="*/ 287814 h 355044"/>
                  <a:gd name="csX27" fmla="*/ 580629 w 985403"/>
                  <a:gd name="csY27" fmla="*/ 307102 h 355044"/>
                  <a:gd name="csX28" fmla="*/ 262711 w 985403"/>
                  <a:gd name="csY28" fmla="*/ 336232 h 355044"/>
                  <a:gd name="csX29" fmla="*/ 0 w 985403"/>
                  <a:gd name="csY29" fmla="*/ 355044 h 355044"/>
                  <a:gd name="csX30" fmla="*/ 1428 w 985403"/>
                  <a:gd name="csY30" fmla="*/ 353219 h 355044"/>
                  <a:gd name="csX31" fmla="*/ 20544 w 985403"/>
                  <a:gd name="csY31" fmla="*/ 340042 h 355044"/>
                  <a:gd name="csX32" fmla="*/ 24193 w 985403"/>
                  <a:gd name="csY32" fmla="*/ 320199 h 355044"/>
                  <a:gd name="csX33" fmla="*/ 22289 w 985403"/>
                  <a:gd name="csY33" fmla="*/ 297656 h 355044"/>
                  <a:gd name="csX34" fmla="*/ 32045 w 985403"/>
                  <a:gd name="csY34" fmla="*/ 280749 h 355044"/>
                  <a:gd name="csX35" fmla="*/ 36487 w 985403"/>
                  <a:gd name="csY35" fmla="*/ 255905 h 355044"/>
                  <a:gd name="csX36" fmla="*/ 45927 w 985403"/>
                  <a:gd name="csY36" fmla="*/ 237887 h 355044"/>
                  <a:gd name="csX37" fmla="*/ 68771 w 985403"/>
                  <a:gd name="csY37" fmla="*/ 192246 h 355044"/>
                  <a:gd name="csX38" fmla="*/ 69326 w 985403"/>
                  <a:gd name="csY38" fmla="*/ 184944 h 355044"/>
                  <a:gd name="csX39" fmla="*/ 70358 w 985403"/>
                  <a:gd name="csY39" fmla="*/ 139859 h 355044"/>
                  <a:gd name="csX40" fmla="*/ 78924 w 985403"/>
                  <a:gd name="csY40" fmla="*/ 121999 h 355044"/>
                  <a:gd name="csX41" fmla="*/ 80432 w 985403"/>
                  <a:gd name="csY41" fmla="*/ 118348 h 355044"/>
                  <a:gd name="csX42" fmla="*/ 80828 w 985403"/>
                  <a:gd name="csY42" fmla="*/ 116999 h 355044"/>
                  <a:gd name="csX43" fmla="*/ 81542 w 985403"/>
                  <a:gd name="csY43" fmla="*/ 114379 h 355044"/>
                  <a:gd name="csX44" fmla="*/ 263187 w 985403"/>
                  <a:gd name="csY44" fmla="*/ 109458 h 355044"/>
                  <a:gd name="csX45" fmla="*/ 265170 w 985403"/>
                  <a:gd name="csY45" fmla="*/ 71279 h 355044"/>
                  <a:gd name="csX46" fmla="*/ 743395 w 985403"/>
                  <a:gd name="csY46" fmla="*/ 31591 h 355044"/>
                  <a:gd name="csX47" fmla="*/ 941856 w 985403"/>
                  <a:gd name="csY47" fmla="*/ 4763 h 355044"/>
                  <a:gd name="csX48" fmla="*/ 950185 w 985403"/>
                  <a:gd name="csY48" fmla="*/ 3572 h 355044"/>
                  <a:gd name="csX49" fmla="*/ 975092 w 985403"/>
                  <a:gd name="csY49" fmla="*/ 0 h 355044"/>
                  <a:gd name="csX50" fmla="*/ 985403 w 985403"/>
                  <a:gd name="csY50" fmla="*/ 69294 h 3550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985403" h="355044">
                    <a:moveTo>
                      <a:pt x="985403" y="69453"/>
                    </a:moveTo>
                    <a:cubicBezTo>
                      <a:pt x="979454" y="72866"/>
                      <a:pt x="982468" y="76597"/>
                      <a:pt x="978978" y="81280"/>
                    </a:cubicBezTo>
                    <a:cubicBezTo>
                      <a:pt x="976519" y="84534"/>
                      <a:pt x="968746" y="86995"/>
                      <a:pt x="965018" y="89059"/>
                    </a:cubicBezTo>
                    <a:cubicBezTo>
                      <a:pt x="959069" y="92392"/>
                      <a:pt x="958037" y="94377"/>
                      <a:pt x="953834" y="99616"/>
                    </a:cubicBezTo>
                    <a:cubicBezTo>
                      <a:pt x="950899" y="103267"/>
                      <a:pt x="949392" y="106918"/>
                      <a:pt x="945743" y="109855"/>
                    </a:cubicBezTo>
                    <a:cubicBezTo>
                      <a:pt x="942094" y="112792"/>
                      <a:pt x="938366" y="115014"/>
                      <a:pt x="934718" y="116522"/>
                    </a:cubicBezTo>
                    <a:cubicBezTo>
                      <a:pt x="931069" y="118745"/>
                      <a:pt x="925199" y="120174"/>
                      <a:pt x="922264" y="117237"/>
                    </a:cubicBezTo>
                    <a:cubicBezTo>
                      <a:pt x="920043" y="115014"/>
                      <a:pt x="920757" y="109855"/>
                      <a:pt x="920757" y="106998"/>
                    </a:cubicBezTo>
                    <a:cubicBezTo>
                      <a:pt x="920757" y="103346"/>
                      <a:pt x="925913" y="89376"/>
                      <a:pt x="917108" y="91519"/>
                    </a:cubicBezTo>
                    <a:cubicBezTo>
                      <a:pt x="910445" y="93742"/>
                      <a:pt x="904575" y="101044"/>
                      <a:pt x="901640" y="106998"/>
                    </a:cubicBezTo>
                    <a:cubicBezTo>
                      <a:pt x="898706" y="114379"/>
                      <a:pt x="895771" y="122396"/>
                      <a:pt x="894343" y="129778"/>
                    </a:cubicBezTo>
                    <a:cubicBezTo>
                      <a:pt x="892836" y="137160"/>
                      <a:pt x="886966" y="145971"/>
                      <a:pt x="878955" y="148114"/>
                    </a:cubicBezTo>
                    <a:cubicBezTo>
                      <a:pt x="871578" y="150336"/>
                      <a:pt x="863487" y="152559"/>
                      <a:pt x="857617" y="156924"/>
                    </a:cubicBezTo>
                    <a:cubicBezTo>
                      <a:pt x="853969" y="159147"/>
                      <a:pt x="850241" y="163592"/>
                      <a:pt x="848019" y="166449"/>
                    </a:cubicBezTo>
                    <a:cubicBezTo>
                      <a:pt x="846592" y="168672"/>
                      <a:pt x="846592" y="170101"/>
                      <a:pt x="845085" y="171609"/>
                    </a:cubicBezTo>
                    <a:cubicBezTo>
                      <a:pt x="842864" y="173037"/>
                      <a:pt x="840722" y="173831"/>
                      <a:pt x="839215" y="175260"/>
                    </a:cubicBezTo>
                    <a:cubicBezTo>
                      <a:pt x="835566" y="178197"/>
                      <a:pt x="831838" y="178911"/>
                      <a:pt x="827476" y="178911"/>
                    </a:cubicBezTo>
                    <a:cubicBezTo>
                      <a:pt x="823113" y="178911"/>
                      <a:pt x="820099" y="179626"/>
                      <a:pt x="816450" y="181134"/>
                    </a:cubicBezTo>
                    <a:cubicBezTo>
                      <a:pt x="812087" y="181848"/>
                      <a:pt x="808359" y="182642"/>
                      <a:pt x="803996" y="182642"/>
                    </a:cubicBezTo>
                    <a:cubicBezTo>
                      <a:pt x="799555" y="183356"/>
                      <a:pt x="797413" y="185579"/>
                      <a:pt x="793685" y="187801"/>
                    </a:cubicBezTo>
                    <a:cubicBezTo>
                      <a:pt x="786387" y="192961"/>
                      <a:pt x="781231" y="201057"/>
                      <a:pt x="776789" y="209074"/>
                    </a:cubicBezTo>
                    <a:cubicBezTo>
                      <a:pt x="773141" y="214947"/>
                      <a:pt x="770206" y="223044"/>
                      <a:pt x="764336" y="228203"/>
                    </a:cubicBezTo>
                    <a:cubicBezTo>
                      <a:pt x="758466" y="234077"/>
                      <a:pt x="749662" y="234871"/>
                      <a:pt x="746727" y="244396"/>
                    </a:cubicBezTo>
                    <a:cubicBezTo>
                      <a:pt x="745220" y="248047"/>
                      <a:pt x="747441" y="250984"/>
                      <a:pt x="747441" y="255429"/>
                    </a:cubicBezTo>
                    <a:cubicBezTo>
                      <a:pt x="747441" y="260588"/>
                      <a:pt x="744506" y="261302"/>
                      <a:pt x="742285" y="264954"/>
                    </a:cubicBezTo>
                    <a:cubicBezTo>
                      <a:pt x="739350" y="268605"/>
                      <a:pt x="740778" y="275987"/>
                      <a:pt x="740778" y="279638"/>
                    </a:cubicBezTo>
                    <a:cubicBezTo>
                      <a:pt x="740778" y="282416"/>
                      <a:pt x="740936" y="285115"/>
                      <a:pt x="741095" y="287814"/>
                    </a:cubicBezTo>
                    <a:cubicBezTo>
                      <a:pt x="691440" y="294640"/>
                      <a:pt x="636867" y="301069"/>
                      <a:pt x="580629" y="307102"/>
                    </a:cubicBezTo>
                    <a:cubicBezTo>
                      <a:pt x="473784" y="318611"/>
                      <a:pt x="360831" y="328454"/>
                      <a:pt x="262711" y="336232"/>
                    </a:cubicBezTo>
                    <a:cubicBezTo>
                      <a:pt x="131831" y="346631"/>
                      <a:pt x="27445" y="353377"/>
                      <a:pt x="0" y="355044"/>
                    </a:cubicBezTo>
                    <a:cubicBezTo>
                      <a:pt x="476" y="354409"/>
                      <a:pt x="952" y="353854"/>
                      <a:pt x="1428" y="353219"/>
                    </a:cubicBezTo>
                    <a:cubicBezTo>
                      <a:pt x="6901" y="346789"/>
                      <a:pt x="14912" y="345837"/>
                      <a:pt x="20544" y="340042"/>
                    </a:cubicBezTo>
                    <a:cubicBezTo>
                      <a:pt x="26731" y="333693"/>
                      <a:pt x="25065" y="328533"/>
                      <a:pt x="24193" y="320199"/>
                    </a:cubicBezTo>
                    <a:cubicBezTo>
                      <a:pt x="23400" y="312579"/>
                      <a:pt x="21972" y="305197"/>
                      <a:pt x="22289" y="297656"/>
                    </a:cubicBezTo>
                    <a:cubicBezTo>
                      <a:pt x="22606" y="287893"/>
                      <a:pt x="26335" y="287417"/>
                      <a:pt x="32045" y="280749"/>
                    </a:cubicBezTo>
                    <a:cubicBezTo>
                      <a:pt x="38550" y="273209"/>
                      <a:pt x="34980" y="264874"/>
                      <a:pt x="36487" y="255905"/>
                    </a:cubicBezTo>
                    <a:cubicBezTo>
                      <a:pt x="37836" y="248047"/>
                      <a:pt x="41326" y="243840"/>
                      <a:pt x="45927" y="237887"/>
                    </a:cubicBezTo>
                    <a:cubicBezTo>
                      <a:pt x="55762" y="224949"/>
                      <a:pt x="66312" y="208915"/>
                      <a:pt x="68771" y="192246"/>
                    </a:cubicBezTo>
                    <a:cubicBezTo>
                      <a:pt x="69168" y="189865"/>
                      <a:pt x="69326" y="187404"/>
                      <a:pt x="69326" y="184944"/>
                    </a:cubicBezTo>
                    <a:cubicBezTo>
                      <a:pt x="69326" y="168751"/>
                      <a:pt x="67978" y="155972"/>
                      <a:pt x="70358" y="139859"/>
                    </a:cubicBezTo>
                    <a:cubicBezTo>
                      <a:pt x="71548" y="131524"/>
                      <a:pt x="75117" y="128905"/>
                      <a:pt x="78924" y="121999"/>
                    </a:cubicBezTo>
                    <a:cubicBezTo>
                      <a:pt x="79559" y="120888"/>
                      <a:pt x="80035" y="119618"/>
                      <a:pt x="80432" y="118348"/>
                    </a:cubicBezTo>
                    <a:cubicBezTo>
                      <a:pt x="80590" y="117872"/>
                      <a:pt x="80749" y="117475"/>
                      <a:pt x="80828" y="116999"/>
                    </a:cubicBezTo>
                    <a:cubicBezTo>
                      <a:pt x="81066" y="116126"/>
                      <a:pt x="81304" y="115252"/>
                      <a:pt x="81542" y="114379"/>
                    </a:cubicBezTo>
                    <a:cubicBezTo>
                      <a:pt x="123899" y="114221"/>
                      <a:pt x="263187" y="109458"/>
                      <a:pt x="263187" y="109458"/>
                    </a:cubicBezTo>
                    <a:lnTo>
                      <a:pt x="265170" y="71279"/>
                    </a:lnTo>
                    <a:cubicBezTo>
                      <a:pt x="381533" y="71834"/>
                      <a:pt x="555484" y="55324"/>
                      <a:pt x="743395" y="31591"/>
                    </a:cubicBezTo>
                    <a:cubicBezTo>
                      <a:pt x="808438" y="23416"/>
                      <a:pt x="875227" y="14287"/>
                      <a:pt x="941856" y="4763"/>
                    </a:cubicBezTo>
                    <a:cubicBezTo>
                      <a:pt x="944633" y="4366"/>
                      <a:pt x="947409" y="3969"/>
                      <a:pt x="950185" y="3572"/>
                    </a:cubicBezTo>
                    <a:cubicBezTo>
                      <a:pt x="958514" y="2381"/>
                      <a:pt x="966842" y="1191"/>
                      <a:pt x="975092" y="0"/>
                    </a:cubicBezTo>
                    <a:lnTo>
                      <a:pt x="985403" y="69294"/>
                    </a:lnTo>
                    <a:close/>
                  </a:path>
                </a:pathLst>
              </a:custGeom>
              <a:solidFill>
                <a:srgbClr val="B3B3B3"/>
              </a:solidFill>
              <a:ln w="6350" cap="flat">
                <a:solidFill>
                  <a:srgbClr val="FFFFFF"/>
                </a:solidFill>
                <a:prstDash val="solid"/>
                <a:miter/>
              </a:ln>
            </p:spPr>
            <p:txBody>
              <a:bodyPr/>
              <a:lstStyle/>
              <a:p>
                <a:endParaRPr lang="en-US"/>
              </a:p>
            </p:txBody>
          </p:sp>
        </p:grpSp>
        <p:grpSp>
          <p:nvGrpSpPr>
            <p:cNvPr id="1323" name="Graphic 1">
              <a:extLst>
                <a:ext uri="{FF2B5EF4-FFF2-40B4-BE49-F238E27FC236}">
                  <a16:creationId xmlns:a16="http://schemas.microsoft.com/office/drawing/2014/main" id="{2A44E64D-5B1F-2FF4-83B1-CF5E5A332FFD}"/>
                </a:ext>
              </a:extLst>
            </p:cNvPr>
            <p:cNvGrpSpPr/>
            <p:nvPr/>
          </p:nvGrpSpPr>
          <p:grpSpPr>
            <a:xfrm>
              <a:off x="1133510" y="-129867"/>
              <a:ext cx="5694532" cy="2241547"/>
              <a:chOff x="1133510" y="-129867"/>
              <a:chExt cx="5694532" cy="2241547"/>
            </a:xfrm>
            <a:solidFill>
              <a:srgbClr val="B3B3B3"/>
            </a:solidFill>
          </p:grpSpPr>
          <p:sp>
            <p:nvSpPr>
              <p:cNvPr id="1411" name="Freeform 1410">
                <a:extLst>
                  <a:ext uri="{FF2B5EF4-FFF2-40B4-BE49-F238E27FC236}">
                    <a16:creationId xmlns:a16="http://schemas.microsoft.com/office/drawing/2014/main" id="{1637020E-2C7A-2F17-E57A-EB877DCC4C53}"/>
                  </a:ext>
                </a:extLst>
              </p:cNvPr>
              <p:cNvSpPr/>
              <p:nvPr/>
            </p:nvSpPr>
            <p:spPr>
              <a:xfrm>
                <a:off x="2266846" y="1139021"/>
                <a:ext cx="840404" cy="870981"/>
              </a:xfrm>
              <a:custGeom>
                <a:avLst/>
                <a:gdLst>
                  <a:gd name="csX0" fmla="*/ 840326 w 840404"/>
                  <a:gd name="csY0" fmla="*/ 64453 h 870981"/>
                  <a:gd name="csX1" fmla="*/ 835566 w 840404"/>
                  <a:gd name="csY1" fmla="*/ 147161 h 870981"/>
                  <a:gd name="csX2" fmla="*/ 796461 w 840404"/>
                  <a:gd name="csY2" fmla="*/ 828993 h 870981"/>
                  <a:gd name="csX3" fmla="*/ 320932 w 840404"/>
                  <a:gd name="csY3" fmla="*/ 800656 h 870981"/>
                  <a:gd name="csX4" fmla="*/ 321170 w 840404"/>
                  <a:gd name="csY4" fmla="*/ 801370 h 870981"/>
                  <a:gd name="csX5" fmla="*/ 322677 w 840404"/>
                  <a:gd name="csY5" fmla="*/ 804545 h 870981"/>
                  <a:gd name="csX6" fmla="*/ 322915 w 840404"/>
                  <a:gd name="csY6" fmla="*/ 805498 h 870981"/>
                  <a:gd name="csX7" fmla="*/ 323629 w 840404"/>
                  <a:gd name="csY7" fmla="*/ 806768 h 870981"/>
                  <a:gd name="csX8" fmla="*/ 324898 w 840404"/>
                  <a:gd name="csY8" fmla="*/ 808673 h 870981"/>
                  <a:gd name="csX9" fmla="*/ 327357 w 840404"/>
                  <a:gd name="csY9" fmla="*/ 809943 h 870981"/>
                  <a:gd name="csX10" fmla="*/ 329578 w 840404"/>
                  <a:gd name="csY10" fmla="*/ 811689 h 870981"/>
                  <a:gd name="csX11" fmla="*/ 332989 w 840404"/>
                  <a:gd name="csY11" fmla="*/ 815896 h 870981"/>
                  <a:gd name="csX12" fmla="*/ 332513 w 840404"/>
                  <a:gd name="csY12" fmla="*/ 817324 h 870981"/>
                  <a:gd name="csX13" fmla="*/ 107004 w 840404"/>
                  <a:gd name="csY13" fmla="*/ 793591 h 870981"/>
                  <a:gd name="csX14" fmla="*/ 107004 w 840404"/>
                  <a:gd name="csY14" fmla="*/ 794068 h 870981"/>
                  <a:gd name="csX15" fmla="*/ 102641 w 840404"/>
                  <a:gd name="csY15" fmla="*/ 870506 h 870981"/>
                  <a:gd name="csX16" fmla="*/ 102641 w 840404"/>
                  <a:gd name="csY16" fmla="*/ 870982 h 870981"/>
                  <a:gd name="csX17" fmla="*/ 0 w 840404"/>
                  <a:gd name="csY17" fmla="*/ 858441 h 870981"/>
                  <a:gd name="csX18" fmla="*/ 107718 w 840404"/>
                  <a:gd name="csY18" fmla="*/ 0 h 870981"/>
                  <a:gd name="csX19" fmla="*/ 840405 w 840404"/>
                  <a:gd name="csY19" fmla="*/ 64373 h 8709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840404" h="870981">
                    <a:moveTo>
                      <a:pt x="840326" y="64453"/>
                    </a:moveTo>
                    <a:lnTo>
                      <a:pt x="835566" y="147161"/>
                    </a:lnTo>
                    <a:lnTo>
                      <a:pt x="796461" y="828993"/>
                    </a:lnTo>
                    <a:lnTo>
                      <a:pt x="320932" y="800656"/>
                    </a:lnTo>
                    <a:lnTo>
                      <a:pt x="321170" y="801370"/>
                    </a:lnTo>
                    <a:cubicBezTo>
                      <a:pt x="321408" y="802640"/>
                      <a:pt x="322122" y="803355"/>
                      <a:pt x="322677" y="804545"/>
                    </a:cubicBezTo>
                    <a:cubicBezTo>
                      <a:pt x="322915" y="804783"/>
                      <a:pt x="322677" y="805260"/>
                      <a:pt x="322915" y="805498"/>
                    </a:cubicBezTo>
                    <a:cubicBezTo>
                      <a:pt x="322915" y="805974"/>
                      <a:pt x="323391" y="806450"/>
                      <a:pt x="323629" y="806768"/>
                    </a:cubicBezTo>
                    <a:cubicBezTo>
                      <a:pt x="323867" y="807482"/>
                      <a:pt x="324343" y="808196"/>
                      <a:pt x="324898" y="808673"/>
                    </a:cubicBezTo>
                    <a:cubicBezTo>
                      <a:pt x="325612" y="809149"/>
                      <a:pt x="326564" y="809387"/>
                      <a:pt x="327357" y="809943"/>
                    </a:cubicBezTo>
                    <a:cubicBezTo>
                      <a:pt x="328071" y="810419"/>
                      <a:pt x="328864" y="810895"/>
                      <a:pt x="329578" y="811689"/>
                    </a:cubicBezTo>
                    <a:cubicBezTo>
                      <a:pt x="331085" y="812721"/>
                      <a:pt x="333544" y="813673"/>
                      <a:pt x="332989" y="815896"/>
                    </a:cubicBezTo>
                    <a:cubicBezTo>
                      <a:pt x="332751" y="816610"/>
                      <a:pt x="332592" y="817007"/>
                      <a:pt x="332513" y="817324"/>
                    </a:cubicBezTo>
                    <a:lnTo>
                      <a:pt x="107004" y="793591"/>
                    </a:lnTo>
                    <a:lnTo>
                      <a:pt x="107004" y="794068"/>
                    </a:lnTo>
                    <a:lnTo>
                      <a:pt x="102641" y="870506"/>
                    </a:lnTo>
                    <a:lnTo>
                      <a:pt x="102641" y="870982"/>
                    </a:lnTo>
                    <a:lnTo>
                      <a:pt x="0" y="858441"/>
                    </a:lnTo>
                    <a:lnTo>
                      <a:pt x="107718" y="0"/>
                    </a:lnTo>
                    <a:cubicBezTo>
                      <a:pt x="358768" y="30163"/>
                      <a:pt x="609740" y="50562"/>
                      <a:pt x="840405" y="64373"/>
                    </a:cubicBezTo>
                    <a:close/>
                  </a:path>
                </a:pathLst>
              </a:custGeom>
              <a:solidFill>
                <a:srgbClr val="B3B3B3"/>
              </a:solidFill>
              <a:ln w="6350" cap="flat">
                <a:solidFill>
                  <a:srgbClr val="FFFFFF"/>
                </a:solidFill>
                <a:prstDash val="solid"/>
                <a:miter/>
              </a:ln>
            </p:spPr>
            <p:txBody>
              <a:bodyPr/>
              <a:lstStyle/>
              <a:p>
                <a:endParaRPr lang="en-US"/>
              </a:p>
            </p:txBody>
          </p:sp>
          <p:sp>
            <p:nvSpPr>
              <p:cNvPr id="1412" name="Freeform 1411">
                <a:extLst>
                  <a:ext uri="{FF2B5EF4-FFF2-40B4-BE49-F238E27FC236}">
                    <a16:creationId xmlns:a16="http://schemas.microsoft.com/office/drawing/2014/main" id="{6D48E13E-4677-A8C1-793D-4DAF8F6BE1D6}"/>
                  </a:ext>
                </a:extLst>
              </p:cNvPr>
              <p:cNvSpPr/>
              <p:nvPr/>
            </p:nvSpPr>
            <p:spPr>
              <a:xfrm>
                <a:off x="6456179" y="-77162"/>
                <a:ext cx="371862" cy="220106"/>
              </a:xfrm>
              <a:custGeom>
                <a:avLst/>
                <a:gdLst>
                  <a:gd name="csX0" fmla="*/ 371380 w 371862"/>
                  <a:gd name="csY0" fmla="*/ 182880 h 220106"/>
                  <a:gd name="csX1" fmla="*/ 355437 w 371862"/>
                  <a:gd name="csY1" fmla="*/ 203438 h 220106"/>
                  <a:gd name="csX2" fmla="*/ 335131 w 371862"/>
                  <a:gd name="csY2" fmla="*/ 189468 h 220106"/>
                  <a:gd name="csX3" fmla="*/ 320377 w 371862"/>
                  <a:gd name="csY3" fmla="*/ 186214 h 220106"/>
                  <a:gd name="csX4" fmla="*/ 304037 w 371862"/>
                  <a:gd name="csY4" fmla="*/ 208201 h 220106"/>
                  <a:gd name="csX5" fmla="*/ 302451 w 371862"/>
                  <a:gd name="csY5" fmla="*/ 220107 h 220106"/>
                  <a:gd name="csX6" fmla="*/ 251764 w 371862"/>
                  <a:gd name="csY6" fmla="*/ 154543 h 220106"/>
                  <a:gd name="csX7" fmla="*/ 197588 w 371862"/>
                  <a:gd name="csY7" fmla="*/ 164068 h 220106"/>
                  <a:gd name="csX8" fmla="*/ 0 w 371862"/>
                  <a:gd name="csY8" fmla="*/ 209471 h 220106"/>
                  <a:gd name="csX9" fmla="*/ 793 w 371862"/>
                  <a:gd name="csY9" fmla="*/ 203041 h 220106"/>
                  <a:gd name="csX10" fmla="*/ 1348 w 371862"/>
                  <a:gd name="csY10" fmla="*/ 192008 h 220106"/>
                  <a:gd name="csX11" fmla="*/ 4283 w 371862"/>
                  <a:gd name="csY11" fmla="*/ 168513 h 220106"/>
                  <a:gd name="csX12" fmla="*/ 2855 w 371862"/>
                  <a:gd name="csY12" fmla="*/ 108982 h 220106"/>
                  <a:gd name="csX13" fmla="*/ 2855 w 371862"/>
                  <a:gd name="csY13" fmla="*/ 108744 h 220106"/>
                  <a:gd name="csX14" fmla="*/ 2855 w 371862"/>
                  <a:gd name="csY14" fmla="*/ 108744 h 220106"/>
                  <a:gd name="csX15" fmla="*/ 89712 w 371862"/>
                  <a:gd name="csY15" fmla="*/ 90329 h 220106"/>
                  <a:gd name="csX16" fmla="*/ 211152 w 371862"/>
                  <a:gd name="csY16" fmla="*/ 60484 h 220106"/>
                  <a:gd name="csX17" fmla="*/ 224716 w 371862"/>
                  <a:gd name="csY17" fmla="*/ 52387 h 220106"/>
                  <a:gd name="csX18" fmla="*/ 244546 w 371862"/>
                  <a:gd name="csY18" fmla="*/ 32544 h 220106"/>
                  <a:gd name="csX19" fmla="*/ 262155 w 371862"/>
                  <a:gd name="csY19" fmla="*/ 13414 h 220106"/>
                  <a:gd name="csX20" fmla="*/ 280082 w 371862"/>
                  <a:gd name="csY20" fmla="*/ 0 h 220106"/>
                  <a:gd name="csX21" fmla="*/ 278178 w 371862"/>
                  <a:gd name="csY21" fmla="*/ 17066 h 220106"/>
                  <a:gd name="csX22" fmla="*/ 291504 w 371862"/>
                  <a:gd name="csY22" fmla="*/ 39449 h 220106"/>
                  <a:gd name="csX23" fmla="*/ 298960 w 371862"/>
                  <a:gd name="csY23" fmla="*/ 51753 h 220106"/>
                  <a:gd name="csX24" fmla="*/ 280320 w 371862"/>
                  <a:gd name="csY24" fmla="*/ 71834 h 220106"/>
                  <a:gd name="csX25" fmla="*/ 278257 w 371862"/>
                  <a:gd name="csY25" fmla="*/ 97949 h 220106"/>
                  <a:gd name="csX26" fmla="*/ 306258 w 371862"/>
                  <a:gd name="csY26" fmla="*/ 107236 h 220106"/>
                  <a:gd name="csX27" fmla="*/ 319821 w 371862"/>
                  <a:gd name="csY27" fmla="*/ 132715 h 220106"/>
                  <a:gd name="csX28" fmla="*/ 340683 w 371862"/>
                  <a:gd name="csY28" fmla="*/ 146764 h 220106"/>
                  <a:gd name="csX29" fmla="*/ 356706 w 371862"/>
                  <a:gd name="csY29" fmla="*/ 166529 h 220106"/>
                  <a:gd name="csX30" fmla="*/ 371539 w 371862"/>
                  <a:gd name="csY30" fmla="*/ 182959 h 2201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71862" h="220106">
                    <a:moveTo>
                      <a:pt x="371380" y="182880"/>
                    </a:moveTo>
                    <a:cubicBezTo>
                      <a:pt x="369873" y="190817"/>
                      <a:pt x="362575" y="199787"/>
                      <a:pt x="355437" y="203438"/>
                    </a:cubicBezTo>
                    <a:cubicBezTo>
                      <a:pt x="344491" y="208994"/>
                      <a:pt x="338938" y="198279"/>
                      <a:pt x="335131" y="189468"/>
                    </a:cubicBezTo>
                    <a:cubicBezTo>
                      <a:pt x="330213" y="178118"/>
                      <a:pt x="328309" y="175339"/>
                      <a:pt x="320377" y="186214"/>
                    </a:cubicBezTo>
                    <a:cubicBezTo>
                      <a:pt x="315301" y="193199"/>
                      <a:pt x="306575" y="199866"/>
                      <a:pt x="304037" y="208201"/>
                    </a:cubicBezTo>
                    <a:cubicBezTo>
                      <a:pt x="303164" y="211058"/>
                      <a:pt x="303005" y="215583"/>
                      <a:pt x="302451" y="220107"/>
                    </a:cubicBezTo>
                    <a:cubicBezTo>
                      <a:pt x="263345" y="190817"/>
                      <a:pt x="251764" y="154543"/>
                      <a:pt x="251764" y="154543"/>
                    </a:cubicBezTo>
                    <a:cubicBezTo>
                      <a:pt x="246926" y="154146"/>
                      <a:pt x="225826" y="158115"/>
                      <a:pt x="197588" y="164068"/>
                    </a:cubicBezTo>
                    <a:cubicBezTo>
                      <a:pt x="129848" y="178435"/>
                      <a:pt x="21416" y="204311"/>
                      <a:pt x="0" y="209471"/>
                    </a:cubicBezTo>
                    <a:cubicBezTo>
                      <a:pt x="397" y="207724"/>
                      <a:pt x="634" y="204867"/>
                      <a:pt x="793" y="203041"/>
                    </a:cubicBezTo>
                    <a:cubicBezTo>
                      <a:pt x="1190" y="199549"/>
                      <a:pt x="1190" y="195739"/>
                      <a:pt x="1348" y="192008"/>
                    </a:cubicBezTo>
                    <a:cubicBezTo>
                      <a:pt x="1824" y="183912"/>
                      <a:pt x="4283" y="176927"/>
                      <a:pt x="4283" y="168513"/>
                    </a:cubicBezTo>
                    <a:cubicBezTo>
                      <a:pt x="4283" y="148114"/>
                      <a:pt x="6187" y="129222"/>
                      <a:pt x="2855" y="108982"/>
                    </a:cubicBezTo>
                    <a:cubicBezTo>
                      <a:pt x="2855" y="108982"/>
                      <a:pt x="2855" y="108823"/>
                      <a:pt x="2855" y="108744"/>
                    </a:cubicBezTo>
                    <a:lnTo>
                      <a:pt x="2855" y="108744"/>
                    </a:lnTo>
                    <a:cubicBezTo>
                      <a:pt x="16895" y="105807"/>
                      <a:pt x="51876" y="98584"/>
                      <a:pt x="89712" y="90329"/>
                    </a:cubicBezTo>
                    <a:cubicBezTo>
                      <a:pt x="137860" y="79772"/>
                      <a:pt x="190767" y="67548"/>
                      <a:pt x="211152" y="60484"/>
                    </a:cubicBezTo>
                    <a:cubicBezTo>
                      <a:pt x="216228" y="60881"/>
                      <a:pt x="221860" y="55959"/>
                      <a:pt x="224716" y="52387"/>
                    </a:cubicBezTo>
                    <a:cubicBezTo>
                      <a:pt x="230585" y="45799"/>
                      <a:pt x="237963" y="39132"/>
                      <a:pt x="244546" y="32544"/>
                    </a:cubicBezTo>
                    <a:cubicBezTo>
                      <a:pt x="250416" y="26670"/>
                      <a:pt x="254858" y="19288"/>
                      <a:pt x="262155" y="13414"/>
                    </a:cubicBezTo>
                    <a:cubicBezTo>
                      <a:pt x="266677" y="10557"/>
                      <a:pt x="274133" y="4366"/>
                      <a:pt x="280082" y="0"/>
                    </a:cubicBezTo>
                    <a:cubicBezTo>
                      <a:pt x="278654" y="5477"/>
                      <a:pt x="277623" y="10874"/>
                      <a:pt x="278178" y="17066"/>
                    </a:cubicBezTo>
                    <a:cubicBezTo>
                      <a:pt x="279051" y="27226"/>
                      <a:pt x="281510" y="35401"/>
                      <a:pt x="291504" y="39449"/>
                    </a:cubicBezTo>
                    <a:cubicBezTo>
                      <a:pt x="298802" y="42386"/>
                      <a:pt x="309193" y="44291"/>
                      <a:pt x="298960" y="51753"/>
                    </a:cubicBezTo>
                    <a:cubicBezTo>
                      <a:pt x="289838" y="58499"/>
                      <a:pt x="283096" y="59849"/>
                      <a:pt x="280320" y="71834"/>
                    </a:cubicBezTo>
                    <a:cubicBezTo>
                      <a:pt x="278733" y="78581"/>
                      <a:pt x="272705" y="92154"/>
                      <a:pt x="278257" y="97949"/>
                    </a:cubicBezTo>
                    <a:cubicBezTo>
                      <a:pt x="284841" y="104775"/>
                      <a:pt x="298485" y="101521"/>
                      <a:pt x="306258" y="107236"/>
                    </a:cubicBezTo>
                    <a:cubicBezTo>
                      <a:pt x="314428" y="113268"/>
                      <a:pt x="314586" y="124778"/>
                      <a:pt x="319821" y="132715"/>
                    </a:cubicBezTo>
                    <a:cubicBezTo>
                      <a:pt x="324898" y="140494"/>
                      <a:pt x="334258" y="140653"/>
                      <a:pt x="340683" y="146764"/>
                    </a:cubicBezTo>
                    <a:cubicBezTo>
                      <a:pt x="347267" y="153035"/>
                      <a:pt x="347981" y="162401"/>
                      <a:pt x="356706" y="166529"/>
                    </a:cubicBezTo>
                    <a:cubicBezTo>
                      <a:pt x="364797" y="170339"/>
                      <a:pt x="373681" y="171529"/>
                      <a:pt x="371539" y="182959"/>
                    </a:cubicBezTo>
                    <a:close/>
                  </a:path>
                </a:pathLst>
              </a:custGeom>
              <a:solidFill>
                <a:srgbClr val="B3B3B3"/>
              </a:solidFill>
              <a:ln w="6350" cap="flat">
                <a:solidFill>
                  <a:srgbClr val="FFFFFF"/>
                </a:solidFill>
                <a:prstDash val="solid"/>
                <a:miter/>
              </a:ln>
            </p:spPr>
            <p:txBody>
              <a:bodyPr/>
              <a:lstStyle/>
              <a:p>
                <a:endParaRPr lang="en-US"/>
              </a:p>
            </p:txBody>
          </p:sp>
          <p:sp>
            <p:nvSpPr>
              <p:cNvPr id="1413" name="Freeform 1412">
                <a:extLst>
                  <a:ext uri="{FF2B5EF4-FFF2-40B4-BE49-F238E27FC236}">
                    <a16:creationId xmlns:a16="http://schemas.microsoft.com/office/drawing/2014/main" id="{F890F30B-07E6-5308-07E9-2B7283854BBB}"/>
                  </a:ext>
                </a:extLst>
              </p:cNvPr>
              <p:cNvSpPr/>
              <p:nvPr/>
            </p:nvSpPr>
            <p:spPr>
              <a:xfrm>
                <a:off x="5691129" y="187632"/>
                <a:ext cx="681237" cy="458469"/>
              </a:xfrm>
              <a:custGeom>
                <a:avLst/>
                <a:gdLst>
                  <a:gd name="csX0" fmla="*/ 680177 w 681237"/>
                  <a:gd name="csY0" fmla="*/ 288052 h 458469"/>
                  <a:gd name="csX1" fmla="*/ 675259 w 681237"/>
                  <a:gd name="csY1" fmla="*/ 294719 h 458469"/>
                  <a:gd name="csX2" fmla="*/ 674307 w 681237"/>
                  <a:gd name="csY2" fmla="*/ 302736 h 458469"/>
                  <a:gd name="csX3" fmla="*/ 662726 w 681237"/>
                  <a:gd name="csY3" fmla="*/ 313611 h 458469"/>
                  <a:gd name="csX4" fmla="*/ 653921 w 681237"/>
                  <a:gd name="csY4" fmla="*/ 324009 h 458469"/>
                  <a:gd name="csX5" fmla="*/ 642737 w 681237"/>
                  <a:gd name="csY5" fmla="*/ 334248 h 458469"/>
                  <a:gd name="csX6" fmla="*/ 637264 w 681237"/>
                  <a:gd name="csY6" fmla="*/ 339328 h 458469"/>
                  <a:gd name="csX7" fmla="*/ 633298 w 681237"/>
                  <a:gd name="csY7" fmla="*/ 337899 h 458469"/>
                  <a:gd name="csX8" fmla="*/ 617831 w 681237"/>
                  <a:gd name="csY8" fmla="*/ 334962 h 458469"/>
                  <a:gd name="csX9" fmla="*/ 603870 w 681237"/>
                  <a:gd name="csY9" fmla="*/ 336471 h 458469"/>
                  <a:gd name="csX10" fmla="*/ 588482 w 681237"/>
                  <a:gd name="csY10" fmla="*/ 344567 h 458469"/>
                  <a:gd name="csX11" fmla="*/ 581819 w 681237"/>
                  <a:gd name="csY11" fmla="*/ 349012 h 458469"/>
                  <a:gd name="csX12" fmla="*/ 580391 w 681237"/>
                  <a:gd name="csY12" fmla="*/ 355600 h 458469"/>
                  <a:gd name="csX13" fmla="*/ 573807 w 681237"/>
                  <a:gd name="csY13" fmla="*/ 360759 h 458469"/>
                  <a:gd name="csX14" fmla="*/ 569524 w 681237"/>
                  <a:gd name="csY14" fmla="*/ 366871 h 458469"/>
                  <a:gd name="csX15" fmla="*/ 170143 w 681237"/>
                  <a:gd name="csY15" fmla="*/ 438944 h 458469"/>
                  <a:gd name="csX16" fmla="*/ 61870 w 681237"/>
                  <a:gd name="csY16" fmla="*/ 458470 h 458469"/>
                  <a:gd name="csX17" fmla="*/ 37915 w 681237"/>
                  <a:gd name="csY17" fmla="*/ 315674 h 458469"/>
                  <a:gd name="csX18" fmla="*/ 0 w 681237"/>
                  <a:gd name="csY18" fmla="*/ 89773 h 458469"/>
                  <a:gd name="csX19" fmla="*/ 19989 w 681237"/>
                  <a:gd name="csY19" fmla="*/ 85169 h 458469"/>
                  <a:gd name="csX20" fmla="*/ 38709 w 681237"/>
                  <a:gd name="csY20" fmla="*/ 65722 h 458469"/>
                  <a:gd name="csX21" fmla="*/ 57032 w 681237"/>
                  <a:gd name="csY21" fmla="*/ 49530 h 458469"/>
                  <a:gd name="csX22" fmla="*/ 72578 w 681237"/>
                  <a:gd name="csY22" fmla="*/ 43259 h 458469"/>
                  <a:gd name="csX23" fmla="*/ 80986 w 681237"/>
                  <a:gd name="csY23" fmla="*/ 105807 h 458469"/>
                  <a:gd name="csX24" fmla="*/ 560005 w 681237"/>
                  <a:gd name="csY24" fmla="*/ 0 h 458469"/>
                  <a:gd name="csX25" fmla="*/ 563495 w 681237"/>
                  <a:gd name="csY25" fmla="*/ 635 h 458469"/>
                  <a:gd name="csX26" fmla="*/ 574521 w 681237"/>
                  <a:gd name="csY26" fmla="*/ 2858 h 458469"/>
                  <a:gd name="csX27" fmla="*/ 584833 w 681237"/>
                  <a:gd name="csY27" fmla="*/ 10239 h 458469"/>
                  <a:gd name="csX28" fmla="*/ 595065 w 681237"/>
                  <a:gd name="csY28" fmla="*/ 13176 h 458469"/>
                  <a:gd name="csX29" fmla="*/ 606091 w 681237"/>
                  <a:gd name="csY29" fmla="*/ 21987 h 458469"/>
                  <a:gd name="csX30" fmla="*/ 608312 w 681237"/>
                  <a:gd name="csY30" fmla="*/ 43259 h 458469"/>
                  <a:gd name="csX31" fmla="*/ 615609 w 681237"/>
                  <a:gd name="csY31" fmla="*/ 52070 h 458469"/>
                  <a:gd name="csX32" fmla="*/ 619258 w 681237"/>
                  <a:gd name="csY32" fmla="*/ 55721 h 458469"/>
                  <a:gd name="csX33" fmla="*/ 624414 w 681237"/>
                  <a:gd name="csY33" fmla="*/ 55721 h 458469"/>
                  <a:gd name="csX34" fmla="*/ 635440 w 681237"/>
                  <a:gd name="csY34" fmla="*/ 58658 h 458469"/>
                  <a:gd name="csX35" fmla="*/ 644244 w 681237"/>
                  <a:gd name="csY35" fmla="*/ 68262 h 458469"/>
                  <a:gd name="csX36" fmla="*/ 664074 w 681237"/>
                  <a:gd name="csY36" fmla="*/ 76359 h 458469"/>
                  <a:gd name="csX37" fmla="*/ 666851 w 681237"/>
                  <a:gd name="csY37" fmla="*/ 85090 h 458469"/>
                  <a:gd name="csX38" fmla="*/ 655825 w 681237"/>
                  <a:gd name="csY38" fmla="*/ 102791 h 458469"/>
                  <a:gd name="csX39" fmla="*/ 653049 w 681237"/>
                  <a:gd name="csY39" fmla="*/ 117554 h 458469"/>
                  <a:gd name="csX40" fmla="*/ 645672 w 681237"/>
                  <a:gd name="csY40" fmla="*/ 126286 h 458469"/>
                  <a:gd name="csX41" fmla="*/ 638374 w 681237"/>
                  <a:gd name="csY41" fmla="*/ 141605 h 458469"/>
                  <a:gd name="csX42" fmla="*/ 634725 w 681237"/>
                  <a:gd name="csY42" fmla="*/ 156448 h 458469"/>
                  <a:gd name="csX43" fmla="*/ 637105 w 681237"/>
                  <a:gd name="csY43" fmla="*/ 193199 h 458469"/>
                  <a:gd name="csX44" fmla="*/ 640437 w 681237"/>
                  <a:gd name="csY44" fmla="*/ 209391 h 458469"/>
                  <a:gd name="csX45" fmla="*/ 652176 w 681237"/>
                  <a:gd name="csY45" fmla="*/ 218996 h 458469"/>
                  <a:gd name="csX46" fmla="*/ 670579 w 681237"/>
                  <a:gd name="csY46" fmla="*/ 241141 h 458469"/>
                  <a:gd name="csX47" fmla="*/ 677876 w 681237"/>
                  <a:gd name="csY47" fmla="*/ 272018 h 458469"/>
                  <a:gd name="csX48" fmla="*/ 680097 w 681237"/>
                  <a:gd name="csY48" fmla="*/ 288052 h 4584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681237" h="458469">
                    <a:moveTo>
                      <a:pt x="680177" y="288052"/>
                    </a:moveTo>
                    <a:cubicBezTo>
                      <a:pt x="679066" y="290830"/>
                      <a:pt x="676369" y="292021"/>
                      <a:pt x="675259" y="294719"/>
                    </a:cubicBezTo>
                    <a:cubicBezTo>
                      <a:pt x="674228" y="297180"/>
                      <a:pt x="675417" y="300355"/>
                      <a:pt x="674307" y="302736"/>
                    </a:cubicBezTo>
                    <a:cubicBezTo>
                      <a:pt x="672245" y="307419"/>
                      <a:pt x="666533" y="310198"/>
                      <a:pt x="662726" y="313611"/>
                    </a:cubicBezTo>
                    <a:cubicBezTo>
                      <a:pt x="658998" y="316944"/>
                      <a:pt x="657173" y="319961"/>
                      <a:pt x="653921" y="324009"/>
                    </a:cubicBezTo>
                    <a:cubicBezTo>
                      <a:pt x="650987" y="327739"/>
                      <a:pt x="646465" y="330914"/>
                      <a:pt x="642737" y="334248"/>
                    </a:cubicBezTo>
                    <a:cubicBezTo>
                      <a:pt x="640833" y="335994"/>
                      <a:pt x="638930" y="337661"/>
                      <a:pt x="637264" y="339328"/>
                    </a:cubicBezTo>
                    <a:cubicBezTo>
                      <a:pt x="635995" y="338772"/>
                      <a:pt x="634725" y="338217"/>
                      <a:pt x="633298" y="337899"/>
                    </a:cubicBezTo>
                    <a:cubicBezTo>
                      <a:pt x="628856" y="335677"/>
                      <a:pt x="622986" y="335677"/>
                      <a:pt x="617831" y="334962"/>
                    </a:cubicBezTo>
                    <a:cubicBezTo>
                      <a:pt x="613468" y="334248"/>
                      <a:pt x="608312" y="333534"/>
                      <a:pt x="603870" y="336471"/>
                    </a:cubicBezTo>
                    <a:cubicBezTo>
                      <a:pt x="599507" y="339407"/>
                      <a:pt x="594351" y="341630"/>
                      <a:pt x="588482" y="344567"/>
                    </a:cubicBezTo>
                    <a:cubicBezTo>
                      <a:pt x="585547" y="345281"/>
                      <a:pt x="582612" y="346075"/>
                      <a:pt x="581819" y="349012"/>
                    </a:cubicBezTo>
                    <a:cubicBezTo>
                      <a:pt x="581105" y="351234"/>
                      <a:pt x="581105" y="353457"/>
                      <a:pt x="580391" y="355600"/>
                    </a:cubicBezTo>
                    <a:cubicBezTo>
                      <a:pt x="578884" y="357823"/>
                      <a:pt x="575949" y="359251"/>
                      <a:pt x="573807" y="360759"/>
                    </a:cubicBezTo>
                    <a:cubicBezTo>
                      <a:pt x="571983" y="362585"/>
                      <a:pt x="570714" y="364649"/>
                      <a:pt x="569524" y="366871"/>
                    </a:cubicBezTo>
                    <a:lnTo>
                      <a:pt x="170143" y="438944"/>
                    </a:lnTo>
                    <a:lnTo>
                      <a:pt x="61870" y="458470"/>
                    </a:lnTo>
                    <a:lnTo>
                      <a:pt x="37915" y="315674"/>
                    </a:lnTo>
                    <a:lnTo>
                      <a:pt x="0" y="89773"/>
                    </a:lnTo>
                    <a:cubicBezTo>
                      <a:pt x="6425" y="87789"/>
                      <a:pt x="13167" y="87154"/>
                      <a:pt x="19989" y="85169"/>
                    </a:cubicBezTo>
                    <a:cubicBezTo>
                      <a:pt x="30380" y="82074"/>
                      <a:pt x="32760" y="73739"/>
                      <a:pt x="38709" y="65722"/>
                    </a:cubicBezTo>
                    <a:cubicBezTo>
                      <a:pt x="43468" y="59214"/>
                      <a:pt x="50607" y="54292"/>
                      <a:pt x="57032" y="49530"/>
                    </a:cubicBezTo>
                    <a:cubicBezTo>
                      <a:pt x="62108" y="45799"/>
                      <a:pt x="67264" y="44688"/>
                      <a:pt x="72578" y="43259"/>
                    </a:cubicBezTo>
                    <a:lnTo>
                      <a:pt x="80986" y="105807"/>
                    </a:lnTo>
                    <a:cubicBezTo>
                      <a:pt x="80986" y="105807"/>
                      <a:pt x="463710" y="25083"/>
                      <a:pt x="560005" y="0"/>
                    </a:cubicBezTo>
                    <a:cubicBezTo>
                      <a:pt x="561275" y="317"/>
                      <a:pt x="562464" y="635"/>
                      <a:pt x="563495" y="635"/>
                    </a:cubicBezTo>
                    <a:cubicBezTo>
                      <a:pt x="566430" y="1349"/>
                      <a:pt x="571586" y="635"/>
                      <a:pt x="574521" y="2858"/>
                    </a:cubicBezTo>
                    <a:cubicBezTo>
                      <a:pt x="578249" y="4366"/>
                      <a:pt x="581184" y="8017"/>
                      <a:pt x="584833" y="10239"/>
                    </a:cubicBezTo>
                    <a:cubicBezTo>
                      <a:pt x="587768" y="11668"/>
                      <a:pt x="591417" y="12462"/>
                      <a:pt x="595065" y="13176"/>
                    </a:cubicBezTo>
                    <a:cubicBezTo>
                      <a:pt x="600935" y="13891"/>
                      <a:pt x="606091" y="15399"/>
                      <a:pt x="606091" y="21987"/>
                    </a:cubicBezTo>
                    <a:cubicBezTo>
                      <a:pt x="606091" y="28575"/>
                      <a:pt x="605377" y="36671"/>
                      <a:pt x="608312" y="43259"/>
                    </a:cubicBezTo>
                    <a:cubicBezTo>
                      <a:pt x="609819" y="46911"/>
                      <a:pt x="612675" y="49133"/>
                      <a:pt x="615609" y="52070"/>
                    </a:cubicBezTo>
                    <a:cubicBezTo>
                      <a:pt x="617037" y="54292"/>
                      <a:pt x="616323" y="55007"/>
                      <a:pt x="619258" y="55721"/>
                    </a:cubicBezTo>
                    <a:cubicBezTo>
                      <a:pt x="620765" y="56436"/>
                      <a:pt x="622907" y="55721"/>
                      <a:pt x="624414" y="55721"/>
                    </a:cubicBezTo>
                    <a:cubicBezTo>
                      <a:pt x="628063" y="55721"/>
                      <a:pt x="631791" y="55721"/>
                      <a:pt x="635440" y="58658"/>
                    </a:cubicBezTo>
                    <a:cubicBezTo>
                      <a:pt x="639088" y="60881"/>
                      <a:pt x="639882" y="66040"/>
                      <a:pt x="644244" y="68262"/>
                    </a:cubicBezTo>
                    <a:cubicBezTo>
                      <a:pt x="650114" y="70485"/>
                      <a:pt x="661139" y="69771"/>
                      <a:pt x="664074" y="76359"/>
                    </a:cubicBezTo>
                    <a:cubicBezTo>
                      <a:pt x="665264" y="79454"/>
                      <a:pt x="665502" y="82471"/>
                      <a:pt x="666851" y="85090"/>
                    </a:cubicBezTo>
                    <a:cubicBezTo>
                      <a:pt x="662567" y="90726"/>
                      <a:pt x="657491" y="95964"/>
                      <a:pt x="655825" y="102791"/>
                    </a:cubicBezTo>
                    <a:cubicBezTo>
                      <a:pt x="654477" y="108109"/>
                      <a:pt x="656222" y="113109"/>
                      <a:pt x="653049" y="117554"/>
                    </a:cubicBezTo>
                    <a:cubicBezTo>
                      <a:pt x="650669" y="120967"/>
                      <a:pt x="647496" y="121523"/>
                      <a:pt x="645672" y="126286"/>
                    </a:cubicBezTo>
                    <a:cubicBezTo>
                      <a:pt x="643530" y="132001"/>
                      <a:pt x="642579" y="136525"/>
                      <a:pt x="638374" y="141605"/>
                    </a:cubicBezTo>
                    <a:cubicBezTo>
                      <a:pt x="633219" y="147796"/>
                      <a:pt x="633219" y="148590"/>
                      <a:pt x="634725" y="156448"/>
                    </a:cubicBezTo>
                    <a:cubicBezTo>
                      <a:pt x="637264" y="169624"/>
                      <a:pt x="638374" y="180022"/>
                      <a:pt x="637105" y="193199"/>
                    </a:cubicBezTo>
                    <a:cubicBezTo>
                      <a:pt x="636630" y="198438"/>
                      <a:pt x="637661" y="204946"/>
                      <a:pt x="640437" y="209391"/>
                    </a:cubicBezTo>
                    <a:cubicBezTo>
                      <a:pt x="643530" y="214233"/>
                      <a:pt x="648448" y="214709"/>
                      <a:pt x="652176" y="218996"/>
                    </a:cubicBezTo>
                    <a:cubicBezTo>
                      <a:pt x="658839" y="226536"/>
                      <a:pt x="657412" y="240427"/>
                      <a:pt x="670579" y="241141"/>
                    </a:cubicBezTo>
                    <a:cubicBezTo>
                      <a:pt x="676290" y="250269"/>
                      <a:pt x="673752" y="263128"/>
                      <a:pt x="677876" y="272018"/>
                    </a:cubicBezTo>
                    <a:cubicBezTo>
                      <a:pt x="680335" y="277336"/>
                      <a:pt x="682715" y="281781"/>
                      <a:pt x="680097" y="288052"/>
                    </a:cubicBezTo>
                    <a:close/>
                  </a:path>
                </a:pathLst>
              </a:custGeom>
              <a:solidFill>
                <a:srgbClr val="B3B3B3"/>
              </a:solidFill>
              <a:ln w="6350" cap="flat">
                <a:solidFill>
                  <a:srgbClr val="FFFFFF"/>
                </a:solidFill>
                <a:prstDash val="solid"/>
                <a:miter/>
              </a:ln>
            </p:spPr>
            <p:txBody>
              <a:bodyPr/>
              <a:lstStyle/>
              <a:p>
                <a:endParaRPr lang="en-US"/>
              </a:p>
            </p:txBody>
          </p:sp>
          <p:sp>
            <p:nvSpPr>
              <p:cNvPr id="1414" name="Freeform 1413">
                <a:extLst>
                  <a:ext uri="{FF2B5EF4-FFF2-40B4-BE49-F238E27FC236}">
                    <a16:creationId xmlns:a16="http://schemas.microsoft.com/office/drawing/2014/main" id="{86D8C8A4-2616-6096-E869-FDF65584EF46}"/>
                  </a:ext>
                </a:extLst>
              </p:cNvPr>
              <p:cNvSpPr/>
              <p:nvPr/>
            </p:nvSpPr>
            <p:spPr>
              <a:xfrm>
                <a:off x="5248598" y="1427152"/>
                <a:ext cx="653921" cy="684527"/>
              </a:xfrm>
              <a:custGeom>
                <a:avLst/>
                <a:gdLst>
                  <a:gd name="csX0" fmla="*/ 653843 w 653921"/>
                  <a:gd name="csY0" fmla="*/ 413147 h 684527"/>
                  <a:gd name="csX1" fmla="*/ 652732 w 653921"/>
                  <a:gd name="csY1" fmla="*/ 414337 h 684527"/>
                  <a:gd name="csX2" fmla="*/ 645038 w 653921"/>
                  <a:gd name="csY2" fmla="*/ 418624 h 684527"/>
                  <a:gd name="csX3" fmla="*/ 642341 w 653921"/>
                  <a:gd name="csY3" fmla="*/ 426403 h 684527"/>
                  <a:gd name="csX4" fmla="*/ 627270 w 653921"/>
                  <a:gd name="csY4" fmla="*/ 433705 h 684527"/>
                  <a:gd name="csX5" fmla="*/ 610533 w 653921"/>
                  <a:gd name="csY5" fmla="*/ 438150 h 684527"/>
                  <a:gd name="csX6" fmla="*/ 615768 w 653921"/>
                  <a:gd name="csY6" fmla="*/ 451167 h 684527"/>
                  <a:gd name="csX7" fmla="*/ 604664 w 653921"/>
                  <a:gd name="csY7" fmla="*/ 479663 h 684527"/>
                  <a:gd name="csX8" fmla="*/ 608550 w 653921"/>
                  <a:gd name="csY8" fmla="*/ 493871 h 684527"/>
                  <a:gd name="csX9" fmla="*/ 592845 w 653921"/>
                  <a:gd name="csY9" fmla="*/ 509825 h 684527"/>
                  <a:gd name="csX10" fmla="*/ 602363 w 653921"/>
                  <a:gd name="csY10" fmla="*/ 530860 h 684527"/>
                  <a:gd name="csX11" fmla="*/ 587054 w 653921"/>
                  <a:gd name="csY11" fmla="*/ 551735 h 684527"/>
                  <a:gd name="csX12" fmla="*/ 585467 w 653921"/>
                  <a:gd name="csY12" fmla="*/ 561419 h 684527"/>
                  <a:gd name="csX13" fmla="*/ 599746 w 653921"/>
                  <a:gd name="csY13" fmla="*/ 563483 h 684527"/>
                  <a:gd name="csX14" fmla="*/ 596573 w 653921"/>
                  <a:gd name="csY14" fmla="*/ 599996 h 684527"/>
                  <a:gd name="csX15" fmla="*/ 599111 w 653921"/>
                  <a:gd name="csY15" fmla="*/ 605869 h 684527"/>
                  <a:gd name="csX16" fmla="*/ 582374 w 653921"/>
                  <a:gd name="csY16" fmla="*/ 621348 h 684527"/>
                  <a:gd name="csX17" fmla="*/ 555960 w 653921"/>
                  <a:gd name="csY17" fmla="*/ 619839 h 684527"/>
                  <a:gd name="csX18" fmla="*/ 533909 w 653921"/>
                  <a:gd name="csY18" fmla="*/ 628650 h 684527"/>
                  <a:gd name="csX19" fmla="*/ 533909 w 653921"/>
                  <a:gd name="csY19" fmla="*/ 655082 h 684527"/>
                  <a:gd name="csX20" fmla="*/ 517728 w 653921"/>
                  <a:gd name="csY20" fmla="*/ 672703 h 684527"/>
                  <a:gd name="csX21" fmla="*/ 498611 w 653921"/>
                  <a:gd name="csY21" fmla="*/ 658019 h 684527"/>
                  <a:gd name="csX22" fmla="*/ 483937 w 653921"/>
                  <a:gd name="csY22" fmla="*/ 658019 h 684527"/>
                  <a:gd name="csX23" fmla="*/ 154914 w 653921"/>
                  <a:gd name="csY23" fmla="*/ 684451 h 684527"/>
                  <a:gd name="csX24" fmla="*/ 147696 w 653921"/>
                  <a:gd name="csY24" fmla="*/ 684133 h 684527"/>
                  <a:gd name="csX25" fmla="*/ 150710 w 653921"/>
                  <a:gd name="csY25" fmla="*/ 682228 h 684527"/>
                  <a:gd name="csX26" fmla="*/ 161815 w 653921"/>
                  <a:gd name="csY26" fmla="*/ 680006 h 684527"/>
                  <a:gd name="csX27" fmla="*/ 159832 w 653921"/>
                  <a:gd name="csY27" fmla="*/ 680006 h 684527"/>
                  <a:gd name="csX28" fmla="*/ 159515 w 653921"/>
                  <a:gd name="csY28" fmla="*/ 680006 h 684527"/>
                  <a:gd name="csX29" fmla="*/ 159118 w 653921"/>
                  <a:gd name="csY29" fmla="*/ 680006 h 684527"/>
                  <a:gd name="csX30" fmla="*/ 157769 w 653921"/>
                  <a:gd name="csY30" fmla="*/ 680085 h 684527"/>
                  <a:gd name="csX31" fmla="*/ 135560 w 653921"/>
                  <a:gd name="csY31" fmla="*/ 644525 h 684527"/>
                  <a:gd name="csX32" fmla="*/ 134370 w 653921"/>
                  <a:gd name="csY32" fmla="*/ 635873 h 684527"/>
                  <a:gd name="csX33" fmla="*/ 128500 w 653921"/>
                  <a:gd name="csY33" fmla="*/ 622618 h 684527"/>
                  <a:gd name="csX34" fmla="*/ 122630 w 653921"/>
                  <a:gd name="csY34" fmla="*/ 603488 h 684527"/>
                  <a:gd name="csX35" fmla="*/ 124137 w 653921"/>
                  <a:gd name="csY35" fmla="*/ 593169 h 684527"/>
                  <a:gd name="csX36" fmla="*/ 119775 w 653921"/>
                  <a:gd name="csY36" fmla="*/ 581422 h 684527"/>
                  <a:gd name="csX37" fmla="*/ 116840 w 653921"/>
                  <a:gd name="csY37" fmla="*/ 566737 h 684527"/>
                  <a:gd name="csX38" fmla="*/ 109463 w 653921"/>
                  <a:gd name="csY38" fmla="*/ 547608 h 684527"/>
                  <a:gd name="csX39" fmla="*/ 113905 w 653921"/>
                  <a:gd name="csY39" fmla="*/ 528479 h 684527"/>
                  <a:gd name="csX40" fmla="*/ 118268 w 653921"/>
                  <a:gd name="csY40" fmla="*/ 507921 h 684527"/>
                  <a:gd name="csX41" fmla="*/ 116840 w 653921"/>
                  <a:gd name="csY41" fmla="*/ 485854 h 684527"/>
                  <a:gd name="csX42" fmla="*/ 113905 w 653921"/>
                  <a:gd name="csY42" fmla="*/ 466725 h 684527"/>
                  <a:gd name="csX43" fmla="*/ 118268 w 653921"/>
                  <a:gd name="csY43" fmla="*/ 425529 h 684527"/>
                  <a:gd name="csX44" fmla="*/ 107956 w 653921"/>
                  <a:gd name="csY44" fmla="*/ 418147 h 684527"/>
                  <a:gd name="csX45" fmla="*/ 109463 w 653921"/>
                  <a:gd name="csY45" fmla="*/ 407829 h 684527"/>
                  <a:gd name="csX46" fmla="*/ 96216 w 653921"/>
                  <a:gd name="csY46" fmla="*/ 400447 h 684527"/>
                  <a:gd name="csX47" fmla="*/ 83049 w 653921"/>
                  <a:gd name="csY47" fmla="*/ 372507 h 684527"/>
                  <a:gd name="csX48" fmla="*/ 0 w 653921"/>
                  <a:gd name="csY48" fmla="*/ 45799 h 684527"/>
                  <a:gd name="csX49" fmla="*/ 160466 w 653921"/>
                  <a:gd name="csY49" fmla="*/ 26511 h 684527"/>
                  <a:gd name="csX50" fmla="*/ 315698 w 653921"/>
                  <a:gd name="csY50" fmla="*/ 0 h 684527"/>
                  <a:gd name="csX51" fmla="*/ 304831 w 653921"/>
                  <a:gd name="csY51" fmla="*/ 18336 h 684527"/>
                  <a:gd name="csX52" fmla="*/ 301895 w 653921"/>
                  <a:gd name="csY52" fmla="*/ 31591 h 684527"/>
                  <a:gd name="csX53" fmla="*/ 298960 w 653921"/>
                  <a:gd name="csY53" fmla="*/ 50721 h 684527"/>
                  <a:gd name="csX54" fmla="*/ 316570 w 653921"/>
                  <a:gd name="csY54" fmla="*/ 77153 h 684527"/>
                  <a:gd name="csX55" fmla="*/ 337114 w 653921"/>
                  <a:gd name="csY55" fmla="*/ 78661 h 684527"/>
                  <a:gd name="csX56" fmla="*/ 345919 w 653921"/>
                  <a:gd name="csY56" fmla="*/ 88979 h 684527"/>
                  <a:gd name="csX57" fmla="*/ 356230 w 653921"/>
                  <a:gd name="csY57" fmla="*/ 91916 h 684527"/>
                  <a:gd name="csX58" fmla="*/ 370905 w 653921"/>
                  <a:gd name="csY58" fmla="*/ 111046 h 684527"/>
                  <a:gd name="csX59" fmla="*/ 395018 w 653921"/>
                  <a:gd name="csY59" fmla="*/ 143510 h 684527"/>
                  <a:gd name="csX60" fmla="*/ 419291 w 653921"/>
                  <a:gd name="csY60" fmla="*/ 169862 h 684527"/>
                  <a:gd name="csX61" fmla="*/ 441738 w 653921"/>
                  <a:gd name="csY61" fmla="*/ 190024 h 684527"/>
                  <a:gd name="csX62" fmla="*/ 469659 w 653921"/>
                  <a:gd name="csY62" fmla="*/ 210661 h 684527"/>
                  <a:gd name="csX63" fmla="*/ 513365 w 653921"/>
                  <a:gd name="csY63" fmla="*/ 247729 h 684527"/>
                  <a:gd name="csX64" fmla="*/ 530974 w 653921"/>
                  <a:gd name="csY64" fmla="*/ 259477 h 684527"/>
                  <a:gd name="csX65" fmla="*/ 551518 w 653921"/>
                  <a:gd name="csY65" fmla="*/ 272732 h 684527"/>
                  <a:gd name="csX66" fmla="*/ 561830 w 653921"/>
                  <a:gd name="csY66" fmla="*/ 291862 h 684527"/>
                  <a:gd name="csX67" fmla="*/ 564765 w 653921"/>
                  <a:gd name="csY67" fmla="*/ 303609 h 684527"/>
                  <a:gd name="csX68" fmla="*/ 569207 w 653921"/>
                  <a:gd name="csY68" fmla="*/ 312420 h 684527"/>
                  <a:gd name="csX69" fmla="*/ 576505 w 653921"/>
                  <a:gd name="csY69" fmla="*/ 330041 h 684527"/>
                  <a:gd name="csX70" fmla="*/ 585309 w 653921"/>
                  <a:gd name="csY70" fmla="*/ 337423 h 684527"/>
                  <a:gd name="csX71" fmla="*/ 591179 w 653921"/>
                  <a:gd name="csY71" fmla="*/ 347742 h 684527"/>
                  <a:gd name="csX72" fmla="*/ 601490 w 653921"/>
                  <a:gd name="csY72" fmla="*/ 355124 h 684527"/>
                  <a:gd name="csX73" fmla="*/ 604425 w 653921"/>
                  <a:gd name="csY73" fmla="*/ 365442 h 684527"/>
                  <a:gd name="csX74" fmla="*/ 611802 w 653921"/>
                  <a:gd name="csY74" fmla="*/ 381635 h 684527"/>
                  <a:gd name="csX75" fmla="*/ 632346 w 653921"/>
                  <a:gd name="csY75" fmla="*/ 394891 h 684527"/>
                  <a:gd name="csX76" fmla="*/ 639723 w 653921"/>
                  <a:gd name="csY76" fmla="*/ 400764 h 684527"/>
                  <a:gd name="csX77" fmla="*/ 653921 w 653921"/>
                  <a:gd name="csY77" fmla="*/ 413147 h 6845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Lst>
                <a:rect l="l" t="t" r="r" b="b"/>
                <a:pathLst>
                  <a:path w="653921" h="684527">
                    <a:moveTo>
                      <a:pt x="653843" y="413147"/>
                    </a:moveTo>
                    <a:cubicBezTo>
                      <a:pt x="653525" y="413544"/>
                      <a:pt x="653128" y="413941"/>
                      <a:pt x="652732" y="414337"/>
                    </a:cubicBezTo>
                    <a:cubicBezTo>
                      <a:pt x="650590" y="416481"/>
                      <a:pt x="647021" y="416163"/>
                      <a:pt x="645038" y="418624"/>
                    </a:cubicBezTo>
                    <a:cubicBezTo>
                      <a:pt x="643134" y="420926"/>
                      <a:pt x="643848" y="424418"/>
                      <a:pt x="642341" y="426403"/>
                    </a:cubicBezTo>
                    <a:cubicBezTo>
                      <a:pt x="637423" y="433070"/>
                      <a:pt x="635598" y="432911"/>
                      <a:pt x="627270" y="433705"/>
                    </a:cubicBezTo>
                    <a:cubicBezTo>
                      <a:pt x="620845" y="434340"/>
                      <a:pt x="615134" y="429657"/>
                      <a:pt x="610533" y="438150"/>
                    </a:cubicBezTo>
                    <a:cubicBezTo>
                      <a:pt x="605377" y="447437"/>
                      <a:pt x="612754" y="445373"/>
                      <a:pt x="615768" y="451167"/>
                    </a:cubicBezTo>
                    <a:cubicBezTo>
                      <a:pt x="619734" y="458946"/>
                      <a:pt x="613547" y="474424"/>
                      <a:pt x="604664" y="479663"/>
                    </a:cubicBezTo>
                    <a:cubicBezTo>
                      <a:pt x="604901" y="484743"/>
                      <a:pt x="608867" y="488632"/>
                      <a:pt x="608550" y="493871"/>
                    </a:cubicBezTo>
                    <a:cubicBezTo>
                      <a:pt x="601966" y="495776"/>
                      <a:pt x="591734" y="501967"/>
                      <a:pt x="592845" y="509825"/>
                    </a:cubicBezTo>
                    <a:cubicBezTo>
                      <a:pt x="594034" y="518398"/>
                      <a:pt x="603394" y="519509"/>
                      <a:pt x="602363" y="530860"/>
                    </a:cubicBezTo>
                    <a:cubicBezTo>
                      <a:pt x="601411" y="542449"/>
                      <a:pt x="594114" y="544671"/>
                      <a:pt x="587054" y="551735"/>
                    </a:cubicBezTo>
                    <a:cubicBezTo>
                      <a:pt x="582136" y="556657"/>
                      <a:pt x="577615" y="555784"/>
                      <a:pt x="585467" y="561419"/>
                    </a:cubicBezTo>
                    <a:cubicBezTo>
                      <a:pt x="588323" y="563483"/>
                      <a:pt x="596414" y="563483"/>
                      <a:pt x="599746" y="563483"/>
                    </a:cubicBezTo>
                    <a:cubicBezTo>
                      <a:pt x="595938" y="575707"/>
                      <a:pt x="592289" y="587296"/>
                      <a:pt x="596573" y="599996"/>
                    </a:cubicBezTo>
                    <a:cubicBezTo>
                      <a:pt x="597207" y="602059"/>
                      <a:pt x="598159" y="603964"/>
                      <a:pt x="599111" y="605869"/>
                    </a:cubicBezTo>
                    <a:cubicBezTo>
                      <a:pt x="593638" y="611108"/>
                      <a:pt x="588006" y="616426"/>
                      <a:pt x="582374" y="621348"/>
                    </a:cubicBezTo>
                    <a:cubicBezTo>
                      <a:pt x="574998" y="628650"/>
                      <a:pt x="564765" y="622776"/>
                      <a:pt x="555960" y="619839"/>
                    </a:cubicBezTo>
                    <a:cubicBezTo>
                      <a:pt x="545649" y="615394"/>
                      <a:pt x="538351" y="618411"/>
                      <a:pt x="533909" y="628650"/>
                    </a:cubicBezTo>
                    <a:cubicBezTo>
                      <a:pt x="530974" y="638969"/>
                      <a:pt x="533909" y="646271"/>
                      <a:pt x="533909" y="655082"/>
                    </a:cubicBezTo>
                    <a:cubicBezTo>
                      <a:pt x="532481" y="665401"/>
                      <a:pt x="529467" y="675640"/>
                      <a:pt x="517728" y="672703"/>
                    </a:cubicBezTo>
                    <a:cubicBezTo>
                      <a:pt x="507416" y="671274"/>
                      <a:pt x="507416" y="659447"/>
                      <a:pt x="498611" y="658019"/>
                    </a:cubicBezTo>
                    <a:cubicBezTo>
                      <a:pt x="494170" y="656511"/>
                      <a:pt x="488299" y="658019"/>
                      <a:pt x="483937" y="658019"/>
                    </a:cubicBezTo>
                    <a:lnTo>
                      <a:pt x="154914" y="684451"/>
                    </a:lnTo>
                    <a:cubicBezTo>
                      <a:pt x="152455" y="684609"/>
                      <a:pt x="149996" y="684530"/>
                      <a:pt x="147696" y="684133"/>
                    </a:cubicBezTo>
                    <a:cubicBezTo>
                      <a:pt x="148568" y="683419"/>
                      <a:pt x="149600" y="682784"/>
                      <a:pt x="150710" y="682228"/>
                    </a:cubicBezTo>
                    <a:cubicBezTo>
                      <a:pt x="154359" y="681117"/>
                      <a:pt x="157928" y="680482"/>
                      <a:pt x="161815" y="680006"/>
                    </a:cubicBezTo>
                    <a:cubicBezTo>
                      <a:pt x="161101" y="680006"/>
                      <a:pt x="160466" y="680006"/>
                      <a:pt x="159832" y="680006"/>
                    </a:cubicBezTo>
                    <a:cubicBezTo>
                      <a:pt x="159673" y="680006"/>
                      <a:pt x="159594" y="680006"/>
                      <a:pt x="159515" y="680006"/>
                    </a:cubicBezTo>
                    <a:cubicBezTo>
                      <a:pt x="159356" y="680006"/>
                      <a:pt x="159197" y="680006"/>
                      <a:pt x="159118" y="680006"/>
                    </a:cubicBezTo>
                    <a:cubicBezTo>
                      <a:pt x="158642" y="680006"/>
                      <a:pt x="158245" y="680006"/>
                      <a:pt x="157769" y="680085"/>
                    </a:cubicBezTo>
                    <a:cubicBezTo>
                      <a:pt x="147220" y="679529"/>
                      <a:pt x="138653" y="658336"/>
                      <a:pt x="135560" y="644525"/>
                    </a:cubicBezTo>
                    <a:cubicBezTo>
                      <a:pt x="134767" y="640953"/>
                      <a:pt x="134370" y="637937"/>
                      <a:pt x="134370" y="635873"/>
                    </a:cubicBezTo>
                    <a:cubicBezTo>
                      <a:pt x="134370" y="628491"/>
                      <a:pt x="132942" y="628491"/>
                      <a:pt x="128500" y="622618"/>
                    </a:cubicBezTo>
                    <a:cubicBezTo>
                      <a:pt x="121123" y="615235"/>
                      <a:pt x="121123" y="612299"/>
                      <a:pt x="122630" y="603488"/>
                    </a:cubicBezTo>
                    <a:cubicBezTo>
                      <a:pt x="122630" y="600551"/>
                      <a:pt x="124137" y="594677"/>
                      <a:pt x="124137" y="593169"/>
                    </a:cubicBezTo>
                    <a:cubicBezTo>
                      <a:pt x="122630" y="588804"/>
                      <a:pt x="119775" y="585867"/>
                      <a:pt x="119775" y="581422"/>
                    </a:cubicBezTo>
                    <a:cubicBezTo>
                      <a:pt x="118268" y="574119"/>
                      <a:pt x="118268" y="572611"/>
                      <a:pt x="116840" y="566737"/>
                    </a:cubicBezTo>
                    <a:cubicBezTo>
                      <a:pt x="113905" y="560864"/>
                      <a:pt x="110970" y="553482"/>
                      <a:pt x="109463" y="547608"/>
                    </a:cubicBezTo>
                    <a:cubicBezTo>
                      <a:pt x="107956" y="541734"/>
                      <a:pt x="110970" y="532924"/>
                      <a:pt x="113905" y="528479"/>
                    </a:cubicBezTo>
                    <a:cubicBezTo>
                      <a:pt x="116840" y="519668"/>
                      <a:pt x="118268" y="516731"/>
                      <a:pt x="118268" y="507921"/>
                    </a:cubicBezTo>
                    <a:cubicBezTo>
                      <a:pt x="118268" y="500618"/>
                      <a:pt x="118268" y="493236"/>
                      <a:pt x="116840" y="485854"/>
                    </a:cubicBezTo>
                    <a:cubicBezTo>
                      <a:pt x="115333" y="478552"/>
                      <a:pt x="112398" y="474107"/>
                      <a:pt x="113905" y="466725"/>
                    </a:cubicBezTo>
                    <a:cubicBezTo>
                      <a:pt x="115333" y="456406"/>
                      <a:pt x="127152" y="435848"/>
                      <a:pt x="118268" y="425529"/>
                    </a:cubicBezTo>
                    <a:cubicBezTo>
                      <a:pt x="113905" y="422592"/>
                      <a:pt x="109463" y="424021"/>
                      <a:pt x="107956" y="418147"/>
                    </a:cubicBezTo>
                    <a:cubicBezTo>
                      <a:pt x="107956" y="415211"/>
                      <a:pt x="110891" y="410766"/>
                      <a:pt x="109463" y="407829"/>
                    </a:cubicBezTo>
                    <a:cubicBezTo>
                      <a:pt x="107956" y="399018"/>
                      <a:pt x="102086" y="401955"/>
                      <a:pt x="96216" y="400447"/>
                    </a:cubicBezTo>
                    <a:cubicBezTo>
                      <a:pt x="84477" y="397510"/>
                      <a:pt x="80114" y="382825"/>
                      <a:pt x="83049" y="372507"/>
                    </a:cubicBezTo>
                    <a:lnTo>
                      <a:pt x="0" y="45799"/>
                    </a:lnTo>
                    <a:cubicBezTo>
                      <a:pt x="56239" y="39767"/>
                      <a:pt x="110812" y="33337"/>
                      <a:pt x="160466" y="26511"/>
                    </a:cubicBezTo>
                    <a:cubicBezTo>
                      <a:pt x="221305" y="18177"/>
                      <a:pt x="274926" y="9287"/>
                      <a:pt x="315698" y="0"/>
                    </a:cubicBezTo>
                    <a:cubicBezTo>
                      <a:pt x="310938" y="5556"/>
                      <a:pt x="306893" y="12303"/>
                      <a:pt x="304831" y="18336"/>
                    </a:cubicBezTo>
                    <a:cubicBezTo>
                      <a:pt x="303324" y="24209"/>
                      <a:pt x="303324" y="27146"/>
                      <a:pt x="301895" y="31591"/>
                    </a:cubicBezTo>
                    <a:cubicBezTo>
                      <a:pt x="297453" y="38973"/>
                      <a:pt x="296026" y="43339"/>
                      <a:pt x="298960" y="50721"/>
                    </a:cubicBezTo>
                    <a:cubicBezTo>
                      <a:pt x="301895" y="59531"/>
                      <a:pt x="304831" y="74216"/>
                      <a:pt x="316570" y="77153"/>
                    </a:cubicBezTo>
                    <a:cubicBezTo>
                      <a:pt x="323867" y="78661"/>
                      <a:pt x="329737" y="75644"/>
                      <a:pt x="337114" y="78661"/>
                    </a:cubicBezTo>
                    <a:cubicBezTo>
                      <a:pt x="341556" y="81597"/>
                      <a:pt x="342984" y="84534"/>
                      <a:pt x="345919" y="88979"/>
                    </a:cubicBezTo>
                    <a:cubicBezTo>
                      <a:pt x="350361" y="93345"/>
                      <a:pt x="351788" y="90408"/>
                      <a:pt x="356230" y="91916"/>
                    </a:cubicBezTo>
                    <a:cubicBezTo>
                      <a:pt x="362100" y="94853"/>
                      <a:pt x="367970" y="105172"/>
                      <a:pt x="370905" y="111046"/>
                    </a:cubicBezTo>
                    <a:cubicBezTo>
                      <a:pt x="377805" y="124857"/>
                      <a:pt x="390418" y="128667"/>
                      <a:pt x="395018" y="143510"/>
                    </a:cubicBezTo>
                    <a:cubicBezTo>
                      <a:pt x="401126" y="163195"/>
                      <a:pt x="401999" y="159147"/>
                      <a:pt x="419291" y="169862"/>
                    </a:cubicBezTo>
                    <a:cubicBezTo>
                      <a:pt x="428016" y="175260"/>
                      <a:pt x="433330" y="184706"/>
                      <a:pt x="441738" y="190024"/>
                    </a:cubicBezTo>
                    <a:cubicBezTo>
                      <a:pt x="451415" y="196294"/>
                      <a:pt x="460061" y="203438"/>
                      <a:pt x="469659" y="210661"/>
                    </a:cubicBezTo>
                    <a:cubicBezTo>
                      <a:pt x="486555" y="223361"/>
                      <a:pt x="491790" y="239157"/>
                      <a:pt x="513365" y="247729"/>
                    </a:cubicBezTo>
                    <a:cubicBezTo>
                      <a:pt x="520742" y="250666"/>
                      <a:pt x="525104" y="255032"/>
                      <a:pt x="530974" y="259477"/>
                    </a:cubicBezTo>
                    <a:cubicBezTo>
                      <a:pt x="536844" y="265351"/>
                      <a:pt x="544221" y="268287"/>
                      <a:pt x="551518" y="272732"/>
                    </a:cubicBezTo>
                    <a:cubicBezTo>
                      <a:pt x="555960" y="275669"/>
                      <a:pt x="558895" y="285988"/>
                      <a:pt x="561830" y="291862"/>
                    </a:cubicBezTo>
                    <a:cubicBezTo>
                      <a:pt x="563337" y="294799"/>
                      <a:pt x="563337" y="299164"/>
                      <a:pt x="564765" y="303609"/>
                    </a:cubicBezTo>
                    <a:cubicBezTo>
                      <a:pt x="564765" y="306546"/>
                      <a:pt x="567700" y="309483"/>
                      <a:pt x="569207" y="312420"/>
                    </a:cubicBezTo>
                    <a:cubicBezTo>
                      <a:pt x="572142" y="318294"/>
                      <a:pt x="572142" y="325676"/>
                      <a:pt x="576505" y="330041"/>
                    </a:cubicBezTo>
                    <a:cubicBezTo>
                      <a:pt x="579440" y="332978"/>
                      <a:pt x="583881" y="332978"/>
                      <a:pt x="585309" y="337423"/>
                    </a:cubicBezTo>
                    <a:cubicBezTo>
                      <a:pt x="588244" y="340360"/>
                      <a:pt x="589672" y="343297"/>
                      <a:pt x="591179" y="347742"/>
                    </a:cubicBezTo>
                    <a:cubicBezTo>
                      <a:pt x="594114" y="350679"/>
                      <a:pt x="598556" y="352187"/>
                      <a:pt x="601490" y="355124"/>
                    </a:cubicBezTo>
                    <a:cubicBezTo>
                      <a:pt x="602918" y="358061"/>
                      <a:pt x="604425" y="362506"/>
                      <a:pt x="604425" y="365442"/>
                    </a:cubicBezTo>
                    <a:cubicBezTo>
                      <a:pt x="605932" y="372745"/>
                      <a:pt x="602918" y="378698"/>
                      <a:pt x="611802" y="381635"/>
                    </a:cubicBezTo>
                    <a:cubicBezTo>
                      <a:pt x="620607" y="384572"/>
                      <a:pt x="625049" y="387509"/>
                      <a:pt x="632346" y="394891"/>
                    </a:cubicBezTo>
                    <a:cubicBezTo>
                      <a:pt x="633854" y="397827"/>
                      <a:pt x="636788" y="399336"/>
                      <a:pt x="639723" y="400764"/>
                    </a:cubicBezTo>
                    <a:cubicBezTo>
                      <a:pt x="645038" y="404574"/>
                      <a:pt x="649559" y="408781"/>
                      <a:pt x="653921" y="413147"/>
                    </a:cubicBezTo>
                    <a:close/>
                  </a:path>
                </a:pathLst>
              </a:custGeom>
              <a:solidFill>
                <a:srgbClr val="B3B3B3"/>
              </a:solidFill>
              <a:ln w="6350" cap="flat">
                <a:solidFill>
                  <a:srgbClr val="FFFFFF"/>
                </a:solidFill>
                <a:prstDash val="solid"/>
                <a:miter/>
              </a:ln>
            </p:spPr>
            <p:txBody>
              <a:bodyPr/>
              <a:lstStyle/>
              <a:p>
                <a:endParaRPr lang="en-US"/>
              </a:p>
            </p:txBody>
          </p:sp>
          <p:sp>
            <p:nvSpPr>
              <p:cNvPr id="1415" name="Freeform 1414">
                <a:extLst>
                  <a:ext uri="{FF2B5EF4-FFF2-40B4-BE49-F238E27FC236}">
                    <a16:creationId xmlns:a16="http://schemas.microsoft.com/office/drawing/2014/main" id="{E772AB25-817B-02EB-18A4-FE9B5EBB8008}"/>
                  </a:ext>
                </a:extLst>
              </p:cNvPr>
              <p:cNvSpPr/>
              <p:nvPr/>
            </p:nvSpPr>
            <p:spPr>
              <a:xfrm>
                <a:off x="3887502" y="201761"/>
                <a:ext cx="715525" cy="472678"/>
              </a:xfrm>
              <a:custGeom>
                <a:avLst/>
                <a:gdLst>
                  <a:gd name="csX0" fmla="*/ 715503 w 715525"/>
                  <a:gd name="csY0" fmla="*/ 260667 h 472678"/>
                  <a:gd name="csX1" fmla="*/ 707651 w 715525"/>
                  <a:gd name="csY1" fmla="*/ 279321 h 472678"/>
                  <a:gd name="csX2" fmla="*/ 690200 w 715525"/>
                  <a:gd name="csY2" fmla="*/ 304006 h 472678"/>
                  <a:gd name="csX3" fmla="*/ 663548 w 715525"/>
                  <a:gd name="csY3" fmla="*/ 320437 h 472678"/>
                  <a:gd name="csX4" fmla="*/ 620556 w 715525"/>
                  <a:gd name="csY4" fmla="*/ 366316 h 472678"/>
                  <a:gd name="csX5" fmla="*/ 628330 w 715525"/>
                  <a:gd name="csY5" fmla="*/ 407670 h 472678"/>
                  <a:gd name="csX6" fmla="*/ 606516 w 715525"/>
                  <a:gd name="csY6" fmla="*/ 442754 h 472678"/>
                  <a:gd name="csX7" fmla="*/ 580816 w 715525"/>
                  <a:gd name="csY7" fmla="*/ 472678 h 472678"/>
                  <a:gd name="csX8" fmla="*/ 578357 w 715525"/>
                  <a:gd name="csY8" fmla="*/ 471408 h 472678"/>
                  <a:gd name="csX9" fmla="*/ 570028 w 715525"/>
                  <a:gd name="csY9" fmla="*/ 466487 h 472678"/>
                  <a:gd name="csX10" fmla="*/ 565666 w 715525"/>
                  <a:gd name="csY10" fmla="*/ 462042 h 472678"/>
                  <a:gd name="csX11" fmla="*/ 559320 w 715525"/>
                  <a:gd name="csY11" fmla="*/ 456168 h 472678"/>
                  <a:gd name="csX12" fmla="*/ 556386 w 715525"/>
                  <a:gd name="csY12" fmla="*/ 451723 h 472678"/>
                  <a:gd name="csX13" fmla="*/ 104098 w 715525"/>
                  <a:gd name="csY13" fmla="*/ 466566 h 472678"/>
                  <a:gd name="csX14" fmla="*/ 103701 w 715525"/>
                  <a:gd name="csY14" fmla="*/ 464979 h 472678"/>
                  <a:gd name="csX15" fmla="*/ 88789 w 715525"/>
                  <a:gd name="csY15" fmla="*/ 439896 h 472678"/>
                  <a:gd name="csX16" fmla="*/ 81729 w 715525"/>
                  <a:gd name="csY16" fmla="*/ 411321 h 472678"/>
                  <a:gd name="csX17" fmla="*/ 77287 w 715525"/>
                  <a:gd name="csY17" fmla="*/ 396637 h 472678"/>
                  <a:gd name="csX18" fmla="*/ 74193 w 715525"/>
                  <a:gd name="csY18" fmla="*/ 363538 h 472678"/>
                  <a:gd name="csX19" fmla="*/ 64120 w 715525"/>
                  <a:gd name="csY19" fmla="*/ 348853 h 472678"/>
                  <a:gd name="csX20" fmla="*/ 64834 w 715525"/>
                  <a:gd name="csY20" fmla="*/ 330518 h 472678"/>
                  <a:gd name="csX21" fmla="*/ 47304 w 715525"/>
                  <a:gd name="csY21" fmla="*/ 305594 h 472678"/>
                  <a:gd name="csX22" fmla="*/ 48811 w 715525"/>
                  <a:gd name="csY22" fmla="*/ 278368 h 472678"/>
                  <a:gd name="csX23" fmla="*/ 36992 w 715525"/>
                  <a:gd name="csY23" fmla="*/ 256937 h 472678"/>
                  <a:gd name="csX24" fmla="*/ 36913 w 715525"/>
                  <a:gd name="csY24" fmla="*/ 241618 h 472678"/>
                  <a:gd name="csX25" fmla="*/ 30329 w 715525"/>
                  <a:gd name="csY25" fmla="*/ 232807 h 472678"/>
                  <a:gd name="csX26" fmla="*/ 30488 w 715525"/>
                  <a:gd name="csY26" fmla="*/ 210582 h 472678"/>
                  <a:gd name="csX27" fmla="*/ 18589 w 715525"/>
                  <a:gd name="csY27" fmla="*/ 190182 h 472678"/>
                  <a:gd name="csX28" fmla="*/ 15813 w 715525"/>
                  <a:gd name="csY28" fmla="*/ 169545 h 472678"/>
                  <a:gd name="csX29" fmla="*/ 9785 w 715525"/>
                  <a:gd name="csY29" fmla="*/ 154146 h 472678"/>
                  <a:gd name="csX30" fmla="*/ 7485 w 715525"/>
                  <a:gd name="csY30" fmla="*/ 146844 h 472678"/>
                  <a:gd name="csX31" fmla="*/ 7485 w 715525"/>
                  <a:gd name="csY31" fmla="*/ 146844 h 472678"/>
                  <a:gd name="csX32" fmla="*/ 6850 w 715525"/>
                  <a:gd name="csY32" fmla="*/ 143113 h 472678"/>
                  <a:gd name="csX33" fmla="*/ 3915 w 715525"/>
                  <a:gd name="csY33" fmla="*/ 121047 h 472678"/>
                  <a:gd name="csX34" fmla="*/ 6137 w 715525"/>
                  <a:gd name="csY34" fmla="*/ 110014 h 472678"/>
                  <a:gd name="csX35" fmla="*/ 6137 w 715525"/>
                  <a:gd name="csY35" fmla="*/ 98981 h 472678"/>
                  <a:gd name="csX36" fmla="*/ 2488 w 715525"/>
                  <a:gd name="csY36" fmla="*/ 87233 h 472678"/>
                  <a:gd name="csX37" fmla="*/ 3201 w 715525"/>
                  <a:gd name="csY37" fmla="*/ 76914 h 472678"/>
                  <a:gd name="csX38" fmla="*/ 6137 w 715525"/>
                  <a:gd name="csY38" fmla="*/ 65167 h 472678"/>
                  <a:gd name="csX39" fmla="*/ 9071 w 715525"/>
                  <a:gd name="csY39" fmla="*/ 54848 h 472678"/>
                  <a:gd name="csX40" fmla="*/ 2488 w 715525"/>
                  <a:gd name="csY40" fmla="*/ 45323 h 472678"/>
                  <a:gd name="csX41" fmla="*/ 266 w 715525"/>
                  <a:gd name="csY41" fmla="*/ 34290 h 472678"/>
                  <a:gd name="csX42" fmla="*/ 3915 w 715525"/>
                  <a:gd name="csY42" fmla="*/ 23971 h 472678"/>
                  <a:gd name="csX43" fmla="*/ 2567 w 715525"/>
                  <a:gd name="csY43" fmla="*/ 15161 h 472678"/>
                  <a:gd name="csX44" fmla="*/ 28980 w 715525"/>
                  <a:gd name="csY44" fmla="*/ 15240 h 472678"/>
                  <a:gd name="csX45" fmla="*/ 594142 w 715525"/>
                  <a:gd name="csY45" fmla="*/ 0 h 472678"/>
                  <a:gd name="csX46" fmla="*/ 602233 w 715525"/>
                  <a:gd name="csY46" fmla="*/ 29131 h 472678"/>
                  <a:gd name="csX47" fmla="*/ 608817 w 715525"/>
                  <a:gd name="csY47" fmla="*/ 50879 h 472678"/>
                  <a:gd name="csX48" fmla="*/ 599219 w 715525"/>
                  <a:gd name="csY48" fmla="*/ 66834 h 472678"/>
                  <a:gd name="csX49" fmla="*/ 614448 w 715525"/>
                  <a:gd name="csY49" fmla="*/ 106997 h 472678"/>
                  <a:gd name="csX50" fmla="*/ 622698 w 715525"/>
                  <a:gd name="csY50" fmla="*/ 127159 h 472678"/>
                  <a:gd name="csX51" fmla="*/ 644987 w 715525"/>
                  <a:gd name="csY51" fmla="*/ 131286 h 472678"/>
                  <a:gd name="csX52" fmla="*/ 661327 w 715525"/>
                  <a:gd name="csY52" fmla="*/ 147082 h 472678"/>
                  <a:gd name="csX53" fmla="*/ 671163 w 715525"/>
                  <a:gd name="csY53" fmla="*/ 162878 h 472678"/>
                  <a:gd name="csX54" fmla="*/ 687820 w 715525"/>
                  <a:gd name="csY54" fmla="*/ 176609 h 472678"/>
                  <a:gd name="csX55" fmla="*/ 696625 w 715525"/>
                  <a:gd name="csY55" fmla="*/ 196215 h 472678"/>
                  <a:gd name="csX56" fmla="*/ 712568 w 715525"/>
                  <a:gd name="csY56" fmla="*/ 211693 h 472678"/>
                  <a:gd name="csX57" fmla="*/ 712489 w 715525"/>
                  <a:gd name="csY57" fmla="*/ 236141 h 472678"/>
                  <a:gd name="csX58" fmla="*/ 715424 w 715525"/>
                  <a:gd name="csY58" fmla="*/ 260667 h 4726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715525" h="472678">
                    <a:moveTo>
                      <a:pt x="715503" y="260667"/>
                    </a:moveTo>
                    <a:cubicBezTo>
                      <a:pt x="714789" y="267970"/>
                      <a:pt x="710427" y="272415"/>
                      <a:pt x="707651" y="279321"/>
                    </a:cubicBezTo>
                    <a:cubicBezTo>
                      <a:pt x="702653" y="291544"/>
                      <a:pt x="702732" y="299006"/>
                      <a:pt x="690200" y="304006"/>
                    </a:cubicBezTo>
                    <a:cubicBezTo>
                      <a:pt x="679571" y="308372"/>
                      <a:pt x="674573" y="317262"/>
                      <a:pt x="663548" y="320437"/>
                    </a:cubicBezTo>
                    <a:cubicBezTo>
                      <a:pt x="639197" y="327422"/>
                      <a:pt x="624601" y="339804"/>
                      <a:pt x="620556" y="366316"/>
                    </a:cubicBezTo>
                    <a:cubicBezTo>
                      <a:pt x="637848" y="378381"/>
                      <a:pt x="627616" y="390763"/>
                      <a:pt x="628330" y="407670"/>
                    </a:cubicBezTo>
                    <a:cubicBezTo>
                      <a:pt x="629123" y="429181"/>
                      <a:pt x="621111" y="430768"/>
                      <a:pt x="606516" y="442754"/>
                    </a:cubicBezTo>
                    <a:cubicBezTo>
                      <a:pt x="599139" y="448786"/>
                      <a:pt x="583830" y="462201"/>
                      <a:pt x="580816" y="472678"/>
                    </a:cubicBezTo>
                    <a:cubicBezTo>
                      <a:pt x="580023" y="472281"/>
                      <a:pt x="579151" y="471884"/>
                      <a:pt x="578357" y="471408"/>
                    </a:cubicBezTo>
                    <a:cubicBezTo>
                      <a:pt x="575422" y="469900"/>
                      <a:pt x="572963" y="467995"/>
                      <a:pt x="570028" y="466487"/>
                    </a:cubicBezTo>
                    <a:cubicBezTo>
                      <a:pt x="568045" y="464979"/>
                      <a:pt x="567094" y="464026"/>
                      <a:pt x="565666" y="462042"/>
                    </a:cubicBezTo>
                    <a:cubicBezTo>
                      <a:pt x="563683" y="460137"/>
                      <a:pt x="561224" y="458153"/>
                      <a:pt x="559320" y="456168"/>
                    </a:cubicBezTo>
                    <a:cubicBezTo>
                      <a:pt x="558369" y="454660"/>
                      <a:pt x="556386" y="453231"/>
                      <a:pt x="556386" y="451723"/>
                    </a:cubicBezTo>
                    <a:lnTo>
                      <a:pt x="104098" y="466566"/>
                    </a:lnTo>
                    <a:cubicBezTo>
                      <a:pt x="103939" y="466011"/>
                      <a:pt x="103859" y="465534"/>
                      <a:pt x="103701" y="464979"/>
                    </a:cubicBezTo>
                    <a:cubicBezTo>
                      <a:pt x="101083" y="453866"/>
                      <a:pt x="97434" y="447040"/>
                      <a:pt x="88789" y="439896"/>
                    </a:cubicBezTo>
                    <a:cubicBezTo>
                      <a:pt x="76177" y="429577"/>
                      <a:pt x="83077" y="425291"/>
                      <a:pt x="81729" y="411321"/>
                    </a:cubicBezTo>
                    <a:cubicBezTo>
                      <a:pt x="81174" y="405765"/>
                      <a:pt x="78874" y="401796"/>
                      <a:pt x="77287" y="396637"/>
                    </a:cubicBezTo>
                    <a:cubicBezTo>
                      <a:pt x="73876" y="385445"/>
                      <a:pt x="81094" y="374333"/>
                      <a:pt x="74193" y="363538"/>
                    </a:cubicBezTo>
                    <a:cubicBezTo>
                      <a:pt x="71021" y="358537"/>
                      <a:pt x="65230" y="354886"/>
                      <a:pt x="64120" y="348853"/>
                    </a:cubicBezTo>
                    <a:cubicBezTo>
                      <a:pt x="63009" y="343138"/>
                      <a:pt x="65072" y="336629"/>
                      <a:pt x="64834" y="330518"/>
                    </a:cubicBezTo>
                    <a:cubicBezTo>
                      <a:pt x="64278" y="316151"/>
                      <a:pt x="57378" y="314007"/>
                      <a:pt x="47304" y="305594"/>
                    </a:cubicBezTo>
                    <a:cubicBezTo>
                      <a:pt x="50953" y="298132"/>
                      <a:pt x="49366" y="286544"/>
                      <a:pt x="48811" y="278368"/>
                    </a:cubicBezTo>
                    <a:cubicBezTo>
                      <a:pt x="48097" y="267018"/>
                      <a:pt x="45638" y="263287"/>
                      <a:pt x="36992" y="256937"/>
                    </a:cubicBezTo>
                    <a:cubicBezTo>
                      <a:pt x="35406" y="251619"/>
                      <a:pt x="37627" y="246777"/>
                      <a:pt x="36913" y="241618"/>
                    </a:cubicBezTo>
                    <a:cubicBezTo>
                      <a:pt x="36040" y="235347"/>
                      <a:pt x="34137" y="236776"/>
                      <a:pt x="30329" y="232807"/>
                    </a:cubicBezTo>
                    <a:cubicBezTo>
                      <a:pt x="22794" y="225028"/>
                      <a:pt x="32074" y="219869"/>
                      <a:pt x="30488" y="210582"/>
                    </a:cubicBezTo>
                    <a:cubicBezTo>
                      <a:pt x="29060" y="201930"/>
                      <a:pt x="20572" y="197961"/>
                      <a:pt x="18589" y="190182"/>
                    </a:cubicBezTo>
                    <a:cubicBezTo>
                      <a:pt x="16845" y="183356"/>
                      <a:pt x="16606" y="176530"/>
                      <a:pt x="15813" y="169545"/>
                    </a:cubicBezTo>
                    <a:cubicBezTo>
                      <a:pt x="15020" y="162481"/>
                      <a:pt x="12958" y="160496"/>
                      <a:pt x="9785" y="154146"/>
                    </a:cubicBezTo>
                    <a:cubicBezTo>
                      <a:pt x="8278" y="151686"/>
                      <a:pt x="7802" y="149304"/>
                      <a:pt x="7485" y="146844"/>
                    </a:cubicBezTo>
                    <a:lnTo>
                      <a:pt x="7485" y="146844"/>
                    </a:lnTo>
                    <a:cubicBezTo>
                      <a:pt x="7326" y="145574"/>
                      <a:pt x="7088" y="144383"/>
                      <a:pt x="6850" y="143113"/>
                    </a:cubicBezTo>
                    <a:cubicBezTo>
                      <a:pt x="4629" y="135017"/>
                      <a:pt x="2488" y="129143"/>
                      <a:pt x="3915" y="121047"/>
                    </a:cubicBezTo>
                    <a:cubicBezTo>
                      <a:pt x="4629" y="117396"/>
                      <a:pt x="6137" y="113665"/>
                      <a:pt x="6137" y="110014"/>
                    </a:cubicBezTo>
                    <a:lnTo>
                      <a:pt x="6137" y="98981"/>
                    </a:lnTo>
                    <a:cubicBezTo>
                      <a:pt x="6137" y="94536"/>
                      <a:pt x="3915" y="91599"/>
                      <a:pt x="2488" y="87233"/>
                    </a:cubicBezTo>
                    <a:cubicBezTo>
                      <a:pt x="1773" y="84296"/>
                      <a:pt x="2488" y="79851"/>
                      <a:pt x="3201" y="76914"/>
                    </a:cubicBezTo>
                    <a:cubicBezTo>
                      <a:pt x="3915" y="72469"/>
                      <a:pt x="3915" y="68818"/>
                      <a:pt x="6137" y="65167"/>
                    </a:cubicBezTo>
                    <a:cubicBezTo>
                      <a:pt x="8357" y="61516"/>
                      <a:pt x="9785" y="59293"/>
                      <a:pt x="9071" y="54848"/>
                    </a:cubicBezTo>
                    <a:cubicBezTo>
                      <a:pt x="8357" y="50403"/>
                      <a:pt x="4629" y="48260"/>
                      <a:pt x="2488" y="45323"/>
                    </a:cubicBezTo>
                    <a:cubicBezTo>
                      <a:pt x="266" y="42386"/>
                      <a:pt x="-447" y="37941"/>
                      <a:pt x="266" y="34290"/>
                    </a:cubicBezTo>
                    <a:cubicBezTo>
                      <a:pt x="980" y="29845"/>
                      <a:pt x="4629" y="28416"/>
                      <a:pt x="3915" y="23971"/>
                    </a:cubicBezTo>
                    <a:cubicBezTo>
                      <a:pt x="3915" y="20796"/>
                      <a:pt x="2805" y="18177"/>
                      <a:pt x="2567" y="15161"/>
                    </a:cubicBezTo>
                    <a:cubicBezTo>
                      <a:pt x="5264" y="15161"/>
                      <a:pt x="14623" y="15161"/>
                      <a:pt x="28980" y="15240"/>
                    </a:cubicBezTo>
                    <a:cubicBezTo>
                      <a:pt x="133208" y="15557"/>
                      <a:pt x="505065" y="15399"/>
                      <a:pt x="594142" y="0"/>
                    </a:cubicBezTo>
                    <a:cubicBezTo>
                      <a:pt x="595094" y="10239"/>
                      <a:pt x="597077" y="20082"/>
                      <a:pt x="602233" y="29131"/>
                    </a:cubicBezTo>
                    <a:cubicBezTo>
                      <a:pt x="605882" y="35560"/>
                      <a:pt x="609292" y="43259"/>
                      <a:pt x="608817" y="50879"/>
                    </a:cubicBezTo>
                    <a:cubicBezTo>
                      <a:pt x="608341" y="59611"/>
                      <a:pt x="602550" y="59928"/>
                      <a:pt x="599219" y="66834"/>
                    </a:cubicBezTo>
                    <a:cubicBezTo>
                      <a:pt x="591366" y="82788"/>
                      <a:pt x="609768" y="94139"/>
                      <a:pt x="614448" y="106997"/>
                    </a:cubicBezTo>
                    <a:cubicBezTo>
                      <a:pt x="616986" y="113903"/>
                      <a:pt x="615797" y="122158"/>
                      <a:pt x="622698" y="127159"/>
                    </a:cubicBezTo>
                    <a:cubicBezTo>
                      <a:pt x="628964" y="131683"/>
                      <a:pt x="637768" y="129540"/>
                      <a:pt x="644987" y="131286"/>
                    </a:cubicBezTo>
                    <a:cubicBezTo>
                      <a:pt x="654743" y="133588"/>
                      <a:pt x="658154" y="140097"/>
                      <a:pt x="661327" y="147082"/>
                    </a:cubicBezTo>
                    <a:cubicBezTo>
                      <a:pt x="663786" y="152638"/>
                      <a:pt x="666086" y="158512"/>
                      <a:pt x="671163" y="162878"/>
                    </a:cubicBezTo>
                    <a:cubicBezTo>
                      <a:pt x="676874" y="167719"/>
                      <a:pt x="683775" y="169783"/>
                      <a:pt x="687820" y="176609"/>
                    </a:cubicBezTo>
                    <a:cubicBezTo>
                      <a:pt x="691548" y="182959"/>
                      <a:pt x="691786" y="189865"/>
                      <a:pt x="696625" y="196215"/>
                    </a:cubicBezTo>
                    <a:cubicBezTo>
                      <a:pt x="701146" y="202089"/>
                      <a:pt x="709951" y="204629"/>
                      <a:pt x="712568" y="211693"/>
                    </a:cubicBezTo>
                    <a:cubicBezTo>
                      <a:pt x="714948" y="218043"/>
                      <a:pt x="712092" y="229314"/>
                      <a:pt x="712489" y="236141"/>
                    </a:cubicBezTo>
                    <a:cubicBezTo>
                      <a:pt x="712885" y="243999"/>
                      <a:pt x="716137" y="252968"/>
                      <a:pt x="715424" y="260667"/>
                    </a:cubicBezTo>
                    <a:close/>
                  </a:path>
                </a:pathLst>
              </a:custGeom>
              <a:solidFill>
                <a:srgbClr val="B3B3B3"/>
              </a:solidFill>
              <a:ln w="6350" cap="flat">
                <a:solidFill>
                  <a:srgbClr val="FFFFFF"/>
                </a:solidFill>
                <a:prstDash val="solid"/>
                <a:miter/>
              </a:ln>
            </p:spPr>
            <p:txBody>
              <a:bodyPr/>
              <a:lstStyle/>
              <a:p>
                <a:endParaRPr lang="en-US"/>
              </a:p>
            </p:txBody>
          </p:sp>
          <p:sp>
            <p:nvSpPr>
              <p:cNvPr id="1416" name="Freeform 1415">
                <a:extLst>
                  <a:ext uri="{FF2B5EF4-FFF2-40B4-BE49-F238E27FC236}">
                    <a16:creationId xmlns:a16="http://schemas.microsoft.com/office/drawing/2014/main" id="{67353EB0-236D-9BDA-EADB-F019405C118C}"/>
                  </a:ext>
                </a:extLst>
              </p:cNvPr>
              <p:cNvSpPr/>
              <p:nvPr/>
            </p:nvSpPr>
            <p:spPr>
              <a:xfrm>
                <a:off x="1133510" y="146595"/>
                <a:ext cx="777027" cy="1193641"/>
              </a:xfrm>
              <a:custGeom>
                <a:avLst/>
                <a:gdLst>
                  <a:gd name="csX0" fmla="*/ 451177 w 777027"/>
                  <a:gd name="csY0" fmla="*/ 73422 h 1193641"/>
                  <a:gd name="csX1" fmla="*/ 115650 w 777027"/>
                  <a:gd name="csY1" fmla="*/ 0 h 1193641"/>
                  <a:gd name="csX2" fmla="*/ 13247 w 777027"/>
                  <a:gd name="csY2" fmla="*/ 412750 h 1193641"/>
                  <a:gd name="csX3" fmla="*/ 0 w 777027"/>
                  <a:gd name="csY3" fmla="*/ 453152 h 1193641"/>
                  <a:gd name="csX4" fmla="*/ 530578 w 777027"/>
                  <a:gd name="csY4" fmla="*/ 1193641 h 1193641"/>
                  <a:gd name="csX5" fmla="*/ 530498 w 777027"/>
                  <a:gd name="csY5" fmla="*/ 1187212 h 1193641"/>
                  <a:gd name="csX6" fmla="*/ 528119 w 777027"/>
                  <a:gd name="csY6" fmla="*/ 1177052 h 1193641"/>
                  <a:gd name="csX7" fmla="*/ 530340 w 777027"/>
                  <a:gd name="csY7" fmla="*/ 1166812 h 1193641"/>
                  <a:gd name="csX8" fmla="*/ 528119 w 777027"/>
                  <a:gd name="csY8" fmla="*/ 1156494 h 1193641"/>
                  <a:gd name="csX9" fmla="*/ 533037 w 777027"/>
                  <a:gd name="csY9" fmla="*/ 1148239 h 1193641"/>
                  <a:gd name="csX10" fmla="*/ 535337 w 777027"/>
                  <a:gd name="csY10" fmla="*/ 1125776 h 1193641"/>
                  <a:gd name="csX11" fmla="*/ 539858 w 777027"/>
                  <a:gd name="csY11" fmla="*/ 1094026 h 1193641"/>
                  <a:gd name="csX12" fmla="*/ 540731 w 777027"/>
                  <a:gd name="csY12" fmla="*/ 1074896 h 1193641"/>
                  <a:gd name="csX13" fmla="*/ 549535 w 777027"/>
                  <a:gd name="csY13" fmla="*/ 1061720 h 1193641"/>
                  <a:gd name="csX14" fmla="*/ 547076 w 777027"/>
                  <a:gd name="csY14" fmla="*/ 1022747 h 1193641"/>
                  <a:gd name="csX15" fmla="*/ 561751 w 777027"/>
                  <a:gd name="csY15" fmla="*/ 1020604 h 1193641"/>
                  <a:gd name="csX16" fmla="*/ 580708 w 777027"/>
                  <a:gd name="csY16" fmla="*/ 1026477 h 1193641"/>
                  <a:gd name="csX17" fmla="*/ 594669 w 777027"/>
                  <a:gd name="csY17" fmla="*/ 1036161 h 1193641"/>
                  <a:gd name="csX18" fmla="*/ 606012 w 777027"/>
                  <a:gd name="csY18" fmla="*/ 1034494 h 1193641"/>
                  <a:gd name="csX19" fmla="*/ 621241 w 777027"/>
                  <a:gd name="csY19" fmla="*/ 1030129 h 1193641"/>
                  <a:gd name="csX20" fmla="*/ 624414 w 777027"/>
                  <a:gd name="csY20" fmla="*/ 1021715 h 1193641"/>
                  <a:gd name="csX21" fmla="*/ 624176 w 777027"/>
                  <a:gd name="csY21" fmla="*/ 1022588 h 1193641"/>
                  <a:gd name="csX22" fmla="*/ 624176 w 777027"/>
                  <a:gd name="csY22" fmla="*/ 1019016 h 1193641"/>
                  <a:gd name="csX23" fmla="*/ 624493 w 777027"/>
                  <a:gd name="csY23" fmla="*/ 1021715 h 1193641"/>
                  <a:gd name="csX24" fmla="*/ 625763 w 777027"/>
                  <a:gd name="csY24" fmla="*/ 1014174 h 1193641"/>
                  <a:gd name="csX25" fmla="*/ 625763 w 777027"/>
                  <a:gd name="csY25" fmla="*/ 1024969 h 1193641"/>
                  <a:gd name="csX26" fmla="*/ 646941 w 777027"/>
                  <a:gd name="csY26" fmla="*/ 899477 h 1193641"/>
                  <a:gd name="csX27" fmla="*/ 777027 w 777027"/>
                  <a:gd name="csY27" fmla="*/ 129381 h 1193641"/>
                  <a:gd name="csX28" fmla="*/ 451177 w 777027"/>
                  <a:gd name="csY28" fmla="*/ 73342 h 1193641"/>
                  <a:gd name="csX29" fmla="*/ 624256 w 777027"/>
                  <a:gd name="csY29" fmla="*/ 1018937 h 1193641"/>
                  <a:gd name="csX30" fmla="*/ 624335 w 777027"/>
                  <a:gd name="csY30" fmla="*/ 1016873 h 1193641"/>
                  <a:gd name="csX31" fmla="*/ 624256 w 777027"/>
                  <a:gd name="csY31" fmla="*/ 1018937 h 11936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77027" h="1193641">
                    <a:moveTo>
                      <a:pt x="451177" y="73422"/>
                    </a:moveTo>
                    <a:cubicBezTo>
                      <a:pt x="329340" y="49609"/>
                      <a:pt x="216467" y="24448"/>
                      <a:pt x="115650" y="0"/>
                    </a:cubicBezTo>
                    <a:lnTo>
                      <a:pt x="13247" y="412750"/>
                    </a:lnTo>
                    <a:lnTo>
                      <a:pt x="0" y="453152"/>
                    </a:lnTo>
                    <a:lnTo>
                      <a:pt x="530578" y="1193641"/>
                    </a:lnTo>
                    <a:cubicBezTo>
                      <a:pt x="530816" y="1191498"/>
                      <a:pt x="530895" y="1189355"/>
                      <a:pt x="530498" y="1187212"/>
                    </a:cubicBezTo>
                    <a:cubicBezTo>
                      <a:pt x="529705" y="1183243"/>
                      <a:pt x="528357" y="1181338"/>
                      <a:pt x="528119" y="1177052"/>
                    </a:cubicBezTo>
                    <a:cubicBezTo>
                      <a:pt x="527881" y="1172924"/>
                      <a:pt x="530181" y="1169988"/>
                      <a:pt x="530340" y="1166812"/>
                    </a:cubicBezTo>
                    <a:cubicBezTo>
                      <a:pt x="530578" y="1162526"/>
                      <a:pt x="527881" y="1160145"/>
                      <a:pt x="528119" y="1156494"/>
                    </a:cubicBezTo>
                    <a:cubicBezTo>
                      <a:pt x="528357" y="1152684"/>
                      <a:pt x="531291" y="1151334"/>
                      <a:pt x="533037" y="1148239"/>
                    </a:cubicBezTo>
                    <a:cubicBezTo>
                      <a:pt x="537478" y="1140619"/>
                      <a:pt x="537161" y="1134269"/>
                      <a:pt x="535337" y="1125776"/>
                    </a:cubicBezTo>
                    <a:cubicBezTo>
                      <a:pt x="523042" y="1121093"/>
                      <a:pt x="539303" y="1100137"/>
                      <a:pt x="539858" y="1094026"/>
                    </a:cubicBezTo>
                    <a:cubicBezTo>
                      <a:pt x="540572" y="1086564"/>
                      <a:pt x="537003" y="1081881"/>
                      <a:pt x="540731" y="1074896"/>
                    </a:cubicBezTo>
                    <a:cubicBezTo>
                      <a:pt x="543269" y="1070292"/>
                      <a:pt x="547869" y="1066641"/>
                      <a:pt x="549535" y="1061720"/>
                    </a:cubicBezTo>
                    <a:cubicBezTo>
                      <a:pt x="553977" y="1048861"/>
                      <a:pt x="541762" y="1034415"/>
                      <a:pt x="547076" y="1022747"/>
                    </a:cubicBezTo>
                    <a:cubicBezTo>
                      <a:pt x="549932" y="1016476"/>
                      <a:pt x="557071" y="1017984"/>
                      <a:pt x="561751" y="1020604"/>
                    </a:cubicBezTo>
                    <a:cubicBezTo>
                      <a:pt x="569603" y="1024890"/>
                      <a:pt x="571348" y="1026081"/>
                      <a:pt x="580708" y="1026477"/>
                    </a:cubicBezTo>
                    <a:cubicBezTo>
                      <a:pt x="589751" y="1026874"/>
                      <a:pt x="589434" y="1030129"/>
                      <a:pt x="594669" y="1036161"/>
                    </a:cubicBezTo>
                    <a:cubicBezTo>
                      <a:pt x="601490" y="1044099"/>
                      <a:pt x="600856" y="1039495"/>
                      <a:pt x="606012" y="1034494"/>
                    </a:cubicBezTo>
                    <a:cubicBezTo>
                      <a:pt x="610850" y="1029891"/>
                      <a:pt x="616403" y="1032827"/>
                      <a:pt x="621241" y="1030129"/>
                    </a:cubicBezTo>
                    <a:cubicBezTo>
                      <a:pt x="625049" y="1027986"/>
                      <a:pt x="624811" y="1024890"/>
                      <a:pt x="624414" y="1021715"/>
                    </a:cubicBezTo>
                    <a:cubicBezTo>
                      <a:pt x="624335" y="1022032"/>
                      <a:pt x="624256" y="1022271"/>
                      <a:pt x="624176" y="1022588"/>
                    </a:cubicBezTo>
                    <a:cubicBezTo>
                      <a:pt x="624176" y="1021398"/>
                      <a:pt x="624176" y="1020207"/>
                      <a:pt x="624176" y="1019016"/>
                    </a:cubicBezTo>
                    <a:cubicBezTo>
                      <a:pt x="624176" y="1019889"/>
                      <a:pt x="624335" y="1020842"/>
                      <a:pt x="624493" y="1021715"/>
                    </a:cubicBezTo>
                    <a:cubicBezTo>
                      <a:pt x="625128" y="1019254"/>
                      <a:pt x="625683" y="1016714"/>
                      <a:pt x="625763" y="1014174"/>
                    </a:cubicBezTo>
                    <a:lnTo>
                      <a:pt x="625763" y="1024969"/>
                    </a:lnTo>
                    <a:lnTo>
                      <a:pt x="646941" y="899477"/>
                    </a:lnTo>
                    <a:lnTo>
                      <a:pt x="777027" y="129381"/>
                    </a:lnTo>
                    <a:cubicBezTo>
                      <a:pt x="663281" y="112554"/>
                      <a:pt x="554056" y="93504"/>
                      <a:pt x="451177" y="73342"/>
                    </a:cubicBezTo>
                    <a:close/>
                    <a:moveTo>
                      <a:pt x="624256" y="1018937"/>
                    </a:moveTo>
                    <a:cubicBezTo>
                      <a:pt x="624256" y="1018222"/>
                      <a:pt x="624256" y="1017588"/>
                      <a:pt x="624335" y="1016873"/>
                    </a:cubicBezTo>
                    <a:cubicBezTo>
                      <a:pt x="624335" y="1017588"/>
                      <a:pt x="624256" y="1018222"/>
                      <a:pt x="624256" y="1018937"/>
                    </a:cubicBezTo>
                    <a:close/>
                  </a:path>
                </a:pathLst>
              </a:custGeom>
              <a:solidFill>
                <a:srgbClr val="B3B3B3"/>
              </a:solidFill>
              <a:ln w="6350" cap="flat">
                <a:solidFill>
                  <a:srgbClr val="FFFFFF"/>
                </a:solidFill>
                <a:prstDash val="solid"/>
                <a:miter/>
              </a:ln>
            </p:spPr>
            <p:txBody>
              <a:bodyPr/>
              <a:lstStyle/>
              <a:p>
                <a:endParaRPr lang="en-US"/>
              </a:p>
            </p:txBody>
          </p:sp>
          <p:sp>
            <p:nvSpPr>
              <p:cNvPr id="1417" name="Freeform 1416">
                <a:extLst>
                  <a:ext uri="{FF2B5EF4-FFF2-40B4-BE49-F238E27FC236}">
                    <a16:creationId xmlns:a16="http://schemas.microsoft.com/office/drawing/2014/main" id="{EF34DC31-43EC-FF8A-4D4C-6691EA628765}"/>
                  </a:ext>
                </a:extLst>
              </p:cNvPr>
              <p:cNvSpPr/>
              <p:nvPr/>
            </p:nvSpPr>
            <p:spPr>
              <a:xfrm>
                <a:off x="2223458" y="-129867"/>
                <a:ext cx="849526" cy="705088"/>
              </a:xfrm>
              <a:custGeom>
                <a:avLst/>
                <a:gdLst>
                  <a:gd name="csX0" fmla="*/ 82097 w 849526"/>
                  <a:gd name="csY0" fmla="*/ 55563 h 705088"/>
                  <a:gd name="csX1" fmla="*/ 82097 w 849526"/>
                  <a:gd name="csY1" fmla="*/ 55563 h 705088"/>
                  <a:gd name="csX2" fmla="*/ 24193 w 849526"/>
                  <a:gd name="csY2" fmla="*/ 446723 h 705088"/>
                  <a:gd name="csX3" fmla="*/ 0 w 849526"/>
                  <a:gd name="csY3" fmla="*/ 609997 h 705088"/>
                  <a:gd name="csX4" fmla="*/ 229634 w 849526"/>
                  <a:gd name="csY4" fmla="*/ 642541 h 705088"/>
                  <a:gd name="csX5" fmla="*/ 805345 w 849526"/>
                  <a:gd name="csY5" fmla="*/ 705088 h 705088"/>
                  <a:gd name="csX6" fmla="*/ 827634 w 849526"/>
                  <a:gd name="csY6" fmla="*/ 388938 h 705088"/>
                  <a:gd name="csX7" fmla="*/ 849527 w 849526"/>
                  <a:gd name="csY7" fmla="*/ 77629 h 705088"/>
                  <a:gd name="csX8" fmla="*/ 90347 w 849526"/>
                  <a:gd name="csY8" fmla="*/ 0 h 705088"/>
                  <a:gd name="csX9" fmla="*/ 82097 w 849526"/>
                  <a:gd name="csY9" fmla="*/ 55642 h 70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49526" h="705088">
                    <a:moveTo>
                      <a:pt x="82097" y="55563"/>
                    </a:moveTo>
                    <a:lnTo>
                      <a:pt x="82097" y="55563"/>
                    </a:lnTo>
                    <a:cubicBezTo>
                      <a:pt x="82097" y="55563"/>
                      <a:pt x="24193" y="446723"/>
                      <a:pt x="24193" y="446723"/>
                    </a:cubicBezTo>
                    <a:lnTo>
                      <a:pt x="0" y="609997"/>
                    </a:lnTo>
                    <a:cubicBezTo>
                      <a:pt x="0" y="609997"/>
                      <a:pt x="95027" y="624522"/>
                      <a:pt x="229634" y="642541"/>
                    </a:cubicBezTo>
                    <a:cubicBezTo>
                      <a:pt x="395970" y="664845"/>
                      <a:pt x="622669" y="692626"/>
                      <a:pt x="805345" y="705088"/>
                    </a:cubicBezTo>
                    <a:lnTo>
                      <a:pt x="827634" y="388938"/>
                    </a:lnTo>
                    <a:lnTo>
                      <a:pt x="849527" y="77629"/>
                    </a:lnTo>
                    <a:lnTo>
                      <a:pt x="90347" y="0"/>
                    </a:lnTo>
                    <a:lnTo>
                      <a:pt x="82097" y="55642"/>
                    </a:lnTo>
                    <a:close/>
                  </a:path>
                </a:pathLst>
              </a:custGeom>
              <a:solidFill>
                <a:srgbClr val="B3B3B3"/>
              </a:solidFill>
              <a:ln w="6350" cap="flat">
                <a:solidFill>
                  <a:srgbClr val="FFFFFF"/>
                </a:solidFill>
                <a:prstDash val="solid"/>
                <a:miter/>
              </a:ln>
            </p:spPr>
            <p:txBody>
              <a:bodyPr/>
              <a:lstStyle/>
              <a:p>
                <a:endParaRPr lang="en-US"/>
              </a:p>
            </p:txBody>
          </p:sp>
          <p:sp>
            <p:nvSpPr>
              <p:cNvPr id="1418" name="Freeform 1417">
                <a:extLst>
                  <a:ext uri="{FF2B5EF4-FFF2-40B4-BE49-F238E27FC236}">
                    <a16:creationId xmlns:a16="http://schemas.microsoft.com/office/drawing/2014/main" id="{1C34D043-8600-A035-B3D4-BBEF3AFF9117}"/>
                  </a:ext>
                </a:extLst>
              </p:cNvPr>
              <p:cNvSpPr/>
              <p:nvPr/>
            </p:nvSpPr>
            <p:spPr>
              <a:xfrm>
                <a:off x="4133981" y="1285547"/>
                <a:ext cx="602600" cy="564594"/>
              </a:xfrm>
              <a:custGeom>
                <a:avLst/>
                <a:gdLst>
                  <a:gd name="csX0" fmla="*/ 541920 w 602600"/>
                  <a:gd name="csY0" fmla="*/ 37782 h 564594"/>
                  <a:gd name="csX1" fmla="*/ 546838 w 602600"/>
                  <a:gd name="csY1" fmla="*/ 26987 h 564594"/>
                  <a:gd name="csX2" fmla="*/ 548345 w 602600"/>
                  <a:gd name="csY2" fmla="*/ 16669 h 564594"/>
                  <a:gd name="csX3" fmla="*/ 541206 w 602600"/>
                  <a:gd name="csY3" fmla="*/ 0 h 564594"/>
                  <a:gd name="csX4" fmla="*/ 541048 w 602600"/>
                  <a:gd name="csY4" fmla="*/ 0 h 564594"/>
                  <a:gd name="csX5" fmla="*/ 0 w 602600"/>
                  <a:gd name="csY5" fmla="*/ 27940 h 564594"/>
                  <a:gd name="csX6" fmla="*/ 15864 w 602600"/>
                  <a:gd name="csY6" fmla="*/ 463629 h 564594"/>
                  <a:gd name="csX7" fmla="*/ 18244 w 602600"/>
                  <a:gd name="csY7" fmla="*/ 466249 h 564594"/>
                  <a:gd name="csX8" fmla="*/ 26414 w 602600"/>
                  <a:gd name="csY8" fmla="*/ 475297 h 564594"/>
                  <a:gd name="csX9" fmla="*/ 39660 w 602600"/>
                  <a:gd name="csY9" fmla="*/ 470773 h 564594"/>
                  <a:gd name="csX10" fmla="*/ 50448 w 602600"/>
                  <a:gd name="csY10" fmla="*/ 467757 h 564594"/>
                  <a:gd name="csX11" fmla="*/ 72499 w 602600"/>
                  <a:gd name="csY11" fmla="*/ 460534 h 564594"/>
                  <a:gd name="csX12" fmla="*/ 75831 w 602600"/>
                  <a:gd name="csY12" fmla="*/ 564594 h 564594"/>
                  <a:gd name="csX13" fmla="*/ 444594 w 602600"/>
                  <a:gd name="csY13" fmla="*/ 549513 h 564594"/>
                  <a:gd name="csX14" fmla="*/ 444594 w 602600"/>
                  <a:gd name="csY14" fmla="*/ 549513 h 564594"/>
                  <a:gd name="csX15" fmla="*/ 443562 w 602600"/>
                  <a:gd name="csY15" fmla="*/ 544830 h 564594"/>
                  <a:gd name="csX16" fmla="*/ 447528 w 602600"/>
                  <a:gd name="csY16" fmla="*/ 527368 h 564594"/>
                  <a:gd name="csX17" fmla="*/ 433964 w 602600"/>
                  <a:gd name="csY17" fmla="*/ 507365 h 564594"/>
                  <a:gd name="csX18" fmla="*/ 447528 w 602600"/>
                  <a:gd name="csY18" fmla="*/ 473234 h 564594"/>
                  <a:gd name="csX19" fmla="*/ 425001 w 602600"/>
                  <a:gd name="csY19" fmla="*/ 487045 h 564594"/>
                  <a:gd name="csX20" fmla="*/ 430871 w 602600"/>
                  <a:gd name="csY20" fmla="*/ 449977 h 564594"/>
                  <a:gd name="csX21" fmla="*/ 440865 w 602600"/>
                  <a:gd name="csY21" fmla="*/ 434102 h 564594"/>
                  <a:gd name="csX22" fmla="*/ 448480 w 602600"/>
                  <a:gd name="csY22" fmla="*/ 415449 h 564594"/>
                  <a:gd name="csX23" fmla="*/ 448480 w 602600"/>
                  <a:gd name="csY23" fmla="*/ 391954 h 564594"/>
                  <a:gd name="csX24" fmla="*/ 461251 w 602600"/>
                  <a:gd name="csY24" fmla="*/ 381000 h 564594"/>
                  <a:gd name="csX25" fmla="*/ 469897 w 602600"/>
                  <a:gd name="csY25" fmla="*/ 347742 h 564594"/>
                  <a:gd name="csX26" fmla="*/ 485920 w 602600"/>
                  <a:gd name="csY26" fmla="*/ 342821 h 564594"/>
                  <a:gd name="csX27" fmla="*/ 499642 w 602600"/>
                  <a:gd name="csY27" fmla="*/ 306943 h 564594"/>
                  <a:gd name="csX28" fmla="*/ 504322 w 602600"/>
                  <a:gd name="csY28" fmla="*/ 295910 h 564594"/>
                  <a:gd name="csX29" fmla="*/ 512096 w 602600"/>
                  <a:gd name="csY29" fmla="*/ 295037 h 564594"/>
                  <a:gd name="csX30" fmla="*/ 517965 w 602600"/>
                  <a:gd name="csY30" fmla="*/ 275352 h 564594"/>
                  <a:gd name="csX31" fmla="*/ 533909 w 602600"/>
                  <a:gd name="csY31" fmla="*/ 235744 h 564594"/>
                  <a:gd name="csX32" fmla="*/ 535337 w 602600"/>
                  <a:gd name="csY32" fmla="*/ 233918 h 564594"/>
                  <a:gd name="csX33" fmla="*/ 554453 w 602600"/>
                  <a:gd name="csY33" fmla="*/ 220742 h 564594"/>
                  <a:gd name="csX34" fmla="*/ 558102 w 602600"/>
                  <a:gd name="csY34" fmla="*/ 200898 h 564594"/>
                  <a:gd name="csX35" fmla="*/ 556119 w 602600"/>
                  <a:gd name="csY35" fmla="*/ 178356 h 564594"/>
                  <a:gd name="csX36" fmla="*/ 565875 w 602600"/>
                  <a:gd name="csY36" fmla="*/ 161449 h 564594"/>
                  <a:gd name="csX37" fmla="*/ 570317 w 602600"/>
                  <a:gd name="csY37" fmla="*/ 136604 h 564594"/>
                  <a:gd name="csX38" fmla="*/ 579756 w 602600"/>
                  <a:gd name="csY38" fmla="*/ 118586 h 564594"/>
                  <a:gd name="csX39" fmla="*/ 602601 w 602600"/>
                  <a:gd name="csY39" fmla="*/ 72946 h 564594"/>
                  <a:gd name="csX40" fmla="*/ 540969 w 602600"/>
                  <a:gd name="csY40" fmla="*/ 77629 h 564594"/>
                  <a:gd name="csX41" fmla="*/ 541999 w 602600"/>
                  <a:gd name="csY41" fmla="*/ 37703 h 5645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602600" h="564594">
                    <a:moveTo>
                      <a:pt x="541920" y="37782"/>
                    </a:moveTo>
                    <a:cubicBezTo>
                      <a:pt x="543348" y="34369"/>
                      <a:pt x="545807" y="30877"/>
                      <a:pt x="546838" y="26987"/>
                    </a:cubicBezTo>
                    <a:cubicBezTo>
                      <a:pt x="548345" y="23574"/>
                      <a:pt x="548345" y="20637"/>
                      <a:pt x="548345" y="16669"/>
                    </a:cubicBezTo>
                    <a:cubicBezTo>
                      <a:pt x="547394" y="10001"/>
                      <a:pt x="544935" y="4921"/>
                      <a:pt x="541206" y="0"/>
                    </a:cubicBezTo>
                    <a:lnTo>
                      <a:pt x="541048" y="0"/>
                    </a:lnTo>
                    <a:cubicBezTo>
                      <a:pt x="524866" y="1032"/>
                      <a:pt x="95582" y="27543"/>
                      <a:pt x="0" y="27940"/>
                    </a:cubicBezTo>
                    <a:lnTo>
                      <a:pt x="15864" y="463629"/>
                    </a:lnTo>
                    <a:cubicBezTo>
                      <a:pt x="16737" y="464502"/>
                      <a:pt x="17530" y="465375"/>
                      <a:pt x="18244" y="466249"/>
                    </a:cubicBezTo>
                    <a:cubicBezTo>
                      <a:pt x="20941" y="469583"/>
                      <a:pt x="22051" y="473869"/>
                      <a:pt x="26414" y="475297"/>
                    </a:cubicBezTo>
                    <a:cubicBezTo>
                      <a:pt x="31094" y="476805"/>
                      <a:pt x="35139" y="471567"/>
                      <a:pt x="39660" y="470773"/>
                    </a:cubicBezTo>
                    <a:cubicBezTo>
                      <a:pt x="43944" y="469979"/>
                      <a:pt x="46641" y="470059"/>
                      <a:pt x="50448" y="467757"/>
                    </a:cubicBezTo>
                    <a:cubicBezTo>
                      <a:pt x="57508" y="463312"/>
                      <a:pt x="64884" y="457279"/>
                      <a:pt x="72499" y="460534"/>
                    </a:cubicBezTo>
                    <a:lnTo>
                      <a:pt x="75831" y="564594"/>
                    </a:lnTo>
                    <a:lnTo>
                      <a:pt x="444594" y="549513"/>
                    </a:lnTo>
                    <a:lnTo>
                      <a:pt x="444594" y="549513"/>
                    </a:lnTo>
                    <a:cubicBezTo>
                      <a:pt x="444118" y="547449"/>
                      <a:pt x="443721" y="545703"/>
                      <a:pt x="443562" y="544830"/>
                    </a:cubicBezTo>
                    <a:cubicBezTo>
                      <a:pt x="442531" y="537686"/>
                      <a:pt x="444673" y="533162"/>
                      <a:pt x="447528" y="527368"/>
                    </a:cubicBezTo>
                    <a:cubicBezTo>
                      <a:pt x="456968" y="508476"/>
                      <a:pt x="445704" y="516176"/>
                      <a:pt x="433964" y="507365"/>
                    </a:cubicBezTo>
                    <a:cubicBezTo>
                      <a:pt x="433727" y="496252"/>
                      <a:pt x="454746" y="486489"/>
                      <a:pt x="447528" y="473234"/>
                    </a:cubicBezTo>
                    <a:cubicBezTo>
                      <a:pt x="441024" y="461248"/>
                      <a:pt x="431585" y="481568"/>
                      <a:pt x="425001" y="487045"/>
                    </a:cubicBezTo>
                    <a:cubicBezTo>
                      <a:pt x="414055" y="477202"/>
                      <a:pt x="428650" y="460613"/>
                      <a:pt x="430871" y="449977"/>
                    </a:cubicBezTo>
                    <a:cubicBezTo>
                      <a:pt x="433012" y="439737"/>
                      <a:pt x="434282" y="441087"/>
                      <a:pt x="440865" y="434102"/>
                    </a:cubicBezTo>
                    <a:cubicBezTo>
                      <a:pt x="445784" y="428942"/>
                      <a:pt x="447845" y="422116"/>
                      <a:pt x="448480" y="415449"/>
                    </a:cubicBezTo>
                    <a:cubicBezTo>
                      <a:pt x="449194" y="407908"/>
                      <a:pt x="446814" y="399256"/>
                      <a:pt x="448480" y="391954"/>
                    </a:cubicBezTo>
                    <a:cubicBezTo>
                      <a:pt x="450780" y="381476"/>
                      <a:pt x="455143" y="385921"/>
                      <a:pt x="461251" y="381000"/>
                    </a:cubicBezTo>
                    <a:cubicBezTo>
                      <a:pt x="470532" y="373539"/>
                      <a:pt x="457840" y="347980"/>
                      <a:pt x="469897" y="347742"/>
                    </a:cubicBezTo>
                    <a:cubicBezTo>
                      <a:pt x="471404" y="342503"/>
                      <a:pt x="484016" y="334327"/>
                      <a:pt x="485920" y="342821"/>
                    </a:cubicBezTo>
                    <a:cubicBezTo>
                      <a:pt x="497421" y="343535"/>
                      <a:pt x="497739" y="314404"/>
                      <a:pt x="499642" y="306943"/>
                    </a:cubicBezTo>
                    <a:cubicBezTo>
                      <a:pt x="500356" y="304403"/>
                      <a:pt x="502181" y="297735"/>
                      <a:pt x="504322" y="295910"/>
                    </a:cubicBezTo>
                    <a:cubicBezTo>
                      <a:pt x="507574" y="293132"/>
                      <a:pt x="511540" y="295434"/>
                      <a:pt x="512096" y="295037"/>
                    </a:cubicBezTo>
                    <a:cubicBezTo>
                      <a:pt x="518441" y="290750"/>
                      <a:pt x="516617" y="282575"/>
                      <a:pt x="517965" y="275352"/>
                    </a:cubicBezTo>
                    <a:cubicBezTo>
                      <a:pt x="520424" y="261858"/>
                      <a:pt x="525183" y="246936"/>
                      <a:pt x="533909" y="235744"/>
                    </a:cubicBezTo>
                    <a:cubicBezTo>
                      <a:pt x="534385" y="235109"/>
                      <a:pt x="534861" y="234553"/>
                      <a:pt x="535337" y="233918"/>
                    </a:cubicBezTo>
                    <a:cubicBezTo>
                      <a:pt x="540810" y="227489"/>
                      <a:pt x="548821" y="226536"/>
                      <a:pt x="554453" y="220742"/>
                    </a:cubicBezTo>
                    <a:cubicBezTo>
                      <a:pt x="560640" y="214392"/>
                      <a:pt x="558974" y="209232"/>
                      <a:pt x="558102" y="200898"/>
                    </a:cubicBezTo>
                    <a:cubicBezTo>
                      <a:pt x="557309" y="193357"/>
                      <a:pt x="555880" y="185896"/>
                      <a:pt x="556119" y="178356"/>
                    </a:cubicBezTo>
                    <a:cubicBezTo>
                      <a:pt x="556436" y="168592"/>
                      <a:pt x="560164" y="168037"/>
                      <a:pt x="565875" y="161449"/>
                    </a:cubicBezTo>
                    <a:cubicBezTo>
                      <a:pt x="572379" y="153829"/>
                      <a:pt x="568889" y="145574"/>
                      <a:pt x="570317" y="136604"/>
                    </a:cubicBezTo>
                    <a:cubicBezTo>
                      <a:pt x="571586" y="128746"/>
                      <a:pt x="575156" y="124539"/>
                      <a:pt x="579756" y="118586"/>
                    </a:cubicBezTo>
                    <a:cubicBezTo>
                      <a:pt x="589592" y="105727"/>
                      <a:pt x="600142" y="89614"/>
                      <a:pt x="602601" y="72946"/>
                    </a:cubicBezTo>
                    <a:cubicBezTo>
                      <a:pt x="582374" y="76359"/>
                      <a:pt x="561354" y="76200"/>
                      <a:pt x="540969" y="77629"/>
                    </a:cubicBezTo>
                    <a:cubicBezTo>
                      <a:pt x="520107" y="79137"/>
                      <a:pt x="538033" y="46831"/>
                      <a:pt x="541999" y="37703"/>
                    </a:cubicBezTo>
                    <a:close/>
                  </a:path>
                </a:pathLst>
              </a:custGeom>
              <a:solidFill>
                <a:srgbClr val="B3B3B3"/>
              </a:solidFill>
              <a:ln w="6350" cap="flat">
                <a:solidFill>
                  <a:srgbClr val="FFFFFF"/>
                </a:solidFill>
                <a:prstDash val="solid"/>
                <a:miter/>
              </a:ln>
            </p:spPr>
            <p:txBody>
              <a:bodyPr/>
              <a:lstStyle/>
              <a:p>
                <a:endParaRPr lang="en-US"/>
              </a:p>
            </p:txBody>
          </p:sp>
          <p:sp>
            <p:nvSpPr>
              <p:cNvPr id="1419" name="Freeform 1418">
                <a:extLst>
                  <a:ext uri="{FF2B5EF4-FFF2-40B4-BE49-F238E27FC236}">
                    <a16:creationId xmlns:a16="http://schemas.microsoft.com/office/drawing/2014/main" id="{54998BD0-DF6F-2028-BC3D-30ABB416E0AD}"/>
                  </a:ext>
                </a:extLst>
              </p:cNvPr>
              <p:cNvSpPr/>
              <p:nvPr/>
            </p:nvSpPr>
            <p:spPr>
              <a:xfrm>
                <a:off x="3224726" y="743575"/>
                <a:ext cx="906161" cy="488175"/>
              </a:xfrm>
              <a:custGeom>
                <a:avLst/>
                <a:gdLst>
                  <a:gd name="csX0" fmla="*/ 875782 w 906161"/>
                  <a:gd name="csY0" fmla="*/ 135573 h 488175"/>
                  <a:gd name="csX1" fmla="*/ 861028 w 906161"/>
                  <a:gd name="csY1" fmla="*/ 120888 h 488175"/>
                  <a:gd name="csX2" fmla="*/ 846512 w 906161"/>
                  <a:gd name="csY2" fmla="*/ 108426 h 488175"/>
                  <a:gd name="csX3" fmla="*/ 845640 w 906161"/>
                  <a:gd name="csY3" fmla="*/ 90964 h 488175"/>
                  <a:gd name="csX4" fmla="*/ 846354 w 906161"/>
                  <a:gd name="csY4" fmla="*/ 74454 h 488175"/>
                  <a:gd name="csX5" fmla="*/ 851906 w 906161"/>
                  <a:gd name="csY5" fmla="*/ 40640 h 488175"/>
                  <a:gd name="csX6" fmla="*/ 821368 w 906161"/>
                  <a:gd name="csY6" fmla="*/ 31433 h 488175"/>
                  <a:gd name="csX7" fmla="*/ 815260 w 906161"/>
                  <a:gd name="csY7" fmla="*/ 21431 h 488175"/>
                  <a:gd name="csX8" fmla="*/ 22130 w 906161"/>
                  <a:gd name="csY8" fmla="*/ 0 h 488175"/>
                  <a:gd name="csX9" fmla="*/ 0 w 906161"/>
                  <a:gd name="csY9" fmla="*/ 466487 h 488175"/>
                  <a:gd name="csX10" fmla="*/ 906162 w 906161"/>
                  <a:gd name="csY10" fmla="*/ 487680 h 488175"/>
                  <a:gd name="csX11" fmla="*/ 894264 w 906161"/>
                  <a:gd name="csY11" fmla="*/ 160576 h 488175"/>
                  <a:gd name="csX12" fmla="*/ 875702 w 906161"/>
                  <a:gd name="csY12" fmla="*/ 135573 h 488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06161" h="488175">
                    <a:moveTo>
                      <a:pt x="875782" y="135573"/>
                    </a:moveTo>
                    <a:cubicBezTo>
                      <a:pt x="870626" y="130889"/>
                      <a:pt x="866184" y="125492"/>
                      <a:pt x="861028" y="120888"/>
                    </a:cubicBezTo>
                    <a:cubicBezTo>
                      <a:pt x="856427" y="116840"/>
                      <a:pt x="849527" y="114062"/>
                      <a:pt x="846512" y="108426"/>
                    </a:cubicBezTo>
                    <a:cubicBezTo>
                      <a:pt x="843736" y="103108"/>
                      <a:pt x="845957" y="96837"/>
                      <a:pt x="845640" y="90964"/>
                    </a:cubicBezTo>
                    <a:cubicBezTo>
                      <a:pt x="845323" y="85249"/>
                      <a:pt x="843736" y="80486"/>
                      <a:pt x="846354" y="74454"/>
                    </a:cubicBezTo>
                    <a:cubicBezTo>
                      <a:pt x="850875" y="64056"/>
                      <a:pt x="859521" y="52149"/>
                      <a:pt x="851906" y="40640"/>
                    </a:cubicBezTo>
                    <a:cubicBezTo>
                      <a:pt x="844371" y="29131"/>
                      <a:pt x="831203" y="40799"/>
                      <a:pt x="821368" y="31433"/>
                    </a:cubicBezTo>
                    <a:cubicBezTo>
                      <a:pt x="818433" y="28654"/>
                      <a:pt x="816609" y="25162"/>
                      <a:pt x="815260" y="21431"/>
                    </a:cubicBezTo>
                    <a:cubicBezTo>
                      <a:pt x="596731" y="36036"/>
                      <a:pt x="138732" y="7699"/>
                      <a:pt x="22130" y="0"/>
                    </a:cubicBezTo>
                    <a:lnTo>
                      <a:pt x="0" y="466487"/>
                    </a:lnTo>
                    <a:cubicBezTo>
                      <a:pt x="482667" y="491649"/>
                      <a:pt x="853493" y="488315"/>
                      <a:pt x="906162" y="487680"/>
                    </a:cubicBezTo>
                    <a:lnTo>
                      <a:pt x="894264" y="160576"/>
                    </a:lnTo>
                    <a:cubicBezTo>
                      <a:pt x="895691" y="149384"/>
                      <a:pt x="882683" y="141922"/>
                      <a:pt x="875702" y="135573"/>
                    </a:cubicBezTo>
                    <a:close/>
                  </a:path>
                </a:pathLst>
              </a:custGeom>
              <a:solidFill>
                <a:srgbClr val="B3B3B3"/>
              </a:solidFill>
              <a:ln w="6350" cap="flat">
                <a:solidFill>
                  <a:srgbClr val="FFFFFF"/>
                </a:solidFill>
                <a:prstDash val="solid"/>
                <a:miter/>
              </a:ln>
            </p:spPr>
            <p:txBody>
              <a:bodyPr/>
              <a:lstStyle/>
              <a:p>
                <a:endParaRPr lang="en-US"/>
              </a:p>
            </p:txBody>
          </p:sp>
        </p:grpSp>
        <p:sp>
          <p:nvSpPr>
            <p:cNvPr id="1324" name="Freeform 1323">
              <a:extLst>
                <a:ext uri="{FF2B5EF4-FFF2-40B4-BE49-F238E27FC236}">
                  <a16:creationId xmlns:a16="http://schemas.microsoft.com/office/drawing/2014/main" id="{3E3BCFAE-2088-04F7-76D2-61BB9C596239}"/>
                </a:ext>
              </a:extLst>
            </p:cNvPr>
            <p:cNvSpPr/>
            <p:nvPr/>
          </p:nvSpPr>
          <p:spPr>
            <a:xfrm>
              <a:off x="2587620" y="1286103"/>
              <a:ext cx="1694452" cy="1647092"/>
            </a:xfrm>
            <a:custGeom>
              <a:avLst/>
              <a:gdLst>
                <a:gd name="csX0" fmla="*/ 1687790 w 1694452"/>
                <a:gd name="csY0" fmla="*/ 863759 h 1647092"/>
                <a:gd name="csX1" fmla="*/ 1684855 w 1694452"/>
                <a:gd name="csY1" fmla="*/ 855980 h 1647092"/>
                <a:gd name="csX2" fmla="*/ 1685331 w 1694452"/>
                <a:gd name="csY2" fmla="*/ 847646 h 1647092"/>
                <a:gd name="csX3" fmla="*/ 1687790 w 1694452"/>
                <a:gd name="csY3" fmla="*/ 822643 h 1647092"/>
                <a:gd name="csX4" fmla="*/ 1680889 w 1694452"/>
                <a:gd name="csY4" fmla="*/ 807482 h 1647092"/>
                <a:gd name="csX5" fmla="*/ 1670577 w 1694452"/>
                <a:gd name="csY5" fmla="*/ 794226 h 1647092"/>
                <a:gd name="csX6" fmla="*/ 1666135 w 1694452"/>
                <a:gd name="csY6" fmla="*/ 786368 h 1647092"/>
                <a:gd name="csX7" fmla="*/ 1661217 w 1694452"/>
                <a:gd name="csY7" fmla="*/ 780018 h 1647092"/>
                <a:gd name="csX8" fmla="*/ 1656300 w 1694452"/>
                <a:gd name="csY8" fmla="*/ 767318 h 1647092"/>
                <a:gd name="csX9" fmla="*/ 1653841 w 1694452"/>
                <a:gd name="csY9" fmla="*/ 755094 h 1647092"/>
                <a:gd name="csX10" fmla="*/ 1645116 w 1694452"/>
                <a:gd name="csY10" fmla="*/ 739855 h 1647092"/>
                <a:gd name="csX11" fmla="*/ 1638294 w 1694452"/>
                <a:gd name="csY11" fmla="*/ 728980 h 1647092"/>
                <a:gd name="csX12" fmla="*/ 1626395 w 1694452"/>
                <a:gd name="csY12" fmla="*/ 705088 h 1647092"/>
                <a:gd name="csX13" fmla="*/ 1621874 w 1694452"/>
                <a:gd name="csY13" fmla="*/ 564198 h 1647092"/>
                <a:gd name="csX14" fmla="*/ 1618543 w 1694452"/>
                <a:gd name="csY14" fmla="*/ 460137 h 1647092"/>
                <a:gd name="csX15" fmla="*/ 1596492 w 1694452"/>
                <a:gd name="csY15" fmla="*/ 467360 h 1647092"/>
                <a:gd name="csX16" fmla="*/ 1585704 w 1694452"/>
                <a:gd name="csY16" fmla="*/ 470376 h 1647092"/>
                <a:gd name="csX17" fmla="*/ 1572457 w 1694452"/>
                <a:gd name="csY17" fmla="*/ 474901 h 1647092"/>
                <a:gd name="csX18" fmla="*/ 1564288 w 1694452"/>
                <a:gd name="csY18" fmla="*/ 465852 h 1647092"/>
                <a:gd name="csX19" fmla="*/ 1561907 w 1694452"/>
                <a:gd name="csY19" fmla="*/ 463233 h 1647092"/>
                <a:gd name="csX20" fmla="*/ 1557941 w 1694452"/>
                <a:gd name="csY20" fmla="*/ 459026 h 1647092"/>
                <a:gd name="csX21" fmla="*/ 1548026 w 1694452"/>
                <a:gd name="csY21" fmla="*/ 449660 h 1647092"/>
                <a:gd name="csX22" fmla="*/ 1535256 w 1694452"/>
                <a:gd name="csY22" fmla="*/ 447754 h 1647092"/>
                <a:gd name="csX23" fmla="*/ 1516695 w 1694452"/>
                <a:gd name="csY23" fmla="*/ 436086 h 1647092"/>
                <a:gd name="csX24" fmla="*/ 1505431 w 1694452"/>
                <a:gd name="csY24" fmla="*/ 437039 h 1647092"/>
                <a:gd name="csX25" fmla="*/ 1495040 w 1694452"/>
                <a:gd name="csY25" fmla="*/ 430371 h 1647092"/>
                <a:gd name="csX26" fmla="*/ 1474655 w 1694452"/>
                <a:gd name="csY26" fmla="*/ 422355 h 1647092"/>
                <a:gd name="csX27" fmla="*/ 1461408 w 1694452"/>
                <a:gd name="csY27" fmla="*/ 422989 h 1647092"/>
                <a:gd name="csX28" fmla="*/ 1448638 w 1694452"/>
                <a:gd name="csY28" fmla="*/ 430292 h 1647092"/>
                <a:gd name="csX29" fmla="*/ 1426665 w 1694452"/>
                <a:gd name="csY29" fmla="*/ 423783 h 1647092"/>
                <a:gd name="csX30" fmla="*/ 1383039 w 1694452"/>
                <a:gd name="csY30" fmla="*/ 431245 h 1647092"/>
                <a:gd name="csX31" fmla="*/ 1355118 w 1694452"/>
                <a:gd name="csY31" fmla="*/ 434102 h 1647092"/>
                <a:gd name="csX32" fmla="*/ 1326563 w 1694452"/>
                <a:gd name="csY32" fmla="*/ 436007 h 1647092"/>
                <a:gd name="csX33" fmla="*/ 1301735 w 1694452"/>
                <a:gd name="csY33" fmla="*/ 431800 h 1647092"/>
                <a:gd name="csX34" fmla="*/ 1276749 w 1694452"/>
                <a:gd name="csY34" fmla="*/ 429736 h 1647092"/>
                <a:gd name="csX35" fmla="*/ 1263106 w 1694452"/>
                <a:gd name="csY35" fmla="*/ 434261 h 1647092"/>
                <a:gd name="csX36" fmla="*/ 1250811 w 1694452"/>
                <a:gd name="csY36" fmla="*/ 428625 h 1647092"/>
                <a:gd name="csX37" fmla="*/ 1237089 w 1694452"/>
                <a:gd name="csY37" fmla="*/ 428625 h 1647092"/>
                <a:gd name="csX38" fmla="*/ 1226301 w 1694452"/>
                <a:gd name="csY38" fmla="*/ 426323 h 1647092"/>
                <a:gd name="csX39" fmla="*/ 1205360 w 1694452"/>
                <a:gd name="csY39" fmla="*/ 438547 h 1647092"/>
                <a:gd name="csX40" fmla="*/ 1183150 w 1694452"/>
                <a:gd name="csY40" fmla="*/ 434499 h 1647092"/>
                <a:gd name="csX41" fmla="*/ 1174901 w 1694452"/>
                <a:gd name="csY41" fmla="*/ 425212 h 1647092"/>
                <a:gd name="csX42" fmla="*/ 1156895 w 1694452"/>
                <a:gd name="csY42" fmla="*/ 420370 h 1647092"/>
                <a:gd name="csX43" fmla="*/ 1134765 w 1694452"/>
                <a:gd name="csY43" fmla="*/ 433149 h 1647092"/>
                <a:gd name="csX44" fmla="*/ 1118504 w 1694452"/>
                <a:gd name="csY44" fmla="*/ 410925 h 1647092"/>
                <a:gd name="csX45" fmla="*/ 1108509 w 1694452"/>
                <a:gd name="csY45" fmla="*/ 398066 h 1647092"/>
                <a:gd name="csX46" fmla="*/ 1098118 w 1694452"/>
                <a:gd name="csY46" fmla="*/ 400765 h 1647092"/>
                <a:gd name="csX47" fmla="*/ 1087807 w 1694452"/>
                <a:gd name="csY47" fmla="*/ 398542 h 1647092"/>
                <a:gd name="csX48" fmla="*/ 1075195 w 1694452"/>
                <a:gd name="csY48" fmla="*/ 397590 h 1647092"/>
                <a:gd name="csX49" fmla="*/ 1058458 w 1694452"/>
                <a:gd name="csY49" fmla="*/ 390843 h 1647092"/>
                <a:gd name="csX50" fmla="*/ 1051637 w 1694452"/>
                <a:gd name="csY50" fmla="*/ 384572 h 1647092"/>
                <a:gd name="csX51" fmla="*/ 1042753 w 1694452"/>
                <a:gd name="csY51" fmla="*/ 385445 h 1647092"/>
                <a:gd name="csX52" fmla="*/ 1019273 w 1694452"/>
                <a:gd name="csY52" fmla="*/ 382984 h 1647092"/>
                <a:gd name="csX53" fmla="*/ 1007058 w 1694452"/>
                <a:gd name="csY53" fmla="*/ 381397 h 1647092"/>
                <a:gd name="csX54" fmla="*/ 992542 w 1694452"/>
                <a:gd name="csY54" fmla="*/ 378857 h 1647092"/>
                <a:gd name="csX55" fmla="*/ 982468 w 1694452"/>
                <a:gd name="csY55" fmla="*/ 372190 h 1647092"/>
                <a:gd name="csX56" fmla="*/ 966446 w 1694452"/>
                <a:gd name="csY56" fmla="*/ 345837 h 1647092"/>
                <a:gd name="csX57" fmla="*/ 937494 w 1694452"/>
                <a:gd name="csY57" fmla="*/ 344726 h 1647092"/>
                <a:gd name="csX58" fmla="*/ 915998 w 1694452"/>
                <a:gd name="csY58" fmla="*/ 336947 h 1647092"/>
                <a:gd name="csX59" fmla="*/ 903782 w 1694452"/>
                <a:gd name="csY59" fmla="*/ 337582 h 1647092"/>
                <a:gd name="csX60" fmla="*/ 896961 w 1694452"/>
                <a:gd name="csY60" fmla="*/ 327660 h 1647092"/>
                <a:gd name="csX61" fmla="*/ 889108 w 1694452"/>
                <a:gd name="csY61" fmla="*/ 319802 h 1647092"/>
                <a:gd name="csX62" fmla="*/ 871499 w 1694452"/>
                <a:gd name="csY62" fmla="*/ 308054 h 1647092"/>
                <a:gd name="csX63" fmla="*/ 868564 w 1694452"/>
                <a:gd name="csY63" fmla="*/ 307578 h 1647092"/>
                <a:gd name="csX64" fmla="*/ 867215 w 1694452"/>
                <a:gd name="csY64" fmla="*/ 304324 h 1647092"/>
                <a:gd name="csX65" fmla="*/ 876416 w 1694452"/>
                <a:gd name="csY65" fmla="*/ 13414 h 1647092"/>
                <a:gd name="csX66" fmla="*/ 514634 w 1694452"/>
                <a:gd name="csY66" fmla="*/ 0 h 1647092"/>
                <a:gd name="csX67" fmla="*/ 475529 w 1694452"/>
                <a:gd name="csY67" fmla="*/ 681831 h 1647092"/>
                <a:gd name="csX68" fmla="*/ 0 w 1694452"/>
                <a:gd name="csY68" fmla="*/ 653495 h 1647092"/>
                <a:gd name="csX69" fmla="*/ 238 w 1694452"/>
                <a:gd name="csY69" fmla="*/ 654209 h 1647092"/>
                <a:gd name="csX70" fmla="*/ 1745 w 1694452"/>
                <a:gd name="csY70" fmla="*/ 657384 h 1647092"/>
                <a:gd name="csX71" fmla="*/ 1983 w 1694452"/>
                <a:gd name="csY71" fmla="*/ 658336 h 1647092"/>
                <a:gd name="csX72" fmla="*/ 2697 w 1694452"/>
                <a:gd name="csY72" fmla="*/ 659606 h 1647092"/>
                <a:gd name="csX73" fmla="*/ 3966 w 1694452"/>
                <a:gd name="csY73" fmla="*/ 661511 h 1647092"/>
                <a:gd name="csX74" fmla="*/ 6425 w 1694452"/>
                <a:gd name="csY74" fmla="*/ 662781 h 1647092"/>
                <a:gd name="csX75" fmla="*/ 8646 w 1694452"/>
                <a:gd name="csY75" fmla="*/ 664528 h 1647092"/>
                <a:gd name="csX76" fmla="*/ 12057 w 1694452"/>
                <a:gd name="csY76" fmla="*/ 668734 h 1647092"/>
                <a:gd name="csX77" fmla="*/ 11581 w 1694452"/>
                <a:gd name="csY77" fmla="*/ 670163 h 1647092"/>
                <a:gd name="csX78" fmla="*/ 19116 w 1694452"/>
                <a:gd name="csY78" fmla="*/ 670957 h 1647092"/>
                <a:gd name="csX79" fmla="*/ 22765 w 1694452"/>
                <a:gd name="csY79" fmla="*/ 679688 h 1647092"/>
                <a:gd name="csX80" fmla="*/ 35615 w 1694452"/>
                <a:gd name="csY80" fmla="*/ 692150 h 1647092"/>
                <a:gd name="csX81" fmla="*/ 43309 w 1694452"/>
                <a:gd name="csY81" fmla="*/ 707866 h 1647092"/>
                <a:gd name="csX82" fmla="*/ 64012 w 1694452"/>
                <a:gd name="csY82" fmla="*/ 734616 h 1647092"/>
                <a:gd name="csX83" fmla="*/ 72579 w 1694452"/>
                <a:gd name="csY83" fmla="*/ 747157 h 1647092"/>
                <a:gd name="csX84" fmla="*/ 90029 w 1694452"/>
                <a:gd name="csY84" fmla="*/ 761048 h 1647092"/>
                <a:gd name="csX85" fmla="*/ 109463 w 1694452"/>
                <a:gd name="csY85" fmla="*/ 788432 h 1647092"/>
                <a:gd name="csX86" fmla="*/ 121678 w 1694452"/>
                <a:gd name="csY86" fmla="*/ 798274 h 1647092"/>
                <a:gd name="csX87" fmla="*/ 132387 w 1694452"/>
                <a:gd name="csY87" fmla="*/ 813276 h 1647092"/>
                <a:gd name="csX88" fmla="*/ 139287 w 1694452"/>
                <a:gd name="csY88" fmla="*/ 828596 h 1647092"/>
                <a:gd name="csX89" fmla="*/ 154200 w 1694452"/>
                <a:gd name="csY89" fmla="*/ 839470 h 1647092"/>
                <a:gd name="csX90" fmla="*/ 162528 w 1694452"/>
                <a:gd name="csY90" fmla="*/ 855504 h 1647092"/>
                <a:gd name="csX91" fmla="*/ 178076 w 1694452"/>
                <a:gd name="csY91" fmla="*/ 858520 h 1647092"/>
                <a:gd name="csX92" fmla="*/ 192274 w 1694452"/>
                <a:gd name="csY92" fmla="*/ 871061 h 1647092"/>
                <a:gd name="csX93" fmla="*/ 204807 w 1694452"/>
                <a:gd name="csY93" fmla="*/ 880824 h 1647092"/>
                <a:gd name="csX94" fmla="*/ 205045 w 1694452"/>
                <a:gd name="csY94" fmla="*/ 901859 h 1647092"/>
                <a:gd name="csX95" fmla="*/ 206076 w 1694452"/>
                <a:gd name="csY95" fmla="*/ 923290 h 1647092"/>
                <a:gd name="csX96" fmla="*/ 225589 w 1694452"/>
                <a:gd name="csY96" fmla="*/ 961628 h 1647092"/>
                <a:gd name="csX97" fmla="*/ 240263 w 1694452"/>
                <a:gd name="csY97" fmla="*/ 1009333 h 1647092"/>
                <a:gd name="csX98" fmla="*/ 263663 w 1694452"/>
                <a:gd name="csY98" fmla="*/ 1045210 h 1647092"/>
                <a:gd name="csX99" fmla="*/ 295232 w 1694452"/>
                <a:gd name="csY99" fmla="*/ 1078865 h 1647092"/>
                <a:gd name="csX100" fmla="*/ 315380 w 1694452"/>
                <a:gd name="csY100" fmla="*/ 1094740 h 1647092"/>
                <a:gd name="csX101" fmla="*/ 337907 w 1694452"/>
                <a:gd name="csY101" fmla="*/ 1103948 h 1647092"/>
                <a:gd name="csX102" fmla="*/ 359958 w 1694452"/>
                <a:gd name="csY102" fmla="*/ 1116727 h 1647092"/>
                <a:gd name="csX103" fmla="*/ 376060 w 1694452"/>
                <a:gd name="csY103" fmla="*/ 1133396 h 1647092"/>
                <a:gd name="csX104" fmla="*/ 426032 w 1694452"/>
                <a:gd name="csY104" fmla="*/ 1144984 h 1647092"/>
                <a:gd name="csX105" fmla="*/ 451256 w 1694452"/>
                <a:gd name="csY105" fmla="*/ 1107519 h 1647092"/>
                <a:gd name="csX106" fmla="*/ 468073 w 1694452"/>
                <a:gd name="csY106" fmla="*/ 1089025 h 1647092"/>
                <a:gd name="csX107" fmla="*/ 478940 w 1694452"/>
                <a:gd name="csY107" fmla="*/ 1067991 h 1647092"/>
                <a:gd name="csX108" fmla="*/ 505433 w 1694452"/>
                <a:gd name="csY108" fmla="*/ 1031875 h 1647092"/>
                <a:gd name="csX109" fmla="*/ 545252 w 1694452"/>
                <a:gd name="csY109" fmla="*/ 1017905 h 1647092"/>
                <a:gd name="csX110" fmla="*/ 549535 w 1694452"/>
                <a:gd name="csY110" fmla="*/ 1016159 h 1647092"/>
                <a:gd name="csX111" fmla="*/ 558023 w 1694452"/>
                <a:gd name="csY111" fmla="*/ 1024414 h 1647092"/>
                <a:gd name="csX112" fmla="*/ 571586 w 1694452"/>
                <a:gd name="csY112" fmla="*/ 1022985 h 1647092"/>
                <a:gd name="csX113" fmla="*/ 584436 w 1694452"/>
                <a:gd name="csY113" fmla="*/ 1024493 h 1647092"/>
                <a:gd name="csX114" fmla="*/ 595859 w 1694452"/>
                <a:gd name="csY114" fmla="*/ 1023699 h 1647092"/>
                <a:gd name="csX115" fmla="*/ 604663 w 1694452"/>
                <a:gd name="csY115" fmla="*/ 1030446 h 1647092"/>
                <a:gd name="csX116" fmla="*/ 616165 w 1694452"/>
                <a:gd name="csY116" fmla="*/ 1029732 h 1647092"/>
                <a:gd name="csX117" fmla="*/ 630363 w 1694452"/>
                <a:gd name="csY117" fmla="*/ 1027033 h 1647092"/>
                <a:gd name="csX118" fmla="*/ 639406 w 1694452"/>
                <a:gd name="csY118" fmla="*/ 1032986 h 1647092"/>
                <a:gd name="csX119" fmla="*/ 650828 w 1694452"/>
                <a:gd name="csY119" fmla="*/ 1034653 h 1647092"/>
                <a:gd name="csX120" fmla="*/ 658284 w 1694452"/>
                <a:gd name="csY120" fmla="*/ 1042432 h 1647092"/>
                <a:gd name="csX121" fmla="*/ 673593 w 1694452"/>
                <a:gd name="csY121" fmla="*/ 1062038 h 1647092"/>
                <a:gd name="csX122" fmla="*/ 695565 w 1694452"/>
                <a:gd name="csY122" fmla="*/ 1073468 h 1647092"/>
                <a:gd name="csX123" fmla="*/ 710715 w 1694452"/>
                <a:gd name="csY123" fmla="*/ 1091486 h 1647092"/>
                <a:gd name="csX124" fmla="*/ 719044 w 1694452"/>
                <a:gd name="csY124" fmla="*/ 1098153 h 1647092"/>
                <a:gd name="csX125" fmla="*/ 722137 w 1694452"/>
                <a:gd name="csY125" fmla="*/ 1109028 h 1647092"/>
                <a:gd name="csX126" fmla="*/ 732528 w 1694452"/>
                <a:gd name="csY126" fmla="*/ 1119981 h 1647092"/>
                <a:gd name="csX127" fmla="*/ 745220 w 1694452"/>
                <a:gd name="csY127" fmla="*/ 1125379 h 1647092"/>
                <a:gd name="csX128" fmla="*/ 748710 w 1694452"/>
                <a:gd name="csY128" fmla="*/ 1140222 h 1647092"/>
                <a:gd name="csX129" fmla="*/ 758466 w 1694452"/>
                <a:gd name="csY129" fmla="*/ 1152446 h 1647092"/>
                <a:gd name="csX130" fmla="*/ 761639 w 1694452"/>
                <a:gd name="csY130" fmla="*/ 1159669 h 1647092"/>
                <a:gd name="csX131" fmla="*/ 764257 w 1694452"/>
                <a:gd name="csY131" fmla="*/ 1167289 h 1647092"/>
                <a:gd name="csX132" fmla="*/ 768223 w 1694452"/>
                <a:gd name="csY132" fmla="*/ 1184990 h 1647092"/>
                <a:gd name="csX133" fmla="*/ 784484 w 1694452"/>
                <a:gd name="csY133" fmla="*/ 1206341 h 1647092"/>
                <a:gd name="csX134" fmla="*/ 790988 w 1694452"/>
                <a:gd name="csY134" fmla="*/ 1224042 h 1647092"/>
                <a:gd name="csX135" fmla="*/ 797730 w 1694452"/>
                <a:gd name="csY135" fmla="*/ 1243172 h 1647092"/>
                <a:gd name="csX136" fmla="*/ 808915 w 1694452"/>
                <a:gd name="csY136" fmla="*/ 1259681 h 1647092"/>
                <a:gd name="csX137" fmla="*/ 811215 w 1694452"/>
                <a:gd name="csY137" fmla="*/ 1268016 h 1647092"/>
                <a:gd name="csX138" fmla="*/ 819306 w 1694452"/>
                <a:gd name="csY138" fmla="*/ 1277779 h 1647092"/>
                <a:gd name="csX139" fmla="*/ 836280 w 1694452"/>
                <a:gd name="csY139" fmla="*/ 1291828 h 1647092"/>
                <a:gd name="csX140" fmla="*/ 842309 w 1694452"/>
                <a:gd name="csY140" fmla="*/ 1306751 h 1647092"/>
                <a:gd name="csX141" fmla="*/ 848575 w 1694452"/>
                <a:gd name="csY141" fmla="*/ 1311355 h 1647092"/>
                <a:gd name="csX142" fmla="*/ 851589 w 1694452"/>
                <a:gd name="csY142" fmla="*/ 1319451 h 1647092"/>
                <a:gd name="csX143" fmla="*/ 861821 w 1694452"/>
                <a:gd name="csY143" fmla="*/ 1333500 h 1647092"/>
                <a:gd name="csX144" fmla="*/ 868167 w 1694452"/>
                <a:gd name="csY144" fmla="*/ 1349931 h 1647092"/>
                <a:gd name="csX145" fmla="*/ 879113 w 1694452"/>
                <a:gd name="csY145" fmla="*/ 1362631 h 1647092"/>
                <a:gd name="csX146" fmla="*/ 893947 w 1694452"/>
                <a:gd name="csY146" fmla="*/ 1373902 h 1647092"/>
                <a:gd name="csX147" fmla="*/ 903623 w 1694452"/>
                <a:gd name="csY147" fmla="*/ 1389777 h 1647092"/>
                <a:gd name="csX148" fmla="*/ 912349 w 1694452"/>
                <a:gd name="csY148" fmla="*/ 1405176 h 1647092"/>
                <a:gd name="csX149" fmla="*/ 914173 w 1694452"/>
                <a:gd name="csY149" fmla="*/ 1423353 h 1647092"/>
                <a:gd name="csX150" fmla="*/ 914253 w 1694452"/>
                <a:gd name="csY150" fmla="*/ 1437005 h 1647092"/>
                <a:gd name="csX151" fmla="*/ 916156 w 1694452"/>
                <a:gd name="csY151" fmla="*/ 1445260 h 1647092"/>
                <a:gd name="csX152" fmla="*/ 916632 w 1694452"/>
                <a:gd name="csY152" fmla="*/ 1462643 h 1647092"/>
                <a:gd name="csX153" fmla="*/ 920916 w 1694452"/>
                <a:gd name="csY153" fmla="*/ 1474391 h 1647092"/>
                <a:gd name="csX154" fmla="*/ 930672 w 1694452"/>
                <a:gd name="csY154" fmla="*/ 1484074 h 1647092"/>
                <a:gd name="csX155" fmla="*/ 933607 w 1694452"/>
                <a:gd name="csY155" fmla="*/ 1496933 h 1647092"/>
                <a:gd name="csX156" fmla="*/ 942649 w 1694452"/>
                <a:gd name="csY156" fmla="*/ 1505982 h 1647092"/>
                <a:gd name="csX157" fmla="*/ 953199 w 1694452"/>
                <a:gd name="csY157" fmla="*/ 1533049 h 1647092"/>
                <a:gd name="csX158" fmla="*/ 950661 w 1694452"/>
                <a:gd name="csY158" fmla="*/ 1544876 h 1647092"/>
                <a:gd name="csX159" fmla="*/ 955182 w 1694452"/>
                <a:gd name="csY159" fmla="*/ 1558290 h 1647092"/>
                <a:gd name="csX160" fmla="*/ 957165 w 1694452"/>
                <a:gd name="csY160" fmla="*/ 1556465 h 1647092"/>
                <a:gd name="csX161" fmla="*/ 967794 w 1694452"/>
                <a:gd name="csY161" fmla="*/ 1560671 h 1647092"/>
                <a:gd name="csX162" fmla="*/ 976837 w 1694452"/>
                <a:gd name="csY162" fmla="*/ 1568291 h 1647092"/>
                <a:gd name="csX163" fmla="*/ 987625 w 1694452"/>
                <a:gd name="csY163" fmla="*/ 1574482 h 1647092"/>
                <a:gd name="csX164" fmla="*/ 995239 w 1694452"/>
                <a:gd name="csY164" fmla="*/ 1580674 h 1647092"/>
                <a:gd name="csX165" fmla="*/ 1019273 w 1694452"/>
                <a:gd name="csY165" fmla="*/ 1595517 h 1647092"/>
                <a:gd name="csX166" fmla="*/ 1028078 w 1694452"/>
                <a:gd name="csY166" fmla="*/ 1599406 h 1647092"/>
                <a:gd name="csX167" fmla="*/ 1037517 w 1694452"/>
                <a:gd name="csY167" fmla="*/ 1595438 h 1647092"/>
                <a:gd name="csX168" fmla="*/ 1047432 w 1694452"/>
                <a:gd name="csY168" fmla="*/ 1590834 h 1647092"/>
                <a:gd name="csX169" fmla="*/ 1060520 w 1694452"/>
                <a:gd name="csY169" fmla="*/ 1590516 h 1647092"/>
                <a:gd name="csX170" fmla="*/ 1069642 w 1694452"/>
                <a:gd name="csY170" fmla="*/ 1594644 h 1647092"/>
                <a:gd name="csX171" fmla="*/ 1076305 w 1694452"/>
                <a:gd name="csY171" fmla="*/ 1600835 h 1647092"/>
                <a:gd name="csX172" fmla="*/ 1083047 w 1694452"/>
                <a:gd name="csY172" fmla="*/ 1605995 h 1647092"/>
                <a:gd name="csX173" fmla="*/ 1087886 w 1694452"/>
                <a:gd name="csY173" fmla="*/ 1614170 h 1647092"/>
                <a:gd name="csX174" fmla="*/ 1106209 w 1694452"/>
                <a:gd name="csY174" fmla="*/ 1619171 h 1647092"/>
                <a:gd name="csX175" fmla="*/ 1115807 w 1694452"/>
                <a:gd name="csY175" fmla="*/ 1619171 h 1647092"/>
                <a:gd name="csX176" fmla="*/ 1123263 w 1694452"/>
                <a:gd name="csY176" fmla="*/ 1623298 h 1647092"/>
                <a:gd name="csX177" fmla="*/ 1154436 w 1694452"/>
                <a:gd name="csY177" fmla="*/ 1628140 h 1647092"/>
                <a:gd name="csX178" fmla="*/ 1174346 w 1694452"/>
                <a:gd name="csY178" fmla="*/ 1636713 h 1647092"/>
                <a:gd name="csX179" fmla="*/ 1182516 w 1694452"/>
                <a:gd name="csY179" fmla="*/ 1640840 h 1647092"/>
                <a:gd name="csX180" fmla="*/ 1190448 w 1694452"/>
                <a:gd name="csY180" fmla="*/ 1646952 h 1647092"/>
                <a:gd name="csX181" fmla="*/ 1198142 w 1694452"/>
                <a:gd name="csY181" fmla="*/ 1645126 h 1647092"/>
                <a:gd name="csX182" fmla="*/ 1206074 w 1694452"/>
                <a:gd name="csY182" fmla="*/ 1646238 h 1647092"/>
                <a:gd name="csX183" fmla="*/ 1213213 w 1694452"/>
                <a:gd name="csY183" fmla="*/ 1634967 h 1647092"/>
                <a:gd name="csX184" fmla="*/ 1209802 w 1694452"/>
                <a:gd name="csY184" fmla="*/ 1622981 h 1647092"/>
                <a:gd name="csX185" fmla="*/ 1199332 w 1694452"/>
                <a:gd name="csY185" fmla="*/ 1601311 h 1647092"/>
                <a:gd name="csX186" fmla="*/ 1185213 w 1694452"/>
                <a:gd name="csY186" fmla="*/ 1585436 h 1647092"/>
                <a:gd name="csX187" fmla="*/ 1185609 w 1694452"/>
                <a:gd name="csY187" fmla="*/ 1563211 h 1647092"/>
                <a:gd name="csX188" fmla="*/ 1184181 w 1694452"/>
                <a:gd name="csY188" fmla="*/ 1509475 h 1647092"/>
                <a:gd name="csX189" fmla="*/ 1183547 w 1694452"/>
                <a:gd name="csY189" fmla="*/ 1470343 h 1647092"/>
                <a:gd name="csX190" fmla="*/ 1196477 w 1694452"/>
                <a:gd name="csY190" fmla="*/ 1556068 h 1647092"/>
                <a:gd name="csX191" fmla="*/ 1226856 w 1694452"/>
                <a:gd name="csY191" fmla="*/ 1607741 h 1647092"/>
                <a:gd name="csX192" fmla="*/ 1208692 w 1694452"/>
                <a:gd name="csY192" fmla="*/ 1529160 h 1647092"/>
                <a:gd name="csX193" fmla="*/ 1236454 w 1694452"/>
                <a:gd name="csY193" fmla="*/ 1364457 h 1647092"/>
                <a:gd name="csX194" fmla="*/ 1209881 w 1694452"/>
                <a:gd name="csY194" fmla="*/ 1390491 h 1647092"/>
                <a:gd name="csX195" fmla="*/ 1197507 w 1694452"/>
                <a:gd name="csY195" fmla="*/ 1423591 h 1647092"/>
                <a:gd name="csX196" fmla="*/ 1179898 w 1694452"/>
                <a:gd name="csY196" fmla="*/ 1437005 h 1647092"/>
                <a:gd name="csX197" fmla="*/ 1181485 w 1694452"/>
                <a:gd name="csY197" fmla="*/ 1426607 h 1647092"/>
                <a:gd name="csX198" fmla="*/ 1186561 w 1694452"/>
                <a:gd name="csY198" fmla="*/ 1410097 h 1647092"/>
                <a:gd name="csX199" fmla="*/ 1198301 w 1694452"/>
                <a:gd name="csY199" fmla="*/ 1365965 h 1647092"/>
                <a:gd name="csX200" fmla="*/ 1188941 w 1694452"/>
                <a:gd name="csY200" fmla="*/ 1350963 h 1647092"/>
                <a:gd name="csX201" fmla="*/ 1181405 w 1694452"/>
                <a:gd name="csY201" fmla="*/ 1339929 h 1647092"/>
                <a:gd name="csX202" fmla="*/ 1201315 w 1694452"/>
                <a:gd name="csY202" fmla="*/ 1309608 h 1647092"/>
                <a:gd name="csX203" fmla="*/ 1212896 w 1694452"/>
                <a:gd name="csY203" fmla="*/ 1294448 h 1647092"/>
                <a:gd name="csX204" fmla="*/ 1222097 w 1694452"/>
                <a:gd name="csY204" fmla="*/ 1300242 h 1647092"/>
                <a:gd name="csX205" fmla="*/ 1235661 w 1694452"/>
                <a:gd name="csY205" fmla="*/ 1295956 h 1647092"/>
                <a:gd name="csX206" fmla="*/ 1241610 w 1694452"/>
                <a:gd name="csY206" fmla="*/ 1288415 h 1647092"/>
                <a:gd name="csX207" fmla="*/ 1249701 w 1694452"/>
                <a:gd name="csY207" fmla="*/ 1281986 h 1647092"/>
                <a:gd name="csX208" fmla="*/ 1250018 w 1694452"/>
                <a:gd name="csY208" fmla="*/ 1299289 h 1647092"/>
                <a:gd name="csX209" fmla="*/ 1234868 w 1694452"/>
                <a:gd name="csY209" fmla="*/ 1315720 h 1647092"/>
                <a:gd name="csX210" fmla="*/ 1223525 w 1694452"/>
                <a:gd name="csY210" fmla="*/ 1315958 h 1647092"/>
                <a:gd name="csX211" fmla="*/ 1211230 w 1694452"/>
                <a:gd name="csY211" fmla="*/ 1317705 h 1647092"/>
                <a:gd name="csX212" fmla="*/ 1211706 w 1694452"/>
                <a:gd name="csY212" fmla="*/ 1332230 h 1647092"/>
                <a:gd name="csX213" fmla="*/ 1218210 w 1694452"/>
                <a:gd name="csY213" fmla="*/ 1337231 h 1647092"/>
                <a:gd name="csX214" fmla="*/ 1225984 w 1694452"/>
                <a:gd name="csY214" fmla="*/ 1327150 h 1647092"/>
                <a:gd name="csX215" fmla="*/ 1225032 w 1694452"/>
                <a:gd name="csY215" fmla="*/ 1350645 h 1647092"/>
                <a:gd name="csX216" fmla="*/ 1272069 w 1694452"/>
                <a:gd name="csY216" fmla="*/ 1318895 h 1647092"/>
                <a:gd name="csX217" fmla="*/ 1315696 w 1694452"/>
                <a:gd name="csY217" fmla="*/ 1279128 h 1647092"/>
                <a:gd name="csX218" fmla="*/ 1304749 w 1694452"/>
                <a:gd name="csY218" fmla="*/ 1284605 h 1647092"/>
                <a:gd name="csX219" fmla="*/ 1287933 w 1694452"/>
                <a:gd name="csY219" fmla="*/ 1270476 h 1647092"/>
                <a:gd name="csX220" fmla="*/ 1308874 w 1694452"/>
                <a:gd name="csY220" fmla="*/ 1250871 h 1647092"/>
                <a:gd name="csX221" fmla="*/ 1304273 w 1694452"/>
                <a:gd name="csY221" fmla="*/ 1231186 h 1647092"/>
                <a:gd name="csX222" fmla="*/ 1319186 w 1694452"/>
                <a:gd name="csY222" fmla="*/ 1225788 h 1647092"/>
                <a:gd name="csX223" fmla="*/ 1342189 w 1694452"/>
                <a:gd name="csY223" fmla="*/ 1210151 h 1647092"/>
                <a:gd name="csX224" fmla="*/ 1354880 w 1694452"/>
                <a:gd name="csY224" fmla="*/ 1226899 h 1647092"/>
                <a:gd name="csX225" fmla="*/ 1387799 w 1694452"/>
                <a:gd name="csY225" fmla="*/ 1213247 h 1647092"/>
                <a:gd name="csX226" fmla="*/ 1372886 w 1694452"/>
                <a:gd name="csY226" fmla="*/ 1230392 h 1647092"/>
                <a:gd name="csX227" fmla="*/ 1346552 w 1694452"/>
                <a:gd name="csY227" fmla="*/ 1243092 h 1647092"/>
                <a:gd name="csX228" fmla="*/ 1376455 w 1694452"/>
                <a:gd name="csY228" fmla="*/ 1239679 h 1647092"/>
                <a:gd name="csX229" fmla="*/ 1401362 w 1694452"/>
                <a:gd name="csY229" fmla="*/ 1236980 h 1647092"/>
                <a:gd name="csX230" fmla="*/ 1414450 w 1694452"/>
                <a:gd name="csY230" fmla="*/ 1221502 h 1647092"/>
                <a:gd name="csX231" fmla="*/ 1447368 w 1694452"/>
                <a:gd name="csY231" fmla="*/ 1197451 h 1647092"/>
                <a:gd name="csX232" fmla="*/ 1480207 w 1694452"/>
                <a:gd name="csY232" fmla="*/ 1168956 h 1647092"/>
                <a:gd name="csX233" fmla="*/ 1470371 w 1694452"/>
                <a:gd name="csY233" fmla="*/ 1168480 h 1647092"/>
                <a:gd name="csX234" fmla="*/ 1500751 w 1694452"/>
                <a:gd name="csY234" fmla="*/ 1136650 h 1647092"/>
                <a:gd name="csX235" fmla="*/ 1501227 w 1694452"/>
                <a:gd name="csY235" fmla="*/ 1155383 h 1647092"/>
                <a:gd name="csX236" fmla="*/ 1515346 w 1694452"/>
                <a:gd name="csY236" fmla="*/ 1140222 h 1647092"/>
                <a:gd name="csX237" fmla="*/ 1518360 w 1694452"/>
                <a:gd name="csY237" fmla="*/ 1109742 h 1647092"/>
                <a:gd name="csX238" fmla="*/ 1508208 w 1694452"/>
                <a:gd name="csY238" fmla="*/ 1093708 h 1647092"/>
                <a:gd name="csX239" fmla="*/ 1503845 w 1694452"/>
                <a:gd name="csY239" fmla="*/ 1073944 h 1647092"/>
                <a:gd name="csX240" fmla="*/ 1490677 w 1694452"/>
                <a:gd name="csY240" fmla="*/ 1058545 h 1647092"/>
                <a:gd name="csX241" fmla="*/ 1502179 w 1694452"/>
                <a:gd name="csY241" fmla="*/ 1047036 h 1647092"/>
                <a:gd name="csX242" fmla="*/ 1523120 w 1694452"/>
                <a:gd name="csY242" fmla="*/ 1055846 h 1647092"/>
                <a:gd name="csX243" fmla="*/ 1539857 w 1694452"/>
                <a:gd name="csY243" fmla="*/ 1072594 h 1647092"/>
                <a:gd name="csX244" fmla="*/ 1555007 w 1694452"/>
                <a:gd name="csY244" fmla="*/ 1091168 h 1647092"/>
                <a:gd name="csX245" fmla="*/ 1549930 w 1694452"/>
                <a:gd name="csY245" fmla="*/ 1108313 h 1647092"/>
                <a:gd name="csX246" fmla="*/ 1586418 w 1694452"/>
                <a:gd name="csY246" fmla="*/ 1089581 h 1647092"/>
                <a:gd name="csX247" fmla="*/ 1636628 w 1694452"/>
                <a:gd name="csY247" fmla="*/ 1071404 h 1647092"/>
                <a:gd name="csX248" fmla="*/ 1663676 w 1694452"/>
                <a:gd name="csY248" fmla="*/ 1064022 h 1647092"/>
                <a:gd name="csX249" fmla="*/ 1665025 w 1694452"/>
                <a:gd name="csY249" fmla="*/ 1062276 h 1647092"/>
                <a:gd name="csX250" fmla="*/ 1669942 w 1694452"/>
                <a:gd name="csY250" fmla="*/ 1056402 h 1647092"/>
                <a:gd name="csX251" fmla="*/ 1671847 w 1694452"/>
                <a:gd name="csY251" fmla="*/ 1052989 h 1647092"/>
                <a:gd name="csX252" fmla="*/ 1674781 w 1694452"/>
                <a:gd name="csY252" fmla="*/ 1050052 h 1647092"/>
                <a:gd name="csX253" fmla="*/ 1677240 w 1694452"/>
                <a:gd name="csY253" fmla="*/ 1034812 h 1647092"/>
                <a:gd name="csX254" fmla="*/ 1677240 w 1694452"/>
                <a:gd name="csY254" fmla="*/ 1027986 h 1647092"/>
                <a:gd name="csX255" fmla="*/ 1682158 w 1694452"/>
                <a:gd name="csY255" fmla="*/ 1020604 h 1647092"/>
                <a:gd name="csX256" fmla="*/ 1685093 w 1694452"/>
                <a:gd name="csY256" fmla="*/ 1004888 h 1647092"/>
                <a:gd name="csX257" fmla="*/ 1676289 w 1694452"/>
                <a:gd name="csY257" fmla="*/ 989727 h 1647092"/>
                <a:gd name="csX258" fmla="*/ 1670895 w 1694452"/>
                <a:gd name="csY258" fmla="*/ 974566 h 1647092"/>
                <a:gd name="csX259" fmla="*/ 1680255 w 1694452"/>
                <a:gd name="csY259" fmla="*/ 960358 h 1647092"/>
                <a:gd name="csX260" fmla="*/ 1677796 w 1694452"/>
                <a:gd name="csY260" fmla="*/ 944642 h 1647092"/>
                <a:gd name="csX261" fmla="*/ 1679303 w 1694452"/>
                <a:gd name="csY261" fmla="*/ 927497 h 1647092"/>
                <a:gd name="csX262" fmla="*/ 1682714 w 1694452"/>
                <a:gd name="csY262" fmla="*/ 918686 h 1647092"/>
                <a:gd name="csX263" fmla="*/ 1687076 w 1694452"/>
                <a:gd name="csY263" fmla="*/ 910352 h 1647092"/>
                <a:gd name="csX264" fmla="*/ 1688583 w 1694452"/>
                <a:gd name="csY264" fmla="*/ 894160 h 1647092"/>
                <a:gd name="csX265" fmla="*/ 1693501 w 1694452"/>
                <a:gd name="csY265" fmla="*/ 887809 h 1647092"/>
                <a:gd name="csX266" fmla="*/ 1693977 w 1694452"/>
                <a:gd name="csY266" fmla="*/ 879475 h 1647092"/>
                <a:gd name="csX267" fmla="*/ 1687631 w 1694452"/>
                <a:gd name="csY267" fmla="*/ 863759 h 16470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Lst>
              <a:rect l="l" t="t" r="r" b="b"/>
              <a:pathLst>
                <a:path w="1694452" h="1647092">
                  <a:moveTo>
                    <a:pt x="1687790" y="863759"/>
                  </a:moveTo>
                  <a:cubicBezTo>
                    <a:pt x="1686759" y="861298"/>
                    <a:pt x="1685331" y="858361"/>
                    <a:pt x="1684855" y="855980"/>
                  </a:cubicBezTo>
                  <a:cubicBezTo>
                    <a:pt x="1684379" y="853043"/>
                    <a:pt x="1684855" y="850583"/>
                    <a:pt x="1685331" y="847646"/>
                  </a:cubicBezTo>
                  <a:cubicBezTo>
                    <a:pt x="1686362" y="839311"/>
                    <a:pt x="1689773" y="830977"/>
                    <a:pt x="1687790" y="822643"/>
                  </a:cubicBezTo>
                  <a:cubicBezTo>
                    <a:pt x="1686759" y="817245"/>
                    <a:pt x="1683903" y="811848"/>
                    <a:pt x="1680889" y="807482"/>
                  </a:cubicBezTo>
                  <a:cubicBezTo>
                    <a:pt x="1677954" y="802561"/>
                    <a:pt x="1673591" y="799148"/>
                    <a:pt x="1670577" y="794226"/>
                  </a:cubicBezTo>
                  <a:cubicBezTo>
                    <a:pt x="1669070" y="791766"/>
                    <a:pt x="1667642" y="788829"/>
                    <a:pt x="1666135" y="786368"/>
                  </a:cubicBezTo>
                  <a:cubicBezTo>
                    <a:pt x="1664708" y="784384"/>
                    <a:pt x="1662725" y="782479"/>
                    <a:pt x="1661217" y="780018"/>
                  </a:cubicBezTo>
                  <a:cubicBezTo>
                    <a:pt x="1658758" y="776129"/>
                    <a:pt x="1657807" y="771684"/>
                    <a:pt x="1656300" y="767318"/>
                  </a:cubicBezTo>
                  <a:cubicBezTo>
                    <a:pt x="1655348" y="763429"/>
                    <a:pt x="1656300" y="758031"/>
                    <a:pt x="1653841" y="755094"/>
                  </a:cubicBezTo>
                  <a:cubicBezTo>
                    <a:pt x="1649160" y="749379"/>
                    <a:pt x="1645909" y="748268"/>
                    <a:pt x="1645116" y="739855"/>
                  </a:cubicBezTo>
                  <a:cubicBezTo>
                    <a:pt x="1644401" y="732711"/>
                    <a:pt x="1642894" y="733663"/>
                    <a:pt x="1638294" y="728980"/>
                  </a:cubicBezTo>
                  <a:cubicBezTo>
                    <a:pt x="1632820" y="723424"/>
                    <a:pt x="1625920" y="713105"/>
                    <a:pt x="1626395" y="705088"/>
                  </a:cubicBezTo>
                  <a:lnTo>
                    <a:pt x="1621874" y="564198"/>
                  </a:lnTo>
                  <a:lnTo>
                    <a:pt x="1618543" y="460137"/>
                  </a:lnTo>
                  <a:cubicBezTo>
                    <a:pt x="1610849" y="456882"/>
                    <a:pt x="1603551" y="462915"/>
                    <a:pt x="1596492" y="467360"/>
                  </a:cubicBezTo>
                  <a:cubicBezTo>
                    <a:pt x="1592763" y="469741"/>
                    <a:pt x="1589987" y="469583"/>
                    <a:pt x="1585704" y="470376"/>
                  </a:cubicBezTo>
                  <a:cubicBezTo>
                    <a:pt x="1581183" y="471250"/>
                    <a:pt x="1577137" y="476488"/>
                    <a:pt x="1572457" y="474901"/>
                  </a:cubicBezTo>
                  <a:cubicBezTo>
                    <a:pt x="1568095" y="473472"/>
                    <a:pt x="1566984" y="469106"/>
                    <a:pt x="1564288" y="465852"/>
                  </a:cubicBezTo>
                  <a:cubicBezTo>
                    <a:pt x="1563573" y="464979"/>
                    <a:pt x="1562780" y="464106"/>
                    <a:pt x="1561907" y="463233"/>
                  </a:cubicBezTo>
                  <a:cubicBezTo>
                    <a:pt x="1560559" y="461804"/>
                    <a:pt x="1559131" y="460454"/>
                    <a:pt x="1557941" y="459026"/>
                  </a:cubicBezTo>
                  <a:cubicBezTo>
                    <a:pt x="1554848" y="455613"/>
                    <a:pt x="1552151" y="452041"/>
                    <a:pt x="1548026" y="449660"/>
                  </a:cubicBezTo>
                  <a:cubicBezTo>
                    <a:pt x="1542791" y="446723"/>
                    <a:pt x="1540570" y="447754"/>
                    <a:pt x="1535256" y="447754"/>
                  </a:cubicBezTo>
                  <a:cubicBezTo>
                    <a:pt x="1526531" y="447754"/>
                    <a:pt x="1524309" y="437991"/>
                    <a:pt x="1516695" y="436086"/>
                  </a:cubicBezTo>
                  <a:cubicBezTo>
                    <a:pt x="1512411" y="435054"/>
                    <a:pt x="1508921" y="437674"/>
                    <a:pt x="1505431" y="437039"/>
                  </a:cubicBezTo>
                  <a:cubicBezTo>
                    <a:pt x="1501783" y="436404"/>
                    <a:pt x="1498134" y="432197"/>
                    <a:pt x="1495040" y="430371"/>
                  </a:cubicBezTo>
                  <a:cubicBezTo>
                    <a:pt x="1489646" y="427196"/>
                    <a:pt x="1480842" y="423386"/>
                    <a:pt x="1474655" y="422355"/>
                  </a:cubicBezTo>
                  <a:cubicBezTo>
                    <a:pt x="1470292" y="421640"/>
                    <a:pt x="1465612" y="421640"/>
                    <a:pt x="1461408" y="422989"/>
                  </a:cubicBezTo>
                  <a:cubicBezTo>
                    <a:pt x="1456331" y="424656"/>
                    <a:pt x="1454031" y="429101"/>
                    <a:pt x="1448638" y="430292"/>
                  </a:cubicBezTo>
                  <a:cubicBezTo>
                    <a:pt x="1440071" y="432276"/>
                    <a:pt x="1435549" y="422989"/>
                    <a:pt x="1426665" y="423783"/>
                  </a:cubicBezTo>
                  <a:cubicBezTo>
                    <a:pt x="1412229" y="425132"/>
                    <a:pt x="1397317" y="428704"/>
                    <a:pt x="1383039" y="431245"/>
                  </a:cubicBezTo>
                  <a:cubicBezTo>
                    <a:pt x="1374155" y="432832"/>
                    <a:pt x="1364319" y="434499"/>
                    <a:pt x="1355118" y="434102"/>
                  </a:cubicBezTo>
                  <a:cubicBezTo>
                    <a:pt x="1345203" y="433626"/>
                    <a:pt x="1336398" y="434578"/>
                    <a:pt x="1326563" y="436007"/>
                  </a:cubicBezTo>
                  <a:cubicBezTo>
                    <a:pt x="1316172" y="437515"/>
                    <a:pt x="1310698" y="437753"/>
                    <a:pt x="1301735" y="431800"/>
                  </a:cubicBezTo>
                  <a:cubicBezTo>
                    <a:pt x="1294199" y="426800"/>
                    <a:pt x="1285474" y="427673"/>
                    <a:pt x="1276749" y="429736"/>
                  </a:cubicBezTo>
                  <a:cubicBezTo>
                    <a:pt x="1272228" y="430848"/>
                    <a:pt x="1267865" y="434419"/>
                    <a:pt x="1263106" y="434261"/>
                  </a:cubicBezTo>
                  <a:cubicBezTo>
                    <a:pt x="1256998" y="434102"/>
                    <a:pt x="1257633" y="427990"/>
                    <a:pt x="1250811" y="428625"/>
                  </a:cubicBezTo>
                  <a:cubicBezTo>
                    <a:pt x="1246052" y="429101"/>
                    <a:pt x="1242086" y="429895"/>
                    <a:pt x="1237089" y="428625"/>
                  </a:cubicBezTo>
                  <a:cubicBezTo>
                    <a:pt x="1233123" y="427673"/>
                    <a:pt x="1230267" y="425609"/>
                    <a:pt x="1226301" y="426323"/>
                  </a:cubicBezTo>
                  <a:cubicBezTo>
                    <a:pt x="1217893" y="427831"/>
                    <a:pt x="1213689" y="436563"/>
                    <a:pt x="1205360" y="438547"/>
                  </a:cubicBezTo>
                  <a:cubicBezTo>
                    <a:pt x="1198460" y="440134"/>
                    <a:pt x="1187672" y="440769"/>
                    <a:pt x="1183150" y="434499"/>
                  </a:cubicBezTo>
                  <a:cubicBezTo>
                    <a:pt x="1180533" y="430768"/>
                    <a:pt x="1178074" y="428625"/>
                    <a:pt x="1174901" y="425212"/>
                  </a:cubicBezTo>
                  <a:cubicBezTo>
                    <a:pt x="1168476" y="418306"/>
                    <a:pt x="1166414" y="411639"/>
                    <a:pt x="1156895" y="420370"/>
                  </a:cubicBezTo>
                  <a:cubicBezTo>
                    <a:pt x="1151898" y="424974"/>
                    <a:pt x="1142697" y="435928"/>
                    <a:pt x="1134765" y="433149"/>
                  </a:cubicBezTo>
                  <a:cubicBezTo>
                    <a:pt x="1127388" y="430530"/>
                    <a:pt x="1123422" y="416798"/>
                    <a:pt x="1118504" y="410925"/>
                  </a:cubicBezTo>
                  <a:cubicBezTo>
                    <a:pt x="1115410" y="407273"/>
                    <a:pt x="1113031" y="400129"/>
                    <a:pt x="1108509" y="398066"/>
                  </a:cubicBezTo>
                  <a:cubicBezTo>
                    <a:pt x="1103829" y="396002"/>
                    <a:pt x="1102164" y="399098"/>
                    <a:pt x="1098118" y="400765"/>
                  </a:cubicBezTo>
                  <a:cubicBezTo>
                    <a:pt x="1093835" y="402590"/>
                    <a:pt x="1092407" y="400526"/>
                    <a:pt x="1087807" y="398542"/>
                  </a:cubicBezTo>
                  <a:cubicBezTo>
                    <a:pt x="1083365" y="396637"/>
                    <a:pt x="1079081" y="399256"/>
                    <a:pt x="1075195" y="397590"/>
                  </a:cubicBezTo>
                  <a:cubicBezTo>
                    <a:pt x="1070039" y="399891"/>
                    <a:pt x="1062107" y="394414"/>
                    <a:pt x="1058458" y="390843"/>
                  </a:cubicBezTo>
                  <a:cubicBezTo>
                    <a:pt x="1056237" y="388620"/>
                    <a:pt x="1054968" y="385604"/>
                    <a:pt x="1051637" y="384572"/>
                  </a:cubicBezTo>
                  <a:cubicBezTo>
                    <a:pt x="1048226" y="383461"/>
                    <a:pt x="1046243" y="385683"/>
                    <a:pt x="1042753" y="385445"/>
                  </a:cubicBezTo>
                  <a:cubicBezTo>
                    <a:pt x="1036010" y="380921"/>
                    <a:pt x="1027285" y="385366"/>
                    <a:pt x="1019273" y="382984"/>
                  </a:cubicBezTo>
                  <a:cubicBezTo>
                    <a:pt x="1015069" y="381715"/>
                    <a:pt x="1011500" y="382270"/>
                    <a:pt x="1007058" y="381397"/>
                  </a:cubicBezTo>
                  <a:cubicBezTo>
                    <a:pt x="1002061" y="380445"/>
                    <a:pt x="997619" y="379413"/>
                    <a:pt x="992542" y="378857"/>
                  </a:cubicBezTo>
                  <a:cubicBezTo>
                    <a:pt x="987625" y="378301"/>
                    <a:pt x="984769" y="376793"/>
                    <a:pt x="982468" y="372190"/>
                  </a:cubicBezTo>
                  <a:cubicBezTo>
                    <a:pt x="978185" y="363458"/>
                    <a:pt x="975012" y="351473"/>
                    <a:pt x="966446" y="345837"/>
                  </a:cubicBezTo>
                  <a:cubicBezTo>
                    <a:pt x="956531" y="339249"/>
                    <a:pt x="947964" y="345678"/>
                    <a:pt x="937494" y="344726"/>
                  </a:cubicBezTo>
                  <a:cubicBezTo>
                    <a:pt x="928927" y="344011"/>
                    <a:pt x="925278" y="335518"/>
                    <a:pt x="915998" y="336947"/>
                  </a:cubicBezTo>
                  <a:cubicBezTo>
                    <a:pt x="911080" y="337661"/>
                    <a:pt x="908621" y="339884"/>
                    <a:pt x="903782" y="337582"/>
                  </a:cubicBezTo>
                  <a:cubicBezTo>
                    <a:pt x="898547" y="335121"/>
                    <a:pt x="900292" y="331153"/>
                    <a:pt x="896961" y="327660"/>
                  </a:cubicBezTo>
                  <a:cubicBezTo>
                    <a:pt x="893550" y="324009"/>
                    <a:pt x="891249" y="324961"/>
                    <a:pt x="889108" y="319802"/>
                  </a:cubicBezTo>
                  <a:cubicBezTo>
                    <a:pt x="886332" y="313055"/>
                    <a:pt x="878875" y="308054"/>
                    <a:pt x="871499" y="308054"/>
                  </a:cubicBezTo>
                  <a:cubicBezTo>
                    <a:pt x="870547" y="308054"/>
                    <a:pt x="869040" y="308054"/>
                    <a:pt x="868564" y="307578"/>
                  </a:cubicBezTo>
                  <a:cubicBezTo>
                    <a:pt x="867215" y="306626"/>
                    <a:pt x="868008" y="305276"/>
                    <a:pt x="867215" y="304324"/>
                  </a:cubicBezTo>
                  <a:lnTo>
                    <a:pt x="876416" y="13414"/>
                  </a:lnTo>
                  <a:cubicBezTo>
                    <a:pt x="857617" y="12780"/>
                    <a:pt x="584674" y="2620"/>
                    <a:pt x="514634" y="0"/>
                  </a:cubicBezTo>
                  <a:lnTo>
                    <a:pt x="475529" y="681831"/>
                  </a:lnTo>
                  <a:lnTo>
                    <a:pt x="0" y="653495"/>
                  </a:lnTo>
                  <a:lnTo>
                    <a:pt x="238" y="654209"/>
                  </a:lnTo>
                  <a:cubicBezTo>
                    <a:pt x="476" y="655479"/>
                    <a:pt x="1190" y="656193"/>
                    <a:pt x="1745" y="657384"/>
                  </a:cubicBezTo>
                  <a:cubicBezTo>
                    <a:pt x="1983" y="657622"/>
                    <a:pt x="1745" y="658098"/>
                    <a:pt x="1983" y="658336"/>
                  </a:cubicBezTo>
                  <a:cubicBezTo>
                    <a:pt x="1983" y="658813"/>
                    <a:pt x="2459" y="659289"/>
                    <a:pt x="2697" y="659606"/>
                  </a:cubicBezTo>
                  <a:cubicBezTo>
                    <a:pt x="2935" y="660321"/>
                    <a:pt x="3411" y="661035"/>
                    <a:pt x="3966" y="661511"/>
                  </a:cubicBezTo>
                  <a:cubicBezTo>
                    <a:pt x="4680" y="661988"/>
                    <a:pt x="5632" y="662226"/>
                    <a:pt x="6425" y="662781"/>
                  </a:cubicBezTo>
                  <a:cubicBezTo>
                    <a:pt x="7139" y="663258"/>
                    <a:pt x="7932" y="663734"/>
                    <a:pt x="8646" y="664528"/>
                  </a:cubicBezTo>
                  <a:cubicBezTo>
                    <a:pt x="10153" y="665559"/>
                    <a:pt x="12612" y="666512"/>
                    <a:pt x="12057" y="668734"/>
                  </a:cubicBezTo>
                  <a:cubicBezTo>
                    <a:pt x="11819" y="669449"/>
                    <a:pt x="11660" y="669846"/>
                    <a:pt x="11581" y="670163"/>
                  </a:cubicBezTo>
                  <a:lnTo>
                    <a:pt x="19116" y="670957"/>
                  </a:lnTo>
                  <a:cubicBezTo>
                    <a:pt x="20306" y="673815"/>
                    <a:pt x="21179" y="676910"/>
                    <a:pt x="22765" y="679688"/>
                  </a:cubicBezTo>
                  <a:cubicBezTo>
                    <a:pt x="26176" y="685483"/>
                    <a:pt x="30063" y="688737"/>
                    <a:pt x="35615" y="692150"/>
                  </a:cubicBezTo>
                  <a:cubicBezTo>
                    <a:pt x="42595" y="696436"/>
                    <a:pt x="40216" y="701516"/>
                    <a:pt x="43309" y="707866"/>
                  </a:cubicBezTo>
                  <a:cubicBezTo>
                    <a:pt x="48465" y="718582"/>
                    <a:pt x="63139" y="721678"/>
                    <a:pt x="64012" y="734616"/>
                  </a:cubicBezTo>
                  <a:cubicBezTo>
                    <a:pt x="64488" y="741521"/>
                    <a:pt x="66471" y="744379"/>
                    <a:pt x="72579" y="747157"/>
                  </a:cubicBezTo>
                  <a:cubicBezTo>
                    <a:pt x="79479" y="750411"/>
                    <a:pt x="84715" y="755650"/>
                    <a:pt x="90029" y="761048"/>
                  </a:cubicBezTo>
                  <a:cubicBezTo>
                    <a:pt x="98041" y="769144"/>
                    <a:pt x="103355" y="778986"/>
                    <a:pt x="109463" y="788432"/>
                  </a:cubicBezTo>
                  <a:cubicBezTo>
                    <a:pt x="112477" y="793115"/>
                    <a:pt x="116919" y="795655"/>
                    <a:pt x="121678" y="798274"/>
                  </a:cubicBezTo>
                  <a:cubicBezTo>
                    <a:pt x="127865" y="801608"/>
                    <a:pt x="131038" y="806450"/>
                    <a:pt x="132387" y="813276"/>
                  </a:cubicBezTo>
                  <a:cubicBezTo>
                    <a:pt x="133656" y="819468"/>
                    <a:pt x="134211" y="824706"/>
                    <a:pt x="139287" y="828596"/>
                  </a:cubicBezTo>
                  <a:cubicBezTo>
                    <a:pt x="143729" y="832009"/>
                    <a:pt x="151186" y="834866"/>
                    <a:pt x="154200" y="839470"/>
                  </a:cubicBezTo>
                  <a:cubicBezTo>
                    <a:pt x="157452" y="844391"/>
                    <a:pt x="158880" y="850583"/>
                    <a:pt x="162528" y="855504"/>
                  </a:cubicBezTo>
                  <a:cubicBezTo>
                    <a:pt x="166970" y="861457"/>
                    <a:pt x="172047" y="859711"/>
                    <a:pt x="178076" y="858520"/>
                  </a:cubicBezTo>
                  <a:cubicBezTo>
                    <a:pt x="187752" y="856536"/>
                    <a:pt x="187435" y="866299"/>
                    <a:pt x="192274" y="871061"/>
                  </a:cubicBezTo>
                  <a:cubicBezTo>
                    <a:pt x="196002" y="874792"/>
                    <a:pt x="202348" y="875824"/>
                    <a:pt x="204807" y="880824"/>
                  </a:cubicBezTo>
                  <a:cubicBezTo>
                    <a:pt x="207583" y="886539"/>
                    <a:pt x="205124" y="895668"/>
                    <a:pt x="205045" y="901859"/>
                  </a:cubicBezTo>
                  <a:cubicBezTo>
                    <a:pt x="204965" y="908765"/>
                    <a:pt x="203855" y="916702"/>
                    <a:pt x="206076" y="923290"/>
                  </a:cubicBezTo>
                  <a:cubicBezTo>
                    <a:pt x="210676" y="936784"/>
                    <a:pt x="221147" y="947817"/>
                    <a:pt x="225589" y="961628"/>
                  </a:cubicBezTo>
                  <a:cubicBezTo>
                    <a:pt x="230744" y="977424"/>
                    <a:pt x="232093" y="994569"/>
                    <a:pt x="240263" y="1009333"/>
                  </a:cubicBezTo>
                  <a:cubicBezTo>
                    <a:pt x="247164" y="1021636"/>
                    <a:pt x="256048" y="1033304"/>
                    <a:pt x="263663" y="1045210"/>
                  </a:cubicBezTo>
                  <a:cubicBezTo>
                    <a:pt x="271991" y="1058387"/>
                    <a:pt x="283890" y="1068467"/>
                    <a:pt x="295232" y="1078865"/>
                  </a:cubicBezTo>
                  <a:cubicBezTo>
                    <a:pt x="301578" y="1084660"/>
                    <a:pt x="307924" y="1090454"/>
                    <a:pt x="315380" y="1094740"/>
                  </a:cubicBezTo>
                  <a:cubicBezTo>
                    <a:pt x="322519" y="1098788"/>
                    <a:pt x="330371" y="1101011"/>
                    <a:pt x="337907" y="1103948"/>
                  </a:cubicBezTo>
                  <a:cubicBezTo>
                    <a:pt x="345918" y="1106964"/>
                    <a:pt x="353454" y="1111012"/>
                    <a:pt x="359958" y="1116727"/>
                  </a:cubicBezTo>
                  <a:cubicBezTo>
                    <a:pt x="365749" y="1121887"/>
                    <a:pt x="370270" y="1128236"/>
                    <a:pt x="376060" y="1133396"/>
                  </a:cubicBezTo>
                  <a:cubicBezTo>
                    <a:pt x="388276" y="1144350"/>
                    <a:pt x="410248" y="1150144"/>
                    <a:pt x="426032" y="1144984"/>
                  </a:cubicBezTo>
                  <a:cubicBezTo>
                    <a:pt x="441738" y="1139825"/>
                    <a:pt x="442531" y="1119346"/>
                    <a:pt x="451256" y="1107519"/>
                  </a:cubicBezTo>
                  <a:cubicBezTo>
                    <a:pt x="456175" y="1100773"/>
                    <a:pt x="462758" y="1095455"/>
                    <a:pt x="468073" y="1089025"/>
                  </a:cubicBezTo>
                  <a:cubicBezTo>
                    <a:pt x="473228" y="1082754"/>
                    <a:pt x="476322" y="1075611"/>
                    <a:pt x="478940" y="1067991"/>
                  </a:cubicBezTo>
                  <a:cubicBezTo>
                    <a:pt x="484254" y="1052274"/>
                    <a:pt x="491393" y="1041241"/>
                    <a:pt x="505433" y="1031875"/>
                  </a:cubicBezTo>
                  <a:cubicBezTo>
                    <a:pt x="517886" y="1023541"/>
                    <a:pt x="530498" y="1019651"/>
                    <a:pt x="545252" y="1017905"/>
                  </a:cubicBezTo>
                  <a:cubicBezTo>
                    <a:pt x="546362" y="1017032"/>
                    <a:pt x="548028" y="1015841"/>
                    <a:pt x="549535" y="1016159"/>
                  </a:cubicBezTo>
                  <a:cubicBezTo>
                    <a:pt x="553184" y="1016953"/>
                    <a:pt x="554056" y="1023065"/>
                    <a:pt x="558023" y="1024414"/>
                  </a:cubicBezTo>
                  <a:cubicBezTo>
                    <a:pt x="562464" y="1025922"/>
                    <a:pt x="567065" y="1022747"/>
                    <a:pt x="571586" y="1022985"/>
                  </a:cubicBezTo>
                  <a:cubicBezTo>
                    <a:pt x="576108" y="1023223"/>
                    <a:pt x="579677" y="1025128"/>
                    <a:pt x="584436" y="1024493"/>
                  </a:cubicBezTo>
                  <a:cubicBezTo>
                    <a:pt x="588323" y="1023938"/>
                    <a:pt x="592130" y="1021636"/>
                    <a:pt x="595859" y="1023699"/>
                  </a:cubicBezTo>
                  <a:cubicBezTo>
                    <a:pt x="599190" y="1025525"/>
                    <a:pt x="600856" y="1029097"/>
                    <a:pt x="604663" y="1030446"/>
                  </a:cubicBezTo>
                  <a:cubicBezTo>
                    <a:pt x="608629" y="1031875"/>
                    <a:pt x="612357" y="1031002"/>
                    <a:pt x="616165" y="1029732"/>
                  </a:cubicBezTo>
                  <a:cubicBezTo>
                    <a:pt x="620527" y="1028303"/>
                    <a:pt x="625683" y="1025525"/>
                    <a:pt x="630363" y="1027033"/>
                  </a:cubicBezTo>
                  <a:cubicBezTo>
                    <a:pt x="633932" y="1028144"/>
                    <a:pt x="635836" y="1031796"/>
                    <a:pt x="639406" y="1032986"/>
                  </a:cubicBezTo>
                  <a:cubicBezTo>
                    <a:pt x="643134" y="1034256"/>
                    <a:pt x="647259" y="1032986"/>
                    <a:pt x="650828" y="1034653"/>
                  </a:cubicBezTo>
                  <a:cubicBezTo>
                    <a:pt x="654001" y="1036082"/>
                    <a:pt x="656460" y="1039495"/>
                    <a:pt x="658284" y="1042432"/>
                  </a:cubicBezTo>
                  <a:cubicBezTo>
                    <a:pt x="663202" y="1050052"/>
                    <a:pt x="662805" y="1060847"/>
                    <a:pt x="673593" y="1062038"/>
                  </a:cubicBezTo>
                  <a:cubicBezTo>
                    <a:pt x="683349" y="1063070"/>
                    <a:pt x="689695" y="1064975"/>
                    <a:pt x="695565" y="1073468"/>
                  </a:cubicBezTo>
                  <a:cubicBezTo>
                    <a:pt x="700086" y="1079976"/>
                    <a:pt x="704131" y="1086803"/>
                    <a:pt x="710715" y="1091486"/>
                  </a:cubicBezTo>
                  <a:cubicBezTo>
                    <a:pt x="713729" y="1093629"/>
                    <a:pt x="717140" y="1094899"/>
                    <a:pt x="719044" y="1098153"/>
                  </a:cubicBezTo>
                  <a:cubicBezTo>
                    <a:pt x="720947" y="1101408"/>
                    <a:pt x="720630" y="1105535"/>
                    <a:pt x="722137" y="1109028"/>
                  </a:cubicBezTo>
                  <a:cubicBezTo>
                    <a:pt x="724200" y="1113631"/>
                    <a:pt x="728166" y="1117521"/>
                    <a:pt x="732528" y="1119981"/>
                  </a:cubicBezTo>
                  <a:cubicBezTo>
                    <a:pt x="736574" y="1122204"/>
                    <a:pt x="741730" y="1121966"/>
                    <a:pt x="745220" y="1125379"/>
                  </a:cubicBezTo>
                  <a:cubicBezTo>
                    <a:pt x="749503" y="1129427"/>
                    <a:pt x="748234" y="1135142"/>
                    <a:pt x="748710" y="1140222"/>
                  </a:cubicBezTo>
                  <a:cubicBezTo>
                    <a:pt x="749344" y="1146493"/>
                    <a:pt x="757277" y="1145143"/>
                    <a:pt x="758466" y="1152446"/>
                  </a:cubicBezTo>
                  <a:cubicBezTo>
                    <a:pt x="759101" y="1156256"/>
                    <a:pt x="759418" y="1156414"/>
                    <a:pt x="761639" y="1159669"/>
                  </a:cubicBezTo>
                  <a:cubicBezTo>
                    <a:pt x="763226" y="1161891"/>
                    <a:pt x="764019" y="1164590"/>
                    <a:pt x="764257" y="1167289"/>
                  </a:cubicBezTo>
                  <a:cubicBezTo>
                    <a:pt x="764891" y="1173718"/>
                    <a:pt x="765923" y="1178798"/>
                    <a:pt x="768223" y="1184990"/>
                  </a:cubicBezTo>
                  <a:cubicBezTo>
                    <a:pt x="771316" y="1193403"/>
                    <a:pt x="779486" y="1199118"/>
                    <a:pt x="784484" y="1206341"/>
                  </a:cubicBezTo>
                  <a:cubicBezTo>
                    <a:pt x="788291" y="1211818"/>
                    <a:pt x="789719" y="1217692"/>
                    <a:pt x="790988" y="1224042"/>
                  </a:cubicBezTo>
                  <a:cubicBezTo>
                    <a:pt x="792336" y="1230789"/>
                    <a:pt x="795668" y="1236583"/>
                    <a:pt x="797730" y="1243172"/>
                  </a:cubicBezTo>
                  <a:cubicBezTo>
                    <a:pt x="800030" y="1250553"/>
                    <a:pt x="804949" y="1253570"/>
                    <a:pt x="808915" y="1259681"/>
                  </a:cubicBezTo>
                  <a:cubicBezTo>
                    <a:pt x="810660" y="1262380"/>
                    <a:pt x="810342" y="1265317"/>
                    <a:pt x="811215" y="1268016"/>
                  </a:cubicBezTo>
                  <a:cubicBezTo>
                    <a:pt x="812563" y="1272302"/>
                    <a:pt x="816450" y="1274604"/>
                    <a:pt x="819306" y="1277779"/>
                  </a:cubicBezTo>
                  <a:cubicBezTo>
                    <a:pt x="824303" y="1283256"/>
                    <a:pt x="831918" y="1285558"/>
                    <a:pt x="836280" y="1291828"/>
                  </a:cubicBezTo>
                  <a:cubicBezTo>
                    <a:pt x="840008" y="1297385"/>
                    <a:pt x="836122" y="1301988"/>
                    <a:pt x="842309" y="1306751"/>
                  </a:cubicBezTo>
                  <a:cubicBezTo>
                    <a:pt x="844450" y="1308418"/>
                    <a:pt x="846909" y="1308973"/>
                    <a:pt x="848575" y="1311355"/>
                  </a:cubicBezTo>
                  <a:cubicBezTo>
                    <a:pt x="850161" y="1313656"/>
                    <a:pt x="850637" y="1316911"/>
                    <a:pt x="851589" y="1319451"/>
                  </a:cubicBezTo>
                  <a:cubicBezTo>
                    <a:pt x="853731" y="1324848"/>
                    <a:pt x="859045" y="1328341"/>
                    <a:pt x="861821" y="1333500"/>
                  </a:cubicBezTo>
                  <a:cubicBezTo>
                    <a:pt x="864518" y="1338422"/>
                    <a:pt x="866501" y="1344533"/>
                    <a:pt x="868167" y="1349931"/>
                  </a:cubicBezTo>
                  <a:cubicBezTo>
                    <a:pt x="870388" y="1357154"/>
                    <a:pt x="873006" y="1358662"/>
                    <a:pt x="879113" y="1362631"/>
                  </a:cubicBezTo>
                  <a:cubicBezTo>
                    <a:pt x="884824" y="1366361"/>
                    <a:pt x="889663" y="1368425"/>
                    <a:pt x="893947" y="1373902"/>
                  </a:cubicBezTo>
                  <a:cubicBezTo>
                    <a:pt x="897913" y="1378903"/>
                    <a:pt x="900530" y="1384221"/>
                    <a:pt x="903623" y="1389777"/>
                  </a:cubicBezTo>
                  <a:cubicBezTo>
                    <a:pt x="906559" y="1394936"/>
                    <a:pt x="910683" y="1399461"/>
                    <a:pt x="912349" y="1405176"/>
                  </a:cubicBezTo>
                  <a:cubicBezTo>
                    <a:pt x="913935" y="1410970"/>
                    <a:pt x="913777" y="1417399"/>
                    <a:pt x="914173" y="1423353"/>
                  </a:cubicBezTo>
                  <a:cubicBezTo>
                    <a:pt x="914491" y="1427877"/>
                    <a:pt x="913618" y="1432560"/>
                    <a:pt x="914253" y="1437005"/>
                  </a:cubicBezTo>
                  <a:cubicBezTo>
                    <a:pt x="914649" y="1439863"/>
                    <a:pt x="916236" y="1442403"/>
                    <a:pt x="916156" y="1445260"/>
                  </a:cubicBezTo>
                  <a:cubicBezTo>
                    <a:pt x="915839" y="1453356"/>
                    <a:pt x="909176" y="1455896"/>
                    <a:pt x="916632" y="1462643"/>
                  </a:cubicBezTo>
                  <a:cubicBezTo>
                    <a:pt x="920598" y="1466295"/>
                    <a:pt x="918219" y="1470422"/>
                    <a:pt x="920916" y="1474391"/>
                  </a:cubicBezTo>
                  <a:cubicBezTo>
                    <a:pt x="923533" y="1478201"/>
                    <a:pt x="927975" y="1480344"/>
                    <a:pt x="930672" y="1484074"/>
                  </a:cubicBezTo>
                  <a:cubicBezTo>
                    <a:pt x="933448" y="1487964"/>
                    <a:pt x="932893" y="1492488"/>
                    <a:pt x="933607" y="1496933"/>
                  </a:cubicBezTo>
                  <a:cubicBezTo>
                    <a:pt x="934479" y="1502172"/>
                    <a:pt x="938445" y="1503125"/>
                    <a:pt x="942649" y="1505982"/>
                  </a:cubicBezTo>
                  <a:cubicBezTo>
                    <a:pt x="951771" y="1512173"/>
                    <a:pt x="953992" y="1522492"/>
                    <a:pt x="953199" y="1533049"/>
                  </a:cubicBezTo>
                  <a:cubicBezTo>
                    <a:pt x="952882" y="1537176"/>
                    <a:pt x="951137" y="1540907"/>
                    <a:pt x="950661" y="1544876"/>
                  </a:cubicBezTo>
                  <a:cubicBezTo>
                    <a:pt x="950026" y="1549876"/>
                    <a:pt x="952485" y="1554242"/>
                    <a:pt x="955182" y="1558290"/>
                  </a:cubicBezTo>
                  <a:cubicBezTo>
                    <a:pt x="955579" y="1557734"/>
                    <a:pt x="956689" y="1557258"/>
                    <a:pt x="957165" y="1556465"/>
                  </a:cubicBezTo>
                  <a:cubicBezTo>
                    <a:pt x="960655" y="1557893"/>
                    <a:pt x="964621" y="1558607"/>
                    <a:pt x="967794" y="1560671"/>
                  </a:cubicBezTo>
                  <a:cubicBezTo>
                    <a:pt x="971046" y="1562815"/>
                    <a:pt x="973664" y="1565910"/>
                    <a:pt x="976837" y="1568291"/>
                  </a:cubicBezTo>
                  <a:cubicBezTo>
                    <a:pt x="980247" y="1570832"/>
                    <a:pt x="984055" y="1572260"/>
                    <a:pt x="987625" y="1574482"/>
                  </a:cubicBezTo>
                  <a:cubicBezTo>
                    <a:pt x="990401" y="1576229"/>
                    <a:pt x="992542" y="1578848"/>
                    <a:pt x="995239" y="1580674"/>
                  </a:cubicBezTo>
                  <a:cubicBezTo>
                    <a:pt x="1002775" y="1585754"/>
                    <a:pt x="1013483" y="1588453"/>
                    <a:pt x="1019273" y="1595517"/>
                  </a:cubicBezTo>
                  <a:cubicBezTo>
                    <a:pt x="1021891" y="1598692"/>
                    <a:pt x="1023398" y="1600756"/>
                    <a:pt x="1028078" y="1599406"/>
                  </a:cubicBezTo>
                  <a:cubicBezTo>
                    <a:pt x="1030933" y="1598613"/>
                    <a:pt x="1034741" y="1596708"/>
                    <a:pt x="1037517" y="1595438"/>
                  </a:cubicBezTo>
                  <a:cubicBezTo>
                    <a:pt x="1041404" y="1593533"/>
                    <a:pt x="1042911" y="1591548"/>
                    <a:pt x="1047432" y="1590834"/>
                  </a:cubicBezTo>
                  <a:cubicBezTo>
                    <a:pt x="1052033" y="1590120"/>
                    <a:pt x="1055999" y="1589564"/>
                    <a:pt x="1060520" y="1590516"/>
                  </a:cubicBezTo>
                  <a:cubicBezTo>
                    <a:pt x="1064011" y="1591231"/>
                    <a:pt x="1067183" y="1592024"/>
                    <a:pt x="1069642" y="1594644"/>
                  </a:cubicBezTo>
                  <a:cubicBezTo>
                    <a:pt x="1072022" y="1597105"/>
                    <a:pt x="1072974" y="1599327"/>
                    <a:pt x="1076305" y="1600835"/>
                  </a:cubicBezTo>
                  <a:cubicBezTo>
                    <a:pt x="1079716" y="1602423"/>
                    <a:pt x="1081302" y="1602502"/>
                    <a:pt x="1083047" y="1605995"/>
                  </a:cubicBezTo>
                  <a:cubicBezTo>
                    <a:pt x="1084554" y="1609011"/>
                    <a:pt x="1085110" y="1611948"/>
                    <a:pt x="1087886" y="1614170"/>
                  </a:cubicBezTo>
                  <a:cubicBezTo>
                    <a:pt x="1091773" y="1617266"/>
                    <a:pt x="1101292" y="1618536"/>
                    <a:pt x="1106209" y="1619171"/>
                  </a:cubicBezTo>
                  <a:cubicBezTo>
                    <a:pt x="1109303" y="1619568"/>
                    <a:pt x="1112713" y="1618457"/>
                    <a:pt x="1115807" y="1619171"/>
                  </a:cubicBezTo>
                  <a:cubicBezTo>
                    <a:pt x="1118583" y="1619885"/>
                    <a:pt x="1120566" y="1622187"/>
                    <a:pt x="1123263" y="1623298"/>
                  </a:cubicBezTo>
                  <a:cubicBezTo>
                    <a:pt x="1133813" y="1627743"/>
                    <a:pt x="1145711" y="1618139"/>
                    <a:pt x="1154436" y="1628140"/>
                  </a:cubicBezTo>
                  <a:cubicBezTo>
                    <a:pt x="1160068" y="1634728"/>
                    <a:pt x="1166097" y="1634728"/>
                    <a:pt x="1174346" y="1636713"/>
                  </a:cubicBezTo>
                  <a:cubicBezTo>
                    <a:pt x="1177519" y="1637506"/>
                    <a:pt x="1179978" y="1638538"/>
                    <a:pt x="1182516" y="1640840"/>
                  </a:cubicBezTo>
                  <a:cubicBezTo>
                    <a:pt x="1184657" y="1642825"/>
                    <a:pt x="1187275" y="1646238"/>
                    <a:pt x="1190448" y="1646952"/>
                  </a:cubicBezTo>
                  <a:cubicBezTo>
                    <a:pt x="1193383" y="1647666"/>
                    <a:pt x="1195366" y="1645444"/>
                    <a:pt x="1198142" y="1645126"/>
                  </a:cubicBezTo>
                  <a:cubicBezTo>
                    <a:pt x="1200680" y="1644809"/>
                    <a:pt x="1203774" y="1647111"/>
                    <a:pt x="1206074" y="1646238"/>
                  </a:cubicBezTo>
                  <a:cubicBezTo>
                    <a:pt x="1208612" y="1645285"/>
                    <a:pt x="1212817" y="1637665"/>
                    <a:pt x="1213213" y="1634967"/>
                  </a:cubicBezTo>
                  <a:cubicBezTo>
                    <a:pt x="1213768" y="1630998"/>
                    <a:pt x="1211230" y="1626473"/>
                    <a:pt x="1209802" y="1622981"/>
                  </a:cubicBezTo>
                  <a:cubicBezTo>
                    <a:pt x="1206868" y="1615916"/>
                    <a:pt x="1203219" y="1607662"/>
                    <a:pt x="1199332" y="1601311"/>
                  </a:cubicBezTo>
                  <a:cubicBezTo>
                    <a:pt x="1195366" y="1594723"/>
                    <a:pt x="1189813" y="1591628"/>
                    <a:pt x="1185213" y="1585436"/>
                  </a:cubicBezTo>
                  <a:cubicBezTo>
                    <a:pt x="1178471" y="1576308"/>
                    <a:pt x="1182913" y="1572974"/>
                    <a:pt x="1185609" y="1563211"/>
                  </a:cubicBezTo>
                  <a:cubicBezTo>
                    <a:pt x="1190686" y="1544796"/>
                    <a:pt x="1190765" y="1527890"/>
                    <a:pt x="1184181" y="1509475"/>
                  </a:cubicBezTo>
                  <a:cubicBezTo>
                    <a:pt x="1181723" y="1502490"/>
                    <a:pt x="1162527" y="1464707"/>
                    <a:pt x="1183547" y="1470343"/>
                  </a:cubicBezTo>
                  <a:cubicBezTo>
                    <a:pt x="1190606" y="1498521"/>
                    <a:pt x="1187513" y="1528366"/>
                    <a:pt x="1196477" y="1556068"/>
                  </a:cubicBezTo>
                  <a:cubicBezTo>
                    <a:pt x="1198936" y="1563767"/>
                    <a:pt x="1217893" y="1614805"/>
                    <a:pt x="1226856" y="1607741"/>
                  </a:cubicBezTo>
                  <a:cubicBezTo>
                    <a:pt x="1239706" y="1597660"/>
                    <a:pt x="1211547" y="1541701"/>
                    <a:pt x="1208692" y="1529160"/>
                  </a:cubicBezTo>
                  <a:cubicBezTo>
                    <a:pt x="1195287" y="1470105"/>
                    <a:pt x="1219479" y="1418987"/>
                    <a:pt x="1236454" y="1364457"/>
                  </a:cubicBezTo>
                  <a:cubicBezTo>
                    <a:pt x="1215434" y="1362869"/>
                    <a:pt x="1216465" y="1374061"/>
                    <a:pt x="1209881" y="1390491"/>
                  </a:cubicBezTo>
                  <a:cubicBezTo>
                    <a:pt x="1205678" y="1401128"/>
                    <a:pt x="1204488" y="1414463"/>
                    <a:pt x="1197507" y="1423591"/>
                  </a:cubicBezTo>
                  <a:cubicBezTo>
                    <a:pt x="1194652" y="1427401"/>
                    <a:pt x="1186164" y="1445260"/>
                    <a:pt x="1179898" y="1437005"/>
                  </a:cubicBezTo>
                  <a:cubicBezTo>
                    <a:pt x="1177519" y="1433830"/>
                    <a:pt x="1180136" y="1429782"/>
                    <a:pt x="1181485" y="1426607"/>
                  </a:cubicBezTo>
                  <a:cubicBezTo>
                    <a:pt x="1183706" y="1421210"/>
                    <a:pt x="1185133" y="1415733"/>
                    <a:pt x="1186561" y="1410097"/>
                  </a:cubicBezTo>
                  <a:cubicBezTo>
                    <a:pt x="1190369" y="1395095"/>
                    <a:pt x="1203377" y="1381840"/>
                    <a:pt x="1198301" y="1365965"/>
                  </a:cubicBezTo>
                  <a:cubicBezTo>
                    <a:pt x="1196555" y="1360329"/>
                    <a:pt x="1194097" y="1354297"/>
                    <a:pt x="1188941" y="1350963"/>
                  </a:cubicBezTo>
                  <a:cubicBezTo>
                    <a:pt x="1183626" y="1347629"/>
                    <a:pt x="1179978" y="1347232"/>
                    <a:pt x="1181405" y="1339929"/>
                  </a:cubicBezTo>
                  <a:cubicBezTo>
                    <a:pt x="1184023" y="1326674"/>
                    <a:pt x="1194414" y="1320324"/>
                    <a:pt x="1201315" y="1309608"/>
                  </a:cubicBezTo>
                  <a:cubicBezTo>
                    <a:pt x="1204805" y="1304131"/>
                    <a:pt x="1207105" y="1298019"/>
                    <a:pt x="1212896" y="1294448"/>
                  </a:cubicBezTo>
                  <a:cubicBezTo>
                    <a:pt x="1219083" y="1290558"/>
                    <a:pt x="1224080" y="1292463"/>
                    <a:pt x="1222097" y="1300242"/>
                  </a:cubicBezTo>
                  <a:cubicBezTo>
                    <a:pt x="1227491" y="1301353"/>
                    <a:pt x="1232012" y="1299925"/>
                    <a:pt x="1235661" y="1295956"/>
                  </a:cubicBezTo>
                  <a:cubicBezTo>
                    <a:pt x="1237802" y="1293574"/>
                    <a:pt x="1239468" y="1290797"/>
                    <a:pt x="1241610" y="1288415"/>
                  </a:cubicBezTo>
                  <a:cubicBezTo>
                    <a:pt x="1243910" y="1285875"/>
                    <a:pt x="1247638" y="1284446"/>
                    <a:pt x="1249701" y="1281986"/>
                  </a:cubicBezTo>
                  <a:cubicBezTo>
                    <a:pt x="1243831" y="1288891"/>
                    <a:pt x="1252160" y="1292304"/>
                    <a:pt x="1250018" y="1299289"/>
                  </a:cubicBezTo>
                  <a:cubicBezTo>
                    <a:pt x="1248035" y="1306036"/>
                    <a:pt x="1241134" y="1312783"/>
                    <a:pt x="1234868" y="1315720"/>
                  </a:cubicBezTo>
                  <a:cubicBezTo>
                    <a:pt x="1230822" y="1317625"/>
                    <a:pt x="1227729" y="1316673"/>
                    <a:pt x="1223525" y="1315958"/>
                  </a:cubicBezTo>
                  <a:cubicBezTo>
                    <a:pt x="1218845" y="1315085"/>
                    <a:pt x="1215513" y="1316196"/>
                    <a:pt x="1211230" y="1317705"/>
                  </a:cubicBezTo>
                  <a:cubicBezTo>
                    <a:pt x="1210834" y="1322308"/>
                    <a:pt x="1211785" y="1327468"/>
                    <a:pt x="1211706" y="1332230"/>
                  </a:cubicBezTo>
                  <a:cubicBezTo>
                    <a:pt x="1211706" y="1336516"/>
                    <a:pt x="1214403" y="1343184"/>
                    <a:pt x="1218210" y="1337231"/>
                  </a:cubicBezTo>
                  <a:cubicBezTo>
                    <a:pt x="1220669" y="1333341"/>
                    <a:pt x="1220828" y="1328976"/>
                    <a:pt x="1225984" y="1327150"/>
                  </a:cubicBezTo>
                  <a:cubicBezTo>
                    <a:pt x="1238120" y="1322943"/>
                    <a:pt x="1223684" y="1350407"/>
                    <a:pt x="1225032" y="1350645"/>
                  </a:cubicBezTo>
                  <a:cubicBezTo>
                    <a:pt x="1244069" y="1354297"/>
                    <a:pt x="1257236" y="1327547"/>
                    <a:pt x="1272069" y="1318895"/>
                  </a:cubicBezTo>
                  <a:cubicBezTo>
                    <a:pt x="1283174" y="1312387"/>
                    <a:pt x="1319582" y="1294368"/>
                    <a:pt x="1315696" y="1279128"/>
                  </a:cubicBezTo>
                  <a:cubicBezTo>
                    <a:pt x="1309588" y="1277144"/>
                    <a:pt x="1305860" y="1279843"/>
                    <a:pt x="1304749" y="1284605"/>
                  </a:cubicBezTo>
                  <a:cubicBezTo>
                    <a:pt x="1300863" y="1281113"/>
                    <a:pt x="1287775" y="1278573"/>
                    <a:pt x="1287933" y="1270476"/>
                  </a:cubicBezTo>
                  <a:cubicBezTo>
                    <a:pt x="1288092" y="1260158"/>
                    <a:pt x="1303401" y="1256665"/>
                    <a:pt x="1308874" y="1250871"/>
                  </a:cubicBezTo>
                  <a:cubicBezTo>
                    <a:pt x="1318789" y="1240076"/>
                    <a:pt x="1304670" y="1244441"/>
                    <a:pt x="1304273" y="1231186"/>
                  </a:cubicBezTo>
                  <a:cubicBezTo>
                    <a:pt x="1303956" y="1220550"/>
                    <a:pt x="1315220" y="1212612"/>
                    <a:pt x="1319186" y="1225788"/>
                  </a:cubicBezTo>
                  <a:cubicBezTo>
                    <a:pt x="1332036" y="1226503"/>
                    <a:pt x="1330132" y="1207770"/>
                    <a:pt x="1342189" y="1210151"/>
                  </a:cubicBezTo>
                  <a:cubicBezTo>
                    <a:pt x="1342982" y="1222137"/>
                    <a:pt x="1339492" y="1234123"/>
                    <a:pt x="1354880" y="1226899"/>
                  </a:cubicBezTo>
                  <a:cubicBezTo>
                    <a:pt x="1363685" y="1222772"/>
                    <a:pt x="1377328" y="1205865"/>
                    <a:pt x="1387799" y="1213247"/>
                  </a:cubicBezTo>
                  <a:cubicBezTo>
                    <a:pt x="1383674" y="1219676"/>
                    <a:pt x="1379391" y="1226185"/>
                    <a:pt x="1372886" y="1230392"/>
                  </a:cubicBezTo>
                  <a:cubicBezTo>
                    <a:pt x="1366064" y="1234916"/>
                    <a:pt x="1350994" y="1235710"/>
                    <a:pt x="1346552" y="1243092"/>
                  </a:cubicBezTo>
                  <a:cubicBezTo>
                    <a:pt x="1336081" y="1260554"/>
                    <a:pt x="1371141" y="1241028"/>
                    <a:pt x="1376455" y="1239679"/>
                  </a:cubicBezTo>
                  <a:cubicBezTo>
                    <a:pt x="1384229" y="1237695"/>
                    <a:pt x="1394065" y="1241187"/>
                    <a:pt x="1401362" y="1236980"/>
                  </a:cubicBezTo>
                  <a:cubicBezTo>
                    <a:pt x="1407153" y="1233646"/>
                    <a:pt x="1409770" y="1226106"/>
                    <a:pt x="1414450" y="1221502"/>
                  </a:cubicBezTo>
                  <a:cubicBezTo>
                    <a:pt x="1423255" y="1212929"/>
                    <a:pt x="1436739" y="1203722"/>
                    <a:pt x="1447368" y="1197451"/>
                  </a:cubicBezTo>
                  <a:cubicBezTo>
                    <a:pt x="1460615" y="1189593"/>
                    <a:pt x="1477748" y="1187133"/>
                    <a:pt x="1480207" y="1168956"/>
                  </a:cubicBezTo>
                  <a:cubicBezTo>
                    <a:pt x="1477272" y="1169432"/>
                    <a:pt x="1473386" y="1168083"/>
                    <a:pt x="1470371" y="1168480"/>
                  </a:cubicBezTo>
                  <a:cubicBezTo>
                    <a:pt x="1469340" y="1157129"/>
                    <a:pt x="1488615" y="1133713"/>
                    <a:pt x="1500751" y="1136650"/>
                  </a:cubicBezTo>
                  <a:cubicBezTo>
                    <a:pt x="1498848" y="1142762"/>
                    <a:pt x="1488377" y="1157764"/>
                    <a:pt x="1501227" y="1155383"/>
                  </a:cubicBezTo>
                  <a:cubicBezTo>
                    <a:pt x="1505986" y="1154510"/>
                    <a:pt x="1512332" y="1143715"/>
                    <a:pt x="1515346" y="1140222"/>
                  </a:cubicBezTo>
                  <a:cubicBezTo>
                    <a:pt x="1525499" y="1128395"/>
                    <a:pt x="1529941" y="1121648"/>
                    <a:pt x="1518360" y="1109742"/>
                  </a:cubicBezTo>
                  <a:cubicBezTo>
                    <a:pt x="1512570" y="1103710"/>
                    <a:pt x="1509080" y="1102916"/>
                    <a:pt x="1508208" y="1093708"/>
                  </a:cubicBezTo>
                  <a:cubicBezTo>
                    <a:pt x="1507335" y="1083707"/>
                    <a:pt x="1512253" y="1081802"/>
                    <a:pt x="1503845" y="1073944"/>
                  </a:cubicBezTo>
                  <a:cubicBezTo>
                    <a:pt x="1497817" y="1068229"/>
                    <a:pt x="1490360" y="1069499"/>
                    <a:pt x="1490677" y="1058545"/>
                  </a:cubicBezTo>
                  <a:cubicBezTo>
                    <a:pt x="1490836" y="1052433"/>
                    <a:pt x="1494961" y="1044972"/>
                    <a:pt x="1502179" y="1047036"/>
                  </a:cubicBezTo>
                  <a:cubicBezTo>
                    <a:pt x="1515267" y="1050687"/>
                    <a:pt x="1513760" y="1085056"/>
                    <a:pt x="1523120" y="1055846"/>
                  </a:cubicBezTo>
                  <a:cubicBezTo>
                    <a:pt x="1540094" y="1054815"/>
                    <a:pt x="1545171" y="1056323"/>
                    <a:pt x="1539857" y="1072594"/>
                  </a:cubicBezTo>
                  <a:cubicBezTo>
                    <a:pt x="1534304" y="1089501"/>
                    <a:pt x="1537080" y="1090216"/>
                    <a:pt x="1555007" y="1091168"/>
                  </a:cubicBezTo>
                  <a:cubicBezTo>
                    <a:pt x="1556752" y="1097518"/>
                    <a:pt x="1554134" y="1103710"/>
                    <a:pt x="1549930" y="1108313"/>
                  </a:cubicBezTo>
                  <a:cubicBezTo>
                    <a:pt x="1564129" y="1109583"/>
                    <a:pt x="1573885" y="1094264"/>
                    <a:pt x="1586418" y="1089581"/>
                  </a:cubicBezTo>
                  <a:cubicBezTo>
                    <a:pt x="1602917" y="1083310"/>
                    <a:pt x="1619891" y="1077516"/>
                    <a:pt x="1636628" y="1071404"/>
                  </a:cubicBezTo>
                  <a:cubicBezTo>
                    <a:pt x="1645829" y="1067991"/>
                    <a:pt x="1654792" y="1065768"/>
                    <a:pt x="1663676" y="1064022"/>
                  </a:cubicBezTo>
                  <a:cubicBezTo>
                    <a:pt x="1664073" y="1063387"/>
                    <a:pt x="1664549" y="1062832"/>
                    <a:pt x="1665025" y="1062276"/>
                  </a:cubicBezTo>
                  <a:cubicBezTo>
                    <a:pt x="1666532" y="1060371"/>
                    <a:pt x="1668436" y="1058387"/>
                    <a:pt x="1669942" y="1056402"/>
                  </a:cubicBezTo>
                  <a:cubicBezTo>
                    <a:pt x="1670419" y="1055449"/>
                    <a:pt x="1671450" y="1054021"/>
                    <a:pt x="1671847" y="1052989"/>
                  </a:cubicBezTo>
                  <a:lnTo>
                    <a:pt x="1674781" y="1050052"/>
                  </a:lnTo>
                  <a:cubicBezTo>
                    <a:pt x="1677716" y="1046083"/>
                    <a:pt x="1677240" y="1039257"/>
                    <a:pt x="1677240" y="1034812"/>
                  </a:cubicBezTo>
                  <a:cubicBezTo>
                    <a:pt x="1677240" y="1032351"/>
                    <a:pt x="1676764" y="1029891"/>
                    <a:pt x="1677240" y="1027986"/>
                  </a:cubicBezTo>
                  <a:cubicBezTo>
                    <a:pt x="1677716" y="1025049"/>
                    <a:pt x="1680651" y="1023065"/>
                    <a:pt x="1682158" y="1020604"/>
                  </a:cubicBezTo>
                  <a:cubicBezTo>
                    <a:pt x="1685093" y="1016238"/>
                    <a:pt x="1685569" y="1009809"/>
                    <a:pt x="1685093" y="1004888"/>
                  </a:cubicBezTo>
                  <a:cubicBezTo>
                    <a:pt x="1684617" y="999014"/>
                    <a:pt x="1679223" y="994569"/>
                    <a:pt x="1676289" y="989727"/>
                  </a:cubicBezTo>
                  <a:cubicBezTo>
                    <a:pt x="1673830" y="984806"/>
                    <a:pt x="1670419" y="980440"/>
                    <a:pt x="1670895" y="974566"/>
                  </a:cubicBezTo>
                  <a:cubicBezTo>
                    <a:pt x="1671371" y="969169"/>
                    <a:pt x="1678272" y="965756"/>
                    <a:pt x="1680255" y="960358"/>
                  </a:cubicBezTo>
                  <a:cubicBezTo>
                    <a:pt x="1681762" y="954961"/>
                    <a:pt x="1678747" y="949563"/>
                    <a:pt x="1677796" y="944642"/>
                  </a:cubicBezTo>
                  <a:cubicBezTo>
                    <a:pt x="1676289" y="939245"/>
                    <a:pt x="1676844" y="932418"/>
                    <a:pt x="1679303" y="927497"/>
                  </a:cubicBezTo>
                  <a:cubicBezTo>
                    <a:pt x="1680334" y="924560"/>
                    <a:pt x="1681286" y="921623"/>
                    <a:pt x="1682714" y="918686"/>
                  </a:cubicBezTo>
                  <a:cubicBezTo>
                    <a:pt x="1684141" y="916226"/>
                    <a:pt x="1686124" y="913289"/>
                    <a:pt x="1687076" y="910352"/>
                  </a:cubicBezTo>
                  <a:cubicBezTo>
                    <a:pt x="1689059" y="904954"/>
                    <a:pt x="1687552" y="899557"/>
                    <a:pt x="1688583" y="894160"/>
                  </a:cubicBezTo>
                  <a:cubicBezTo>
                    <a:pt x="1689059" y="891223"/>
                    <a:pt x="1691994" y="890191"/>
                    <a:pt x="1693501" y="887809"/>
                  </a:cubicBezTo>
                  <a:cubicBezTo>
                    <a:pt x="1694929" y="885349"/>
                    <a:pt x="1694453" y="882412"/>
                    <a:pt x="1693977" y="879475"/>
                  </a:cubicBezTo>
                  <a:cubicBezTo>
                    <a:pt x="1693025" y="873601"/>
                    <a:pt x="1690090" y="868680"/>
                    <a:pt x="1687631" y="863759"/>
                  </a:cubicBezTo>
                  <a:close/>
                </a:path>
              </a:pathLst>
            </a:custGeom>
            <a:solidFill>
              <a:srgbClr val="B3B3B3"/>
            </a:solidFill>
            <a:ln w="6350" cap="flat">
              <a:solidFill>
                <a:srgbClr val="FFFFFF"/>
              </a:solidFill>
              <a:prstDash val="solid"/>
              <a:miter/>
            </a:ln>
          </p:spPr>
          <p:txBody>
            <a:bodyPr/>
            <a:lstStyle/>
            <a:p>
              <a:endParaRPr lang="en-US"/>
            </a:p>
          </p:txBody>
        </p:sp>
        <p:sp>
          <p:nvSpPr>
            <p:cNvPr id="1325" name="Freeform 1324">
              <a:extLst>
                <a:ext uri="{FF2B5EF4-FFF2-40B4-BE49-F238E27FC236}">
                  <a16:creationId xmlns:a16="http://schemas.microsoft.com/office/drawing/2014/main" id="{494FB04A-6033-384B-805E-6FD146F2462D}"/>
                </a:ext>
              </a:extLst>
            </p:cNvPr>
            <p:cNvSpPr/>
            <p:nvPr/>
          </p:nvSpPr>
          <p:spPr>
            <a:xfrm>
              <a:off x="1584687" y="-851386"/>
              <a:ext cx="720868" cy="1168161"/>
            </a:xfrm>
            <a:custGeom>
              <a:avLst/>
              <a:gdLst>
                <a:gd name="csX0" fmla="*/ 645831 w 720868"/>
                <a:gd name="csY0" fmla="*/ 774462 h 1168161"/>
                <a:gd name="csX1" fmla="*/ 577139 w 720868"/>
                <a:gd name="csY1" fmla="*/ 775573 h 1168161"/>
                <a:gd name="csX2" fmla="*/ 519393 w 720868"/>
                <a:gd name="csY2" fmla="*/ 760095 h 1168161"/>
                <a:gd name="csX3" fmla="*/ 498135 w 720868"/>
                <a:gd name="csY3" fmla="*/ 731758 h 1168161"/>
                <a:gd name="csX4" fmla="*/ 474260 w 720868"/>
                <a:gd name="csY4" fmla="*/ 713899 h 1168161"/>
                <a:gd name="csX5" fmla="*/ 467041 w 720868"/>
                <a:gd name="csY5" fmla="*/ 673576 h 1168161"/>
                <a:gd name="csX6" fmla="*/ 461489 w 720868"/>
                <a:gd name="csY6" fmla="*/ 631508 h 1168161"/>
                <a:gd name="csX7" fmla="*/ 456730 w 720868"/>
                <a:gd name="csY7" fmla="*/ 600948 h 1168161"/>
                <a:gd name="csX8" fmla="*/ 421115 w 720868"/>
                <a:gd name="csY8" fmla="*/ 575548 h 1168161"/>
                <a:gd name="csX9" fmla="*/ 396525 w 720868"/>
                <a:gd name="csY9" fmla="*/ 580390 h 1168161"/>
                <a:gd name="csX10" fmla="*/ 372650 w 720868"/>
                <a:gd name="csY10" fmla="*/ 558721 h 1168161"/>
                <a:gd name="csX11" fmla="*/ 375505 w 720868"/>
                <a:gd name="csY11" fmla="*/ 502126 h 1168161"/>
                <a:gd name="csX12" fmla="*/ 397636 w 720868"/>
                <a:gd name="csY12" fmla="*/ 482997 h 1168161"/>
                <a:gd name="csX13" fmla="*/ 399460 w 720868"/>
                <a:gd name="csY13" fmla="*/ 449580 h 1168161"/>
                <a:gd name="csX14" fmla="*/ 406758 w 720868"/>
                <a:gd name="csY14" fmla="*/ 420132 h 1168161"/>
                <a:gd name="csX15" fmla="*/ 352106 w 720868"/>
                <a:gd name="csY15" fmla="*/ 391081 h 1168161"/>
                <a:gd name="csX16" fmla="*/ 317522 w 720868"/>
                <a:gd name="csY16" fmla="*/ 340757 h 1168161"/>
                <a:gd name="csX17" fmla="*/ 299516 w 720868"/>
                <a:gd name="csY17" fmla="*/ 279003 h 1168161"/>
                <a:gd name="csX18" fmla="*/ 313080 w 720868"/>
                <a:gd name="csY18" fmla="*/ 254397 h 1168161"/>
                <a:gd name="csX19" fmla="*/ 311255 w 720868"/>
                <a:gd name="csY19" fmla="*/ 229076 h 1168161"/>
                <a:gd name="csX20" fmla="*/ 309827 w 720868"/>
                <a:gd name="csY20" fmla="*/ 211455 h 1168161"/>
                <a:gd name="csX21" fmla="*/ 299754 w 720868"/>
                <a:gd name="csY21" fmla="*/ 202327 h 1168161"/>
                <a:gd name="csX22" fmla="*/ 306575 w 720868"/>
                <a:gd name="csY22" fmla="*/ 146606 h 1168161"/>
                <a:gd name="csX23" fmla="*/ 316649 w 720868"/>
                <a:gd name="csY23" fmla="*/ 94377 h 1168161"/>
                <a:gd name="csX24" fmla="*/ 330213 w 720868"/>
                <a:gd name="csY24" fmla="*/ 23971 h 1168161"/>
                <a:gd name="csX25" fmla="*/ 207821 w 720868"/>
                <a:gd name="csY25" fmla="*/ 0 h 1168161"/>
                <a:gd name="csX26" fmla="*/ 123820 w 720868"/>
                <a:gd name="csY26" fmla="*/ 449024 h 1168161"/>
                <a:gd name="csX27" fmla="*/ 123820 w 720868"/>
                <a:gd name="csY27" fmla="*/ 449024 h 1168161"/>
                <a:gd name="csX28" fmla="*/ 142302 w 720868"/>
                <a:gd name="csY28" fmla="*/ 481965 h 1168161"/>
                <a:gd name="csX29" fmla="*/ 143254 w 720868"/>
                <a:gd name="csY29" fmla="*/ 492760 h 1168161"/>
                <a:gd name="csX30" fmla="*/ 154993 w 720868"/>
                <a:gd name="csY30" fmla="*/ 500618 h 1168161"/>
                <a:gd name="csX31" fmla="*/ 158880 w 720868"/>
                <a:gd name="csY31" fmla="*/ 512366 h 1168161"/>
                <a:gd name="csX32" fmla="*/ 160863 w 720868"/>
                <a:gd name="csY32" fmla="*/ 523081 h 1168161"/>
                <a:gd name="csX33" fmla="*/ 157928 w 720868"/>
                <a:gd name="csY33" fmla="*/ 534829 h 1168161"/>
                <a:gd name="csX34" fmla="*/ 156976 w 720868"/>
                <a:gd name="csY34" fmla="*/ 538798 h 1168161"/>
                <a:gd name="csX35" fmla="*/ 146188 w 720868"/>
                <a:gd name="csY35" fmla="*/ 545624 h 1168161"/>
                <a:gd name="csX36" fmla="*/ 137384 w 720868"/>
                <a:gd name="csY36" fmla="*/ 555387 h 1168161"/>
                <a:gd name="csX37" fmla="*/ 127627 w 720868"/>
                <a:gd name="csY37" fmla="*/ 573008 h 1168161"/>
                <a:gd name="csX38" fmla="*/ 118823 w 720868"/>
                <a:gd name="csY38" fmla="*/ 593566 h 1168161"/>
                <a:gd name="csX39" fmla="*/ 118823 w 720868"/>
                <a:gd name="csY39" fmla="*/ 594598 h 1168161"/>
                <a:gd name="csX40" fmla="*/ 103117 w 720868"/>
                <a:gd name="csY40" fmla="*/ 610235 h 1168161"/>
                <a:gd name="csX41" fmla="*/ 98279 w 720868"/>
                <a:gd name="csY41" fmla="*/ 630793 h 1168161"/>
                <a:gd name="csX42" fmla="*/ 95344 w 720868"/>
                <a:gd name="csY42" fmla="*/ 636667 h 1168161"/>
                <a:gd name="csX43" fmla="*/ 88443 w 720868"/>
                <a:gd name="csY43" fmla="*/ 640556 h 1168161"/>
                <a:gd name="csX44" fmla="*/ 80590 w 720868"/>
                <a:gd name="csY44" fmla="*/ 646430 h 1168161"/>
                <a:gd name="csX45" fmla="*/ 74720 w 720868"/>
                <a:gd name="csY45" fmla="*/ 654288 h 1168161"/>
                <a:gd name="csX46" fmla="*/ 69802 w 720868"/>
                <a:gd name="csY46" fmla="*/ 662146 h 1168161"/>
                <a:gd name="csX47" fmla="*/ 70754 w 720868"/>
                <a:gd name="csY47" fmla="*/ 676831 h 1168161"/>
                <a:gd name="csX48" fmla="*/ 67819 w 720868"/>
                <a:gd name="csY48" fmla="*/ 700326 h 1168161"/>
                <a:gd name="csX49" fmla="*/ 69802 w 720868"/>
                <a:gd name="csY49" fmla="*/ 712073 h 1168161"/>
                <a:gd name="csX50" fmla="*/ 65916 w 720868"/>
                <a:gd name="csY50" fmla="*/ 725805 h 1168161"/>
                <a:gd name="csX51" fmla="*/ 64884 w 720868"/>
                <a:gd name="csY51" fmla="*/ 733663 h 1168161"/>
                <a:gd name="csX52" fmla="*/ 63933 w 720868"/>
                <a:gd name="csY52" fmla="*/ 745411 h 1168161"/>
                <a:gd name="csX53" fmla="*/ 63933 w 720868"/>
                <a:gd name="csY53" fmla="*/ 757158 h 1168161"/>
                <a:gd name="csX54" fmla="*/ 61950 w 720868"/>
                <a:gd name="csY54" fmla="*/ 763984 h 1168161"/>
                <a:gd name="csX55" fmla="*/ 0 w 720868"/>
                <a:gd name="csY55" fmla="*/ 1071324 h 1168161"/>
                <a:gd name="csX56" fmla="*/ 325850 w 720868"/>
                <a:gd name="csY56" fmla="*/ 1127363 h 1168161"/>
                <a:gd name="csX57" fmla="*/ 662964 w 720868"/>
                <a:gd name="csY57" fmla="*/ 1168162 h 1168161"/>
                <a:gd name="csX58" fmla="*/ 720868 w 720868"/>
                <a:gd name="csY58" fmla="*/ 777081 h 1168161"/>
                <a:gd name="csX59" fmla="*/ 720868 w 720868"/>
                <a:gd name="csY59" fmla="*/ 777081 h 1168161"/>
                <a:gd name="csX60" fmla="*/ 682477 w 720868"/>
                <a:gd name="csY60" fmla="*/ 770255 h 1168161"/>
                <a:gd name="csX61" fmla="*/ 645831 w 720868"/>
                <a:gd name="csY61" fmla="*/ 774383 h 11681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Lst>
              <a:rect l="l" t="t" r="r" b="b"/>
              <a:pathLst>
                <a:path w="720868" h="1168161">
                  <a:moveTo>
                    <a:pt x="645831" y="774462"/>
                  </a:moveTo>
                  <a:cubicBezTo>
                    <a:pt x="622669" y="782955"/>
                    <a:pt x="600618" y="773271"/>
                    <a:pt x="577139" y="775573"/>
                  </a:cubicBezTo>
                  <a:cubicBezTo>
                    <a:pt x="551360" y="778113"/>
                    <a:pt x="540413" y="776923"/>
                    <a:pt x="519393" y="760095"/>
                  </a:cubicBezTo>
                  <a:cubicBezTo>
                    <a:pt x="509557" y="752158"/>
                    <a:pt x="505591" y="741601"/>
                    <a:pt x="498135" y="731758"/>
                  </a:cubicBezTo>
                  <a:cubicBezTo>
                    <a:pt x="490520" y="721598"/>
                    <a:pt x="484333" y="719852"/>
                    <a:pt x="474260" y="713899"/>
                  </a:cubicBezTo>
                  <a:cubicBezTo>
                    <a:pt x="457602" y="704056"/>
                    <a:pt x="464741" y="688816"/>
                    <a:pt x="467041" y="673576"/>
                  </a:cubicBezTo>
                  <a:cubicBezTo>
                    <a:pt x="469342" y="658098"/>
                    <a:pt x="467041" y="646033"/>
                    <a:pt x="461489" y="631508"/>
                  </a:cubicBezTo>
                  <a:cubicBezTo>
                    <a:pt x="457285" y="620633"/>
                    <a:pt x="457444" y="613013"/>
                    <a:pt x="456730" y="600948"/>
                  </a:cubicBezTo>
                  <a:cubicBezTo>
                    <a:pt x="455223" y="576263"/>
                    <a:pt x="444514" y="555784"/>
                    <a:pt x="421115" y="575548"/>
                  </a:cubicBezTo>
                  <a:cubicBezTo>
                    <a:pt x="410248" y="584756"/>
                    <a:pt x="409296" y="588328"/>
                    <a:pt x="396525" y="580390"/>
                  </a:cubicBezTo>
                  <a:cubicBezTo>
                    <a:pt x="387641" y="574834"/>
                    <a:pt x="380026" y="566261"/>
                    <a:pt x="372650" y="558721"/>
                  </a:cubicBezTo>
                  <a:cubicBezTo>
                    <a:pt x="356627" y="542131"/>
                    <a:pt x="356468" y="517446"/>
                    <a:pt x="375505" y="502126"/>
                  </a:cubicBezTo>
                  <a:cubicBezTo>
                    <a:pt x="383358" y="495776"/>
                    <a:pt x="392559" y="492839"/>
                    <a:pt x="397636" y="482997"/>
                  </a:cubicBezTo>
                  <a:cubicBezTo>
                    <a:pt x="403426" y="471726"/>
                    <a:pt x="398587" y="461804"/>
                    <a:pt x="399460" y="449580"/>
                  </a:cubicBezTo>
                  <a:cubicBezTo>
                    <a:pt x="400174" y="439341"/>
                    <a:pt x="407868" y="430848"/>
                    <a:pt x="406758" y="420132"/>
                  </a:cubicBezTo>
                  <a:cubicBezTo>
                    <a:pt x="404695" y="399653"/>
                    <a:pt x="366066" y="402431"/>
                    <a:pt x="352106" y="391081"/>
                  </a:cubicBezTo>
                  <a:cubicBezTo>
                    <a:pt x="335448" y="377587"/>
                    <a:pt x="325771" y="359648"/>
                    <a:pt x="317522" y="340757"/>
                  </a:cubicBezTo>
                  <a:cubicBezTo>
                    <a:pt x="308558" y="319881"/>
                    <a:pt x="298167" y="302657"/>
                    <a:pt x="299516" y="279003"/>
                  </a:cubicBezTo>
                  <a:cubicBezTo>
                    <a:pt x="300309" y="265271"/>
                    <a:pt x="306258" y="265033"/>
                    <a:pt x="313080" y="254397"/>
                  </a:cubicBezTo>
                  <a:cubicBezTo>
                    <a:pt x="321408" y="241459"/>
                    <a:pt x="315063" y="241379"/>
                    <a:pt x="311255" y="229076"/>
                  </a:cubicBezTo>
                  <a:cubicBezTo>
                    <a:pt x="309669" y="223996"/>
                    <a:pt x="311890" y="216218"/>
                    <a:pt x="309827" y="211455"/>
                  </a:cubicBezTo>
                  <a:cubicBezTo>
                    <a:pt x="307844" y="206693"/>
                    <a:pt x="300943" y="204629"/>
                    <a:pt x="299754" y="202327"/>
                  </a:cubicBezTo>
                  <a:cubicBezTo>
                    <a:pt x="293011" y="188833"/>
                    <a:pt x="303720" y="161290"/>
                    <a:pt x="306575" y="146606"/>
                  </a:cubicBezTo>
                  <a:cubicBezTo>
                    <a:pt x="309907" y="129223"/>
                    <a:pt x="313238" y="111760"/>
                    <a:pt x="316649" y="94377"/>
                  </a:cubicBezTo>
                  <a:cubicBezTo>
                    <a:pt x="321170" y="70882"/>
                    <a:pt x="325692" y="47466"/>
                    <a:pt x="330213" y="23971"/>
                  </a:cubicBezTo>
                  <a:cubicBezTo>
                    <a:pt x="287697" y="15954"/>
                    <a:pt x="246926" y="7938"/>
                    <a:pt x="207821" y="0"/>
                  </a:cubicBezTo>
                  <a:lnTo>
                    <a:pt x="123820" y="449024"/>
                  </a:lnTo>
                  <a:lnTo>
                    <a:pt x="123820" y="449024"/>
                  </a:lnTo>
                  <a:cubicBezTo>
                    <a:pt x="133338" y="455613"/>
                    <a:pt x="140715" y="473234"/>
                    <a:pt x="142302" y="481965"/>
                  </a:cubicBezTo>
                  <a:cubicBezTo>
                    <a:pt x="143254" y="484902"/>
                    <a:pt x="141270" y="488871"/>
                    <a:pt x="143254" y="492760"/>
                  </a:cubicBezTo>
                  <a:cubicBezTo>
                    <a:pt x="146188" y="496649"/>
                    <a:pt x="151106" y="497681"/>
                    <a:pt x="154993" y="500618"/>
                  </a:cubicBezTo>
                  <a:cubicBezTo>
                    <a:pt x="158880" y="503555"/>
                    <a:pt x="158880" y="507444"/>
                    <a:pt x="158880" y="512366"/>
                  </a:cubicBezTo>
                  <a:cubicBezTo>
                    <a:pt x="159911" y="516255"/>
                    <a:pt x="160863" y="520144"/>
                    <a:pt x="160863" y="523081"/>
                  </a:cubicBezTo>
                  <a:cubicBezTo>
                    <a:pt x="160863" y="527050"/>
                    <a:pt x="158880" y="530939"/>
                    <a:pt x="157928" y="534829"/>
                  </a:cubicBezTo>
                  <a:cubicBezTo>
                    <a:pt x="157928" y="535861"/>
                    <a:pt x="157928" y="536813"/>
                    <a:pt x="156976" y="538798"/>
                  </a:cubicBezTo>
                  <a:cubicBezTo>
                    <a:pt x="154993" y="542687"/>
                    <a:pt x="151106" y="543719"/>
                    <a:pt x="146188" y="545624"/>
                  </a:cubicBezTo>
                  <a:cubicBezTo>
                    <a:pt x="141270" y="547608"/>
                    <a:pt x="140319" y="551498"/>
                    <a:pt x="137384" y="555387"/>
                  </a:cubicBezTo>
                  <a:cubicBezTo>
                    <a:pt x="133497" y="561261"/>
                    <a:pt x="128579" y="566182"/>
                    <a:pt x="127627" y="573008"/>
                  </a:cubicBezTo>
                  <a:cubicBezTo>
                    <a:pt x="126675" y="580866"/>
                    <a:pt x="126675" y="589677"/>
                    <a:pt x="118823" y="593566"/>
                  </a:cubicBezTo>
                  <a:lnTo>
                    <a:pt x="118823" y="594598"/>
                  </a:lnTo>
                  <a:cubicBezTo>
                    <a:pt x="113905" y="598488"/>
                    <a:pt x="108035" y="604361"/>
                    <a:pt x="103117" y="610235"/>
                  </a:cubicBezTo>
                  <a:cubicBezTo>
                    <a:pt x="97247" y="616109"/>
                    <a:pt x="98279" y="622935"/>
                    <a:pt x="98279" y="630793"/>
                  </a:cubicBezTo>
                  <a:cubicBezTo>
                    <a:pt x="98279" y="633730"/>
                    <a:pt x="98279" y="634683"/>
                    <a:pt x="95344" y="636667"/>
                  </a:cubicBezTo>
                  <a:cubicBezTo>
                    <a:pt x="93361" y="638651"/>
                    <a:pt x="90426" y="638651"/>
                    <a:pt x="88443" y="640556"/>
                  </a:cubicBezTo>
                  <a:cubicBezTo>
                    <a:pt x="85508" y="642541"/>
                    <a:pt x="82573" y="644525"/>
                    <a:pt x="80590" y="646430"/>
                  </a:cubicBezTo>
                  <a:cubicBezTo>
                    <a:pt x="78607" y="649367"/>
                    <a:pt x="77655" y="652304"/>
                    <a:pt x="74720" y="654288"/>
                  </a:cubicBezTo>
                  <a:cubicBezTo>
                    <a:pt x="72737" y="657225"/>
                    <a:pt x="70754" y="658177"/>
                    <a:pt x="69802" y="662146"/>
                  </a:cubicBezTo>
                  <a:cubicBezTo>
                    <a:pt x="69802" y="666036"/>
                    <a:pt x="68850" y="673894"/>
                    <a:pt x="70754" y="676831"/>
                  </a:cubicBezTo>
                  <a:cubicBezTo>
                    <a:pt x="63933" y="684689"/>
                    <a:pt x="63933" y="691515"/>
                    <a:pt x="67819" y="700326"/>
                  </a:cubicBezTo>
                  <a:cubicBezTo>
                    <a:pt x="68850" y="703263"/>
                    <a:pt x="69802" y="708184"/>
                    <a:pt x="69802" y="712073"/>
                  </a:cubicBezTo>
                  <a:cubicBezTo>
                    <a:pt x="69802" y="716915"/>
                    <a:pt x="67819" y="720884"/>
                    <a:pt x="65916" y="725805"/>
                  </a:cubicBezTo>
                  <a:cubicBezTo>
                    <a:pt x="65916" y="727789"/>
                    <a:pt x="64884" y="730726"/>
                    <a:pt x="64884" y="733663"/>
                  </a:cubicBezTo>
                  <a:cubicBezTo>
                    <a:pt x="64884" y="737552"/>
                    <a:pt x="63933" y="741521"/>
                    <a:pt x="63933" y="745411"/>
                  </a:cubicBezTo>
                  <a:cubicBezTo>
                    <a:pt x="64884" y="750332"/>
                    <a:pt x="66867" y="752237"/>
                    <a:pt x="63933" y="757158"/>
                  </a:cubicBezTo>
                  <a:cubicBezTo>
                    <a:pt x="62981" y="760095"/>
                    <a:pt x="61950" y="762079"/>
                    <a:pt x="61950" y="763984"/>
                  </a:cubicBezTo>
                  <a:lnTo>
                    <a:pt x="0" y="1071324"/>
                  </a:lnTo>
                  <a:cubicBezTo>
                    <a:pt x="102879" y="1091406"/>
                    <a:pt x="212104" y="1110536"/>
                    <a:pt x="325850" y="1127363"/>
                  </a:cubicBezTo>
                  <a:cubicBezTo>
                    <a:pt x="434599" y="1143476"/>
                    <a:pt x="547552" y="1157367"/>
                    <a:pt x="662964" y="1168162"/>
                  </a:cubicBezTo>
                  <a:lnTo>
                    <a:pt x="720868" y="777081"/>
                  </a:lnTo>
                  <a:lnTo>
                    <a:pt x="720868" y="777081"/>
                  </a:lnTo>
                  <a:cubicBezTo>
                    <a:pt x="713571" y="775732"/>
                    <a:pt x="689378" y="771049"/>
                    <a:pt x="682477" y="770255"/>
                  </a:cubicBezTo>
                  <a:cubicBezTo>
                    <a:pt x="667009" y="768588"/>
                    <a:pt x="658998" y="769541"/>
                    <a:pt x="645831" y="774383"/>
                  </a:cubicBezTo>
                  <a:close/>
                </a:path>
              </a:pathLst>
            </a:custGeom>
            <a:solidFill>
              <a:srgbClr val="B3B3B3"/>
            </a:solidFill>
            <a:ln w="6350" cap="flat">
              <a:solidFill>
                <a:srgbClr val="FFFFFF"/>
              </a:solidFill>
              <a:prstDash val="solid"/>
              <a:miter/>
            </a:ln>
          </p:spPr>
          <p:txBody>
            <a:bodyPr/>
            <a:lstStyle/>
            <a:p>
              <a:endParaRPr lang="en-US"/>
            </a:p>
          </p:txBody>
        </p:sp>
        <p:sp>
          <p:nvSpPr>
            <p:cNvPr id="1326" name="Freeform 1325">
              <a:extLst>
                <a:ext uri="{FF2B5EF4-FFF2-40B4-BE49-F238E27FC236}">
                  <a16:creationId xmlns:a16="http://schemas.microsoft.com/office/drawing/2014/main" id="{568197A7-110F-7BFE-2C9F-7A4076BFC268}"/>
                </a:ext>
              </a:extLst>
            </p:cNvPr>
            <p:cNvSpPr/>
            <p:nvPr/>
          </p:nvSpPr>
          <p:spPr>
            <a:xfrm>
              <a:off x="6609110" y="-817202"/>
              <a:ext cx="450657" cy="703368"/>
            </a:xfrm>
            <a:custGeom>
              <a:avLst/>
              <a:gdLst>
                <a:gd name="csX0" fmla="*/ 446180 w 450657"/>
                <a:gd name="csY0" fmla="*/ 336974 h 703368"/>
                <a:gd name="csX1" fmla="*/ 427381 w 450657"/>
                <a:gd name="csY1" fmla="*/ 360390 h 703368"/>
                <a:gd name="csX2" fmla="*/ 413659 w 450657"/>
                <a:gd name="csY2" fmla="*/ 356818 h 703368"/>
                <a:gd name="csX3" fmla="*/ 417625 w 450657"/>
                <a:gd name="csY3" fmla="*/ 343324 h 703368"/>
                <a:gd name="csX4" fmla="*/ 413341 w 450657"/>
                <a:gd name="csY4" fmla="*/ 327767 h 703368"/>
                <a:gd name="csX5" fmla="*/ 401919 w 450657"/>
                <a:gd name="csY5" fmla="*/ 321416 h 703368"/>
                <a:gd name="csX6" fmla="*/ 389704 w 450657"/>
                <a:gd name="csY6" fmla="*/ 296255 h 703368"/>
                <a:gd name="csX7" fmla="*/ 374632 w 450657"/>
                <a:gd name="csY7" fmla="*/ 289190 h 703368"/>
                <a:gd name="csX8" fmla="*/ 367494 w 450657"/>
                <a:gd name="csY8" fmla="*/ 276570 h 703368"/>
                <a:gd name="csX9" fmla="*/ 337510 w 450657"/>
                <a:gd name="csY9" fmla="*/ 272283 h 703368"/>
                <a:gd name="csX10" fmla="*/ 319901 w 450657"/>
                <a:gd name="csY10" fmla="*/ 249265 h 703368"/>
                <a:gd name="csX11" fmla="*/ 315221 w 450657"/>
                <a:gd name="csY11" fmla="*/ 236961 h 703368"/>
                <a:gd name="csX12" fmla="*/ 308638 w 450657"/>
                <a:gd name="csY12" fmla="*/ 233390 h 703368"/>
                <a:gd name="csX13" fmla="*/ 301499 w 450657"/>
                <a:gd name="csY13" fmla="*/ 230850 h 703368"/>
                <a:gd name="csX14" fmla="*/ 302927 w 450657"/>
                <a:gd name="csY14" fmla="*/ 201798 h 703368"/>
                <a:gd name="csX15" fmla="*/ 298802 w 450657"/>
                <a:gd name="csY15" fmla="*/ 179494 h 703368"/>
                <a:gd name="csX16" fmla="*/ 281906 w 450657"/>
                <a:gd name="csY16" fmla="*/ 127503 h 703368"/>
                <a:gd name="csX17" fmla="*/ 266439 w 450657"/>
                <a:gd name="csY17" fmla="*/ 76862 h 703368"/>
                <a:gd name="csX18" fmla="*/ 244864 w 450657"/>
                <a:gd name="csY18" fmla="*/ 31698 h 703368"/>
                <a:gd name="csX19" fmla="*/ 219322 w 450657"/>
                <a:gd name="csY19" fmla="*/ 14711 h 703368"/>
                <a:gd name="csX20" fmla="*/ 195923 w 450657"/>
                <a:gd name="csY20" fmla="*/ 3916 h 703368"/>
                <a:gd name="csX21" fmla="*/ 184342 w 450657"/>
                <a:gd name="csY21" fmla="*/ 13997 h 703368"/>
                <a:gd name="csX22" fmla="*/ 173078 w 450657"/>
                <a:gd name="csY22" fmla="*/ 24951 h 703368"/>
                <a:gd name="csX23" fmla="*/ 163401 w 450657"/>
                <a:gd name="csY23" fmla="*/ 34635 h 703368"/>
                <a:gd name="csX24" fmla="*/ 148092 w 450657"/>
                <a:gd name="csY24" fmla="*/ 36301 h 703368"/>
                <a:gd name="csX25" fmla="*/ 136115 w 450657"/>
                <a:gd name="csY25" fmla="*/ 40350 h 703368"/>
                <a:gd name="csX26" fmla="*/ 115253 w 450657"/>
                <a:gd name="csY26" fmla="*/ 19950 h 703368"/>
                <a:gd name="csX27" fmla="*/ 101134 w 450657"/>
                <a:gd name="csY27" fmla="*/ 27 h 703368"/>
                <a:gd name="csX28" fmla="*/ 82652 w 450657"/>
                <a:gd name="csY28" fmla="*/ 21141 h 703368"/>
                <a:gd name="csX29" fmla="*/ 71944 w 450657"/>
                <a:gd name="csY29" fmla="*/ 61463 h 703368"/>
                <a:gd name="csX30" fmla="*/ 64329 w 450657"/>
                <a:gd name="csY30" fmla="*/ 102580 h 703368"/>
                <a:gd name="csX31" fmla="*/ 43785 w 450657"/>
                <a:gd name="csY31" fmla="*/ 177192 h 703368"/>
                <a:gd name="csX32" fmla="*/ 48465 w 450657"/>
                <a:gd name="csY32" fmla="*/ 199417 h 703368"/>
                <a:gd name="csX33" fmla="*/ 47989 w 450657"/>
                <a:gd name="csY33" fmla="*/ 219181 h 703368"/>
                <a:gd name="csX34" fmla="*/ 53383 w 450657"/>
                <a:gd name="csY34" fmla="*/ 235533 h 703368"/>
                <a:gd name="csX35" fmla="*/ 50924 w 450657"/>
                <a:gd name="csY35" fmla="*/ 253868 h 703368"/>
                <a:gd name="csX36" fmla="*/ 59094 w 450657"/>
                <a:gd name="csY36" fmla="*/ 266092 h 703368"/>
                <a:gd name="csX37" fmla="*/ 58539 w 450657"/>
                <a:gd name="csY37" fmla="*/ 287523 h 703368"/>
                <a:gd name="csX38" fmla="*/ 50845 w 450657"/>
                <a:gd name="csY38" fmla="*/ 303636 h 703368"/>
                <a:gd name="csX39" fmla="*/ 42278 w 450657"/>
                <a:gd name="csY39" fmla="*/ 315463 h 703368"/>
                <a:gd name="csX40" fmla="*/ 37360 w 450657"/>
                <a:gd name="csY40" fmla="*/ 328005 h 703368"/>
                <a:gd name="csX41" fmla="*/ 41009 w 450657"/>
                <a:gd name="csY41" fmla="*/ 369994 h 703368"/>
                <a:gd name="csX42" fmla="*/ 33315 w 450657"/>
                <a:gd name="csY42" fmla="*/ 371264 h 703368"/>
                <a:gd name="csX43" fmla="*/ 31967 w 450657"/>
                <a:gd name="csY43" fmla="*/ 380313 h 703368"/>
                <a:gd name="csX44" fmla="*/ 29111 w 450657"/>
                <a:gd name="csY44" fmla="*/ 399918 h 703368"/>
                <a:gd name="csX45" fmla="*/ 16658 w 450657"/>
                <a:gd name="csY45" fmla="*/ 410475 h 703368"/>
                <a:gd name="csX46" fmla="*/ 4918 w 450657"/>
                <a:gd name="csY46" fmla="*/ 398648 h 703368"/>
                <a:gd name="csX47" fmla="*/ 0 w 450657"/>
                <a:gd name="csY47" fmla="*/ 400236 h 703368"/>
                <a:gd name="csX48" fmla="*/ 60839 w 450657"/>
                <a:gd name="csY48" fmla="*/ 619073 h 703368"/>
                <a:gd name="csX49" fmla="*/ 64171 w 450657"/>
                <a:gd name="csY49" fmla="*/ 627963 h 703368"/>
                <a:gd name="csX50" fmla="*/ 67106 w 450657"/>
                <a:gd name="csY50" fmla="*/ 635821 h 703368"/>
                <a:gd name="csX51" fmla="*/ 68057 w 450657"/>
                <a:gd name="csY51" fmla="*/ 644632 h 703368"/>
                <a:gd name="csX52" fmla="*/ 72975 w 450657"/>
                <a:gd name="csY52" fmla="*/ 652490 h 703368"/>
                <a:gd name="csX53" fmla="*/ 86698 w 450657"/>
                <a:gd name="csY53" fmla="*/ 660348 h 703368"/>
                <a:gd name="csX54" fmla="*/ 93519 w 450657"/>
                <a:gd name="csY54" fmla="*/ 678922 h 703368"/>
                <a:gd name="csX55" fmla="*/ 107242 w 450657"/>
                <a:gd name="csY55" fmla="*/ 694558 h 703368"/>
                <a:gd name="csX56" fmla="*/ 130721 w 450657"/>
                <a:gd name="csY56" fmla="*/ 703369 h 703368"/>
                <a:gd name="csX57" fmla="*/ 131514 w 450657"/>
                <a:gd name="csY57" fmla="*/ 685192 h 703368"/>
                <a:gd name="csX58" fmla="*/ 143254 w 450657"/>
                <a:gd name="csY58" fmla="*/ 663602 h 703368"/>
                <a:gd name="csX59" fmla="*/ 152852 w 450657"/>
                <a:gd name="csY59" fmla="*/ 639790 h 703368"/>
                <a:gd name="csX60" fmla="*/ 170540 w 450657"/>
                <a:gd name="csY60" fmla="*/ 618914 h 703368"/>
                <a:gd name="csX61" fmla="*/ 176172 w 450657"/>
                <a:gd name="csY61" fmla="*/ 587958 h 703368"/>
                <a:gd name="csX62" fmla="*/ 190608 w 450657"/>
                <a:gd name="csY62" fmla="*/ 593752 h 703368"/>
                <a:gd name="csX63" fmla="*/ 191798 w 450657"/>
                <a:gd name="csY63" fmla="*/ 580179 h 703368"/>
                <a:gd name="csX64" fmla="*/ 188546 w 450657"/>
                <a:gd name="csY64" fmla="*/ 566685 h 703368"/>
                <a:gd name="csX65" fmla="*/ 200126 w 450657"/>
                <a:gd name="csY65" fmla="*/ 564621 h 703368"/>
                <a:gd name="csX66" fmla="*/ 201713 w 450657"/>
                <a:gd name="csY66" fmla="*/ 579306 h 703368"/>
                <a:gd name="csX67" fmla="*/ 208376 w 450657"/>
                <a:gd name="csY67" fmla="*/ 568035 h 703368"/>
                <a:gd name="csX68" fmla="*/ 211232 w 450657"/>
                <a:gd name="csY68" fmla="*/ 553430 h 703368"/>
                <a:gd name="csX69" fmla="*/ 217498 w 450657"/>
                <a:gd name="csY69" fmla="*/ 540095 h 703368"/>
                <a:gd name="csX70" fmla="*/ 219084 w 450657"/>
                <a:gd name="csY70" fmla="*/ 557081 h 703368"/>
                <a:gd name="csX71" fmla="*/ 223050 w 450657"/>
                <a:gd name="csY71" fmla="*/ 573829 h 703368"/>
                <a:gd name="csX72" fmla="*/ 228920 w 450657"/>
                <a:gd name="csY72" fmla="*/ 558827 h 703368"/>
                <a:gd name="csX73" fmla="*/ 234948 w 450657"/>
                <a:gd name="csY73" fmla="*/ 537951 h 703368"/>
                <a:gd name="csX74" fmla="*/ 243595 w 450657"/>
                <a:gd name="csY74" fmla="*/ 548985 h 703368"/>
                <a:gd name="csX75" fmla="*/ 255969 w 450657"/>
                <a:gd name="csY75" fmla="*/ 523346 h 703368"/>
                <a:gd name="csX76" fmla="*/ 243832 w 450657"/>
                <a:gd name="csY76" fmla="*/ 520648 h 703368"/>
                <a:gd name="csX77" fmla="*/ 251685 w 450657"/>
                <a:gd name="csY77" fmla="*/ 512155 h 703368"/>
                <a:gd name="csX78" fmla="*/ 248433 w 450657"/>
                <a:gd name="csY78" fmla="*/ 485564 h 703368"/>
                <a:gd name="csX79" fmla="*/ 249702 w 450657"/>
                <a:gd name="csY79" fmla="*/ 472626 h 703368"/>
                <a:gd name="csX80" fmla="*/ 256365 w 450657"/>
                <a:gd name="csY80" fmla="*/ 484056 h 703368"/>
                <a:gd name="csX81" fmla="*/ 263028 w 450657"/>
                <a:gd name="csY81" fmla="*/ 475245 h 703368"/>
                <a:gd name="csX82" fmla="*/ 258983 w 450657"/>
                <a:gd name="csY82" fmla="*/ 460243 h 703368"/>
                <a:gd name="csX83" fmla="*/ 278734 w 450657"/>
                <a:gd name="csY83" fmla="*/ 468181 h 703368"/>
                <a:gd name="csX84" fmla="*/ 274768 w 450657"/>
                <a:gd name="csY84" fmla="*/ 480643 h 703368"/>
                <a:gd name="csX85" fmla="*/ 286269 w 450657"/>
                <a:gd name="csY85" fmla="*/ 481754 h 703368"/>
                <a:gd name="csX86" fmla="*/ 307686 w 450657"/>
                <a:gd name="csY86" fmla="*/ 477547 h 703368"/>
                <a:gd name="csX87" fmla="*/ 313238 w 450657"/>
                <a:gd name="csY87" fmla="*/ 450639 h 703368"/>
                <a:gd name="csX88" fmla="*/ 323550 w 450657"/>
                <a:gd name="csY88" fmla="*/ 469768 h 703368"/>
                <a:gd name="csX89" fmla="*/ 338542 w 450657"/>
                <a:gd name="csY89" fmla="*/ 463577 h 703368"/>
                <a:gd name="csX90" fmla="*/ 331085 w 450657"/>
                <a:gd name="csY90" fmla="*/ 452147 h 703368"/>
                <a:gd name="csX91" fmla="*/ 337431 w 450657"/>
                <a:gd name="csY91" fmla="*/ 447861 h 703368"/>
                <a:gd name="csX92" fmla="*/ 346077 w 450657"/>
                <a:gd name="csY92" fmla="*/ 457783 h 703368"/>
                <a:gd name="csX93" fmla="*/ 352106 w 450657"/>
                <a:gd name="csY93" fmla="*/ 448575 h 703368"/>
                <a:gd name="csX94" fmla="*/ 358213 w 450657"/>
                <a:gd name="csY94" fmla="*/ 430795 h 703368"/>
                <a:gd name="csX95" fmla="*/ 370270 w 450657"/>
                <a:gd name="csY95" fmla="*/ 451274 h 703368"/>
                <a:gd name="csX96" fmla="*/ 370905 w 450657"/>
                <a:gd name="csY96" fmla="*/ 422223 h 703368"/>
                <a:gd name="csX97" fmla="*/ 380503 w 450657"/>
                <a:gd name="csY97" fmla="*/ 420318 h 703368"/>
                <a:gd name="csX98" fmla="*/ 388593 w 450657"/>
                <a:gd name="csY98" fmla="*/ 429287 h 703368"/>
                <a:gd name="csX99" fmla="*/ 400333 w 450657"/>
                <a:gd name="csY99" fmla="*/ 423810 h 703368"/>
                <a:gd name="csX100" fmla="*/ 409217 w 450657"/>
                <a:gd name="csY100" fmla="*/ 397775 h 703368"/>
                <a:gd name="csX101" fmla="*/ 419132 w 450657"/>
                <a:gd name="csY101" fmla="*/ 395711 h 703368"/>
                <a:gd name="csX102" fmla="*/ 428333 w 450657"/>
                <a:gd name="csY102" fmla="*/ 404205 h 703368"/>
                <a:gd name="csX103" fmla="*/ 427936 w 450657"/>
                <a:gd name="csY103" fmla="*/ 385155 h 703368"/>
                <a:gd name="csX104" fmla="*/ 438565 w 450657"/>
                <a:gd name="csY104" fmla="*/ 369756 h 703368"/>
                <a:gd name="csX105" fmla="*/ 446101 w 450657"/>
                <a:gd name="csY105" fmla="*/ 336974 h 7033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Lst>
              <a:rect l="l" t="t" r="r" b="b"/>
              <a:pathLst>
                <a:path w="450657" h="703368">
                  <a:moveTo>
                    <a:pt x="446180" y="336974"/>
                  </a:moveTo>
                  <a:cubicBezTo>
                    <a:pt x="439438" y="335386"/>
                    <a:pt x="434361" y="357770"/>
                    <a:pt x="427381" y="360390"/>
                  </a:cubicBezTo>
                  <a:cubicBezTo>
                    <a:pt x="424129" y="361660"/>
                    <a:pt x="415562" y="360231"/>
                    <a:pt x="413659" y="356818"/>
                  </a:cubicBezTo>
                  <a:cubicBezTo>
                    <a:pt x="411120" y="352373"/>
                    <a:pt x="417149" y="347769"/>
                    <a:pt x="417625" y="343324"/>
                  </a:cubicBezTo>
                  <a:cubicBezTo>
                    <a:pt x="418101" y="339593"/>
                    <a:pt x="416118" y="330306"/>
                    <a:pt x="413341" y="327767"/>
                  </a:cubicBezTo>
                  <a:cubicBezTo>
                    <a:pt x="409613" y="324433"/>
                    <a:pt x="403902" y="327449"/>
                    <a:pt x="401919" y="321416"/>
                  </a:cubicBezTo>
                  <a:cubicBezTo>
                    <a:pt x="388593" y="316495"/>
                    <a:pt x="406361" y="297286"/>
                    <a:pt x="389704" y="296255"/>
                  </a:cubicBezTo>
                  <a:cubicBezTo>
                    <a:pt x="383040" y="295778"/>
                    <a:pt x="378837" y="295302"/>
                    <a:pt x="374632" y="289190"/>
                  </a:cubicBezTo>
                  <a:cubicBezTo>
                    <a:pt x="371777" y="285142"/>
                    <a:pt x="371936" y="279348"/>
                    <a:pt x="367494" y="276570"/>
                  </a:cubicBezTo>
                  <a:cubicBezTo>
                    <a:pt x="359958" y="271886"/>
                    <a:pt x="346077" y="274823"/>
                    <a:pt x="337510" y="272283"/>
                  </a:cubicBezTo>
                  <a:cubicBezTo>
                    <a:pt x="324660" y="268394"/>
                    <a:pt x="322122" y="261568"/>
                    <a:pt x="319901" y="249265"/>
                  </a:cubicBezTo>
                  <a:cubicBezTo>
                    <a:pt x="319029" y="244581"/>
                    <a:pt x="319108" y="240295"/>
                    <a:pt x="315221" y="236961"/>
                  </a:cubicBezTo>
                  <a:cubicBezTo>
                    <a:pt x="314190" y="236088"/>
                    <a:pt x="309986" y="234025"/>
                    <a:pt x="308638" y="233390"/>
                  </a:cubicBezTo>
                  <a:cubicBezTo>
                    <a:pt x="306020" y="232040"/>
                    <a:pt x="304830" y="230373"/>
                    <a:pt x="301499" y="230850"/>
                  </a:cubicBezTo>
                  <a:cubicBezTo>
                    <a:pt x="303402" y="221007"/>
                    <a:pt x="305941" y="211561"/>
                    <a:pt x="302927" y="201798"/>
                  </a:cubicBezTo>
                  <a:cubicBezTo>
                    <a:pt x="300547" y="194416"/>
                    <a:pt x="301261" y="186876"/>
                    <a:pt x="298802" y="179494"/>
                  </a:cubicBezTo>
                  <a:cubicBezTo>
                    <a:pt x="293170" y="162587"/>
                    <a:pt x="289521" y="143617"/>
                    <a:pt x="281906" y="127503"/>
                  </a:cubicBezTo>
                  <a:cubicBezTo>
                    <a:pt x="274054" y="110835"/>
                    <a:pt x="270722" y="94721"/>
                    <a:pt x="266439" y="76862"/>
                  </a:cubicBezTo>
                  <a:cubicBezTo>
                    <a:pt x="261997" y="58606"/>
                    <a:pt x="257793" y="45271"/>
                    <a:pt x="244864" y="31698"/>
                  </a:cubicBezTo>
                  <a:cubicBezTo>
                    <a:pt x="237725" y="24157"/>
                    <a:pt x="228206" y="19791"/>
                    <a:pt x="219322" y="14711"/>
                  </a:cubicBezTo>
                  <a:cubicBezTo>
                    <a:pt x="212818" y="10901"/>
                    <a:pt x="204172" y="27"/>
                    <a:pt x="195923" y="3916"/>
                  </a:cubicBezTo>
                  <a:cubicBezTo>
                    <a:pt x="191798" y="5901"/>
                    <a:pt x="188149" y="11219"/>
                    <a:pt x="184342" y="13997"/>
                  </a:cubicBezTo>
                  <a:cubicBezTo>
                    <a:pt x="179662" y="17410"/>
                    <a:pt x="176172" y="19950"/>
                    <a:pt x="173078" y="24951"/>
                  </a:cubicBezTo>
                  <a:cubicBezTo>
                    <a:pt x="170223" y="29555"/>
                    <a:pt x="169033" y="33206"/>
                    <a:pt x="163401" y="34635"/>
                  </a:cubicBezTo>
                  <a:cubicBezTo>
                    <a:pt x="158483" y="35984"/>
                    <a:pt x="153169" y="34952"/>
                    <a:pt x="148092" y="36301"/>
                  </a:cubicBezTo>
                  <a:cubicBezTo>
                    <a:pt x="144205" y="37413"/>
                    <a:pt x="140239" y="40508"/>
                    <a:pt x="136115" y="40350"/>
                  </a:cubicBezTo>
                  <a:cubicBezTo>
                    <a:pt x="127072" y="40032"/>
                    <a:pt x="118902" y="27015"/>
                    <a:pt x="115253" y="19950"/>
                  </a:cubicBezTo>
                  <a:cubicBezTo>
                    <a:pt x="111922" y="13441"/>
                    <a:pt x="110256" y="662"/>
                    <a:pt x="101134" y="27"/>
                  </a:cubicBezTo>
                  <a:cubicBezTo>
                    <a:pt x="90267" y="-687"/>
                    <a:pt x="84873" y="12886"/>
                    <a:pt x="82652" y="21141"/>
                  </a:cubicBezTo>
                  <a:cubicBezTo>
                    <a:pt x="79083" y="34555"/>
                    <a:pt x="74324" y="47811"/>
                    <a:pt x="71944" y="61463"/>
                  </a:cubicBezTo>
                  <a:cubicBezTo>
                    <a:pt x="69565" y="75354"/>
                    <a:pt x="68137" y="89006"/>
                    <a:pt x="64329" y="102580"/>
                  </a:cubicBezTo>
                  <a:cubicBezTo>
                    <a:pt x="57349" y="127424"/>
                    <a:pt x="48465" y="151951"/>
                    <a:pt x="43785" y="177192"/>
                  </a:cubicBezTo>
                  <a:cubicBezTo>
                    <a:pt x="42437" y="184495"/>
                    <a:pt x="46958" y="192432"/>
                    <a:pt x="48465" y="199417"/>
                  </a:cubicBezTo>
                  <a:cubicBezTo>
                    <a:pt x="50051" y="206720"/>
                    <a:pt x="47275" y="212355"/>
                    <a:pt x="47989" y="219181"/>
                  </a:cubicBezTo>
                  <a:cubicBezTo>
                    <a:pt x="48624" y="225055"/>
                    <a:pt x="53304" y="228706"/>
                    <a:pt x="53383" y="235533"/>
                  </a:cubicBezTo>
                  <a:cubicBezTo>
                    <a:pt x="53383" y="241407"/>
                    <a:pt x="50051" y="248233"/>
                    <a:pt x="50924" y="253868"/>
                  </a:cubicBezTo>
                  <a:cubicBezTo>
                    <a:pt x="51717" y="259107"/>
                    <a:pt x="57428" y="261409"/>
                    <a:pt x="59094" y="266092"/>
                  </a:cubicBezTo>
                  <a:cubicBezTo>
                    <a:pt x="61077" y="271966"/>
                    <a:pt x="58856" y="281491"/>
                    <a:pt x="58539" y="287523"/>
                  </a:cubicBezTo>
                  <a:cubicBezTo>
                    <a:pt x="58142" y="294112"/>
                    <a:pt x="56556" y="299588"/>
                    <a:pt x="50845" y="303636"/>
                  </a:cubicBezTo>
                  <a:cubicBezTo>
                    <a:pt x="45292" y="307526"/>
                    <a:pt x="42437" y="307367"/>
                    <a:pt x="42278" y="315463"/>
                  </a:cubicBezTo>
                  <a:cubicBezTo>
                    <a:pt x="42199" y="319432"/>
                    <a:pt x="45134" y="329592"/>
                    <a:pt x="37360" y="328005"/>
                  </a:cubicBezTo>
                  <a:cubicBezTo>
                    <a:pt x="38074" y="337291"/>
                    <a:pt x="51876" y="364358"/>
                    <a:pt x="41009" y="369994"/>
                  </a:cubicBezTo>
                  <a:cubicBezTo>
                    <a:pt x="38550" y="371264"/>
                    <a:pt x="35615" y="369041"/>
                    <a:pt x="33315" y="371264"/>
                  </a:cubicBezTo>
                  <a:cubicBezTo>
                    <a:pt x="31173" y="373328"/>
                    <a:pt x="32045" y="377693"/>
                    <a:pt x="31967" y="380313"/>
                  </a:cubicBezTo>
                  <a:cubicBezTo>
                    <a:pt x="31967" y="387060"/>
                    <a:pt x="31094" y="393410"/>
                    <a:pt x="29111" y="399918"/>
                  </a:cubicBezTo>
                  <a:cubicBezTo>
                    <a:pt x="27286" y="405792"/>
                    <a:pt x="24034" y="413730"/>
                    <a:pt x="16658" y="410475"/>
                  </a:cubicBezTo>
                  <a:cubicBezTo>
                    <a:pt x="11660" y="408332"/>
                    <a:pt x="10470" y="399204"/>
                    <a:pt x="4918" y="398648"/>
                  </a:cubicBezTo>
                  <a:cubicBezTo>
                    <a:pt x="3014" y="398490"/>
                    <a:pt x="1507" y="399204"/>
                    <a:pt x="0" y="400236"/>
                  </a:cubicBezTo>
                  <a:lnTo>
                    <a:pt x="60839" y="619073"/>
                  </a:lnTo>
                  <a:cubicBezTo>
                    <a:pt x="62108" y="622168"/>
                    <a:pt x="62901" y="625423"/>
                    <a:pt x="64171" y="627963"/>
                  </a:cubicBezTo>
                  <a:cubicBezTo>
                    <a:pt x="65202" y="630900"/>
                    <a:pt x="67106" y="632884"/>
                    <a:pt x="67106" y="635821"/>
                  </a:cubicBezTo>
                  <a:cubicBezTo>
                    <a:pt x="67106" y="638758"/>
                    <a:pt x="67106" y="641695"/>
                    <a:pt x="68057" y="644632"/>
                  </a:cubicBezTo>
                  <a:cubicBezTo>
                    <a:pt x="69009" y="646616"/>
                    <a:pt x="70992" y="649553"/>
                    <a:pt x="72975" y="652490"/>
                  </a:cubicBezTo>
                  <a:cubicBezTo>
                    <a:pt x="76941" y="656379"/>
                    <a:pt x="82811" y="657411"/>
                    <a:pt x="86698" y="660348"/>
                  </a:cubicBezTo>
                  <a:cubicBezTo>
                    <a:pt x="91616" y="664237"/>
                    <a:pt x="91616" y="674000"/>
                    <a:pt x="93519" y="678922"/>
                  </a:cubicBezTo>
                  <a:cubicBezTo>
                    <a:pt x="94550" y="686780"/>
                    <a:pt x="101372" y="689717"/>
                    <a:pt x="107242" y="694558"/>
                  </a:cubicBezTo>
                  <a:cubicBezTo>
                    <a:pt x="112715" y="699321"/>
                    <a:pt x="123979" y="698289"/>
                    <a:pt x="130721" y="703369"/>
                  </a:cubicBezTo>
                  <a:cubicBezTo>
                    <a:pt x="131197" y="697178"/>
                    <a:pt x="132307" y="691701"/>
                    <a:pt x="131514" y="685192"/>
                  </a:cubicBezTo>
                  <a:cubicBezTo>
                    <a:pt x="129928" y="672492"/>
                    <a:pt x="137384" y="673127"/>
                    <a:pt x="143254" y="663602"/>
                  </a:cubicBezTo>
                  <a:cubicBezTo>
                    <a:pt x="147695" y="656458"/>
                    <a:pt x="149044" y="647251"/>
                    <a:pt x="152852" y="639790"/>
                  </a:cubicBezTo>
                  <a:cubicBezTo>
                    <a:pt x="157055" y="631376"/>
                    <a:pt x="163956" y="625264"/>
                    <a:pt x="170540" y="618914"/>
                  </a:cubicBezTo>
                  <a:cubicBezTo>
                    <a:pt x="179424" y="610421"/>
                    <a:pt x="171730" y="598991"/>
                    <a:pt x="176172" y="587958"/>
                  </a:cubicBezTo>
                  <a:cubicBezTo>
                    <a:pt x="179741" y="590180"/>
                    <a:pt x="186008" y="597403"/>
                    <a:pt x="190608" y="593752"/>
                  </a:cubicBezTo>
                  <a:cubicBezTo>
                    <a:pt x="193147" y="591688"/>
                    <a:pt x="192670" y="582957"/>
                    <a:pt x="191798" y="580179"/>
                  </a:cubicBezTo>
                  <a:cubicBezTo>
                    <a:pt x="190291" y="575575"/>
                    <a:pt x="185293" y="572083"/>
                    <a:pt x="188546" y="566685"/>
                  </a:cubicBezTo>
                  <a:cubicBezTo>
                    <a:pt x="190925" y="562637"/>
                    <a:pt x="195764" y="562955"/>
                    <a:pt x="200126" y="564621"/>
                  </a:cubicBezTo>
                  <a:cubicBezTo>
                    <a:pt x="199096" y="568352"/>
                    <a:pt x="196636" y="577083"/>
                    <a:pt x="201713" y="579306"/>
                  </a:cubicBezTo>
                  <a:cubicBezTo>
                    <a:pt x="208376" y="582243"/>
                    <a:pt x="208297" y="571924"/>
                    <a:pt x="208376" y="568035"/>
                  </a:cubicBezTo>
                  <a:cubicBezTo>
                    <a:pt x="208534" y="562399"/>
                    <a:pt x="209724" y="558748"/>
                    <a:pt x="211232" y="553430"/>
                  </a:cubicBezTo>
                  <a:cubicBezTo>
                    <a:pt x="212183" y="550017"/>
                    <a:pt x="211946" y="539460"/>
                    <a:pt x="217498" y="540095"/>
                  </a:cubicBezTo>
                  <a:cubicBezTo>
                    <a:pt x="224320" y="540809"/>
                    <a:pt x="219640" y="553747"/>
                    <a:pt x="219084" y="557081"/>
                  </a:cubicBezTo>
                  <a:cubicBezTo>
                    <a:pt x="218529" y="560177"/>
                    <a:pt x="217101" y="573829"/>
                    <a:pt x="223050" y="573829"/>
                  </a:cubicBezTo>
                  <a:cubicBezTo>
                    <a:pt x="227968" y="573829"/>
                    <a:pt x="228603" y="561764"/>
                    <a:pt x="228920" y="558827"/>
                  </a:cubicBezTo>
                  <a:cubicBezTo>
                    <a:pt x="229475" y="553033"/>
                    <a:pt x="227651" y="540333"/>
                    <a:pt x="234948" y="537951"/>
                  </a:cubicBezTo>
                  <a:cubicBezTo>
                    <a:pt x="242563" y="535411"/>
                    <a:pt x="242801" y="544063"/>
                    <a:pt x="243595" y="548985"/>
                  </a:cubicBezTo>
                  <a:cubicBezTo>
                    <a:pt x="249861" y="589307"/>
                    <a:pt x="278734" y="525807"/>
                    <a:pt x="255969" y="523346"/>
                  </a:cubicBezTo>
                  <a:cubicBezTo>
                    <a:pt x="251368" y="522870"/>
                    <a:pt x="246291" y="526601"/>
                    <a:pt x="243832" y="520648"/>
                  </a:cubicBezTo>
                  <a:cubicBezTo>
                    <a:pt x="241056" y="513980"/>
                    <a:pt x="248037" y="514615"/>
                    <a:pt x="251685" y="512155"/>
                  </a:cubicBezTo>
                  <a:cubicBezTo>
                    <a:pt x="259538" y="506836"/>
                    <a:pt x="251844" y="492628"/>
                    <a:pt x="248433" y="485564"/>
                  </a:cubicBezTo>
                  <a:cubicBezTo>
                    <a:pt x="246926" y="482468"/>
                    <a:pt x="243595" y="474213"/>
                    <a:pt x="249702" y="472626"/>
                  </a:cubicBezTo>
                  <a:cubicBezTo>
                    <a:pt x="255175" y="471197"/>
                    <a:pt x="253034" y="481119"/>
                    <a:pt x="256365" y="484056"/>
                  </a:cubicBezTo>
                  <a:cubicBezTo>
                    <a:pt x="262314" y="489295"/>
                    <a:pt x="264218" y="480166"/>
                    <a:pt x="263028" y="475245"/>
                  </a:cubicBezTo>
                  <a:cubicBezTo>
                    <a:pt x="261838" y="470086"/>
                    <a:pt x="256365" y="465879"/>
                    <a:pt x="258983" y="460243"/>
                  </a:cubicBezTo>
                  <a:cubicBezTo>
                    <a:pt x="264694" y="448020"/>
                    <a:pt x="276434" y="461196"/>
                    <a:pt x="278734" y="468181"/>
                  </a:cubicBezTo>
                  <a:cubicBezTo>
                    <a:pt x="281034" y="474690"/>
                    <a:pt x="274768" y="475166"/>
                    <a:pt x="274768" y="480643"/>
                  </a:cubicBezTo>
                  <a:cubicBezTo>
                    <a:pt x="274768" y="487786"/>
                    <a:pt x="282303" y="482310"/>
                    <a:pt x="286269" y="481754"/>
                  </a:cubicBezTo>
                  <a:cubicBezTo>
                    <a:pt x="294757" y="480484"/>
                    <a:pt x="315459" y="497629"/>
                    <a:pt x="307686" y="477547"/>
                  </a:cubicBezTo>
                  <a:cubicBezTo>
                    <a:pt x="304672" y="469610"/>
                    <a:pt x="301895" y="453655"/>
                    <a:pt x="313238" y="450639"/>
                  </a:cubicBezTo>
                  <a:cubicBezTo>
                    <a:pt x="326406" y="447067"/>
                    <a:pt x="321726" y="463498"/>
                    <a:pt x="323550" y="469768"/>
                  </a:cubicBezTo>
                  <a:cubicBezTo>
                    <a:pt x="326882" y="480563"/>
                    <a:pt x="340128" y="473499"/>
                    <a:pt x="338542" y="463577"/>
                  </a:cubicBezTo>
                  <a:cubicBezTo>
                    <a:pt x="337748" y="458576"/>
                    <a:pt x="331958" y="456671"/>
                    <a:pt x="331085" y="452147"/>
                  </a:cubicBezTo>
                  <a:cubicBezTo>
                    <a:pt x="330213" y="447147"/>
                    <a:pt x="333624" y="445162"/>
                    <a:pt x="337431" y="447861"/>
                  </a:cubicBezTo>
                  <a:cubicBezTo>
                    <a:pt x="341000" y="450322"/>
                    <a:pt x="340445" y="457386"/>
                    <a:pt x="346077" y="457783"/>
                  </a:cubicBezTo>
                  <a:cubicBezTo>
                    <a:pt x="351471" y="458180"/>
                    <a:pt x="352343" y="452703"/>
                    <a:pt x="352106" y="448575"/>
                  </a:cubicBezTo>
                  <a:cubicBezTo>
                    <a:pt x="351867" y="444845"/>
                    <a:pt x="348695" y="421270"/>
                    <a:pt x="358213" y="430795"/>
                  </a:cubicBezTo>
                  <a:cubicBezTo>
                    <a:pt x="364162" y="436748"/>
                    <a:pt x="358213" y="451195"/>
                    <a:pt x="370270" y="451274"/>
                  </a:cubicBezTo>
                  <a:cubicBezTo>
                    <a:pt x="370905" y="442225"/>
                    <a:pt x="368287" y="430875"/>
                    <a:pt x="370905" y="422223"/>
                  </a:cubicBezTo>
                  <a:cubicBezTo>
                    <a:pt x="373125" y="414841"/>
                    <a:pt x="377171" y="412698"/>
                    <a:pt x="380503" y="420318"/>
                  </a:cubicBezTo>
                  <a:cubicBezTo>
                    <a:pt x="382803" y="425556"/>
                    <a:pt x="382882" y="429525"/>
                    <a:pt x="388593" y="429287"/>
                  </a:cubicBezTo>
                  <a:cubicBezTo>
                    <a:pt x="392083" y="429128"/>
                    <a:pt x="397953" y="426192"/>
                    <a:pt x="400333" y="423810"/>
                  </a:cubicBezTo>
                  <a:cubicBezTo>
                    <a:pt x="406837" y="417222"/>
                    <a:pt x="404854" y="405554"/>
                    <a:pt x="409217" y="397775"/>
                  </a:cubicBezTo>
                  <a:cubicBezTo>
                    <a:pt x="412548" y="391902"/>
                    <a:pt x="415721" y="388806"/>
                    <a:pt x="419132" y="395711"/>
                  </a:cubicBezTo>
                  <a:cubicBezTo>
                    <a:pt x="421828" y="401188"/>
                    <a:pt x="420797" y="405475"/>
                    <a:pt x="428333" y="404205"/>
                  </a:cubicBezTo>
                  <a:cubicBezTo>
                    <a:pt x="430871" y="397061"/>
                    <a:pt x="427143" y="391981"/>
                    <a:pt x="427936" y="385155"/>
                  </a:cubicBezTo>
                  <a:cubicBezTo>
                    <a:pt x="428729" y="378646"/>
                    <a:pt x="434520" y="374360"/>
                    <a:pt x="438565" y="369756"/>
                  </a:cubicBezTo>
                  <a:cubicBezTo>
                    <a:pt x="441897" y="366025"/>
                    <a:pt x="458554" y="339990"/>
                    <a:pt x="446101" y="336974"/>
                  </a:cubicBezTo>
                  <a:close/>
                </a:path>
              </a:pathLst>
            </a:custGeom>
            <a:solidFill>
              <a:srgbClr val="B3B3B3"/>
            </a:solidFill>
            <a:ln w="6350" cap="flat">
              <a:solidFill>
                <a:srgbClr val="FFFFFF"/>
              </a:solidFill>
              <a:prstDash val="solid"/>
              <a:miter/>
            </a:ln>
          </p:spPr>
          <p:txBody>
            <a:bodyPr/>
            <a:lstStyle/>
            <a:p>
              <a:endParaRPr lang="en-US"/>
            </a:p>
          </p:txBody>
        </p:sp>
        <p:sp>
          <p:nvSpPr>
            <p:cNvPr id="1327" name="Freeform 1326">
              <a:extLst>
                <a:ext uri="{FF2B5EF4-FFF2-40B4-BE49-F238E27FC236}">
                  <a16:creationId xmlns:a16="http://schemas.microsoft.com/office/drawing/2014/main" id="{7E502795-CE00-46E1-D5EB-422B944CE15C}"/>
                </a:ext>
              </a:extLst>
            </p:cNvPr>
            <p:cNvSpPr/>
            <p:nvPr/>
          </p:nvSpPr>
          <p:spPr>
            <a:xfrm>
              <a:off x="5411364" y="631180"/>
              <a:ext cx="969063" cy="566817"/>
            </a:xfrm>
            <a:custGeom>
              <a:avLst/>
              <a:gdLst>
                <a:gd name="csX0" fmla="*/ 969063 w 969063"/>
                <a:gd name="csY0" fmla="*/ 414099 h 566817"/>
                <a:gd name="csX1" fmla="*/ 968191 w 969063"/>
                <a:gd name="csY1" fmla="*/ 414258 h 566817"/>
                <a:gd name="csX2" fmla="*/ 964621 w 969063"/>
                <a:gd name="csY2" fmla="*/ 414893 h 566817"/>
                <a:gd name="csX3" fmla="*/ 961766 w 969063"/>
                <a:gd name="csY3" fmla="*/ 415449 h 566817"/>
                <a:gd name="csX4" fmla="*/ 957483 w 969063"/>
                <a:gd name="csY4" fmla="*/ 416243 h 566817"/>
                <a:gd name="csX5" fmla="*/ 953437 w 969063"/>
                <a:gd name="csY5" fmla="*/ 416957 h 566817"/>
                <a:gd name="csX6" fmla="*/ 948836 w 969063"/>
                <a:gd name="csY6" fmla="*/ 417830 h 566817"/>
                <a:gd name="csX7" fmla="*/ 943046 w 969063"/>
                <a:gd name="csY7" fmla="*/ 418862 h 566817"/>
                <a:gd name="csX8" fmla="*/ 942094 w 969063"/>
                <a:gd name="csY8" fmla="*/ 419021 h 566817"/>
                <a:gd name="csX9" fmla="*/ 934242 w 969063"/>
                <a:gd name="csY9" fmla="*/ 420450 h 566817"/>
                <a:gd name="csX10" fmla="*/ 912428 w 969063"/>
                <a:gd name="csY10" fmla="*/ 424339 h 566817"/>
                <a:gd name="csX11" fmla="*/ 908145 w 969063"/>
                <a:gd name="csY11" fmla="*/ 425133 h 566817"/>
                <a:gd name="csX12" fmla="*/ 889981 w 969063"/>
                <a:gd name="csY12" fmla="*/ 428387 h 566817"/>
                <a:gd name="csX13" fmla="*/ 879907 w 969063"/>
                <a:gd name="csY13" fmla="*/ 430212 h 566817"/>
                <a:gd name="csX14" fmla="*/ 873720 w 969063"/>
                <a:gd name="csY14" fmla="*/ 431324 h 566817"/>
                <a:gd name="csX15" fmla="*/ 865788 w 969063"/>
                <a:gd name="csY15" fmla="*/ 432753 h 566817"/>
                <a:gd name="csX16" fmla="*/ 861346 w 969063"/>
                <a:gd name="csY16" fmla="*/ 433546 h 566817"/>
                <a:gd name="csX17" fmla="*/ 852779 w 969063"/>
                <a:gd name="csY17" fmla="*/ 435054 h 566817"/>
                <a:gd name="csX18" fmla="*/ 847623 w 969063"/>
                <a:gd name="csY18" fmla="*/ 435928 h 566817"/>
                <a:gd name="csX19" fmla="*/ 840326 w 969063"/>
                <a:gd name="csY19" fmla="*/ 437198 h 566817"/>
                <a:gd name="csX20" fmla="*/ 795430 w 969063"/>
                <a:gd name="csY20" fmla="*/ 444976 h 566817"/>
                <a:gd name="csX21" fmla="*/ 790274 w 969063"/>
                <a:gd name="csY21" fmla="*/ 445849 h 566817"/>
                <a:gd name="csX22" fmla="*/ 784087 w 969063"/>
                <a:gd name="csY22" fmla="*/ 446961 h 566817"/>
                <a:gd name="csX23" fmla="*/ 777504 w 969063"/>
                <a:gd name="csY23" fmla="*/ 448072 h 566817"/>
                <a:gd name="csX24" fmla="*/ 742364 w 969063"/>
                <a:gd name="csY24" fmla="*/ 454104 h 566817"/>
                <a:gd name="csX25" fmla="*/ 731656 w 969063"/>
                <a:gd name="csY25" fmla="*/ 455930 h 566817"/>
                <a:gd name="csX26" fmla="*/ 711270 w 969063"/>
                <a:gd name="csY26" fmla="*/ 459423 h 566817"/>
                <a:gd name="csX27" fmla="*/ 689219 w 969063"/>
                <a:gd name="csY27" fmla="*/ 463153 h 566817"/>
                <a:gd name="csX28" fmla="*/ 681763 w 969063"/>
                <a:gd name="csY28" fmla="*/ 464423 h 566817"/>
                <a:gd name="csX29" fmla="*/ 596017 w 969063"/>
                <a:gd name="csY29" fmla="*/ 478711 h 566817"/>
                <a:gd name="csX30" fmla="*/ 585547 w 969063"/>
                <a:gd name="csY30" fmla="*/ 480457 h 566817"/>
                <a:gd name="csX31" fmla="*/ 561671 w 969063"/>
                <a:gd name="csY31" fmla="*/ 484346 h 566817"/>
                <a:gd name="csX32" fmla="*/ 547790 w 969063"/>
                <a:gd name="csY32" fmla="*/ 486569 h 566817"/>
                <a:gd name="csX33" fmla="*/ 542872 w 969063"/>
                <a:gd name="csY33" fmla="*/ 487363 h 566817"/>
                <a:gd name="csX34" fmla="*/ 533592 w 969063"/>
                <a:gd name="csY34" fmla="*/ 488871 h 566817"/>
                <a:gd name="csX35" fmla="*/ 495597 w 969063"/>
                <a:gd name="csY35" fmla="*/ 494983 h 566817"/>
                <a:gd name="csX36" fmla="*/ 475132 w 969063"/>
                <a:gd name="csY36" fmla="*/ 498237 h 566817"/>
                <a:gd name="csX37" fmla="*/ 468390 w 969063"/>
                <a:gd name="csY37" fmla="*/ 499269 h 566817"/>
                <a:gd name="csX38" fmla="*/ 454429 w 969063"/>
                <a:gd name="csY38" fmla="*/ 501491 h 566817"/>
                <a:gd name="csX39" fmla="*/ 442452 w 969063"/>
                <a:gd name="csY39" fmla="*/ 503396 h 566817"/>
                <a:gd name="csX40" fmla="*/ 431268 w 969063"/>
                <a:gd name="csY40" fmla="*/ 505143 h 566817"/>
                <a:gd name="csX41" fmla="*/ 401205 w 969063"/>
                <a:gd name="csY41" fmla="*/ 509826 h 566817"/>
                <a:gd name="csX42" fmla="*/ 370825 w 969063"/>
                <a:gd name="csY42" fmla="*/ 514509 h 566817"/>
                <a:gd name="csX43" fmla="*/ 366463 w 969063"/>
                <a:gd name="csY43" fmla="*/ 515144 h 566817"/>
                <a:gd name="csX44" fmla="*/ 327040 w 969063"/>
                <a:gd name="csY44" fmla="*/ 521176 h 566817"/>
                <a:gd name="csX45" fmla="*/ 324819 w 969063"/>
                <a:gd name="csY45" fmla="*/ 521494 h 566817"/>
                <a:gd name="csX46" fmla="*/ 312604 w 969063"/>
                <a:gd name="csY46" fmla="*/ 523319 h 566817"/>
                <a:gd name="csX47" fmla="*/ 301658 w 969063"/>
                <a:gd name="csY47" fmla="*/ 524986 h 566817"/>
                <a:gd name="csX48" fmla="*/ 298167 w 969063"/>
                <a:gd name="csY48" fmla="*/ 525463 h 566817"/>
                <a:gd name="csX49" fmla="*/ 265011 w 969063"/>
                <a:gd name="csY49" fmla="*/ 530384 h 566817"/>
                <a:gd name="csX50" fmla="*/ 262870 w 969063"/>
                <a:gd name="csY50" fmla="*/ 530701 h 566817"/>
                <a:gd name="csX51" fmla="*/ 231697 w 969063"/>
                <a:gd name="csY51" fmla="*/ 535226 h 566817"/>
                <a:gd name="csX52" fmla="*/ 206790 w 969063"/>
                <a:gd name="csY52" fmla="*/ 538798 h 566817"/>
                <a:gd name="csX53" fmla="*/ 198461 w 969063"/>
                <a:gd name="csY53" fmla="*/ 539988 h 566817"/>
                <a:gd name="csX54" fmla="*/ 173475 w 969063"/>
                <a:gd name="csY54" fmla="*/ 543560 h 566817"/>
                <a:gd name="csX55" fmla="*/ 0 w 969063"/>
                <a:gd name="csY55" fmla="*/ 566817 h 566817"/>
                <a:gd name="csX56" fmla="*/ 872 w 969063"/>
                <a:gd name="csY56" fmla="*/ 565626 h 566817"/>
                <a:gd name="csX57" fmla="*/ 1666 w 969063"/>
                <a:gd name="csY57" fmla="*/ 564595 h 566817"/>
                <a:gd name="csX58" fmla="*/ 2221 w 969063"/>
                <a:gd name="csY58" fmla="*/ 563880 h 566817"/>
                <a:gd name="csX59" fmla="*/ 3411 w 969063"/>
                <a:gd name="csY59" fmla="*/ 562372 h 566817"/>
                <a:gd name="csX60" fmla="*/ 3649 w 969063"/>
                <a:gd name="csY60" fmla="*/ 562134 h 566817"/>
                <a:gd name="csX61" fmla="*/ 3649 w 969063"/>
                <a:gd name="csY61" fmla="*/ 562134 h 566817"/>
                <a:gd name="csX62" fmla="*/ 3649 w 969063"/>
                <a:gd name="csY62" fmla="*/ 562134 h 566817"/>
                <a:gd name="csX63" fmla="*/ 4521 w 969063"/>
                <a:gd name="csY63" fmla="*/ 561102 h 566817"/>
                <a:gd name="csX64" fmla="*/ 4680 w 969063"/>
                <a:gd name="csY64" fmla="*/ 560943 h 566817"/>
                <a:gd name="csX65" fmla="*/ 5949 w 969063"/>
                <a:gd name="csY65" fmla="*/ 559594 h 566817"/>
                <a:gd name="csX66" fmla="*/ 7377 w 969063"/>
                <a:gd name="csY66" fmla="*/ 558165 h 566817"/>
                <a:gd name="csX67" fmla="*/ 8884 w 969063"/>
                <a:gd name="csY67" fmla="*/ 556816 h 566817"/>
                <a:gd name="csX68" fmla="*/ 10867 w 969063"/>
                <a:gd name="csY68" fmla="*/ 555149 h 566817"/>
                <a:gd name="csX69" fmla="*/ 13009 w 969063"/>
                <a:gd name="csY69" fmla="*/ 553561 h 566817"/>
                <a:gd name="csX70" fmla="*/ 30856 w 969063"/>
                <a:gd name="csY70" fmla="*/ 544989 h 566817"/>
                <a:gd name="csX71" fmla="*/ 53383 w 969063"/>
                <a:gd name="csY71" fmla="*/ 533956 h 566817"/>
                <a:gd name="csX72" fmla="*/ 56476 w 969063"/>
                <a:gd name="csY72" fmla="*/ 531892 h 566817"/>
                <a:gd name="csX73" fmla="*/ 69723 w 969063"/>
                <a:gd name="csY73" fmla="*/ 525860 h 566817"/>
                <a:gd name="csX74" fmla="*/ 71865 w 969063"/>
                <a:gd name="csY74" fmla="*/ 524907 h 566817"/>
                <a:gd name="csX75" fmla="*/ 74086 w 969063"/>
                <a:gd name="csY75" fmla="*/ 523796 h 566817"/>
                <a:gd name="csX76" fmla="*/ 75910 w 969063"/>
                <a:gd name="csY76" fmla="*/ 522685 h 566817"/>
                <a:gd name="csX77" fmla="*/ 76862 w 969063"/>
                <a:gd name="csY77" fmla="*/ 522049 h 566817"/>
                <a:gd name="csX78" fmla="*/ 78686 w 969063"/>
                <a:gd name="csY78" fmla="*/ 520700 h 566817"/>
                <a:gd name="csX79" fmla="*/ 79559 w 969063"/>
                <a:gd name="csY79" fmla="*/ 519986 h 566817"/>
                <a:gd name="csX80" fmla="*/ 81304 w 969063"/>
                <a:gd name="csY80" fmla="*/ 518319 h 566817"/>
                <a:gd name="csX81" fmla="*/ 85508 w 969063"/>
                <a:gd name="csY81" fmla="*/ 513477 h 566817"/>
                <a:gd name="csX82" fmla="*/ 85905 w 969063"/>
                <a:gd name="csY82" fmla="*/ 513080 h 566817"/>
                <a:gd name="csX83" fmla="*/ 87729 w 969063"/>
                <a:gd name="csY83" fmla="*/ 511413 h 566817"/>
                <a:gd name="csX84" fmla="*/ 88364 w 969063"/>
                <a:gd name="csY84" fmla="*/ 511016 h 566817"/>
                <a:gd name="csX85" fmla="*/ 89871 w 969063"/>
                <a:gd name="csY85" fmla="*/ 510143 h 566817"/>
                <a:gd name="csX86" fmla="*/ 92330 w 969063"/>
                <a:gd name="csY86" fmla="*/ 509270 h 566817"/>
                <a:gd name="csX87" fmla="*/ 93837 w 969063"/>
                <a:gd name="csY87" fmla="*/ 508953 h 566817"/>
                <a:gd name="csX88" fmla="*/ 96533 w 969063"/>
                <a:gd name="csY88" fmla="*/ 508556 h 566817"/>
                <a:gd name="csX89" fmla="*/ 107083 w 969063"/>
                <a:gd name="csY89" fmla="*/ 507286 h 566817"/>
                <a:gd name="csX90" fmla="*/ 107877 w 969063"/>
                <a:gd name="csY90" fmla="*/ 507048 h 566817"/>
                <a:gd name="csX91" fmla="*/ 108670 w 969063"/>
                <a:gd name="csY91" fmla="*/ 506810 h 566817"/>
                <a:gd name="csX92" fmla="*/ 108670 w 969063"/>
                <a:gd name="csY92" fmla="*/ 506810 h 566817"/>
                <a:gd name="csX93" fmla="*/ 109463 w 969063"/>
                <a:gd name="csY93" fmla="*/ 506571 h 566817"/>
                <a:gd name="csX94" fmla="*/ 111049 w 969063"/>
                <a:gd name="csY94" fmla="*/ 505857 h 566817"/>
                <a:gd name="csX95" fmla="*/ 111049 w 969063"/>
                <a:gd name="csY95" fmla="*/ 505857 h 566817"/>
                <a:gd name="csX96" fmla="*/ 111922 w 969063"/>
                <a:gd name="csY96" fmla="*/ 505381 h 566817"/>
                <a:gd name="csX97" fmla="*/ 112795 w 969063"/>
                <a:gd name="csY97" fmla="*/ 504825 h 566817"/>
                <a:gd name="csX98" fmla="*/ 114619 w 969063"/>
                <a:gd name="csY98" fmla="*/ 503476 h 566817"/>
                <a:gd name="csX99" fmla="*/ 115571 w 969063"/>
                <a:gd name="csY99" fmla="*/ 502682 h 566817"/>
                <a:gd name="csX100" fmla="*/ 117792 w 969063"/>
                <a:gd name="csY100" fmla="*/ 500459 h 566817"/>
                <a:gd name="csX101" fmla="*/ 139526 w 969063"/>
                <a:gd name="csY101" fmla="*/ 457835 h 566817"/>
                <a:gd name="csX102" fmla="*/ 140874 w 969063"/>
                <a:gd name="csY102" fmla="*/ 456168 h 566817"/>
                <a:gd name="csX103" fmla="*/ 142302 w 969063"/>
                <a:gd name="csY103" fmla="*/ 454501 h 566817"/>
                <a:gd name="csX104" fmla="*/ 145475 w 969063"/>
                <a:gd name="csY104" fmla="*/ 451168 h 566817"/>
                <a:gd name="csX105" fmla="*/ 146585 w 969063"/>
                <a:gd name="csY105" fmla="*/ 450056 h 566817"/>
                <a:gd name="csX106" fmla="*/ 147695 w 969063"/>
                <a:gd name="csY106" fmla="*/ 448945 h 566817"/>
                <a:gd name="csX107" fmla="*/ 148806 w 969063"/>
                <a:gd name="csY107" fmla="*/ 447834 h 566817"/>
                <a:gd name="csX108" fmla="*/ 149917 w 969063"/>
                <a:gd name="csY108" fmla="*/ 446723 h 566817"/>
                <a:gd name="csX109" fmla="*/ 151027 w 969063"/>
                <a:gd name="csY109" fmla="*/ 445611 h 566817"/>
                <a:gd name="csX110" fmla="*/ 153169 w 969063"/>
                <a:gd name="csY110" fmla="*/ 443389 h 566817"/>
                <a:gd name="csX111" fmla="*/ 155231 w 969063"/>
                <a:gd name="csY111" fmla="*/ 441246 h 566817"/>
                <a:gd name="csX112" fmla="*/ 156262 w 969063"/>
                <a:gd name="csY112" fmla="*/ 440134 h 566817"/>
                <a:gd name="csX113" fmla="*/ 157214 w 969063"/>
                <a:gd name="csY113" fmla="*/ 439023 h 566817"/>
                <a:gd name="csX114" fmla="*/ 157928 w 969063"/>
                <a:gd name="csY114" fmla="*/ 438229 h 566817"/>
                <a:gd name="csX115" fmla="*/ 158880 w 969063"/>
                <a:gd name="csY115" fmla="*/ 437198 h 566817"/>
                <a:gd name="csX116" fmla="*/ 159435 w 969063"/>
                <a:gd name="csY116" fmla="*/ 436563 h 566817"/>
                <a:gd name="csX117" fmla="*/ 162132 w 969063"/>
                <a:gd name="csY117" fmla="*/ 434023 h 566817"/>
                <a:gd name="csX118" fmla="*/ 163163 w 969063"/>
                <a:gd name="csY118" fmla="*/ 433229 h 566817"/>
                <a:gd name="csX119" fmla="*/ 164036 w 969063"/>
                <a:gd name="csY119" fmla="*/ 432594 h 566817"/>
                <a:gd name="csX120" fmla="*/ 165384 w 969063"/>
                <a:gd name="csY120" fmla="*/ 431721 h 566817"/>
                <a:gd name="csX121" fmla="*/ 167288 w 969063"/>
                <a:gd name="csY121" fmla="*/ 430610 h 566817"/>
                <a:gd name="csX122" fmla="*/ 167526 w 969063"/>
                <a:gd name="csY122" fmla="*/ 430451 h 566817"/>
                <a:gd name="csX123" fmla="*/ 172126 w 969063"/>
                <a:gd name="csY123" fmla="*/ 428228 h 566817"/>
                <a:gd name="csX124" fmla="*/ 173792 w 969063"/>
                <a:gd name="csY124" fmla="*/ 427276 h 566817"/>
                <a:gd name="csX125" fmla="*/ 174189 w 969063"/>
                <a:gd name="csY125" fmla="*/ 427038 h 566817"/>
                <a:gd name="csX126" fmla="*/ 191560 w 969063"/>
                <a:gd name="csY126" fmla="*/ 408464 h 566817"/>
                <a:gd name="csX127" fmla="*/ 192036 w 969063"/>
                <a:gd name="csY127" fmla="*/ 408146 h 566817"/>
                <a:gd name="csX128" fmla="*/ 192670 w 969063"/>
                <a:gd name="csY128" fmla="*/ 407670 h 566817"/>
                <a:gd name="csX129" fmla="*/ 192670 w 969063"/>
                <a:gd name="csY129" fmla="*/ 407670 h 566817"/>
                <a:gd name="csX130" fmla="*/ 200444 w 969063"/>
                <a:gd name="csY130" fmla="*/ 405527 h 566817"/>
                <a:gd name="csX131" fmla="*/ 207345 w 969063"/>
                <a:gd name="csY131" fmla="*/ 409178 h 566817"/>
                <a:gd name="csX132" fmla="*/ 208376 w 969063"/>
                <a:gd name="csY132" fmla="*/ 410448 h 566817"/>
                <a:gd name="csX133" fmla="*/ 208376 w 969063"/>
                <a:gd name="csY133" fmla="*/ 410448 h 566817"/>
                <a:gd name="csX134" fmla="*/ 209407 w 969063"/>
                <a:gd name="csY134" fmla="*/ 411877 h 566817"/>
                <a:gd name="csX135" fmla="*/ 210359 w 969063"/>
                <a:gd name="csY135" fmla="*/ 413385 h 566817"/>
                <a:gd name="csX136" fmla="*/ 210359 w 969063"/>
                <a:gd name="csY136" fmla="*/ 413385 h 566817"/>
                <a:gd name="csX137" fmla="*/ 220750 w 969063"/>
                <a:gd name="csY137" fmla="*/ 429022 h 566817"/>
                <a:gd name="csX138" fmla="*/ 222416 w 969063"/>
                <a:gd name="csY138" fmla="*/ 431165 h 566817"/>
                <a:gd name="csX139" fmla="*/ 222416 w 969063"/>
                <a:gd name="csY139" fmla="*/ 432356 h 566817"/>
                <a:gd name="csX140" fmla="*/ 222733 w 969063"/>
                <a:gd name="csY140" fmla="*/ 434896 h 566817"/>
                <a:gd name="csX141" fmla="*/ 225668 w 969063"/>
                <a:gd name="csY141" fmla="*/ 441722 h 566817"/>
                <a:gd name="csX142" fmla="*/ 239390 w 969063"/>
                <a:gd name="csY142" fmla="*/ 443706 h 566817"/>
                <a:gd name="csX143" fmla="*/ 244546 w 969063"/>
                <a:gd name="csY143" fmla="*/ 441246 h 566817"/>
                <a:gd name="csX144" fmla="*/ 244546 w 969063"/>
                <a:gd name="csY144" fmla="*/ 441246 h 566817"/>
                <a:gd name="csX145" fmla="*/ 247005 w 969063"/>
                <a:gd name="csY145" fmla="*/ 439976 h 566817"/>
                <a:gd name="csX146" fmla="*/ 247005 w 969063"/>
                <a:gd name="csY146" fmla="*/ 439976 h 566817"/>
                <a:gd name="csX147" fmla="*/ 253034 w 969063"/>
                <a:gd name="csY147" fmla="*/ 437833 h 566817"/>
                <a:gd name="csX148" fmla="*/ 267708 w 969063"/>
                <a:gd name="csY148" fmla="*/ 435848 h 566817"/>
                <a:gd name="csX149" fmla="*/ 282383 w 969063"/>
                <a:gd name="csY149" fmla="*/ 432911 h 566817"/>
                <a:gd name="csX150" fmla="*/ 295074 w 969063"/>
                <a:gd name="csY150" fmla="*/ 431959 h 566817"/>
                <a:gd name="csX151" fmla="*/ 311731 w 969063"/>
                <a:gd name="csY151" fmla="*/ 421164 h 566817"/>
                <a:gd name="csX152" fmla="*/ 320933 w 969063"/>
                <a:gd name="csY152" fmla="*/ 416084 h 566817"/>
                <a:gd name="csX153" fmla="*/ 320933 w 969063"/>
                <a:gd name="csY153" fmla="*/ 416084 h 566817"/>
                <a:gd name="csX154" fmla="*/ 324581 w 969063"/>
                <a:gd name="csY154" fmla="*/ 413782 h 566817"/>
                <a:gd name="csX155" fmla="*/ 324581 w 969063"/>
                <a:gd name="csY155" fmla="*/ 413782 h 566817"/>
                <a:gd name="csX156" fmla="*/ 326406 w 969063"/>
                <a:gd name="csY156" fmla="*/ 412433 h 566817"/>
                <a:gd name="csX157" fmla="*/ 327913 w 969063"/>
                <a:gd name="csY157" fmla="*/ 411004 h 566817"/>
                <a:gd name="csX158" fmla="*/ 327913 w 969063"/>
                <a:gd name="csY158" fmla="*/ 411004 h 566817"/>
                <a:gd name="csX159" fmla="*/ 330848 w 969063"/>
                <a:gd name="csY159" fmla="*/ 408384 h 566817"/>
                <a:gd name="csX160" fmla="*/ 339097 w 969063"/>
                <a:gd name="csY160" fmla="*/ 401638 h 566817"/>
                <a:gd name="csX161" fmla="*/ 342666 w 969063"/>
                <a:gd name="csY161" fmla="*/ 399733 h 566817"/>
                <a:gd name="csX162" fmla="*/ 347901 w 969063"/>
                <a:gd name="csY162" fmla="*/ 397669 h 566817"/>
                <a:gd name="csX163" fmla="*/ 348853 w 969063"/>
                <a:gd name="csY163" fmla="*/ 397351 h 566817"/>
                <a:gd name="csX164" fmla="*/ 349805 w 969063"/>
                <a:gd name="csY164" fmla="*/ 397034 h 566817"/>
                <a:gd name="csX165" fmla="*/ 351788 w 969063"/>
                <a:gd name="csY165" fmla="*/ 396399 h 566817"/>
                <a:gd name="csX166" fmla="*/ 353930 w 969063"/>
                <a:gd name="csY166" fmla="*/ 395685 h 566817"/>
                <a:gd name="csX167" fmla="*/ 353930 w 969063"/>
                <a:gd name="csY167" fmla="*/ 395685 h 566817"/>
                <a:gd name="csX168" fmla="*/ 357182 w 969063"/>
                <a:gd name="csY168" fmla="*/ 394335 h 566817"/>
                <a:gd name="csX169" fmla="*/ 360355 w 969063"/>
                <a:gd name="csY169" fmla="*/ 392430 h 566817"/>
                <a:gd name="csX170" fmla="*/ 360355 w 969063"/>
                <a:gd name="csY170" fmla="*/ 392430 h 566817"/>
                <a:gd name="csX171" fmla="*/ 363448 w 969063"/>
                <a:gd name="csY171" fmla="*/ 390128 h 566817"/>
                <a:gd name="csX172" fmla="*/ 366224 w 969063"/>
                <a:gd name="csY172" fmla="*/ 387588 h 566817"/>
                <a:gd name="csX173" fmla="*/ 367097 w 969063"/>
                <a:gd name="csY173" fmla="*/ 386715 h 566817"/>
                <a:gd name="csX174" fmla="*/ 368763 w 969063"/>
                <a:gd name="csY174" fmla="*/ 384889 h 566817"/>
                <a:gd name="csX175" fmla="*/ 369556 w 969063"/>
                <a:gd name="csY175" fmla="*/ 384016 h 566817"/>
                <a:gd name="csX176" fmla="*/ 370746 w 969063"/>
                <a:gd name="csY176" fmla="*/ 382508 h 566817"/>
                <a:gd name="csX177" fmla="*/ 379313 w 969063"/>
                <a:gd name="csY177" fmla="*/ 371316 h 566817"/>
                <a:gd name="csX178" fmla="*/ 384469 w 969063"/>
                <a:gd name="csY178" fmla="*/ 370126 h 566817"/>
                <a:gd name="csX179" fmla="*/ 385262 w 969063"/>
                <a:gd name="csY179" fmla="*/ 369570 h 566817"/>
                <a:gd name="csX180" fmla="*/ 386531 w 969063"/>
                <a:gd name="csY180" fmla="*/ 368380 h 566817"/>
                <a:gd name="csX181" fmla="*/ 387165 w 969063"/>
                <a:gd name="csY181" fmla="*/ 367665 h 566817"/>
                <a:gd name="csX182" fmla="*/ 388435 w 969063"/>
                <a:gd name="csY182" fmla="*/ 365919 h 566817"/>
                <a:gd name="csX183" fmla="*/ 389069 w 969063"/>
                <a:gd name="csY183" fmla="*/ 364966 h 566817"/>
                <a:gd name="csX184" fmla="*/ 390179 w 969063"/>
                <a:gd name="csY184" fmla="*/ 363061 h 566817"/>
                <a:gd name="csX185" fmla="*/ 390894 w 969063"/>
                <a:gd name="csY185" fmla="*/ 361871 h 566817"/>
                <a:gd name="csX186" fmla="*/ 393908 w 969063"/>
                <a:gd name="csY186" fmla="*/ 356553 h 566817"/>
                <a:gd name="csX187" fmla="*/ 404695 w 969063"/>
                <a:gd name="csY187" fmla="*/ 334010 h 566817"/>
                <a:gd name="csX188" fmla="*/ 405806 w 969063"/>
                <a:gd name="csY188" fmla="*/ 331391 h 566817"/>
                <a:gd name="csX189" fmla="*/ 407868 w 969063"/>
                <a:gd name="csY189" fmla="*/ 326231 h 566817"/>
                <a:gd name="csX190" fmla="*/ 407868 w 969063"/>
                <a:gd name="csY190" fmla="*/ 326231 h 566817"/>
                <a:gd name="csX191" fmla="*/ 409772 w 969063"/>
                <a:gd name="csY191" fmla="*/ 320913 h 566817"/>
                <a:gd name="csX192" fmla="*/ 417386 w 969063"/>
                <a:gd name="csY192" fmla="*/ 294958 h 566817"/>
                <a:gd name="csX193" fmla="*/ 418497 w 969063"/>
                <a:gd name="csY193" fmla="*/ 290909 h 566817"/>
                <a:gd name="csX194" fmla="*/ 419449 w 969063"/>
                <a:gd name="csY194" fmla="*/ 290909 h 566817"/>
                <a:gd name="csX195" fmla="*/ 419449 w 969063"/>
                <a:gd name="csY195" fmla="*/ 290909 h 566817"/>
                <a:gd name="csX196" fmla="*/ 419608 w 969063"/>
                <a:gd name="csY196" fmla="*/ 288449 h 566817"/>
                <a:gd name="csX197" fmla="*/ 420163 w 969063"/>
                <a:gd name="csY197" fmla="*/ 286226 h 566817"/>
                <a:gd name="csX198" fmla="*/ 424367 w 969063"/>
                <a:gd name="csY198" fmla="*/ 281067 h 566817"/>
                <a:gd name="csX199" fmla="*/ 424922 w 969063"/>
                <a:gd name="csY199" fmla="*/ 280749 h 566817"/>
                <a:gd name="csX200" fmla="*/ 425636 w 969063"/>
                <a:gd name="csY200" fmla="*/ 280352 h 566817"/>
                <a:gd name="csX201" fmla="*/ 427698 w 969063"/>
                <a:gd name="csY201" fmla="*/ 279559 h 566817"/>
                <a:gd name="csX202" fmla="*/ 428253 w 969063"/>
                <a:gd name="csY202" fmla="*/ 279400 h 566817"/>
                <a:gd name="csX203" fmla="*/ 432695 w 969063"/>
                <a:gd name="csY203" fmla="*/ 277892 h 566817"/>
                <a:gd name="csX204" fmla="*/ 432695 w 969063"/>
                <a:gd name="csY204" fmla="*/ 277892 h 566817"/>
                <a:gd name="csX205" fmla="*/ 434123 w 969063"/>
                <a:gd name="csY205" fmla="*/ 277257 h 566817"/>
                <a:gd name="csX206" fmla="*/ 434123 w 969063"/>
                <a:gd name="csY206" fmla="*/ 277257 h 566817"/>
                <a:gd name="csX207" fmla="*/ 434678 w 969063"/>
                <a:gd name="csY207" fmla="*/ 277019 h 566817"/>
                <a:gd name="csX208" fmla="*/ 435710 w 969063"/>
                <a:gd name="csY208" fmla="*/ 276384 h 566817"/>
                <a:gd name="csX209" fmla="*/ 437931 w 969063"/>
                <a:gd name="csY209" fmla="*/ 274003 h 566817"/>
                <a:gd name="csX210" fmla="*/ 439438 w 969063"/>
                <a:gd name="csY210" fmla="*/ 271701 h 566817"/>
                <a:gd name="csX211" fmla="*/ 440945 w 969063"/>
                <a:gd name="csY211" fmla="*/ 269399 h 566817"/>
                <a:gd name="csX212" fmla="*/ 440945 w 969063"/>
                <a:gd name="csY212" fmla="*/ 269399 h 566817"/>
                <a:gd name="csX213" fmla="*/ 441897 w 969063"/>
                <a:gd name="csY213" fmla="*/ 266779 h 566817"/>
                <a:gd name="csX214" fmla="*/ 442293 w 969063"/>
                <a:gd name="csY214" fmla="*/ 264557 h 566817"/>
                <a:gd name="csX215" fmla="*/ 442373 w 969063"/>
                <a:gd name="csY215" fmla="*/ 253286 h 566817"/>
                <a:gd name="csX216" fmla="*/ 442610 w 969063"/>
                <a:gd name="csY216" fmla="*/ 252095 h 566817"/>
                <a:gd name="csX217" fmla="*/ 442769 w 969063"/>
                <a:gd name="csY217" fmla="*/ 251460 h 566817"/>
                <a:gd name="csX218" fmla="*/ 443007 w 969063"/>
                <a:gd name="csY218" fmla="*/ 250825 h 566817"/>
                <a:gd name="csX219" fmla="*/ 448877 w 969063"/>
                <a:gd name="csY219" fmla="*/ 242014 h 566817"/>
                <a:gd name="csX220" fmla="*/ 449511 w 969063"/>
                <a:gd name="csY220" fmla="*/ 240586 h 566817"/>
                <a:gd name="csX221" fmla="*/ 449987 w 969063"/>
                <a:gd name="csY221" fmla="*/ 239236 h 566817"/>
                <a:gd name="csX222" fmla="*/ 450305 w 969063"/>
                <a:gd name="csY222" fmla="*/ 238125 h 566817"/>
                <a:gd name="csX223" fmla="*/ 451733 w 969063"/>
                <a:gd name="csY223" fmla="*/ 232251 h 566817"/>
                <a:gd name="csX224" fmla="*/ 454906 w 969063"/>
                <a:gd name="csY224" fmla="*/ 216456 h 566817"/>
                <a:gd name="csX225" fmla="*/ 456333 w 969063"/>
                <a:gd name="csY225" fmla="*/ 211296 h 566817"/>
                <a:gd name="csX226" fmla="*/ 464027 w 969063"/>
                <a:gd name="csY226" fmla="*/ 197644 h 566817"/>
                <a:gd name="csX227" fmla="*/ 464979 w 969063"/>
                <a:gd name="csY227" fmla="*/ 196691 h 566817"/>
                <a:gd name="csX228" fmla="*/ 466010 w 969063"/>
                <a:gd name="csY228" fmla="*/ 195739 h 566817"/>
                <a:gd name="csX229" fmla="*/ 468231 w 969063"/>
                <a:gd name="csY229" fmla="*/ 193993 h 566817"/>
                <a:gd name="csX230" fmla="*/ 469024 w 969063"/>
                <a:gd name="csY230" fmla="*/ 193437 h 566817"/>
                <a:gd name="csX231" fmla="*/ 469739 w 969063"/>
                <a:gd name="csY231" fmla="*/ 193040 h 566817"/>
                <a:gd name="csX232" fmla="*/ 471325 w 969063"/>
                <a:gd name="csY232" fmla="*/ 192326 h 566817"/>
                <a:gd name="csX233" fmla="*/ 472198 w 969063"/>
                <a:gd name="csY233" fmla="*/ 192008 h 566817"/>
                <a:gd name="csX234" fmla="*/ 472198 w 969063"/>
                <a:gd name="csY234" fmla="*/ 192008 h 566817"/>
                <a:gd name="csX235" fmla="*/ 475053 w 969063"/>
                <a:gd name="csY235" fmla="*/ 191056 h 566817"/>
                <a:gd name="csX236" fmla="*/ 480367 w 969063"/>
                <a:gd name="csY236" fmla="*/ 189865 h 566817"/>
                <a:gd name="csX237" fmla="*/ 483144 w 969063"/>
                <a:gd name="csY237" fmla="*/ 189468 h 566817"/>
                <a:gd name="csX238" fmla="*/ 484413 w 969063"/>
                <a:gd name="csY238" fmla="*/ 189310 h 566817"/>
                <a:gd name="csX239" fmla="*/ 487665 w 969063"/>
                <a:gd name="csY239" fmla="*/ 189151 h 566817"/>
                <a:gd name="csX240" fmla="*/ 496470 w 969063"/>
                <a:gd name="csY240" fmla="*/ 193040 h 566817"/>
                <a:gd name="csX241" fmla="*/ 496470 w 969063"/>
                <a:gd name="csY241" fmla="*/ 194072 h 566817"/>
                <a:gd name="csX242" fmla="*/ 497421 w 969063"/>
                <a:gd name="csY242" fmla="*/ 194072 h 566817"/>
                <a:gd name="csX243" fmla="*/ 499563 w 969063"/>
                <a:gd name="csY243" fmla="*/ 194072 h 566817"/>
                <a:gd name="csX244" fmla="*/ 500673 w 969063"/>
                <a:gd name="csY244" fmla="*/ 193913 h 566817"/>
                <a:gd name="csX245" fmla="*/ 500991 w 969063"/>
                <a:gd name="csY245" fmla="*/ 193834 h 566817"/>
                <a:gd name="csX246" fmla="*/ 501308 w 969063"/>
                <a:gd name="csY246" fmla="*/ 193675 h 566817"/>
                <a:gd name="csX247" fmla="*/ 502260 w 969063"/>
                <a:gd name="csY247" fmla="*/ 193119 h 566817"/>
                <a:gd name="csX248" fmla="*/ 502656 w 969063"/>
                <a:gd name="csY248" fmla="*/ 192802 h 566817"/>
                <a:gd name="csX249" fmla="*/ 504402 w 969063"/>
                <a:gd name="csY249" fmla="*/ 191135 h 566817"/>
                <a:gd name="csX250" fmla="*/ 505512 w 969063"/>
                <a:gd name="csY250" fmla="*/ 190341 h 566817"/>
                <a:gd name="csX251" fmla="*/ 505512 w 969063"/>
                <a:gd name="csY251" fmla="*/ 190341 h 566817"/>
                <a:gd name="csX252" fmla="*/ 506543 w 969063"/>
                <a:gd name="csY252" fmla="*/ 189389 h 566817"/>
                <a:gd name="csX253" fmla="*/ 512175 w 969063"/>
                <a:gd name="csY253" fmla="*/ 181372 h 566817"/>
                <a:gd name="csX254" fmla="*/ 514713 w 969063"/>
                <a:gd name="csY254" fmla="*/ 178038 h 566817"/>
                <a:gd name="csX255" fmla="*/ 519790 w 969063"/>
                <a:gd name="csY255" fmla="*/ 171053 h 566817"/>
                <a:gd name="csX256" fmla="*/ 520742 w 969063"/>
                <a:gd name="csY256" fmla="*/ 169624 h 566817"/>
                <a:gd name="csX257" fmla="*/ 522883 w 969063"/>
                <a:gd name="csY257" fmla="*/ 166291 h 566817"/>
                <a:gd name="csX258" fmla="*/ 530736 w 969063"/>
                <a:gd name="csY258" fmla="*/ 152003 h 566817"/>
                <a:gd name="csX259" fmla="*/ 532957 w 969063"/>
                <a:gd name="csY259" fmla="*/ 145653 h 566817"/>
                <a:gd name="csX260" fmla="*/ 534147 w 969063"/>
                <a:gd name="csY260" fmla="*/ 142319 h 566817"/>
                <a:gd name="csX261" fmla="*/ 534147 w 969063"/>
                <a:gd name="csY261" fmla="*/ 142319 h 566817"/>
                <a:gd name="csX262" fmla="*/ 535337 w 969063"/>
                <a:gd name="csY262" fmla="*/ 138986 h 566817"/>
                <a:gd name="csX263" fmla="*/ 536685 w 969063"/>
                <a:gd name="csY263" fmla="*/ 135573 h 566817"/>
                <a:gd name="csX264" fmla="*/ 538113 w 969063"/>
                <a:gd name="csY264" fmla="*/ 132318 h 566817"/>
                <a:gd name="csX265" fmla="*/ 538113 w 969063"/>
                <a:gd name="csY265" fmla="*/ 132318 h 566817"/>
                <a:gd name="csX266" fmla="*/ 539699 w 969063"/>
                <a:gd name="csY266" fmla="*/ 129302 h 566817"/>
                <a:gd name="csX267" fmla="*/ 541524 w 969063"/>
                <a:gd name="csY267" fmla="*/ 126524 h 566817"/>
                <a:gd name="csX268" fmla="*/ 542238 w 969063"/>
                <a:gd name="csY268" fmla="*/ 125730 h 566817"/>
                <a:gd name="csX269" fmla="*/ 543983 w 969063"/>
                <a:gd name="csY269" fmla="*/ 124301 h 566817"/>
                <a:gd name="csX270" fmla="*/ 544618 w 969063"/>
                <a:gd name="csY270" fmla="*/ 123984 h 566817"/>
                <a:gd name="csX271" fmla="*/ 544618 w 969063"/>
                <a:gd name="csY271" fmla="*/ 123984 h 566817"/>
                <a:gd name="csX272" fmla="*/ 546204 w 969063"/>
                <a:gd name="csY272" fmla="*/ 123349 h 566817"/>
                <a:gd name="csX273" fmla="*/ 547552 w 969063"/>
                <a:gd name="csY273" fmla="*/ 122952 h 566817"/>
                <a:gd name="csX274" fmla="*/ 548980 w 969063"/>
                <a:gd name="csY274" fmla="*/ 122634 h 566817"/>
                <a:gd name="csX275" fmla="*/ 550884 w 969063"/>
                <a:gd name="csY275" fmla="*/ 122158 h 566817"/>
                <a:gd name="csX276" fmla="*/ 554215 w 969063"/>
                <a:gd name="csY276" fmla="*/ 120650 h 566817"/>
                <a:gd name="csX277" fmla="*/ 556040 w 969063"/>
                <a:gd name="csY277" fmla="*/ 118189 h 566817"/>
                <a:gd name="csX278" fmla="*/ 557150 w 969063"/>
                <a:gd name="csY278" fmla="*/ 115332 h 566817"/>
                <a:gd name="csX279" fmla="*/ 557626 w 969063"/>
                <a:gd name="csY279" fmla="*/ 113268 h 566817"/>
                <a:gd name="csX280" fmla="*/ 557785 w 969063"/>
                <a:gd name="csY280" fmla="*/ 112236 h 566817"/>
                <a:gd name="csX281" fmla="*/ 557943 w 969063"/>
                <a:gd name="csY281" fmla="*/ 110411 h 566817"/>
                <a:gd name="csX282" fmla="*/ 558102 w 969063"/>
                <a:gd name="csY282" fmla="*/ 105093 h 566817"/>
                <a:gd name="csX283" fmla="*/ 563020 w 969063"/>
                <a:gd name="csY283" fmla="*/ 91361 h 566817"/>
                <a:gd name="csX284" fmla="*/ 572300 w 969063"/>
                <a:gd name="csY284" fmla="*/ 79454 h 566817"/>
                <a:gd name="csX285" fmla="*/ 573728 w 969063"/>
                <a:gd name="csY285" fmla="*/ 77708 h 566817"/>
                <a:gd name="csX286" fmla="*/ 574283 w 969063"/>
                <a:gd name="csY286" fmla="*/ 76279 h 566817"/>
                <a:gd name="csX287" fmla="*/ 574680 w 969063"/>
                <a:gd name="csY287" fmla="*/ 75248 h 566817"/>
                <a:gd name="csX288" fmla="*/ 575076 w 969063"/>
                <a:gd name="csY288" fmla="*/ 73978 h 566817"/>
                <a:gd name="csX289" fmla="*/ 576425 w 969063"/>
                <a:gd name="csY289" fmla="*/ 69612 h 566817"/>
                <a:gd name="csX290" fmla="*/ 576742 w 969063"/>
                <a:gd name="csY290" fmla="*/ 68739 h 566817"/>
                <a:gd name="csX291" fmla="*/ 577456 w 969063"/>
                <a:gd name="csY291" fmla="*/ 66754 h 566817"/>
                <a:gd name="csX292" fmla="*/ 578567 w 969063"/>
                <a:gd name="csY292" fmla="*/ 64135 h 566817"/>
                <a:gd name="csX293" fmla="*/ 578567 w 969063"/>
                <a:gd name="csY293" fmla="*/ 63976 h 566817"/>
                <a:gd name="csX294" fmla="*/ 580153 w 969063"/>
                <a:gd name="csY294" fmla="*/ 60325 h 566817"/>
                <a:gd name="csX295" fmla="*/ 580153 w 969063"/>
                <a:gd name="csY295" fmla="*/ 60325 h 566817"/>
                <a:gd name="csX296" fmla="*/ 582691 w 969063"/>
                <a:gd name="csY296" fmla="*/ 50483 h 566817"/>
                <a:gd name="csX297" fmla="*/ 583167 w 969063"/>
                <a:gd name="csY297" fmla="*/ 46514 h 566817"/>
                <a:gd name="csX298" fmla="*/ 583405 w 969063"/>
                <a:gd name="csY298" fmla="*/ 42545 h 566817"/>
                <a:gd name="csX299" fmla="*/ 583484 w 969063"/>
                <a:gd name="csY299" fmla="*/ 34608 h 566817"/>
                <a:gd name="csX300" fmla="*/ 583484 w 969063"/>
                <a:gd name="csY300" fmla="*/ 33814 h 566817"/>
                <a:gd name="csX301" fmla="*/ 583484 w 969063"/>
                <a:gd name="csY301" fmla="*/ 33020 h 566817"/>
                <a:gd name="csX302" fmla="*/ 583484 w 969063"/>
                <a:gd name="csY302" fmla="*/ 32226 h 566817"/>
                <a:gd name="csX303" fmla="*/ 592051 w 969063"/>
                <a:gd name="csY303" fmla="*/ 4366 h 566817"/>
                <a:gd name="csX304" fmla="*/ 597445 w 969063"/>
                <a:gd name="csY304" fmla="*/ 1588 h 566817"/>
                <a:gd name="csX305" fmla="*/ 611009 w 969063"/>
                <a:gd name="csY305" fmla="*/ 0 h 566817"/>
                <a:gd name="csX306" fmla="*/ 623859 w 969063"/>
                <a:gd name="csY306" fmla="*/ 2143 h 566817"/>
                <a:gd name="csX307" fmla="*/ 634250 w 969063"/>
                <a:gd name="csY307" fmla="*/ 9049 h 566817"/>
                <a:gd name="csX308" fmla="*/ 634488 w 969063"/>
                <a:gd name="csY308" fmla="*/ 9208 h 566817"/>
                <a:gd name="csX309" fmla="*/ 634884 w 969063"/>
                <a:gd name="csY309" fmla="*/ 9446 h 566817"/>
                <a:gd name="csX310" fmla="*/ 635519 w 969063"/>
                <a:gd name="csY310" fmla="*/ 9763 h 566817"/>
                <a:gd name="csX311" fmla="*/ 647893 w 969063"/>
                <a:gd name="csY311" fmla="*/ 13176 h 566817"/>
                <a:gd name="csX312" fmla="*/ 647972 w 969063"/>
                <a:gd name="csY312" fmla="*/ 13176 h 566817"/>
                <a:gd name="csX313" fmla="*/ 651859 w 969063"/>
                <a:gd name="csY313" fmla="*/ 14446 h 566817"/>
                <a:gd name="csX314" fmla="*/ 656460 w 969063"/>
                <a:gd name="csY314" fmla="*/ 17621 h 566817"/>
                <a:gd name="csX315" fmla="*/ 657253 w 969063"/>
                <a:gd name="csY315" fmla="*/ 18415 h 566817"/>
                <a:gd name="csX316" fmla="*/ 659474 w 969063"/>
                <a:gd name="csY316" fmla="*/ 20955 h 566817"/>
                <a:gd name="csX317" fmla="*/ 660664 w 969063"/>
                <a:gd name="csY317" fmla="*/ 22701 h 566817"/>
                <a:gd name="csX318" fmla="*/ 661219 w 969063"/>
                <a:gd name="csY318" fmla="*/ 23574 h 566817"/>
                <a:gd name="csX319" fmla="*/ 663440 w 969063"/>
                <a:gd name="csY319" fmla="*/ 28337 h 566817"/>
                <a:gd name="csX320" fmla="*/ 663837 w 969063"/>
                <a:gd name="csY320" fmla="*/ 28734 h 566817"/>
                <a:gd name="csX321" fmla="*/ 663837 w 969063"/>
                <a:gd name="csY321" fmla="*/ 28734 h 566817"/>
                <a:gd name="csX322" fmla="*/ 664868 w 969063"/>
                <a:gd name="csY322" fmla="*/ 29131 h 566817"/>
                <a:gd name="csX323" fmla="*/ 664868 w 969063"/>
                <a:gd name="csY323" fmla="*/ 29131 h 566817"/>
                <a:gd name="csX324" fmla="*/ 666454 w 969063"/>
                <a:gd name="csY324" fmla="*/ 29131 h 566817"/>
                <a:gd name="csX325" fmla="*/ 667565 w 969063"/>
                <a:gd name="csY325" fmla="*/ 28972 h 566817"/>
                <a:gd name="csX326" fmla="*/ 668437 w 969063"/>
                <a:gd name="csY326" fmla="*/ 28734 h 566817"/>
                <a:gd name="csX327" fmla="*/ 680891 w 969063"/>
                <a:gd name="csY327" fmla="*/ 28019 h 566817"/>
                <a:gd name="csX328" fmla="*/ 683191 w 969063"/>
                <a:gd name="csY328" fmla="*/ 28892 h 566817"/>
                <a:gd name="csX329" fmla="*/ 683191 w 969063"/>
                <a:gd name="csY329" fmla="*/ 28892 h 566817"/>
                <a:gd name="csX330" fmla="*/ 685967 w 969063"/>
                <a:gd name="csY330" fmla="*/ 30718 h 566817"/>
                <a:gd name="csX331" fmla="*/ 685967 w 969063"/>
                <a:gd name="csY331" fmla="*/ 30718 h 566817"/>
                <a:gd name="csX332" fmla="*/ 686760 w 969063"/>
                <a:gd name="csY332" fmla="*/ 31433 h 566817"/>
                <a:gd name="csX333" fmla="*/ 688505 w 969063"/>
                <a:gd name="csY333" fmla="*/ 33655 h 566817"/>
                <a:gd name="csX334" fmla="*/ 688505 w 969063"/>
                <a:gd name="csY334" fmla="*/ 33655 h 566817"/>
                <a:gd name="csX335" fmla="*/ 689378 w 969063"/>
                <a:gd name="csY335" fmla="*/ 35322 h 566817"/>
                <a:gd name="csX336" fmla="*/ 689378 w 969063"/>
                <a:gd name="csY336" fmla="*/ 35322 h 566817"/>
                <a:gd name="csX337" fmla="*/ 690092 w 969063"/>
                <a:gd name="csY337" fmla="*/ 37068 h 566817"/>
                <a:gd name="csX338" fmla="*/ 690409 w 969063"/>
                <a:gd name="csY338" fmla="*/ 37941 h 566817"/>
                <a:gd name="csX339" fmla="*/ 691202 w 969063"/>
                <a:gd name="csY339" fmla="*/ 41116 h 566817"/>
                <a:gd name="csX340" fmla="*/ 691202 w 969063"/>
                <a:gd name="csY340" fmla="*/ 41116 h 566817"/>
                <a:gd name="csX341" fmla="*/ 691678 w 969063"/>
                <a:gd name="csY341" fmla="*/ 43656 h 566817"/>
                <a:gd name="csX342" fmla="*/ 691837 w 969063"/>
                <a:gd name="csY342" fmla="*/ 44926 h 566817"/>
                <a:gd name="csX343" fmla="*/ 692471 w 969063"/>
                <a:gd name="csY343" fmla="*/ 47863 h 566817"/>
                <a:gd name="csX344" fmla="*/ 694375 w 969063"/>
                <a:gd name="csY344" fmla="*/ 51832 h 566817"/>
                <a:gd name="csX345" fmla="*/ 694375 w 969063"/>
                <a:gd name="csY345" fmla="*/ 51832 h 566817"/>
                <a:gd name="csX346" fmla="*/ 695248 w 969063"/>
                <a:gd name="csY346" fmla="*/ 52864 h 566817"/>
                <a:gd name="csX347" fmla="*/ 695248 w 969063"/>
                <a:gd name="csY347" fmla="*/ 52864 h 566817"/>
                <a:gd name="csX348" fmla="*/ 696993 w 969063"/>
                <a:gd name="csY348" fmla="*/ 54451 h 566817"/>
                <a:gd name="csX349" fmla="*/ 697944 w 969063"/>
                <a:gd name="csY349" fmla="*/ 55404 h 566817"/>
                <a:gd name="csX350" fmla="*/ 700086 w 969063"/>
                <a:gd name="csY350" fmla="*/ 57388 h 566817"/>
                <a:gd name="csX351" fmla="*/ 700324 w 969063"/>
                <a:gd name="csY351" fmla="*/ 57547 h 566817"/>
                <a:gd name="csX352" fmla="*/ 700800 w 969063"/>
                <a:gd name="csY352" fmla="*/ 57944 h 566817"/>
                <a:gd name="csX353" fmla="*/ 701117 w 969063"/>
                <a:gd name="csY353" fmla="*/ 58182 h 566817"/>
                <a:gd name="csX354" fmla="*/ 701673 w 969063"/>
                <a:gd name="csY354" fmla="*/ 58579 h 566817"/>
                <a:gd name="csX355" fmla="*/ 702149 w 969063"/>
                <a:gd name="csY355" fmla="*/ 58817 h 566817"/>
                <a:gd name="csX356" fmla="*/ 708018 w 969063"/>
                <a:gd name="csY356" fmla="*/ 58817 h 566817"/>
                <a:gd name="csX357" fmla="*/ 729276 w 969063"/>
                <a:gd name="csY357" fmla="*/ 73501 h 566817"/>
                <a:gd name="csX358" fmla="*/ 740302 w 969063"/>
                <a:gd name="csY358" fmla="*/ 77946 h 566817"/>
                <a:gd name="csX359" fmla="*/ 742840 w 969063"/>
                <a:gd name="csY359" fmla="*/ 79613 h 566817"/>
                <a:gd name="csX360" fmla="*/ 746568 w 969063"/>
                <a:gd name="csY360" fmla="*/ 82788 h 566817"/>
                <a:gd name="csX361" fmla="*/ 747124 w 969063"/>
                <a:gd name="csY361" fmla="*/ 83344 h 566817"/>
                <a:gd name="csX362" fmla="*/ 748234 w 969063"/>
                <a:gd name="csY362" fmla="*/ 84534 h 566817"/>
                <a:gd name="csX363" fmla="*/ 748234 w 969063"/>
                <a:gd name="csY363" fmla="*/ 84534 h 566817"/>
                <a:gd name="csX364" fmla="*/ 750534 w 969063"/>
                <a:gd name="csY364" fmla="*/ 87551 h 566817"/>
                <a:gd name="csX365" fmla="*/ 751565 w 969063"/>
                <a:gd name="csY365" fmla="*/ 90488 h 566817"/>
                <a:gd name="csX366" fmla="*/ 749027 w 969063"/>
                <a:gd name="csY366" fmla="*/ 97155 h 566817"/>
                <a:gd name="csX367" fmla="*/ 748155 w 969063"/>
                <a:gd name="csY367" fmla="*/ 99378 h 566817"/>
                <a:gd name="csX368" fmla="*/ 747996 w 969063"/>
                <a:gd name="csY368" fmla="*/ 100330 h 566817"/>
                <a:gd name="csX369" fmla="*/ 747996 w 969063"/>
                <a:gd name="csY369" fmla="*/ 101124 h 566817"/>
                <a:gd name="csX370" fmla="*/ 747996 w 969063"/>
                <a:gd name="csY370" fmla="*/ 101838 h 566817"/>
                <a:gd name="csX371" fmla="*/ 748234 w 969063"/>
                <a:gd name="csY371" fmla="*/ 104616 h 566817"/>
                <a:gd name="csX372" fmla="*/ 748234 w 969063"/>
                <a:gd name="csY372" fmla="*/ 104616 h 566817"/>
                <a:gd name="csX373" fmla="*/ 748551 w 969063"/>
                <a:gd name="csY373" fmla="*/ 106601 h 566817"/>
                <a:gd name="csX374" fmla="*/ 749107 w 969063"/>
                <a:gd name="csY374" fmla="*/ 109617 h 566817"/>
                <a:gd name="csX375" fmla="*/ 751328 w 969063"/>
                <a:gd name="csY375" fmla="*/ 120650 h 566817"/>
                <a:gd name="csX376" fmla="*/ 751248 w 969063"/>
                <a:gd name="csY376" fmla="*/ 123111 h 566817"/>
                <a:gd name="csX377" fmla="*/ 748472 w 969063"/>
                <a:gd name="csY377" fmla="*/ 127318 h 566817"/>
                <a:gd name="csX378" fmla="*/ 746489 w 969063"/>
                <a:gd name="csY378" fmla="*/ 129223 h 566817"/>
                <a:gd name="csX379" fmla="*/ 745458 w 969063"/>
                <a:gd name="csY379" fmla="*/ 130254 h 566817"/>
                <a:gd name="csX380" fmla="*/ 735225 w 969063"/>
                <a:gd name="csY380" fmla="*/ 147320 h 566817"/>
                <a:gd name="csX381" fmla="*/ 735225 w 969063"/>
                <a:gd name="csY381" fmla="*/ 149304 h 566817"/>
                <a:gd name="csX382" fmla="*/ 736098 w 969063"/>
                <a:gd name="csY382" fmla="*/ 151844 h 566817"/>
                <a:gd name="csX383" fmla="*/ 736574 w 969063"/>
                <a:gd name="csY383" fmla="*/ 152559 h 566817"/>
                <a:gd name="csX384" fmla="*/ 736574 w 969063"/>
                <a:gd name="csY384" fmla="*/ 152559 h 566817"/>
                <a:gd name="csX385" fmla="*/ 737367 w 969063"/>
                <a:gd name="csY385" fmla="*/ 153432 h 566817"/>
                <a:gd name="csX386" fmla="*/ 745537 w 969063"/>
                <a:gd name="csY386" fmla="*/ 155893 h 566817"/>
                <a:gd name="csX387" fmla="*/ 752200 w 969063"/>
                <a:gd name="csY387" fmla="*/ 156369 h 566817"/>
                <a:gd name="csX388" fmla="*/ 752200 w 969063"/>
                <a:gd name="csY388" fmla="*/ 156369 h 566817"/>
                <a:gd name="csX389" fmla="*/ 783056 w 969063"/>
                <a:gd name="csY389" fmla="*/ 178514 h 566817"/>
                <a:gd name="csX390" fmla="*/ 826127 w 969063"/>
                <a:gd name="csY390" fmla="*/ 181293 h 566817"/>
                <a:gd name="csX391" fmla="*/ 865470 w 969063"/>
                <a:gd name="csY391" fmla="*/ 197088 h 566817"/>
                <a:gd name="csX392" fmla="*/ 862059 w 969063"/>
                <a:gd name="csY392" fmla="*/ 235029 h 566817"/>
                <a:gd name="csX393" fmla="*/ 862694 w 969063"/>
                <a:gd name="csY393" fmla="*/ 263525 h 566817"/>
                <a:gd name="csX394" fmla="*/ 887204 w 969063"/>
                <a:gd name="csY394" fmla="*/ 280114 h 566817"/>
                <a:gd name="csX395" fmla="*/ 861980 w 969063"/>
                <a:gd name="csY395" fmla="*/ 282020 h 566817"/>
                <a:gd name="csX396" fmla="*/ 877924 w 969063"/>
                <a:gd name="csY396" fmla="*/ 311706 h 566817"/>
                <a:gd name="csX397" fmla="*/ 897754 w 969063"/>
                <a:gd name="csY397" fmla="*/ 345361 h 566817"/>
                <a:gd name="csX398" fmla="*/ 916712 w 969063"/>
                <a:gd name="csY398" fmla="*/ 352266 h 566817"/>
                <a:gd name="csX399" fmla="*/ 928134 w 969063"/>
                <a:gd name="csY399" fmla="*/ 348377 h 566817"/>
                <a:gd name="csX400" fmla="*/ 949788 w 969063"/>
                <a:gd name="csY400" fmla="*/ 367348 h 566817"/>
                <a:gd name="csX401" fmla="*/ 952168 w 969063"/>
                <a:gd name="csY401" fmla="*/ 381556 h 566817"/>
                <a:gd name="csX402" fmla="*/ 963194 w 969063"/>
                <a:gd name="csY402" fmla="*/ 389731 h 566817"/>
                <a:gd name="csX403" fmla="*/ 968191 w 969063"/>
                <a:gd name="csY403" fmla="*/ 414655 h 5668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Lst>
              <a:rect l="l" t="t" r="r" b="b"/>
              <a:pathLst>
                <a:path w="969063" h="566817">
                  <a:moveTo>
                    <a:pt x="969063" y="414099"/>
                  </a:moveTo>
                  <a:cubicBezTo>
                    <a:pt x="969063" y="414099"/>
                    <a:pt x="968508" y="414179"/>
                    <a:pt x="968191" y="414258"/>
                  </a:cubicBezTo>
                  <a:cubicBezTo>
                    <a:pt x="967001" y="414496"/>
                    <a:pt x="965891" y="414655"/>
                    <a:pt x="964621" y="414893"/>
                  </a:cubicBezTo>
                  <a:cubicBezTo>
                    <a:pt x="963669" y="415052"/>
                    <a:pt x="962718" y="415211"/>
                    <a:pt x="961766" y="415449"/>
                  </a:cubicBezTo>
                  <a:cubicBezTo>
                    <a:pt x="960417" y="415687"/>
                    <a:pt x="958910" y="415925"/>
                    <a:pt x="957483" y="416243"/>
                  </a:cubicBezTo>
                  <a:cubicBezTo>
                    <a:pt x="956213" y="416481"/>
                    <a:pt x="954865" y="416719"/>
                    <a:pt x="953437" y="416957"/>
                  </a:cubicBezTo>
                  <a:cubicBezTo>
                    <a:pt x="951930" y="417274"/>
                    <a:pt x="950423" y="417513"/>
                    <a:pt x="948836" y="417830"/>
                  </a:cubicBezTo>
                  <a:cubicBezTo>
                    <a:pt x="947012" y="418148"/>
                    <a:pt x="945029" y="418544"/>
                    <a:pt x="943046" y="418862"/>
                  </a:cubicBezTo>
                  <a:cubicBezTo>
                    <a:pt x="942729" y="418862"/>
                    <a:pt x="942412" y="419021"/>
                    <a:pt x="942094" y="419021"/>
                  </a:cubicBezTo>
                  <a:cubicBezTo>
                    <a:pt x="939556" y="419497"/>
                    <a:pt x="936938" y="419973"/>
                    <a:pt x="934242" y="420450"/>
                  </a:cubicBezTo>
                  <a:cubicBezTo>
                    <a:pt x="927579" y="421640"/>
                    <a:pt x="920281" y="422989"/>
                    <a:pt x="912428" y="424339"/>
                  </a:cubicBezTo>
                  <a:cubicBezTo>
                    <a:pt x="911001" y="424577"/>
                    <a:pt x="909652" y="424815"/>
                    <a:pt x="908145" y="425133"/>
                  </a:cubicBezTo>
                  <a:cubicBezTo>
                    <a:pt x="902355" y="426165"/>
                    <a:pt x="896247" y="427276"/>
                    <a:pt x="889981" y="428387"/>
                  </a:cubicBezTo>
                  <a:cubicBezTo>
                    <a:pt x="886728" y="428942"/>
                    <a:pt x="883317" y="429578"/>
                    <a:pt x="879907" y="430212"/>
                  </a:cubicBezTo>
                  <a:cubicBezTo>
                    <a:pt x="877844" y="430610"/>
                    <a:pt x="875782" y="430927"/>
                    <a:pt x="873720" y="431324"/>
                  </a:cubicBezTo>
                  <a:cubicBezTo>
                    <a:pt x="871102" y="431800"/>
                    <a:pt x="868484" y="432276"/>
                    <a:pt x="865788" y="432753"/>
                  </a:cubicBezTo>
                  <a:cubicBezTo>
                    <a:pt x="864281" y="432991"/>
                    <a:pt x="862853" y="433308"/>
                    <a:pt x="861346" y="433546"/>
                  </a:cubicBezTo>
                  <a:cubicBezTo>
                    <a:pt x="858569" y="434102"/>
                    <a:pt x="855634" y="434578"/>
                    <a:pt x="852779" y="435054"/>
                  </a:cubicBezTo>
                  <a:cubicBezTo>
                    <a:pt x="851113" y="435372"/>
                    <a:pt x="849368" y="435689"/>
                    <a:pt x="847623" y="435928"/>
                  </a:cubicBezTo>
                  <a:cubicBezTo>
                    <a:pt x="845243" y="436325"/>
                    <a:pt x="842784" y="436801"/>
                    <a:pt x="840326" y="437198"/>
                  </a:cubicBezTo>
                  <a:cubicBezTo>
                    <a:pt x="826207" y="439658"/>
                    <a:pt x="811215" y="442278"/>
                    <a:pt x="795430" y="444976"/>
                  </a:cubicBezTo>
                  <a:cubicBezTo>
                    <a:pt x="793685" y="445294"/>
                    <a:pt x="792019" y="445611"/>
                    <a:pt x="790274" y="445849"/>
                  </a:cubicBezTo>
                  <a:cubicBezTo>
                    <a:pt x="788212" y="446167"/>
                    <a:pt x="786149" y="446564"/>
                    <a:pt x="784087" y="446961"/>
                  </a:cubicBezTo>
                  <a:cubicBezTo>
                    <a:pt x="781866" y="447358"/>
                    <a:pt x="779645" y="447675"/>
                    <a:pt x="777504" y="448072"/>
                  </a:cubicBezTo>
                  <a:cubicBezTo>
                    <a:pt x="766081" y="450056"/>
                    <a:pt x="754421" y="452041"/>
                    <a:pt x="742364" y="454104"/>
                  </a:cubicBezTo>
                  <a:cubicBezTo>
                    <a:pt x="738795" y="454739"/>
                    <a:pt x="735225" y="455295"/>
                    <a:pt x="731656" y="455930"/>
                  </a:cubicBezTo>
                  <a:cubicBezTo>
                    <a:pt x="724993" y="457041"/>
                    <a:pt x="718171" y="458232"/>
                    <a:pt x="711270" y="459423"/>
                  </a:cubicBezTo>
                  <a:cubicBezTo>
                    <a:pt x="703973" y="460613"/>
                    <a:pt x="696676" y="461883"/>
                    <a:pt x="689219" y="463153"/>
                  </a:cubicBezTo>
                  <a:cubicBezTo>
                    <a:pt x="686760" y="463550"/>
                    <a:pt x="684222" y="463947"/>
                    <a:pt x="681763" y="464423"/>
                  </a:cubicBezTo>
                  <a:cubicBezTo>
                    <a:pt x="654397" y="469027"/>
                    <a:pt x="625683" y="473790"/>
                    <a:pt x="596017" y="478711"/>
                  </a:cubicBezTo>
                  <a:cubicBezTo>
                    <a:pt x="592527" y="479266"/>
                    <a:pt x="589037" y="479822"/>
                    <a:pt x="585547" y="480457"/>
                  </a:cubicBezTo>
                  <a:cubicBezTo>
                    <a:pt x="577694" y="481727"/>
                    <a:pt x="569762" y="483076"/>
                    <a:pt x="561671" y="484346"/>
                  </a:cubicBezTo>
                  <a:cubicBezTo>
                    <a:pt x="557070" y="485140"/>
                    <a:pt x="552470" y="485854"/>
                    <a:pt x="547790" y="486569"/>
                  </a:cubicBezTo>
                  <a:cubicBezTo>
                    <a:pt x="546125" y="486807"/>
                    <a:pt x="544538" y="487124"/>
                    <a:pt x="542872" y="487363"/>
                  </a:cubicBezTo>
                  <a:cubicBezTo>
                    <a:pt x="539779" y="487839"/>
                    <a:pt x="536685" y="488315"/>
                    <a:pt x="533592" y="488871"/>
                  </a:cubicBezTo>
                  <a:cubicBezTo>
                    <a:pt x="521059" y="490935"/>
                    <a:pt x="508368" y="492919"/>
                    <a:pt x="495597" y="494983"/>
                  </a:cubicBezTo>
                  <a:cubicBezTo>
                    <a:pt x="488775" y="496094"/>
                    <a:pt x="481954" y="497126"/>
                    <a:pt x="475132" y="498237"/>
                  </a:cubicBezTo>
                  <a:cubicBezTo>
                    <a:pt x="472911" y="498634"/>
                    <a:pt x="470690" y="498951"/>
                    <a:pt x="468390" y="499269"/>
                  </a:cubicBezTo>
                  <a:cubicBezTo>
                    <a:pt x="463710" y="499983"/>
                    <a:pt x="459109" y="500777"/>
                    <a:pt x="454429" y="501491"/>
                  </a:cubicBezTo>
                  <a:cubicBezTo>
                    <a:pt x="450463" y="502126"/>
                    <a:pt x="446497" y="502761"/>
                    <a:pt x="442452" y="503396"/>
                  </a:cubicBezTo>
                  <a:cubicBezTo>
                    <a:pt x="438724" y="503952"/>
                    <a:pt x="434996" y="504587"/>
                    <a:pt x="431268" y="505143"/>
                  </a:cubicBezTo>
                  <a:cubicBezTo>
                    <a:pt x="421273" y="506730"/>
                    <a:pt x="411279" y="508238"/>
                    <a:pt x="401205" y="509826"/>
                  </a:cubicBezTo>
                  <a:cubicBezTo>
                    <a:pt x="391131" y="511413"/>
                    <a:pt x="380978" y="512921"/>
                    <a:pt x="370825" y="514509"/>
                  </a:cubicBezTo>
                  <a:cubicBezTo>
                    <a:pt x="369397" y="514747"/>
                    <a:pt x="367970" y="514985"/>
                    <a:pt x="366463" y="515144"/>
                  </a:cubicBezTo>
                  <a:cubicBezTo>
                    <a:pt x="353374" y="517128"/>
                    <a:pt x="340207" y="519113"/>
                    <a:pt x="327040" y="521176"/>
                  </a:cubicBezTo>
                  <a:cubicBezTo>
                    <a:pt x="326326" y="521335"/>
                    <a:pt x="325612" y="521415"/>
                    <a:pt x="324819" y="521494"/>
                  </a:cubicBezTo>
                  <a:cubicBezTo>
                    <a:pt x="320774" y="522129"/>
                    <a:pt x="316649" y="522685"/>
                    <a:pt x="312604" y="523319"/>
                  </a:cubicBezTo>
                  <a:cubicBezTo>
                    <a:pt x="308955" y="523875"/>
                    <a:pt x="305306" y="524431"/>
                    <a:pt x="301658" y="524986"/>
                  </a:cubicBezTo>
                  <a:cubicBezTo>
                    <a:pt x="300468" y="525145"/>
                    <a:pt x="299357" y="525304"/>
                    <a:pt x="298167" y="525463"/>
                  </a:cubicBezTo>
                  <a:cubicBezTo>
                    <a:pt x="287142" y="527130"/>
                    <a:pt x="276116" y="528717"/>
                    <a:pt x="265011" y="530384"/>
                  </a:cubicBezTo>
                  <a:cubicBezTo>
                    <a:pt x="264297" y="530543"/>
                    <a:pt x="263583" y="530622"/>
                    <a:pt x="262870" y="530701"/>
                  </a:cubicBezTo>
                  <a:cubicBezTo>
                    <a:pt x="252479" y="532209"/>
                    <a:pt x="242088" y="533718"/>
                    <a:pt x="231697" y="535226"/>
                  </a:cubicBezTo>
                  <a:cubicBezTo>
                    <a:pt x="223368" y="536416"/>
                    <a:pt x="215039" y="537607"/>
                    <a:pt x="206790" y="538798"/>
                  </a:cubicBezTo>
                  <a:cubicBezTo>
                    <a:pt x="204014" y="539194"/>
                    <a:pt x="201237" y="539591"/>
                    <a:pt x="198461" y="539988"/>
                  </a:cubicBezTo>
                  <a:cubicBezTo>
                    <a:pt x="190132" y="541179"/>
                    <a:pt x="181803" y="542369"/>
                    <a:pt x="173475" y="543560"/>
                  </a:cubicBezTo>
                  <a:cubicBezTo>
                    <a:pt x="115174" y="551736"/>
                    <a:pt x="56952" y="559594"/>
                    <a:pt x="0" y="566817"/>
                  </a:cubicBezTo>
                  <a:cubicBezTo>
                    <a:pt x="317" y="566420"/>
                    <a:pt x="555" y="566023"/>
                    <a:pt x="872" y="565626"/>
                  </a:cubicBezTo>
                  <a:cubicBezTo>
                    <a:pt x="1111" y="565309"/>
                    <a:pt x="1348" y="564991"/>
                    <a:pt x="1666" y="564595"/>
                  </a:cubicBezTo>
                  <a:cubicBezTo>
                    <a:pt x="1824" y="564356"/>
                    <a:pt x="2062" y="564118"/>
                    <a:pt x="2221" y="563880"/>
                  </a:cubicBezTo>
                  <a:cubicBezTo>
                    <a:pt x="2618" y="563404"/>
                    <a:pt x="3014" y="562848"/>
                    <a:pt x="3411" y="562372"/>
                  </a:cubicBezTo>
                  <a:cubicBezTo>
                    <a:pt x="3411" y="562293"/>
                    <a:pt x="3490" y="562213"/>
                    <a:pt x="3649" y="562134"/>
                  </a:cubicBezTo>
                  <a:cubicBezTo>
                    <a:pt x="3649" y="562134"/>
                    <a:pt x="3649" y="562134"/>
                    <a:pt x="3649" y="562134"/>
                  </a:cubicBezTo>
                  <a:lnTo>
                    <a:pt x="3649" y="562134"/>
                  </a:lnTo>
                  <a:cubicBezTo>
                    <a:pt x="3649" y="562134"/>
                    <a:pt x="4283" y="561419"/>
                    <a:pt x="4521" y="561102"/>
                  </a:cubicBezTo>
                  <a:cubicBezTo>
                    <a:pt x="4521" y="561102"/>
                    <a:pt x="4601" y="561023"/>
                    <a:pt x="4680" y="560943"/>
                  </a:cubicBezTo>
                  <a:cubicBezTo>
                    <a:pt x="5077" y="560467"/>
                    <a:pt x="5473" y="560070"/>
                    <a:pt x="5949" y="559594"/>
                  </a:cubicBezTo>
                  <a:cubicBezTo>
                    <a:pt x="6425" y="559118"/>
                    <a:pt x="6901" y="558641"/>
                    <a:pt x="7377" y="558165"/>
                  </a:cubicBezTo>
                  <a:cubicBezTo>
                    <a:pt x="7853" y="557689"/>
                    <a:pt x="8408" y="557213"/>
                    <a:pt x="8884" y="556816"/>
                  </a:cubicBezTo>
                  <a:cubicBezTo>
                    <a:pt x="9519" y="556260"/>
                    <a:pt x="10232" y="555704"/>
                    <a:pt x="10867" y="555149"/>
                  </a:cubicBezTo>
                  <a:cubicBezTo>
                    <a:pt x="11581" y="554593"/>
                    <a:pt x="12295" y="554117"/>
                    <a:pt x="13009" y="553561"/>
                  </a:cubicBezTo>
                  <a:cubicBezTo>
                    <a:pt x="18085" y="549910"/>
                    <a:pt x="24034" y="547132"/>
                    <a:pt x="30856" y="544989"/>
                  </a:cubicBezTo>
                  <a:cubicBezTo>
                    <a:pt x="40930" y="541814"/>
                    <a:pt x="45134" y="540385"/>
                    <a:pt x="53383" y="533956"/>
                  </a:cubicBezTo>
                  <a:cubicBezTo>
                    <a:pt x="54335" y="533162"/>
                    <a:pt x="55366" y="532527"/>
                    <a:pt x="56476" y="531892"/>
                  </a:cubicBezTo>
                  <a:cubicBezTo>
                    <a:pt x="60601" y="529431"/>
                    <a:pt x="65281" y="527844"/>
                    <a:pt x="69723" y="525860"/>
                  </a:cubicBezTo>
                  <a:cubicBezTo>
                    <a:pt x="70437" y="525542"/>
                    <a:pt x="71151" y="525224"/>
                    <a:pt x="71865" y="524907"/>
                  </a:cubicBezTo>
                  <a:cubicBezTo>
                    <a:pt x="72579" y="524510"/>
                    <a:pt x="73372" y="524192"/>
                    <a:pt x="74086" y="523796"/>
                  </a:cubicBezTo>
                  <a:cubicBezTo>
                    <a:pt x="74720" y="523478"/>
                    <a:pt x="75355" y="523081"/>
                    <a:pt x="75910" y="522685"/>
                  </a:cubicBezTo>
                  <a:cubicBezTo>
                    <a:pt x="76227" y="522446"/>
                    <a:pt x="76545" y="522288"/>
                    <a:pt x="76862" y="522049"/>
                  </a:cubicBezTo>
                  <a:cubicBezTo>
                    <a:pt x="77497" y="521653"/>
                    <a:pt x="78131" y="521176"/>
                    <a:pt x="78686" y="520700"/>
                  </a:cubicBezTo>
                  <a:cubicBezTo>
                    <a:pt x="79004" y="520462"/>
                    <a:pt x="79241" y="520224"/>
                    <a:pt x="79559" y="519986"/>
                  </a:cubicBezTo>
                  <a:cubicBezTo>
                    <a:pt x="80193" y="519430"/>
                    <a:pt x="80828" y="518795"/>
                    <a:pt x="81304" y="518319"/>
                  </a:cubicBezTo>
                  <a:cubicBezTo>
                    <a:pt x="83049" y="516493"/>
                    <a:pt x="84318" y="514906"/>
                    <a:pt x="85508" y="513477"/>
                  </a:cubicBezTo>
                  <a:cubicBezTo>
                    <a:pt x="85587" y="513318"/>
                    <a:pt x="85746" y="513159"/>
                    <a:pt x="85905" y="513080"/>
                  </a:cubicBezTo>
                  <a:cubicBezTo>
                    <a:pt x="86460" y="512445"/>
                    <a:pt x="87094" y="511889"/>
                    <a:pt x="87729" y="511413"/>
                  </a:cubicBezTo>
                  <a:cubicBezTo>
                    <a:pt x="87888" y="511255"/>
                    <a:pt x="88125" y="511175"/>
                    <a:pt x="88364" y="511016"/>
                  </a:cubicBezTo>
                  <a:cubicBezTo>
                    <a:pt x="88839" y="510699"/>
                    <a:pt x="89315" y="510461"/>
                    <a:pt x="89871" y="510143"/>
                  </a:cubicBezTo>
                  <a:cubicBezTo>
                    <a:pt x="90584" y="509826"/>
                    <a:pt x="91378" y="509508"/>
                    <a:pt x="92330" y="509270"/>
                  </a:cubicBezTo>
                  <a:cubicBezTo>
                    <a:pt x="92806" y="509191"/>
                    <a:pt x="93281" y="509032"/>
                    <a:pt x="93837" y="508953"/>
                  </a:cubicBezTo>
                  <a:cubicBezTo>
                    <a:pt x="94630" y="508794"/>
                    <a:pt x="95502" y="508635"/>
                    <a:pt x="96533" y="508556"/>
                  </a:cubicBezTo>
                  <a:cubicBezTo>
                    <a:pt x="100658" y="508159"/>
                    <a:pt x="104069" y="508000"/>
                    <a:pt x="107083" y="507286"/>
                  </a:cubicBezTo>
                  <a:cubicBezTo>
                    <a:pt x="107400" y="507286"/>
                    <a:pt x="107639" y="507206"/>
                    <a:pt x="107877" y="507048"/>
                  </a:cubicBezTo>
                  <a:cubicBezTo>
                    <a:pt x="108114" y="507048"/>
                    <a:pt x="108432" y="506889"/>
                    <a:pt x="108670" y="506810"/>
                  </a:cubicBezTo>
                  <a:cubicBezTo>
                    <a:pt x="108670" y="506810"/>
                    <a:pt x="108670" y="506810"/>
                    <a:pt x="108670" y="506810"/>
                  </a:cubicBezTo>
                  <a:cubicBezTo>
                    <a:pt x="108670" y="506810"/>
                    <a:pt x="109225" y="506571"/>
                    <a:pt x="109463" y="506571"/>
                  </a:cubicBezTo>
                  <a:cubicBezTo>
                    <a:pt x="110018" y="506413"/>
                    <a:pt x="110494" y="506174"/>
                    <a:pt x="111049" y="505857"/>
                  </a:cubicBezTo>
                  <a:lnTo>
                    <a:pt x="111049" y="505857"/>
                  </a:lnTo>
                  <a:cubicBezTo>
                    <a:pt x="111049" y="505857"/>
                    <a:pt x="111684" y="505540"/>
                    <a:pt x="111922" y="505381"/>
                  </a:cubicBezTo>
                  <a:cubicBezTo>
                    <a:pt x="112239" y="505222"/>
                    <a:pt x="112477" y="505063"/>
                    <a:pt x="112795" y="504825"/>
                  </a:cubicBezTo>
                  <a:cubicBezTo>
                    <a:pt x="113349" y="504428"/>
                    <a:pt x="113984" y="503952"/>
                    <a:pt x="114619" y="503476"/>
                  </a:cubicBezTo>
                  <a:cubicBezTo>
                    <a:pt x="114936" y="503238"/>
                    <a:pt x="115253" y="502999"/>
                    <a:pt x="115571" y="502682"/>
                  </a:cubicBezTo>
                  <a:cubicBezTo>
                    <a:pt x="116285" y="502047"/>
                    <a:pt x="116998" y="501253"/>
                    <a:pt x="117792" y="500459"/>
                  </a:cubicBezTo>
                  <a:cubicBezTo>
                    <a:pt x="128183" y="488791"/>
                    <a:pt x="130007" y="470059"/>
                    <a:pt x="139526" y="457835"/>
                  </a:cubicBezTo>
                  <a:cubicBezTo>
                    <a:pt x="139922" y="457279"/>
                    <a:pt x="140398" y="456724"/>
                    <a:pt x="140874" y="456168"/>
                  </a:cubicBezTo>
                  <a:cubicBezTo>
                    <a:pt x="141350" y="455613"/>
                    <a:pt x="141826" y="455057"/>
                    <a:pt x="142302" y="454501"/>
                  </a:cubicBezTo>
                  <a:cubicBezTo>
                    <a:pt x="143333" y="453390"/>
                    <a:pt x="144364" y="452279"/>
                    <a:pt x="145475" y="451168"/>
                  </a:cubicBezTo>
                  <a:cubicBezTo>
                    <a:pt x="145871" y="450771"/>
                    <a:pt x="146188" y="450374"/>
                    <a:pt x="146585" y="450056"/>
                  </a:cubicBezTo>
                  <a:cubicBezTo>
                    <a:pt x="146982" y="449659"/>
                    <a:pt x="147299" y="449342"/>
                    <a:pt x="147695" y="448945"/>
                  </a:cubicBezTo>
                  <a:cubicBezTo>
                    <a:pt x="148092" y="448548"/>
                    <a:pt x="148410" y="448231"/>
                    <a:pt x="148806" y="447834"/>
                  </a:cubicBezTo>
                  <a:cubicBezTo>
                    <a:pt x="149203" y="447437"/>
                    <a:pt x="149520" y="447119"/>
                    <a:pt x="149917" y="446723"/>
                  </a:cubicBezTo>
                  <a:cubicBezTo>
                    <a:pt x="150313" y="446326"/>
                    <a:pt x="150630" y="446008"/>
                    <a:pt x="151027" y="445611"/>
                  </a:cubicBezTo>
                  <a:cubicBezTo>
                    <a:pt x="151741" y="444897"/>
                    <a:pt x="152534" y="444103"/>
                    <a:pt x="153169" y="443389"/>
                  </a:cubicBezTo>
                  <a:cubicBezTo>
                    <a:pt x="153883" y="442674"/>
                    <a:pt x="154596" y="441960"/>
                    <a:pt x="155231" y="441246"/>
                  </a:cubicBezTo>
                  <a:cubicBezTo>
                    <a:pt x="155548" y="440849"/>
                    <a:pt x="155866" y="440531"/>
                    <a:pt x="156262" y="440134"/>
                  </a:cubicBezTo>
                  <a:cubicBezTo>
                    <a:pt x="156579" y="439738"/>
                    <a:pt x="156897" y="439420"/>
                    <a:pt x="157214" y="439023"/>
                  </a:cubicBezTo>
                  <a:cubicBezTo>
                    <a:pt x="157452" y="438706"/>
                    <a:pt x="157690" y="438468"/>
                    <a:pt x="157928" y="438229"/>
                  </a:cubicBezTo>
                  <a:cubicBezTo>
                    <a:pt x="158245" y="437833"/>
                    <a:pt x="158562" y="437515"/>
                    <a:pt x="158880" y="437198"/>
                  </a:cubicBezTo>
                  <a:cubicBezTo>
                    <a:pt x="159038" y="437039"/>
                    <a:pt x="159276" y="436801"/>
                    <a:pt x="159435" y="436563"/>
                  </a:cubicBezTo>
                  <a:cubicBezTo>
                    <a:pt x="160387" y="435531"/>
                    <a:pt x="161260" y="434737"/>
                    <a:pt x="162132" y="434023"/>
                  </a:cubicBezTo>
                  <a:cubicBezTo>
                    <a:pt x="162449" y="433784"/>
                    <a:pt x="162767" y="433467"/>
                    <a:pt x="163163" y="433229"/>
                  </a:cubicBezTo>
                  <a:cubicBezTo>
                    <a:pt x="163480" y="432991"/>
                    <a:pt x="163718" y="432832"/>
                    <a:pt x="164036" y="432594"/>
                  </a:cubicBezTo>
                  <a:cubicBezTo>
                    <a:pt x="164432" y="432276"/>
                    <a:pt x="164908" y="431959"/>
                    <a:pt x="165384" y="431721"/>
                  </a:cubicBezTo>
                  <a:cubicBezTo>
                    <a:pt x="166019" y="431324"/>
                    <a:pt x="166653" y="431006"/>
                    <a:pt x="167288" y="430610"/>
                  </a:cubicBezTo>
                  <a:cubicBezTo>
                    <a:pt x="167367" y="430610"/>
                    <a:pt x="167446" y="430530"/>
                    <a:pt x="167526" y="430451"/>
                  </a:cubicBezTo>
                  <a:cubicBezTo>
                    <a:pt x="168795" y="429816"/>
                    <a:pt x="170302" y="429022"/>
                    <a:pt x="172126" y="428228"/>
                  </a:cubicBezTo>
                  <a:cubicBezTo>
                    <a:pt x="172682" y="427911"/>
                    <a:pt x="173237" y="427673"/>
                    <a:pt x="173792" y="427276"/>
                  </a:cubicBezTo>
                  <a:cubicBezTo>
                    <a:pt x="173951" y="427276"/>
                    <a:pt x="174109" y="427117"/>
                    <a:pt x="174189" y="427038"/>
                  </a:cubicBezTo>
                  <a:cubicBezTo>
                    <a:pt x="181645" y="422354"/>
                    <a:pt x="186245" y="412750"/>
                    <a:pt x="191560" y="408464"/>
                  </a:cubicBezTo>
                  <a:cubicBezTo>
                    <a:pt x="191718" y="408305"/>
                    <a:pt x="191877" y="408226"/>
                    <a:pt x="192036" y="408146"/>
                  </a:cubicBezTo>
                  <a:cubicBezTo>
                    <a:pt x="192274" y="407988"/>
                    <a:pt x="192512" y="407829"/>
                    <a:pt x="192670" y="407670"/>
                  </a:cubicBezTo>
                  <a:lnTo>
                    <a:pt x="192670" y="407670"/>
                  </a:lnTo>
                  <a:cubicBezTo>
                    <a:pt x="194971" y="406162"/>
                    <a:pt x="197589" y="405368"/>
                    <a:pt x="200444" y="405527"/>
                  </a:cubicBezTo>
                  <a:cubicBezTo>
                    <a:pt x="203299" y="405686"/>
                    <a:pt x="205441" y="407114"/>
                    <a:pt x="207345" y="409178"/>
                  </a:cubicBezTo>
                  <a:cubicBezTo>
                    <a:pt x="207741" y="409575"/>
                    <a:pt x="208059" y="410051"/>
                    <a:pt x="208376" y="410448"/>
                  </a:cubicBezTo>
                  <a:lnTo>
                    <a:pt x="208376" y="410448"/>
                  </a:lnTo>
                  <a:cubicBezTo>
                    <a:pt x="208693" y="410924"/>
                    <a:pt x="209090" y="411401"/>
                    <a:pt x="209407" y="411877"/>
                  </a:cubicBezTo>
                  <a:cubicBezTo>
                    <a:pt x="209724" y="412353"/>
                    <a:pt x="210042" y="412909"/>
                    <a:pt x="210359" y="413385"/>
                  </a:cubicBezTo>
                  <a:cubicBezTo>
                    <a:pt x="210359" y="413385"/>
                    <a:pt x="210359" y="413385"/>
                    <a:pt x="210359" y="413385"/>
                  </a:cubicBezTo>
                  <a:cubicBezTo>
                    <a:pt x="213611" y="418782"/>
                    <a:pt x="216149" y="425609"/>
                    <a:pt x="220750" y="429022"/>
                  </a:cubicBezTo>
                  <a:cubicBezTo>
                    <a:pt x="221861" y="430133"/>
                    <a:pt x="222257" y="430689"/>
                    <a:pt x="222416" y="431165"/>
                  </a:cubicBezTo>
                  <a:cubicBezTo>
                    <a:pt x="222574" y="431562"/>
                    <a:pt x="222416" y="431880"/>
                    <a:pt x="222416" y="432356"/>
                  </a:cubicBezTo>
                  <a:cubicBezTo>
                    <a:pt x="222416" y="432911"/>
                    <a:pt x="222416" y="433626"/>
                    <a:pt x="222733" y="434896"/>
                  </a:cubicBezTo>
                  <a:cubicBezTo>
                    <a:pt x="222733" y="436801"/>
                    <a:pt x="223685" y="439738"/>
                    <a:pt x="225668" y="441722"/>
                  </a:cubicBezTo>
                  <a:cubicBezTo>
                    <a:pt x="228603" y="444659"/>
                    <a:pt x="235424" y="444659"/>
                    <a:pt x="239390" y="443706"/>
                  </a:cubicBezTo>
                  <a:cubicBezTo>
                    <a:pt x="241215" y="442992"/>
                    <a:pt x="242881" y="442119"/>
                    <a:pt x="244546" y="441246"/>
                  </a:cubicBezTo>
                  <a:cubicBezTo>
                    <a:pt x="244546" y="441246"/>
                    <a:pt x="244546" y="441246"/>
                    <a:pt x="244546" y="441246"/>
                  </a:cubicBezTo>
                  <a:cubicBezTo>
                    <a:pt x="245419" y="440770"/>
                    <a:pt x="246212" y="440372"/>
                    <a:pt x="247005" y="439976"/>
                  </a:cubicBezTo>
                  <a:cubicBezTo>
                    <a:pt x="247005" y="439976"/>
                    <a:pt x="247005" y="439976"/>
                    <a:pt x="247005" y="439976"/>
                  </a:cubicBezTo>
                  <a:cubicBezTo>
                    <a:pt x="248909" y="439102"/>
                    <a:pt x="250892" y="438229"/>
                    <a:pt x="253034" y="437833"/>
                  </a:cubicBezTo>
                  <a:cubicBezTo>
                    <a:pt x="257952" y="436880"/>
                    <a:pt x="262790" y="436880"/>
                    <a:pt x="267708" y="435848"/>
                  </a:cubicBezTo>
                  <a:cubicBezTo>
                    <a:pt x="272626" y="434896"/>
                    <a:pt x="277464" y="432911"/>
                    <a:pt x="282383" y="432911"/>
                  </a:cubicBezTo>
                  <a:cubicBezTo>
                    <a:pt x="287301" y="432911"/>
                    <a:pt x="291187" y="433864"/>
                    <a:pt x="295074" y="431959"/>
                  </a:cubicBezTo>
                  <a:cubicBezTo>
                    <a:pt x="300943" y="429022"/>
                    <a:pt x="305861" y="424101"/>
                    <a:pt x="311731" y="421164"/>
                  </a:cubicBezTo>
                  <a:cubicBezTo>
                    <a:pt x="314825" y="419338"/>
                    <a:pt x="317839" y="417909"/>
                    <a:pt x="320933" y="416084"/>
                  </a:cubicBezTo>
                  <a:cubicBezTo>
                    <a:pt x="320933" y="416084"/>
                    <a:pt x="320933" y="416084"/>
                    <a:pt x="320933" y="416084"/>
                  </a:cubicBezTo>
                  <a:cubicBezTo>
                    <a:pt x="322122" y="415369"/>
                    <a:pt x="323391" y="414655"/>
                    <a:pt x="324581" y="413782"/>
                  </a:cubicBezTo>
                  <a:cubicBezTo>
                    <a:pt x="324581" y="413782"/>
                    <a:pt x="324581" y="413782"/>
                    <a:pt x="324581" y="413782"/>
                  </a:cubicBezTo>
                  <a:cubicBezTo>
                    <a:pt x="325216" y="413385"/>
                    <a:pt x="325771" y="412909"/>
                    <a:pt x="326406" y="412433"/>
                  </a:cubicBezTo>
                  <a:cubicBezTo>
                    <a:pt x="326882" y="411956"/>
                    <a:pt x="327357" y="411480"/>
                    <a:pt x="327913" y="411004"/>
                  </a:cubicBezTo>
                  <a:cubicBezTo>
                    <a:pt x="327913" y="411004"/>
                    <a:pt x="327913" y="411004"/>
                    <a:pt x="327913" y="411004"/>
                  </a:cubicBezTo>
                  <a:cubicBezTo>
                    <a:pt x="328865" y="410051"/>
                    <a:pt x="329896" y="409178"/>
                    <a:pt x="330848" y="408384"/>
                  </a:cubicBezTo>
                  <a:cubicBezTo>
                    <a:pt x="333386" y="406241"/>
                    <a:pt x="336083" y="404098"/>
                    <a:pt x="339097" y="401638"/>
                  </a:cubicBezTo>
                  <a:cubicBezTo>
                    <a:pt x="340366" y="400923"/>
                    <a:pt x="341476" y="400288"/>
                    <a:pt x="342666" y="399733"/>
                  </a:cubicBezTo>
                  <a:cubicBezTo>
                    <a:pt x="344411" y="398939"/>
                    <a:pt x="346077" y="398304"/>
                    <a:pt x="347901" y="397669"/>
                  </a:cubicBezTo>
                  <a:cubicBezTo>
                    <a:pt x="348219" y="397589"/>
                    <a:pt x="348536" y="397431"/>
                    <a:pt x="348853" y="397351"/>
                  </a:cubicBezTo>
                  <a:cubicBezTo>
                    <a:pt x="349171" y="397272"/>
                    <a:pt x="349488" y="397113"/>
                    <a:pt x="349805" y="397034"/>
                  </a:cubicBezTo>
                  <a:cubicBezTo>
                    <a:pt x="350440" y="396796"/>
                    <a:pt x="351074" y="396637"/>
                    <a:pt x="351788" y="396399"/>
                  </a:cubicBezTo>
                  <a:cubicBezTo>
                    <a:pt x="352502" y="396161"/>
                    <a:pt x="353137" y="396002"/>
                    <a:pt x="353930" y="395685"/>
                  </a:cubicBezTo>
                  <a:lnTo>
                    <a:pt x="353930" y="395685"/>
                  </a:lnTo>
                  <a:cubicBezTo>
                    <a:pt x="355040" y="395288"/>
                    <a:pt x="356151" y="394811"/>
                    <a:pt x="357182" y="394335"/>
                  </a:cubicBezTo>
                  <a:cubicBezTo>
                    <a:pt x="358213" y="393779"/>
                    <a:pt x="359324" y="393145"/>
                    <a:pt x="360355" y="392430"/>
                  </a:cubicBezTo>
                  <a:cubicBezTo>
                    <a:pt x="360355" y="392430"/>
                    <a:pt x="360355" y="392430"/>
                    <a:pt x="360355" y="392430"/>
                  </a:cubicBezTo>
                  <a:cubicBezTo>
                    <a:pt x="361386" y="391716"/>
                    <a:pt x="362417" y="391001"/>
                    <a:pt x="363448" y="390128"/>
                  </a:cubicBezTo>
                  <a:cubicBezTo>
                    <a:pt x="364400" y="389334"/>
                    <a:pt x="365352" y="388461"/>
                    <a:pt x="366224" y="387588"/>
                  </a:cubicBezTo>
                  <a:cubicBezTo>
                    <a:pt x="366542" y="387271"/>
                    <a:pt x="366859" y="387032"/>
                    <a:pt x="367097" y="386715"/>
                  </a:cubicBezTo>
                  <a:cubicBezTo>
                    <a:pt x="367653" y="386080"/>
                    <a:pt x="368207" y="385524"/>
                    <a:pt x="368763" y="384889"/>
                  </a:cubicBezTo>
                  <a:cubicBezTo>
                    <a:pt x="369080" y="384572"/>
                    <a:pt x="369318" y="384334"/>
                    <a:pt x="369556" y="384016"/>
                  </a:cubicBezTo>
                  <a:cubicBezTo>
                    <a:pt x="369873" y="383540"/>
                    <a:pt x="370349" y="383064"/>
                    <a:pt x="370746" y="382508"/>
                  </a:cubicBezTo>
                  <a:cubicBezTo>
                    <a:pt x="373681" y="378936"/>
                    <a:pt x="377647" y="374729"/>
                    <a:pt x="379313" y="371316"/>
                  </a:cubicBezTo>
                  <a:cubicBezTo>
                    <a:pt x="381296" y="371554"/>
                    <a:pt x="383040" y="371078"/>
                    <a:pt x="384469" y="370126"/>
                  </a:cubicBezTo>
                  <a:cubicBezTo>
                    <a:pt x="384786" y="369967"/>
                    <a:pt x="385023" y="369729"/>
                    <a:pt x="385262" y="369570"/>
                  </a:cubicBezTo>
                  <a:cubicBezTo>
                    <a:pt x="385738" y="369253"/>
                    <a:pt x="386134" y="368856"/>
                    <a:pt x="386531" y="368380"/>
                  </a:cubicBezTo>
                  <a:cubicBezTo>
                    <a:pt x="386769" y="368141"/>
                    <a:pt x="386928" y="367903"/>
                    <a:pt x="387165" y="367665"/>
                  </a:cubicBezTo>
                  <a:cubicBezTo>
                    <a:pt x="387641" y="367110"/>
                    <a:pt x="388038" y="366554"/>
                    <a:pt x="388435" y="365919"/>
                  </a:cubicBezTo>
                  <a:cubicBezTo>
                    <a:pt x="388672" y="365601"/>
                    <a:pt x="388831" y="365284"/>
                    <a:pt x="389069" y="364966"/>
                  </a:cubicBezTo>
                  <a:cubicBezTo>
                    <a:pt x="389466" y="364331"/>
                    <a:pt x="389862" y="363696"/>
                    <a:pt x="390179" y="363061"/>
                  </a:cubicBezTo>
                  <a:cubicBezTo>
                    <a:pt x="390418" y="362665"/>
                    <a:pt x="390655" y="362268"/>
                    <a:pt x="390894" y="361871"/>
                  </a:cubicBezTo>
                  <a:cubicBezTo>
                    <a:pt x="391925" y="360045"/>
                    <a:pt x="392877" y="358140"/>
                    <a:pt x="393908" y="356553"/>
                  </a:cubicBezTo>
                  <a:cubicBezTo>
                    <a:pt x="397794" y="349726"/>
                    <a:pt x="400809" y="341868"/>
                    <a:pt x="404695" y="334010"/>
                  </a:cubicBezTo>
                  <a:cubicBezTo>
                    <a:pt x="405092" y="333137"/>
                    <a:pt x="405409" y="332264"/>
                    <a:pt x="405806" y="331391"/>
                  </a:cubicBezTo>
                  <a:cubicBezTo>
                    <a:pt x="406520" y="329724"/>
                    <a:pt x="407154" y="327898"/>
                    <a:pt x="407868" y="326231"/>
                  </a:cubicBezTo>
                  <a:lnTo>
                    <a:pt x="407868" y="326231"/>
                  </a:lnTo>
                  <a:cubicBezTo>
                    <a:pt x="408503" y="324485"/>
                    <a:pt x="409137" y="322659"/>
                    <a:pt x="409772" y="320913"/>
                  </a:cubicBezTo>
                  <a:cubicBezTo>
                    <a:pt x="412627" y="312420"/>
                    <a:pt x="415086" y="303689"/>
                    <a:pt x="417386" y="294958"/>
                  </a:cubicBezTo>
                  <a:cubicBezTo>
                    <a:pt x="417704" y="293608"/>
                    <a:pt x="418101" y="292259"/>
                    <a:pt x="418497" y="290909"/>
                  </a:cubicBezTo>
                  <a:lnTo>
                    <a:pt x="419449" y="290909"/>
                  </a:lnTo>
                  <a:cubicBezTo>
                    <a:pt x="419449" y="290909"/>
                    <a:pt x="419449" y="290909"/>
                    <a:pt x="419449" y="290909"/>
                  </a:cubicBezTo>
                  <a:cubicBezTo>
                    <a:pt x="419449" y="290036"/>
                    <a:pt x="419449" y="289243"/>
                    <a:pt x="419608" y="288449"/>
                  </a:cubicBezTo>
                  <a:cubicBezTo>
                    <a:pt x="419687" y="287655"/>
                    <a:pt x="419845" y="286941"/>
                    <a:pt x="420163" y="286226"/>
                  </a:cubicBezTo>
                  <a:cubicBezTo>
                    <a:pt x="420877" y="284401"/>
                    <a:pt x="422146" y="282734"/>
                    <a:pt x="424367" y="281067"/>
                  </a:cubicBezTo>
                  <a:cubicBezTo>
                    <a:pt x="424605" y="280908"/>
                    <a:pt x="424763" y="280829"/>
                    <a:pt x="424922" y="280749"/>
                  </a:cubicBezTo>
                  <a:cubicBezTo>
                    <a:pt x="425160" y="280591"/>
                    <a:pt x="425398" y="280511"/>
                    <a:pt x="425636" y="280352"/>
                  </a:cubicBezTo>
                  <a:cubicBezTo>
                    <a:pt x="426350" y="280035"/>
                    <a:pt x="427064" y="279718"/>
                    <a:pt x="427698" y="279559"/>
                  </a:cubicBezTo>
                  <a:cubicBezTo>
                    <a:pt x="427857" y="279559"/>
                    <a:pt x="428095" y="279400"/>
                    <a:pt x="428253" y="279400"/>
                  </a:cubicBezTo>
                  <a:cubicBezTo>
                    <a:pt x="429602" y="279003"/>
                    <a:pt x="431030" y="278606"/>
                    <a:pt x="432695" y="277892"/>
                  </a:cubicBezTo>
                  <a:cubicBezTo>
                    <a:pt x="432695" y="277892"/>
                    <a:pt x="432695" y="277892"/>
                    <a:pt x="432695" y="277892"/>
                  </a:cubicBezTo>
                  <a:cubicBezTo>
                    <a:pt x="433171" y="277733"/>
                    <a:pt x="433647" y="277495"/>
                    <a:pt x="434123" y="277257"/>
                  </a:cubicBezTo>
                  <a:cubicBezTo>
                    <a:pt x="434123" y="277257"/>
                    <a:pt x="434123" y="277257"/>
                    <a:pt x="434123" y="277257"/>
                  </a:cubicBezTo>
                  <a:cubicBezTo>
                    <a:pt x="434282" y="277257"/>
                    <a:pt x="434520" y="277098"/>
                    <a:pt x="434678" y="277019"/>
                  </a:cubicBezTo>
                  <a:cubicBezTo>
                    <a:pt x="434996" y="276860"/>
                    <a:pt x="435392" y="276622"/>
                    <a:pt x="435710" y="276384"/>
                  </a:cubicBezTo>
                  <a:cubicBezTo>
                    <a:pt x="436503" y="275749"/>
                    <a:pt x="437296" y="274955"/>
                    <a:pt x="437931" y="274003"/>
                  </a:cubicBezTo>
                  <a:cubicBezTo>
                    <a:pt x="438486" y="273288"/>
                    <a:pt x="438962" y="272494"/>
                    <a:pt x="439438" y="271701"/>
                  </a:cubicBezTo>
                  <a:cubicBezTo>
                    <a:pt x="439914" y="270907"/>
                    <a:pt x="440469" y="270113"/>
                    <a:pt x="440945" y="269399"/>
                  </a:cubicBezTo>
                  <a:cubicBezTo>
                    <a:pt x="440945" y="269399"/>
                    <a:pt x="440945" y="269399"/>
                    <a:pt x="440945" y="269399"/>
                  </a:cubicBezTo>
                  <a:cubicBezTo>
                    <a:pt x="441342" y="268605"/>
                    <a:pt x="441659" y="267653"/>
                    <a:pt x="441897" y="266779"/>
                  </a:cubicBezTo>
                  <a:cubicBezTo>
                    <a:pt x="442135" y="266065"/>
                    <a:pt x="442214" y="265271"/>
                    <a:pt x="442293" y="264557"/>
                  </a:cubicBezTo>
                  <a:cubicBezTo>
                    <a:pt x="442690" y="260826"/>
                    <a:pt x="441897" y="256937"/>
                    <a:pt x="442373" y="253286"/>
                  </a:cubicBezTo>
                  <a:cubicBezTo>
                    <a:pt x="442373" y="252889"/>
                    <a:pt x="442531" y="252492"/>
                    <a:pt x="442610" y="252095"/>
                  </a:cubicBezTo>
                  <a:cubicBezTo>
                    <a:pt x="442610" y="251857"/>
                    <a:pt x="442690" y="251619"/>
                    <a:pt x="442769" y="251460"/>
                  </a:cubicBezTo>
                  <a:cubicBezTo>
                    <a:pt x="442769" y="251222"/>
                    <a:pt x="442928" y="251063"/>
                    <a:pt x="443007" y="250825"/>
                  </a:cubicBezTo>
                  <a:cubicBezTo>
                    <a:pt x="444911" y="246936"/>
                    <a:pt x="447925" y="244951"/>
                    <a:pt x="448877" y="242014"/>
                  </a:cubicBezTo>
                  <a:cubicBezTo>
                    <a:pt x="449115" y="241538"/>
                    <a:pt x="449353" y="241062"/>
                    <a:pt x="449511" y="240586"/>
                  </a:cubicBezTo>
                  <a:cubicBezTo>
                    <a:pt x="449670" y="240110"/>
                    <a:pt x="449908" y="239633"/>
                    <a:pt x="449987" y="239236"/>
                  </a:cubicBezTo>
                  <a:cubicBezTo>
                    <a:pt x="450146" y="238839"/>
                    <a:pt x="450225" y="238442"/>
                    <a:pt x="450305" y="238125"/>
                  </a:cubicBezTo>
                  <a:cubicBezTo>
                    <a:pt x="450940" y="235982"/>
                    <a:pt x="451177" y="234077"/>
                    <a:pt x="451733" y="232251"/>
                  </a:cubicBezTo>
                  <a:cubicBezTo>
                    <a:pt x="452843" y="227092"/>
                    <a:pt x="453636" y="221694"/>
                    <a:pt x="454906" y="216456"/>
                  </a:cubicBezTo>
                  <a:cubicBezTo>
                    <a:pt x="455302" y="214709"/>
                    <a:pt x="455778" y="212963"/>
                    <a:pt x="456333" y="211296"/>
                  </a:cubicBezTo>
                  <a:cubicBezTo>
                    <a:pt x="457999" y="206216"/>
                    <a:pt x="460299" y="201533"/>
                    <a:pt x="464027" y="197644"/>
                  </a:cubicBezTo>
                  <a:cubicBezTo>
                    <a:pt x="464344" y="197326"/>
                    <a:pt x="464662" y="197009"/>
                    <a:pt x="464979" y="196691"/>
                  </a:cubicBezTo>
                  <a:cubicBezTo>
                    <a:pt x="465297" y="196374"/>
                    <a:pt x="465614" y="196056"/>
                    <a:pt x="466010" y="195739"/>
                  </a:cubicBezTo>
                  <a:cubicBezTo>
                    <a:pt x="466724" y="195104"/>
                    <a:pt x="467438" y="194548"/>
                    <a:pt x="468231" y="193993"/>
                  </a:cubicBezTo>
                  <a:cubicBezTo>
                    <a:pt x="468469" y="193834"/>
                    <a:pt x="468787" y="193596"/>
                    <a:pt x="469024" y="193437"/>
                  </a:cubicBezTo>
                  <a:cubicBezTo>
                    <a:pt x="469263" y="193278"/>
                    <a:pt x="469500" y="193199"/>
                    <a:pt x="469739" y="193040"/>
                  </a:cubicBezTo>
                  <a:cubicBezTo>
                    <a:pt x="470214" y="192802"/>
                    <a:pt x="470770" y="192564"/>
                    <a:pt x="471325" y="192326"/>
                  </a:cubicBezTo>
                  <a:cubicBezTo>
                    <a:pt x="471642" y="192167"/>
                    <a:pt x="471959" y="192087"/>
                    <a:pt x="472198" y="192008"/>
                  </a:cubicBezTo>
                  <a:lnTo>
                    <a:pt x="472198" y="192008"/>
                  </a:lnTo>
                  <a:cubicBezTo>
                    <a:pt x="473070" y="191691"/>
                    <a:pt x="474101" y="191373"/>
                    <a:pt x="475053" y="191056"/>
                  </a:cubicBezTo>
                  <a:cubicBezTo>
                    <a:pt x="476798" y="190579"/>
                    <a:pt x="478622" y="190183"/>
                    <a:pt x="480367" y="189865"/>
                  </a:cubicBezTo>
                  <a:cubicBezTo>
                    <a:pt x="481319" y="189706"/>
                    <a:pt x="482192" y="189548"/>
                    <a:pt x="483144" y="189468"/>
                  </a:cubicBezTo>
                  <a:cubicBezTo>
                    <a:pt x="483540" y="189468"/>
                    <a:pt x="484016" y="189389"/>
                    <a:pt x="484413" y="189310"/>
                  </a:cubicBezTo>
                  <a:cubicBezTo>
                    <a:pt x="485682" y="189151"/>
                    <a:pt x="486792" y="189151"/>
                    <a:pt x="487665" y="189151"/>
                  </a:cubicBezTo>
                  <a:cubicBezTo>
                    <a:pt x="490600" y="190103"/>
                    <a:pt x="493535" y="194072"/>
                    <a:pt x="496470" y="193040"/>
                  </a:cubicBezTo>
                  <a:lnTo>
                    <a:pt x="496470" y="194072"/>
                  </a:lnTo>
                  <a:lnTo>
                    <a:pt x="497421" y="194072"/>
                  </a:lnTo>
                  <a:cubicBezTo>
                    <a:pt x="498294" y="194072"/>
                    <a:pt x="498929" y="194072"/>
                    <a:pt x="499563" y="194072"/>
                  </a:cubicBezTo>
                  <a:cubicBezTo>
                    <a:pt x="499960" y="194072"/>
                    <a:pt x="500356" y="194072"/>
                    <a:pt x="500673" y="193913"/>
                  </a:cubicBezTo>
                  <a:cubicBezTo>
                    <a:pt x="500753" y="193913"/>
                    <a:pt x="500832" y="193913"/>
                    <a:pt x="500991" y="193834"/>
                  </a:cubicBezTo>
                  <a:cubicBezTo>
                    <a:pt x="501070" y="193834"/>
                    <a:pt x="501229" y="193755"/>
                    <a:pt x="501308" y="193675"/>
                  </a:cubicBezTo>
                  <a:cubicBezTo>
                    <a:pt x="501625" y="193516"/>
                    <a:pt x="501943" y="193358"/>
                    <a:pt x="502260" y="193119"/>
                  </a:cubicBezTo>
                  <a:cubicBezTo>
                    <a:pt x="502339" y="193040"/>
                    <a:pt x="502498" y="192961"/>
                    <a:pt x="502656" y="192802"/>
                  </a:cubicBezTo>
                  <a:cubicBezTo>
                    <a:pt x="503132" y="192405"/>
                    <a:pt x="503688" y="191849"/>
                    <a:pt x="504402" y="191135"/>
                  </a:cubicBezTo>
                  <a:cubicBezTo>
                    <a:pt x="504798" y="190897"/>
                    <a:pt x="505115" y="190659"/>
                    <a:pt x="505512" y="190341"/>
                  </a:cubicBezTo>
                  <a:lnTo>
                    <a:pt x="505512" y="190341"/>
                  </a:lnTo>
                  <a:cubicBezTo>
                    <a:pt x="505512" y="190341"/>
                    <a:pt x="506226" y="189706"/>
                    <a:pt x="506543" y="189389"/>
                  </a:cubicBezTo>
                  <a:cubicBezTo>
                    <a:pt x="508685" y="187246"/>
                    <a:pt x="510747" y="184309"/>
                    <a:pt x="512175" y="181372"/>
                  </a:cubicBezTo>
                  <a:cubicBezTo>
                    <a:pt x="513047" y="180261"/>
                    <a:pt x="513920" y="179149"/>
                    <a:pt x="514713" y="178038"/>
                  </a:cubicBezTo>
                  <a:cubicBezTo>
                    <a:pt x="516458" y="175816"/>
                    <a:pt x="518124" y="173435"/>
                    <a:pt x="519790" y="171053"/>
                  </a:cubicBezTo>
                  <a:cubicBezTo>
                    <a:pt x="520107" y="170577"/>
                    <a:pt x="520424" y="170101"/>
                    <a:pt x="520742" y="169624"/>
                  </a:cubicBezTo>
                  <a:cubicBezTo>
                    <a:pt x="521455" y="168513"/>
                    <a:pt x="522249" y="167402"/>
                    <a:pt x="522883" y="166291"/>
                  </a:cubicBezTo>
                  <a:cubicBezTo>
                    <a:pt x="525818" y="161766"/>
                    <a:pt x="528515" y="156924"/>
                    <a:pt x="530736" y="152003"/>
                  </a:cubicBezTo>
                  <a:cubicBezTo>
                    <a:pt x="531450" y="150019"/>
                    <a:pt x="532243" y="147876"/>
                    <a:pt x="532957" y="145653"/>
                  </a:cubicBezTo>
                  <a:cubicBezTo>
                    <a:pt x="533354" y="144542"/>
                    <a:pt x="533750" y="143431"/>
                    <a:pt x="534147" y="142319"/>
                  </a:cubicBezTo>
                  <a:cubicBezTo>
                    <a:pt x="534147" y="142319"/>
                    <a:pt x="534147" y="142319"/>
                    <a:pt x="534147" y="142319"/>
                  </a:cubicBezTo>
                  <a:cubicBezTo>
                    <a:pt x="534544" y="141208"/>
                    <a:pt x="534940" y="140097"/>
                    <a:pt x="535337" y="138986"/>
                  </a:cubicBezTo>
                  <a:cubicBezTo>
                    <a:pt x="535813" y="137795"/>
                    <a:pt x="536210" y="136684"/>
                    <a:pt x="536685" y="135573"/>
                  </a:cubicBezTo>
                  <a:cubicBezTo>
                    <a:pt x="537161" y="134461"/>
                    <a:pt x="537637" y="133429"/>
                    <a:pt x="538113" y="132318"/>
                  </a:cubicBezTo>
                  <a:cubicBezTo>
                    <a:pt x="538113" y="132318"/>
                    <a:pt x="538113" y="132318"/>
                    <a:pt x="538113" y="132318"/>
                  </a:cubicBezTo>
                  <a:cubicBezTo>
                    <a:pt x="538589" y="131286"/>
                    <a:pt x="539144" y="130254"/>
                    <a:pt x="539699" y="129302"/>
                  </a:cubicBezTo>
                  <a:cubicBezTo>
                    <a:pt x="540254" y="128349"/>
                    <a:pt x="540889" y="127397"/>
                    <a:pt x="541524" y="126524"/>
                  </a:cubicBezTo>
                  <a:cubicBezTo>
                    <a:pt x="541762" y="126286"/>
                    <a:pt x="542000" y="125968"/>
                    <a:pt x="542238" y="125730"/>
                  </a:cubicBezTo>
                  <a:cubicBezTo>
                    <a:pt x="542793" y="125174"/>
                    <a:pt x="543428" y="124698"/>
                    <a:pt x="543983" y="124301"/>
                  </a:cubicBezTo>
                  <a:cubicBezTo>
                    <a:pt x="544142" y="124142"/>
                    <a:pt x="544379" y="124063"/>
                    <a:pt x="544618" y="123984"/>
                  </a:cubicBezTo>
                  <a:lnTo>
                    <a:pt x="544618" y="123984"/>
                  </a:lnTo>
                  <a:cubicBezTo>
                    <a:pt x="545172" y="123666"/>
                    <a:pt x="545728" y="123428"/>
                    <a:pt x="546204" y="123349"/>
                  </a:cubicBezTo>
                  <a:cubicBezTo>
                    <a:pt x="546679" y="123190"/>
                    <a:pt x="547076" y="123031"/>
                    <a:pt x="547552" y="122952"/>
                  </a:cubicBezTo>
                  <a:cubicBezTo>
                    <a:pt x="548028" y="122873"/>
                    <a:pt x="548504" y="122793"/>
                    <a:pt x="548980" y="122634"/>
                  </a:cubicBezTo>
                  <a:cubicBezTo>
                    <a:pt x="549614" y="122476"/>
                    <a:pt x="550249" y="122317"/>
                    <a:pt x="550884" y="122158"/>
                  </a:cubicBezTo>
                  <a:cubicBezTo>
                    <a:pt x="552074" y="121841"/>
                    <a:pt x="553104" y="121444"/>
                    <a:pt x="554215" y="120650"/>
                  </a:cubicBezTo>
                  <a:cubicBezTo>
                    <a:pt x="554929" y="119936"/>
                    <a:pt x="555563" y="119063"/>
                    <a:pt x="556040" y="118189"/>
                  </a:cubicBezTo>
                  <a:cubicBezTo>
                    <a:pt x="556516" y="117316"/>
                    <a:pt x="556912" y="116284"/>
                    <a:pt x="557150" y="115332"/>
                  </a:cubicBezTo>
                  <a:cubicBezTo>
                    <a:pt x="557388" y="114697"/>
                    <a:pt x="557546" y="113983"/>
                    <a:pt x="557626" y="113268"/>
                  </a:cubicBezTo>
                  <a:cubicBezTo>
                    <a:pt x="557626" y="112951"/>
                    <a:pt x="557785" y="112554"/>
                    <a:pt x="557785" y="112236"/>
                  </a:cubicBezTo>
                  <a:cubicBezTo>
                    <a:pt x="557864" y="111601"/>
                    <a:pt x="557943" y="110966"/>
                    <a:pt x="557943" y="110411"/>
                  </a:cubicBezTo>
                  <a:cubicBezTo>
                    <a:pt x="558102" y="108585"/>
                    <a:pt x="558102" y="106759"/>
                    <a:pt x="558102" y="105093"/>
                  </a:cubicBezTo>
                  <a:cubicBezTo>
                    <a:pt x="559054" y="100251"/>
                    <a:pt x="561037" y="96282"/>
                    <a:pt x="563020" y="91361"/>
                  </a:cubicBezTo>
                  <a:cubicBezTo>
                    <a:pt x="565637" y="87074"/>
                    <a:pt x="568890" y="83503"/>
                    <a:pt x="572300" y="79454"/>
                  </a:cubicBezTo>
                  <a:cubicBezTo>
                    <a:pt x="572776" y="78899"/>
                    <a:pt x="573252" y="78264"/>
                    <a:pt x="573728" y="77708"/>
                  </a:cubicBezTo>
                  <a:cubicBezTo>
                    <a:pt x="573887" y="77232"/>
                    <a:pt x="574045" y="76756"/>
                    <a:pt x="574283" y="76279"/>
                  </a:cubicBezTo>
                  <a:cubicBezTo>
                    <a:pt x="574363" y="75962"/>
                    <a:pt x="574521" y="75644"/>
                    <a:pt x="574680" y="75248"/>
                  </a:cubicBezTo>
                  <a:cubicBezTo>
                    <a:pt x="574839" y="74851"/>
                    <a:pt x="574918" y="74374"/>
                    <a:pt x="575076" y="73978"/>
                  </a:cubicBezTo>
                  <a:cubicBezTo>
                    <a:pt x="575552" y="72469"/>
                    <a:pt x="576028" y="70961"/>
                    <a:pt x="576425" y="69612"/>
                  </a:cubicBezTo>
                  <a:cubicBezTo>
                    <a:pt x="576584" y="69294"/>
                    <a:pt x="576663" y="68977"/>
                    <a:pt x="576742" y="68739"/>
                  </a:cubicBezTo>
                  <a:cubicBezTo>
                    <a:pt x="576980" y="68024"/>
                    <a:pt x="577218" y="67389"/>
                    <a:pt x="577456" y="66754"/>
                  </a:cubicBezTo>
                  <a:cubicBezTo>
                    <a:pt x="577774" y="65802"/>
                    <a:pt x="578170" y="64929"/>
                    <a:pt x="578567" y="64135"/>
                  </a:cubicBezTo>
                  <a:cubicBezTo>
                    <a:pt x="578567" y="64135"/>
                    <a:pt x="578567" y="64056"/>
                    <a:pt x="578567" y="63976"/>
                  </a:cubicBezTo>
                  <a:cubicBezTo>
                    <a:pt x="579201" y="62786"/>
                    <a:pt x="579757" y="61595"/>
                    <a:pt x="580153" y="60325"/>
                  </a:cubicBezTo>
                  <a:lnTo>
                    <a:pt x="580153" y="60325"/>
                  </a:lnTo>
                  <a:cubicBezTo>
                    <a:pt x="581422" y="56991"/>
                    <a:pt x="582216" y="53737"/>
                    <a:pt x="582691" y="50483"/>
                  </a:cubicBezTo>
                  <a:cubicBezTo>
                    <a:pt x="582850" y="49133"/>
                    <a:pt x="583009" y="47784"/>
                    <a:pt x="583167" y="46514"/>
                  </a:cubicBezTo>
                  <a:cubicBezTo>
                    <a:pt x="583326" y="45164"/>
                    <a:pt x="583326" y="43894"/>
                    <a:pt x="583405" y="42545"/>
                  </a:cubicBezTo>
                  <a:cubicBezTo>
                    <a:pt x="583484" y="39926"/>
                    <a:pt x="583484" y="37227"/>
                    <a:pt x="583484" y="34608"/>
                  </a:cubicBezTo>
                  <a:lnTo>
                    <a:pt x="583484" y="33814"/>
                  </a:lnTo>
                  <a:cubicBezTo>
                    <a:pt x="583484" y="33814"/>
                    <a:pt x="583484" y="33258"/>
                    <a:pt x="583484" y="33020"/>
                  </a:cubicBezTo>
                  <a:cubicBezTo>
                    <a:pt x="583484" y="32782"/>
                    <a:pt x="583484" y="32464"/>
                    <a:pt x="583484" y="32226"/>
                  </a:cubicBezTo>
                  <a:cubicBezTo>
                    <a:pt x="583484" y="22225"/>
                    <a:pt x="584199" y="10319"/>
                    <a:pt x="592051" y="4366"/>
                  </a:cubicBezTo>
                  <a:cubicBezTo>
                    <a:pt x="593558" y="3175"/>
                    <a:pt x="595383" y="2302"/>
                    <a:pt x="597445" y="1588"/>
                  </a:cubicBezTo>
                  <a:cubicBezTo>
                    <a:pt x="601570" y="318"/>
                    <a:pt x="606408" y="0"/>
                    <a:pt x="611009" y="0"/>
                  </a:cubicBezTo>
                  <a:cubicBezTo>
                    <a:pt x="615927" y="0"/>
                    <a:pt x="619575" y="318"/>
                    <a:pt x="623859" y="2143"/>
                  </a:cubicBezTo>
                  <a:cubicBezTo>
                    <a:pt x="627983" y="3889"/>
                    <a:pt x="630681" y="6826"/>
                    <a:pt x="634250" y="9049"/>
                  </a:cubicBezTo>
                  <a:cubicBezTo>
                    <a:pt x="634250" y="9049"/>
                    <a:pt x="634408" y="9208"/>
                    <a:pt x="634488" y="9208"/>
                  </a:cubicBezTo>
                  <a:cubicBezTo>
                    <a:pt x="634567" y="9287"/>
                    <a:pt x="634726" y="9366"/>
                    <a:pt x="634884" y="9446"/>
                  </a:cubicBezTo>
                  <a:cubicBezTo>
                    <a:pt x="635122" y="9604"/>
                    <a:pt x="635281" y="9684"/>
                    <a:pt x="635519" y="9763"/>
                  </a:cubicBezTo>
                  <a:cubicBezTo>
                    <a:pt x="638692" y="11430"/>
                    <a:pt x="644720" y="12779"/>
                    <a:pt x="647893" y="13176"/>
                  </a:cubicBezTo>
                  <a:cubicBezTo>
                    <a:pt x="647893" y="13176"/>
                    <a:pt x="647893" y="13176"/>
                    <a:pt x="647972" y="13176"/>
                  </a:cubicBezTo>
                  <a:cubicBezTo>
                    <a:pt x="649242" y="13335"/>
                    <a:pt x="650590" y="13732"/>
                    <a:pt x="651859" y="14446"/>
                  </a:cubicBezTo>
                  <a:cubicBezTo>
                    <a:pt x="653446" y="15240"/>
                    <a:pt x="655032" y="16351"/>
                    <a:pt x="656460" y="17621"/>
                  </a:cubicBezTo>
                  <a:cubicBezTo>
                    <a:pt x="656698" y="17859"/>
                    <a:pt x="657015" y="18098"/>
                    <a:pt x="657253" y="18415"/>
                  </a:cubicBezTo>
                  <a:cubicBezTo>
                    <a:pt x="658046" y="19209"/>
                    <a:pt x="658839" y="20082"/>
                    <a:pt x="659474" y="20955"/>
                  </a:cubicBezTo>
                  <a:cubicBezTo>
                    <a:pt x="659871" y="21511"/>
                    <a:pt x="660346" y="22066"/>
                    <a:pt x="660664" y="22701"/>
                  </a:cubicBezTo>
                  <a:cubicBezTo>
                    <a:pt x="660822" y="23019"/>
                    <a:pt x="660981" y="23257"/>
                    <a:pt x="661219" y="23574"/>
                  </a:cubicBezTo>
                  <a:cubicBezTo>
                    <a:pt x="662329" y="25797"/>
                    <a:pt x="662647" y="27384"/>
                    <a:pt x="663440" y="28337"/>
                  </a:cubicBezTo>
                  <a:cubicBezTo>
                    <a:pt x="663519" y="28496"/>
                    <a:pt x="663678" y="28575"/>
                    <a:pt x="663837" y="28734"/>
                  </a:cubicBezTo>
                  <a:lnTo>
                    <a:pt x="663837" y="28734"/>
                  </a:lnTo>
                  <a:cubicBezTo>
                    <a:pt x="663837" y="28734"/>
                    <a:pt x="664471" y="29051"/>
                    <a:pt x="664868" y="29131"/>
                  </a:cubicBezTo>
                  <a:lnTo>
                    <a:pt x="664868" y="29131"/>
                  </a:lnTo>
                  <a:cubicBezTo>
                    <a:pt x="665264" y="29131"/>
                    <a:pt x="665820" y="29131"/>
                    <a:pt x="666454" y="29131"/>
                  </a:cubicBezTo>
                  <a:cubicBezTo>
                    <a:pt x="666771" y="29131"/>
                    <a:pt x="667168" y="29051"/>
                    <a:pt x="667565" y="28972"/>
                  </a:cubicBezTo>
                  <a:cubicBezTo>
                    <a:pt x="667803" y="28972"/>
                    <a:pt x="668120" y="28813"/>
                    <a:pt x="668437" y="28734"/>
                  </a:cubicBezTo>
                  <a:cubicBezTo>
                    <a:pt x="672879" y="28019"/>
                    <a:pt x="676528" y="26511"/>
                    <a:pt x="680891" y="28019"/>
                  </a:cubicBezTo>
                  <a:cubicBezTo>
                    <a:pt x="681684" y="28258"/>
                    <a:pt x="682477" y="28496"/>
                    <a:pt x="683191" y="28892"/>
                  </a:cubicBezTo>
                  <a:cubicBezTo>
                    <a:pt x="683191" y="28892"/>
                    <a:pt x="683191" y="28892"/>
                    <a:pt x="683191" y="28892"/>
                  </a:cubicBezTo>
                  <a:cubicBezTo>
                    <a:pt x="684222" y="29369"/>
                    <a:pt x="685174" y="30004"/>
                    <a:pt x="685967" y="30718"/>
                  </a:cubicBezTo>
                  <a:cubicBezTo>
                    <a:pt x="685967" y="30718"/>
                    <a:pt x="685967" y="30718"/>
                    <a:pt x="685967" y="30718"/>
                  </a:cubicBezTo>
                  <a:cubicBezTo>
                    <a:pt x="685967" y="30718"/>
                    <a:pt x="686443" y="31194"/>
                    <a:pt x="686760" y="31433"/>
                  </a:cubicBezTo>
                  <a:cubicBezTo>
                    <a:pt x="687395" y="32147"/>
                    <a:pt x="688029" y="32861"/>
                    <a:pt x="688505" y="33655"/>
                  </a:cubicBezTo>
                  <a:lnTo>
                    <a:pt x="688505" y="33655"/>
                  </a:lnTo>
                  <a:cubicBezTo>
                    <a:pt x="688823" y="34211"/>
                    <a:pt x="689140" y="34766"/>
                    <a:pt x="689378" y="35322"/>
                  </a:cubicBezTo>
                  <a:lnTo>
                    <a:pt x="689378" y="35322"/>
                  </a:lnTo>
                  <a:cubicBezTo>
                    <a:pt x="689695" y="35878"/>
                    <a:pt x="689933" y="36513"/>
                    <a:pt x="690092" y="37068"/>
                  </a:cubicBezTo>
                  <a:cubicBezTo>
                    <a:pt x="690171" y="37386"/>
                    <a:pt x="690330" y="37703"/>
                    <a:pt x="690409" y="37941"/>
                  </a:cubicBezTo>
                  <a:cubicBezTo>
                    <a:pt x="690726" y="38973"/>
                    <a:pt x="691044" y="40005"/>
                    <a:pt x="691202" y="41116"/>
                  </a:cubicBezTo>
                  <a:lnTo>
                    <a:pt x="691202" y="41116"/>
                  </a:lnTo>
                  <a:cubicBezTo>
                    <a:pt x="691361" y="41989"/>
                    <a:pt x="691519" y="42863"/>
                    <a:pt x="691678" y="43656"/>
                  </a:cubicBezTo>
                  <a:cubicBezTo>
                    <a:pt x="691678" y="44133"/>
                    <a:pt x="691758" y="44529"/>
                    <a:pt x="691837" y="44926"/>
                  </a:cubicBezTo>
                  <a:cubicBezTo>
                    <a:pt x="691995" y="46038"/>
                    <a:pt x="692154" y="46990"/>
                    <a:pt x="692471" y="47863"/>
                  </a:cubicBezTo>
                  <a:cubicBezTo>
                    <a:pt x="692868" y="49371"/>
                    <a:pt x="693423" y="50641"/>
                    <a:pt x="694375" y="51832"/>
                  </a:cubicBezTo>
                  <a:lnTo>
                    <a:pt x="694375" y="51832"/>
                  </a:lnTo>
                  <a:cubicBezTo>
                    <a:pt x="694375" y="51832"/>
                    <a:pt x="694930" y="52546"/>
                    <a:pt x="695248" y="52864"/>
                  </a:cubicBezTo>
                  <a:lnTo>
                    <a:pt x="695248" y="52864"/>
                  </a:lnTo>
                  <a:cubicBezTo>
                    <a:pt x="695724" y="53419"/>
                    <a:pt x="696358" y="53896"/>
                    <a:pt x="696993" y="54451"/>
                  </a:cubicBezTo>
                  <a:cubicBezTo>
                    <a:pt x="697310" y="54769"/>
                    <a:pt x="697627" y="55086"/>
                    <a:pt x="697944" y="55404"/>
                  </a:cubicBezTo>
                  <a:cubicBezTo>
                    <a:pt x="698659" y="56039"/>
                    <a:pt x="699372" y="56753"/>
                    <a:pt x="700086" y="57388"/>
                  </a:cubicBezTo>
                  <a:cubicBezTo>
                    <a:pt x="700166" y="57388"/>
                    <a:pt x="700245" y="57547"/>
                    <a:pt x="700324" y="57547"/>
                  </a:cubicBezTo>
                  <a:cubicBezTo>
                    <a:pt x="700483" y="57706"/>
                    <a:pt x="700642" y="57785"/>
                    <a:pt x="700800" y="57944"/>
                  </a:cubicBezTo>
                  <a:cubicBezTo>
                    <a:pt x="700879" y="58023"/>
                    <a:pt x="701038" y="58103"/>
                    <a:pt x="701117" y="58182"/>
                  </a:cubicBezTo>
                  <a:cubicBezTo>
                    <a:pt x="701355" y="58341"/>
                    <a:pt x="701514" y="58420"/>
                    <a:pt x="701673" y="58579"/>
                  </a:cubicBezTo>
                  <a:cubicBezTo>
                    <a:pt x="701831" y="58658"/>
                    <a:pt x="701990" y="58817"/>
                    <a:pt x="702149" y="58817"/>
                  </a:cubicBezTo>
                  <a:cubicBezTo>
                    <a:pt x="704369" y="59531"/>
                    <a:pt x="706511" y="58817"/>
                    <a:pt x="708018" y="58817"/>
                  </a:cubicBezTo>
                  <a:cubicBezTo>
                    <a:pt x="716109" y="59531"/>
                    <a:pt x="723407" y="69136"/>
                    <a:pt x="729276" y="73501"/>
                  </a:cubicBezTo>
                  <a:cubicBezTo>
                    <a:pt x="732925" y="75724"/>
                    <a:pt x="736574" y="76438"/>
                    <a:pt x="740302" y="77946"/>
                  </a:cubicBezTo>
                  <a:cubicBezTo>
                    <a:pt x="741095" y="78343"/>
                    <a:pt x="741967" y="78899"/>
                    <a:pt x="742840" y="79613"/>
                  </a:cubicBezTo>
                  <a:cubicBezTo>
                    <a:pt x="744030" y="80486"/>
                    <a:pt x="745379" y="81598"/>
                    <a:pt x="746568" y="82788"/>
                  </a:cubicBezTo>
                  <a:cubicBezTo>
                    <a:pt x="746806" y="82947"/>
                    <a:pt x="746965" y="83185"/>
                    <a:pt x="747124" y="83344"/>
                  </a:cubicBezTo>
                  <a:cubicBezTo>
                    <a:pt x="747520" y="83741"/>
                    <a:pt x="747838" y="84138"/>
                    <a:pt x="748234" y="84534"/>
                  </a:cubicBezTo>
                  <a:lnTo>
                    <a:pt x="748234" y="84534"/>
                  </a:lnTo>
                  <a:cubicBezTo>
                    <a:pt x="749186" y="85566"/>
                    <a:pt x="749900" y="86598"/>
                    <a:pt x="750534" y="87551"/>
                  </a:cubicBezTo>
                  <a:cubicBezTo>
                    <a:pt x="751090" y="88741"/>
                    <a:pt x="751407" y="89614"/>
                    <a:pt x="751565" y="90488"/>
                  </a:cubicBezTo>
                  <a:cubicBezTo>
                    <a:pt x="751962" y="92869"/>
                    <a:pt x="750693" y="94377"/>
                    <a:pt x="749027" y="97155"/>
                  </a:cubicBezTo>
                  <a:cubicBezTo>
                    <a:pt x="748631" y="97869"/>
                    <a:pt x="748314" y="98584"/>
                    <a:pt x="748155" y="99378"/>
                  </a:cubicBezTo>
                  <a:cubicBezTo>
                    <a:pt x="748075" y="99695"/>
                    <a:pt x="747996" y="100013"/>
                    <a:pt x="747996" y="100330"/>
                  </a:cubicBezTo>
                  <a:cubicBezTo>
                    <a:pt x="747996" y="100568"/>
                    <a:pt x="747996" y="100886"/>
                    <a:pt x="747996" y="101124"/>
                  </a:cubicBezTo>
                  <a:cubicBezTo>
                    <a:pt x="747996" y="101362"/>
                    <a:pt x="747996" y="101600"/>
                    <a:pt x="747996" y="101838"/>
                  </a:cubicBezTo>
                  <a:cubicBezTo>
                    <a:pt x="747996" y="102791"/>
                    <a:pt x="748075" y="103664"/>
                    <a:pt x="748234" y="104616"/>
                  </a:cubicBezTo>
                  <a:lnTo>
                    <a:pt x="748234" y="104616"/>
                  </a:lnTo>
                  <a:cubicBezTo>
                    <a:pt x="748314" y="105331"/>
                    <a:pt x="748472" y="105966"/>
                    <a:pt x="748551" y="106601"/>
                  </a:cubicBezTo>
                  <a:cubicBezTo>
                    <a:pt x="748710" y="107553"/>
                    <a:pt x="748948" y="108585"/>
                    <a:pt x="749107" y="109617"/>
                  </a:cubicBezTo>
                  <a:lnTo>
                    <a:pt x="751328" y="120650"/>
                  </a:lnTo>
                  <a:cubicBezTo>
                    <a:pt x="751486" y="121523"/>
                    <a:pt x="751407" y="122396"/>
                    <a:pt x="751248" y="123111"/>
                  </a:cubicBezTo>
                  <a:cubicBezTo>
                    <a:pt x="750852" y="124778"/>
                    <a:pt x="749821" y="126048"/>
                    <a:pt x="748472" y="127318"/>
                  </a:cubicBezTo>
                  <a:cubicBezTo>
                    <a:pt x="747838" y="127953"/>
                    <a:pt x="747124" y="128588"/>
                    <a:pt x="746489" y="129223"/>
                  </a:cubicBezTo>
                  <a:cubicBezTo>
                    <a:pt x="746092" y="129540"/>
                    <a:pt x="745775" y="129858"/>
                    <a:pt x="745458" y="130254"/>
                  </a:cubicBezTo>
                  <a:cubicBezTo>
                    <a:pt x="742206" y="133509"/>
                    <a:pt x="736018" y="141446"/>
                    <a:pt x="735225" y="147320"/>
                  </a:cubicBezTo>
                  <a:cubicBezTo>
                    <a:pt x="735146" y="148034"/>
                    <a:pt x="735067" y="148669"/>
                    <a:pt x="735225" y="149304"/>
                  </a:cubicBezTo>
                  <a:cubicBezTo>
                    <a:pt x="735384" y="150257"/>
                    <a:pt x="735701" y="151130"/>
                    <a:pt x="736098" y="151844"/>
                  </a:cubicBezTo>
                  <a:cubicBezTo>
                    <a:pt x="736257" y="152083"/>
                    <a:pt x="736415" y="152321"/>
                    <a:pt x="736574" y="152559"/>
                  </a:cubicBezTo>
                  <a:lnTo>
                    <a:pt x="736574" y="152559"/>
                  </a:lnTo>
                  <a:cubicBezTo>
                    <a:pt x="736574" y="152559"/>
                    <a:pt x="737129" y="153194"/>
                    <a:pt x="737367" y="153432"/>
                  </a:cubicBezTo>
                  <a:cubicBezTo>
                    <a:pt x="739430" y="155337"/>
                    <a:pt x="742602" y="155893"/>
                    <a:pt x="745537" y="155893"/>
                  </a:cubicBezTo>
                  <a:cubicBezTo>
                    <a:pt x="747996" y="155893"/>
                    <a:pt x="749900" y="155893"/>
                    <a:pt x="752200" y="156369"/>
                  </a:cubicBezTo>
                  <a:lnTo>
                    <a:pt x="752200" y="156369"/>
                  </a:lnTo>
                  <a:cubicBezTo>
                    <a:pt x="757435" y="167640"/>
                    <a:pt x="772586" y="176927"/>
                    <a:pt x="783056" y="178514"/>
                  </a:cubicBezTo>
                  <a:cubicBezTo>
                    <a:pt x="798127" y="180737"/>
                    <a:pt x="810343" y="175181"/>
                    <a:pt x="826127" y="181293"/>
                  </a:cubicBezTo>
                  <a:cubicBezTo>
                    <a:pt x="838025" y="185896"/>
                    <a:pt x="855476" y="189548"/>
                    <a:pt x="865470" y="197088"/>
                  </a:cubicBezTo>
                  <a:cubicBezTo>
                    <a:pt x="883952" y="210899"/>
                    <a:pt x="865867" y="220980"/>
                    <a:pt x="862059" y="235029"/>
                  </a:cubicBezTo>
                  <a:cubicBezTo>
                    <a:pt x="844212" y="232172"/>
                    <a:pt x="853731" y="259080"/>
                    <a:pt x="862694" y="263525"/>
                  </a:cubicBezTo>
                  <a:cubicBezTo>
                    <a:pt x="872371" y="268288"/>
                    <a:pt x="891012" y="258286"/>
                    <a:pt x="887204" y="280114"/>
                  </a:cubicBezTo>
                  <a:cubicBezTo>
                    <a:pt x="883397" y="301942"/>
                    <a:pt x="873244" y="269161"/>
                    <a:pt x="861980" y="282020"/>
                  </a:cubicBezTo>
                  <a:cubicBezTo>
                    <a:pt x="849844" y="295831"/>
                    <a:pt x="870626" y="304244"/>
                    <a:pt x="877924" y="311706"/>
                  </a:cubicBezTo>
                  <a:cubicBezTo>
                    <a:pt x="886014" y="319961"/>
                    <a:pt x="899103" y="332819"/>
                    <a:pt x="897754" y="345361"/>
                  </a:cubicBezTo>
                  <a:cubicBezTo>
                    <a:pt x="906321" y="344884"/>
                    <a:pt x="910842" y="351711"/>
                    <a:pt x="916712" y="352266"/>
                  </a:cubicBezTo>
                  <a:cubicBezTo>
                    <a:pt x="921788" y="352743"/>
                    <a:pt x="922899" y="348456"/>
                    <a:pt x="928134" y="348377"/>
                  </a:cubicBezTo>
                  <a:cubicBezTo>
                    <a:pt x="938763" y="348139"/>
                    <a:pt x="947012" y="357743"/>
                    <a:pt x="949788" y="367348"/>
                  </a:cubicBezTo>
                  <a:cubicBezTo>
                    <a:pt x="951216" y="372189"/>
                    <a:pt x="949471" y="377270"/>
                    <a:pt x="952168" y="381556"/>
                  </a:cubicBezTo>
                  <a:cubicBezTo>
                    <a:pt x="954230" y="384889"/>
                    <a:pt x="960417" y="386318"/>
                    <a:pt x="963194" y="389731"/>
                  </a:cubicBezTo>
                  <a:cubicBezTo>
                    <a:pt x="968984" y="396954"/>
                    <a:pt x="968270" y="405924"/>
                    <a:pt x="968191" y="414655"/>
                  </a:cubicBezTo>
                  <a:close/>
                </a:path>
              </a:pathLst>
            </a:custGeom>
            <a:solidFill>
              <a:srgbClr val="B3B3B3"/>
            </a:solidFill>
            <a:ln w="6350" cap="flat">
              <a:solidFill>
                <a:srgbClr val="FFFFFF"/>
              </a:solidFill>
              <a:prstDash val="solid"/>
              <a:miter/>
            </a:ln>
          </p:spPr>
          <p:txBody>
            <a:bodyPr/>
            <a:lstStyle/>
            <a:p>
              <a:endParaRPr lang="en-US"/>
            </a:p>
          </p:txBody>
        </p:sp>
        <p:sp>
          <p:nvSpPr>
            <p:cNvPr id="1328" name="Freeform 1327">
              <a:extLst>
                <a:ext uri="{FF2B5EF4-FFF2-40B4-BE49-F238E27FC236}">
                  <a16:creationId xmlns:a16="http://schemas.microsoft.com/office/drawing/2014/main" id="{9C28BA65-2F15-03C1-B59C-BF1339D84E2D}"/>
                </a:ext>
              </a:extLst>
            </p:cNvPr>
            <p:cNvSpPr/>
            <p:nvPr/>
          </p:nvSpPr>
          <p:spPr>
            <a:xfrm>
              <a:off x="5603956" y="1036588"/>
              <a:ext cx="14674" cy="3690"/>
            </a:xfrm>
            <a:custGeom>
              <a:avLst/>
              <a:gdLst>
                <a:gd name="csX0" fmla="*/ 7853 w 14674"/>
                <a:gd name="csY0" fmla="*/ 39 h 3690"/>
                <a:gd name="csX1" fmla="*/ 14674 w 14674"/>
                <a:gd name="csY1" fmla="*/ 3690 h 3690"/>
                <a:gd name="csX2" fmla="*/ 7773 w 14674"/>
                <a:gd name="csY2" fmla="*/ 39 h 3690"/>
                <a:gd name="csX3" fmla="*/ 0 w 14674"/>
                <a:gd name="csY3" fmla="*/ 2182 h 3690"/>
                <a:gd name="csX4" fmla="*/ 0 w 14674"/>
                <a:gd name="csY4" fmla="*/ 2182 h 3690"/>
                <a:gd name="csX5" fmla="*/ 0 w 14674"/>
                <a:gd name="csY5" fmla="*/ 2182 h 3690"/>
                <a:gd name="csX6" fmla="*/ 7773 w 14674"/>
                <a:gd name="csY6" fmla="*/ 39 h 369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674" h="3690">
                  <a:moveTo>
                    <a:pt x="7853" y="39"/>
                  </a:moveTo>
                  <a:cubicBezTo>
                    <a:pt x="10629" y="198"/>
                    <a:pt x="12850" y="1626"/>
                    <a:pt x="14674" y="3690"/>
                  </a:cubicBezTo>
                  <a:cubicBezTo>
                    <a:pt x="12771" y="1626"/>
                    <a:pt x="10629" y="277"/>
                    <a:pt x="7773" y="39"/>
                  </a:cubicBezTo>
                  <a:cubicBezTo>
                    <a:pt x="4838" y="-120"/>
                    <a:pt x="2300" y="674"/>
                    <a:pt x="0" y="2182"/>
                  </a:cubicBezTo>
                  <a:lnTo>
                    <a:pt x="0" y="2182"/>
                  </a:lnTo>
                  <a:cubicBezTo>
                    <a:pt x="0" y="2182"/>
                    <a:pt x="0" y="2182"/>
                    <a:pt x="0" y="2182"/>
                  </a:cubicBezTo>
                  <a:cubicBezTo>
                    <a:pt x="2300" y="674"/>
                    <a:pt x="4838" y="-199"/>
                    <a:pt x="7773" y="39"/>
                  </a:cubicBezTo>
                  <a:close/>
                </a:path>
              </a:pathLst>
            </a:custGeom>
            <a:solidFill>
              <a:srgbClr val="B3B3B3"/>
            </a:solidFill>
            <a:ln w="6350" cap="flat">
              <a:solidFill>
                <a:srgbClr val="FFFFFF"/>
              </a:solidFill>
              <a:prstDash val="solid"/>
              <a:miter/>
            </a:ln>
          </p:spPr>
          <p:txBody>
            <a:bodyPr/>
            <a:lstStyle/>
            <a:p>
              <a:endParaRPr lang="en-US"/>
            </a:p>
          </p:txBody>
        </p:sp>
        <p:sp>
          <p:nvSpPr>
            <p:cNvPr id="1329" name="Freeform 1328">
              <a:extLst>
                <a:ext uri="{FF2B5EF4-FFF2-40B4-BE49-F238E27FC236}">
                  <a16:creationId xmlns:a16="http://schemas.microsoft.com/office/drawing/2014/main" id="{B6901D70-2E00-F71D-C42D-2CB9CB34AA43}"/>
                </a:ext>
              </a:extLst>
            </p:cNvPr>
            <p:cNvSpPr/>
            <p:nvPr/>
          </p:nvSpPr>
          <p:spPr>
            <a:xfrm>
              <a:off x="5621803" y="1044565"/>
              <a:ext cx="12056" cy="17779"/>
            </a:xfrm>
            <a:custGeom>
              <a:avLst/>
              <a:gdLst>
                <a:gd name="csX0" fmla="*/ 10391 w 12056"/>
                <a:gd name="csY0" fmla="*/ 15637 h 17779"/>
                <a:gd name="csX1" fmla="*/ 12056 w 12056"/>
                <a:gd name="csY1" fmla="*/ 17780 h 17779"/>
                <a:gd name="csX2" fmla="*/ 10391 w 12056"/>
                <a:gd name="csY2" fmla="*/ 15637 h 17779"/>
                <a:gd name="csX3" fmla="*/ 0 w 12056"/>
                <a:gd name="csY3" fmla="*/ 0 h 17779"/>
                <a:gd name="csX4" fmla="*/ 10470 w 12056"/>
                <a:gd name="csY4" fmla="*/ 15637 h 17779"/>
              </a:gdLst>
              <a:ahLst/>
              <a:cxnLst>
                <a:cxn ang="0">
                  <a:pos x="csX0" y="csY0"/>
                </a:cxn>
                <a:cxn ang="0">
                  <a:pos x="csX1" y="csY1"/>
                </a:cxn>
                <a:cxn ang="0">
                  <a:pos x="csX2" y="csY2"/>
                </a:cxn>
                <a:cxn ang="0">
                  <a:pos x="csX3" y="csY3"/>
                </a:cxn>
                <a:cxn ang="0">
                  <a:pos x="csX4" y="csY4"/>
                </a:cxn>
              </a:cxnLst>
              <a:rect l="l" t="t" r="r" b="b"/>
              <a:pathLst>
                <a:path w="12056" h="17779">
                  <a:moveTo>
                    <a:pt x="10391" y="15637"/>
                  </a:moveTo>
                  <a:cubicBezTo>
                    <a:pt x="11501" y="16748"/>
                    <a:pt x="11898" y="17304"/>
                    <a:pt x="12056" y="17780"/>
                  </a:cubicBezTo>
                  <a:cubicBezTo>
                    <a:pt x="11898" y="17304"/>
                    <a:pt x="11501" y="16748"/>
                    <a:pt x="10391" y="15637"/>
                  </a:cubicBezTo>
                  <a:cubicBezTo>
                    <a:pt x="5790" y="12224"/>
                    <a:pt x="3173" y="5397"/>
                    <a:pt x="0" y="0"/>
                  </a:cubicBezTo>
                  <a:cubicBezTo>
                    <a:pt x="3252" y="5397"/>
                    <a:pt x="5870" y="12144"/>
                    <a:pt x="10470" y="15637"/>
                  </a:cubicBezTo>
                  <a:close/>
                </a:path>
              </a:pathLst>
            </a:custGeom>
            <a:solidFill>
              <a:srgbClr val="B3B3B3"/>
            </a:solidFill>
            <a:ln w="6350" cap="flat">
              <a:solidFill>
                <a:srgbClr val="FFFFFF"/>
              </a:solidFill>
              <a:prstDash val="solid"/>
              <a:miter/>
            </a:ln>
          </p:spPr>
          <p:txBody>
            <a:bodyPr/>
            <a:lstStyle/>
            <a:p>
              <a:endParaRPr lang="en-US"/>
            </a:p>
          </p:txBody>
        </p:sp>
        <p:sp>
          <p:nvSpPr>
            <p:cNvPr id="1330" name="Freeform 1329">
              <a:extLst>
                <a:ext uri="{FF2B5EF4-FFF2-40B4-BE49-F238E27FC236}">
                  <a16:creationId xmlns:a16="http://schemas.microsoft.com/office/drawing/2014/main" id="{98AA7BA8-D084-59E6-DA57-0D78CA12C60F}"/>
                </a:ext>
              </a:extLst>
            </p:cNvPr>
            <p:cNvSpPr/>
            <p:nvPr/>
          </p:nvSpPr>
          <p:spPr>
            <a:xfrm>
              <a:off x="5633780" y="1063535"/>
              <a:ext cx="22130" cy="11916"/>
            </a:xfrm>
            <a:custGeom>
              <a:avLst/>
              <a:gdLst>
                <a:gd name="csX0" fmla="*/ 16975 w 22130"/>
                <a:gd name="csY0" fmla="*/ 11351 h 11916"/>
                <a:gd name="csX1" fmla="*/ 22131 w 22130"/>
                <a:gd name="csY1" fmla="*/ 8890 h 11916"/>
                <a:gd name="csX2" fmla="*/ 16975 w 22130"/>
                <a:gd name="csY2" fmla="*/ 11351 h 11916"/>
                <a:gd name="csX3" fmla="*/ 3252 w 22130"/>
                <a:gd name="csY3" fmla="*/ 9366 h 11916"/>
                <a:gd name="csX4" fmla="*/ 318 w 22130"/>
                <a:gd name="csY4" fmla="*/ 2540 h 11916"/>
                <a:gd name="csX5" fmla="*/ 0 w 22130"/>
                <a:gd name="csY5" fmla="*/ 0 h 11916"/>
                <a:gd name="csX6" fmla="*/ 318 w 22130"/>
                <a:gd name="csY6" fmla="*/ 2461 h 11916"/>
                <a:gd name="csX7" fmla="*/ 3252 w 22130"/>
                <a:gd name="csY7" fmla="*/ 9287 h 11916"/>
                <a:gd name="csX8" fmla="*/ 16975 w 22130"/>
                <a:gd name="csY8" fmla="*/ 11271 h 119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130" h="11916">
                  <a:moveTo>
                    <a:pt x="16975" y="11351"/>
                  </a:moveTo>
                  <a:cubicBezTo>
                    <a:pt x="18799" y="10636"/>
                    <a:pt x="20465" y="9763"/>
                    <a:pt x="22131" y="8890"/>
                  </a:cubicBezTo>
                  <a:cubicBezTo>
                    <a:pt x="20465" y="9763"/>
                    <a:pt x="18799" y="10636"/>
                    <a:pt x="16975" y="11351"/>
                  </a:cubicBezTo>
                  <a:cubicBezTo>
                    <a:pt x="13009" y="12303"/>
                    <a:pt x="6187" y="12303"/>
                    <a:pt x="3252" y="9366"/>
                  </a:cubicBezTo>
                  <a:cubicBezTo>
                    <a:pt x="1269" y="7382"/>
                    <a:pt x="318" y="4445"/>
                    <a:pt x="318" y="2540"/>
                  </a:cubicBezTo>
                  <a:cubicBezTo>
                    <a:pt x="0" y="1270"/>
                    <a:pt x="0" y="555"/>
                    <a:pt x="0" y="0"/>
                  </a:cubicBezTo>
                  <a:cubicBezTo>
                    <a:pt x="0" y="555"/>
                    <a:pt x="0" y="1270"/>
                    <a:pt x="318" y="2461"/>
                  </a:cubicBezTo>
                  <a:cubicBezTo>
                    <a:pt x="318" y="4366"/>
                    <a:pt x="1269" y="7382"/>
                    <a:pt x="3252" y="9287"/>
                  </a:cubicBezTo>
                  <a:cubicBezTo>
                    <a:pt x="6187" y="12224"/>
                    <a:pt x="13009" y="12224"/>
                    <a:pt x="16975" y="11271"/>
                  </a:cubicBezTo>
                  <a:close/>
                </a:path>
              </a:pathLst>
            </a:custGeom>
            <a:solidFill>
              <a:srgbClr val="B3B3B3"/>
            </a:solidFill>
            <a:ln w="6350" cap="flat">
              <a:solidFill>
                <a:srgbClr val="FFFFFF"/>
              </a:solidFill>
              <a:prstDash val="solid"/>
              <a:miter/>
            </a:ln>
          </p:spPr>
          <p:txBody>
            <a:bodyPr/>
            <a:lstStyle/>
            <a:p>
              <a:endParaRPr lang="en-US"/>
            </a:p>
          </p:txBody>
        </p:sp>
        <p:sp>
          <p:nvSpPr>
            <p:cNvPr id="1331" name="Freeform 1330">
              <a:extLst>
                <a:ext uri="{FF2B5EF4-FFF2-40B4-BE49-F238E27FC236}">
                  <a16:creationId xmlns:a16="http://schemas.microsoft.com/office/drawing/2014/main" id="{BF62BF5D-D64E-2557-C2ED-9F8CD4DC1980}"/>
                </a:ext>
              </a:extLst>
            </p:cNvPr>
            <p:cNvSpPr/>
            <p:nvPr/>
          </p:nvSpPr>
          <p:spPr>
            <a:xfrm>
              <a:off x="5658529" y="1047184"/>
              <a:ext cx="73926" cy="23891"/>
            </a:xfrm>
            <a:custGeom>
              <a:avLst/>
              <a:gdLst>
                <a:gd name="csX0" fmla="*/ 64726 w 73926"/>
                <a:gd name="csY0" fmla="*/ 5080 h 23891"/>
                <a:gd name="csX1" fmla="*/ 73927 w 73926"/>
                <a:gd name="csY1" fmla="*/ 0 h 23891"/>
                <a:gd name="csX2" fmla="*/ 64726 w 73926"/>
                <a:gd name="csY2" fmla="*/ 5080 h 23891"/>
                <a:gd name="csX3" fmla="*/ 48068 w 73926"/>
                <a:gd name="csY3" fmla="*/ 15875 h 23891"/>
                <a:gd name="csX4" fmla="*/ 35377 w 73926"/>
                <a:gd name="csY4" fmla="*/ 16827 h 23891"/>
                <a:gd name="csX5" fmla="*/ 20703 w 73926"/>
                <a:gd name="csY5" fmla="*/ 19764 h 23891"/>
                <a:gd name="csX6" fmla="*/ 6028 w 73926"/>
                <a:gd name="csY6" fmla="*/ 21749 h 23891"/>
                <a:gd name="csX7" fmla="*/ 0 w 73926"/>
                <a:gd name="csY7" fmla="*/ 23892 h 23891"/>
                <a:gd name="csX8" fmla="*/ 6028 w 73926"/>
                <a:gd name="csY8" fmla="*/ 21749 h 23891"/>
                <a:gd name="csX9" fmla="*/ 20703 w 73926"/>
                <a:gd name="csY9" fmla="*/ 19764 h 23891"/>
                <a:gd name="csX10" fmla="*/ 35377 w 73926"/>
                <a:gd name="csY10" fmla="*/ 16827 h 23891"/>
                <a:gd name="csX11" fmla="*/ 48147 w 73926"/>
                <a:gd name="csY11" fmla="*/ 15875 h 23891"/>
                <a:gd name="csX12" fmla="*/ 64805 w 73926"/>
                <a:gd name="csY12" fmla="*/ 5080 h 238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3926" h="23891">
                  <a:moveTo>
                    <a:pt x="64726" y="5080"/>
                  </a:moveTo>
                  <a:cubicBezTo>
                    <a:pt x="67819" y="3254"/>
                    <a:pt x="70834" y="1825"/>
                    <a:pt x="73927" y="0"/>
                  </a:cubicBezTo>
                  <a:cubicBezTo>
                    <a:pt x="70834" y="1825"/>
                    <a:pt x="67819" y="3254"/>
                    <a:pt x="64726" y="5080"/>
                  </a:cubicBezTo>
                  <a:cubicBezTo>
                    <a:pt x="58856" y="8017"/>
                    <a:pt x="53938" y="12938"/>
                    <a:pt x="48068" y="15875"/>
                  </a:cubicBezTo>
                  <a:cubicBezTo>
                    <a:pt x="44181" y="17780"/>
                    <a:pt x="40215" y="16827"/>
                    <a:pt x="35377" y="16827"/>
                  </a:cubicBezTo>
                  <a:cubicBezTo>
                    <a:pt x="30538" y="16827"/>
                    <a:pt x="25620" y="18812"/>
                    <a:pt x="20703" y="19764"/>
                  </a:cubicBezTo>
                  <a:cubicBezTo>
                    <a:pt x="15785" y="20717"/>
                    <a:pt x="10867" y="20717"/>
                    <a:pt x="6028" y="21749"/>
                  </a:cubicBezTo>
                  <a:cubicBezTo>
                    <a:pt x="3887" y="22145"/>
                    <a:pt x="1983" y="23019"/>
                    <a:pt x="0" y="23892"/>
                  </a:cubicBezTo>
                  <a:cubicBezTo>
                    <a:pt x="1904" y="22939"/>
                    <a:pt x="3887" y="22145"/>
                    <a:pt x="6028" y="21749"/>
                  </a:cubicBezTo>
                  <a:cubicBezTo>
                    <a:pt x="10946" y="20717"/>
                    <a:pt x="15785" y="20717"/>
                    <a:pt x="20703" y="19764"/>
                  </a:cubicBezTo>
                  <a:cubicBezTo>
                    <a:pt x="25620" y="18812"/>
                    <a:pt x="30459" y="16827"/>
                    <a:pt x="35377" y="16827"/>
                  </a:cubicBezTo>
                  <a:cubicBezTo>
                    <a:pt x="40295" y="16827"/>
                    <a:pt x="44181" y="17859"/>
                    <a:pt x="48147" y="15875"/>
                  </a:cubicBezTo>
                  <a:cubicBezTo>
                    <a:pt x="54018" y="12938"/>
                    <a:pt x="58935" y="8017"/>
                    <a:pt x="64805" y="5080"/>
                  </a:cubicBezTo>
                  <a:close/>
                </a:path>
              </a:pathLst>
            </a:custGeom>
            <a:solidFill>
              <a:srgbClr val="B3B3B3"/>
            </a:solidFill>
            <a:ln w="6350" cap="flat">
              <a:solidFill>
                <a:srgbClr val="FFFFFF"/>
              </a:solidFill>
              <a:prstDash val="solid"/>
              <a:miter/>
            </a:ln>
          </p:spPr>
          <p:txBody>
            <a:bodyPr/>
            <a:lstStyle/>
            <a:p>
              <a:endParaRPr lang="en-US"/>
            </a:p>
          </p:txBody>
        </p:sp>
        <p:sp>
          <p:nvSpPr>
            <p:cNvPr id="1332" name="Freeform 1331">
              <a:extLst>
                <a:ext uri="{FF2B5EF4-FFF2-40B4-BE49-F238E27FC236}">
                  <a16:creationId xmlns:a16="http://schemas.microsoft.com/office/drawing/2014/main" id="{6A232BA1-28A3-AB16-BE03-4F5D67BA6B58}"/>
                </a:ext>
              </a:extLst>
            </p:cNvPr>
            <p:cNvSpPr/>
            <p:nvPr/>
          </p:nvSpPr>
          <p:spPr>
            <a:xfrm>
              <a:off x="5732455" y="1044962"/>
              <a:ext cx="3648" cy="2301"/>
            </a:xfrm>
            <a:custGeom>
              <a:avLst/>
              <a:gdLst>
                <a:gd name="csX0" fmla="*/ 0 w 3648"/>
                <a:gd name="csY0" fmla="*/ 2302 h 2301"/>
                <a:gd name="csX1" fmla="*/ 3649 w 3648"/>
                <a:gd name="csY1" fmla="*/ 0 h 2301"/>
                <a:gd name="csX2" fmla="*/ 0 w 3648"/>
                <a:gd name="csY2" fmla="*/ 2302 h 2301"/>
              </a:gdLst>
              <a:ahLst/>
              <a:cxnLst>
                <a:cxn ang="0">
                  <a:pos x="csX0" y="csY0"/>
                </a:cxn>
                <a:cxn ang="0">
                  <a:pos x="csX1" y="csY1"/>
                </a:cxn>
                <a:cxn ang="0">
                  <a:pos x="csX2" y="csY2"/>
                </a:cxn>
              </a:cxnLst>
              <a:rect l="l" t="t" r="r" b="b"/>
              <a:pathLst>
                <a:path w="3648" h="2301">
                  <a:moveTo>
                    <a:pt x="0" y="2302"/>
                  </a:moveTo>
                  <a:cubicBezTo>
                    <a:pt x="1190" y="1587"/>
                    <a:pt x="2459" y="794"/>
                    <a:pt x="3649" y="0"/>
                  </a:cubicBezTo>
                  <a:cubicBezTo>
                    <a:pt x="2459" y="873"/>
                    <a:pt x="1269" y="1587"/>
                    <a:pt x="0" y="2302"/>
                  </a:cubicBezTo>
                  <a:close/>
                </a:path>
              </a:pathLst>
            </a:custGeom>
            <a:solidFill>
              <a:srgbClr val="B3B3B3"/>
            </a:solidFill>
            <a:ln w="6350" cap="flat">
              <a:solidFill>
                <a:srgbClr val="FFFFFF"/>
              </a:solidFill>
              <a:prstDash val="solid"/>
              <a:miter/>
            </a:ln>
          </p:spPr>
          <p:txBody>
            <a:bodyPr/>
            <a:lstStyle/>
            <a:p>
              <a:endParaRPr lang="en-US"/>
            </a:p>
          </p:txBody>
        </p:sp>
        <p:sp>
          <p:nvSpPr>
            <p:cNvPr id="1333" name="Freeform 1332">
              <a:extLst>
                <a:ext uri="{FF2B5EF4-FFF2-40B4-BE49-F238E27FC236}">
                  <a16:creationId xmlns:a16="http://schemas.microsoft.com/office/drawing/2014/main" id="{C6F7A716-AB5A-6CAB-9742-DE0E6868201F}"/>
                </a:ext>
              </a:extLst>
            </p:cNvPr>
            <p:cNvSpPr/>
            <p:nvPr/>
          </p:nvSpPr>
          <p:spPr>
            <a:xfrm>
              <a:off x="5736025" y="1042104"/>
              <a:ext cx="3331" cy="2778"/>
            </a:xfrm>
            <a:custGeom>
              <a:avLst/>
              <a:gdLst>
                <a:gd name="csX0" fmla="*/ 1904 w 3331"/>
                <a:gd name="csY0" fmla="*/ 1349 h 2778"/>
                <a:gd name="csX1" fmla="*/ 3332 w 3331"/>
                <a:gd name="csY1" fmla="*/ 0 h 2778"/>
                <a:gd name="csX2" fmla="*/ 1825 w 3331"/>
                <a:gd name="csY2" fmla="*/ 1429 h 2778"/>
                <a:gd name="csX3" fmla="*/ 0 w 3331"/>
                <a:gd name="csY3" fmla="*/ 2778 h 2778"/>
                <a:gd name="csX4" fmla="*/ 1825 w 3331"/>
                <a:gd name="csY4" fmla="*/ 1349 h 2778"/>
              </a:gdLst>
              <a:ahLst/>
              <a:cxnLst>
                <a:cxn ang="0">
                  <a:pos x="csX0" y="csY0"/>
                </a:cxn>
                <a:cxn ang="0">
                  <a:pos x="csX1" y="csY1"/>
                </a:cxn>
                <a:cxn ang="0">
                  <a:pos x="csX2" y="csY2"/>
                </a:cxn>
                <a:cxn ang="0">
                  <a:pos x="csX3" y="csY3"/>
                </a:cxn>
                <a:cxn ang="0">
                  <a:pos x="csX4" y="csY4"/>
                </a:cxn>
              </a:cxnLst>
              <a:rect l="l" t="t" r="r" b="b"/>
              <a:pathLst>
                <a:path w="3331" h="2778">
                  <a:moveTo>
                    <a:pt x="1904" y="1349"/>
                  </a:moveTo>
                  <a:cubicBezTo>
                    <a:pt x="2380" y="873"/>
                    <a:pt x="2855" y="397"/>
                    <a:pt x="3332" y="0"/>
                  </a:cubicBezTo>
                  <a:cubicBezTo>
                    <a:pt x="2855" y="476"/>
                    <a:pt x="2380" y="952"/>
                    <a:pt x="1825" y="1429"/>
                  </a:cubicBezTo>
                  <a:cubicBezTo>
                    <a:pt x="1190" y="1905"/>
                    <a:pt x="635" y="2381"/>
                    <a:pt x="0" y="2778"/>
                  </a:cubicBezTo>
                  <a:cubicBezTo>
                    <a:pt x="635" y="2302"/>
                    <a:pt x="1190" y="1905"/>
                    <a:pt x="1825" y="1349"/>
                  </a:cubicBezTo>
                  <a:close/>
                </a:path>
              </a:pathLst>
            </a:custGeom>
            <a:solidFill>
              <a:srgbClr val="B3B3B3"/>
            </a:solidFill>
            <a:ln w="6350" cap="flat">
              <a:solidFill>
                <a:srgbClr val="FFFFFF"/>
              </a:solidFill>
              <a:prstDash val="solid"/>
              <a:miter/>
            </a:ln>
          </p:spPr>
          <p:txBody>
            <a:bodyPr/>
            <a:lstStyle/>
            <a:p>
              <a:endParaRPr lang="en-US"/>
            </a:p>
          </p:txBody>
        </p:sp>
        <p:sp>
          <p:nvSpPr>
            <p:cNvPr id="1334" name="Freeform 1333">
              <a:extLst>
                <a:ext uri="{FF2B5EF4-FFF2-40B4-BE49-F238E27FC236}">
                  <a16:creationId xmlns:a16="http://schemas.microsoft.com/office/drawing/2014/main" id="{BEABA38D-8EE4-8E78-46DE-E008661A87B5}"/>
                </a:ext>
              </a:extLst>
            </p:cNvPr>
            <p:cNvSpPr/>
            <p:nvPr/>
          </p:nvSpPr>
          <p:spPr>
            <a:xfrm>
              <a:off x="5754190" y="1028769"/>
              <a:ext cx="5234" cy="2063"/>
            </a:xfrm>
            <a:custGeom>
              <a:avLst/>
              <a:gdLst>
                <a:gd name="csX0" fmla="*/ 0 w 5234"/>
                <a:gd name="csY0" fmla="*/ 2064 h 2063"/>
                <a:gd name="csX1" fmla="*/ 5235 w 5234"/>
                <a:gd name="csY1" fmla="*/ 0 h 2063"/>
                <a:gd name="csX2" fmla="*/ 0 w 5234"/>
                <a:gd name="csY2" fmla="*/ 2064 h 2063"/>
              </a:gdLst>
              <a:ahLst/>
              <a:cxnLst>
                <a:cxn ang="0">
                  <a:pos x="csX0" y="csY0"/>
                </a:cxn>
                <a:cxn ang="0">
                  <a:pos x="csX1" y="csY1"/>
                </a:cxn>
                <a:cxn ang="0">
                  <a:pos x="csX2" y="csY2"/>
                </a:cxn>
              </a:cxnLst>
              <a:rect l="l" t="t" r="r" b="b"/>
              <a:pathLst>
                <a:path w="5234" h="2063">
                  <a:moveTo>
                    <a:pt x="0" y="2064"/>
                  </a:moveTo>
                  <a:cubicBezTo>
                    <a:pt x="1745" y="1270"/>
                    <a:pt x="3411" y="635"/>
                    <a:pt x="5235" y="0"/>
                  </a:cubicBezTo>
                  <a:cubicBezTo>
                    <a:pt x="3411" y="635"/>
                    <a:pt x="1745" y="1270"/>
                    <a:pt x="0" y="2064"/>
                  </a:cubicBezTo>
                  <a:close/>
                </a:path>
              </a:pathLst>
            </a:custGeom>
            <a:solidFill>
              <a:srgbClr val="B3B3B3"/>
            </a:solidFill>
            <a:ln w="6350" cap="flat">
              <a:solidFill>
                <a:srgbClr val="FFFFFF"/>
              </a:solidFill>
              <a:prstDash val="solid"/>
              <a:miter/>
            </a:ln>
          </p:spPr>
          <p:txBody>
            <a:bodyPr/>
            <a:lstStyle/>
            <a:p>
              <a:endParaRPr lang="en-US"/>
            </a:p>
          </p:txBody>
        </p:sp>
        <p:sp>
          <p:nvSpPr>
            <p:cNvPr id="1335" name="Freeform 1334">
              <a:extLst>
                <a:ext uri="{FF2B5EF4-FFF2-40B4-BE49-F238E27FC236}">
                  <a16:creationId xmlns:a16="http://schemas.microsoft.com/office/drawing/2014/main" id="{3BD04B05-075E-D4A2-F685-B779DA6F99C4}"/>
                </a:ext>
              </a:extLst>
            </p:cNvPr>
            <p:cNvSpPr/>
            <p:nvPr/>
          </p:nvSpPr>
          <p:spPr>
            <a:xfrm>
              <a:off x="5768626" y="1023530"/>
              <a:ext cx="3173" cy="1904"/>
            </a:xfrm>
            <a:custGeom>
              <a:avLst/>
              <a:gdLst>
                <a:gd name="csX0" fmla="*/ 0 w 3173"/>
                <a:gd name="csY0" fmla="*/ 1905 h 1904"/>
                <a:gd name="csX1" fmla="*/ 3173 w 3173"/>
                <a:gd name="csY1" fmla="*/ 0 h 1904"/>
                <a:gd name="csX2" fmla="*/ 0 w 3173"/>
                <a:gd name="csY2" fmla="*/ 1905 h 1904"/>
              </a:gdLst>
              <a:ahLst/>
              <a:cxnLst>
                <a:cxn ang="0">
                  <a:pos x="csX0" y="csY0"/>
                </a:cxn>
                <a:cxn ang="0">
                  <a:pos x="csX1" y="csY1"/>
                </a:cxn>
                <a:cxn ang="0">
                  <a:pos x="csX2" y="csY2"/>
                </a:cxn>
              </a:cxnLst>
              <a:rect l="l" t="t" r="r" b="b"/>
              <a:pathLst>
                <a:path w="3173" h="1904">
                  <a:moveTo>
                    <a:pt x="0" y="1905"/>
                  </a:moveTo>
                  <a:cubicBezTo>
                    <a:pt x="1031" y="1349"/>
                    <a:pt x="2142" y="714"/>
                    <a:pt x="3173" y="0"/>
                  </a:cubicBezTo>
                  <a:cubicBezTo>
                    <a:pt x="2142" y="714"/>
                    <a:pt x="1031" y="1349"/>
                    <a:pt x="0" y="1905"/>
                  </a:cubicBezTo>
                  <a:close/>
                </a:path>
              </a:pathLst>
            </a:custGeom>
            <a:solidFill>
              <a:srgbClr val="B3B3B3"/>
            </a:solidFill>
            <a:ln w="6350" cap="flat">
              <a:solidFill>
                <a:srgbClr val="FFFFFF"/>
              </a:solidFill>
              <a:prstDash val="solid"/>
              <a:miter/>
            </a:ln>
          </p:spPr>
          <p:txBody>
            <a:bodyPr/>
            <a:lstStyle/>
            <a:p>
              <a:endParaRPr lang="en-US"/>
            </a:p>
          </p:txBody>
        </p:sp>
        <p:sp>
          <p:nvSpPr>
            <p:cNvPr id="1336" name="Freeform 1335">
              <a:extLst>
                <a:ext uri="{FF2B5EF4-FFF2-40B4-BE49-F238E27FC236}">
                  <a16:creationId xmlns:a16="http://schemas.microsoft.com/office/drawing/2014/main" id="{7D5287B8-96B8-F324-E7BE-E50F15C8FE0D}"/>
                </a:ext>
              </a:extLst>
            </p:cNvPr>
            <p:cNvSpPr/>
            <p:nvPr/>
          </p:nvSpPr>
          <p:spPr>
            <a:xfrm>
              <a:off x="5771878" y="1021228"/>
              <a:ext cx="3093" cy="2301"/>
            </a:xfrm>
            <a:custGeom>
              <a:avLst/>
              <a:gdLst>
                <a:gd name="csX0" fmla="*/ 0 w 3093"/>
                <a:gd name="csY0" fmla="*/ 2302 h 2301"/>
                <a:gd name="csX1" fmla="*/ 3094 w 3093"/>
                <a:gd name="csY1" fmla="*/ 0 h 2301"/>
                <a:gd name="csX2" fmla="*/ 0 w 3093"/>
                <a:gd name="csY2" fmla="*/ 2302 h 2301"/>
              </a:gdLst>
              <a:ahLst/>
              <a:cxnLst>
                <a:cxn ang="0">
                  <a:pos x="csX0" y="csY0"/>
                </a:cxn>
                <a:cxn ang="0">
                  <a:pos x="csX1" y="csY1"/>
                </a:cxn>
                <a:cxn ang="0">
                  <a:pos x="csX2" y="csY2"/>
                </a:cxn>
              </a:cxnLst>
              <a:rect l="l" t="t" r="r" b="b"/>
              <a:pathLst>
                <a:path w="3093" h="2301">
                  <a:moveTo>
                    <a:pt x="0" y="2302"/>
                  </a:moveTo>
                  <a:cubicBezTo>
                    <a:pt x="1031" y="1588"/>
                    <a:pt x="2062" y="794"/>
                    <a:pt x="3094" y="0"/>
                  </a:cubicBezTo>
                  <a:cubicBezTo>
                    <a:pt x="2142" y="873"/>
                    <a:pt x="1111" y="1588"/>
                    <a:pt x="0" y="2302"/>
                  </a:cubicBezTo>
                  <a:close/>
                </a:path>
              </a:pathLst>
            </a:custGeom>
            <a:solidFill>
              <a:srgbClr val="B3B3B3"/>
            </a:solidFill>
            <a:ln w="6350" cap="flat">
              <a:solidFill>
                <a:srgbClr val="FFFFFF"/>
              </a:solidFill>
              <a:prstDash val="solid"/>
              <a:miter/>
            </a:ln>
          </p:spPr>
          <p:txBody>
            <a:bodyPr/>
            <a:lstStyle/>
            <a:p>
              <a:endParaRPr lang="en-US"/>
            </a:p>
          </p:txBody>
        </p:sp>
        <p:sp>
          <p:nvSpPr>
            <p:cNvPr id="1337" name="Freeform 1336">
              <a:extLst>
                <a:ext uri="{FF2B5EF4-FFF2-40B4-BE49-F238E27FC236}">
                  <a16:creationId xmlns:a16="http://schemas.microsoft.com/office/drawing/2014/main" id="{1FE2AED3-2574-5112-83E0-78FEB58234DC}"/>
                </a:ext>
              </a:extLst>
            </p:cNvPr>
            <p:cNvSpPr/>
            <p:nvPr/>
          </p:nvSpPr>
          <p:spPr>
            <a:xfrm>
              <a:off x="5774892" y="1018688"/>
              <a:ext cx="2776" cy="2540"/>
            </a:xfrm>
            <a:custGeom>
              <a:avLst/>
              <a:gdLst>
                <a:gd name="csX0" fmla="*/ 0 w 2776"/>
                <a:gd name="csY0" fmla="*/ 2540 h 2540"/>
                <a:gd name="csX1" fmla="*/ 2776 w 2776"/>
                <a:gd name="csY1" fmla="*/ 0 h 2540"/>
                <a:gd name="csX2" fmla="*/ 0 w 2776"/>
                <a:gd name="csY2" fmla="*/ 2540 h 2540"/>
              </a:gdLst>
              <a:ahLst/>
              <a:cxnLst>
                <a:cxn ang="0">
                  <a:pos x="csX0" y="csY0"/>
                </a:cxn>
                <a:cxn ang="0">
                  <a:pos x="csX1" y="csY1"/>
                </a:cxn>
                <a:cxn ang="0">
                  <a:pos x="csX2" y="csY2"/>
                </a:cxn>
              </a:cxnLst>
              <a:rect l="l" t="t" r="r" b="b"/>
              <a:pathLst>
                <a:path w="2776" h="2540">
                  <a:moveTo>
                    <a:pt x="0" y="2540"/>
                  </a:moveTo>
                  <a:cubicBezTo>
                    <a:pt x="952" y="1746"/>
                    <a:pt x="1904" y="873"/>
                    <a:pt x="2776" y="0"/>
                  </a:cubicBezTo>
                  <a:cubicBezTo>
                    <a:pt x="1904" y="873"/>
                    <a:pt x="952" y="1746"/>
                    <a:pt x="0" y="2540"/>
                  </a:cubicBezTo>
                  <a:close/>
                </a:path>
              </a:pathLst>
            </a:custGeom>
            <a:solidFill>
              <a:srgbClr val="B3B3B3"/>
            </a:solidFill>
            <a:ln w="6350" cap="flat">
              <a:solidFill>
                <a:srgbClr val="FFFFFF"/>
              </a:solidFill>
              <a:prstDash val="solid"/>
              <a:miter/>
            </a:ln>
          </p:spPr>
          <p:txBody>
            <a:bodyPr/>
            <a:lstStyle/>
            <a:p>
              <a:endParaRPr lang="en-US"/>
            </a:p>
          </p:txBody>
        </p:sp>
        <p:sp>
          <p:nvSpPr>
            <p:cNvPr id="1338" name="Freeform 1337">
              <a:extLst>
                <a:ext uri="{FF2B5EF4-FFF2-40B4-BE49-F238E27FC236}">
                  <a16:creationId xmlns:a16="http://schemas.microsoft.com/office/drawing/2014/main" id="{40A0C27B-7E6A-AA05-2F34-61BCB62E51A6}"/>
                </a:ext>
              </a:extLst>
            </p:cNvPr>
            <p:cNvSpPr/>
            <p:nvPr/>
          </p:nvSpPr>
          <p:spPr>
            <a:xfrm>
              <a:off x="5780207" y="1013608"/>
              <a:ext cx="1983" cy="2381"/>
            </a:xfrm>
            <a:custGeom>
              <a:avLst/>
              <a:gdLst>
                <a:gd name="csX0" fmla="*/ 793 w 1983"/>
                <a:gd name="csY0" fmla="*/ 1429 h 2381"/>
                <a:gd name="csX1" fmla="*/ 1983 w 1983"/>
                <a:gd name="csY1" fmla="*/ 0 h 2381"/>
                <a:gd name="csX2" fmla="*/ 793 w 1983"/>
                <a:gd name="csY2" fmla="*/ 1508 h 2381"/>
                <a:gd name="csX3" fmla="*/ 0 w 1983"/>
                <a:gd name="csY3" fmla="*/ 2381 h 2381"/>
                <a:gd name="csX4" fmla="*/ 793 w 1983"/>
                <a:gd name="csY4" fmla="*/ 1429 h 2381"/>
              </a:gdLst>
              <a:ahLst/>
              <a:cxnLst>
                <a:cxn ang="0">
                  <a:pos x="csX0" y="csY0"/>
                </a:cxn>
                <a:cxn ang="0">
                  <a:pos x="csX1" y="csY1"/>
                </a:cxn>
                <a:cxn ang="0">
                  <a:pos x="csX2" y="csY2"/>
                </a:cxn>
                <a:cxn ang="0">
                  <a:pos x="csX3" y="csY3"/>
                </a:cxn>
                <a:cxn ang="0">
                  <a:pos x="csX4" y="csY4"/>
                </a:cxn>
              </a:cxnLst>
              <a:rect l="l" t="t" r="r" b="b"/>
              <a:pathLst>
                <a:path w="1983" h="2381">
                  <a:moveTo>
                    <a:pt x="793" y="1429"/>
                  </a:moveTo>
                  <a:cubicBezTo>
                    <a:pt x="1111" y="952"/>
                    <a:pt x="1507" y="476"/>
                    <a:pt x="1983" y="0"/>
                  </a:cubicBezTo>
                  <a:cubicBezTo>
                    <a:pt x="1587" y="476"/>
                    <a:pt x="1190" y="1032"/>
                    <a:pt x="793" y="1508"/>
                  </a:cubicBezTo>
                  <a:cubicBezTo>
                    <a:pt x="555" y="1826"/>
                    <a:pt x="317" y="2064"/>
                    <a:pt x="0" y="2381"/>
                  </a:cubicBezTo>
                  <a:cubicBezTo>
                    <a:pt x="238" y="2064"/>
                    <a:pt x="555" y="1746"/>
                    <a:pt x="793" y="1429"/>
                  </a:cubicBezTo>
                  <a:close/>
                </a:path>
              </a:pathLst>
            </a:custGeom>
            <a:solidFill>
              <a:srgbClr val="B3B3B3"/>
            </a:solidFill>
            <a:ln w="6350" cap="flat">
              <a:solidFill>
                <a:srgbClr val="FFFFFF"/>
              </a:solidFill>
              <a:prstDash val="solid"/>
              <a:miter/>
            </a:ln>
          </p:spPr>
          <p:txBody>
            <a:bodyPr/>
            <a:lstStyle/>
            <a:p>
              <a:endParaRPr lang="en-US"/>
            </a:p>
          </p:txBody>
        </p:sp>
        <p:sp>
          <p:nvSpPr>
            <p:cNvPr id="1339" name="Freeform 1338">
              <a:extLst>
                <a:ext uri="{FF2B5EF4-FFF2-40B4-BE49-F238E27FC236}">
                  <a16:creationId xmlns:a16="http://schemas.microsoft.com/office/drawing/2014/main" id="{3245276B-855F-F5DF-94BC-5536350EE166}"/>
                </a:ext>
              </a:extLst>
            </p:cNvPr>
            <p:cNvSpPr/>
            <p:nvPr/>
          </p:nvSpPr>
          <p:spPr>
            <a:xfrm>
              <a:off x="5790836" y="1001226"/>
              <a:ext cx="5155" cy="1251"/>
            </a:xfrm>
            <a:custGeom>
              <a:avLst/>
              <a:gdLst>
                <a:gd name="csX0" fmla="*/ 5156 w 5155"/>
                <a:gd name="csY0" fmla="*/ 0 h 1251"/>
                <a:gd name="csX1" fmla="*/ 0 w 5155"/>
                <a:gd name="csY1" fmla="*/ 1191 h 1251"/>
                <a:gd name="csX2" fmla="*/ 0 w 5155"/>
                <a:gd name="csY2" fmla="*/ 1191 h 1251"/>
                <a:gd name="csX3" fmla="*/ 5156 w 5155"/>
                <a:gd name="csY3" fmla="*/ 79 h 1251"/>
              </a:gdLst>
              <a:ahLst/>
              <a:cxnLst>
                <a:cxn ang="0">
                  <a:pos x="csX0" y="csY0"/>
                </a:cxn>
                <a:cxn ang="0">
                  <a:pos x="csX1" y="csY1"/>
                </a:cxn>
                <a:cxn ang="0">
                  <a:pos x="csX2" y="csY2"/>
                </a:cxn>
                <a:cxn ang="0">
                  <a:pos x="csX3" y="csY3"/>
                </a:cxn>
              </a:cxnLst>
              <a:rect l="l" t="t" r="r" b="b"/>
              <a:pathLst>
                <a:path w="5155" h="1251">
                  <a:moveTo>
                    <a:pt x="5156" y="0"/>
                  </a:moveTo>
                  <a:cubicBezTo>
                    <a:pt x="3728" y="952"/>
                    <a:pt x="1983" y="1429"/>
                    <a:pt x="0" y="1191"/>
                  </a:cubicBezTo>
                  <a:cubicBezTo>
                    <a:pt x="0" y="1191"/>
                    <a:pt x="0" y="1191"/>
                    <a:pt x="0" y="1191"/>
                  </a:cubicBezTo>
                  <a:cubicBezTo>
                    <a:pt x="1983" y="1429"/>
                    <a:pt x="3648" y="952"/>
                    <a:pt x="5156" y="79"/>
                  </a:cubicBezTo>
                  <a:close/>
                </a:path>
              </a:pathLst>
            </a:custGeom>
            <a:solidFill>
              <a:srgbClr val="B3B3B3"/>
            </a:solidFill>
            <a:ln w="6350" cap="flat">
              <a:solidFill>
                <a:srgbClr val="FFFFFF"/>
              </a:solidFill>
              <a:prstDash val="solid"/>
              <a:miter/>
            </a:ln>
          </p:spPr>
          <p:txBody>
            <a:bodyPr/>
            <a:lstStyle/>
            <a:p>
              <a:endParaRPr lang="en-US"/>
            </a:p>
          </p:txBody>
        </p:sp>
        <p:sp>
          <p:nvSpPr>
            <p:cNvPr id="1340" name="Freeform 1339">
              <a:extLst>
                <a:ext uri="{FF2B5EF4-FFF2-40B4-BE49-F238E27FC236}">
                  <a16:creationId xmlns:a16="http://schemas.microsoft.com/office/drawing/2014/main" id="{CB45F864-8FBE-2C67-6BB7-BE20AB0801DA}"/>
                </a:ext>
              </a:extLst>
            </p:cNvPr>
            <p:cNvSpPr/>
            <p:nvPr/>
          </p:nvSpPr>
          <p:spPr>
            <a:xfrm>
              <a:off x="5837079" y="910659"/>
              <a:ext cx="2062" cy="793"/>
            </a:xfrm>
            <a:custGeom>
              <a:avLst/>
              <a:gdLst>
                <a:gd name="csX0" fmla="*/ 0 w 2062"/>
                <a:gd name="csY0" fmla="*/ 794 h 793"/>
                <a:gd name="csX1" fmla="*/ 2062 w 2062"/>
                <a:gd name="csY1" fmla="*/ 0 h 793"/>
                <a:gd name="csX2" fmla="*/ 0 w 2062"/>
                <a:gd name="csY2" fmla="*/ 794 h 793"/>
              </a:gdLst>
              <a:ahLst/>
              <a:cxnLst>
                <a:cxn ang="0">
                  <a:pos x="csX0" y="csY0"/>
                </a:cxn>
                <a:cxn ang="0">
                  <a:pos x="csX1" y="csY1"/>
                </a:cxn>
                <a:cxn ang="0">
                  <a:pos x="csX2" y="csY2"/>
                </a:cxn>
              </a:cxnLst>
              <a:rect l="l" t="t" r="r" b="b"/>
              <a:pathLst>
                <a:path w="2062" h="793">
                  <a:moveTo>
                    <a:pt x="0" y="794"/>
                  </a:moveTo>
                  <a:cubicBezTo>
                    <a:pt x="714" y="476"/>
                    <a:pt x="1349" y="159"/>
                    <a:pt x="2062" y="0"/>
                  </a:cubicBezTo>
                  <a:cubicBezTo>
                    <a:pt x="1349" y="238"/>
                    <a:pt x="635" y="476"/>
                    <a:pt x="0" y="794"/>
                  </a:cubicBezTo>
                  <a:close/>
                </a:path>
              </a:pathLst>
            </a:custGeom>
            <a:solidFill>
              <a:srgbClr val="B3B3B3"/>
            </a:solidFill>
            <a:ln w="6350" cap="flat">
              <a:solidFill>
                <a:srgbClr val="FFFFFF"/>
              </a:solidFill>
              <a:prstDash val="solid"/>
              <a:miter/>
            </a:ln>
          </p:spPr>
          <p:txBody>
            <a:bodyPr/>
            <a:lstStyle/>
            <a:p>
              <a:endParaRPr lang="en-US"/>
            </a:p>
          </p:txBody>
        </p:sp>
        <p:sp>
          <p:nvSpPr>
            <p:cNvPr id="1341" name="Freeform 1340">
              <a:extLst>
                <a:ext uri="{FF2B5EF4-FFF2-40B4-BE49-F238E27FC236}">
                  <a16:creationId xmlns:a16="http://schemas.microsoft.com/office/drawing/2014/main" id="{7B42283E-883F-DCF6-6F4E-EF13B8771A42}"/>
                </a:ext>
              </a:extLst>
            </p:cNvPr>
            <p:cNvSpPr/>
            <p:nvPr/>
          </p:nvSpPr>
          <p:spPr>
            <a:xfrm>
              <a:off x="5839777" y="908913"/>
              <a:ext cx="4441" cy="1508"/>
            </a:xfrm>
            <a:custGeom>
              <a:avLst/>
              <a:gdLst>
                <a:gd name="csX0" fmla="*/ 0 w 4441"/>
                <a:gd name="csY0" fmla="*/ 1508 h 1508"/>
                <a:gd name="csX1" fmla="*/ 4442 w 4441"/>
                <a:gd name="csY1" fmla="*/ 0 h 1508"/>
                <a:gd name="csX2" fmla="*/ 0 w 4441"/>
                <a:gd name="csY2" fmla="*/ 1508 h 1508"/>
              </a:gdLst>
              <a:ahLst/>
              <a:cxnLst>
                <a:cxn ang="0">
                  <a:pos x="csX0" y="csY0"/>
                </a:cxn>
                <a:cxn ang="0">
                  <a:pos x="csX1" y="csY1"/>
                </a:cxn>
                <a:cxn ang="0">
                  <a:pos x="csX2" y="csY2"/>
                </a:cxn>
              </a:cxnLst>
              <a:rect l="l" t="t" r="r" b="b"/>
              <a:pathLst>
                <a:path w="4441" h="1508">
                  <a:moveTo>
                    <a:pt x="0" y="1508"/>
                  </a:moveTo>
                  <a:cubicBezTo>
                    <a:pt x="1348" y="1032"/>
                    <a:pt x="2776" y="635"/>
                    <a:pt x="4442" y="0"/>
                  </a:cubicBezTo>
                  <a:cubicBezTo>
                    <a:pt x="2776" y="714"/>
                    <a:pt x="1348" y="1032"/>
                    <a:pt x="0" y="1508"/>
                  </a:cubicBezTo>
                  <a:close/>
                </a:path>
              </a:pathLst>
            </a:custGeom>
            <a:solidFill>
              <a:srgbClr val="B3B3B3"/>
            </a:solidFill>
            <a:ln w="6350" cap="flat">
              <a:solidFill>
                <a:srgbClr val="FFFFFF"/>
              </a:solidFill>
              <a:prstDash val="solid"/>
              <a:miter/>
            </a:ln>
          </p:spPr>
          <p:txBody>
            <a:bodyPr/>
            <a:lstStyle/>
            <a:p>
              <a:endParaRPr lang="en-US"/>
            </a:p>
          </p:txBody>
        </p:sp>
        <p:sp>
          <p:nvSpPr>
            <p:cNvPr id="1342" name="Freeform 1341">
              <a:extLst>
                <a:ext uri="{FF2B5EF4-FFF2-40B4-BE49-F238E27FC236}">
                  <a16:creationId xmlns:a16="http://schemas.microsoft.com/office/drawing/2014/main" id="{7297ED23-778B-C537-3287-EC732469D803}"/>
                </a:ext>
              </a:extLst>
            </p:cNvPr>
            <p:cNvSpPr/>
            <p:nvPr/>
          </p:nvSpPr>
          <p:spPr>
            <a:xfrm>
              <a:off x="5886814" y="820886"/>
              <a:ext cx="5314" cy="1190"/>
            </a:xfrm>
            <a:custGeom>
              <a:avLst/>
              <a:gdLst>
                <a:gd name="csX0" fmla="*/ 0 w 5314"/>
                <a:gd name="csY0" fmla="*/ 1191 h 1190"/>
                <a:gd name="csX1" fmla="*/ 5314 w 5314"/>
                <a:gd name="csY1" fmla="*/ 0 h 1190"/>
                <a:gd name="csX2" fmla="*/ 0 w 5314"/>
                <a:gd name="csY2" fmla="*/ 1191 h 1190"/>
              </a:gdLst>
              <a:ahLst/>
              <a:cxnLst>
                <a:cxn ang="0">
                  <a:pos x="csX0" y="csY0"/>
                </a:cxn>
                <a:cxn ang="0">
                  <a:pos x="csX1" y="csY1"/>
                </a:cxn>
                <a:cxn ang="0">
                  <a:pos x="csX2" y="csY2"/>
                </a:cxn>
              </a:cxnLst>
              <a:rect l="l" t="t" r="r" b="b"/>
              <a:pathLst>
                <a:path w="5314" h="1190">
                  <a:moveTo>
                    <a:pt x="0" y="1191"/>
                  </a:moveTo>
                  <a:cubicBezTo>
                    <a:pt x="1745" y="714"/>
                    <a:pt x="3570" y="318"/>
                    <a:pt x="5314" y="0"/>
                  </a:cubicBezTo>
                  <a:cubicBezTo>
                    <a:pt x="3570" y="318"/>
                    <a:pt x="1666" y="714"/>
                    <a:pt x="0" y="1191"/>
                  </a:cubicBezTo>
                  <a:close/>
                </a:path>
              </a:pathLst>
            </a:custGeom>
            <a:solidFill>
              <a:srgbClr val="B3B3B3"/>
            </a:solidFill>
            <a:ln w="6350" cap="flat">
              <a:solidFill>
                <a:srgbClr val="FFFFFF"/>
              </a:solidFill>
              <a:prstDash val="solid"/>
              <a:miter/>
            </a:ln>
          </p:spPr>
          <p:txBody>
            <a:bodyPr/>
            <a:lstStyle/>
            <a:p>
              <a:endParaRPr lang="en-US"/>
            </a:p>
          </p:txBody>
        </p:sp>
        <p:sp>
          <p:nvSpPr>
            <p:cNvPr id="1343" name="Freeform 1342">
              <a:extLst>
                <a:ext uri="{FF2B5EF4-FFF2-40B4-BE49-F238E27FC236}">
                  <a16:creationId xmlns:a16="http://schemas.microsoft.com/office/drawing/2014/main" id="{FD778B69-8627-E9BB-14FC-473D0A3C8E2F}"/>
                </a:ext>
              </a:extLst>
            </p:cNvPr>
            <p:cNvSpPr/>
            <p:nvPr/>
          </p:nvSpPr>
          <p:spPr>
            <a:xfrm>
              <a:off x="5896174" y="820013"/>
              <a:ext cx="15150" cy="5000"/>
            </a:xfrm>
            <a:custGeom>
              <a:avLst/>
              <a:gdLst>
                <a:gd name="csX0" fmla="*/ 13088 w 15150"/>
                <a:gd name="csY0" fmla="*/ 5001 h 5000"/>
                <a:gd name="csX1" fmla="*/ 15151 w 15150"/>
                <a:gd name="csY1" fmla="*/ 5001 h 5000"/>
                <a:gd name="csX2" fmla="*/ 13009 w 15150"/>
                <a:gd name="csY2" fmla="*/ 5001 h 5000"/>
                <a:gd name="csX3" fmla="*/ 12057 w 15150"/>
                <a:gd name="csY3" fmla="*/ 5001 h 5000"/>
                <a:gd name="csX4" fmla="*/ 12057 w 15150"/>
                <a:gd name="csY4" fmla="*/ 3969 h 5000"/>
                <a:gd name="csX5" fmla="*/ 3252 w 15150"/>
                <a:gd name="csY5" fmla="*/ 79 h 5000"/>
                <a:gd name="csX6" fmla="*/ 0 w 15150"/>
                <a:gd name="csY6" fmla="*/ 238 h 5000"/>
                <a:gd name="csX7" fmla="*/ 3252 w 15150"/>
                <a:gd name="csY7" fmla="*/ 0 h 5000"/>
                <a:gd name="csX8" fmla="*/ 12057 w 15150"/>
                <a:gd name="csY8" fmla="*/ 3890 h 5000"/>
                <a:gd name="csX9" fmla="*/ 12057 w 15150"/>
                <a:gd name="csY9" fmla="*/ 4921 h 5000"/>
                <a:gd name="csX10" fmla="*/ 13009 w 15150"/>
                <a:gd name="csY10" fmla="*/ 4921 h 5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150" h="5000">
                  <a:moveTo>
                    <a:pt x="13088" y="5001"/>
                  </a:moveTo>
                  <a:cubicBezTo>
                    <a:pt x="13961" y="5001"/>
                    <a:pt x="14595" y="5001"/>
                    <a:pt x="15151" y="5001"/>
                  </a:cubicBezTo>
                  <a:cubicBezTo>
                    <a:pt x="14595" y="5001"/>
                    <a:pt x="13881" y="5001"/>
                    <a:pt x="13009" y="5001"/>
                  </a:cubicBezTo>
                  <a:lnTo>
                    <a:pt x="12057" y="5001"/>
                  </a:lnTo>
                  <a:lnTo>
                    <a:pt x="12057" y="3969"/>
                  </a:lnTo>
                  <a:cubicBezTo>
                    <a:pt x="9122" y="5001"/>
                    <a:pt x="6187" y="1032"/>
                    <a:pt x="3252" y="79"/>
                  </a:cubicBezTo>
                  <a:cubicBezTo>
                    <a:pt x="2301" y="79"/>
                    <a:pt x="1190" y="79"/>
                    <a:pt x="0" y="238"/>
                  </a:cubicBezTo>
                  <a:cubicBezTo>
                    <a:pt x="1269" y="79"/>
                    <a:pt x="2380" y="0"/>
                    <a:pt x="3252" y="0"/>
                  </a:cubicBezTo>
                  <a:cubicBezTo>
                    <a:pt x="6187" y="953"/>
                    <a:pt x="9122" y="4921"/>
                    <a:pt x="12057" y="3890"/>
                  </a:cubicBezTo>
                  <a:lnTo>
                    <a:pt x="12057" y="4921"/>
                  </a:lnTo>
                  <a:lnTo>
                    <a:pt x="13009" y="4921"/>
                  </a:lnTo>
                  <a:close/>
                </a:path>
              </a:pathLst>
            </a:custGeom>
            <a:solidFill>
              <a:srgbClr val="B3B3B3"/>
            </a:solidFill>
            <a:ln w="6350" cap="flat">
              <a:solidFill>
                <a:srgbClr val="FFFFFF"/>
              </a:solidFill>
              <a:prstDash val="solid"/>
              <a:miter/>
            </a:ln>
          </p:spPr>
          <p:txBody>
            <a:bodyPr/>
            <a:lstStyle/>
            <a:p>
              <a:endParaRPr lang="en-US"/>
            </a:p>
          </p:txBody>
        </p:sp>
        <p:sp>
          <p:nvSpPr>
            <p:cNvPr id="1344" name="Freeform 1343">
              <a:extLst>
                <a:ext uri="{FF2B5EF4-FFF2-40B4-BE49-F238E27FC236}">
                  <a16:creationId xmlns:a16="http://schemas.microsoft.com/office/drawing/2014/main" id="{782CDE25-4CA8-7211-DC6C-F45C3544C9EF}"/>
                </a:ext>
              </a:extLst>
            </p:cNvPr>
            <p:cNvSpPr/>
            <p:nvPr/>
          </p:nvSpPr>
          <p:spPr>
            <a:xfrm>
              <a:off x="5916163" y="821283"/>
              <a:ext cx="1110" cy="793"/>
            </a:xfrm>
            <a:custGeom>
              <a:avLst/>
              <a:gdLst>
                <a:gd name="csX0" fmla="*/ 0 w 1110"/>
                <a:gd name="csY0" fmla="*/ 794 h 793"/>
                <a:gd name="csX1" fmla="*/ 1111 w 1110"/>
                <a:gd name="csY1" fmla="*/ 0 h 793"/>
                <a:gd name="csX2" fmla="*/ 0 w 1110"/>
                <a:gd name="csY2" fmla="*/ 794 h 793"/>
                <a:gd name="csX3" fmla="*/ 0 w 1110"/>
                <a:gd name="csY3" fmla="*/ 794 h 793"/>
              </a:gdLst>
              <a:ahLst/>
              <a:cxnLst>
                <a:cxn ang="0">
                  <a:pos x="csX0" y="csY0"/>
                </a:cxn>
                <a:cxn ang="0">
                  <a:pos x="csX1" y="csY1"/>
                </a:cxn>
                <a:cxn ang="0">
                  <a:pos x="csX2" y="csY2"/>
                </a:cxn>
                <a:cxn ang="0">
                  <a:pos x="csX3" y="csY3"/>
                </a:cxn>
              </a:cxnLst>
              <a:rect l="l" t="t" r="r" b="b"/>
              <a:pathLst>
                <a:path w="1110" h="793">
                  <a:moveTo>
                    <a:pt x="0" y="794"/>
                  </a:moveTo>
                  <a:cubicBezTo>
                    <a:pt x="0" y="794"/>
                    <a:pt x="714" y="238"/>
                    <a:pt x="1111" y="0"/>
                  </a:cubicBezTo>
                  <a:cubicBezTo>
                    <a:pt x="793" y="318"/>
                    <a:pt x="397" y="556"/>
                    <a:pt x="0" y="794"/>
                  </a:cubicBezTo>
                  <a:lnTo>
                    <a:pt x="0" y="794"/>
                  </a:lnTo>
                  <a:close/>
                </a:path>
              </a:pathLst>
            </a:custGeom>
            <a:solidFill>
              <a:srgbClr val="B3B3B3"/>
            </a:solidFill>
            <a:ln w="6350" cap="flat">
              <a:solidFill>
                <a:srgbClr val="FFFFFF"/>
              </a:solidFill>
              <a:prstDash val="solid"/>
              <a:miter/>
            </a:ln>
          </p:spPr>
          <p:txBody>
            <a:bodyPr/>
            <a:lstStyle/>
            <a:p>
              <a:endParaRPr lang="en-US"/>
            </a:p>
          </p:txBody>
        </p:sp>
        <p:sp>
          <p:nvSpPr>
            <p:cNvPr id="1345" name="Freeform 1344">
              <a:extLst>
                <a:ext uri="{FF2B5EF4-FFF2-40B4-BE49-F238E27FC236}">
                  <a16:creationId xmlns:a16="http://schemas.microsoft.com/office/drawing/2014/main" id="{88C173FA-D8FD-7C55-F30A-C87911C33531}"/>
                </a:ext>
              </a:extLst>
            </p:cNvPr>
            <p:cNvSpPr/>
            <p:nvPr/>
          </p:nvSpPr>
          <p:spPr>
            <a:xfrm>
              <a:off x="5954078" y="755163"/>
              <a:ext cx="1745" cy="1428"/>
            </a:xfrm>
            <a:custGeom>
              <a:avLst/>
              <a:gdLst>
                <a:gd name="csX0" fmla="*/ 0 w 1745"/>
                <a:gd name="csY0" fmla="*/ 1429 h 1428"/>
                <a:gd name="csX1" fmla="*/ 1745 w 1745"/>
                <a:gd name="csY1" fmla="*/ 0 h 1428"/>
                <a:gd name="csX2" fmla="*/ 0 w 1745"/>
                <a:gd name="csY2" fmla="*/ 1429 h 1428"/>
              </a:gdLst>
              <a:ahLst/>
              <a:cxnLst>
                <a:cxn ang="0">
                  <a:pos x="csX0" y="csY0"/>
                </a:cxn>
                <a:cxn ang="0">
                  <a:pos x="csX1" y="csY1"/>
                </a:cxn>
                <a:cxn ang="0">
                  <a:pos x="csX2" y="csY2"/>
                </a:cxn>
              </a:cxnLst>
              <a:rect l="l" t="t" r="r" b="b"/>
              <a:pathLst>
                <a:path w="1745" h="1428">
                  <a:moveTo>
                    <a:pt x="0" y="1429"/>
                  </a:moveTo>
                  <a:cubicBezTo>
                    <a:pt x="555" y="873"/>
                    <a:pt x="1111" y="397"/>
                    <a:pt x="1745" y="0"/>
                  </a:cubicBezTo>
                  <a:cubicBezTo>
                    <a:pt x="1111" y="397"/>
                    <a:pt x="555" y="873"/>
                    <a:pt x="0" y="1429"/>
                  </a:cubicBezTo>
                  <a:close/>
                </a:path>
              </a:pathLst>
            </a:custGeom>
            <a:solidFill>
              <a:srgbClr val="B3B3B3"/>
            </a:solidFill>
            <a:ln w="6350" cap="flat">
              <a:solidFill>
                <a:srgbClr val="FFFFFF"/>
              </a:solidFill>
              <a:prstDash val="solid"/>
              <a:miter/>
            </a:ln>
          </p:spPr>
          <p:txBody>
            <a:bodyPr/>
            <a:lstStyle/>
            <a:p>
              <a:endParaRPr lang="en-US"/>
            </a:p>
          </p:txBody>
        </p:sp>
        <p:sp>
          <p:nvSpPr>
            <p:cNvPr id="1346" name="Freeform 1345">
              <a:extLst>
                <a:ext uri="{FF2B5EF4-FFF2-40B4-BE49-F238E27FC236}">
                  <a16:creationId xmlns:a16="http://schemas.microsoft.com/office/drawing/2014/main" id="{BF7E8B79-B843-DA18-3780-3AD6D328717E}"/>
                </a:ext>
              </a:extLst>
            </p:cNvPr>
            <p:cNvSpPr/>
            <p:nvPr/>
          </p:nvSpPr>
          <p:spPr>
            <a:xfrm>
              <a:off x="5984220" y="706983"/>
              <a:ext cx="1983" cy="3175"/>
            </a:xfrm>
            <a:custGeom>
              <a:avLst/>
              <a:gdLst>
                <a:gd name="csX0" fmla="*/ 1983 w 1983"/>
                <a:gd name="csY0" fmla="*/ 0 h 3175"/>
                <a:gd name="csX1" fmla="*/ 1428 w 1983"/>
                <a:gd name="csY1" fmla="*/ 1429 h 3175"/>
                <a:gd name="csX2" fmla="*/ 0 w 1983"/>
                <a:gd name="csY2" fmla="*/ 3175 h 3175"/>
                <a:gd name="csX3" fmla="*/ 1428 w 1983"/>
                <a:gd name="csY3" fmla="*/ 1349 h 3175"/>
                <a:gd name="csX4" fmla="*/ 1983 w 1983"/>
                <a:gd name="csY4" fmla="*/ 0 h 3175"/>
              </a:gdLst>
              <a:ahLst/>
              <a:cxnLst>
                <a:cxn ang="0">
                  <a:pos x="csX0" y="csY0"/>
                </a:cxn>
                <a:cxn ang="0">
                  <a:pos x="csX1" y="csY1"/>
                </a:cxn>
                <a:cxn ang="0">
                  <a:pos x="csX2" y="csY2"/>
                </a:cxn>
                <a:cxn ang="0">
                  <a:pos x="csX3" y="csY3"/>
                </a:cxn>
                <a:cxn ang="0">
                  <a:pos x="csX4" y="csY4"/>
                </a:cxn>
              </a:cxnLst>
              <a:rect l="l" t="t" r="r" b="b"/>
              <a:pathLst>
                <a:path w="1983" h="3175">
                  <a:moveTo>
                    <a:pt x="1983" y="0"/>
                  </a:moveTo>
                  <a:cubicBezTo>
                    <a:pt x="1824" y="476"/>
                    <a:pt x="1665" y="953"/>
                    <a:pt x="1428" y="1429"/>
                  </a:cubicBezTo>
                  <a:cubicBezTo>
                    <a:pt x="952" y="2064"/>
                    <a:pt x="476" y="2619"/>
                    <a:pt x="0" y="3175"/>
                  </a:cubicBezTo>
                  <a:cubicBezTo>
                    <a:pt x="476" y="2619"/>
                    <a:pt x="952" y="1984"/>
                    <a:pt x="1428" y="1349"/>
                  </a:cubicBezTo>
                  <a:cubicBezTo>
                    <a:pt x="1586" y="873"/>
                    <a:pt x="1745" y="397"/>
                    <a:pt x="1983" y="0"/>
                  </a:cubicBezTo>
                  <a:close/>
                </a:path>
              </a:pathLst>
            </a:custGeom>
            <a:solidFill>
              <a:srgbClr val="B3B3B3"/>
            </a:solidFill>
            <a:ln w="6350" cap="flat">
              <a:solidFill>
                <a:srgbClr val="FFFFFF"/>
              </a:solidFill>
              <a:prstDash val="solid"/>
              <a:miter/>
            </a:ln>
          </p:spPr>
          <p:txBody>
            <a:bodyPr/>
            <a:lstStyle/>
            <a:p>
              <a:endParaRPr lang="en-US"/>
            </a:p>
          </p:txBody>
        </p:sp>
        <p:sp>
          <p:nvSpPr>
            <p:cNvPr id="1347" name="Freeform 1346">
              <a:extLst>
                <a:ext uri="{FF2B5EF4-FFF2-40B4-BE49-F238E27FC236}">
                  <a16:creationId xmlns:a16="http://schemas.microsoft.com/office/drawing/2014/main" id="{C9146B7E-5B89-F5F2-3562-F116E3575FB3}"/>
                </a:ext>
              </a:extLst>
            </p:cNvPr>
            <p:cNvSpPr/>
            <p:nvPr/>
          </p:nvSpPr>
          <p:spPr>
            <a:xfrm>
              <a:off x="5034382" y="2032863"/>
              <a:ext cx="1123639" cy="853364"/>
            </a:xfrm>
            <a:custGeom>
              <a:avLst/>
              <a:gdLst>
                <a:gd name="csX0" fmla="*/ 1115063 w 1123639"/>
                <a:gd name="csY0" fmla="*/ 641112 h 853364"/>
                <a:gd name="csX1" fmla="*/ 1106893 w 1123639"/>
                <a:gd name="csY1" fmla="*/ 601583 h 853364"/>
                <a:gd name="csX2" fmla="*/ 1083097 w 1123639"/>
                <a:gd name="csY2" fmla="*/ 528479 h 853364"/>
                <a:gd name="csX3" fmla="*/ 1054224 w 1123639"/>
                <a:gd name="csY3" fmla="*/ 457359 h 853364"/>
                <a:gd name="csX4" fmla="*/ 1026382 w 1123639"/>
                <a:gd name="csY4" fmla="*/ 428069 h 853364"/>
                <a:gd name="csX5" fmla="*/ 1003458 w 1123639"/>
                <a:gd name="csY5" fmla="*/ 402908 h 853364"/>
                <a:gd name="csX6" fmla="*/ 1041295 w 1123639"/>
                <a:gd name="csY6" fmla="*/ 438388 h 853364"/>
                <a:gd name="csX7" fmla="*/ 1041612 w 1123639"/>
                <a:gd name="csY7" fmla="*/ 419338 h 853364"/>
                <a:gd name="csX8" fmla="*/ 1029238 w 1123639"/>
                <a:gd name="csY8" fmla="*/ 389890 h 853364"/>
                <a:gd name="csX9" fmla="*/ 996479 w 1123639"/>
                <a:gd name="csY9" fmla="*/ 329168 h 853364"/>
                <a:gd name="csX10" fmla="*/ 959039 w 1123639"/>
                <a:gd name="csY10" fmla="*/ 281226 h 853364"/>
                <a:gd name="csX11" fmla="*/ 932942 w 1123639"/>
                <a:gd name="csY11" fmla="*/ 258683 h 853364"/>
                <a:gd name="csX12" fmla="*/ 912557 w 1123639"/>
                <a:gd name="csY12" fmla="*/ 231061 h 853364"/>
                <a:gd name="csX13" fmla="*/ 944761 w 1123639"/>
                <a:gd name="csY13" fmla="*/ 225504 h 853364"/>
                <a:gd name="csX14" fmla="*/ 916919 w 1123639"/>
                <a:gd name="csY14" fmla="*/ 202644 h 853364"/>
                <a:gd name="csX15" fmla="*/ 870279 w 1123639"/>
                <a:gd name="csY15" fmla="*/ 159782 h 853364"/>
                <a:gd name="csX16" fmla="*/ 860840 w 1123639"/>
                <a:gd name="csY16" fmla="*/ 124857 h 853364"/>
                <a:gd name="csX17" fmla="*/ 851480 w 1123639"/>
                <a:gd name="csY17" fmla="*/ 90487 h 853364"/>
                <a:gd name="csX18" fmla="*/ 829032 w 1123639"/>
                <a:gd name="csY18" fmla="*/ 24130 h 853364"/>
                <a:gd name="csX19" fmla="*/ 813168 w 1123639"/>
                <a:gd name="csY19" fmla="*/ 0 h 853364"/>
                <a:gd name="csX20" fmla="*/ 796431 w 1123639"/>
                <a:gd name="csY20" fmla="*/ 15478 h 853364"/>
                <a:gd name="csX21" fmla="*/ 770017 w 1123639"/>
                <a:gd name="csY21" fmla="*/ 13970 h 853364"/>
                <a:gd name="csX22" fmla="*/ 747966 w 1123639"/>
                <a:gd name="csY22" fmla="*/ 22781 h 853364"/>
                <a:gd name="csX23" fmla="*/ 747966 w 1123639"/>
                <a:gd name="csY23" fmla="*/ 49212 h 853364"/>
                <a:gd name="csX24" fmla="*/ 731784 w 1123639"/>
                <a:gd name="csY24" fmla="*/ 66834 h 853364"/>
                <a:gd name="csX25" fmla="*/ 712668 w 1123639"/>
                <a:gd name="csY25" fmla="*/ 52149 h 853364"/>
                <a:gd name="csX26" fmla="*/ 697994 w 1123639"/>
                <a:gd name="csY26" fmla="*/ 52149 h 853364"/>
                <a:gd name="csX27" fmla="*/ 368971 w 1123639"/>
                <a:gd name="csY27" fmla="*/ 78581 h 853364"/>
                <a:gd name="csX28" fmla="*/ 361753 w 1123639"/>
                <a:gd name="csY28" fmla="*/ 78264 h 853364"/>
                <a:gd name="csX29" fmla="*/ 364767 w 1123639"/>
                <a:gd name="csY29" fmla="*/ 76359 h 853364"/>
                <a:gd name="csX30" fmla="*/ 362149 w 1123639"/>
                <a:gd name="csY30" fmla="*/ 77232 h 853364"/>
                <a:gd name="csX31" fmla="*/ 371827 w 1123639"/>
                <a:gd name="csY31" fmla="*/ 74374 h 853364"/>
                <a:gd name="csX32" fmla="*/ 349616 w 1123639"/>
                <a:gd name="csY32" fmla="*/ 38814 h 853364"/>
                <a:gd name="csX33" fmla="*/ 69772 w 1123639"/>
                <a:gd name="csY33" fmla="*/ 69691 h 853364"/>
                <a:gd name="csX34" fmla="*/ 604 w 1123639"/>
                <a:gd name="csY34" fmla="*/ 73978 h 853364"/>
                <a:gd name="csX35" fmla="*/ 10519 w 1123639"/>
                <a:gd name="csY35" fmla="*/ 101124 h 853364"/>
                <a:gd name="csX36" fmla="*/ 20910 w 1123639"/>
                <a:gd name="csY36" fmla="*/ 113903 h 853364"/>
                <a:gd name="csX37" fmla="*/ 21149 w 1123639"/>
                <a:gd name="csY37" fmla="*/ 133112 h 853364"/>
                <a:gd name="csX38" fmla="*/ 35506 w 1123639"/>
                <a:gd name="csY38" fmla="*/ 159544 h 853364"/>
                <a:gd name="csX39" fmla="*/ 36458 w 1123639"/>
                <a:gd name="csY39" fmla="*/ 182086 h 853364"/>
                <a:gd name="csX40" fmla="*/ 56764 w 1123639"/>
                <a:gd name="csY40" fmla="*/ 171291 h 853364"/>
                <a:gd name="csX41" fmla="*/ 86668 w 1123639"/>
                <a:gd name="csY41" fmla="*/ 165021 h 853364"/>
                <a:gd name="csX42" fmla="*/ 123393 w 1123639"/>
                <a:gd name="csY42" fmla="*/ 162004 h 853364"/>
                <a:gd name="csX43" fmla="*/ 109036 w 1123639"/>
                <a:gd name="csY43" fmla="*/ 163036 h 853364"/>
                <a:gd name="csX44" fmla="*/ 140844 w 1123639"/>
                <a:gd name="csY44" fmla="*/ 130096 h 853364"/>
                <a:gd name="csX45" fmla="*/ 187723 w 1123639"/>
                <a:gd name="csY45" fmla="*/ 136922 h 853364"/>
                <a:gd name="csX46" fmla="*/ 176300 w 1123639"/>
                <a:gd name="csY46" fmla="*/ 142875 h 853364"/>
                <a:gd name="csX47" fmla="*/ 189230 w 1123639"/>
                <a:gd name="csY47" fmla="*/ 144859 h 853364"/>
                <a:gd name="csX48" fmla="*/ 222148 w 1123639"/>
                <a:gd name="csY48" fmla="*/ 141208 h 853364"/>
                <a:gd name="csX49" fmla="*/ 249831 w 1123639"/>
                <a:gd name="csY49" fmla="*/ 152559 h 853364"/>
                <a:gd name="csX50" fmla="*/ 274658 w 1123639"/>
                <a:gd name="csY50" fmla="*/ 174863 h 853364"/>
                <a:gd name="csX51" fmla="*/ 271565 w 1123639"/>
                <a:gd name="csY51" fmla="*/ 143193 h 853364"/>
                <a:gd name="csX52" fmla="*/ 298137 w 1123639"/>
                <a:gd name="csY52" fmla="*/ 179308 h 853364"/>
                <a:gd name="csX53" fmla="*/ 291157 w 1123639"/>
                <a:gd name="csY53" fmla="*/ 181292 h 853364"/>
                <a:gd name="csX54" fmla="*/ 310115 w 1123639"/>
                <a:gd name="csY54" fmla="*/ 198199 h 853364"/>
                <a:gd name="csX55" fmla="*/ 333673 w 1123639"/>
                <a:gd name="csY55" fmla="*/ 208280 h 853364"/>
                <a:gd name="csX56" fmla="*/ 335259 w 1123639"/>
                <a:gd name="csY56" fmla="*/ 235109 h 853364"/>
                <a:gd name="csX57" fmla="*/ 347078 w 1123639"/>
                <a:gd name="csY57" fmla="*/ 226774 h 853364"/>
                <a:gd name="csX58" fmla="*/ 384994 w 1123639"/>
                <a:gd name="csY58" fmla="*/ 215503 h 853364"/>
                <a:gd name="csX59" fmla="*/ 397129 w 1123639"/>
                <a:gd name="csY59" fmla="*/ 230822 h 853364"/>
                <a:gd name="csX60" fmla="*/ 408710 w 1123639"/>
                <a:gd name="csY60" fmla="*/ 213519 h 853364"/>
                <a:gd name="csX61" fmla="*/ 429651 w 1123639"/>
                <a:gd name="csY61" fmla="*/ 202327 h 853364"/>
                <a:gd name="csX62" fmla="*/ 456699 w 1123639"/>
                <a:gd name="csY62" fmla="*/ 188198 h 853364"/>
                <a:gd name="csX63" fmla="*/ 449481 w 1123639"/>
                <a:gd name="csY63" fmla="*/ 176847 h 853364"/>
                <a:gd name="csX64" fmla="*/ 457493 w 1123639"/>
                <a:gd name="csY64" fmla="*/ 166608 h 853364"/>
                <a:gd name="csX65" fmla="*/ 479306 w 1123639"/>
                <a:gd name="csY65" fmla="*/ 153353 h 853364"/>
                <a:gd name="csX66" fmla="*/ 552123 w 1123639"/>
                <a:gd name="csY66" fmla="*/ 190738 h 853364"/>
                <a:gd name="csX67" fmla="*/ 582185 w 1123639"/>
                <a:gd name="csY67" fmla="*/ 214392 h 853364"/>
                <a:gd name="csX68" fmla="*/ 597177 w 1123639"/>
                <a:gd name="csY68" fmla="*/ 238522 h 853364"/>
                <a:gd name="csX69" fmla="*/ 609472 w 1123639"/>
                <a:gd name="csY69" fmla="*/ 244872 h 853364"/>
                <a:gd name="csX70" fmla="*/ 617166 w 1123639"/>
                <a:gd name="csY70" fmla="*/ 261461 h 853364"/>
                <a:gd name="csX71" fmla="*/ 652463 w 1123639"/>
                <a:gd name="csY71" fmla="*/ 268049 h 853364"/>
                <a:gd name="csX72" fmla="*/ 689348 w 1123639"/>
                <a:gd name="csY72" fmla="*/ 311944 h 853364"/>
                <a:gd name="csX73" fmla="*/ 699580 w 1123639"/>
                <a:gd name="csY73" fmla="*/ 363379 h 853364"/>
                <a:gd name="csX74" fmla="*/ 687444 w 1123639"/>
                <a:gd name="csY74" fmla="*/ 423148 h 853364"/>
                <a:gd name="csX75" fmla="*/ 691251 w 1123639"/>
                <a:gd name="csY75" fmla="*/ 446405 h 853364"/>
                <a:gd name="csX76" fmla="*/ 692521 w 1123639"/>
                <a:gd name="csY76" fmla="*/ 471408 h 853364"/>
                <a:gd name="csX77" fmla="*/ 706798 w 1123639"/>
                <a:gd name="csY77" fmla="*/ 488315 h 853364"/>
                <a:gd name="csX78" fmla="*/ 715603 w 1123639"/>
                <a:gd name="csY78" fmla="*/ 470932 h 853364"/>
                <a:gd name="csX79" fmla="*/ 738686 w 1123639"/>
                <a:gd name="csY79" fmla="*/ 457676 h 853364"/>
                <a:gd name="csX80" fmla="*/ 732181 w 1123639"/>
                <a:gd name="csY80" fmla="*/ 504507 h 853364"/>
                <a:gd name="csX81" fmla="*/ 737972 w 1123639"/>
                <a:gd name="csY81" fmla="*/ 538639 h 853364"/>
                <a:gd name="csX82" fmla="*/ 757643 w 1123639"/>
                <a:gd name="csY82" fmla="*/ 569278 h 853364"/>
                <a:gd name="csX83" fmla="*/ 809281 w 1123639"/>
                <a:gd name="csY83" fmla="*/ 623252 h 853364"/>
                <a:gd name="csX84" fmla="*/ 816737 w 1123639"/>
                <a:gd name="csY84" fmla="*/ 607616 h 853364"/>
                <a:gd name="csX85" fmla="*/ 834188 w 1123639"/>
                <a:gd name="csY85" fmla="*/ 651272 h 853364"/>
                <a:gd name="csX86" fmla="*/ 844738 w 1123639"/>
                <a:gd name="csY86" fmla="*/ 636826 h 853364"/>
                <a:gd name="csX87" fmla="*/ 846007 w 1123639"/>
                <a:gd name="csY87" fmla="*/ 655955 h 853364"/>
                <a:gd name="csX88" fmla="*/ 844341 w 1123639"/>
                <a:gd name="csY88" fmla="*/ 665162 h 853364"/>
                <a:gd name="csX89" fmla="*/ 849814 w 1123639"/>
                <a:gd name="csY89" fmla="*/ 672624 h 853364"/>
                <a:gd name="csX90" fmla="*/ 851639 w 1123639"/>
                <a:gd name="csY90" fmla="*/ 692229 h 853364"/>
                <a:gd name="csX91" fmla="*/ 890188 w 1123639"/>
                <a:gd name="csY91" fmla="*/ 744617 h 853364"/>
                <a:gd name="csX92" fmla="*/ 941985 w 1123639"/>
                <a:gd name="csY92" fmla="*/ 760730 h 853364"/>
                <a:gd name="csX93" fmla="*/ 983946 w 1123639"/>
                <a:gd name="csY93" fmla="*/ 782479 h 853364"/>
                <a:gd name="csX94" fmla="*/ 1024717 w 1123639"/>
                <a:gd name="csY94" fmla="*/ 799624 h 853364"/>
                <a:gd name="csX95" fmla="*/ 1026620 w 1123639"/>
                <a:gd name="csY95" fmla="*/ 823595 h 853364"/>
                <a:gd name="csX96" fmla="*/ 975617 w 1123639"/>
                <a:gd name="csY96" fmla="*/ 841454 h 853364"/>
                <a:gd name="csX97" fmla="*/ 1022099 w 1123639"/>
                <a:gd name="csY97" fmla="*/ 848281 h 853364"/>
                <a:gd name="csX98" fmla="*/ 1078337 w 1123639"/>
                <a:gd name="csY98" fmla="*/ 832009 h 853364"/>
                <a:gd name="csX99" fmla="*/ 1109431 w 1123639"/>
                <a:gd name="csY99" fmla="*/ 708978 h 853364"/>
                <a:gd name="csX100" fmla="*/ 1122757 w 1123639"/>
                <a:gd name="csY100" fmla="*/ 721122 h 853364"/>
                <a:gd name="csX101" fmla="*/ 1117760 w 1123639"/>
                <a:gd name="csY101" fmla="*/ 678815 h 853364"/>
                <a:gd name="csX102" fmla="*/ 1114746 w 1123639"/>
                <a:gd name="csY102" fmla="*/ 641350 h 8533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Lst>
              <a:rect l="l" t="t" r="r" b="b"/>
              <a:pathLst>
                <a:path w="1123639" h="853364">
                  <a:moveTo>
                    <a:pt x="1115063" y="641112"/>
                  </a:moveTo>
                  <a:cubicBezTo>
                    <a:pt x="1114270" y="627459"/>
                    <a:pt x="1109987" y="614918"/>
                    <a:pt x="1106893" y="601583"/>
                  </a:cubicBezTo>
                  <a:cubicBezTo>
                    <a:pt x="1101182" y="577056"/>
                    <a:pt x="1090870" y="552609"/>
                    <a:pt x="1083097" y="528479"/>
                  </a:cubicBezTo>
                  <a:cubicBezTo>
                    <a:pt x="1075641" y="505381"/>
                    <a:pt x="1068105" y="477044"/>
                    <a:pt x="1054224" y="457359"/>
                  </a:cubicBezTo>
                  <a:cubicBezTo>
                    <a:pt x="1046530" y="446405"/>
                    <a:pt x="1036932" y="436404"/>
                    <a:pt x="1026382" y="428069"/>
                  </a:cubicBezTo>
                  <a:cubicBezTo>
                    <a:pt x="1017181" y="420767"/>
                    <a:pt x="1003062" y="416957"/>
                    <a:pt x="1003458" y="402908"/>
                  </a:cubicBezTo>
                  <a:cubicBezTo>
                    <a:pt x="1015912" y="411480"/>
                    <a:pt x="1028048" y="433388"/>
                    <a:pt x="1041295" y="438388"/>
                  </a:cubicBezTo>
                  <a:cubicBezTo>
                    <a:pt x="1057000" y="444341"/>
                    <a:pt x="1044071" y="427276"/>
                    <a:pt x="1041612" y="419338"/>
                  </a:cubicBezTo>
                  <a:cubicBezTo>
                    <a:pt x="1037646" y="407035"/>
                    <a:pt x="1038677" y="399415"/>
                    <a:pt x="1029238" y="389890"/>
                  </a:cubicBezTo>
                  <a:cubicBezTo>
                    <a:pt x="1012977" y="373539"/>
                    <a:pt x="1006473" y="349409"/>
                    <a:pt x="996479" y="329168"/>
                  </a:cubicBezTo>
                  <a:cubicBezTo>
                    <a:pt x="988308" y="312499"/>
                    <a:pt x="972127" y="294958"/>
                    <a:pt x="959039" y="281226"/>
                  </a:cubicBezTo>
                  <a:cubicBezTo>
                    <a:pt x="950314" y="272018"/>
                    <a:pt x="940636" y="268764"/>
                    <a:pt x="932942" y="258683"/>
                  </a:cubicBezTo>
                  <a:cubicBezTo>
                    <a:pt x="925169" y="248364"/>
                    <a:pt x="917951" y="243046"/>
                    <a:pt x="912557" y="231061"/>
                  </a:cubicBezTo>
                  <a:cubicBezTo>
                    <a:pt x="922313" y="230981"/>
                    <a:pt x="946744" y="243284"/>
                    <a:pt x="944761" y="225504"/>
                  </a:cubicBezTo>
                  <a:cubicBezTo>
                    <a:pt x="943413" y="213677"/>
                    <a:pt x="925010" y="208597"/>
                    <a:pt x="916919" y="202644"/>
                  </a:cubicBezTo>
                  <a:cubicBezTo>
                    <a:pt x="902324" y="191929"/>
                    <a:pt x="878131" y="176689"/>
                    <a:pt x="870279" y="159782"/>
                  </a:cubicBezTo>
                  <a:cubicBezTo>
                    <a:pt x="865678" y="149860"/>
                    <a:pt x="864171" y="135652"/>
                    <a:pt x="860840" y="124857"/>
                  </a:cubicBezTo>
                  <a:cubicBezTo>
                    <a:pt x="857349" y="113506"/>
                    <a:pt x="854890" y="101838"/>
                    <a:pt x="851480" y="90487"/>
                  </a:cubicBezTo>
                  <a:cubicBezTo>
                    <a:pt x="844975" y="69215"/>
                    <a:pt x="838550" y="44291"/>
                    <a:pt x="829032" y="24130"/>
                  </a:cubicBezTo>
                  <a:cubicBezTo>
                    <a:pt x="824907" y="15319"/>
                    <a:pt x="817768" y="8493"/>
                    <a:pt x="813168" y="0"/>
                  </a:cubicBezTo>
                  <a:cubicBezTo>
                    <a:pt x="807694" y="5239"/>
                    <a:pt x="802063" y="10557"/>
                    <a:pt x="796431" y="15478"/>
                  </a:cubicBezTo>
                  <a:cubicBezTo>
                    <a:pt x="789054" y="22781"/>
                    <a:pt x="778822" y="16907"/>
                    <a:pt x="770017" y="13970"/>
                  </a:cubicBezTo>
                  <a:cubicBezTo>
                    <a:pt x="759705" y="9525"/>
                    <a:pt x="752408" y="12541"/>
                    <a:pt x="747966" y="22781"/>
                  </a:cubicBezTo>
                  <a:cubicBezTo>
                    <a:pt x="745031" y="33099"/>
                    <a:pt x="747966" y="40402"/>
                    <a:pt x="747966" y="49212"/>
                  </a:cubicBezTo>
                  <a:cubicBezTo>
                    <a:pt x="746538" y="59531"/>
                    <a:pt x="743524" y="69771"/>
                    <a:pt x="731784" y="66834"/>
                  </a:cubicBezTo>
                  <a:cubicBezTo>
                    <a:pt x="721473" y="65405"/>
                    <a:pt x="721473" y="53578"/>
                    <a:pt x="712668" y="52149"/>
                  </a:cubicBezTo>
                  <a:cubicBezTo>
                    <a:pt x="708226" y="50641"/>
                    <a:pt x="702357" y="52149"/>
                    <a:pt x="697994" y="52149"/>
                  </a:cubicBezTo>
                  <a:lnTo>
                    <a:pt x="368971" y="78581"/>
                  </a:lnTo>
                  <a:cubicBezTo>
                    <a:pt x="366512" y="78740"/>
                    <a:pt x="364053" y="78661"/>
                    <a:pt x="361753" y="78264"/>
                  </a:cubicBezTo>
                  <a:cubicBezTo>
                    <a:pt x="362625" y="77549"/>
                    <a:pt x="363656" y="76914"/>
                    <a:pt x="364767" y="76359"/>
                  </a:cubicBezTo>
                  <a:cubicBezTo>
                    <a:pt x="363894" y="76597"/>
                    <a:pt x="363022" y="76914"/>
                    <a:pt x="362149" y="77232"/>
                  </a:cubicBezTo>
                  <a:cubicBezTo>
                    <a:pt x="365322" y="75724"/>
                    <a:pt x="368415" y="74692"/>
                    <a:pt x="371827" y="74374"/>
                  </a:cubicBezTo>
                  <a:cubicBezTo>
                    <a:pt x="361277" y="73819"/>
                    <a:pt x="352710" y="52626"/>
                    <a:pt x="349616" y="38814"/>
                  </a:cubicBezTo>
                  <a:cubicBezTo>
                    <a:pt x="256335" y="49054"/>
                    <a:pt x="163054" y="59372"/>
                    <a:pt x="69772" y="69691"/>
                  </a:cubicBezTo>
                  <a:cubicBezTo>
                    <a:pt x="53432" y="71438"/>
                    <a:pt x="15200" y="83026"/>
                    <a:pt x="604" y="73978"/>
                  </a:cubicBezTo>
                  <a:cubicBezTo>
                    <a:pt x="-1934" y="84931"/>
                    <a:pt x="3936" y="93028"/>
                    <a:pt x="10519" y="101124"/>
                  </a:cubicBezTo>
                  <a:cubicBezTo>
                    <a:pt x="13930" y="105251"/>
                    <a:pt x="19086" y="108188"/>
                    <a:pt x="20910" y="113903"/>
                  </a:cubicBezTo>
                  <a:cubicBezTo>
                    <a:pt x="22735" y="119697"/>
                    <a:pt x="19007" y="127238"/>
                    <a:pt x="21149" y="133112"/>
                  </a:cubicBezTo>
                  <a:cubicBezTo>
                    <a:pt x="25035" y="143986"/>
                    <a:pt x="33602" y="146606"/>
                    <a:pt x="35506" y="159544"/>
                  </a:cubicBezTo>
                  <a:cubicBezTo>
                    <a:pt x="36458" y="165735"/>
                    <a:pt x="36933" y="174069"/>
                    <a:pt x="36458" y="182086"/>
                  </a:cubicBezTo>
                  <a:cubicBezTo>
                    <a:pt x="43755" y="182801"/>
                    <a:pt x="50973" y="175260"/>
                    <a:pt x="56764" y="171291"/>
                  </a:cubicBezTo>
                  <a:cubicBezTo>
                    <a:pt x="67155" y="164068"/>
                    <a:pt x="73818" y="161925"/>
                    <a:pt x="86668" y="165021"/>
                  </a:cubicBezTo>
                  <a:cubicBezTo>
                    <a:pt x="75801" y="184071"/>
                    <a:pt x="120934" y="170736"/>
                    <a:pt x="123393" y="162004"/>
                  </a:cubicBezTo>
                  <a:cubicBezTo>
                    <a:pt x="119189" y="163116"/>
                    <a:pt x="113716" y="164068"/>
                    <a:pt x="109036" y="163036"/>
                  </a:cubicBezTo>
                  <a:cubicBezTo>
                    <a:pt x="113161" y="152876"/>
                    <a:pt x="130294" y="133906"/>
                    <a:pt x="140844" y="130096"/>
                  </a:cubicBezTo>
                  <a:cubicBezTo>
                    <a:pt x="155280" y="124778"/>
                    <a:pt x="174476" y="131683"/>
                    <a:pt x="187723" y="136922"/>
                  </a:cubicBezTo>
                  <a:cubicBezTo>
                    <a:pt x="183281" y="135731"/>
                    <a:pt x="176062" y="136922"/>
                    <a:pt x="176300" y="142875"/>
                  </a:cubicBezTo>
                  <a:cubicBezTo>
                    <a:pt x="176617" y="150336"/>
                    <a:pt x="184946" y="145494"/>
                    <a:pt x="189230" y="144859"/>
                  </a:cubicBezTo>
                  <a:cubicBezTo>
                    <a:pt x="200097" y="143272"/>
                    <a:pt x="211281" y="141446"/>
                    <a:pt x="222148" y="141208"/>
                  </a:cubicBezTo>
                  <a:cubicBezTo>
                    <a:pt x="234443" y="140891"/>
                    <a:pt x="240312" y="145653"/>
                    <a:pt x="249831" y="152559"/>
                  </a:cubicBezTo>
                  <a:cubicBezTo>
                    <a:pt x="256335" y="157242"/>
                    <a:pt x="268947" y="174149"/>
                    <a:pt x="274658" y="174863"/>
                  </a:cubicBezTo>
                  <a:cubicBezTo>
                    <a:pt x="276800" y="163513"/>
                    <a:pt x="267519" y="154464"/>
                    <a:pt x="271565" y="143193"/>
                  </a:cubicBezTo>
                  <a:cubicBezTo>
                    <a:pt x="277990" y="154384"/>
                    <a:pt x="300120" y="165021"/>
                    <a:pt x="298137" y="179308"/>
                  </a:cubicBezTo>
                  <a:cubicBezTo>
                    <a:pt x="295123" y="179308"/>
                    <a:pt x="293933" y="180975"/>
                    <a:pt x="291157" y="181292"/>
                  </a:cubicBezTo>
                  <a:cubicBezTo>
                    <a:pt x="293140" y="186372"/>
                    <a:pt x="305434" y="195580"/>
                    <a:pt x="310115" y="198199"/>
                  </a:cubicBezTo>
                  <a:cubicBezTo>
                    <a:pt x="316460" y="201692"/>
                    <a:pt x="329628" y="200660"/>
                    <a:pt x="333673" y="208280"/>
                  </a:cubicBezTo>
                  <a:cubicBezTo>
                    <a:pt x="337322" y="215186"/>
                    <a:pt x="331769" y="227330"/>
                    <a:pt x="335259" y="235109"/>
                  </a:cubicBezTo>
                  <a:cubicBezTo>
                    <a:pt x="340495" y="235267"/>
                    <a:pt x="343826" y="230981"/>
                    <a:pt x="347078" y="226774"/>
                  </a:cubicBezTo>
                  <a:cubicBezTo>
                    <a:pt x="358500" y="232807"/>
                    <a:pt x="370716" y="206057"/>
                    <a:pt x="384994" y="215503"/>
                  </a:cubicBezTo>
                  <a:cubicBezTo>
                    <a:pt x="393322" y="221059"/>
                    <a:pt x="384438" y="231696"/>
                    <a:pt x="397129" y="230822"/>
                  </a:cubicBezTo>
                  <a:cubicBezTo>
                    <a:pt x="405776" y="230188"/>
                    <a:pt x="409107" y="221139"/>
                    <a:pt x="408710" y="213519"/>
                  </a:cubicBezTo>
                  <a:cubicBezTo>
                    <a:pt x="425130" y="221298"/>
                    <a:pt x="424733" y="216614"/>
                    <a:pt x="429651" y="202327"/>
                  </a:cubicBezTo>
                  <a:cubicBezTo>
                    <a:pt x="434649" y="187960"/>
                    <a:pt x="443215" y="189230"/>
                    <a:pt x="456699" y="188198"/>
                  </a:cubicBezTo>
                  <a:cubicBezTo>
                    <a:pt x="456779" y="181531"/>
                    <a:pt x="449640" y="183118"/>
                    <a:pt x="449481" y="176847"/>
                  </a:cubicBezTo>
                  <a:cubicBezTo>
                    <a:pt x="449481" y="174149"/>
                    <a:pt x="455589" y="168592"/>
                    <a:pt x="457493" y="166608"/>
                  </a:cubicBezTo>
                  <a:cubicBezTo>
                    <a:pt x="463363" y="160575"/>
                    <a:pt x="475578" y="159385"/>
                    <a:pt x="479306" y="153353"/>
                  </a:cubicBezTo>
                  <a:cubicBezTo>
                    <a:pt x="504451" y="162957"/>
                    <a:pt x="527930" y="178911"/>
                    <a:pt x="552123" y="190738"/>
                  </a:cubicBezTo>
                  <a:cubicBezTo>
                    <a:pt x="563703" y="196453"/>
                    <a:pt x="574333" y="203914"/>
                    <a:pt x="582185" y="214392"/>
                  </a:cubicBezTo>
                  <a:cubicBezTo>
                    <a:pt x="588372" y="222647"/>
                    <a:pt x="588610" y="232410"/>
                    <a:pt x="597177" y="238522"/>
                  </a:cubicBezTo>
                  <a:cubicBezTo>
                    <a:pt x="601381" y="241459"/>
                    <a:pt x="605664" y="240586"/>
                    <a:pt x="609472" y="244872"/>
                  </a:cubicBezTo>
                  <a:cubicBezTo>
                    <a:pt x="613517" y="249317"/>
                    <a:pt x="612882" y="257016"/>
                    <a:pt x="617166" y="261461"/>
                  </a:cubicBezTo>
                  <a:cubicBezTo>
                    <a:pt x="626605" y="271224"/>
                    <a:pt x="640883" y="263446"/>
                    <a:pt x="652463" y="268049"/>
                  </a:cubicBezTo>
                  <a:cubicBezTo>
                    <a:pt x="668249" y="274241"/>
                    <a:pt x="678560" y="299323"/>
                    <a:pt x="689348" y="311944"/>
                  </a:cubicBezTo>
                  <a:cubicBezTo>
                    <a:pt x="702912" y="327739"/>
                    <a:pt x="701642" y="343932"/>
                    <a:pt x="699580" y="363379"/>
                  </a:cubicBezTo>
                  <a:cubicBezTo>
                    <a:pt x="697439" y="384096"/>
                    <a:pt x="678084" y="400685"/>
                    <a:pt x="687444" y="423148"/>
                  </a:cubicBezTo>
                  <a:cubicBezTo>
                    <a:pt x="691410" y="432594"/>
                    <a:pt x="693393" y="434340"/>
                    <a:pt x="691251" y="446405"/>
                  </a:cubicBezTo>
                  <a:cubicBezTo>
                    <a:pt x="689427" y="456406"/>
                    <a:pt x="687524" y="462121"/>
                    <a:pt x="692521" y="471408"/>
                  </a:cubicBezTo>
                  <a:cubicBezTo>
                    <a:pt x="694424" y="474901"/>
                    <a:pt x="702594" y="487124"/>
                    <a:pt x="706798" y="488315"/>
                  </a:cubicBezTo>
                  <a:cubicBezTo>
                    <a:pt x="718617" y="491569"/>
                    <a:pt x="714968" y="479346"/>
                    <a:pt x="715603" y="470932"/>
                  </a:cubicBezTo>
                  <a:cubicBezTo>
                    <a:pt x="727581" y="473472"/>
                    <a:pt x="724249" y="454660"/>
                    <a:pt x="738686" y="457676"/>
                  </a:cubicBezTo>
                  <a:cubicBezTo>
                    <a:pt x="740589" y="472122"/>
                    <a:pt x="738686" y="491649"/>
                    <a:pt x="732181" y="504507"/>
                  </a:cubicBezTo>
                  <a:cubicBezTo>
                    <a:pt x="724170" y="520382"/>
                    <a:pt x="723139" y="526574"/>
                    <a:pt x="737972" y="538639"/>
                  </a:cubicBezTo>
                  <a:cubicBezTo>
                    <a:pt x="750107" y="548561"/>
                    <a:pt x="749314" y="556895"/>
                    <a:pt x="757643" y="569278"/>
                  </a:cubicBezTo>
                  <a:cubicBezTo>
                    <a:pt x="770255" y="588089"/>
                    <a:pt x="777235" y="633809"/>
                    <a:pt x="809281" y="623252"/>
                  </a:cubicBezTo>
                  <a:cubicBezTo>
                    <a:pt x="802063" y="608886"/>
                    <a:pt x="808329" y="582612"/>
                    <a:pt x="816737" y="607616"/>
                  </a:cubicBezTo>
                  <a:cubicBezTo>
                    <a:pt x="820227" y="617934"/>
                    <a:pt x="817689" y="652145"/>
                    <a:pt x="834188" y="651272"/>
                  </a:cubicBezTo>
                  <a:cubicBezTo>
                    <a:pt x="834981" y="646986"/>
                    <a:pt x="837599" y="634048"/>
                    <a:pt x="844738" y="636826"/>
                  </a:cubicBezTo>
                  <a:cubicBezTo>
                    <a:pt x="851083" y="639207"/>
                    <a:pt x="846721" y="650954"/>
                    <a:pt x="846007" y="655955"/>
                  </a:cubicBezTo>
                  <a:cubicBezTo>
                    <a:pt x="845689" y="658098"/>
                    <a:pt x="843944" y="663099"/>
                    <a:pt x="844341" y="665162"/>
                  </a:cubicBezTo>
                  <a:cubicBezTo>
                    <a:pt x="845134" y="669052"/>
                    <a:pt x="849100" y="669766"/>
                    <a:pt x="849814" y="672624"/>
                  </a:cubicBezTo>
                  <a:cubicBezTo>
                    <a:pt x="851480" y="678974"/>
                    <a:pt x="849576" y="685800"/>
                    <a:pt x="851639" y="692229"/>
                  </a:cubicBezTo>
                  <a:cubicBezTo>
                    <a:pt x="858539" y="713423"/>
                    <a:pt x="877180" y="727472"/>
                    <a:pt x="890188" y="744617"/>
                  </a:cubicBezTo>
                  <a:cubicBezTo>
                    <a:pt x="903990" y="762635"/>
                    <a:pt x="919378" y="761127"/>
                    <a:pt x="941985" y="760730"/>
                  </a:cubicBezTo>
                  <a:cubicBezTo>
                    <a:pt x="963957" y="760333"/>
                    <a:pt x="971572" y="764857"/>
                    <a:pt x="983946" y="782479"/>
                  </a:cubicBezTo>
                  <a:cubicBezTo>
                    <a:pt x="998223" y="802719"/>
                    <a:pt x="1001158" y="808990"/>
                    <a:pt x="1024717" y="799624"/>
                  </a:cubicBezTo>
                  <a:cubicBezTo>
                    <a:pt x="1055176" y="787638"/>
                    <a:pt x="1048592" y="815895"/>
                    <a:pt x="1026620" y="823595"/>
                  </a:cubicBezTo>
                  <a:cubicBezTo>
                    <a:pt x="1016071" y="827326"/>
                    <a:pt x="975300" y="822722"/>
                    <a:pt x="975617" y="841454"/>
                  </a:cubicBezTo>
                  <a:cubicBezTo>
                    <a:pt x="975934" y="860504"/>
                    <a:pt x="1012819" y="851853"/>
                    <a:pt x="1022099" y="848281"/>
                  </a:cubicBezTo>
                  <a:cubicBezTo>
                    <a:pt x="1040660" y="840978"/>
                    <a:pt x="1059856" y="838518"/>
                    <a:pt x="1078337" y="832009"/>
                  </a:cubicBezTo>
                  <a:cubicBezTo>
                    <a:pt x="1116888" y="818356"/>
                    <a:pt x="1098326" y="741045"/>
                    <a:pt x="1109431" y="708978"/>
                  </a:cubicBezTo>
                  <a:cubicBezTo>
                    <a:pt x="1115381" y="715407"/>
                    <a:pt x="1117998" y="741124"/>
                    <a:pt x="1122757" y="721122"/>
                  </a:cubicBezTo>
                  <a:cubicBezTo>
                    <a:pt x="1125772" y="708581"/>
                    <a:pt x="1120298" y="691039"/>
                    <a:pt x="1117760" y="678815"/>
                  </a:cubicBezTo>
                  <a:cubicBezTo>
                    <a:pt x="1115142" y="666274"/>
                    <a:pt x="1115460" y="654050"/>
                    <a:pt x="1114746" y="641350"/>
                  </a:cubicBezTo>
                  <a:close/>
                </a:path>
              </a:pathLst>
            </a:custGeom>
            <a:solidFill>
              <a:schemeClr val="accent1"/>
            </a:solidFill>
            <a:ln w="6350" cap="flat">
              <a:solidFill>
                <a:srgbClr val="FFFFFF"/>
              </a:solidFill>
              <a:prstDash val="solid"/>
              <a:miter/>
            </a:ln>
          </p:spPr>
          <p:txBody>
            <a:bodyPr/>
            <a:lstStyle/>
            <a:p>
              <a:endParaRPr lang="en-US"/>
            </a:p>
          </p:txBody>
        </p:sp>
        <p:sp>
          <p:nvSpPr>
            <p:cNvPr id="1348" name="Freeform 1347">
              <a:extLst>
                <a:ext uri="{FF2B5EF4-FFF2-40B4-BE49-F238E27FC236}">
                  <a16:creationId xmlns:a16="http://schemas.microsoft.com/office/drawing/2014/main" id="{D09663B5-A3C2-CB05-0550-9E267A8348E1}"/>
                </a:ext>
              </a:extLst>
            </p:cNvPr>
            <p:cNvSpPr/>
            <p:nvPr/>
          </p:nvSpPr>
          <p:spPr>
            <a:xfrm>
              <a:off x="4288270" y="-342195"/>
              <a:ext cx="631005" cy="691118"/>
            </a:xfrm>
            <a:custGeom>
              <a:avLst/>
              <a:gdLst>
                <a:gd name="csX0" fmla="*/ 623056 w 631005"/>
                <a:gd name="csY0" fmla="*/ 229949 h 691118"/>
                <a:gd name="csX1" fmla="*/ 605288 w 631005"/>
                <a:gd name="csY1" fmla="*/ 263208 h 691118"/>
                <a:gd name="csX2" fmla="*/ 583236 w 631005"/>
                <a:gd name="csY2" fmla="*/ 298132 h 691118"/>
                <a:gd name="csX3" fmla="*/ 538103 w 631005"/>
                <a:gd name="csY3" fmla="*/ 363696 h 691118"/>
                <a:gd name="csX4" fmla="*/ 539927 w 631005"/>
                <a:gd name="csY4" fmla="*/ 350679 h 691118"/>
                <a:gd name="csX5" fmla="*/ 539451 w 631005"/>
                <a:gd name="csY5" fmla="*/ 338455 h 691118"/>
                <a:gd name="csX6" fmla="*/ 557457 w 631005"/>
                <a:gd name="csY6" fmla="*/ 296545 h 691118"/>
                <a:gd name="csX7" fmla="*/ 574987 w 631005"/>
                <a:gd name="csY7" fmla="*/ 244157 h 691118"/>
                <a:gd name="csX8" fmla="*/ 577208 w 631005"/>
                <a:gd name="csY8" fmla="*/ 239395 h 691118"/>
                <a:gd name="csX9" fmla="*/ 564358 w 631005"/>
                <a:gd name="csY9" fmla="*/ 233124 h 691118"/>
                <a:gd name="csX10" fmla="*/ 552063 w 631005"/>
                <a:gd name="csY10" fmla="*/ 220583 h 691118"/>
                <a:gd name="csX11" fmla="*/ 536040 w 631005"/>
                <a:gd name="csY11" fmla="*/ 222488 h 691118"/>
                <a:gd name="csX12" fmla="*/ 537468 w 631005"/>
                <a:gd name="csY12" fmla="*/ 207169 h 691118"/>
                <a:gd name="csX13" fmla="*/ 540245 w 631005"/>
                <a:gd name="csY13" fmla="*/ 188039 h 691118"/>
                <a:gd name="csX14" fmla="*/ 544766 w 631005"/>
                <a:gd name="csY14" fmla="*/ 173355 h 691118"/>
                <a:gd name="csX15" fmla="*/ 532947 w 631005"/>
                <a:gd name="csY15" fmla="*/ 166688 h 691118"/>
                <a:gd name="csX16" fmla="*/ 518035 w 631005"/>
                <a:gd name="csY16" fmla="*/ 160655 h 691118"/>
                <a:gd name="csX17" fmla="*/ 501933 w 631005"/>
                <a:gd name="csY17" fmla="*/ 157321 h 691118"/>
                <a:gd name="csX18" fmla="*/ 499315 w 631005"/>
                <a:gd name="csY18" fmla="*/ 141526 h 691118"/>
                <a:gd name="csX19" fmla="*/ 481547 w 631005"/>
                <a:gd name="csY19" fmla="*/ 140256 h 691118"/>
                <a:gd name="csX20" fmla="*/ 465366 w 631005"/>
                <a:gd name="csY20" fmla="*/ 135096 h 691118"/>
                <a:gd name="csX21" fmla="*/ 448470 w 631005"/>
                <a:gd name="csY21" fmla="*/ 138747 h 691118"/>
                <a:gd name="csX22" fmla="*/ 433954 w 631005"/>
                <a:gd name="csY22" fmla="*/ 132001 h 691118"/>
                <a:gd name="csX23" fmla="*/ 387473 w 631005"/>
                <a:gd name="csY23" fmla="*/ 115252 h 691118"/>
                <a:gd name="csX24" fmla="*/ 374305 w 631005"/>
                <a:gd name="csY24" fmla="*/ 112316 h 691118"/>
                <a:gd name="csX25" fmla="*/ 364787 w 631005"/>
                <a:gd name="csY25" fmla="*/ 111601 h 691118"/>
                <a:gd name="csX26" fmla="*/ 342735 w 631005"/>
                <a:gd name="csY26" fmla="*/ 107950 h 691118"/>
                <a:gd name="csX27" fmla="*/ 322192 w 631005"/>
                <a:gd name="csY27" fmla="*/ 102791 h 691118"/>
                <a:gd name="csX28" fmla="*/ 303789 w 631005"/>
                <a:gd name="csY28" fmla="*/ 100568 h 691118"/>
                <a:gd name="csX29" fmla="*/ 275154 w 631005"/>
                <a:gd name="csY29" fmla="*/ 71914 h 691118"/>
                <a:gd name="csX30" fmla="*/ 265636 w 631005"/>
                <a:gd name="csY30" fmla="*/ 56515 h 691118"/>
                <a:gd name="csX31" fmla="*/ 255324 w 631005"/>
                <a:gd name="csY31" fmla="*/ 49133 h 691118"/>
                <a:gd name="csX32" fmla="*/ 253341 w 631005"/>
                <a:gd name="csY32" fmla="*/ 48101 h 691118"/>
                <a:gd name="csX33" fmla="*/ 231290 w 631005"/>
                <a:gd name="csY33" fmla="*/ 36989 h 691118"/>
                <a:gd name="csX34" fmla="*/ 208286 w 631005"/>
                <a:gd name="csY34" fmla="*/ 46037 h 691118"/>
                <a:gd name="csX35" fmla="*/ 192502 w 631005"/>
                <a:gd name="csY35" fmla="*/ 54451 h 691118"/>
                <a:gd name="csX36" fmla="*/ 184728 w 631005"/>
                <a:gd name="csY36" fmla="*/ 48101 h 691118"/>
                <a:gd name="csX37" fmla="*/ 193057 w 631005"/>
                <a:gd name="csY37" fmla="*/ 43101 h 691118"/>
                <a:gd name="csX38" fmla="*/ 194485 w 631005"/>
                <a:gd name="csY38" fmla="*/ 21987 h 691118"/>
                <a:gd name="csX39" fmla="*/ 200117 w 631005"/>
                <a:gd name="csY39" fmla="*/ 0 h 691118"/>
                <a:gd name="csX40" fmla="*/ 152921 w 631005"/>
                <a:gd name="csY40" fmla="*/ 13176 h 691118"/>
                <a:gd name="csX41" fmla="*/ 113815 w 631005"/>
                <a:gd name="csY41" fmla="*/ 35401 h 691118"/>
                <a:gd name="csX42" fmla="*/ 72172 w 631005"/>
                <a:gd name="csY42" fmla="*/ 36036 h 691118"/>
                <a:gd name="csX43" fmla="*/ 72172 w 631005"/>
                <a:gd name="csY43" fmla="*/ 36036 h 691118"/>
                <a:gd name="csX44" fmla="*/ 67016 w 631005"/>
                <a:gd name="csY44" fmla="*/ 36354 h 691118"/>
                <a:gd name="csX45" fmla="*/ 50755 w 631005"/>
                <a:gd name="csY45" fmla="*/ 78184 h 691118"/>
                <a:gd name="csX46" fmla="*/ 52579 w 631005"/>
                <a:gd name="csY46" fmla="*/ 124222 h 691118"/>
                <a:gd name="csX47" fmla="*/ 42427 w 631005"/>
                <a:gd name="csY47" fmla="*/ 155496 h 691118"/>
                <a:gd name="csX48" fmla="*/ 1576 w 631005"/>
                <a:gd name="csY48" fmla="*/ 208994 h 691118"/>
                <a:gd name="csX49" fmla="*/ 2052 w 631005"/>
                <a:gd name="csY49" fmla="*/ 230584 h 691118"/>
                <a:gd name="csX50" fmla="*/ 18234 w 631005"/>
                <a:gd name="csY50" fmla="*/ 242808 h 691118"/>
                <a:gd name="csX51" fmla="*/ 16092 w 631005"/>
                <a:gd name="csY51" fmla="*/ 262890 h 691118"/>
                <a:gd name="csX52" fmla="*/ 9191 w 631005"/>
                <a:gd name="csY52" fmla="*/ 284163 h 691118"/>
                <a:gd name="csX53" fmla="*/ 4511 w 631005"/>
                <a:gd name="csY53" fmla="*/ 332184 h 691118"/>
                <a:gd name="csX54" fmla="*/ 5463 w 631005"/>
                <a:gd name="csY54" fmla="*/ 354489 h 691118"/>
                <a:gd name="csX55" fmla="*/ 24104 w 631005"/>
                <a:gd name="csY55" fmla="*/ 367189 h 691118"/>
                <a:gd name="csX56" fmla="*/ 42347 w 631005"/>
                <a:gd name="csY56" fmla="*/ 379254 h 691118"/>
                <a:gd name="csX57" fmla="*/ 63923 w 631005"/>
                <a:gd name="csY57" fmla="*/ 383858 h 691118"/>
                <a:gd name="csX58" fmla="*/ 84467 w 631005"/>
                <a:gd name="csY58" fmla="*/ 389017 h 691118"/>
                <a:gd name="csX59" fmla="*/ 104773 w 631005"/>
                <a:gd name="csY59" fmla="*/ 392192 h 691118"/>
                <a:gd name="csX60" fmla="*/ 116513 w 631005"/>
                <a:gd name="csY60" fmla="*/ 409893 h 691118"/>
                <a:gd name="csX61" fmla="*/ 129204 w 631005"/>
                <a:gd name="csY61" fmla="*/ 428466 h 691118"/>
                <a:gd name="csX62" fmla="*/ 146099 w 631005"/>
                <a:gd name="csY62" fmla="*/ 443944 h 691118"/>
                <a:gd name="csX63" fmla="*/ 158156 w 631005"/>
                <a:gd name="csY63" fmla="*/ 460613 h 691118"/>
                <a:gd name="csX64" fmla="*/ 191946 w 631005"/>
                <a:gd name="csY64" fmla="*/ 486331 h 691118"/>
                <a:gd name="csX65" fmla="*/ 198292 w 631005"/>
                <a:gd name="csY65" fmla="*/ 507682 h 691118"/>
                <a:gd name="csX66" fmla="*/ 200751 w 631005"/>
                <a:gd name="csY66" fmla="*/ 516255 h 691118"/>
                <a:gd name="csX67" fmla="*/ 193453 w 631005"/>
                <a:gd name="csY67" fmla="*/ 526018 h 691118"/>
                <a:gd name="csX68" fmla="*/ 192978 w 631005"/>
                <a:gd name="csY68" fmla="*/ 541099 h 691118"/>
                <a:gd name="csX69" fmla="*/ 193216 w 631005"/>
                <a:gd name="csY69" fmla="*/ 544036 h 691118"/>
                <a:gd name="csX70" fmla="*/ 201306 w 631005"/>
                <a:gd name="csY70" fmla="*/ 573167 h 691118"/>
                <a:gd name="csX71" fmla="*/ 207890 w 631005"/>
                <a:gd name="csY71" fmla="*/ 594916 h 691118"/>
                <a:gd name="csX72" fmla="*/ 198292 w 631005"/>
                <a:gd name="csY72" fmla="*/ 610870 h 691118"/>
                <a:gd name="csX73" fmla="*/ 213522 w 631005"/>
                <a:gd name="csY73" fmla="*/ 651034 h 691118"/>
                <a:gd name="csX74" fmla="*/ 221771 w 631005"/>
                <a:gd name="csY74" fmla="*/ 671195 h 691118"/>
                <a:gd name="csX75" fmla="*/ 244060 w 631005"/>
                <a:gd name="csY75" fmla="*/ 675323 h 691118"/>
                <a:gd name="csX76" fmla="*/ 260400 w 631005"/>
                <a:gd name="csY76" fmla="*/ 691118 h 691118"/>
                <a:gd name="csX77" fmla="*/ 582523 w 631005"/>
                <a:gd name="csY77" fmla="*/ 661273 h 691118"/>
                <a:gd name="csX78" fmla="*/ 581729 w 631005"/>
                <a:gd name="csY78" fmla="*/ 624443 h 691118"/>
                <a:gd name="csX79" fmla="*/ 561423 w 631005"/>
                <a:gd name="csY79" fmla="*/ 539432 h 691118"/>
                <a:gd name="csX80" fmla="*/ 572131 w 631005"/>
                <a:gd name="csY80" fmla="*/ 500698 h 691118"/>
                <a:gd name="csX81" fmla="*/ 577763 w 631005"/>
                <a:gd name="csY81" fmla="*/ 462915 h 691118"/>
                <a:gd name="csX82" fmla="*/ 591644 w 631005"/>
                <a:gd name="csY82" fmla="*/ 379730 h 691118"/>
                <a:gd name="csX83" fmla="*/ 597118 w 631005"/>
                <a:gd name="csY83" fmla="*/ 334883 h 691118"/>
                <a:gd name="csX84" fmla="*/ 616948 w 631005"/>
                <a:gd name="csY84" fmla="*/ 300434 h 691118"/>
                <a:gd name="csX85" fmla="*/ 630908 w 631005"/>
                <a:gd name="csY85" fmla="*/ 254079 h 691118"/>
                <a:gd name="csX86" fmla="*/ 622976 w 631005"/>
                <a:gd name="csY86" fmla="*/ 230029 h 6911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Lst>
              <a:rect l="l" t="t" r="r" b="b"/>
              <a:pathLst>
                <a:path w="631005" h="691118">
                  <a:moveTo>
                    <a:pt x="623056" y="229949"/>
                  </a:moveTo>
                  <a:cubicBezTo>
                    <a:pt x="615044" y="232569"/>
                    <a:pt x="608619" y="256381"/>
                    <a:pt x="605288" y="263208"/>
                  </a:cubicBezTo>
                  <a:cubicBezTo>
                    <a:pt x="599101" y="275669"/>
                    <a:pt x="591644" y="287020"/>
                    <a:pt x="583236" y="298132"/>
                  </a:cubicBezTo>
                  <a:cubicBezTo>
                    <a:pt x="567213" y="319326"/>
                    <a:pt x="554046" y="342424"/>
                    <a:pt x="538103" y="363696"/>
                  </a:cubicBezTo>
                  <a:cubicBezTo>
                    <a:pt x="537706" y="358854"/>
                    <a:pt x="539293" y="355203"/>
                    <a:pt x="539927" y="350679"/>
                  </a:cubicBezTo>
                  <a:cubicBezTo>
                    <a:pt x="540562" y="346313"/>
                    <a:pt x="539293" y="342662"/>
                    <a:pt x="539451" y="338455"/>
                  </a:cubicBezTo>
                  <a:cubicBezTo>
                    <a:pt x="539848" y="321945"/>
                    <a:pt x="549604" y="310118"/>
                    <a:pt x="557457" y="296545"/>
                  </a:cubicBezTo>
                  <a:cubicBezTo>
                    <a:pt x="567055" y="279876"/>
                    <a:pt x="567610" y="261144"/>
                    <a:pt x="574987" y="244157"/>
                  </a:cubicBezTo>
                  <a:cubicBezTo>
                    <a:pt x="575701" y="242570"/>
                    <a:pt x="576415" y="240983"/>
                    <a:pt x="577208" y="239395"/>
                  </a:cubicBezTo>
                  <a:cubicBezTo>
                    <a:pt x="572528" y="237411"/>
                    <a:pt x="567372" y="235664"/>
                    <a:pt x="564358" y="233124"/>
                  </a:cubicBezTo>
                  <a:cubicBezTo>
                    <a:pt x="560233" y="229711"/>
                    <a:pt x="557298" y="222885"/>
                    <a:pt x="552063" y="220583"/>
                  </a:cubicBezTo>
                  <a:cubicBezTo>
                    <a:pt x="546670" y="218202"/>
                    <a:pt x="539531" y="224949"/>
                    <a:pt x="536040" y="222488"/>
                  </a:cubicBezTo>
                  <a:cubicBezTo>
                    <a:pt x="533106" y="220424"/>
                    <a:pt x="536834" y="210026"/>
                    <a:pt x="537468" y="207169"/>
                  </a:cubicBezTo>
                  <a:cubicBezTo>
                    <a:pt x="539055" y="200819"/>
                    <a:pt x="538975" y="194548"/>
                    <a:pt x="540245" y="188039"/>
                  </a:cubicBezTo>
                  <a:cubicBezTo>
                    <a:pt x="541038" y="183912"/>
                    <a:pt x="545163" y="177324"/>
                    <a:pt x="544766" y="173355"/>
                  </a:cubicBezTo>
                  <a:cubicBezTo>
                    <a:pt x="543973" y="165576"/>
                    <a:pt x="538738" y="168592"/>
                    <a:pt x="532947" y="166688"/>
                  </a:cubicBezTo>
                  <a:cubicBezTo>
                    <a:pt x="527632" y="164941"/>
                    <a:pt x="524142" y="161608"/>
                    <a:pt x="518035" y="160655"/>
                  </a:cubicBezTo>
                  <a:cubicBezTo>
                    <a:pt x="511768" y="159702"/>
                    <a:pt x="504947" y="162798"/>
                    <a:pt x="501933" y="157321"/>
                  </a:cubicBezTo>
                  <a:cubicBezTo>
                    <a:pt x="499315" y="152638"/>
                    <a:pt x="503678" y="145812"/>
                    <a:pt x="499315" y="141526"/>
                  </a:cubicBezTo>
                  <a:cubicBezTo>
                    <a:pt x="495032" y="137239"/>
                    <a:pt x="487179" y="140811"/>
                    <a:pt x="481547" y="140256"/>
                  </a:cubicBezTo>
                  <a:cubicBezTo>
                    <a:pt x="475440" y="139621"/>
                    <a:pt x="471315" y="135017"/>
                    <a:pt x="465366" y="135096"/>
                  </a:cubicBezTo>
                  <a:cubicBezTo>
                    <a:pt x="459496" y="135255"/>
                    <a:pt x="454975" y="138986"/>
                    <a:pt x="448470" y="138747"/>
                  </a:cubicBezTo>
                  <a:cubicBezTo>
                    <a:pt x="441649" y="138589"/>
                    <a:pt x="439111" y="136128"/>
                    <a:pt x="433954" y="132001"/>
                  </a:cubicBezTo>
                  <a:cubicBezTo>
                    <a:pt x="421422" y="121761"/>
                    <a:pt x="402861" y="117792"/>
                    <a:pt x="387473" y="115252"/>
                  </a:cubicBezTo>
                  <a:cubicBezTo>
                    <a:pt x="383031" y="114538"/>
                    <a:pt x="378668" y="113030"/>
                    <a:pt x="374305" y="112316"/>
                  </a:cubicBezTo>
                  <a:cubicBezTo>
                    <a:pt x="370657" y="112316"/>
                    <a:pt x="367722" y="112316"/>
                    <a:pt x="364787" y="111601"/>
                  </a:cubicBezTo>
                  <a:cubicBezTo>
                    <a:pt x="357410" y="110172"/>
                    <a:pt x="350112" y="108664"/>
                    <a:pt x="342735" y="107950"/>
                  </a:cubicBezTo>
                  <a:cubicBezTo>
                    <a:pt x="335438" y="107236"/>
                    <a:pt x="329489" y="103505"/>
                    <a:pt x="322192" y="102791"/>
                  </a:cubicBezTo>
                  <a:cubicBezTo>
                    <a:pt x="315608" y="102076"/>
                    <a:pt x="309738" y="101282"/>
                    <a:pt x="303789" y="100568"/>
                  </a:cubicBezTo>
                  <a:cubicBezTo>
                    <a:pt x="289114" y="98346"/>
                    <a:pt x="280310" y="84376"/>
                    <a:pt x="275154" y="71914"/>
                  </a:cubicBezTo>
                  <a:cubicBezTo>
                    <a:pt x="272933" y="66754"/>
                    <a:pt x="269284" y="60881"/>
                    <a:pt x="265636" y="56515"/>
                  </a:cubicBezTo>
                  <a:cubicBezTo>
                    <a:pt x="262701" y="53578"/>
                    <a:pt x="258338" y="51356"/>
                    <a:pt x="255324" y="49133"/>
                  </a:cubicBezTo>
                  <a:cubicBezTo>
                    <a:pt x="254689" y="48736"/>
                    <a:pt x="253975" y="48419"/>
                    <a:pt x="253341" y="48101"/>
                  </a:cubicBezTo>
                  <a:cubicBezTo>
                    <a:pt x="242712" y="52308"/>
                    <a:pt x="239936" y="42307"/>
                    <a:pt x="231290" y="36989"/>
                  </a:cubicBezTo>
                  <a:cubicBezTo>
                    <a:pt x="218043" y="28892"/>
                    <a:pt x="219312" y="47069"/>
                    <a:pt x="208286" y="46037"/>
                  </a:cubicBezTo>
                  <a:cubicBezTo>
                    <a:pt x="204241" y="53657"/>
                    <a:pt x="202337" y="58341"/>
                    <a:pt x="192502" y="54451"/>
                  </a:cubicBezTo>
                  <a:cubicBezTo>
                    <a:pt x="189884" y="53419"/>
                    <a:pt x="184808" y="51673"/>
                    <a:pt x="184728" y="48101"/>
                  </a:cubicBezTo>
                  <a:cubicBezTo>
                    <a:pt x="184490" y="42227"/>
                    <a:pt x="189646" y="45402"/>
                    <a:pt x="193057" y="43101"/>
                  </a:cubicBezTo>
                  <a:cubicBezTo>
                    <a:pt x="202020" y="37306"/>
                    <a:pt x="194405" y="29845"/>
                    <a:pt x="194485" y="21987"/>
                  </a:cubicBezTo>
                  <a:cubicBezTo>
                    <a:pt x="194485" y="13732"/>
                    <a:pt x="201783" y="9049"/>
                    <a:pt x="200117" y="0"/>
                  </a:cubicBezTo>
                  <a:cubicBezTo>
                    <a:pt x="183618" y="2064"/>
                    <a:pt x="167278" y="4286"/>
                    <a:pt x="152921" y="13176"/>
                  </a:cubicBezTo>
                  <a:cubicBezTo>
                    <a:pt x="139832" y="21272"/>
                    <a:pt x="128966" y="30956"/>
                    <a:pt x="113815" y="35401"/>
                  </a:cubicBezTo>
                  <a:cubicBezTo>
                    <a:pt x="104138" y="38259"/>
                    <a:pt x="81452" y="40640"/>
                    <a:pt x="72172" y="36036"/>
                  </a:cubicBezTo>
                  <a:lnTo>
                    <a:pt x="72172" y="36036"/>
                  </a:lnTo>
                  <a:cubicBezTo>
                    <a:pt x="70506" y="36354"/>
                    <a:pt x="68682" y="36354"/>
                    <a:pt x="67016" y="36354"/>
                  </a:cubicBezTo>
                  <a:cubicBezTo>
                    <a:pt x="41951" y="36354"/>
                    <a:pt x="49803" y="62468"/>
                    <a:pt x="50755" y="78184"/>
                  </a:cubicBezTo>
                  <a:cubicBezTo>
                    <a:pt x="51707" y="93504"/>
                    <a:pt x="52183" y="108902"/>
                    <a:pt x="52579" y="124222"/>
                  </a:cubicBezTo>
                  <a:cubicBezTo>
                    <a:pt x="53056" y="140494"/>
                    <a:pt x="55752" y="146288"/>
                    <a:pt x="42427" y="155496"/>
                  </a:cubicBezTo>
                  <a:cubicBezTo>
                    <a:pt x="24262" y="168037"/>
                    <a:pt x="4273" y="185658"/>
                    <a:pt x="1576" y="208994"/>
                  </a:cubicBezTo>
                  <a:cubicBezTo>
                    <a:pt x="863" y="215265"/>
                    <a:pt x="-1835" y="224869"/>
                    <a:pt x="2052" y="230584"/>
                  </a:cubicBezTo>
                  <a:cubicBezTo>
                    <a:pt x="5622" y="235823"/>
                    <a:pt x="14585" y="237649"/>
                    <a:pt x="18234" y="242808"/>
                  </a:cubicBezTo>
                  <a:cubicBezTo>
                    <a:pt x="24104" y="251063"/>
                    <a:pt x="20772" y="255746"/>
                    <a:pt x="16092" y="262890"/>
                  </a:cubicBezTo>
                  <a:cubicBezTo>
                    <a:pt x="11174" y="270431"/>
                    <a:pt x="10222" y="274558"/>
                    <a:pt x="9191" y="284163"/>
                  </a:cubicBezTo>
                  <a:cubicBezTo>
                    <a:pt x="7525" y="300117"/>
                    <a:pt x="6891" y="316468"/>
                    <a:pt x="4511" y="332184"/>
                  </a:cubicBezTo>
                  <a:cubicBezTo>
                    <a:pt x="3639" y="338058"/>
                    <a:pt x="2131" y="349171"/>
                    <a:pt x="5463" y="354489"/>
                  </a:cubicBezTo>
                  <a:cubicBezTo>
                    <a:pt x="8556" y="359569"/>
                    <a:pt x="19265" y="362982"/>
                    <a:pt x="24104" y="367189"/>
                  </a:cubicBezTo>
                  <a:cubicBezTo>
                    <a:pt x="31004" y="373221"/>
                    <a:pt x="33146" y="377428"/>
                    <a:pt x="42347" y="379254"/>
                  </a:cubicBezTo>
                  <a:cubicBezTo>
                    <a:pt x="49962" y="380762"/>
                    <a:pt x="56625" y="381635"/>
                    <a:pt x="63923" y="383858"/>
                  </a:cubicBezTo>
                  <a:cubicBezTo>
                    <a:pt x="71141" y="386080"/>
                    <a:pt x="76931" y="388699"/>
                    <a:pt x="84467" y="389017"/>
                  </a:cubicBezTo>
                  <a:cubicBezTo>
                    <a:pt x="92478" y="389414"/>
                    <a:pt x="98427" y="385683"/>
                    <a:pt x="104773" y="392192"/>
                  </a:cubicBezTo>
                  <a:cubicBezTo>
                    <a:pt x="108739" y="396240"/>
                    <a:pt x="112784" y="404892"/>
                    <a:pt x="116513" y="409893"/>
                  </a:cubicBezTo>
                  <a:cubicBezTo>
                    <a:pt x="120955" y="415925"/>
                    <a:pt x="125317" y="422275"/>
                    <a:pt x="129204" y="428466"/>
                  </a:cubicBezTo>
                  <a:cubicBezTo>
                    <a:pt x="134122" y="436404"/>
                    <a:pt x="138246" y="438944"/>
                    <a:pt x="146099" y="443944"/>
                  </a:cubicBezTo>
                  <a:cubicBezTo>
                    <a:pt x="154428" y="449262"/>
                    <a:pt x="153159" y="452596"/>
                    <a:pt x="158156" y="460613"/>
                  </a:cubicBezTo>
                  <a:cubicBezTo>
                    <a:pt x="166088" y="473631"/>
                    <a:pt x="183301" y="474901"/>
                    <a:pt x="191946" y="486331"/>
                  </a:cubicBezTo>
                  <a:cubicBezTo>
                    <a:pt x="196864" y="492839"/>
                    <a:pt x="196785" y="500142"/>
                    <a:pt x="198292" y="507682"/>
                  </a:cubicBezTo>
                  <a:cubicBezTo>
                    <a:pt x="199165" y="512207"/>
                    <a:pt x="201861" y="511572"/>
                    <a:pt x="200751" y="516255"/>
                  </a:cubicBezTo>
                  <a:cubicBezTo>
                    <a:pt x="199878" y="520144"/>
                    <a:pt x="194961" y="522129"/>
                    <a:pt x="193453" y="526018"/>
                  </a:cubicBezTo>
                  <a:cubicBezTo>
                    <a:pt x="191550" y="530781"/>
                    <a:pt x="192502" y="536019"/>
                    <a:pt x="192978" y="541099"/>
                  </a:cubicBezTo>
                  <a:cubicBezTo>
                    <a:pt x="193057" y="542052"/>
                    <a:pt x="193136" y="543004"/>
                    <a:pt x="193216" y="544036"/>
                  </a:cubicBezTo>
                  <a:cubicBezTo>
                    <a:pt x="194168" y="554276"/>
                    <a:pt x="196151" y="564118"/>
                    <a:pt x="201306" y="573167"/>
                  </a:cubicBezTo>
                  <a:cubicBezTo>
                    <a:pt x="204955" y="579596"/>
                    <a:pt x="208366" y="587296"/>
                    <a:pt x="207890" y="594916"/>
                  </a:cubicBezTo>
                  <a:cubicBezTo>
                    <a:pt x="207414" y="603647"/>
                    <a:pt x="201624" y="603964"/>
                    <a:pt x="198292" y="610870"/>
                  </a:cubicBezTo>
                  <a:cubicBezTo>
                    <a:pt x="190439" y="626824"/>
                    <a:pt x="208842" y="638175"/>
                    <a:pt x="213522" y="651034"/>
                  </a:cubicBezTo>
                  <a:cubicBezTo>
                    <a:pt x="216060" y="657939"/>
                    <a:pt x="214870" y="666194"/>
                    <a:pt x="221771" y="671195"/>
                  </a:cubicBezTo>
                  <a:cubicBezTo>
                    <a:pt x="228038" y="675719"/>
                    <a:pt x="236842" y="673576"/>
                    <a:pt x="244060" y="675323"/>
                  </a:cubicBezTo>
                  <a:cubicBezTo>
                    <a:pt x="253817" y="677624"/>
                    <a:pt x="257228" y="684133"/>
                    <a:pt x="260400" y="691118"/>
                  </a:cubicBezTo>
                  <a:lnTo>
                    <a:pt x="582523" y="661273"/>
                  </a:lnTo>
                  <a:cubicBezTo>
                    <a:pt x="582364" y="649208"/>
                    <a:pt x="582761" y="636984"/>
                    <a:pt x="581729" y="624443"/>
                  </a:cubicBezTo>
                  <a:cubicBezTo>
                    <a:pt x="579112" y="594836"/>
                    <a:pt x="559281" y="570151"/>
                    <a:pt x="561423" y="539432"/>
                  </a:cubicBezTo>
                  <a:cubicBezTo>
                    <a:pt x="562375" y="525701"/>
                    <a:pt x="567848" y="513556"/>
                    <a:pt x="572131" y="500698"/>
                  </a:cubicBezTo>
                  <a:cubicBezTo>
                    <a:pt x="576256" y="488315"/>
                    <a:pt x="577208" y="475853"/>
                    <a:pt x="577763" y="462915"/>
                  </a:cubicBezTo>
                  <a:cubicBezTo>
                    <a:pt x="579033" y="434340"/>
                    <a:pt x="588710" y="407987"/>
                    <a:pt x="591644" y="379730"/>
                  </a:cubicBezTo>
                  <a:cubicBezTo>
                    <a:pt x="593152" y="364807"/>
                    <a:pt x="592834" y="349329"/>
                    <a:pt x="597118" y="334883"/>
                  </a:cubicBezTo>
                  <a:cubicBezTo>
                    <a:pt x="601004" y="321707"/>
                    <a:pt x="609809" y="311864"/>
                    <a:pt x="616948" y="300434"/>
                  </a:cubicBezTo>
                  <a:cubicBezTo>
                    <a:pt x="625673" y="286464"/>
                    <a:pt x="630353" y="270589"/>
                    <a:pt x="630908" y="254079"/>
                  </a:cubicBezTo>
                  <a:cubicBezTo>
                    <a:pt x="631067" y="249396"/>
                    <a:pt x="631940" y="227092"/>
                    <a:pt x="622976" y="230029"/>
                  </a:cubicBezTo>
                  <a:close/>
                </a:path>
              </a:pathLst>
            </a:custGeom>
            <a:solidFill>
              <a:srgbClr val="B3B3B3"/>
            </a:solidFill>
            <a:ln w="6350" cap="flat">
              <a:solidFill>
                <a:srgbClr val="FFFFFF"/>
              </a:solidFill>
              <a:prstDash val="solid"/>
              <a:miter/>
            </a:ln>
          </p:spPr>
          <p:txBody>
            <a:bodyPr/>
            <a:lstStyle/>
            <a:p>
              <a:endParaRPr lang="en-US"/>
            </a:p>
          </p:txBody>
        </p:sp>
        <p:sp>
          <p:nvSpPr>
            <p:cNvPr id="1349" name="Freeform 1348">
              <a:extLst>
                <a:ext uri="{FF2B5EF4-FFF2-40B4-BE49-F238E27FC236}">
                  <a16:creationId xmlns:a16="http://schemas.microsoft.com/office/drawing/2014/main" id="{3B2ED39B-DF1F-01B9-C5CB-05CFC8C4908A}"/>
                </a:ext>
              </a:extLst>
            </p:cNvPr>
            <p:cNvSpPr/>
            <p:nvPr/>
          </p:nvSpPr>
          <p:spPr>
            <a:xfrm>
              <a:off x="706282" y="18166"/>
              <a:ext cx="989612" cy="1654016"/>
            </a:xfrm>
            <a:custGeom>
              <a:avLst/>
              <a:gdLst>
                <a:gd name="csX0" fmla="*/ 983981 w 989612"/>
                <a:gd name="csY0" fmla="*/ 1427559 h 1654016"/>
                <a:gd name="csX1" fmla="*/ 983981 w 989612"/>
                <a:gd name="csY1" fmla="*/ 1427004 h 1654016"/>
                <a:gd name="csX2" fmla="*/ 983267 w 989612"/>
                <a:gd name="csY2" fmla="*/ 1424781 h 1654016"/>
                <a:gd name="csX3" fmla="*/ 975970 w 989612"/>
                <a:gd name="csY3" fmla="*/ 1414383 h 1654016"/>
                <a:gd name="csX4" fmla="*/ 966451 w 989612"/>
                <a:gd name="csY4" fmla="*/ 1401921 h 1654016"/>
                <a:gd name="csX5" fmla="*/ 955426 w 989612"/>
                <a:gd name="csY5" fmla="*/ 1389459 h 1654016"/>
                <a:gd name="csX6" fmla="*/ 957647 w 989612"/>
                <a:gd name="csY6" fmla="*/ 1381363 h 1654016"/>
                <a:gd name="csX7" fmla="*/ 959868 w 989612"/>
                <a:gd name="csY7" fmla="*/ 1371838 h 1654016"/>
                <a:gd name="csX8" fmla="*/ 959868 w 989612"/>
                <a:gd name="csY8" fmla="*/ 1363742 h 1654016"/>
                <a:gd name="csX9" fmla="*/ 956219 w 989612"/>
                <a:gd name="csY9" fmla="*/ 1352709 h 1654016"/>
                <a:gd name="csX10" fmla="*/ 956774 w 989612"/>
                <a:gd name="csY10" fmla="*/ 1335802 h 1654016"/>
                <a:gd name="csX11" fmla="*/ 957964 w 989612"/>
                <a:gd name="csY11" fmla="*/ 1322308 h 1654016"/>
                <a:gd name="csX12" fmla="*/ 427387 w 989612"/>
                <a:gd name="csY12" fmla="*/ 581819 h 1654016"/>
                <a:gd name="csX13" fmla="*/ 440633 w 989612"/>
                <a:gd name="csY13" fmla="*/ 541417 h 1654016"/>
                <a:gd name="csX14" fmla="*/ 543036 w 989612"/>
                <a:gd name="csY14" fmla="*/ 128667 h 1654016"/>
                <a:gd name="csX15" fmla="*/ 79723 w 989612"/>
                <a:gd name="csY15" fmla="*/ 0 h 1654016"/>
                <a:gd name="csX16" fmla="*/ 77740 w 989612"/>
                <a:gd name="csY16" fmla="*/ 40640 h 1654016"/>
                <a:gd name="csX17" fmla="*/ 79009 w 989612"/>
                <a:gd name="csY17" fmla="*/ 64691 h 1654016"/>
                <a:gd name="csX18" fmla="*/ 71791 w 989612"/>
                <a:gd name="csY18" fmla="*/ 81042 h 1654016"/>
                <a:gd name="csX19" fmla="*/ 63542 w 989612"/>
                <a:gd name="csY19" fmla="*/ 119063 h 1654016"/>
                <a:gd name="csX20" fmla="*/ 55292 w 989612"/>
                <a:gd name="csY20" fmla="*/ 138747 h 1654016"/>
                <a:gd name="csX21" fmla="*/ 50612 w 989612"/>
                <a:gd name="csY21" fmla="*/ 155496 h 1654016"/>
                <a:gd name="csX22" fmla="*/ 39666 w 989612"/>
                <a:gd name="csY22" fmla="*/ 164941 h 1654016"/>
                <a:gd name="csX23" fmla="*/ 45456 w 989612"/>
                <a:gd name="csY23" fmla="*/ 179149 h 1654016"/>
                <a:gd name="csX24" fmla="*/ 14125 w 989612"/>
                <a:gd name="csY24" fmla="*/ 193119 h 1654016"/>
                <a:gd name="csX25" fmla="*/ 85 w 989612"/>
                <a:gd name="csY25" fmla="*/ 228283 h 1654016"/>
                <a:gd name="csX26" fmla="*/ 13173 w 989612"/>
                <a:gd name="csY26" fmla="*/ 263366 h 1654016"/>
                <a:gd name="csX27" fmla="*/ 25864 w 989612"/>
                <a:gd name="csY27" fmla="*/ 306229 h 1654016"/>
                <a:gd name="csX28" fmla="*/ 36493 w 989612"/>
                <a:gd name="csY28" fmla="*/ 344091 h 1654016"/>
                <a:gd name="csX29" fmla="*/ 31813 w 989612"/>
                <a:gd name="csY29" fmla="*/ 387350 h 1654016"/>
                <a:gd name="csX30" fmla="*/ 21026 w 989612"/>
                <a:gd name="csY30" fmla="*/ 424021 h 1654016"/>
                <a:gd name="csX31" fmla="*/ 29513 w 989612"/>
                <a:gd name="csY31" fmla="*/ 461883 h 1654016"/>
                <a:gd name="csX32" fmla="*/ 20153 w 989612"/>
                <a:gd name="csY32" fmla="*/ 481886 h 1654016"/>
                <a:gd name="csX33" fmla="*/ 24040 w 989612"/>
                <a:gd name="csY33" fmla="*/ 498078 h 1654016"/>
                <a:gd name="csX34" fmla="*/ 45932 w 989612"/>
                <a:gd name="csY34" fmla="*/ 546576 h 1654016"/>
                <a:gd name="csX35" fmla="*/ 59100 w 989612"/>
                <a:gd name="csY35" fmla="*/ 569913 h 1654016"/>
                <a:gd name="csX36" fmla="*/ 66080 w 989612"/>
                <a:gd name="csY36" fmla="*/ 595948 h 1654016"/>
                <a:gd name="csX37" fmla="*/ 59100 w 989612"/>
                <a:gd name="csY37" fmla="*/ 620316 h 1654016"/>
                <a:gd name="csX38" fmla="*/ 55213 w 989612"/>
                <a:gd name="csY38" fmla="*/ 637619 h 1654016"/>
                <a:gd name="csX39" fmla="*/ 74488 w 989612"/>
                <a:gd name="csY39" fmla="*/ 650399 h 1654016"/>
                <a:gd name="csX40" fmla="*/ 82182 w 989612"/>
                <a:gd name="csY40" fmla="*/ 659844 h 1654016"/>
                <a:gd name="csX41" fmla="*/ 92335 w 989612"/>
                <a:gd name="csY41" fmla="*/ 659686 h 1654016"/>
                <a:gd name="csX42" fmla="*/ 94635 w 989612"/>
                <a:gd name="csY42" fmla="*/ 672068 h 1654016"/>
                <a:gd name="csX43" fmla="*/ 104868 w 989612"/>
                <a:gd name="csY43" fmla="*/ 676910 h 1654016"/>
                <a:gd name="csX44" fmla="*/ 99553 w 989612"/>
                <a:gd name="csY44" fmla="*/ 699135 h 1654016"/>
                <a:gd name="csX45" fmla="*/ 96856 w 989612"/>
                <a:gd name="csY45" fmla="*/ 711994 h 1654016"/>
                <a:gd name="csX46" fmla="*/ 87972 w 989612"/>
                <a:gd name="csY46" fmla="*/ 718344 h 1654016"/>
                <a:gd name="csX47" fmla="*/ 96460 w 989612"/>
                <a:gd name="csY47" fmla="*/ 739775 h 1654016"/>
                <a:gd name="csX48" fmla="*/ 100029 w 989612"/>
                <a:gd name="csY48" fmla="*/ 793274 h 1654016"/>
                <a:gd name="csX49" fmla="*/ 113910 w 989612"/>
                <a:gd name="csY49" fmla="*/ 812800 h 1654016"/>
                <a:gd name="csX50" fmla="*/ 135010 w 989612"/>
                <a:gd name="csY50" fmla="*/ 828596 h 1654016"/>
                <a:gd name="csX51" fmla="*/ 142466 w 989612"/>
                <a:gd name="csY51" fmla="*/ 850424 h 1654016"/>
                <a:gd name="csX52" fmla="*/ 132154 w 989612"/>
                <a:gd name="csY52" fmla="*/ 867410 h 1654016"/>
                <a:gd name="csX53" fmla="*/ 122398 w 989612"/>
                <a:gd name="csY53" fmla="*/ 855980 h 1654016"/>
                <a:gd name="csX54" fmla="*/ 118114 w 989612"/>
                <a:gd name="csY54" fmla="*/ 886778 h 1654016"/>
                <a:gd name="csX55" fmla="*/ 112562 w 989612"/>
                <a:gd name="csY55" fmla="*/ 913765 h 1654016"/>
                <a:gd name="csX56" fmla="*/ 140086 w 989612"/>
                <a:gd name="csY56" fmla="*/ 966311 h 1654016"/>
                <a:gd name="csX57" fmla="*/ 148812 w 989612"/>
                <a:gd name="csY57" fmla="*/ 990044 h 1654016"/>
                <a:gd name="csX58" fmla="*/ 152540 w 989612"/>
                <a:gd name="csY58" fmla="*/ 1014016 h 1654016"/>
                <a:gd name="csX59" fmla="*/ 164438 w 989612"/>
                <a:gd name="csY59" fmla="*/ 1033145 h 1654016"/>
                <a:gd name="csX60" fmla="*/ 177605 w 989612"/>
                <a:gd name="csY60" fmla="*/ 1051163 h 1654016"/>
                <a:gd name="csX61" fmla="*/ 182682 w 989612"/>
                <a:gd name="csY61" fmla="*/ 1063069 h 1654016"/>
                <a:gd name="csX62" fmla="*/ 192993 w 989612"/>
                <a:gd name="csY62" fmla="*/ 1068149 h 1654016"/>
                <a:gd name="csX63" fmla="*/ 205605 w 989612"/>
                <a:gd name="csY63" fmla="*/ 1110456 h 1654016"/>
                <a:gd name="csX64" fmla="*/ 201560 w 989612"/>
                <a:gd name="csY64" fmla="*/ 1113790 h 1654016"/>
                <a:gd name="csX65" fmla="*/ 199974 w 989612"/>
                <a:gd name="csY65" fmla="*/ 1119108 h 1654016"/>
                <a:gd name="csX66" fmla="*/ 195135 w 989612"/>
                <a:gd name="csY66" fmla="*/ 1131332 h 1654016"/>
                <a:gd name="csX67" fmla="*/ 207588 w 989612"/>
                <a:gd name="csY67" fmla="*/ 1120696 h 1654016"/>
                <a:gd name="csX68" fmla="*/ 207826 w 989612"/>
                <a:gd name="csY68" fmla="*/ 1125617 h 1654016"/>
                <a:gd name="csX69" fmla="*/ 220121 w 989612"/>
                <a:gd name="csY69" fmla="*/ 1131411 h 1654016"/>
                <a:gd name="csX70" fmla="*/ 214965 w 989612"/>
                <a:gd name="csY70" fmla="*/ 1162129 h 1654016"/>
                <a:gd name="csX71" fmla="*/ 214648 w 989612"/>
                <a:gd name="csY71" fmla="*/ 1177925 h 1654016"/>
                <a:gd name="csX72" fmla="*/ 209809 w 989612"/>
                <a:gd name="csY72" fmla="*/ 1191736 h 1654016"/>
                <a:gd name="csX73" fmla="*/ 207430 w 989612"/>
                <a:gd name="csY73" fmla="*/ 1207135 h 1654016"/>
                <a:gd name="csX74" fmla="*/ 196166 w 989612"/>
                <a:gd name="csY74" fmla="*/ 1217216 h 1654016"/>
                <a:gd name="csX75" fmla="*/ 213379 w 989612"/>
                <a:gd name="csY75" fmla="*/ 1238409 h 1654016"/>
                <a:gd name="csX76" fmla="*/ 242728 w 989612"/>
                <a:gd name="csY76" fmla="*/ 1252696 h 1654016"/>
                <a:gd name="csX77" fmla="*/ 275408 w 989612"/>
                <a:gd name="csY77" fmla="*/ 1258570 h 1654016"/>
                <a:gd name="csX78" fmla="*/ 301346 w 989612"/>
                <a:gd name="csY78" fmla="*/ 1274445 h 1654016"/>
                <a:gd name="csX79" fmla="*/ 333788 w 989612"/>
                <a:gd name="csY79" fmla="*/ 1282621 h 1654016"/>
                <a:gd name="csX80" fmla="*/ 357901 w 989612"/>
                <a:gd name="csY80" fmla="*/ 1306433 h 1654016"/>
                <a:gd name="csX81" fmla="*/ 369324 w 989612"/>
                <a:gd name="csY81" fmla="*/ 1318498 h 1654016"/>
                <a:gd name="csX82" fmla="*/ 378208 w 989612"/>
                <a:gd name="csY82" fmla="*/ 1336675 h 1654016"/>
                <a:gd name="csX83" fmla="*/ 405335 w 989612"/>
                <a:gd name="csY83" fmla="*/ 1353979 h 1654016"/>
                <a:gd name="csX84" fmla="*/ 436429 w 989612"/>
                <a:gd name="csY84" fmla="*/ 1361837 h 1654016"/>
                <a:gd name="csX85" fmla="*/ 453800 w 989612"/>
                <a:gd name="csY85" fmla="*/ 1388507 h 1654016"/>
                <a:gd name="csX86" fmla="*/ 466254 w 989612"/>
                <a:gd name="csY86" fmla="*/ 1413907 h 1654016"/>
                <a:gd name="csX87" fmla="*/ 492033 w 989612"/>
                <a:gd name="csY87" fmla="*/ 1415256 h 1654016"/>
                <a:gd name="csX88" fmla="*/ 508056 w 989612"/>
                <a:gd name="csY88" fmla="*/ 1442482 h 1654016"/>
                <a:gd name="csX89" fmla="*/ 534866 w 989612"/>
                <a:gd name="csY89" fmla="*/ 1465501 h 1654016"/>
                <a:gd name="csX90" fmla="*/ 555252 w 989612"/>
                <a:gd name="csY90" fmla="*/ 1507807 h 1654016"/>
                <a:gd name="csX91" fmla="*/ 559456 w 989612"/>
                <a:gd name="csY91" fmla="*/ 1592501 h 1654016"/>
                <a:gd name="csX92" fmla="*/ 573416 w 989612"/>
                <a:gd name="csY92" fmla="*/ 1583452 h 1654016"/>
                <a:gd name="csX93" fmla="*/ 581666 w 989612"/>
                <a:gd name="csY93" fmla="*/ 1594961 h 1654016"/>
                <a:gd name="csX94" fmla="*/ 565643 w 989612"/>
                <a:gd name="csY94" fmla="*/ 1605201 h 1654016"/>
                <a:gd name="csX95" fmla="*/ 566674 w 989612"/>
                <a:gd name="csY95" fmla="*/ 1620044 h 1654016"/>
                <a:gd name="csX96" fmla="*/ 574289 w 989612"/>
                <a:gd name="csY96" fmla="*/ 1624886 h 1654016"/>
                <a:gd name="csX97" fmla="*/ 583411 w 989612"/>
                <a:gd name="csY97" fmla="*/ 1626235 h 1654016"/>
                <a:gd name="csX98" fmla="*/ 611490 w 989612"/>
                <a:gd name="csY98" fmla="*/ 1628854 h 1654016"/>
                <a:gd name="csX99" fmla="*/ 691604 w 989612"/>
                <a:gd name="csY99" fmla="*/ 1635998 h 1654016"/>
                <a:gd name="csX100" fmla="*/ 781634 w 989612"/>
                <a:gd name="csY100" fmla="*/ 1644412 h 1654016"/>
                <a:gd name="csX101" fmla="*/ 855005 w 989612"/>
                <a:gd name="csY101" fmla="*/ 1651397 h 1654016"/>
                <a:gd name="csX102" fmla="*/ 882926 w 989612"/>
                <a:gd name="csY102" fmla="*/ 1654016 h 1654016"/>
                <a:gd name="csX103" fmla="*/ 889113 w 989612"/>
                <a:gd name="csY103" fmla="*/ 1650524 h 1654016"/>
                <a:gd name="csX104" fmla="*/ 906723 w 989612"/>
                <a:gd name="csY104" fmla="*/ 1646873 h 1654016"/>
                <a:gd name="csX105" fmla="*/ 908944 w 989612"/>
                <a:gd name="csY105" fmla="*/ 1630680 h 1654016"/>
                <a:gd name="csX106" fmla="*/ 914100 w 989612"/>
                <a:gd name="csY106" fmla="*/ 1623298 h 1654016"/>
                <a:gd name="csX107" fmla="*/ 908230 w 989612"/>
                <a:gd name="csY107" fmla="*/ 1621790 h 1654016"/>
                <a:gd name="csX108" fmla="*/ 908230 w 989612"/>
                <a:gd name="csY108" fmla="*/ 1621076 h 1654016"/>
                <a:gd name="csX109" fmla="*/ 906009 w 989612"/>
                <a:gd name="csY109" fmla="*/ 1619568 h 1654016"/>
                <a:gd name="csX110" fmla="*/ 901567 w 989612"/>
                <a:gd name="csY110" fmla="*/ 1615916 h 1654016"/>
                <a:gd name="csX111" fmla="*/ 894983 w 989612"/>
                <a:gd name="csY111" fmla="*/ 1612979 h 1654016"/>
                <a:gd name="csX112" fmla="*/ 888400 w 989612"/>
                <a:gd name="csY112" fmla="*/ 1596787 h 1654016"/>
                <a:gd name="csX113" fmla="*/ 886893 w 989612"/>
                <a:gd name="csY113" fmla="*/ 1589405 h 1654016"/>
                <a:gd name="csX114" fmla="*/ 886893 w 989612"/>
                <a:gd name="csY114" fmla="*/ 1582023 h 1654016"/>
                <a:gd name="csX115" fmla="*/ 898632 w 989612"/>
                <a:gd name="csY115" fmla="*/ 1570990 h 1654016"/>
                <a:gd name="csX116" fmla="*/ 911879 w 989612"/>
                <a:gd name="csY116" fmla="*/ 1563608 h 1654016"/>
                <a:gd name="csX117" fmla="*/ 914100 w 989612"/>
                <a:gd name="csY117" fmla="*/ 1549638 h 1654016"/>
                <a:gd name="csX118" fmla="*/ 928060 w 989612"/>
                <a:gd name="csY118" fmla="*/ 1543050 h 1654016"/>
                <a:gd name="csX119" fmla="*/ 933216 w 989612"/>
                <a:gd name="csY119" fmla="*/ 1531303 h 1654016"/>
                <a:gd name="csX120" fmla="*/ 930995 w 989612"/>
                <a:gd name="csY120" fmla="*/ 1514396 h 1654016"/>
                <a:gd name="csX121" fmla="*/ 933930 w 989612"/>
                <a:gd name="csY121" fmla="*/ 1506299 h 1654016"/>
                <a:gd name="csX122" fmla="*/ 932423 w 989612"/>
                <a:gd name="csY122" fmla="*/ 1501140 h 1654016"/>
                <a:gd name="csX123" fmla="*/ 928060 w 989612"/>
                <a:gd name="csY123" fmla="*/ 1495981 h 1654016"/>
                <a:gd name="csX124" fmla="*/ 933930 w 989612"/>
                <a:gd name="csY124" fmla="*/ 1492330 h 1654016"/>
                <a:gd name="csX125" fmla="*/ 939086 w 989612"/>
                <a:gd name="csY125" fmla="*/ 1487964 h 1654016"/>
                <a:gd name="csX126" fmla="*/ 945669 w 989612"/>
                <a:gd name="csY126" fmla="*/ 1468120 h 1654016"/>
                <a:gd name="csX127" fmla="*/ 965500 w 989612"/>
                <a:gd name="csY127" fmla="*/ 1460738 h 1654016"/>
                <a:gd name="csX128" fmla="*/ 975018 w 989612"/>
                <a:gd name="csY128" fmla="*/ 1456293 h 1654016"/>
                <a:gd name="csX129" fmla="*/ 980174 w 989612"/>
                <a:gd name="csY129" fmla="*/ 1454785 h 1654016"/>
                <a:gd name="csX130" fmla="*/ 982395 w 989612"/>
                <a:gd name="csY130" fmla="*/ 1454785 h 1654016"/>
                <a:gd name="csX131" fmla="*/ 983823 w 989612"/>
                <a:gd name="csY131" fmla="*/ 1451848 h 1654016"/>
                <a:gd name="csX132" fmla="*/ 988978 w 989612"/>
                <a:gd name="csY132" fmla="*/ 1443037 h 1654016"/>
                <a:gd name="csX133" fmla="*/ 988978 w 989612"/>
                <a:gd name="csY133" fmla="*/ 1431290 h 1654016"/>
                <a:gd name="csX134" fmla="*/ 984537 w 989612"/>
                <a:gd name="csY134" fmla="*/ 1427639 h 16540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Lst>
              <a:rect l="l" t="t" r="r" b="b"/>
              <a:pathLst>
                <a:path w="989612" h="1654016">
                  <a:moveTo>
                    <a:pt x="983981" y="1427559"/>
                  </a:moveTo>
                  <a:cubicBezTo>
                    <a:pt x="983981" y="1427559"/>
                    <a:pt x="983981" y="1427242"/>
                    <a:pt x="983981" y="1427004"/>
                  </a:cubicBezTo>
                  <a:cubicBezTo>
                    <a:pt x="983505" y="1426369"/>
                    <a:pt x="983267" y="1425575"/>
                    <a:pt x="983267" y="1424781"/>
                  </a:cubicBezTo>
                  <a:cubicBezTo>
                    <a:pt x="980808" y="1421051"/>
                    <a:pt x="978191" y="1417717"/>
                    <a:pt x="975970" y="1414383"/>
                  </a:cubicBezTo>
                  <a:cubicBezTo>
                    <a:pt x="973749" y="1410732"/>
                    <a:pt x="970814" y="1402636"/>
                    <a:pt x="966451" y="1401921"/>
                  </a:cubicBezTo>
                  <a:cubicBezTo>
                    <a:pt x="960581" y="1399699"/>
                    <a:pt x="956933" y="1396048"/>
                    <a:pt x="955426" y="1389459"/>
                  </a:cubicBezTo>
                  <a:cubicBezTo>
                    <a:pt x="953919" y="1385014"/>
                    <a:pt x="955426" y="1385014"/>
                    <a:pt x="957647" y="1381363"/>
                  </a:cubicBezTo>
                  <a:cubicBezTo>
                    <a:pt x="959868" y="1378426"/>
                    <a:pt x="959154" y="1374775"/>
                    <a:pt x="959868" y="1371838"/>
                  </a:cubicBezTo>
                  <a:cubicBezTo>
                    <a:pt x="960581" y="1368901"/>
                    <a:pt x="960581" y="1365964"/>
                    <a:pt x="959868" y="1363742"/>
                  </a:cubicBezTo>
                  <a:cubicBezTo>
                    <a:pt x="958440" y="1360091"/>
                    <a:pt x="955426" y="1356440"/>
                    <a:pt x="956219" y="1352709"/>
                  </a:cubicBezTo>
                  <a:cubicBezTo>
                    <a:pt x="957805" y="1344930"/>
                    <a:pt x="957885" y="1343025"/>
                    <a:pt x="956774" y="1335802"/>
                  </a:cubicBezTo>
                  <a:cubicBezTo>
                    <a:pt x="956060" y="1331278"/>
                    <a:pt x="957488" y="1326833"/>
                    <a:pt x="957964" y="1322308"/>
                  </a:cubicBezTo>
                  <a:lnTo>
                    <a:pt x="427387" y="581819"/>
                  </a:lnTo>
                  <a:lnTo>
                    <a:pt x="440633" y="541417"/>
                  </a:lnTo>
                  <a:lnTo>
                    <a:pt x="543036" y="128667"/>
                  </a:lnTo>
                  <a:cubicBezTo>
                    <a:pt x="314513" y="73343"/>
                    <a:pt x="148018" y="21987"/>
                    <a:pt x="79723" y="0"/>
                  </a:cubicBezTo>
                  <a:cubicBezTo>
                    <a:pt x="80437" y="13335"/>
                    <a:pt x="76947" y="27226"/>
                    <a:pt x="77740" y="40640"/>
                  </a:cubicBezTo>
                  <a:cubicBezTo>
                    <a:pt x="78216" y="48498"/>
                    <a:pt x="80358" y="56912"/>
                    <a:pt x="79009" y="64691"/>
                  </a:cubicBezTo>
                  <a:cubicBezTo>
                    <a:pt x="77899" y="70961"/>
                    <a:pt x="74012" y="75327"/>
                    <a:pt x="71791" y="81042"/>
                  </a:cubicBezTo>
                  <a:cubicBezTo>
                    <a:pt x="67111" y="93345"/>
                    <a:pt x="69491" y="106918"/>
                    <a:pt x="63542" y="119063"/>
                  </a:cubicBezTo>
                  <a:cubicBezTo>
                    <a:pt x="60210" y="125809"/>
                    <a:pt x="56323" y="131048"/>
                    <a:pt x="55292" y="138747"/>
                  </a:cubicBezTo>
                  <a:cubicBezTo>
                    <a:pt x="54340" y="145574"/>
                    <a:pt x="56085" y="150416"/>
                    <a:pt x="50612" y="155496"/>
                  </a:cubicBezTo>
                  <a:cubicBezTo>
                    <a:pt x="46567" y="159147"/>
                    <a:pt x="39428" y="158433"/>
                    <a:pt x="39666" y="164941"/>
                  </a:cubicBezTo>
                  <a:cubicBezTo>
                    <a:pt x="39904" y="170259"/>
                    <a:pt x="48312" y="172641"/>
                    <a:pt x="45456" y="179149"/>
                  </a:cubicBezTo>
                  <a:cubicBezTo>
                    <a:pt x="41411" y="188357"/>
                    <a:pt x="21184" y="184229"/>
                    <a:pt x="14125" y="193119"/>
                  </a:cubicBezTo>
                  <a:cubicBezTo>
                    <a:pt x="8096" y="200739"/>
                    <a:pt x="1037" y="218599"/>
                    <a:pt x="85" y="228283"/>
                  </a:cubicBezTo>
                  <a:cubicBezTo>
                    <a:pt x="-1026" y="240109"/>
                    <a:pt x="9048" y="252651"/>
                    <a:pt x="13173" y="263366"/>
                  </a:cubicBezTo>
                  <a:cubicBezTo>
                    <a:pt x="18646" y="277416"/>
                    <a:pt x="18646" y="293053"/>
                    <a:pt x="25864" y="306229"/>
                  </a:cubicBezTo>
                  <a:cubicBezTo>
                    <a:pt x="33479" y="320040"/>
                    <a:pt x="37524" y="327898"/>
                    <a:pt x="36493" y="344091"/>
                  </a:cubicBezTo>
                  <a:cubicBezTo>
                    <a:pt x="35541" y="358854"/>
                    <a:pt x="35383" y="372904"/>
                    <a:pt x="31813" y="387350"/>
                  </a:cubicBezTo>
                  <a:cubicBezTo>
                    <a:pt x="28799" y="399415"/>
                    <a:pt x="18249" y="411639"/>
                    <a:pt x="21026" y="424021"/>
                  </a:cubicBezTo>
                  <a:cubicBezTo>
                    <a:pt x="23802" y="436483"/>
                    <a:pt x="29672" y="448786"/>
                    <a:pt x="29513" y="461883"/>
                  </a:cubicBezTo>
                  <a:cubicBezTo>
                    <a:pt x="29434" y="470456"/>
                    <a:pt x="22295" y="474504"/>
                    <a:pt x="20153" y="481886"/>
                  </a:cubicBezTo>
                  <a:cubicBezTo>
                    <a:pt x="18249" y="488394"/>
                    <a:pt x="21264" y="492443"/>
                    <a:pt x="24040" y="498078"/>
                  </a:cubicBezTo>
                  <a:cubicBezTo>
                    <a:pt x="31893" y="513874"/>
                    <a:pt x="39745" y="529987"/>
                    <a:pt x="45932" y="546576"/>
                  </a:cubicBezTo>
                  <a:cubicBezTo>
                    <a:pt x="48867" y="554434"/>
                    <a:pt x="54658" y="562769"/>
                    <a:pt x="59100" y="569913"/>
                  </a:cubicBezTo>
                  <a:cubicBezTo>
                    <a:pt x="64969" y="579517"/>
                    <a:pt x="66001" y="584676"/>
                    <a:pt x="66080" y="595948"/>
                  </a:cubicBezTo>
                  <a:cubicBezTo>
                    <a:pt x="66080" y="606266"/>
                    <a:pt x="65445" y="611981"/>
                    <a:pt x="59100" y="620316"/>
                  </a:cubicBezTo>
                  <a:cubicBezTo>
                    <a:pt x="54261" y="626666"/>
                    <a:pt x="44187" y="631428"/>
                    <a:pt x="55213" y="637619"/>
                  </a:cubicBezTo>
                  <a:cubicBezTo>
                    <a:pt x="63462" y="642303"/>
                    <a:pt x="68539" y="641826"/>
                    <a:pt x="74488" y="650399"/>
                  </a:cubicBezTo>
                  <a:cubicBezTo>
                    <a:pt x="76471" y="653256"/>
                    <a:pt x="78533" y="658813"/>
                    <a:pt x="82182" y="659844"/>
                  </a:cubicBezTo>
                  <a:cubicBezTo>
                    <a:pt x="86624" y="661035"/>
                    <a:pt x="88607" y="655558"/>
                    <a:pt x="92335" y="659686"/>
                  </a:cubicBezTo>
                  <a:cubicBezTo>
                    <a:pt x="94873" y="662464"/>
                    <a:pt x="91859" y="668576"/>
                    <a:pt x="94635" y="672068"/>
                  </a:cubicBezTo>
                  <a:cubicBezTo>
                    <a:pt x="97253" y="675323"/>
                    <a:pt x="102568" y="673894"/>
                    <a:pt x="104868" y="676910"/>
                  </a:cubicBezTo>
                  <a:cubicBezTo>
                    <a:pt x="109310" y="682863"/>
                    <a:pt x="100267" y="693023"/>
                    <a:pt x="99553" y="699135"/>
                  </a:cubicBezTo>
                  <a:cubicBezTo>
                    <a:pt x="98998" y="703818"/>
                    <a:pt x="100426" y="708104"/>
                    <a:pt x="96856" y="711994"/>
                  </a:cubicBezTo>
                  <a:cubicBezTo>
                    <a:pt x="93922" y="715169"/>
                    <a:pt x="89797" y="713581"/>
                    <a:pt x="87972" y="718344"/>
                  </a:cubicBezTo>
                  <a:cubicBezTo>
                    <a:pt x="84800" y="726519"/>
                    <a:pt x="96222" y="732076"/>
                    <a:pt x="96460" y="739775"/>
                  </a:cubicBezTo>
                  <a:cubicBezTo>
                    <a:pt x="97094" y="760651"/>
                    <a:pt x="85593" y="774303"/>
                    <a:pt x="100029" y="793274"/>
                  </a:cubicBezTo>
                  <a:cubicBezTo>
                    <a:pt x="104868" y="799703"/>
                    <a:pt x="107406" y="807482"/>
                    <a:pt x="113910" y="812800"/>
                  </a:cubicBezTo>
                  <a:cubicBezTo>
                    <a:pt x="121129" y="818753"/>
                    <a:pt x="128823" y="821293"/>
                    <a:pt x="135010" y="828596"/>
                  </a:cubicBezTo>
                  <a:cubicBezTo>
                    <a:pt x="141435" y="836136"/>
                    <a:pt x="143418" y="840264"/>
                    <a:pt x="142466" y="850424"/>
                  </a:cubicBezTo>
                  <a:cubicBezTo>
                    <a:pt x="141990" y="855980"/>
                    <a:pt x="141276" y="870903"/>
                    <a:pt x="132154" y="867410"/>
                  </a:cubicBezTo>
                  <a:cubicBezTo>
                    <a:pt x="131044" y="862489"/>
                    <a:pt x="129219" y="853837"/>
                    <a:pt x="122398" y="855980"/>
                  </a:cubicBezTo>
                  <a:cubicBezTo>
                    <a:pt x="122398" y="865346"/>
                    <a:pt x="120811" y="877808"/>
                    <a:pt x="118114" y="886778"/>
                  </a:cubicBezTo>
                  <a:cubicBezTo>
                    <a:pt x="115100" y="896620"/>
                    <a:pt x="109865" y="902970"/>
                    <a:pt x="112562" y="913765"/>
                  </a:cubicBezTo>
                  <a:cubicBezTo>
                    <a:pt x="117638" y="934561"/>
                    <a:pt x="131520" y="947658"/>
                    <a:pt x="140086" y="966311"/>
                  </a:cubicBezTo>
                  <a:cubicBezTo>
                    <a:pt x="143576" y="973931"/>
                    <a:pt x="149288" y="981313"/>
                    <a:pt x="148812" y="990044"/>
                  </a:cubicBezTo>
                  <a:cubicBezTo>
                    <a:pt x="148098" y="1000681"/>
                    <a:pt x="141673" y="1006713"/>
                    <a:pt x="152540" y="1014016"/>
                  </a:cubicBezTo>
                  <a:cubicBezTo>
                    <a:pt x="162296" y="1020524"/>
                    <a:pt x="160868" y="1021953"/>
                    <a:pt x="164438" y="1033145"/>
                  </a:cubicBezTo>
                  <a:cubicBezTo>
                    <a:pt x="167135" y="1041638"/>
                    <a:pt x="174908" y="1042353"/>
                    <a:pt x="177605" y="1051163"/>
                  </a:cubicBezTo>
                  <a:cubicBezTo>
                    <a:pt x="179033" y="1055767"/>
                    <a:pt x="178636" y="1059656"/>
                    <a:pt x="182682" y="1063069"/>
                  </a:cubicBezTo>
                  <a:cubicBezTo>
                    <a:pt x="185616" y="1065530"/>
                    <a:pt x="189900" y="1065451"/>
                    <a:pt x="192993" y="1068149"/>
                  </a:cubicBezTo>
                  <a:cubicBezTo>
                    <a:pt x="200687" y="1075055"/>
                    <a:pt x="210761" y="1100376"/>
                    <a:pt x="205605" y="1110456"/>
                  </a:cubicBezTo>
                  <a:cubicBezTo>
                    <a:pt x="204733" y="1112123"/>
                    <a:pt x="202512" y="1112282"/>
                    <a:pt x="201560" y="1113790"/>
                  </a:cubicBezTo>
                  <a:cubicBezTo>
                    <a:pt x="200687" y="1115298"/>
                    <a:pt x="200687" y="1117441"/>
                    <a:pt x="199974" y="1119108"/>
                  </a:cubicBezTo>
                  <a:cubicBezTo>
                    <a:pt x="198308" y="1123236"/>
                    <a:pt x="195849" y="1126887"/>
                    <a:pt x="195135" y="1131332"/>
                  </a:cubicBezTo>
                  <a:cubicBezTo>
                    <a:pt x="198784" y="1128395"/>
                    <a:pt x="201957" y="1119505"/>
                    <a:pt x="207588" y="1120696"/>
                  </a:cubicBezTo>
                  <a:cubicBezTo>
                    <a:pt x="207350" y="1122204"/>
                    <a:pt x="208064" y="1124109"/>
                    <a:pt x="207826" y="1125617"/>
                  </a:cubicBezTo>
                  <a:cubicBezTo>
                    <a:pt x="212744" y="1125617"/>
                    <a:pt x="217265" y="1127205"/>
                    <a:pt x="220121" y="1131411"/>
                  </a:cubicBezTo>
                  <a:cubicBezTo>
                    <a:pt x="227260" y="1141889"/>
                    <a:pt x="215600" y="1151573"/>
                    <a:pt x="214965" y="1162129"/>
                  </a:cubicBezTo>
                  <a:cubicBezTo>
                    <a:pt x="214648" y="1167527"/>
                    <a:pt x="215996" y="1172686"/>
                    <a:pt x="214648" y="1177925"/>
                  </a:cubicBezTo>
                  <a:cubicBezTo>
                    <a:pt x="213379" y="1182688"/>
                    <a:pt x="210603" y="1186736"/>
                    <a:pt x="209809" y="1191736"/>
                  </a:cubicBezTo>
                  <a:cubicBezTo>
                    <a:pt x="209016" y="1196816"/>
                    <a:pt x="210285" y="1202531"/>
                    <a:pt x="207430" y="1207135"/>
                  </a:cubicBezTo>
                  <a:cubicBezTo>
                    <a:pt x="204733" y="1211580"/>
                    <a:pt x="198546" y="1212771"/>
                    <a:pt x="196166" y="1217216"/>
                  </a:cubicBezTo>
                  <a:cubicBezTo>
                    <a:pt x="191090" y="1226582"/>
                    <a:pt x="207509" y="1233726"/>
                    <a:pt x="213379" y="1238409"/>
                  </a:cubicBezTo>
                  <a:cubicBezTo>
                    <a:pt x="222580" y="1245711"/>
                    <a:pt x="230988" y="1250553"/>
                    <a:pt x="242728" y="1252696"/>
                  </a:cubicBezTo>
                  <a:cubicBezTo>
                    <a:pt x="252960" y="1254601"/>
                    <a:pt x="266127" y="1253490"/>
                    <a:pt x="275408" y="1258570"/>
                  </a:cubicBezTo>
                  <a:cubicBezTo>
                    <a:pt x="285323" y="1264126"/>
                    <a:pt x="288734" y="1273731"/>
                    <a:pt x="301346" y="1274445"/>
                  </a:cubicBezTo>
                  <a:cubicBezTo>
                    <a:pt x="313164" y="1275159"/>
                    <a:pt x="322445" y="1279287"/>
                    <a:pt x="333788" y="1282621"/>
                  </a:cubicBezTo>
                  <a:cubicBezTo>
                    <a:pt x="348145" y="1286748"/>
                    <a:pt x="349493" y="1295400"/>
                    <a:pt x="357901" y="1306433"/>
                  </a:cubicBezTo>
                  <a:cubicBezTo>
                    <a:pt x="361233" y="1310878"/>
                    <a:pt x="365992" y="1313974"/>
                    <a:pt x="369324" y="1318498"/>
                  </a:cubicBezTo>
                  <a:cubicBezTo>
                    <a:pt x="373369" y="1324054"/>
                    <a:pt x="374717" y="1330881"/>
                    <a:pt x="378208" y="1336675"/>
                  </a:cubicBezTo>
                  <a:cubicBezTo>
                    <a:pt x="383363" y="1345089"/>
                    <a:pt x="396769" y="1349534"/>
                    <a:pt x="405335" y="1353979"/>
                  </a:cubicBezTo>
                  <a:cubicBezTo>
                    <a:pt x="415964" y="1359615"/>
                    <a:pt x="426673" y="1353344"/>
                    <a:pt x="436429" y="1361837"/>
                  </a:cubicBezTo>
                  <a:cubicBezTo>
                    <a:pt x="444758" y="1368981"/>
                    <a:pt x="455149" y="1376839"/>
                    <a:pt x="453800" y="1388507"/>
                  </a:cubicBezTo>
                  <a:cubicBezTo>
                    <a:pt x="452611" y="1398667"/>
                    <a:pt x="451738" y="1413510"/>
                    <a:pt x="466254" y="1413907"/>
                  </a:cubicBezTo>
                  <a:cubicBezTo>
                    <a:pt x="476803" y="1414145"/>
                    <a:pt x="484498" y="1402477"/>
                    <a:pt x="492033" y="1415256"/>
                  </a:cubicBezTo>
                  <a:cubicBezTo>
                    <a:pt x="497903" y="1425178"/>
                    <a:pt x="499172" y="1434306"/>
                    <a:pt x="508056" y="1442482"/>
                  </a:cubicBezTo>
                  <a:cubicBezTo>
                    <a:pt x="516860" y="1450578"/>
                    <a:pt x="528441" y="1455103"/>
                    <a:pt x="534866" y="1465501"/>
                  </a:cubicBezTo>
                  <a:cubicBezTo>
                    <a:pt x="542640" y="1478121"/>
                    <a:pt x="551048" y="1493600"/>
                    <a:pt x="555252" y="1507807"/>
                  </a:cubicBezTo>
                  <a:cubicBezTo>
                    <a:pt x="563660" y="1535986"/>
                    <a:pt x="561835" y="1563846"/>
                    <a:pt x="559456" y="1592501"/>
                  </a:cubicBezTo>
                  <a:cubicBezTo>
                    <a:pt x="565564" y="1589802"/>
                    <a:pt x="565881" y="1583849"/>
                    <a:pt x="573416" y="1583452"/>
                  </a:cubicBezTo>
                  <a:cubicBezTo>
                    <a:pt x="580159" y="1583135"/>
                    <a:pt x="587694" y="1587976"/>
                    <a:pt x="581666" y="1594961"/>
                  </a:cubicBezTo>
                  <a:cubicBezTo>
                    <a:pt x="576827" y="1600518"/>
                    <a:pt x="568340" y="1596787"/>
                    <a:pt x="565643" y="1605201"/>
                  </a:cubicBezTo>
                  <a:cubicBezTo>
                    <a:pt x="564532" y="1608693"/>
                    <a:pt x="565801" y="1616472"/>
                    <a:pt x="566674" y="1620044"/>
                  </a:cubicBezTo>
                  <a:cubicBezTo>
                    <a:pt x="568419" y="1626949"/>
                    <a:pt x="569054" y="1625045"/>
                    <a:pt x="574289" y="1624886"/>
                  </a:cubicBezTo>
                  <a:cubicBezTo>
                    <a:pt x="577938" y="1624727"/>
                    <a:pt x="579762" y="1625441"/>
                    <a:pt x="583411" y="1626235"/>
                  </a:cubicBezTo>
                  <a:cubicBezTo>
                    <a:pt x="592136" y="1628061"/>
                    <a:pt x="602448" y="1627981"/>
                    <a:pt x="611490" y="1628854"/>
                  </a:cubicBezTo>
                  <a:cubicBezTo>
                    <a:pt x="638063" y="1631474"/>
                    <a:pt x="664953" y="1634173"/>
                    <a:pt x="691604" y="1635998"/>
                  </a:cubicBezTo>
                  <a:cubicBezTo>
                    <a:pt x="721667" y="1638141"/>
                    <a:pt x="751650" y="1641554"/>
                    <a:pt x="781634" y="1644412"/>
                  </a:cubicBezTo>
                  <a:cubicBezTo>
                    <a:pt x="806065" y="1646714"/>
                    <a:pt x="830575" y="1648936"/>
                    <a:pt x="855005" y="1651397"/>
                  </a:cubicBezTo>
                  <a:cubicBezTo>
                    <a:pt x="864286" y="1652350"/>
                    <a:pt x="873646" y="1653143"/>
                    <a:pt x="882926" y="1654016"/>
                  </a:cubicBezTo>
                  <a:cubicBezTo>
                    <a:pt x="884751" y="1652111"/>
                    <a:pt x="886813" y="1650762"/>
                    <a:pt x="889113" y="1650524"/>
                  </a:cubicBezTo>
                  <a:cubicBezTo>
                    <a:pt x="894269" y="1649809"/>
                    <a:pt x="903074" y="1652032"/>
                    <a:pt x="906723" y="1646873"/>
                  </a:cubicBezTo>
                  <a:cubicBezTo>
                    <a:pt x="908944" y="1642428"/>
                    <a:pt x="908944" y="1635125"/>
                    <a:pt x="908944" y="1630680"/>
                  </a:cubicBezTo>
                  <a:cubicBezTo>
                    <a:pt x="908944" y="1627743"/>
                    <a:pt x="911879" y="1625521"/>
                    <a:pt x="914100" y="1623298"/>
                  </a:cubicBezTo>
                  <a:cubicBezTo>
                    <a:pt x="913386" y="1624013"/>
                    <a:pt x="909658" y="1622584"/>
                    <a:pt x="908230" y="1621790"/>
                  </a:cubicBezTo>
                  <a:lnTo>
                    <a:pt x="908230" y="1621076"/>
                  </a:lnTo>
                  <a:cubicBezTo>
                    <a:pt x="907516" y="1621076"/>
                    <a:pt x="906723" y="1620361"/>
                    <a:pt x="906009" y="1619568"/>
                  </a:cubicBezTo>
                  <a:cubicBezTo>
                    <a:pt x="904502" y="1618139"/>
                    <a:pt x="903074" y="1617345"/>
                    <a:pt x="901567" y="1615916"/>
                  </a:cubicBezTo>
                  <a:cubicBezTo>
                    <a:pt x="899346" y="1614408"/>
                    <a:pt x="896411" y="1614408"/>
                    <a:pt x="894983" y="1612979"/>
                  </a:cubicBezTo>
                  <a:cubicBezTo>
                    <a:pt x="890621" y="1609328"/>
                    <a:pt x="889827" y="1601232"/>
                    <a:pt x="888400" y="1596787"/>
                  </a:cubicBezTo>
                  <a:cubicBezTo>
                    <a:pt x="887686" y="1593850"/>
                    <a:pt x="887686" y="1591627"/>
                    <a:pt x="886893" y="1589405"/>
                  </a:cubicBezTo>
                  <a:cubicBezTo>
                    <a:pt x="885941" y="1586971"/>
                    <a:pt x="885941" y="1584510"/>
                    <a:pt x="886893" y="1582023"/>
                  </a:cubicBezTo>
                  <a:cubicBezTo>
                    <a:pt x="889827" y="1578372"/>
                    <a:pt x="893555" y="1570990"/>
                    <a:pt x="898632" y="1570990"/>
                  </a:cubicBezTo>
                  <a:cubicBezTo>
                    <a:pt x="903709" y="1570990"/>
                    <a:pt x="908944" y="1568768"/>
                    <a:pt x="911879" y="1563608"/>
                  </a:cubicBezTo>
                  <a:cubicBezTo>
                    <a:pt x="913306" y="1559163"/>
                    <a:pt x="911165" y="1553289"/>
                    <a:pt x="914100" y="1549638"/>
                  </a:cubicBezTo>
                  <a:cubicBezTo>
                    <a:pt x="917748" y="1545987"/>
                    <a:pt x="925125" y="1547416"/>
                    <a:pt x="928060" y="1543050"/>
                  </a:cubicBezTo>
                  <a:cubicBezTo>
                    <a:pt x="930995" y="1539399"/>
                    <a:pt x="933930" y="1536383"/>
                    <a:pt x="933216" y="1531303"/>
                  </a:cubicBezTo>
                  <a:cubicBezTo>
                    <a:pt x="932502" y="1524714"/>
                    <a:pt x="928853" y="1520269"/>
                    <a:pt x="930995" y="1514396"/>
                  </a:cubicBezTo>
                  <a:cubicBezTo>
                    <a:pt x="931709" y="1511459"/>
                    <a:pt x="933930" y="1509236"/>
                    <a:pt x="933930" y="1506299"/>
                  </a:cubicBezTo>
                  <a:cubicBezTo>
                    <a:pt x="933930" y="1504791"/>
                    <a:pt x="933216" y="1502648"/>
                    <a:pt x="932423" y="1501140"/>
                  </a:cubicBezTo>
                  <a:cubicBezTo>
                    <a:pt x="930995" y="1499711"/>
                    <a:pt x="928060" y="1498918"/>
                    <a:pt x="928060" y="1495981"/>
                  </a:cubicBezTo>
                  <a:cubicBezTo>
                    <a:pt x="928060" y="1493044"/>
                    <a:pt x="930995" y="1493758"/>
                    <a:pt x="933930" y="1492330"/>
                  </a:cubicBezTo>
                  <a:cubicBezTo>
                    <a:pt x="935437" y="1491615"/>
                    <a:pt x="937578" y="1489393"/>
                    <a:pt x="939086" y="1487964"/>
                  </a:cubicBezTo>
                  <a:cubicBezTo>
                    <a:pt x="944241" y="1482090"/>
                    <a:pt x="938372" y="1473280"/>
                    <a:pt x="945669" y="1468120"/>
                  </a:cubicBezTo>
                  <a:cubicBezTo>
                    <a:pt x="951539" y="1463675"/>
                    <a:pt x="958916" y="1462246"/>
                    <a:pt x="965500" y="1460738"/>
                  </a:cubicBezTo>
                  <a:cubicBezTo>
                    <a:pt x="969942" y="1460024"/>
                    <a:pt x="971369" y="1457801"/>
                    <a:pt x="975018" y="1456293"/>
                  </a:cubicBezTo>
                  <a:cubicBezTo>
                    <a:pt x="977239" y="1455579"/>
                    <a:pt x="977953" y="1454785"/>
                    <a:pt x="980174" y="1454785"/>
                  </a:cubicBezTo>
                  <a:lnTo>
                    <a:pt x="982395" y="1454785"/>
                  </a:lnTo>
                  <a:cubicBezTo>
                    <a:pt x="984616" y="1454071"/>
                    <a:pt x="983109" y="1453277"/>
                    <a:pt x="983823" y="1451848"/>
                  </a:cubicBezTo>
                  <a:cubicBezTo>
                    <a:pt x="986044" y="1448197"/>
                    <a:pt x="988978" y="1448197"/>
                    <a:pt x="988978" y="1443037"/>
                  </a:cubicBezTo>
                  <a:cubicBezTo>
                    <a:pt x="988978" y="1440101"/>
                    <a:pt x="990406" y="1433513"/>
                    <a:pt x="988978" y="1431290"/>
                  </a:cubicBezTo>
                  <a:cubicBezTo>
                    <a:pt x="987471" y="1429861"/>
                    <a:pt x="986044" y="1429068"/>
                    <a:pt x="984537" y="1427639"/>
                  </a:cubicBezTo>
                  <a:close/>
                </a:path>
              </a:pathLst>
            </a:custGeom>
            <a:solidFill>
              <a:srgbClr val="B3B3B3"/>
            </a:solidFill>
            <a:ln w="6350" cap="flat">
              <a:solidFill>
                <a:srgbClr val="FFFFFF"/>
              </a:solidFill>
              <a:prstDash val="solid"/>
              <a:miter/>
            </a:ln>
          </p:spPr>
          <p:txBody>
            <a:bodyPr/>
            <a:lstStyle/>
            <a:p>
              <a:endParaRPr lang="en-US"/>
            </a:p>
          </p:txBody>
        </p:sp>
        <p:sp>
          <p:nvSpPr>
            <p:cNvPr id="1350" name="Freeform 1349">
              <a:extLst>
                <a:ext uri="{FF2B5EF4-FFF2-40B4-BE49-F238E27FC236}">
                  <a16:creationId xmlns:a16="http://schemas.microsoft.com/office/drawing/2014/main" id="{D5B038DE-4290-C79A-B80B-A3BFD4FCC9D4}"/>
                </a:ext>
              </a:extLst>
            </p:cNvPr>
            <p:cNvSpPr/>
            <p:nvPr/>
          </p:nvSpPr>
          <p:spPr>
            <a:xfrm>
              <a:off x="3051092" y="-199320"/>
              <a:ext cx="865311" cy="547687"/>
            </a:xfrm>
            <a:custGeom>
              <a:avLst/>
              <a:gdLst>
                <a:gd name="csX0" fmla="*/ 862535 w 865311"/>
                <a:gd name="csY0" fmla="*/ 137477 h 547687"/>
                <a:gd name="csX1" fmla="*/ 832156 w 865311"/>
                <a:gd name="csY1" fmla="*/ 101203 h 547687"/>
                <a:gd name="csX2" fmla="*/ 826286 w 865311"/>
                <a:gd name="csY2" fmla="*/ 71834 h 547687"/>
                <a:gd name="csX3" fmla="*/ 838501 w 865311"/>
                <a:gd name="csY3" fmla="*/ 32067 h 547687"/>
                <a:gd name="csX4" fmla="*/ 32204 w 865311"/>
                <a:gd name="csY4" fmla="*/ 0 h 547687"/>
                <a:gd name="csX5" fmla="*/ 21893 w 865311"/>
                <a:gd name="csY5" fmla="*/ 146923 h 547687"/>
                <a:gd name="csX6" fmla="*/ 0 w 865311"/>
                <a:gd name="csY6" fmla="*/ 458232 h 547687"/>
                <a:gd name="csX7" fmla="*/ 631474 w 865311"/>
                <a:gd name="csY7" fmla="*/ 488236 h 547687"/>
                <a:gd name="csX8" fmla="*/ 636074 w 865311"/>
                <a:gd name="csY8" fmla="*/ 488950 h 547687"/>
                <a:gd name="csX9" fmla="*/ 648528 w 865311"/>
                <a:gd name="csY9" fmla="*/ 493316 h 547687"/>
                <a:gd name="csX10" fmla="*/ 659553 w 865311"/>
                <a:gd name="csY10" fmla="*/ 498475 h 547687"/>
                <a:gd name="csX11" fmla="*/ 668358 w 865311"/>
                <a:gd name="csY11" fmla="*/ 507286 h 547687"/>
                <a:gd name="csX12" fmla="*/ 679384 w 865311"/>
                <a:gd name="csY12" fmla="*/ 510937 h 547687"/>
                <a:gd name="csX13" fmla="*/ 691123 w 865311"/>
                <a:gd name="csY13" fmla="*/ 513159 h 547687"/>
                <a:gd name="csX14" fmla="*/ 713888 w 865311"/>
                <a:gd name="csY14" fmla="*/ 512445 h 547687"/>
                <a:gd name="csX15" fmla="*/ 737367 w 865311"/>
                <a:gd name="csY15" fmla="*/ 511731 h 547687"/>
                <a:gd name="csX16" fmla="*/ 747679 w 865311"/>
                <a:gd name="csY16" fmla="*/ 512445 h 547687"/>
                <a:gd name="csX17" fmla="*/ 758705 w 865311"/>
                <a:gd name="csY17" fmla="*/ 516096 h 547687"/>
                <a:gd name="csX18" fmla="*/ 781470 w 865311"/>
                <a:gd name="csY18" fmla="*/ 521970 h 547687"/>
                <a:gd name="csX19" fmla="*/ 793209 w 865311"/>
                <a:gd name="csY19" fmla="*/ 521970 h 547687"/>
                <a:gd name="csX20" fmla="*/ 804235 w 865311"/>
                <a:gd name="csY20" fmla="*/ 528558 h 547687"/>
                <a:gd name="csX21" fmla="*/ 816767 w 865311"/>
                <a:gd name="csY21" fmla="*/ 539591 h 547687"/>
                <a:gd name="csX22" fmla="*/ 829935 w 865311"/>
                <a:gd name="csY22" fmla="*/ 544751 h 547687"/>
                <a:gd name="csX23" fmla="*/ 843181 w 865311"/>
                <a:gd name="csY23" fmla="*/ 547688 h 547687"/>
                <a:gd name="csX24" fmla="*/ 843816 w 865311"/>
                <a:gd name="csY24" fmla="*/ 547688 h 547687"/>
                <a:gd name="csX25" fmla="*/ 843181 w 865311"/>
                <a:gd name="csY25" fmla="*/ 543957 h 547687"/>
                <a:gd name="csX26" fmla="*/ 840246 w 865311"/>
                <a:gd name="csY26" fmla="*/ 521891 h 547687"/>
                <a:gd name="csX27" fmla="*/ 842467 w 865311"/>
                <a:gd name="csY27" fmla="*/ 510858 h 547687"/>
                <a:gd name="csX28" fmla="*/ 842467 w 865311"/>
                <a:gd name="csY28" fmla="*/ 499824 h 547687"/>
                <a:gd name="csX29" fmla="*/ 838818 w 865311"/>
                <a:gd name="csY29" fmla="*/ 488077 h 547687"/>
                <a:gd name="csX30" fmla="*/ 839533 w 865311"/>
                <a:gd name="csY30" fmla="*/ 477758 h 547687"/>
                <a:gd name="csX31" fmla="*/ 842467 w 865311"/>
                <a:gd name="csY31" fmla="*/ 466011 h 547687"/>
                <a:gd name="csX32" fmla="*/ 845402 w 865311"/>
                <a:gd name="csY32" fmla="*/ 455692 h 547687"/>
                <a:gd name="csX33" fmla="*/ 838818 w 865311"/>
                <a:gd name="csY33" fmla="*/ 446167 h 547687"/>
                <a:gd name="csX34" fmla="*/ 836598 w 865311"/>
                <a:gd name="csY34" fmla="*/ 435134 h 547687"/>
                <a:gd name="csX35" fmla="*/ 840246 w 865311"/>
                <a:gd name="csY35" fmla="*/ 424815 h 547687"/>
                <a:gd name="csX36" fmla="*/ 838898 w 865311"/>
                <a:gd name="csY36" fmla="*/ 416004 h 547687"/>
                <a:gd name="csX37" fmla="*/ 865312 w 865311"/>
                <a:gd name="csY37" fmla="*/ 416084 h 547687"/>
                <a:gd name="csX38" fmla="*/ 862535 w 865311"/>
                <a:gd name="csY38" fmla="*/ 137239 h 5476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865311" h="547687">
                  <a:moveTo>
                    <a:pt x="862535" y="137477"/>
                  </a:moveTo>
                  <a:cubicBezTo>
                    <a:pt x="851192" y="128667"/>
                    <a:pt x="840088" y="113189"/>
                    <a:pt x="832156" y="101203"/>
                  </a:cubicBezTo>
                  <a:cubicBezTo>
                    <a:pt x="826048" y="91996"/>
                    <a:pt x="825730" y="82629"/>
                    <a:pt x="826286" y="71834"/>
                  </a:cubicBezTo>
                  <a:cubicBezTo>
                    <a:pt x="827000" y="57388"/>
                    <a:pt x="835249" y="45164"/>
                    <a:pt x="838501" y="32067"/>
                  </a:cubicBezTo>
                  <a:cubicBezTo>
                    <a:pt x="647735" y="37624"/>
                    <a:pt x="138574" y="6667"/>
                    <a:pt x="32204" y="0"/>
                  </a:cubicBezTo>
                  <a:lnTo>
                    <a:pt x="21893" y="146923"/>
                  </a:lnTo>
                  <a:lnTo>
                    <a:pt x="0" y="458232"/>
                  </a:lnTo>
                  <a:cubicBezTo>
                    <a:pt x="78924" y="463947"/>
                    <a:pt x="512730" y="494665"/>
                    <a:pt x="631474" y="488236"/>
                  </a:cubicBezTo>
                  <a:cubicBezTo>
                    <a:pt x="632981" y="487839"/>
                    <a:pt x="634964" y="488315"/>
                    <a:pt x="636074" y="488950"/>
                  </a:cubicBezTo>
                  <a:cubicBezTo>
                    <a:pt x="640516" y="490458"/>
                    <a:pt x="644165" y="492601"/>
                    <a:pt x="648528" y="493316"/>
                  </a:cubicBezTo>
                  <a:cubicBezTo>
                    <a:pt x="652177" y="494030"/>
                    <a:pt x="655904" y="496252"/>
                    <a:pt x="659553" y="498475"/>
                  </a:cubicBezTo>
                  <a:cubicBezTo>
                    <a:pt x="663202" y="500698"/>
                    <a:pt x="664709" y="505063"/>
                    <a:pt x="668358" y="507286"/>
                  </a:cubicBezTo>
                  <a:cubicBezTo>
                    <a:pt x="671293" y="509508"/>
                    <a:pt x="675735" y="510223"/>
                    <a:pt x="679384" y="510937"/>
                  </a:cubicBezTo>
                  <a:cubicBezTo>
                    <a:pt x="683032" y="511651"/>
                    <a:pt x="686681" y="512366"/>
                    <a:pt x="691123" y="513159"/>
                  </a:cubicBezTo>
                  <a:cubicBezTo>
                    <a:pt x="698500" y="513874"/>
                    <a:pt x="706511" y="512445"/>
                    <a:pt x="713888" y="512445"/>
                  </a:cubicBezTo>
                  <a:cubicBezTo>
                    <a:pt x="721265" y="512445"/>
                    <a:pt x="729276" y="511731"/>
                    <a:pt x="737367" y="511731"/>
                  </a:cubicBezTo>
                  <a:cubicBezTo>
                    <a:pt x="740302" y="511731"/>
                    <a:pt x="743950" y="512445"/>
                    <a:pt x="747679" y="512445"/>
                  </a:cubicBezTo>
                  <a:cubicBezTo>
                    <a:pt x="752121" y="512445"/>
                    <a:pt x="754263" y="513953"/>
                    <a:pt x="758705" y="516096"/>
                  </a:cubicBezTo>
                  <a:cubicBezTo>
                    <a:pt x="766081" y="519747"/>
                    <a:pt x="774172" y="521256"/>
                    <a:pt x="781470" y="521970"/>
                  </a:cubicBezTo>
                  <a:cubicBezTo>
                    <a:pt x="785832" y="522684"/>
                    <a:pt x="789560" y="521970"/>
                    <a:pt x="793209" y="521970"/>
                  </a:cubicBezTo>
                  <a:cubicBezTo>
                    <a:pt x="799079" y="522684"/>
                    <a:pt x="800586" y="524192"/>
                    <a:pt x="804235" y="528558"/>
                  </a:cubicBezTo>
                  <a:cubicBezTo>
                    <a:pt x="807962" y="533003"/>
                    <a:pt x="810897" y="537369"/>
                    <a:pt x="816767" y="539591"/>
                  </a:cubicBezTo>
                  <a:cubicBezTo>
                    <a:pt x="821209" y="541814"/>
                    <a:pt x="825572" y="543243"/>
                    <a:pt x="829935" y="544751"/>
                  </a:cubicBezTo>
                  <a:cubicBezTo>
                    <a:pt x="834376" y="546259"/>
                    <a:pt x="838739" y="546259"/>
                    <a:pt x="843181" y="547688"/>
                  </a:cubicBezTo>
                  <a:cubicBezTo>
                    <a:pt x="843419" y="547688"/>
                    <a:pt x="843577" y="547688"/>
                    <a:pt x="843816" y="547688"/>
                  </a:cubicBezTo>
                  <a:cubicBezTo>
                    <a:pt x="843657" y="546497"/>
                    <a:pt x="843419" y="545227"/>
                    <a:pt x="843181" y="543957"/>
                  </a:cubicBezTo>
                  <a:cubicBezTo>
                    <a:pt x="840960" y="535861"/>
                    <a:pt x="838818" y="529987"/>
                    <a:pt x="840246" y="521891"/>
                  </a:cubicBezTo>
                  <a:cubicBezTo>
                    <a:pt x="840960" y="518239"/>
                    <a:pt x="842467" y="514509"/>
                    <a:pt x="842467" y="510858"/>
                  </a:cubicBezTo>
                  <a:lnTo>
                    <a:pt x="842467" y="499824"/>
                  </a:lnTo>
                  <a:cubicBezTo>
                    <a:pt x="842467" y="495379"/>
                    <a:pt x="840246" y="492442"/>
                    <a:pt x="838818" y="488077"/>
                  </a:cubicBezTo>
                  <a:cubicBezTo>
                    <a:pt x="838105" y="485140"/>
                    <a:pt x="838818" y="480695"/>
                    <a:pt x="839533" y="477758"/>
                  </a:cubicBezTo>
                  <a:cubicBezTo>
                    <a:pt x="840246" y="473313"/>
                    <a:pt x="840246" y="469662"/>
                    <a:pt x="842467" y="466011"/>
                  </a:cubicBezTo>
                  <a:cubicBezTo>
                    <a:pt x="844688" y="462359"/>
                    <a:pt x="846116" y="460137"/>
                    <a:pt x="845402" y="455692"/>
                  </a:cubicBezTo>
                  <a:cubicBezTo>
                    <a:pt x="844688" y="451247"/>
                    <a:pt x="840960" y="449104"/>
                    <a:pt x="838818" y="446167"/>
                  </a:cubicBezTo>
                  <a:cubicBezTo>
                    <a:pt x="836598" y="443230"/>
                    <a:pt x="835884" y="438785"/>
                    <a:pt x="836598" y="435134"/>
                  </a:cubicBezTo>
                  <a:cubicBezTo>
                    <a:pt x="837311" y="430689"/>
                    <a:pt x="840960" y="429260"/>
                    <a:pt x="840246" y="424815"/>
                  </a:cubicBezTo>
                  <a:cubicBezTo>
                    <a:pt x="840246" y="421640"/>
                    <a:pt x="839136" y="419021"/>
                    <a:pt x="838898" y="416004"/>
                  </a:cubicBezTo>
                  <a:cubicBezTo>
                    <a:pt x="841594" y="416004"/>
                    <a:pt x="850955" y="416004"/>
                    <a:pt x="865312" y="416084"/>
                  </a:cubicBezTo>
                  <a:lnTo>
                    <a:pt x="862535" y="137239"/>
                  </a:lnTo>
                  <a:close/>
                </a:path>
              </a:pathLst>
            </a:custGeom>
            <a:solidFill>
              <a:srgbClr val="B3B3B3"/>
            </a:solidFill>
            <a:ln w="6350" cap="flat">
              <a:solidFill>
                <a:srgbClr val="FFFFFF"/>
              </a:solidFill>
              <a:prstDash val="solid"/>
              <a:miter/>
            </a:ln>
          </p:spPr>
          <p:txBody>
            <a:bodyPr/>
            <a:lstStyle/>
            <a:p>
              <a:endParaRPr lang="en-US"/>
            </a:p>
          </p:txBody>
        </p:sp>
        <p:sp>
          <p:nvSpPr>
            <p:cNvPr id="1351" name="Freeform 1350">
              <a:extLst>
                <a:ext uri="{FF2B5EF4-FFF2-40B4-BE49-F238E27FC236}">
                  <a16:creationId xmlns:a16="http://schemas.microsoft.com/office/drawing/2014/main" id="{4A28217A-C89B-69AA-5F7B-789CB35CFF86}"/>
                </a:ext>
              </a:extLst>
            </p:cNvPr>
            <p:cNvSpPr/>
            <p:nvPr/>
          </p:nvSpPr>
          <p:spPr>
            <a:xfrm>
              <a:off x="5220757" y="277167"/>
              <a:ext cx="508129" cy="611743"/>
            </a:xfrm>
            <a:custGeom>
              <a:avLst/>
              <a:gdLst>
                <a:gd name="csX0" fmla="*/ 459585 w 508129"/>
                <a:gd name="csY0" fmla="*/ 5794 h 611743"/>
                <a:gd name="csX1" fmla="*/ 440469 w 508129"/>
                <a:gd name="csY1" fmla="*/ 25797 h 611743"/>
                <a:gd name="csX2" fmla="*/ 417704 w 508129"/>
                <a:gd name="csY2" fmla="*/ 42942 h 611743"/>
                <a:gd name="csX3" fmla="*/ 401998 w 508129"/>
                <a:gd name="csY3" fmla="*/ 62627 h 611743"/>
                <a:gd name="csX4" fmla="*/ 377329 w 508129"/>
                <a:gd name="csY4" fmla="*/ 78105 h 611743"/>
                <a:gd name="csX5" fmla="*/ 361624 w 508129"/>
                <a:gd name="csY5" fmla="*/ 108823 h 611743"/>
                <a:gd name="csX6" fmla="*/ 333941 w 508129"/>
                <a:gd name="csY6" fmla="*/ 116602 h 611743"/>
                <a:gd name="csX7" fmla="*/ 305147 w 508129"/>
                <a:gd name="csY7" fmla="*/ 117078 h 611743"/>
                <a:gd name="csX8" fmla="*/ 285872 w 508129"/>
                <a:gd name="csY8" fmla="*/ 136049 h 611743"/>
                <a:gd name="csX9" fmla="*/ 259379 w 508129"/>
                <a:gd name="csY9" fmla="*/ 134223 h 611743"/>
                <a:gd name="csX10" fmla="*/ 234551 w 508129"/>
                <a:gd name="csY10" fmla="*/ 134699 h 611743"/>
                <a:gd name="csX11" fmla="*/ 207266 w 508129"/>
                <a:gd name="csY11" fmla="*/ 139224 h 611743"/>
                <a:gd name="csX12" fmla="*/ 228841 w 508129"/>
                <a:gd name="csY12" fmla="*/ 122952 h 611743"/>
                <a:gd name="csX13" fmla="*/ 192829 w 508129"/>
                <a:gd name="csY13" fmla="*/ 114856 h 611743"/>
                <a:gd name="csX14" fmla="*/ 167446 w 508129"/>
                <a:gd name="csY14" fmla="*/ 110331 h 611743"/>
                <a:gd name="csX15" fmla="*/ 147061 w 508129"/>
                <a:gd name="csY15" fmla="*/ 104616 h 611743"/>
                <a:gd name="csX16" fmla="*/ 0 w 508129"/>
                <a:gd name="csY16" fmla="*/ 124539 h 611743"/>
                <a:gd name="csX17" fmla="*/ 61950 w 508129"/>
                <a:gd name="csY17" fmla="*/ 555784 h 611743"/>
                <a:gd name="csX18" fmla="*/ 76783 w 508129"/>
                <a:gd name="csY18" fmla="*/ 551260 h 611743"/>
                <a:gd name="csX19" fmla="*/ 90346 w 508129"/>
                <a:gd name="csY19" fmla="*/ 556895 h 611743"/>
                <a:gd name="csX20" fmla="*/ 109066 w 508129"/>
                <a:gd name="csY20" fmla="*/ 557213 h 611743"/>
                <a:gd name="csX21" fmla="*/ 138494 w 508129"/>
                <a:gd name="csY21" fmla="*/ 573326 h 611743"/>
                <a:gd name="csX22" fmla="*/ 170778 w 508129"/>
                <a:gd name="csY22" fmla="*/ 586978 h 611743"/>
                <a:gd name="csX23" fmla="*/ 204568 w 508129"/>
                <a:gd name="csY23" fmla="*/ 586502 h 611743"/>
                <a:gd name="csX24" fmla="*/ 267708 w 508129"/>
                <a:gd name="csY24" fmla="*/ 586978 h 611743"/>
                <a:gd name="csX25" fmla="*/ 302530 w 508129"/>
                <a:gd name="csY25" fmla="*/ 609918 h 611743"/>
                <a:gd name="csX26" fmla="*/ 303402 w 508129"/>
                <a:gd name="csY26" fmla="*/ 611743 h 611743"/>
                <a:gd name="csX27" fmla="*/ 330847 w 508129"/>
                <a:gd name="csY27" fmla="*/ 608647 h 611743"/>
                <a:gd name="csX28" fmla="*/ 339652 w 508129"/>
                <a:gd name="csY28" fmla="*/ 591026 h 611743"/>
                <a:gd name="csX29" fmla="*/ 349964 w 508129"/>
                <a:gd name="csY29" fmla="*/ 586581 h 611743"/>
                <a:gd name="csX30" fmla="*/ 354326 w 508129"/>
                <a:gd name="csY30" fmla="*/ 579199 h 611743"/>
                <a:gd name="csX31" fmla="*/ 345522 w 508129"/>
                <a:gd name="csY31" fmla="*/ 560070 h 611743"/>
                <a:gd name="csX32" fmla="*/ 348457 w 508129"/>
                <a:gd name="csY32" fmla="*/ 540941 h 611743"/>
                <a:gd name="csX33" fmla="*/ 357261 w 508129"/>
                <a:gd name="csY33" fmla="*/ 511572 h 611743"/>
                <a:gd name="csX34" fmla="*/ 373442 w 508129"/>
                <a:gd name="csY34" fmla="*/ 515938 h 611743"/>
                <a:gd name="csX35" fmla="*/ 388117 w 508129"/>
                <a:gd name="csY35" fmla="*/ 514509 h 611743"/>
                <a:gd name="csX36" fmla="*/ 391052 w 508129"/>
                <a:gd name="csY36" fmla="*/ 502761 h 611743"/>
                <a:gd name="csX37" fmla="*/ 392559 w 508129"/>
                <a:gd name="csY37" fmla="*/ 480695 h 611743"/>
                <a:gd name="csX38" fmla="*/ 410168 w 508129"/>
                <a:gd name="csY38" fmla="*/ 466011 h 611743"/>
                <a:gd name="csX39" fmla="*/ 435154 w 508129"/>
                <a:gd name="csY39" fmla="*/ 451326 h 611743"/>
                <a:gd name="csX40" fmla="*/ 445466 w 508129"/>
                <a:gd name="csY40" fmla="*/ 441007 h 611743"/>
                <a:gd name="csX41" fmla="*/ 454270 w 508129"/>
                <a:gd name="csY41" fmla="*/ 427752 h 611743"/>
                <a:gd name="csX42" fmla="*/ 460140 w 508129"/>
                <a:gd name="csY42" fmla="*/ 413067 h 611743"/>
                <a:gd name="csX43" fmla="*/ 463075 w 508129"/>
                <a:gd name="csY43" fmla="*/ 407194 h 611743"/>
                <a:gd name="csX44" fmla="*/ 476322 w 508129"/>
                <a:gd name="csY44" fmla="*/ 393938 h 611743"/>
                <a:gd name="csX45" fmla="*/ 488061 w 508129"/>
                <a:gd name="csY45" fmla="*/ 386556 h 611743"/>
                <a:gd name="csX46" fmla="*/ 489568 w 508129"/>
                <a:gd name="csY46" fmla="*/ 373301 h 611743"/>
                <a:gd name="csX47" fmla="*/ 485126 w 508129"/>
                <a:gd name="csY47" fmla="*/ 348298 h 611743"/>
                <a:gd name="csX48" fmla="*/ 488061 w 508129"/>
                <a:gd name="csY48" fmla="*/ 320358 h 611743"/>
                <a:gd name="csX49" fmla="*/ 496866 w 508129"/>
                <a:gd name="csY49" fmla="*/ 295354 h 611743"/>
                <a:gd name="csX50" fmla="*/ 493614 w 508129"/>
                <a:gd name="csY50" fmla="*/ 260747 h 611743"/>
                <a:gd name="csX51" fmla="*/ 489568 w 508129"/>
                <a:gd name="csY51" fmla="*/ 252651 h 611743"/>
                <a:gd name="csX52" fmla="*/ 492503 w 508129"/>
                <a:gd name="csY52" fmla="*/ 236458 h 611743"/>
                <a:gd name="csX53" fmla="*/ 504242 w 508129"/>
                <a:gd name="csY53" fmla="*/ 226139 h 611743"/>
                <a:gd name="csX54" fmla="*/ 508130 w 508129"/>
                <a:gd name="csY54" fmla="*/ 225901 h 611743"/>
                <a:gd name="csX55" fmla="*/ 470214 w 508129"/>
                <a:gd name="csY55" fmla="*/ 0 h 611743"/>
                <a:gd name="csX56" fmla="*/ 459347 w 508129"/>
                <a:gd name="csY56" fmla="*/ 5477 h 6117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508129" h="611743">
                  <a:moveTo>
                    <a:pt x="459585" y="5794"/>
                  </a:moveTo>
                  <a:cubicBezTo>
                    <a:pt x="452287" y="11430"/>
                    <a:pt x="447211" y="19526"/>
                    <a:pt x="440469" y="25797"/>
                  </a:cubicBezTo>
                  <a:cubicBezTo>
                    <a:pt x="433488" y="32385"/>
                    <a:pt x="424446" y="36354"/>
                    <a:pt x="417704" y="42942"/>
                  </a:cubicBezTo>
                  <a:cubicBezTo>
                    <a:pt x="411596" y="48895"/>
                    <a:pt x="409296" y="58023"/>
                    <a:pt x="401998" y="62627"/>
                  </a:cubicBezTo>
                  <a:cubicBezTo>
                    <a:pt x="393193" y="68183"/>
                    <a:pt x="383278" y="68262"/>
                    <a:pt x="377329" y="78105"/>
                  </a:cubicBezTo>
                  <a:cubicBezTo>
                    <a:pt x="371063" y="88344"/>
                    <a:pt x="371063" y="100171"/>
                    <a:pt x="361624" y="108823"/>
                  </a:cubicBezTo>
                  <a:cubicBezTo>
                    <a:pt x="353454" y="116364"/>
                    <a:pt x="344570" y="117792"/>
                    <a:pt x="333941" y="116602"/>
                  </a:cubicBezTo>
                  <a:cubicBezTo>
                    <a:pt x="325057" y="115649"/>
                    <a:pt x="313714" y="113268"/>
                    <a:pt x="305147" y="117078"/>
                  </a:cubicBezTo>
                  <a:cubicBezTo>
                    <a:pt x="296502" y="120888"/>
                    <a:pt x="294201" y="131921"/>
                    <a:pt x="285872" y="136049"/>
                  </a:cubicBezTo>
                  <a:cubicBezTo>
                    <a:pt x="277940" y="140018"/>
                    <a:pt x="267787" y="134064"/>
                    <a:pt x="259379" y="134223"/>
                  </a:cubicBezTo>
                  <a:cubicBezTo>
                    <a:pt x="250971" y="134382"/>
                    <a:pt x="242960" y="134779"/>
                    <a:pt x="234551" y="134699"/>
                  </a:cubicBezTo>
                  <a:cubicBezTo>
                    <a:pt x="229792" y="134699"/>
                    <a:pt x="210121" y="142637"/>
                    <a:pt x="207266" y="139224"/>
                  </a:cubicBezTo>
                  <a:cubicBezTo>
                    <a:pt x="202268" y="133032"/>
                    <a:pt x="225509" y="124142"/>
                    <a:pt x="228841" y="122952"/>
                  </a:cubicBezTo>
                  <a:cubicBezTo>
                    <a:pt x="219005" y="123666"/>
                    <a:pt x="196636" y="127079"/>
                    <a:pt x="192829" y="114856"/>
                  </a:cubicBezTo>
                  <a:cubicBezTo>
                    <a:pt x="181883" y="118507"/>
                    <a:pt x="177361" y="113109"/>
                    <a:pt x="167446" y="110331"/>
                  </a:cubicBezTo>
                  <a:cubicBezTo>
                    <a:pt x="160783" y="108426"/>
                    <a:pt x="151106" y="110490"/>
                    <a:pt x="147061" y="104616"/>
                  </a:cubicBezTo>
                  <a:cubicBezTo>
                    <a:pt x="109780" y="111601"/>
                    <a:pt x="14991" y="122793"/>
                    <a:pt x="0" y="124539"/>
                  </a:cubicBezTo>
                  <a:lnTo>
                    <a:pt x="61950" y="555784"/>
                  </a:lnTo>
                  <a:cubicBezTo>
                    <a:pt x="67423" y="553085"/>
                    <a:pt x="73372" y="551260"/>
                    <a:pt x="76783" y="551260"/>
                  </a:cubicBezTo>
                  <a:cubicBezTo>
                    <a:pt x="83921" y="551260"/>
                    <a:pt x="84556" y="555704"/>
                    <a:pt x="90346" y="556895"/>
                  </a:cubicBezTo>
                  <a:cubicBezTo>
                    <a:pt x="96295" y="558086"/>
                    <a:pt x="103275" y="555625"/>
                    <a:pt x="109066" y="557213"/>
                  </a:cubicBezTo>
                  <a:cubicBezTo>
                    <a:pt x="118823" y="559752"/>
                    <a:pt x="128817" y="568484"/>
                    <a:pt x="138494" y="573326"/>
                  </a:cubicBezTo>
                  <a:cubicBezTo>
                    <a:pt x="148806" y="578564"/>
                    <a:pt x="159911" y="584121"/>
                    <a:pt x="170778" y="586978"/>
                  </a:cubicBezTo>
                  <a:cubicBezTo>
                    <a:pt x="183390" y="590312"/>
                    <a:pt x="191877" y="586661"/>
                    <a:pt x="204568" y="586502"/>
                  </a:cubicBezTo>
                  <a:cubicBezTo>
                    <a:pt x="227651" y="586184"/>
                    <a:pt x="245339" y="579041"/>
                    <a:pt x="267708" y="586978"/>
                  </a:cubicBezTo>
                  <a:cubicBezTo>
                    <a:pt x="285793" y="593328"/>
                    <a:pt x="296105" y="597853"/>
                    <a:pt x="302530" y="609918"/>
                  </a:cubicBezTo>
                  <a:cubicBezTo>
                    <a:pt x="302847" y="610473"/>
                    <a:pt x="303164" y="611108"/>
                    <a:pt x="303402" y="611743"/>
                  </a:cubicBezTo>
                  <a:cubicBezTo>
                    <a:pt x="310383" y="609838"/>
                    <a:pt x="326167" y="612219"/>
                    <a:pt x="330847" y="608647"/>
                  </a:cubicBezTo>
                  <a:cubicBezTo>
                    <a:pt x="336717" y="604202"/>
                    <a:pt x="333782" y="595392"/>
                    <a:pt x="339652" y="591026"/>
                  </a:cubicBezTo>
                  <a:cubicBezTo>
                    <a:pt x="344094" y="589598"/>
                    <a:pt x="345522" y="591026"/>
                    <a:pt x="349964" y="586581"/>
                  </a:cubicBezTo>
                  <a:cubicBezTo>
                    <a:pt x="351471" y="585073"/>
                    <a:pt x="354326" y="582136"/>
                    <a:pt x="354326" y="579199"/>
                  </a:cubicBezTo>
                  <a:cubicBezTo>
                    <a:pt x="355833" y="571818"/>
                    <a:pt x="346950" y="565944"/>
                    <a:pt x="345522" y="560070"/>
                  </a:cubicBezTo>
                  <a:cubicBezTo>
                    <a:pt x="342587" y="551260"/>
                    <a:pt x="345522" y="548322"/>
                    <a:pt x="348457" y="540941"/>
                  </a:cubicBezTo>
                  <a:cubicBezTo>
                    <a:pt x="352899" y="532130"/>
                    <a:pt x="349964" y="517446"/>
                    <a:pt x="357261" y="511572"/>
                  </a:cubicBezTo>
                  <a:cubicBezTo>
                    <a:pt x="364638" y="504190"/>
                    <a:pt x="367573" y="513080"/>
                    <a:pt x="373442" y="515938"/>
                  </a:cubicBezTo>
                  <a:cubicBezTo>
                    <a:pt x="377884" y="517446"/>
                    <a:pt x="385182" y="515938"/>
                    <a:pt x="388117" y="514509"/>
                  </a:cubicBezTo>
                  <a:cubicBezTo>
                    <a:pt x="392480" y="510064"/>
                    <a:pt x="391052" y="507127"/>
                    <a:pt x="391052" y="502761"/>
                  </a:cubicBezTo>
                  <a:cubicBezTo>
                    <a:pt x="391052" y="495379"/>
                    <a:pt x="389624" y="486569"/>
                    <a:pt x="392559" y="480695"/>
                  </a:cubicBezTo>
                  <a:cubicBezTo>
                    <a:pt x="395494" y="476250"/>
                    <a:pt x="404298" y="468948"/>
                    <a:pt x="410168" y="466011"/>
                  </a:cubicBezTo>
                  <a:cubicBezTo>
                    <a:pt x="416038" y="458708"/>
                    <a:pt x="427778" y="457200"/>
                    <a:pt x="435154" y="451326"/>
                  </a:cubicBezTo>
                  <a:cubicBezTo>
                    <a:pt x="439596" y="448389"/>
                    <a:pt x="442452" y="443944"/>
                    <a:pt x="445466" y="441007"/>
                  </a:cubicBezTo>
                  <a:cubicBezTo>
                    <a:pt x="446894" y="436563"/>
                    <a:pt x="452763" y="432197"/>
                    <a:pt x="454270" y="427752"/>
                  </a:cubicBezTo>
                  <a:cubicBezTo>
                    <a:pt x="455778" y="423307"/>
                    <a:pt x="455778" y="416004"/>
                    <a:pt x="460140" y="413067"/>
                  </a:cubicBezTo>
                  <a:cubicBezTo>
                    <a:pt x="460140" y="410131"/>
                    <a:pt x="461647" y="410131"/>
                    <a:pt x="463075" y="407194"/>
                  </a:cubicBezTo>
                  <a:cubicBezTo>
                    <a:pt x="466010" y="401320"/>
                    <a:pt x="470452" y="396875"/>
                    <a:pt x="476322" y="393938"/>
                  </a:cubicBezTo>
                  <a:cubicBezTo>
                    <a:pt x="479257" y="392430"/>
                    <a:pt x="485126" y="389493"/>
                    <a:pt x="488061" y="386556"/>
                  </a:cubicBezTo>
                  <a:cubicBezTo>
                    <a:pt x="489568" y="383619"/>
                    <a:pt x="489568" y="376237"/>
                    <a:pt x="489568" y="373301"/>
                  </a:cubicBezTo>
                  <a:cubicBezTo>
                    <a:pt x="489568" y="364490"/>
                    <a:pt x="485126" y="357108"/>
                    <a:pt x="485126" y="348298"/>
                  </a:cubicBezTo>
                  <a:cubicBezTo>
                    <a:pt x="485126" y="337979"/>
                    <a:pt x="485126" y="329168"/>
                    <a:pt x="488061" y="320358"/>
                  </a:cubicBezTo>
                  <a:cubicBezTo>
                    <a:pt x="490996" y="311547"/>
                    <a:pt x="495438" y="302736"/>
                    <a:pt x="496866" y="295354"/>
                  </a:cubicBezTo>
                  <a:cubicBezTo>
                    <a:pt x="500356" y="282416"/>
                    <a:pt x="498293" y="271383"/>
                    <a:pt x="493614" y="260747"/>
                  </a:cubicBezTo>
                  <a:cubicBezTo>
                    <a:pt x="492424" y="258048"/>
                    <a:pt x="491075" y="255349"/>
                    <a:pt x="489568" y="252651"/>
                  </a:cubicBezTo>
                  <a:cubicBezTo>
                    <a:pt x="492503" y="248206"/>
                    <a:pt x="491075" y="240903"/>
                    <a:pt x="492503" y="236458"/>
                  </a:cubicBezTo>
                  <a:cubicBezTo>
                    <a:pt x="495438" y="232013"/>
                    <a:pt x="502736" y="230584"/>
                    <a:pt x="504242" y="226139"/>
                  </a:cubicBezTo>
                  <a:cubicBezTo>
                    <a:pt x="505671" y="226457"/>
                    <a:pt x="507019" y="226298"/>
                    <a:pt x="508130" y="225901"/>
                  </a:cubicBezTo>
                  <a:lnTo>
                    <a:pt x="470214" y="0"/>
                  </a:lnTo>
                  <a:cubicBezTo>
                    <a:pt x="466486" y="1191"/>
                    <a:pt x="462758" y="2778"/>
                    <a:pt x="459347" y="5477"/>
                  </a:cubicBezTo>
                  <a:close/>
                </a:path>
              </a:pathLst>
            </a:custGeom>
            <a:solidFill>
              <a:srgbClr val="B3B3B3"/>
            </a:solidFill>
            <a:ln w="6350" cap="flat">
              <a:solidFill>
                <a:srgbClr val="FFFFFF"/>
              </a:solidFill>
              <a:prstDash val="solid"/>
              <a:miter/>
            </a:ln>
          </p:spPr>
          <p:txBody>
            <a:bodyPr/>
            <a:lstStyle/>
            <a:p>
              <a:endParaRPr lang="en-US"/>
            </a:p>
          </p:txBody>
        </p:sp>
        <p:sp>
          <p:nvSpPr>
            <p:cNvPr id="1352" name="Freeform 1351">
              <a:extLst>
                <a:ext uri="{FF2B5EF4-FFF2-40B4-BE49-F238E27FC236}">
                  <a16:creationId xmlns:a16="http://schemas.microsoft.com/office/drawing/2014/main" id="{2B561EBA-BC5B-F0B3-F8A8-EF498E54C502}"/>
                </a:ext>
              </a:extLst>
            </p:cNvPr>
            <p:cNvSpPr/>
            <p:nvPr/>
          </p:nvSpPr>
          <p:spPr>
            <a:xfrm>
              <a:off x="3991520" y="653484"/>
              <a:ext cx="788253" cy="709743"/>
            </a:xfrm>
            <a:custGeom>
              <a:avLst/>
              <a:gdLst>
                <a:gd name="csX0" fmla="*/ 783214 w 788253"/>
                <a:gd name="csY0" fmla="*/ 552609 h 709743"/>
                <a:gd name="csX1" fmla="*/ 775045 w 788253"/>
                <a:gd name="csY1" fmla="*/ 546735 h 709743"/>
                <a:gd name="csX2" fmla="*/ 759339 w 788253"/>
                <a:gd name="csY2" fmla="*/ 537051 h 709743"/>
                <a:gd name="csX3" fmla="*/ 744665 w 788253"/>
                <a:gd name="csY3" fmla="*/ 520303 h 709743"/>
                <a:gd name="csX4" fmla="*/ 740778 w 788253"/>
                <a:gd name="csY4" fmla="*/ 474266 h 709743"/>
                <a:gd name="csX5" fmla="*/ 734115 w 788253"/>
                <a:gd name="csY5" fmla="*/ 452596 h 709743"/>
                <a:gd name="csX6" fmla="*/ 718965 w 788253"/>
                <a:gd name="csY6" fmla="*/ 435054 h 709743"/>
                <a:gd name="csX7" fmla="*/ 712143 w 788253"/>
                <a:gd name="csY7" fmla="*/ 414734 h 709743"/>
                <a:gd name="csX8" fmla="*/ 688823 w 788253"/>
                <a:gd name="csY8" fmla="*/ 413782 h 709743"/>
                <a:gd name="csX9" fmla="*/ 655746 w 788253"/>
                <a:gd name="csY9" fmla="*/ 381159 h 709743"/>
                <a:gd name="csX10" fmla="*/ 632029 w 788253"/>
                <a:gd name="csY10" fmla="*/ 349885 h 709743"/>
                <a:gd name="csX11" fmla="*/ 636947 w 788253"/>
                <a:gd name="csY11" fmla="*/ 340042 h 709743"/>
                <a:gd name="csX12" fmla="*/ 638930 w 788253"/>
                <a:gd name="csY12" fmla="*/ 329247 h 709743"/>
                <a:gd name="csX13" fmla="*/ 645038 w 788253"/>
                <a:gd name="csY13" fmla="*/ 308769 h 709743"/>
                <a:gd name="csX14" fmla="*/ 644562 w 788253"/>
                <a:gd name="csY14" fmla="*/ 262890 h 709743"/>
                <a:gd name="csX15" fmla="*/ 610771 w 788253"/>
                <a:gd name="csY15" fmla="*/ 259001 h 709743"/>
                <a:gd name="csX16" fmla="*/ 594590 w 788253"/>
                <a:gd name="csY16" fmla="*/ 259001 h 709743"/>
                <a:gd name="csX17" fmla="*/ 583009 w 788253"/>
                <a:gd name="csY17" fmla="*/ 239157 h 709743"/>
                <a:gd name="csX18" fmla="*/ 570079 w 788253"/>
                <a:gd name="csY18" fmla="*/ 198993 h 709743"/>
                <a:gd name="csX19" fmla="*/ 551756 w 788253"/>
                <a:gd name="csY19" fmla="*/ 188992 h 709743"/>
                <a:gd name="csX20" fmla="*/ 537796 w 788253"/>
                <a:gd name="csY20" fmla="*/ 171767 h 709743"/>
                <a:gd name="csX21" fmla="*/ 506464 w 788253"/>
                <a:gd name="csY21" fmla="*/ 145336 h 709743"/>
                <a:gd name="csX22" fmla="*/ 487982 w 788253"/>
                <a:gd name="csY22" fmla="*/ 108267 h 709743"/>
                <a:gd name="csX23" fmla="*/ 478464 w 788253"/>
                <a:gd name="csY23" fmla="*/ 66913 h 709743"/>
                <a:gd name="csX24" fmla="*/ 481399 w 788253"/>
                <a:gd name="csY24" fmla="*/ 45164 h 709743"/>
                <a:gd name="csX25" fmla="*/ 476242 w 788253"/>
                <a:gd name="csY25" fmla="*/ 23574 h 709743"/>
                <a:gd name="csX26" fmla="*/ 476719 w 788253"/>
                <a:gd name="csY26" fmla="*/ 20955 h 709743"/>
                <a:gd name="csX27" fmla="*/ 474259 w 788253"/>
                <a:gd name="csY27" fmla="*/ 19685 h 709743"/>
                <a:gd name="csX28" fmla="*/ 465931 w 788253"/>
                <a:gd name="csY28" fmla="*/ 14764 h 709743"/>
                <a:gd name="csX29" fmla="*/ 461568 w 788253"/>
                <a:gd name="csY29" fmla="*/ 10319 h 709743"/>
                <a:gd name="csX30" fmla="*/ 455223 w 788253"/>
                <a:gd name="csY30" fmla="*/ 4445 h 709743"/>
                <a:gd name="csX31" fmla="*/ 452288 w 788253"/>
                <a:gd name="csY31" fmla="*/ 0 h 709743"/>
                <a:gd name="csX32" fmla="*/ 0 w 788253"/>
                <a:gd name="csY32" fmla="*/ 14843 h 709743"/>
                <a:gd name="csX33" fmla="*/ 9756 w 788253"/>
                <a:gd name="csY33" fmla="*/ 55880 h 709743"/>
                <a:gd name="csX34" fmla="*/ 37281 w 788253"/>
                <a:gd name="csY34" fmla="*/ 83820 h 709743"/>
                <a:gd name="csX35" fmla="*/ 46085 w 788253"/>
                <a:gd name="csY35" fmla="*/ 103426 h 709743"/>
                <a:gd name="csX36" fmla="*/ 48465 w 788253"/>
                <a:gd name="csY36" fmla="*/ 111442 h 709743"/>
                <a:gd name="csX37" fmla="*/ 54573 w 788253"/>
                <a:gd name="csY37" fmla="*/ 121444 h 709743"/>
                <a:gd name="csX38" fmla="*/ 85111 w 788253"/>
                <a:gd name="csY38" fmla="*/ 130651 h 709743"/>
                <a:gd name="csX39" fmla="*/ 79559 w 788253"/>
                <a:gd name="csY39" fmla="*/ 164465 h 709743"/>
                <a:gd name="csX40" fmla="*/ 78845 w 788253"/>
                <a:gd name="csY40" fmla="*/ 180975 h 709743"/>
                <a:gd name="csX41" fmla="*/ 79717 w 788253"/>
                <a:gd name="csY41" fmla="*/ 198438 h 709743"/>
                <a:gd name="csX42" fmla="*/ 94233 w 788253"/>
                <a:gd name="csY42" fmla="*/ 210899 h 709743"/>
                <a:gd name="csX43" fmla="*/ 108987 w 788253"/>
                <a:gd name="csY43" fmla="*/ 225584 h 709743"/>
                <a:gd name="csX44" fmla="*/ 127548 w 788253"/>
                <a:gd name="csY44" fmla="*/ 250587 h 709743"/>
                <a:gd name="csX45" fmla="*/ 139446 w 788253"/>
                <a:gd name="csY45" fmla="*/ 577691 h 709743"/>
                <a:gd name="csX46" fmla="*/ 142460 w 788253"/>
                <a:gd name="csY46" fmla="*/ 659924 h 709743"/>
                <a:gd name="csX47" fmla="*/ 683508 w 788253"/>
                <a:gd name="csY47" fmla="*/ 631984 h 709743"/>
                <a:gd name="csX48" fmla="*/ 683508 w 788253"/>
                <a:gd name="csY48" fmla="*/ 631746 h 709743"/>
                <a:gd name="csX49" fmla="*/ 682477 w 788253"/>
                <a:gd name="csY49" fmla="*/ 630476 h 709743"/>
                <a:gd name="csX50" fmla="*/ 682953 w 788253"/>
                <a:gd name="csY50" fmla="*/ 630952 h 709743"/>
                <a:gd name="csX51" fmla="*/ 683429 w 788253"/>
                <a:gd name="csY51" fmla="*/ 630952 h 709743"/>
                <a:gd name="csX52" fmla="*/ 683429 w 788253"/>
                <a:gd name="csY52" fmla="*/ 631746 h 709743"/>
                <a:gd name="csX53" fmla="*/ 683587 w 788253"/>
                <a:gd name="csY53" fmla="*/ 631984 h 709743"/>
                <a:gd name="csX54" fmla="*/ 690726 w 788253"/>
                <a:gd name="csY54" fmla="*/ 648653 h 709743"/>
                <a:gd name="csX55" fmla="*/ 689219 w 788253"/>
                <a:gd name="csY55" fmla="*/ 658971 h 709743"/>
                <a:gd name="csX56" fmla="*/ 684302 w 788253"/>
                <a:gd name="csY56" fmla="*/ 669766 h 709743"/>
                <a:gd name="csX57" fmla="*/ 683270 w 788253"/>
                <a:gd name="csY57" fmla="*/ 709692 h 709743"/>
                <a:gd name="csX58" fmla="*/ 744903 w 788253"/>
                <a:gd name="csY58" fmla="*/ 705009 h 709743"/>
                <a:gd name="csX59" fmla="*/ 745458 w 788253"/>
                <a:gd name="csY59" fmla="*/ 697706 h 709743"/>
                <a:gd name="csX60" fmla="*/ 746489 w 788253"/>
                <a:gd name="csY60" fmla="*/ 652621 h 709743"/>
                <a:gd name="csX61" fmla="*/ 755056 w 788253"/>
                <a:gd name="csY61" fmla="*/ 634762 h 709743"/>
                <a:gd name="csX62" fmla="*/ 756563 w 788253"/>
                <a:gd name="csY62" fmla="*/ 631110 h 709743"/>
                <a:gd name="csX63" fmla="*/ 756959 w 788253"/>
                <a:gd name="csY63" fmla="*/ 629761 h 709743"/>
                <a:gd name="csX64" fmla="*/ 757594 w 788253"/>
                <a:gd name="csY64" fmla="*/ 627142 h 709743"/>
                <a:gd name="csX65" fmla="*/ 758784 w 788253"/>
                <a:gd name="csY65" fmla="*/ 621903 h 709743"/>
                <a:gd name="csX66" fmla="*/ 759260 w 788253"/>
                <a:gd name="csY66" fmla="*/ 620236 h 709743"/>
                <a:gd name="csX67" fmla="*/ 759260 w 788253"/>
                <a:gd name="csY67" fmla="*/ 620236 h 709743"/>
                <a:gd name="csX68" fmla="*/ 759815 w 788253"/>
                <a:gd name="csY68" fmla="*/ 618649 h 709743"/>
                <a:gd name="csX69" fmla="*/ 760370 w 788253"/>
                <a:gd name="csY69" fmla="*/ 617299 h 709743"/>
                <a:gd name="csX70" fmla="*/ 760925 w 788253"/>
                <a:gd name="csY70" fmla="*/ 616188 h 709743"/>
                <a:gd name="csX71" fmla="*/ 762036 w 788253"/>
                <a:gd name="csY71" fmla="*/ 614442 h 709743"/>
                <a:gd name="csX72" fmla="*/ 782659 w 788253"/>
                <a:gd name="csY72" fmla="*/ 610552 h 709743"/>
                <a:gd name="csX73" fmla="*/ 786943 w 788253"/>
                <a:gd name="csY73" fmla="*/ 576263 h 709743"/>
                <a:gd name="csX74" fmla="*/ 782977 w 788253"/>
                <a:gd name="csY74" fmla="*/ 552688 h 7097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Lst>
              <a:rect l="l" t="t" r="r" b="b"/>
              <a:pathLst>
                <a:path w="788253" h="709743">
                  <a:moveTo>
                    <a:pt x="783214" y="552609"/>
                  </a:moveTo>
                  <a:cubicBezTo>
                    <a:pt x="781470" y="549910"/>
                    <a:pt x="778931" y="547846"/>
                    <a:pt x="775045" y="546735"/>
                  </a:cubicBezTo>
                  <a:cubicBezTo>
                    <a:pt x="765050" y="543957"/>
                    <a:pt x="764495" y="546418"/>
                    <a:pt x="759339" y="537051"/>
                  </a:cubicBezTo>
                  <a:cubicBezTo>
                    <a:pt x="754976" y="529114"/>
                    <a:pt x="749979" y="527050"/>
                    <a:pt x="744665" y="520303"/>
                  </a:cubicBezTo>
                  <a:cubicBezTo>
                    <a:pt x="736732" y="510302"/>
                    <a:pt x="742047" y="487124"/>
                    <a:pt x="740778" y="474266"/>
                  </a:cubicBezTo>
                  <a:cubicBezTo>
                    <a:pt x="739906" y="465931"/>
                    <a:pt x="739271" y="459423"/>
                    <a:pt x="734115" y="452596"/>
                  </a:cubicBezTo>
                  <a:cubicBezTo>
                    <a:pt x="729118" y="446008"/>
                    <a:pt x="722534" y="442912"/>
                    <a:pt x="718965" y="435054"/>
                  </a:cubicBezTo>
                  <a:cubicBezTo>
                    <a:pt x="716426" y="429339"/>
                    <a:pt x="717854" y="418465"/>
                    <a:pt x="712143" y="414734"/>
                  </a:cubicBezTo>
                  <a:cubicBezTo>
                    <a:pt x="706115" y="410766"/>
                    <a:pt x="696358" y="416719"/>
                    <a:pt x="688823" y="413782"/>
                  </a:cubicBezTo>
                  <a:cubicBezTo>
                    <a:pt x="677083" y="409257"/>
                    <a:pt x="664630" y="391081"/>
                    <a:pt x="655746" y="381159"/>
                  </a:cubicBezTo>
                  <a:cubicBezTo>
                    <a:pt x="646703" y="371078"/>
                    <a:pt x="629015" y="367586"/>
                    <a:pt x="632029" y="349885"/>
                  </a:cubicBezTo>
                  <a:cubicBezTo>
                    <a:pt x="632743" y="345519"/>
                    <a:pt x="635440" y="343853"/>
                    <a:pt x="636947" y="340042"/>
                  </a:cubicBezTo>
                  <a:cubicBezTo>
                    <a:pt x="638374" y="336471"/>
                    <a:pt x="638295" y="333772"/>
                    <a:pt x="638930" y="329247"/>
                  </a:cubicBezTo>
                  <a:cubicBezTo>
                    <a:pt x="640040" y="321786"/>
                    <a:pt x="641786" y="315278"/>
                    <a:pt x="645038" y="308769"/>
                  </a:cubicBezTo>
                  <a:cubicBezTo>
                    <a:pt x="651859" y="295275"/>
                    <a:pt x="652414" y="277257"/>
                    <a:pt x="644562" y="262890"/>
                  </a:cubicBezTo>
                  <a:cubicBezTo>
                    <a:pt x="636550" y="248126"/>
                    <a:pt x="621321" y="247333"/>
                    <a:pt x="610771" y="259001"/>
                  </a:cubicBezTo>
                  <a:cubicBezTo>
                    <a:pt x="603870" y="266621"/>
                    <a:pt x="602759" y="266303"/>
                    <a:pt x="594590" y="259001"/>
                  </a:cubicBezTo>
                  <a:cubicBezTo>
                    <a:pt x="588561" y="253603"/>
                    <a:pt x="584595" y="246936"/>
                    <a:pt x="583009" y="239157"/>
                  </a:cubicBezTo>
                  <a:cubicBezTo>
                    <a:pt x="580391" y="226457"/>
                    <a:pt x="579598" y="208915"/>
                    <a:pt x="570079" y="198993"/>
                  </a:cubicBezTo>
                  <a:cubicBezTo>
                    <a:pt x="565320" y="193993"/>
                    <a:pt x="557626" y="193437"/>
                    <a:pt x="551756" y="188992"/>
                  </a:cubicBezTo>
                  <a:cubicBezTo>
                    <a:pt x="545331" y="184150"/>
                    <a:pt x="542079" y="178197"/>
                    <a:pt x="537796" y="171767"/>
                  </a:cubicBezTo>
                  <a:cubicBezTo>
                    <a:pt x="529467" y="159464"/>
                    <a:pt x="516379" y="157639"/>
                    <a:pt x="506464" y="145336"/>
                  </a:cubicBezTo>
                  <a:cubicBezTo>
                    <a:pt x="496787" y="133350"/>
                    <a:pt x="490600" y="123507"/>
                    <a:pt x="487982" y="108267"/>
                  </a:cubicBezTo>
                  <a:cubicBezTo>
                    <a:pt x="485682" y="94853"/>
                    <a:pt x="477432" y="80566"/>
                    <a:pt x="478464" y="66913"/>
                  </a:cubicBezTo>
                  <a:cubicBezTo>
                    <a:pt x="479019" y="59372"/>
                    <a:pt x="482271" y="53578"/>
                    <a:pt x="481399" y="45164"/>
                  </a:cubicBezTo>
                  <a:cubicBezTo>
                    <a:pt x="480605" y="37862"/>
                    <a:pt x="475767" y="30401"/>
                    <a:pt x="476242" y="23574"/>
                  </a:cubicBezTo>
                  <a:cubicBezTo>
                    <a:pt x="476242" y="22701"/>
                    <a:pt x="476481" y="21828"/>
                    <a:pt x="476719" y="20955"/>
                  </a:cubicBezTo>
                  <a:cubicBezTo>
                    <a:pt x="475925" y="20558"/>
                    <a:pt x="475053" y="20161"/>
                    <a:pt x="474259" y="19685"/>
                  </a:cubicBezTo>
                  <a:cubicBezTo>
                    <a:pt x="471325" y="18177"/>
                    <a:pt x="468866" y="16272"/>
                    <a:pt x="465931" y="14764"/>
                  </a:cubicBezTo>
                  <a:cubicBezTo>
                    <a:pt x="463948" y="13256"/>
                    <a:pt x="462996" y="12303"/>
                    <a:pt x="461568" y="10319"/>
                  </a:cubicBezTo>
                  <a:cubicBezTo>
                    <a:pt x="459585" y="8414"/>
                    <a:pt x="457126" y="6429"/>
                    <a:pt x="455223" y="4445"/>
                  </a:cubicBezTo>
                  <a:cubicBezTo>
                    <a:pt x="454271" y="2937"/>
                    <a:pt x="452288" y="1508"/>
                    <a:pt x="452288" y="0"/>
                  </a:cubicBezTo>
                  <a:lnTo>
                    <a:pt x="0" y="14843"/>
                  </a:lnTo>
                  <a:cubicBezTo>
                    <a:pt x="3014" y="28178"/>
                    <a:pt x="4680" y="43259"/>
                    <a:pt x="9756" y="55880"/>
                  </a:cubicBezTo>
                  <a:cubicBezTo>
                    <a:pt x="14675" y="68262"/>
                    <a:pt x="29825" y="73025"/>
                    <a:pt x="37281" y="83820"/>
                  </a:cubicBezTo>
                  <a:cubicBezTo>
                    <a:pt x="41961" y="90487"/>
                    <a:pt x="44182" y="95806"/>
                    <a:pt x="46085" y="103426"/>
                  </a:cubicBezTo>
                  <a:cubicBezTo>
                    <a:pt x="46720" y="106045"/>
                    <a:pt x="47434" y="108823"/>
                    <a:pt x="48465" y="111442"/>
                  </a:cubicBezTo>
                  <a:cubicBezTo>
                    <a:pt x="49814" y="115173"/>
                    <a:pt x="51638" y="118666"/>
                    <a:pt x="54573" y="121444"/>
                  </a:cubicBezTo>
                  <a:cubicBezTo>
                    <a:pt x="64409" y="130810"/>
                    <a:pt x="77497" y="119063"/>
                    <a:pt x="85111" y="130651"/>
                  </a:cubicBezTo>
                  <a:cubicBezTo>
                    <a:pt x="92726" y="142240"/>
                    <a:pt x="84080" y="154146"/>
                    <a:pt x="79559" y="164465"/>
                  </a:cubicBezTo>
                  <a:cubicBezTo>
                    <a:pt x="76941" y="170418"/>
                    <a:pt x="78528" y="175260"/>
                    <a:pt x="78845" y="180975"/>
                  </a:cubicBezTo>
                  <a:cubicBezTo>
                    <a:pt x="79162" y="186849"/>
                    <a:pt x="76941" y="193119"/>
                    <a:pt x="79717" y="198438"/>
                  </a:cubicBezTo>
                  <a:cubicBezTo>
                    <a:pt x="82732" y="204153"/>
                    <a:pt x="89633" y="206851"/>
                    <a:pt x="94233" y="210899"/>
                  </a:cubicBezTo>
                  <a:cubicBezTo>
                    <a:pt x="99389" y="215503"/>
                    <a:pt x="103752" y="220901"/>
                    <a:pt x="108987" y="225584"/>
                  </a:cubicBezTo>
                  <a:cubicBezTo>
                    <a:pt x="115967" y="231934"/>
                    <a:pt x="128976" y="239395"/>
                    <a:pt x="127548" y="250587"/>
                  </a:cubicBezTo>
                  <a:lnTo>
                    <a:pt x="139446" y="577691"/>
                  </a:lnTo>
                  <a:lnTo>
                    <a:pt x="142460" y="659924"/>
                  </a:lnTo>
                  <a:cubicBezTo>
                    <a:pt x="238042" y="659527"/>
                    <a:pt x="667327" y="633016"/>
                    <a:pt x="683508" y="631984"/>
                  </a:cubicBezTo>
                  <a:lnTo>
                    <a:pt x="683508" y="631746"/>
                  </a:lnTo>
                  <a:cubicBezTo>
                    <a:pt x="683191" y="631349"/>
                    <a:pt x="682874" y="630872"/>
                    <a:pt x="682477" y="630476"/>
                  </a:cubicBezTo>
                  <a:cubicBezTo>
                    <a:pt x="682953" y="630476"/>
                    <a:pt x="682953" y="630952"/>
                    <a:pt x="682953" y="630952"/>
                  </a:cubicBezTo>
                  <a:lnTo>
                    <a:pt x="683429" y="630952"/>
                  </a:lnTo>
                  <a:lnTo>
                    <a:pt x="683429" y="631746"/>
                  </a:lnTo>
                  <a:cubicBezTo>
                    <a:pt x="683429" y="631746"/>
                    <a:pt x="683508" y="631904"/>
                    <a:pt x="683587" y="631984"/>
                  </a:cubicBezTo>
                  <a:cubicBezTo>
                    <a:pt x="687316" y="636905"/>
                    <a:pt x="689854" y="641985"/>
                    <a:pt x="690726" y="648653"/>
                  </a:cubicBezTo>
                  <a:cubicBezTo>
                    <a:pt x="690726" y="652542"/>
                    <a:pt x="690726" y="655479"/>
                    <a:pt x="689219" y="658971"/>
                  </a:cubicBezTo>
                  <a:cubicBezTo>
                    <a:pt x="688188" y="662860"/>
                    <a:pt x="685809" y="666353"/>
                    <a:pt x="684302" y="669766"/>
                  </a:cubicBezTo>
                  <a:cubicBezTo>
                    <a:pt x="680415" y="678894"/>
                    <a:pt x="662409" y="711200"/>
                    <a:pt x="683270" y="709692"/>
                  </a:cubicBezTo>
                  <a:cubicBezTo>
                    <a:pt x="703656" y="708184"/>
                    <a:pt x="724755" y="708422"/>
                    <a:pt x="744903" y="705009"/>
                  </a:cubicBezTo>
                  <a:cubicBezTo>
                    <a:pt x="745220" y="702627"/>
                    <a:pt x="745458" y="700167"/>
                    <a:pt x="745458" y="697706"/>
                  </a:cubicBezTo>
                  <a:cubicBezTo>
                    <a:pt x="745458" y="681434"/>
                    <a:pt x="744109" y="668734"/>
                    <a:pt x="746489" y="652621"/>
                  </a:cubicBezTo>
                  <a:cubicBezTo>
                    <a:pt x="747679" y="644287"/>
                    <a:pt x="751248" y="641668"/>
                    <a:pt x="755056" y="634762"/>
                  </a:cubicBezTo>
                  <a:cubicBezTo>
                    <a:pt x="755690" y="633651"/>
                    <a:pt x="756166" y="632381"/>
                    <a:pt x="756563" y="631110"/>
                  </a:cubicBezTo>
                  <a:cubicBezTo>
                    <a:pt x="756722" y="630634"/>
                    <a:pt x="756880" y="630237"/>
                    <a:pt x="756959" y="629761"/>
                  </a:cubicBezTo>
                  <a:cubicBezTo>
                    <a:pt x="757197" y="628888"/>
                    <a:pt x="757435" y="628015"/>
                    <a:pt x="757594" y="627142"/>
                  </a:cubicBezTo>
                  <a:cubicBezTo>
                    <a:pt x="757990" y="625396"/>
                    <a:pt x="758387" y="623649"/>
                    <a:pt x="758784" y="621903"/>
                  </a:cubicBezTo>
                  <a:cubicBezTo>
                    <a:pt x="758942" y="621348"/>
                    <a:pt x="759101" y="620792"/>
                    <a:pt x="759260" y="620236"/>
                  </a:cubicBezTo>
                  <a:lnTo>
                    <a:pt x="759260" y="620236"/>
                  </a:lnTo>
                  <a:cubicBezTo>
                    <a:pt x="759418" y="619601"/>
                    <a:pt x="759577" y="619125"/>
                    <a:pt x="759815" y="618649"/>
                  </a:cubicBezTo>
                  <a:cubicBezTo>
                    <a:pt x="759973" y="618173"/>
                    <a:pt x="760132" y="617696"/>
                    <a:pt x="760370" y="617299"/>
                  </a:cubicBezTo>
                  <a:cubicBezTo>
                    <a:pt x="760529" y="616903"/>
                    <a:pt x="760767" y="616506"/>
                    <a:pt x="760925" y="616188"/>
                  </a:cubicBezTo>
                  <a:cubicBezTo>
                    <a:pt x="761243" y="615553"/>
                    <a:pt x="761639" y="614997"/>
                    <a:pt x="762036" y="614442"/>
                  </a:cubicBezTo>
                  <a:cubicBezTo>
                    <a:pt x="768857" y="605631"/>
                    <a:pt x="774172" y="613807"/>
                    <a:pt x="782659" y="610552"/>
                  </a:cubicBezTo>
                  <a:cubicBezTo>
                    <a:pt x="791305" y="607298"/>
                    <a:pt x="787498" y="583962"/>
                    <a:pt x="786943" y="576263"/>
                  </a:cubicBezTo>
                  <a:cubicBezTo>
                    <a:pt x="786467" y="568801"/>
                    <a:pt x="787101" y="559118"/>
                    <a:pt x="782977" y="552688"/>
                  </a:cubicBezTo>
                  <a:close/>
                </a:path>
              </a:pathLst>
            </a:custGeom>
            <a:solidFill>
              <a:srgbClr val="B3B3B3"/>
            </a:solidFill>
            <a:ln w="6350" cap="flat">
              <a:solidFill>
                <a:srgbClr val="FFFFFF"/>
              </a:solidFill>
              <a:prstDash val="solid"/>
              <a:miter/>
            </a:ln>
          </p:spPr>
          <p:txBody>
            <a:bodyPr/>
            <a:lstStyle/>
            <a:p>
              <a:endParaRPr lang="en-US"/>
            </a:p>
          </p:txBody>
        </p:sp>
        <p:sp>
          <p:nvSpPr>
            <p:cNvPr id="1353" name="Freeform 1352">
              <a:extLst>
                <a:ext uri="{FF2B5EF4-FFF2-40B4-BE49-F238E27FC236}">
                  <a16:creationId xmlns:a16="http://schemas.microsoft.com/office/drawing/2014/main" id="{B7502372-AFD1-D12F-1CA5-B1A95361BCAD}"/>
                </a:ext>
              </a:extLst>
            </p:cNvPr>
            <p:cNvSpPr/>
            <p:nvPr/>
          </p:nvSpPr>
          <p:spPr>
            <a:xfrm>
              <a:off x="6260574" y="522042"/>
              <a:ext cx="140715" cy="180019"/>
            </a:xfrm>
            <a:custGeom>
              <a:avLst/>
              <a:gdLst>
                <a:gd name="csX0" fmla="*/ 122710 w 140715"/>
                <a:gd name="csY0" fmla="*/ 134300 h 180019"/>
                <a:gd name="csX1" fmla="*/ 96057 w 140715"/>
                <a:gd name="csY1" fmla="*/ 108979 h 180019"/>
                <a:gd name="csX2" fmla="*/ 83446 w 140715"/>
                <a:gd name="csY2" fmla="*/ 74689 h 180019"/>
                <a:gd name="csX3" fmla="*/ 67343 w 140715"/>
                <a:gd name="csY3" fmla="*/ 49686 h 180019"/>
                <a:gd name="csX4" fmla="*/ 76465 w 140715"/>
                <a:gd name="csY4" fmla="*/ 51035 h 180019"/>
                <a:gd name="csX5" fmla="*/ 76307 w 140715"/>
                <a:gd name="csY5" fmla="*/ 50638 h 180019"/>
                <a:gd name="csX6" fmla="*/ 70437 w 140715"/>
                <a:gd name="csY6" fmla="*/ 38891 h 180019"/>
                <a:gd name="csX7" fmla="*/ 70437 w 140715"/>
                <a:gd name="csY7" fmla="*/ 30794 h 180019"/>
                <a:gd name="csX8" fmla="*/ 63298 w 140715"/>
                <a:gd name="csY8" fmla="*/ 14523 h 180019"/>
                <a:gd name="csX9" fmla="*/ 67740 w 140715"/>
                <a:gd name="csY9" fmla="*/ 4998 h 180019"/>
                <a:gd name="csX10" fmla="*/ 63774 w 140715"/>
                <a:gd name="csY10" fmla="*/ 3569 h 180019"/>
                <a:gd name="csX11" fmla="*/ 48307 w 140715"/>
                <a:gd name="csY11" fmla="*/ 632 h 180019"/>
                <a:gd name="csX12" fmla="*/ 34346 w 140715"/>
                <a:gd name="csY12" fmla="*/ 2140 h 180019"/>
                <a:gd name="csX13" fmla="*/ 18958 w 140715"/>
                <a:gd name="csY13" fmla="*/ 10236 h 180019"/>
                <a:gd name="csX14" fmla="*/ 12295 w 140715"/>
                <a:gd name="csY14" fmla="*/ 14681 h 180019"/>
                <a:gd name="csX15" fmla="*/ 10867 w 140715"/>
                <a:gd name="csY15" fmla="*/ 21269 h 180019"/>
                <a:gd name="csX16" fmla="*/ 4284 w 140715"/>
                <a:gd name="csY16" fmla="*/ 26429 h 180019"/>
                <a:gd name="csX17" fmla="*/ 0 w 140715"/>
                <a:gd name="csY17" fmla="*/ 32541 h 180019"/>
                <a:gd name="csX18" fmla="*/ 29984 w 140715"/>
                <a:gd name="csY18" fmla="*/ 27143 h 180019"/>
                <a:gd name="csX19" fmla="*/ 63774 w 140715"/>
                <a:gd name="csY19" fmla="*/ 180019 h 180019"/>
                <a:gd name="csX20" fmla="*/ 140715 w 140715"/>
                <a:gd name="csY20" fmla="*/ 156921 h 180019"/>
                <a:gd name="csX21" fmla="*/ 140398 w 140715"/>
                <a:gd name="csY21" fmla="*/ 155969 h 180019"/>
                <a:gd name="csX22" fmla="*/ 122630 w 140715"/>
                <a:gd name="csY22" fmla="*/ 134300 h 1800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40715" h="180019">
                  <a:moveTo>
                    <a:pt x="122710" y="134300"/>
                  </a:moveTo>
                  <a:cubicBezTo>
                    <a:pt x="112953" y="127394"/>
                    <a:pt x="102007" y="119615"/>
                    <a:pt x="96057" y="108979"/>
                  </a:cubicBezTo>
                  <a:cubicBezTo>
                    <a:pt x="90030" y="98184"/>
                    <a:pt x="91774" y="84214"/>
                    <a:pt x="83446" y="74689"/>
                  </a:cubicBezTo>
                  <a:cubicBezTo>
                    <a:pt x="79400" y="70085"/>
                    <a:pt x="60522" y="58179"/>
                    <a:pt x="67343" y="49686"/>
                  </a:cubicBezTo>
                  <a:cubicBezTo>
                    <a:pt x="69802" y="46669"/>
                    <a:pt x="73134" y="48098"/>
                    <a:pt x="76465" y="51035"/>
                  </a:cubicBezTo>
                  <a:cubicBezTo>
                    <a:pt x="76465" y="50876"/>
                    <a:pt x="76386" y="50718"/>
                    <a:pt x="76307" y="50638"/>
                  </a:cubicBezTo>
                  <a:cubicBezTo>
                    <a:pt x="74086" y="45479"/>
                    <a:pt x="70437" y="44050"/>
                    <a:pt x="70437" y="38891"/>
                  </a:cubicBezTo>
                  <a:lnTo>
                    <a:pt x="70437" y="30794"/>
                  </a:lnTo>
                  <a:cubicBezTo>
                    <a:pt x="70437" y="25238"/>
                    <a:pt x="63140" y="21190"/>
                    <a:pt x="63298" y="14523"/>
                  </a:cubicBezTo>
                  <a:cubicBezTo>
                    <a:pt x="63457" y="10474"/>
                    <a:pt x="65202" y="7617"/>
                    <a:pt x="67740" y="4998"/>
                  </a:cubicBezTo>
                  <a:cubicBezTo>
                    <a:pt x="66471" y="4442"/>
                    <a:pt x="65202" y="3886"/>
                    <a:pt x="63774" y="3569"/>
                  </a:cubicBezTo>
                  <a:cubicBezTo>
                    <a:pt x="59332" y="1346"/>
                    <a:pt x="53462" y="1346"/>
                    <a:pt x="48307" y="632"/>
                  </a:cubicBezTo>
                  <a:cubicBezTo>
                    <a:pt x="43944" y="-82"/>
                    <a:pt x="38788" y="-797"/>
                    <a:pt x="34346" y="2140"/>
                  </a:cubicBezTo>
                  <a:cubicBezTo>
                    <a:pt x="29984" y="5077"/>
                    <a:pt x="24827" y="7300"/>
                    <a:pt x="18958" y="10236"/>
                  </a:cubicBezTo>
                  <a:cubicBezTo>
                    <a:pt x="16023" y="10951"/>
                    <a:pt x="13088" y="11745"/>
                    <a:pt x="12295" y="14681"/>
                  </a:cubicBezTo>
                  <a:cubicBezTo>
                    <a:pt x="11581" y="16904"/>
                    <a:pt x="11581" y="19126"/>
                    <a:pt x="10867" y="21269"/>
                  </a:cubicBezTo>
                  <a:cubicBezTo>
                    <a:pt x="9360" y="23492"/>
                    <a:pt x="6425" y="24921"/>
                    <a:pt x="4284" y="26429"/>
                  </a:cubicBezTo>
                  <a:cubicBezTo>
                    <a:pt x="2459" y="28255"/>
                    <a:pt x="1190" y="30318"/>
                    <a:pt x="0" y="32541"/>
                  </a:cubicBezTo>
                  <a:lnTo>
                    <a:pt x="29984" y="27143"/>
                  </a:lnTo>
                  <a:lnTo>
                    <a:pt x="63774" y="180019"/>
                  </a:lnTo>
                  <a:lnTo>
                    <a:pt x="140715" y="156921"/>
                  </a:lnTo>
                  <a:cubicBezTo>
                    <a:pt x="140715" y="156921"/>
                    <a:pt x="140477" y="156286"/>
                    <a:pt x="140398" y="155969"/>
                  </a:cubicBezTo>
                  <a:cubicBezTo>
                    <a:pt x="136829" y="145333"/>
                    <a:pt x="131594" y="140649"/>
                    <a:pt x="122630" y="134300"/>
                  </a:cubicBezTo>
                  <a:close/>
                </a:path>
              </a:pathLst>
            </a:custGeom>
            <a:solidFill>
              <a:srgbClr val="B3B3B3"/>
            </a:solidFill>
            <a:ln w="6350" cap="flat">
              <a:solidFill>
                <a:srgbClr val="FFFFFF"/>
              </a:solidFill>
              <a:prstDash val="solid"/>
              <a:miter/>
            </a:ln>
          </p:spPr>
          <p:txBody>
            <a:bodyPr/>
            <a:lstStyle/>
            <a:p>
              <a:endParaRPr lang="en-US"/>
            </a:p>
          </p:txBody>
        </p:sp>
        <p:sp>
          <p:nvSpPr>
            <p:cNvPr id="1354" name="Freeform 1353">
              <a:extLst>
                <a:ext uri="{FF2B5EF4-FFF2-40B4-BE49-F238E27FC236}">
                  <a16:creationId xmlns:a16="http://schemas.microsoft.com/office/drawing/2014/main" id="{C0CE0813-1A92-9D81-8E9C-9176058E9BF0}"/>
                </a:ext>
              </a:extLst>
            </p:cNvPr>
            <p:cNvSpPr/>
            <p:nvPr/>
          </p:nvSpPr>
          <p:spPr>
            <a:xfrm>
              <a:off x="6653688" y="77222"/>
              <a:ext cx="104941" cy="130083"/>
            </a:xfrm>
            <a:custGeom>
              <a:avLst/>
              <a:gdLst>
                <a:gd name="csX0" fmla="*/ 54176 w 104941"/>
                <a:gd name="csY0" fmla="*/ 79 h 130083"/>
                <a:gd name="csX1" fmla="*/ 0 w 104941"/>
                <a:gd name="csY1" fmla="*/ 9604 h 130083"/>
                <a:gd name="csX2" fmla="*/ 30856 w 104941"/>
                <a:gd name="csY2" fmla="*/ 128746 h 130083"/>
                <a:gd name="csX3" fmla="*/ 37440 w 104941"/>
                <a:gd name="csY3" fmla="*/ 126365 h 130083"/>
                <a:gd name="csX4" fmla="*/ 31887 w 104941"/>
                <a:gd name="csY4" fmla="*/ 118507 h 130083"/>
                <a:gd name="csX5" fmla="*/ 31570 w 104941"/>
                <a:gd name="csY5" fmla="*/ 110411 h 130083"/>
                <a:gd name="csX6" fmla="*/ 42675 w 104941"/>
                <a:gd name="csY6" fmla="*/ 104378 h 130083"/>
                <a:gd name="csX7" fmla="*/ 51400 w 104941"/>
                <a:gd name="csY7" fmla="*/ 99060 h 130083"/>
                <a:gd name="csX8" fmla="*/ 64091 w 104941"/>
                <a:gd name="csY8" fmla="*/ 97472 h 130083"/>
                <a:gd name="csX9" fmla="*/ 61870 w 104941"/>
                <a:gd name="csY9" fmla="*/ 73501 h 130083"/>
                <a:gd name="csX10" fmla="*/ 81383 w 104941"/>
                <a:gd name="csY10" fmla="*/ 61119 h 130083"/>
                <a:gd name="csX11" fmla="*/ 96454 w 104941"/>
                <a:gd name="csY11" fmla="*/ 78581 h 130083"/>
                <a:gd name="csX12" fmla="*/ 104942 w 104941"/>
                <a:gd name="csY12" fmla="*/ 65564 h 130083"/>
                <a:gd name="csX13" fmla="*/ 54256 w 104941"/>
                <a:gd name="csY13" fmla="*/ 0 h 1300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941" h="130083">
                  <a:moveTo>
                    <a:pt x="54176" y="79"/>
                  </a:moveTo>
                  <a:cubicBezTo>
                    <a:pt x="49338" y="-317"/>
                    <a:pt x="28238" y="3651"/>
                    <a:pt x="0" y="9604"/>
                  </a:cubicBezTo>
                  <a:lnTo>
                    <a:pt x="30856" y="128746"/>
                  </a:lnTo>
                  <a:cubicBezTo>
                    <a:pt x="33553" y="130651"/>
                    <a:pt x="36329" y="131048"/>
                    <a:pt x="37440" y="126365"/>
                  </a:cubicBezTo>
                  <a:cubicBezTo>
                    <a:pt x="38392" y="122634"/>
                    <a:pt x="33077" y="121285"/>
                    <a:pt x="31887" y="118507"/>
                  </a:cubicBezTo>
                  <a:cubicBezTo>
                    <a:pt x="30856" y="116126"/>
                    <a:pt x="31491" y="112951"/>
                    <a:pt x="31570" y="110411"/>
                  </a:cubicBezTo>
                  <a:cubicBezTo>
                    <a:pt x="35536" y="108744"/>
                    <a:pt x="39105" y="106839"/>
                    <a:pt x="42675" y="104378"/>
                  </a:cubicBezTo>
                  <a:cubicBezTo>
                    <a:pt x="45610" y="102314"/>
                    <a:pt x="47910" y="100171"/>
                    <a:pt x="51400" y="99060"/>
                  </a:cubicBezTo>
                  <a:cubicBezTo>
                    <a:pt x="55366" y="97790"/>
                    <a:pt x="60363" y="99060"/>
                    <a:pt x="64091" y="97472"/>
                  </a:cubicBezTo>
                  <a:cubicBezTo>
                    <a:pt x="72975" y="93583"/>
                    <a:pt x="61791" y="81121"/>
                    <a:pt x="61870" y="73501"/>
                  </a:cubicBezTo>
                  <a:cubicBezTo>
                    <a:pt x="61870" y="64611"/>
                    <a:pt x="72817" y="53657"/>
                    <a:pt x="81383" y="61119"/>
                  </a:cubicBezTo>
                  <a:cubicBezTo>
                    <a:pt x="86618" y="65802"/>
                    <a:pt x="86460" y="79931"/>
                    <a:pt x="96454" y="78581"/>
                  </a:cubicBezTo>
                  <a:cubicBezTo>
                    <a:pt x="102404" y="77788"/>
                    <a:pt x="104148" y="71755"/>
                    <a:pt x="104942" y="65564"/>
                  </a:cubicBezTo>
                  <a:cubicBezTo>
                    <a:pt x="65836" y="36274"/>
                    <a:pt x="54256" y="0"/>
                    <a:pt x="54256" y="0"/>
                  </a:cubicBezTo>
                  <a:close/>
                </a:path>
              </a:pathLst>
            </a:custGeom>
            <a:solidFill>
              <a:srgbClr val="B3B3B3"/>
            </a:solidFill>
            <a:ln w="6350" cap="flat">
              <a:solidFill>
                <a:srgbClr val="FFFFFF"/>
              </a:solidFill>
              <a:prstDash val="solid"/>
              <a:miter/>
            </a:ln>
          </p:spPr>
          <p:txBody>
            <a:bodyPr/>
            <a:lstStyle/>
            <a:p>
              <a:endParaRPr lang="en-US"/>
            </a:p>
          </p:txBody>
        </p:sp>
        <p:sp>
          <p:nvSpPr>
            <p:cNvPr id="1355" name="Freeform 1354">
              <a:extLst>
                <a:ext uri="{FF2B5EF4-FFF2-40B4-BE49-F238E27FC236}">
                  <a16:creationId xmlns:a16="http://schemas.microsoft.com/office/drawing/2014/main" id="{90DC7B64-0EBB-2CD2-DE2D-50181F5022D3}"/>
                </a:ext>
              </a:extLst>
            </p:cNvPr>
            <p:cNvSpPr/>
            <p:nvPr/>
          </p:nvSpPr>
          <p:spPr>
            <a:xfrm>
              <a:off x="5764025" y="-322669"/>
              <a:ext cx="912348" cy="697547"/>
            </a:xfrm>
            <a:custGeom>
              <a:avLst/>
              <a:gdLst>
                <a:gd name="csX0" fmla="*/ 868881 w 912348"/>
                <a:gd name="csY0" fmla="*/ 580866 h 697547"/>
                <a:gd name="csX1" fmla="*/ 850241 w 912348"/>
                <a:gd name="csY1" fmla="*/ 594836 h 697547"/>
                <a:gd name="csX2" fmla="*/ 829300 w 912348"/>
                <a:gd name="csY2" fmla="*/ 606504 h 697547"/>
                <a:gd name="csX3" fmla="*/ 847623 w 912348"/>
                <a:gd name="csY3" fmla="*/ 583009 h 697547"/>
                <a:gd name="csX4" fmla="*/ 865787 w 912348"/>
                <a:gd name="csY4" fmla="*/ 556022 h 697547"/>
                <a:gd name="csX5" fmla="*/ 850478 w 912348"/>
                <a:gd name="csY5" fmla="*/ 566976 h 697547"/>
                <a:gd name="csX6" fmla="*/ 833821 w 912348"/>
                <a:gd name="csY6" fmla="*/ 579437 h 697547"/>
                <a:gd name="csX7" fmla="*/ 819622 w 912348"/>
                <a:gd name="csY7" fmla="*/ 588724 h 697547"/>
                <a:gd name="csX8" fmla="*/ 803838 w 912348"/>
                <a:gd name="csY8" fmla="*/ 592693 h 697547"/>
                <a:gd name="csX9" fmla="*/ 786546 w 912348"/>
                <a:gd name="csY9" fmla="*/ 598805 h 697547"/>
                <a:gd name="csX10" fmla="*/ 773141 w 912348"/>
                <a:gd name="csY10" fmla="*/ 610791 h 697547"/>
                <a:gd name="csX11" fmla="*/ 742364 w 912348"/>
                <a:gd name="csY11" fmla="*/ 616664 h 697547"/>
                <a:gd name="csX12" fmla="*/ 716188 w 912348"/>
                <a:gd name="csY12" fmla="*/ 635159 h 697547"/>
                <a:gd name="csX13" fmla="*/ 724200 w 912348"/>
                <a:gd name="csY13" fmla="*/ 615632 h 697547"/>
                <a:gd name="csX14" fmla="*/ 727055 w 912348"/>
                <a:gd name="csY14" fmla="*/ 609600 h 697547"/>
                <a:gd name="csX15" fmla="*/ 691123 w 912348"/>
                <a:gd name="csY15" fmla="*/ 456724 h 697547"/>
                <a:gd name="csX16" fmla="*/ 691916 w 912348"/>
                <a:gd name="csY16" fmla="*/ 455057 h 697547"/>
                <a:gd name="csX17" fmla="*/ 692709 w 912348"/>
                <a:gd name="csY17" fmla="*/ 448627 h 697547"/>
                <a:gd name="csX18" fmla="*/ 693264 w 912348"/>
                <a:gd name="csY18" fmla="*/ 437594 h 697547"/>
                <a:gd name="csX19" fmla="*/ 696199 w 912348"/>
                <a:gd name="csY19" fmla="*/ 414099 h 697547"/>
                <a:gd name="csX20" fmla="*/ 694771 w 912348"/>
                <a:gd name="csY20" fmla="*/ 354568 h 697547"/>
                <a:gd name="csX21" fmla="*/ 694771 w 912348"/>
                <a:gd name="csY21" fmla="*/ 354330 h 697547"/>
                <a:gd name="csX22" fmla="*/ 694771 w 912348"/>
                <a:gd name="csY22" fmla="*/ 354330 h 697547"/>
                <a:gd name="csX23" fmla="*/ 692630 w 912348"/>
                <a:gd name="csY23" fmla="*/ 342741 h 697547"/>
                <a:gd name="csX24" fmla="*/ 691916 w 912348"/>
                <a:gd name="csY24" fmla="*/ 331708 h 697547"/>
                <a:gd name="csX25" fmla="*/ 691202 w 912348"/>
                <a:gd name="csY25" fmla="*/ 307419 h 697547"/>
                <a:gd name="csX26" fmla="*/ 684539 w 912348"/>
                <a:gd name="csY26" fmla="*/ 284639 h 697547"/>
                <a:gd name="csX27" fmla="*/ 680890 w 912348"/>
                <a:gd name="csY27" fmla="*/ 272891 h 697547"/>
                <a:gd name="csX28" fmla="*/ 680177 w 912348"/>
                <a:gd name="csY28" fmla="*/ 267017 h 697547"/>
                <a:gd name="csX29" fmla="*/ 676528 w 912348"/>
                <a:gd name="csY29" fmla="*/ 261144 h 697547"/>
                <a:gd name="csX30" fmla="*/ 667009 w 912348"/>
                <a:gd name="csY30" fmla="*/ 239792 h 697547"/>
                <a:gd name="csX31" fmla="*/ 653763 w 912348"/>
                <a:gd name="csY31" fmla="*/ 218440 h 697547"/>
                <a:gd name="csX32" fmla="*/ 651542 w 912348"/>
                <a:gd name="csY32" fmla="*/ 205184 h 697547"/>
                <a:gd name="csX33" fmla="*/ 651542 w 912348"/>
                <a:gd name="csY33" fmla="*/ 193437 h 697547"/>
                <a:gd name="csX34" fmla="*/ 651542 w 912348"/>
                <a:gd name="csY34" fmla="*/ 180181 h 697547"/>
                <a:gd name="csX35" fmla="*/ 650828 w 912348"/>
                <a:gd name="csY35" fmla="*/ 167719 h 697547"/>
                <a:gd name="csX36" fmla="*/ 646465 w 912348"/>
                <a:gd name="csY36" fmla="*/ 122158 h 697547"/>
                <a:gd name="csX37" fmla="*/ 648686 w 912348"/>
                <a:gd name="csY37" fmla="*/ 111125 h 697547"/>
                <a:gd name="csX38" fmla="*/ 650114 w 912348"/>
                <a:gd name="csY38" fmla="*/ 101600 h 697547"/>
                <a:gd name="csX39" fmla="*/ 653049 w 912348"/>
                <a:gd name="csY39" fmla="*/ 95726 h 697547"/>
                <a:gd name="csX40" fmla="*/ 653763 w 912348"/>
                <a:gd name="csY40" fmla="*/ 89853 h 697547"/>
                <a:gd name="csX41" fmla="*/ 650828 w 912348"/>
                <a:gd name="csY41" fmla="*/ 80327 h 697547"/>
                <a:gd name="csX42" fmla="*/ 644244 w 912348"/>
                <a:gd name="csY42" fmla="*/ 67866 h 697547"/>
                <a:gd name="csX43" fmla="*/ 643530 w 912348"/>
                <a:gd name="csY43" fmla="*/ 57547 h 697547"/>
                <a:gd name="csX44" fmla="*/ 639088 w 912348"/>
                <a:gd name="csY44" fmla="*/ 41354 h 697547"/>
                <a:gd name="csX45" fmla="*/ 636154 w 912348"/>
                <a:gd name="csY45" fmla="*/ 19288 h 697547"/>
                <a:gd name="csX46" fmla="*/ 633536 w 912348"/>
                <a:gd name="csY46" fmla="*/ 0 h 697547"/>
                <a:gd name="csX47" fmla="*/ 568731 w 912348"/>
                <a:gd name="csY47" fmla="*/ 14605 h 697547"/>
                <a:gd name="csX48" fmla="*/ 493058 w 912348"/>
                <a:gd name="csY48" fmla="*/ 31432 h 697547"/>
                <a:gd name="csX49" fmla="*/ 462124 w 912348"/>
                <a:gd name="csY49" fmla="*/ 38338 h 697547"/>
                <a:gd name="csX50" fmla="*/ 451970 w 912348"/>
                <a:gd name="csY50" fmla="*/ 46434 h 697547"/>
                <a:gd name="csX51" fmla="*/ 442293 w 912348"/>
                <a:gd name="csY51" fmla="*/ 58896 h 697547"/>
                <a:gd name="csX52" fmla="*/ 401839 w 912348"/>
                <a:gd name="csY52" fmla="*/ 98742 h 697547"/>
                <a:gd name="csX53" fmla="*/ 381613 w 912348"/>
                <a:gd name="csY53" fmla="*/ 123428 h 697547"/>
                <a:gd name="csX54" fmla="*/ 367335 w 912348"/>
                <a:gd name="csY54" fmla="*/ 143828 h 697547"/>
                <a:gd name="csX55" fmla="*/ 367732 w 912348"/>
                <a:gd name="csY55" fmla="*/ 155972 h 697547"/>
                <a:gd name="csX56" fmla="*/ 350598 w 912348"/>
                <a:gd name="csY56" fmla="*/ 184944 h 697547"/>
                <a:gd name="csX57" fmla="*/ 329816 w 912348"/>
                <a:gd name="csY57" fmla="*/ 203597 h 697547"/>
                <a:gd name="csX58" fmla="*/ 306654 w 912348"/>
                <a:gd name="csY58" fmla="*/ 226219 h 697547"/>
                <a:gd name="csX59" fmla="*/ 329023 w 912348"/>
                <a:gd name="csY59" fmla="*/ 222409 h 697547"/>
                <a:gd name="csX60" fmla="*/ 349567 w 912348"/>
                <a:gd name="csY60" fmla="*/ 210502 h 697547"/>
                <a:gd name="csX61" fmla="*/ 349091 w 912348"/>
                <a:gd name="csY61" fmla="*/ 220662 h 697547"/>
                <a:gd name="csX62" fmla="*/ 338066 w 912348"/>
                <a:gd name="csY62" fmla="*/ 255905 h 697547"/>
                <a:gd name="csX63" fmla="*/ 333148 w 912348"/>
                <a:gd name="csY63" fmla="*/ 291386 h 697547"/>
                <a:gd name="csX64" fmla="*/ 302371 w 912348"/>
                <a:gd name="csY64" fmla="*/ 317579 h 697547"/>
                <a:gd name="csX65" fmla="*/ 275640 w 912348"/>
                <a:gd name="csY65" fmla="*/ 340598 h 697547"/>
                <a:gd name="csX66" fmla="*/ 255730 w 912348"/>
                <a:gd name="csY66" fmla="*/ 339804 h 697547"/>
                <a:gd name="csX67" fmla="*/ 238121 w 912348"/>
                <a:gd name="csY67" fmla="*/ 348615 h 697547"/>
                <a:gd name="csX68" fmla="*/ 197033 w 912348"/>
                <a:gd name="csY68" fmla="*/ 357505 h 697547"/>
                <a:gd name="csX69" fmla="*/ 157769 w 912348"/>
                <a:gd name="csY69" fmla="*/ 353616 h 697547"/>
                <a:gd name="csX70" fmla="*/ 138891 w 912348"/>
                <a:gd name="csY70" fmla="*/ 358299 h 697547"/>
                <a:gd name="csX71" fmla="*/ 119774 w 912348"/>
                <a:gd name="csY71" fmla="*/ 356156 h 697547"/>
                <a:gd name="csX72" fmla="*/ 80749 w 912348"/>
                <a:gd name="csY72" fmla="*/ 368221 h 697547"/>
                <a:gd name="csX73" fmla="*/ 48941 w 912348"/>
                <a:gd name="csY73" fmla="*/ 388223 h 697547"/>
                <a:gd name="csX74" fmla="*/ 61235 w 912348"/>
                <a:gd name="csY74" fmla="*/ 404416 h 697547"/>
                <a:gd name="csX75" fmla="*/ 75593 w 912348"/>
                <a:gd name="csY75" fmla="*/ 417433 h 697547"/>
                <a:gd name="csX76" fmla="*/ 78924 w 912348"/>
                <a:gd name="csY76" fmla="*/ 456327 h 697547"/>
                <a:gd name="csX77" fmla="*/ 60918 w 912348"/>
                <a:gd name="csY77" fmla="*/ 489664 h 697547"/>
                <a:gd name="csX78" fmla="*/ 41564 w 912348"/>
                <a:gd name="csY78" fmla="*/ 511731 h 697547"/>
                <a:gd name="csX79" fmla="*/ 21813 w 912348"/>
                <a:gd name="csY79" fmla="*/ 530860 h 697547"/>
                <a:gd name="csX80" fmla="*/ 8011 w 912348"/>
                <a:gd name="csY80" fmla="*/ 550863 h 697547"/>
                <a:gd name="csX81" fmla="*/ 0 w 912348"/>
                <a:gd name="csY81" fmla="*/ 553641 h 697547"/>
                <a:gd name="csX82" fmla="*/ 8408 w 912348"/>
                <a:gd name="csY82" fmla="*/ 616188 h 697547"/>
                <a:gd name="csX83" fmla="*/ 487427 w 912348"/>
                <a:gd name="csY83" fmla="*/ 510381 h 697547"/>
                <a:gd name="csX84" fmla="*/ 490917 w 912348"/>
                <a:gd name="csY84" fmla="*/ 511016 h 697547"/>
                <a:gd name="csX85" fmla="*/ 501942 w 912348"/>
                <a:gd name="csY85" fmla="*/ 513239 h 697547"/>
                <a:gd name="csX86" fmla="*/ 512254 w 912348"/>
                <a:gd name="csY86" fmla="*/ 520621 h 697547"/>
                <a:gd name="csX87" fmla="*/ 522487 w 912348"/>
                <a:gd name="csY87" fmla="*/ 523558 h 697547"/>
                <a:gd name="csX88" fmla="*/ 533512 w 912348"/>
                <a:gd name="csY88" fmla="*/ 532368 h 697547"/>
                <a:gd name="csX89" fmla="*/ 535733 w 912348"/>
                <a:gd name="csY89" fmla="*/ 553641 h 697547"/>
                <a:gd name="csX90" fmla="*/ 543031 w 912348"/>
                <a:gd name="csY90" fmla="*/ 562451 h 697547"/>
                <a:gd name="csX91" fmla="*/ 546679 w 912348"/>
                <a:gd name="csY91" fmla="*/ 566103 h 697547"/>
                <a:gd name="csX92" fmla="*/ 551836 w 912348"/>
                <a:gd name="csY92" fmla="*/ 566103 h 697547"/>
                <a:gd name="csX93" fmla="*/ 562861 w 912348"/>
                <a:gd name="csY93" fmla="*/ 569039 h 697547"/>
                <a:gd name="csX94" fmla="*/ 571666 w 912348"/>
                <a:gd name="csY94" fmla="*/ 578644 h 697547"/>
                <a:gd name="csX95" fmla="*/ 591496 w 912348"/>
                <a:gd name="csY95" fmla="*/ 586740 h 697547"/>
                <a:gd name="csX96" fmla="*/ 594272 w 912348"/>
                <a:gd name="csY96" fmla="*/ 595471 h 697547"/>
                <a:gd name="csX97" fmla="*/ 595224 w 912348"/>
                <a:gd name="csY97" fmla="*/ 596979 h 697547"/>
                <a:gd name="csX98" fmla="*/ 601808 w 912348"/>
                <a:gd name="csY98" fmla="*/ 599916 h 697547"/>
                <a:gd name="csX99" fmla="*/ 620924 w 912348"/>
                <a:gd name="csY99" fmla="*/ 602853 h 697547"/>
                <a:gd name="csX100" fmla="*/ 630442 w 912348"/>
                <a:gd name="csY100" fmla="*/ 605076 h 697547"/>
                <a:gd name="csX101" fmla="*/ 640754 w 912348"/>
                <a:gd name="csY101" fmla="*/ 609521 h 697547"/>
                <a:gd name="csX102" fmla="*/ 661298 w 912348"/>
                <a:gd name="csY102" fmla="*/ 616109 h 697547"/>
                <a:gd name="csX103" fmla="*/ 689061 w 912348"/>
                <a:gd name="csY103" fmla="*/ 633016 h 697547"/>
                <a:gd name="csX104" fmla="*/ 693820 w 912348"/>
                <a:gd name="csY104" fmla="*/ 656669 h 697547"/>
                <a:gd name="csX105" fmla="*/ 691519 w 912348"/>
                <a:gd name="csY105" fmla="*/ 670481 h 697547"/>
                <a:gd name="csX106" fmla="*/ 697469 w 912348"/>
                <a:gd name="csY106" fmla="*/ 680720 h 697547"/>
                <a:gd name="csX107" fmla="*/ 695089 w 912348"/>
                <a:gd name="csY107" fmla="*/ 694690 h 697547"/>
                <a:gd name="csX108" fmla="*/ 699372 w 912348"/>
                <a:gd name="csY108" fmla="*/ 697548 h 697547"/>
                <a:gd name="csX109" fmla="*/ 710398 w 912348"/>
                <a:gd name="csY109" fmla="*/ 677228 h 697547"/>
                <a:gd name="csX110" fmla="*/ 716585 w 912348"/>
                <a:gd name="csY110" fmla="*/ 687943 h 697547"/>
                <a:gd name="csX111" fmla="*/ 720392 w 912348"/>
                <a:gd name="csY111" fmla="*/ 674132 h 697547"/>
                <a:gd name="csX112" fmla="*/ 731735 w 912348"/>
                <a:gd name="csY112" fmla="*/ 670322 h 697547"/>
                <a:gd name="csX113" fmla="*/ 744347 w 912348"/>
                <a:gd name="csY113" fmla="*/ 663337 h 697547"/>
                <a:gd name="csX114" fmla="*/ 756959 w 912348"/>
                <a:gd name="csY114" fmla="*/ 658336 h 697547"/>
                <a:gd name="csX115" fmla="*/ 777582 w 912348"/>
                <a:gd name="csY115" fmla="*/ 645636 h 697547"/>
                <a:gd name="csX116" fmla="*/ 795668 w 912348"/>
                <a:gd name="csY116" fmla="*/ 634048 h 697547"/>
                <a:gd name="csX117" fmla="*/ 834694 w 912348"/>
                <a:gd name="csY117" fmla="*/ 621744 h 697547"/>
                <a:gd name="csX118" fmla="*/ 852779 w 912348"/>
                <a:gd name="csY118" fmla="*/ 612140 h 697547"/>
                <a:gd name="csX119" fmla="*/ 873085 w 912348"/>
                <a:gd name="csY119" fmla="*/ 601821 h 697547"/>
                <a:gd name="csX120" fmla="*/ 890615 w 912348"/>
                <a:gd name="csY120" fmla="*/ 577374 h 697547"/>
                <a:gd name="csX121" fmla="*/ 912349 w 912348"/>
                <a:gd name="csY121" fmla="*/ 554514 h 697547"/>
                <a:gd name="csX122" fmla="*/ 889028 w 912348"/>
                <a:gd name="csY122" fmla="*/ 565388 h 697547"/>
                <a:gd name="csX123" fmla="*/ 869198 w 912348"/>
                <a:gd name="csY123" fmla="*/ 580866 h 6975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Lst>
              <a:rect l="l" t="t" r="r" b="b"/>
              <a:pathLst>
                <a:path w="912348" h="697547">
                  <a:moveTo>
                    <a:pt x="868881" y="580866"/>
                  </a:moveTo>
                  <a:cubicBezTo>
                    <a:pt x="859680" y="582930"/>
                    <a:pt x="856269" y="587454"/>
                    <a:pt x="850241" y="594836"/>
                  </a:cubicBezTo>
                  <a:cubicBezTo>
                    <a:pt x="845164" y="601027"/>
                    <a:pt x="837867" y="607774"/>
                    <a:pt x="829300" y="606504"/>
                  </a:cubicBezTo>
                  <a:cubicBezTo>
                    <a:pt x="828903" y="597694"/>
                    <a:pt x="841912" y="588883"/>
                    <a:pt x="847623" y="583009"/>
                  </a:cubicBezTo>
                  <a:cubicBezTo>
                    <a:pt x="853731" y="576659"/>
                    <a:pt x="868008" y="566182"/>
                    <a:pt x="865787" y="556022"/>
                  </a:cubicBezTo>
                  <a:cubicBezTo>
                    <a:pt x="859918" y="552926"/>
                    <a:pt x="853810" y="563324"/>
                    <a:pt x="850478" y="566976"/>
                  </a:cubicBezTo>
                  <a:cubicBezTo>
                    <a:pt x="845481" y="572453"/>
                    <a:pt x="839929" y="575469"/>
                    <a:pt x="833821" y="579437"/>
                  </a:cubicBezTo>
                  <a:cubicBezTo>
                    <a:pt x="829062" y="582613"/>
                    <a:pt x="824937" y="586661"/>
                    <a:pt x="819622" y="588724"/>
                  </a:cubicBezTo>
                  <a:cubicBezTo>
                    <a:pt x="814705" y="590629"/>
                    <a:pt x="808914" y="591264"/>
                    <a:pt x="803838" y="592693"/>
                  </a:cubicBezTo>
                  <a:cubicBezTo>
                    <a:pt x="797016" y="594519"/>
                    <a:pt x="792574" y="594122"/>
                    <a:pt x="786546" y="598805"/>
                  </a:cubicBezTo>
                  <a:cubicBezTo>
                    <a:pt x="781787" y="602536"/>
                    <a:pt x="777741" y="606981"/>
                    <a:pt x="773141" y="610791"/>
                  </a:cubicBezTo>
                  <a:cubicBezTo>
                    <a:pt x="762829" y="619443"/>
                    <a:pt x="752597" y="611346"/>
                    <a:pt x="742364" y="616664"/>
                  </a:cubicBezTo>
                  <a:cubicBezTo>
                    <a:pt x="730625" y="622697"/>
                    <a:pt x="732846" y="640874"/>
                    <a:pt x="716188" y="635159"/>
                  </a:cubicBezTo>
                  <a:cubicBezTo>
                    <a:pt x="716823" y="628491"/>
                    <a:pt x="722217" y="622141"/>
                    <a:pt x="724200" y="615632"/>
                  </a:cubicBezTo>
                  <a:cubicBezTo>
                    <a:pt x="724993" y="612854"/>
                    <a:pt x="725944" y="610949"/>
                    <a:pt x="727055" y="609600"/>
                  </a:cubicBezTo>
                  <a:lnTo>
                    <a:pt x="691123" y="456724"/>
                  </a:lnTo>
                  <a:cubicBezTo>
                    <a:pt x="691123" y="456724"/>
                    <a:pt x="691757" y="456248"/>
                    <a:pt x="691916" y="455057"/>
                  </a:cubicBezTo>
                  <a:cubicBezTo>
                    <a:pt x="692313" y="453311"/>
                    <a:pt x="692551" y="450453"/>
                    <a:pt x="692709" y="448627"/>
                  </a:cubicBezTo>
                  <a:cubicBezTo>
                    <a:pt x="693106" y="445135"/>
                    <a:pt x="693106" y="441325"/>
                    <a:pt x="693264" y="437594"/>
                  </a:cubicBezTo>
                  <a:cubicBezTo>
                    <a:pt x="693740" y="429498"/>
                    <a:pt x="696199" y="422513"/>
                    <a:pt x="696199" y="414099"/>
                  </a:cubicBezTo>
                  <a:cubicBezTo>
                    <a:pt x="696199" y="393700"/>
                    <a:pt x="698103" y="374809"/>
                    <a:pt x="694771" y="354568"/>
                  </a:cubicBezTo>
                  <a:cubicBezTo>
                    <a:pt x="694771" y="354568"/>
                    <a:pt x="694771" y="354409"/>
                    <a:pt x="694771" y="354330"/>
                  </a:cubicBezTo>
                  <a:lnTo>
                    <a:pt x="694771" y="354330"/>
                  </a:lnTo>
                  <a:cubicBezTo>
                    <a:pt x="693978" y="350044"/>
                    <a:pt x="692630" y="347107"/>
                    <a:pt x="692630" y="342741"/>
                  </a:cubicBezTo>
                  <a:cubicBezTo>
                    <a:pt x="692630" y="339090"/>
                    <a:pt x="692630" y="335359"/>
                    <a:pt x="691916" y="331708"/>
                  </a:cubicBezTo>
                  <a:cubicBezTo>
                    <a:pt x="691202" y="323612"/>
                    <a:pt x="692630" y="315516"/>
                    <a:pt x="691202" y="307419"/>
                  </a:cubicBezTo>
                  <a:cubicBezTo>
                    <a:pt x="689695" y="300037"/>
                    <a:pt x="687474" y="292021"/>
                    <a:pt x="684539" y="284639"/>
                  </a:cubicBezTo>
                  <a:cubicBezTo>
                    <a:pt x="683111" y="280988"/>
                    <a:pt x="681604" y="277257"/>
                    <a:pt x="680890" y="272891"/>
                  </a:cubicBezTo>
                  <a:cubicBezTo>
                    <a:pt x="680177" y="271463"/>
                    <a:pt x="680890" y="269240"/>
                    <a:pt x="680177" y="267017"/>
                  </a:cubicBezTo>
                  <a:cubicBezTo>
                    <a:pt x="679463" y="264795"/>
                    <a:pt x="677955" y="263366"/>
                    <a:pt x="676528" y="261144"/>
                  </a:cubicBezTo>
                  <a:cubicBezTo>
                    <a:pt x="673593" y="253762"/>
                    <a:pt x="669230" y="247174"/>
                    <a:pt x="667009" y="239792"/>
                  </a:cubicBezTo>
                  <a:cubicBezTo>
                    <a:pt x="664074" y="231696"/>
                    <a:pt x="658205" y="225822"/>
                    <a:pt x="653763" y="218440"/>
                  </a:cubicBezTo>
                  <a:cubicBezTo>
                    <a:pt x="651542" y="214789"/>
                    <a:pt x="651542" y="209629"/>
                    <a:pt x="651542" y="205184"/>
                  </a:cubicBezTo>
                  <a:lnTo>
                    <a:pt x="651542" y="193437"/>
                  </a:lnTo>
                  <a:cubicBezTo>
                    <a:pt x="651542" y="188992"/>
                    <a:pt x="650828" y="184626"/>
                    <a:pt x="651542" y="180181"/>
                  </a:cubicBezTo>
                  <a:cubicBezTo>
                    <a:pt x="651542" y="175736"/>
                    <a:pt x="652256" y="171371"/>
                    <a:pt x="650828" y="167719"/>
                  </a:cubicBezTo>
                  <a:cubicBezTo>
                    <a:pt x="647179" y="153035"/>
                    <a:pt x="641309" y="137557"/>
                    <a:pt x="646465" y="122158"/>
                  </a:cubicBezTo>
                  <a:cubicBezTo>
                    <a:pt x="647179" y="118507"/>
                    <a:pt x="648686" y="115570"/>
                    <a:pt x="648686" y="111125"/>
                  </a:cubicBezTo>
                  <a:cubicBezTo>
                    <a:pt x="648686" y="108188"/>
                    <a:pt x="648686" y="103743"/>
                    <a:pt x="650114" y="101600"/>
                  </a:cubicBezTo>
                  <a:cubicBezTo>
                    <a:pt x="650828" y="99377"/>
                    <a:pt x="652335" y="97949"/>
                    <a:pt x="653049" y="95726"/>
                  </a:cubicBezTo>
                  <a:cubicBezTo>
                    <a:pt x="653049" y="94218"/>
                    <a:pt x="653763" y="92075"/>
                    <a:pt x="653763" y="89853"/>
                  </a:cubicBezTo>
                  <a:cubicBezTo>
                    <a:pt x="653763" y="86201"/>
                    <a:pt x="652256" y="83264"/>
                    <a:pt x="650828" y="80327"/>
                  </a:cubicBezTo>
                  <a:cubicBezTo>
                    <a:pt x="648607" y="75882"/>
                    <a:pt x="645672" y="72231"/>
                    <a:pt x="644244" y="67866"/>
                  </a:cubicBezTo>
                  <a:cubicBezTo>
                    <a:pt x="642816" y="64929"/>
                    <a:pt x="643530" y="60484"/>
                    <a:pt x="643530" y="57547"/>
                  </a:cubicBezTo>
                  <a:cubicBezTo>
                    <a:pt x="643530" y="50959"/>
                    <a:pt x="641309" y="46514"/>
                    <a:pt x="639088" y="41354"/>
                  </a:cubicBezTo>
                  <a:cubicBezTo>
                    <a:pt x="636154" y="34052"/>
                    <a:pt x="636867" y="26670"/>
                    <a:pt x="636154" y="19288"/>
                  </a:cubicBezTo>
                  <a:cubicBezTo>
                    <a:pt x="635519" y="13097"/>
                    <a:pt x="634805" y="6271"/>
                    <a:pt x="633536" y="0"/>
                  </a:cubicBezTo>
                  <a:cubicBezTo>
                    <a:pt x="611881" y="4842"/>
                    <a:pt x="590306" y="9763"/>
                    <a:pt x="568731" y="14605"/>
                  </a:cubicBezTo>
                  <a:cubicBezTo>
                    <a:pt x="543506" y="20320"/>
                    <a:pt x="518282" y="25956"/>
                    <a:pt x="493058" y="31432"/>
                  </a:cubicBezTo>
                  <a:cubicBezTo>
                    <a:pt x="482747" y="33655"/>
                    <a:pt x="472435" y="36036"/>
                    <a:pt x="462124" y="38338"/>
                  </a:cubicBezTo>
                  <a:cubicBezTo>
                    <a:pt x="458951" y="41275"/>
                    <a:pt x="454985" y="43101"/>
                    <a:pt x="451970" y="46434"/>
                  </a:cubicBezTo>
                  <a:cubicBezTo>
                    <a:pt x="448480" y="50324"/>
                    <a:pt x="446021" y="55007"/>
                    <a:pt x="442293" y="58896"/>
                  </a:cubicBezTo>
                  <a:cubicBezTo>
                    <a:pt x="429205" y="72311"/>
                    <a:pt x="413896" y="84058"/>
                    <a:pt x="401839" y="98742"/>
                  </a:cubicBezTo>
                  <a:cubicBezTo>
                    <a:pt x="395097" y="106998"/>
                    <a:pt x="388434" y="115332"/>
                    <a:pt x="381613" y="123428"/>
                  </a:cubicBezTo>
                  <a:cubicBezTo>
                    <a:pt x="375902" y="130175"/>
                    <a:pt x="369397" y="135572"/>
                    <a:pt x="367335" y="143828"/>
                  </a:cubicBezTo>
                  <a:cubicBezTo>
                    <a:pt x="366542" y="147002"/>
                    <a:pt x="367017" y="153035"/>
                    <a:pt x="367732" y="155972"/>
                  </a:cubicBezTo>
                  <a:cubicBezTo>
                    <a:pt x="368287" y="168989"/>
                    <a:pt x="360989" y="177800"/>
                    <a:pt x="350598" y="184944"/>
                  </a:cubicBezTo>
                  <a:cubicBezTo>
                    <a:pt x="342190" y="190818"/>
                    <a:pt x="336717" y="196056"/>
                    <a:pt x="329816" y="203597"/>
                  </a:cubicBezTo>
                  <a:cubicBezTo>
                    <a:pt x="325057" y="208677"/>
                    <a:pt x="304434" y="217567"/>
                    <a:pt x="306654" y="226219"/>
                  </a:cubicBezTo>
                  <a:cubicBezTo>
                    <a:pt x="308876" y="234871"/>
                    <a:pt x="325216" y="225822"/>
                    <a:pt x="329023" y="222409"/>
                  </a:cubicBezTo>
                  <a:cubicBezTo>
                    <a:pt x="336400" y="215900"/>
                    <a:pt x="337827" y="208359"/>
                    <a:pt x="349567" y="210502"/>
                  </a:cubicBezTo>
                  <a:cubicBezTo>
                    <a:pt x="349646" y="213836"/>
                    <a:pt x="349726" y="217329"/>
                    <a:pt x="349091" y="220662"/>
                  </a:cubicBezTo>
                  <a:cubicBezTo>
                    <a:pt x="346235" y="234871"/>
                    <a:pt x="332830" y="239871"/>
                    <a:pt x="338066" y="255905"/>
                  </a:cubicBezTo>
                  <a:cubicBezTo>
                    <a:pt x="342904" y="271145"/>
                    <a:pt x="348853" y="280988"/>
                    <a:pt x="333148" y="291386"/>
                  </a:cubicBezTo>
                  <a:cubicBezTo>
                    <a:pt x="321250" y="299164"/>
                    <a:pt x="309748" y="304721"/>
                    <a:pt x="302371" y="317579"/>
                  </a:cubicBezTo>
                  <a:cubicBezTo>
                    <a:pt x="295232" y="330200"/>
                    <a:pt x="292615" y="342106"/>
                    <a:pt x="275640" y="340598"/>
                  </a:cubicBezTo>
                  <a:cubicBezTo>
                    <a:pt x="268977" y="340043"/>
                    <a:pt x="262393" y="338217"/>
                    <a:pt x="255730" y="339804"/>
                  </a:cubicBezTo>
                  <a:cubicBezTo>
                    <a:pt x="249226" y="341233"/>
                    <a:pt x="243753" y="345440"/>
                    <a:pt x="238121" y="348615"/>
                  </a:cubicBezTo>
                  <a:cubicBezTo>
                    <a:pt x="225747" y="355521"/>
                    <a:pt x="211232" y="361315"/>
                    <a:pt x="197033" y="357505"/>
                  </a:cubicBezTo>
                  <a:cubicBezTo>
                    <a:pt x="182120" y="353536"/>
                    <a:pt x="173237" y="347424"/>
                    <a:pt x="157769" y="353616"/>
                  </a:cubicBezTo>
                  <a:cubicBezTo>
                    <a:pt x="151503" y="356156"/>
                    <a:pt x="145792" y="358537"/>
                    <a:pt x="138891" y="358299"/>
                  </a:cubicBezTo>
                  <a:cubicBezTo>
                    <a:pt x="132466" y="358061"/>
                    <a:pt x="126199" y="355918"/>
                    <a:pt x="119774" y="356156"/>
                  </a:cubicBezTo>
                  <a:cubicBezTo>
                    <a:pt x="106845" y="356632"/>
                    <a:pt x="92884" y="364252"/>
                    <a:pt x="80749" y="368221"/>
                  </a:cubicBezTo>
                  <a:cubicBezTo>
                    <a:pt x="68216" y="372348"/>
                    <a:pt x="58935" y="379809"/>
                    <a:pt x="48941" y="388223"/>
                  </a:cubicBezTo>
                  <a:cubicBezTo>
                    <a:pt x="55525" y="392589"/>
                    <a:pt x="56873" y="398383"/>
                    <a:pt x="61235" y="404416"/>
                  </a:cubicBezTo>
                  <a:cubicBezTo>
                    <a:pt x="65202" y="409892"/>
                    <a:pt x="71944" y="411480"/>
                    <a:pt x="75593" y="417433"/>
                  </a:cubicBezTo>
                  <a:cubicBezTo>
                    <a:pt x="82732" y="429181"/>
                    <a:pt x="81225" y="443468"/>
                    <a:pt x="78924" y="456327"/>
                  </a:cubicBezTo>
                  <a:cubicBezTo>
                    <a:pt x="76307" y="470694"/>
                    <a:pt x="71547" y="479187"/>
                    <a:pt x="60918" y="489664"/>
                  </a:cubicBezTo>
                  <a:cubicBezTo>
                    <a:pt x="53859" y="496570"/>
                    <a:pt x="48148" y="504428"/>
                    <a:pt x="41564" y="511731"/>
                  </a:cubicBezTo>
                  <a:cubicBezTo>
                    <a:pt x="35536" y="518478"/>
                    <a:pt x="26731" y="523240"/>
                    <a:pt x="21813" y="530860"/>
                  </a:cubicBezTo>
                  <a:cubicBezTo>
                    <a:pt x="17212" y="538083"/>
                    <a:pt x="16657" y="546973"/>
                    <a:pt x="8011" y="550863"/>
                  </a:cubicBezTo>
                  <a:cubicBezTo>
                    <a:pt x="5314" y="552053"/>
                    <a:pt x="2617" y="552847"/>
                    <a:pt x="0" y="553641"/>
                  </a:cubicBezTo>
                  <a:lnTo>
                    <a:pt x="8408" y="616188"/>
                  </a:lnTo>
                  <a:cubicBezTo>
                    <a:pt x="8408" y="616188"/>
                    <a:pt x="391131" y="535464"/>
                    <a:pt x="487427" y="510381"/>
                  </a:cubicBezTo>
                  <a:cubicBezTo>
                    <a:pt x="488696" y="510699"/>
                    <a:pt x="489886" y="511016"/>
                    <a:pt x="490917" y="511016"/>
                  </a:cubicBezTo>
                  <a:cubicBezTo>
                    <a:pt x="493852" y="511731"/>
                    <a:pt x="499008" y="511016"/>
                    <a:pt x="501942" y="513239"/>
                  </a:cubicBezTo>
                  <a:cubicBezTo>
                    <a:pt x="505671" y="514747"/>
                    <a:pt x="508606" y="518398"/>
                    <a:pt x="512254" y="520621"/>
                  </a:cubicBezTo>
                  <a:cubicBezTo>
                    <a:pt x="515189" y="522049"/>
                    <a:pt x="518838" y="522843"/>
                    <a:pt x="522487" y="523558"/>
                  </a:cubicBezTo>
                  <a:cubicBezTo>
                    <a:pt x="528356" y="524272"/>
                    <a:pt x="533512" y="525780"/>
                    <a:pt x="533512" y="532368"/>
                  </a:cubicBezTo>
                  <a:cubicBezTo>
                    <a:pt x="533512" y="538956"/>
                    <a:pt x="532798" y="547052"/>
                    <a:pt x="535733" y="553641"/>
                  </a:cubicBezTo>
                  <a:cubicBezTo>
                    <a:pt x="537240" y="557292"/>
                    <a:pt x="540096" y="559514"/>
                    <a:pt x="543031" y="562451"/>
                  </a:cubicBezTo>
                  <a:cubicBezTo>
                    <a:pt x="544459" y="564674"/>
                    <a:pt x="543745" y="565388"/>
                    <a:pt x="546679" y="566103"/>
                  </a:cubicBezTo>
                  <a:cubicBezTo>
                    <a:pt x="548187" y="566817"/>
                    <a:pt x="550328" y="566103"/>
                    <a:pt x="551836" y="566103"/>
                  </a:cubicBezTo>
                  <a:cubicBezTo>
                    <a:pt x="555484" y="566103"/>
                    <a:pt x="559212" y="566103"/>
                    <a:pt x="562861" y="569039"/>
                  </a:cubicBezTo>
                  <a:cubicBezTo>
                    <a:pt x="566510" y="571262"/>
                    <a:pt x="567303" y="576421"/>
                    <a:pt x="571666" y="578644"/>
                  </a:cubicBezTo>
                  <a:cubicBezTo>
                    <a:pt x="577535" y="580866"/>
                    <a:pt x="588561" y="580152"/>
                    <a:pt x="591496" y="586740"/>
                  </a:cubicBezTo>
                  <a:cubicBezTo>
                    <a:pt x="592685" y="589836"/>
                    <a:pt x="592924" y="592852"/>
                    <a:pt x="594272" y="595471"/>
                  </a:cubicBezTo>
                  <a:cubicBezTo>
                    <a:pt x="594510" y="596027"/>
                    <a:pt x="594827" y="596503"/>
                    <a:pt x="595224" y="596979"/>
                  </a:cubicBezTo>
                  <a:cubicBezTo>
                    <a:pt x="597445" y="599916"/>
                    <a:pt x="598159" y="599916"/>
                    <a:pt x="601808" y="599916"/>
                  </a:cubicBezTo>
                  <a:cubicBezTo>
                    <a:pt x="608391" y="599916"/>
                    <a:pt x="614340" y="600631"/>
                    <a:pt x="620924" y="602853"/>
                  </a:cubicBezTo>
                  <a:cubicBezTo>
                    <a:pt x="623859" y="603568"/>
                    <a:pt x="627507" y="604282"/>
                    <a:pt x="630442" y="605076"/>
                  </a:cubicBezTo>
                  <a:cubicBezTo>
                    <a:pt x="634091" y="606584"/>
                    <a:pt x="636312" y="608727"/>
                    <a:pt x="640754" y="609521"/>
                  </a:cubicBezTo>
                  <a:cubicBezTo>
                    <a:pt x="648052" y="611029"/>
                    <a:pt x="654714" y="613966"/>
                    <a:pt x="661298" y="616109"/>
                  </a:cubicBezTo>
                  <a:cubicBezTo>
                    <a:pt x="672800" y="619919"/>
                    <a:pt x="683349" y="620157"/>
                    <a:pt x="689061" y="633016"/>
                  </a:cubicBezTo>
                  <a:cubicBezTo>
                    <a:pt x="692868" y="641747"/>
                    <a:pt x="696675" y="647621"/>
                    <a:pt x="693820" y="656669"/>
                  </a:cubicBezTo>
                  <a:cubicBezTo>
                    <a:pt x="692233" y="661511"/>
                    <a:pt x="690012" y="665480"/>
                    <a:pt x="691519" y="670481"/>
                  </a:cubicBezTo>
                  <a:cubicBezTo>
                    <a:pt x="692709" y="674291"/>
                    <a:pt x="696517" y="676751"/>
                    <a:pt x="697469" y="680720"/>
                  </a:cubicBezTo>
                  <a:cubicBezTo>
                    <a:pt x="698817" y="686197"/>
                    <a:pt x="695168" y="689610"/>
                    <a:pt x="695089" y="694690"/>
                  </a:cubicBezTo>
                  <a:cubicBezTo>
                    <a:pt x="696437" y="695404"/>
                    <a:pt x="697865" y="696357"/>
                    <a:pt x="699372" y="697548"/>
                  </a:cubicBezTo>
                  <a:cubicBezTo>
                    <a:pt x="699927" y="691039"/>
                    <a:pt x="699927" y="675719"/>
                    <a:pt x="710398" y="677228"/>
                  </a:cubicBezTo>
                  <a:cubicBezTo>
                    <a:pt x="711509" y="680958"/>
                    <a:pt x="710953" y="691039"/>
                    <a:pt x="716585" y="687943"/>
                  </a:cubicBezTo>
                  <a:cubicBezTo>
                    <a:pt x="721503" y="685244"/>
                    <a:pt x="717536" y="677704"/>
                    <a:pt x="720392" y="674132"/>
                  </a:cubicBezTo>
                  <a:cubicBezTo>
                    <a:pt x="722693" y="671274"/>
                    <a:pt x="728403" y="671513"/>
                    <a:pt x="731735" y="670322"/>
                  </a:cubicBezTo>
                  <a:cubicBezTo>
                    <a:pt x="736257" y="668655"/>
                    <a:pt x="740064" y="665321"/>
                    <a:pt x="744347" y="663337"/>
                  </a:cubicBezTo>
                  <a:cubicBezTo>
                    <a:pt x="748392" y="661511"/>
                    <a:pt x="753152" y="660718"/>
                    <a:pt x="756959" y="658336"/>
                  </a:cubicBezTo>
                  <a:cubicBezTo>
                    <a:pt x="763939" y="653891"/>
                    <a:pt x="769650" y="648573"/>
                    <a:pt x="777582" y="645636"/>
                  </a:cubicBezTo>
                  <a:cubicBezTo>
                    <a:pt x="785197" y="642779"/>
                    <a:pt x="789163" y="638731"/>
                    <a:pt x="795668" y="634048"/>
                  </a:cubicBezTo>
                  <a:cubicBezTo>
                    <a:pt x="807487" y="625475"/>
                    <a:pt x="822795" y="629285"/>
                    <a:pt x="834694" y="621744"/>
                  </a:cubicBezTo>
                  <a:cubicBezTo>
                    <a:pt x="840881" y="617855"/>
                    <a:pt x="845878" y="614442"/>
                    <a:pt x="852779" y="612140"/>
                  </a:cubicBezTo>
                  <a:cubicBezTo>
                    <a:pt x="860156" y="609679"/>
                    <a:pt x="867453" y="607457"/>
                    <a:pt x="873085" y="601821"/>
                  </a:cubicBezTo>
                  <a:cubicBezTo>
                    <a:pt x="880224" y="594677"/>
                    <a:pt x="883634" y="584676"/>
                    <a:pt x="890615" y="577374"/>
                  </a:cubicBezTo>
                  <a:cubicBezTo>
                    <a:pt x="898309" y="569436"/>
                    <a:pt x="908462" y="565626"/>
                    <a:pt x="912349" y="554514"/>
                  </a:cubicBezTo>
                  <a:cubicBezTo>
                    <a:pt x="902909" y="555228"/>
                    <a:pt x="895850" y="558562"/>
                    <a:pt x="889028" y="565388"/>
                  </a:cubicBezTo>
                  <a:cubicBezTo>
                    <a:pt x="882921" y="571500"/>
                    <a:pt x="877844" y="578961"/>
                    <a:pt x="869198" y="580866"/>
                  </a:cubicBezTo>
                  <a:close/>
                </a:path>
              </a:pathLst>
            </a:custGeom>
            <a:solidFill>
              <a:srgbClr val="B3B3B3"/>
            </a:solidFill>
            <a:ln w="6350" cap="flat">
              <a:solidFill>
                <a:srgbClr val="FFFFFF"/>
              </a:solidFill>
              <a:prstDash val="solid"/>
              <a:miter/>
            </a:ln>
          </p:spPr>
          <p:txBody>
            <a:bodyPr/>
            <a:lstStyle/>
            <a:p>
              <a:endParaRPr lang="en-US"/>
            </a:p>
          </p:txBody>
        </p:sp>
        <p:sp>
          <p:nvSpPr>
            <p:cNvPr id="1356" name="Freeform 1355">
              <a:extLst>
                <a:ext uri="{FF2B5EF4-FFF2-40B4-BE49-F238E27FC236}">
                  <a16:creationId xmlns:a16="http://schemas.microsoft.com/office/drawing/2014/main" id="{5C840AA0-66C9-4BE0-9C6E-6DEB7EDA715F}"/>
                </a:ext>
              </a:extLst>
            </p:cNvPr>
            <p:cNvSpPr/>
            <p:nvPr/>
          </p:nvSpPr>
          <p:spPr>
            <a:xfrm>
              <a:off x="4923303" y="1473031"/>
              <a:ext cx="461012" cy="749655"/>
            </a:xfrm>
            <a:custGeom>
              <a:avLst/>
              <a:gdLst>
                <a:gd name="csX0" fmla="*/ 453795 w 461012"/>
                <a:gd name="csY0" fmla="*/ 576818 h 749655"/>
                <a:gd name="csX1" fmla="*/ 447925 w 461012"/>
                <a:gd name="csY1" fmla="*/ 557689 h 749655"/>
                <a:gd name="csX2" fmla="*/ 449432 w 461012"/>
                <a:gd name="csY2" fmla="*/ 547370 h 749655"/>
                <a:gd name="csX3" fmla="*/ 445069 w 461012"/>
                <a:gd name="csY3" fmla="*/ 535622 h 749655"/>
                <a:gd name="csX4" fmla="*/ 442135 w 461012"/>
                <a:gd name="csY4" fmla="*/ 520938 h 749655"/>
                <a:gd name="csX5" fmla="*/ 434758 w 461012"/>
                <a:gd name="csY5" fmla="*/ 501809 h 749655"/>
                <a:gd name="csX6" fmla="*/ 439200 w 461012"/>
                <a:gd name="csY6" fmla="*/ 482679 h 749655"/>
                <a:gd name="csX7" fmla="*/ 443562 w 461012"/>
                <a:gd name="csY7" fmla="*/ 462121 h 749655"/>
                <a:gd name="csX8" fmla="*/ 442135 w 461012"/>
                <a:gd name="csY8" fmla="*/ 440055 h 749655"/>
                <a:gd name="csX9" fmla="*/ 439200 w 461012"/>
                <a:gd name="csY9" fmla="*/ 420926 h 749655"/>
                <a:gd name="csX10" fmla="*/ 443562 w 461012"/>
                <a:gd name="csY10" fmla="*/ 379730 h 749655"/>
                <a:gd name="csX11" fmla="*/ 433251 w 461012"/>
                <a:gd name="csY11" fmla="*/ 372348 h 749655"/>
                <a:gd name="csX12" fmla="*/ 434758 w 461012"/>
                <a:gd name="csY12" fmla="*/ 362029 h 749655"/>
                <a:gd name="csX13" fmla="*/ 421511 w 461012"/>
                <a:gd name="csY13" fmla="*/ 354647 h 749655"/>
                <a:gd name="csX14" fmla="*/ 408344 w 461012"/>
                <a:gd name="csY14" fmla="*/ 326708 h 749655"/>
                <a:gd name="csX15" fmla="*/ 325295 w 461012"/>
                <a:gd name="csY15" fmla="*/ 0 h 749655"/>
                <a:gd name="csX16" fmla="*/ 7377 w 461012"/>
                <a:gd name="csY16" fmla="*/ 29210 h 749655"/>
                <a:gd name="csX17" fmla="*/ 7377 w 461012"/>
                <a:gd name="csY17" fmla="*/ 29845 h 749655"/>
                <a:gd name="csX18" fmla="*/ 5870 w 461012"/>
                <a:gd name="csY18" fmla="*/ 47466 h 749655"/>
                <a:gd name="csX19" fmla="*/ 5870 w 461012"/>
                <a:gd name="csY19" fmla="*/ 70961 h 749655"/>
                <a:gd name="csX20" fmla="*/ 2935 w 461012"/>
                <a:gd name="csY20" fmla="*/ 91519 h 749655"/>
                <a:gd name="csX21" fmla="*/ 5870 w 461012"/>
                <a:gd name="csY21" fmla="*/ 172403 h 749655"/>
                <a:gd name="csX22" fmla="*/ 5870 w 461012"/>
                <a:gd name="csY22" fmla="*/ 215027 h 749655"/>
                <a:gd name="csX23" fmla="*/ 2935 w 461012"/>
                <a:gd name="csY23" fmla="*/ 251778 h 749655"/>
                <a:gd name="csX24" fmla="*/ 4442 w 461012"/>
                <a:gd name="csY24" fmla="*/ 334089 h 749655"/>
                <a:gd name="csX25" fmla="*/ 4442 w 461012"/>
                <a:gd name="csY25" fmla="*/ 381159 h 749655"/>
                <a:gd name="csX26" fmla="*/ 5949 w 461012"/>
                <a:gd name="csY26" fmla="*/ 431165 h 749655"/>
                <a:gd name="csX27" fmla="*/ 8884 w 461012"/>
                <a:gd name="csY27" fmla="*/ 522287 h 749655"/>
                <a:gd name="csX28" fmla="*/ 11819 w 461012"/>
                <a:gd name="csY28" fmla="*/ 566341 h 749655"/>
                <a:gd name="csX29" fmla="*/ 11819 w 461012"/>
                <a:gd name="csY29" fmla="*/ 610473 h 749655"/>
                <a:gd name="csX30" fmla="*/ 7377 w 461012"/>
                <a:gd name="csY30" fmla="*/ 633968 h 749655"/>
                <a:gd name="csX31" fmla="*/ 2935 w 461012"/>
                <a:gd name="csY31" fmla="*/ 650161 h 749655"/>
                <a:gd name="csX32" fmla="*/ 4442 w 461012"/>
                <a:gd name="csY32" fmla="*/ 661908 h 749655"/>
                <a:gd name="csX33" fmla="*/ 2935 w 461012"/>
                <a:gd name="csY33" fmla="*/ 681037 h 749655"/>
                <a:gd name="csX34" fmla="*/ 0 w 461012"/>
                <a:gd name="csY34" fmla="*/ 686911 h 749655"/>
                <a:gd name="csX35" fmla="*/ 1428 w 461012"/>
                <a:gd name="csY35" fmla="*/ 708978 h 749655"/>
                <a:gd name="csX36" fmla="*/ 317 w 461012"/>
                <a:gd name="csY36" fmla="*/ 732711 h 749655"/>
                <a:gd name="csX37" fmla="*/ 1348 w 461012"/>
                <a:gd name="csY37" fmla="*/ 733028 h 749655"/>
                <a:gd name="csX38" fmla="*/ 31966 w 461012"/>
                <a:gd name="csY38" fmla="*/ 749141 h 749655"/>
                <a:gd name="csX39" fmla="*/ 41405 w 461012"/>
                <a:gd name="csY39" fmla="*/ 730726 h 749655"/>
                <a:gd name="csX40" fmla="*/ 58539 w 461012"/>
                <a:gd name="csY40" fmla="*/ 737394 h 749655"/>
                <a:gd name="csX41" fmla="*/ 72737 w 461012"/>
                <a:gd name="csY41" fmla="*/ 705961 h 749655"/>
                <a:gd name="csX42" fmla="*/ 87967 w 461012"/>
                <a:gd name="csY42" fmla="*/ 677624 h 749655"/>
                <a:gd name="csX43" fmla="*/ 101451 w 461012"/>
                <a:gd name="csY43" fmla="*/ 705644 h 749655"/>
                <a:gd name="csX44" fmla="*/ 98596 w 461012"/>
                <a:gd name="csY44" fmla="*/ 740410 h 749655"/>
                <a:gd name="csX45" fmla="*/ 127786 w 461012"/>
                <a:gd name="csY45" fmla="*/ 734774 h 749655"/>
                <a:gd name="csX46" fmla="*/ 139525 w 461012"/>
                <a:gd name="csY46" fmla="*/ 731837 h 749655"/>
                <a:gd name="csX47" fmla="*/ 144998 w 461012"/>
                <a:gd name="csY47" fmla="*/ 741124 h 749655"/>
                <a:gd name="csX48" fmla="*/ 147854 w 461012"/>
                <a:gd name="csY48" fmla="*/ 741839 h 749655"/>
                <a:gd name="csX49" fmla="*/ 146902 w 461012"/>
                <a:gd name="csY49" fmla="*/ 719296 h 749655"/>
                <a:gd name="csX50" fmla="*/ 132545 w 461012"/>
                <a:gd name="csY50" fmla="*/ 692864 h 749655"/>
                <a:gd name="csX51" fmla="*/ 132307 w 461012"/>
                <a:gd name="csY51" fmla="*/ 673656 h 749655"/>
                <a:gd name="csX52" fmla="*/ 121916 w 461012"/>
                <a:gd name="csY52" fmla="*/ 660876 h 749655"/>
                <a:gd name="csX53" fmla="*/ 112001 w 461012"/>
                <a:gd name="csY53" fmla="*/ 633730 h 749655"/>
                <a:gd name="csX54" fmla="*/ 181169 w 461012"/>
                <a:gd name="csY54" fmla="*/ 629444 h 749655"/>
                <a:gd name="csX55" fmla="*/ 461013 w 461012"/>
                <a:gd name="csY55" fmla="*/ 598567 h 749655"/>
                <a:gd name="csX56" fmla="*/ 459823 w 461012"/>
                <a:gd name="csY56" fmla="*/ 589915 h 749655"/>
                <a:gd name="csX57" fmla="*/ 453953 w 461012"/>
                <a:gd name="csY57" fmla="*/ 576659 h 749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461012" h="749655">
                  <a:moveTo>
                    <a:pt x="453795" y="576818"/>
                  </a:moveTo>
                  <a:cubicBezTo>
                    <a:pt x="446418" y="569436"/>
                    <a:pt x="446418" y="566499"/>
                    <a:pt x="447925" y="557689"/>
                  </a:cubicBezTo>
                  <a:cubicBezTo>
                    <a:pt x="447925" y="554752"/>
                    <a:pt x="449432" y="548878"/>
                    <a:pt x="449432" y="547370"/>
                  </a:cubicBezTo>
                  <a:cubicBezTo>
                    <a:pt x="447925" y="543004"/>
                    <a:pt x="445069" y="540068"/>
                    <a:pt x="445069" y="535622"/>
                  </a:cubicBezTo>
                  <a:cubicBezTo>
                    <a:pt x="443562" y="528320"/>
                    <a:pt x="443562" y="526812"/>
                    <a:pt x="442135" y="520938"/>
                  </a:cubicBezTo>
                  <a:cubicBezTo>
                    <a:pt x="439200" y="515064"/>
                    <a:pt x="436265" y="507682"/>
                    <a:pt x="434758" y="501809"/>
                  </a:cubicBezTo>
                  <a:cubicBezTo>
                    <a:pt x="433251" y="495935"/>
                    <a:pt x="436265" y="487124"/>
                    <a:pt x="439200" y="482679"/>
                  </a:cubicBezTo>
                  <a:cubicBezTo>
                    <a:pt x="442135" y="473869"/>
                    <a:pt x="443562" y="470932"/>
                    <a:pt x="443562" y="462121"/>
                  </a:cubicBezTo>
                  <a:cubicBezTo>
                    <a:pt x="443562" y="454819"/>
                    <a:pt x="443562" y="447437"/>
                    <a:pt x="442135" y="440055"/>
                  </a:cubicBezTo>
                  <a:cubicBezTo>
                    <a:pt x="440627" y="432752"/>
                    <a:pt x="437693" y="428307"/>
                    <a:pt x="439200" y="420926"/>
                  </a:cubicBezTo>
                  <a:cubicBezTo>
                    <a:pt x="440627" y="410607"/>
                    <a:pt x="452446" y="390049"/>
                    <a:pt x="443562" y="379730"/>
                  </a:cubicBezTo>
                  <a:cubicBezTo>
                    <a:pt x="439200" y="376793"/>
                    <a:pt x="434758" y="378222"/>
                    <a:pt x="433251" y="372348"/>
                  </a:cubicBezTo>
                  <a:cubicBezTo>
                    <a:pt x="433251" y="369411"/>
                    <a:pt x="436186" y="364966"/>
                    <a:pt x="434758" y="362029"/>
                  </a:cubicBezTo>
                  <a:cubicBezTo>
                    <a:pt x="433251" y="353219"/>
                    <a:pt x="427381" y="356156"/>
                    <a:pt x="421511" y="354647"/>
                  </a:cubicBezTo>
                  <a:cubicBezTo>
                    <a:pt x="409772" y="351711"/>
                    <a:pt x="405409" y="337026"/>
                    <a:pt x="408344" y="326708"/>
                  </a:cubicBezTo>
                  <a:lnTo>
                    <a:pt x="325295" y="0"/>
                  </a:lnTo>
                  <a:cubicBezTo>
                    <a:pt x="218450" y="11509"/>
                    <a:pt x="105497" y="21352"/>
                    <a:pt x="7377" y="29210"/>
                  </a:cubicBezTo>
                  <a:lnTo>
                    <a:pt x="7377" y="29845"/>
                  </a:lnTo>
                  <a:cubicBezTo>
                    <a:pt x="7377" y="35719"/>
                    <a:pt x="5870" y="41592"/>
                    <a:pt x="5870" y="47466"/>
                  </a:cubicBezTo>
                  <a:cubicBezTo>
                    <a:pt x="5870" y="54848"/>
                    <a:pt x="7377" y="63659"/>
                    <a:pt x="5870" y="70961"/>
                  </a:cubicBezTo>
                  <a:cubicBezTo>
                    <a:pt x="4363" y="78343"/>
                    <a:pt x="2935" y="84217"/>
                    <a:pt x="2935" y="91519"/>
                  </a:cubicBezTo>
                  <a:cubicBezTo>
                    <a:pt x="2935" y="117951"/>
                    <a:pt x="5870" y="144383"/>
                    <a:pt x="5870" y="172403"/>
                  </a:cubicBezTo>
                  <a:lnTo>
                    <a:pt x="5870" y="215027"/>
                  </a:lnTo>
                  <a:cubicBezTo>
                    <a:pt x="5870" y="226774"/>
                    <a:pt x="2935" y="238522"/>
                    <a:pt x="2935" y="251778"/>
                  </a:cubicBezTo>
                  <a:cubicBezTo>
                    <a:pt x="2935" y="279717"/>
                    <a:pt x="1428" y="307657"/>
                    <a:pt x="4442" y="334089"/>
                  </a:cubicBezTo>
                  <a:cubicBezTo>
                    <a:pt x="5949" y="350282"/>
                    <a:pt x="4442" y="366395"/>
                    <a:pt x="4442" y="381159"/>
                  </a:cubicBezTo>
                  <a:cubicBezTo>
                    <a:pt x="4442" y="398780"/>
                    <a:pt x="5949" y="414973"/>
                    <a:pt x="5949" y="431165"/>
                  </a:cubicBezTo>
                  <a:cubicBezTo>
                    <a:pt x="5949" y="462042"/>
                    <a:pt x="8884" y="491411"/>
                    <a:pt x="8884" y="522287"/>
                  </a:cubicBezTo>
                  <a:cubicBezTo>
                    <a:pt x="8884" y="536972"/>
                    <a:pt x="11819" y="551656"/>
                    <a:pt x="11819" y="566341"/>
                  </a:cubicBezTo>
                  <a:lnTo>
                    <a:pt x="11819" y="610473"/>
                  </a:lnTo>
                  <a:cubicBezTo>
                    <a:pt x="11819" y="619284"/>
                    <a:pt x="13246" y="628094"/>
                    <a:pt x="7377" y="633968"/>
                  </a:cubicBezTo>
                  <a:cubicBezTo>
                    <a:pt x="1507" y="641350"/>
                    <a:pt x="1507" y="642779"/>
                    <a:pt x="2935" y="650161"/>
                  </a:cubicBezTo>
                  <a:cubicBezTo>
                    <a:pt x="4442" y="654606"/>
                    <a:pt x="4442" y="658971"/>
                    <a:pt x="4442" y="661908"/>
                  </a:cubicBezTo>
                  <a:cubicBezTo>
                    <a:pt x="10312" y="666353"/>
                    <a:pt x="7377" y="676592"/>
                    <a:pt x="2935" y="681037"/>
                  </a:cubicBezTo>
                  <a:cubicBezTo>
                    <a:pt x="1428" y="683974"/>
                    <a:pt x="0" y="683974"/>
                    <a:pt x="0" y="686911"/>
                  </a:cubicBezTo>
                  <a:cubicBezTo>
                    <a:pt x="0" y="694293"/>
                    <a:pt x="0" y="701596"/>
                    <a:pt x="1428" y="708978"/>
                  </a:cubicBezTo>
                  <a:cubicBezTo>
                    <a:pt x="2538" y="716915"/>
                    <a:pt x="1110" y="724853"/>
                    <a:pt x="317" y="732711"/>
                  </a:cubicBezTo>
                  <a:cubicBezTo>
                    <a:pt x="634" y="732711"/>
                    <a:pt x="952" y="732869"/>
                    <a:pt x="1348" y="733028"/>
                  </a:cubicBezTo>
                  <a:cubicBezTo>
                    <a:pt x="15785" y="738029"/>
                    <a:pt x="12532" y="752554"/>
                    <a:pt x="31966" y="749141"/>
                  </a:cubicBezTo>
                  <a:cubicBezTo>
                    <a:pt x="34743" y="743982"/>
                    <a:pt x="35377" y="733425"/>
                    <a:pt x="41405" y="730726"/>
                  </a:cubicBezTo>
                  <a:cubicBezTo>
                    <a:pt x="49020" y="727392"/>
                    <a:pt x="53066" y="736441"/>
                    <a:pt x="58539" y="737394"/>
                  </a:cubicBezTo>
                  <a:cubicBezTo>
                    <a:pt x="57428" y="725964"/>
                    <a:pt x="69485" y="716756"/>
                    <a:pt x="72737" y="705961"/>
                  </a:cubicBezTo>
                  <a:cubicBezTo>
                    <a:pt x="74958" y="698500"/>
                    <a:pt x="74244" y="673814"/>
                    <a:pt x="87967" y="677624"/>
                  </a:cubicBezTo>
                  <a:cubicBezTo>
                    <a:pt x="80828" y="696119"/>
                    <a:pt x="92250" y="693420"/>
                    <a:pt x="101451" y="705644"/>
                  </a:cubicBezTo>
                  <a:cubicBezTo>
                    <a:pt x="109304" y="716042"/>
                    <a:pt x="100182" y="729377"/>
                    <a:pt x="98596" y="740410"/>
                  </a:cubicBezTo>
                  <a:cubicBezTo>
                    <a:pt x="105576" y="741918"/>
                    <a:pt x="120250" y="736203"/>
                    <a:pt x="127786" y="734774"/>
                  </a:cubicBezTo>
                  <a:cubicBezTo>
                    <a:pt x="131434" y="734060"/>
                    <a:pt x="135480" y="730409"/>
                    <a:pt x="139525" y="731837"/>
                  </a:cubicBezTo>
                  <a:cubicBezTo>
                    <a:pt x="143729" y="733346"/>
                    <a:pt x="141508" y="739616"/>
                    <a:pt x="144998" y="741124"/>
                  </a:cubicBezTo>
                  <a:cubicBezTo>
                    <a:pt x="145950" y="741521"/>
                    <a:pt x="146902" y="741759"/>
                    <a:pt x="147854" y="741839"/>
                  </a:cubicBezTo>
                  <a:cubicBezTo>
                    <a:pt x="148330" y="733822"/>
                    <a:pt x="147854" y="725487"/>
                    <a:pt x="146902" y="719296"/>
                  </a:cubicBezTo>
                  <a:cubicBezTo>
                    <a:pt x="144919" y="706358"/>
                    <a:pt x="136432" y="703818"/>
                    <a:pt x="132545" y="692864"/>
                  </a:cubicBezTo>
                  <a:cubicBezTo>
                    <a:pt x="130404" y="686991"/>
                    <a:pt x="134131" y="679450"/>
                    <a:pt x="132307" y="673656"/>
                  </a:cubicBezTo>
                  <a:cubicBezTo>
                    <a:pt x="130482" y="667941"/>
                    <a:pt x="125327" y="665004"/>
                    <a:pt x="121916" y="660876"/>
                  </a:cubicBezTo>
                  <a:cubicBezTo>
                    <a:pt x="115412" y="652780"/>
                    <a:pt x="109542" y="644684"/>
                    <a:pt x="112001" y="633730"/>
                  </a:cubicBezTo>
                  <a:cubicBezTo>
                    <a:pt x="126516" y="642779"/>
                    <a:pt x="164829" y="631269"/>
                    <a:pt x="181169" y="629444"/>
                  </a:cubicBezTo>
                  <a:cubicBezTo>
                    <a:pt x="274450" y="619125"/>
                    <a:pt x="367732" y="608886"/>
                    <a:pt x="461013" y="598567"/>
                  </a:cubicBezTo>
                  <a:cubicBezTo>
                    <a:pt x="460219" y="594995"/>
                    <a:pt x="459823" y="591979"/>
                    <a:pt x="459823" y="589915"/>
                  </a:cubicBezTo>
                  <a:cubicBezTo>
                    <a:pt x="459823" y="582533"/>
                    <a:pt x="458395" y="582533"/>
                    <a:pt x="453953" y="576659"/>
                  </a:cubicBezTo>
                  <a:close/>
                </a:path>
              </a:pathLst>
            </a:custGeom>
            <a:solidFill>
              <a:srgbClr val="B3B3B3"/>
            </a:solidFill>
            <a:ln w="6350" cap="flat">
              <a:solidFill>
                <a:srgbClr val="FFFFFF"/>
              </a:solidFill>
              <a:prstDash val="solid"/>
              <a:miter/>
            </a:ln>
          </p:spPr>
          <p:txBody>
            <a:bodyPr/>
            <a:lstStyle/>
            <a:p>
              <a:endParaRPr lang="en-US"/>
            </a:p>
          </p:txBody>
        </p:sp>
        <p:sp>
          <p:nvSpPr>
            <p:cNvPr id="1357" name="Freeform 1356">
              <a:extLst>
                <a:ext uri="{FF2B5EF4-FFF2-40B4-BE49-F238E27FC236}">
                  <a16:creationId xmlns:a16="http://schemas.microsoft.com/office/drawing/2014/main" id="{37655CCE-9D1A-876F-03E4-AC695551969D}"/>
                </a:ext>
              </a:extLst>
            </p:cNvPr>
            <p:cNvSpPr/>
            <p:nvPr/>
          </p:nvSpPr>
          <p:spPr>
            <a:xfrm>
              <a:off x="3083296" y="-672157"/>
              <a:ext cx="807590" cy="505727"/>
            </a:xfrm>
            <a:custGeom>
              <a:avLst/>
              <a:gdLst>
                <a:gd name="csX0" fmla="*/ 792098 w 807590"/>
                <a:gd name="csY0" fmla="*/ 456486 h 505727"/>
                <a:gd name="csX1" fmla="*/ 788212 w 807590"/>
                <a:gd name="csY1" fmla="*/ 444738 h 505727"/>
                <a:gd name="csX2" fmla="*/ 787260 w 807590"/>
                <a:gd name="csY2" fmla="*/ 433943 h 505727"/>
                <a:gd name="csX3" fmla="*/ 786308 w 807590"/>
                <a:gd name="csY3" fmla="*/ 421243 h 505727"/>
                <a:gd name="csX4" fmla="*/ 779487 w 807590"/>
                <a:gd name="csY4" fmla="*/ 408464 h 505727"/>
                <a:gd name="csX5" fmla="*/ 779487 w 807590"/>
                <a:gd name="csY5" fmla="*/ 384969 h 505727"/>
                <a:gd name="csX6" fmla="*/ 783373 w 807590"/>
                <a:gd name="csY6" fmla="*/ 372269 h 505727"/>
                <a:gd name="csX7" fmla="*/ 781390 w 807590"/>
                <a:gd name="csY7" fmla="*/ 361474 h 505727"/>
                <a:gd name="csX8" fmla="*/ 782421 w 807590"/>
                <a:gd name="csY8" fmla="*/ 341868 h 505727"/>
                <a:gd name="csX9" fmla="*/ 777504 w 807590"/>
                <a:gd name="csY9" fmla="*/ 312499 h 505727"/>
                <a:gd name="csX10" fmla="*/ 782421 w 807590"/>
                <a:gd name="csY10" fmla="*/ 298768 h 505727"/>
                <a:gd name="csX11" fmla="*/ 786308 w 807590"/>
                <a:gd name="csY11" fmla="*/ 286068 h 505727"/>
                <a:gd name="csX12" fmla="*/ 782421 w 807590"/>
                <a:gd name="csY12" fmla="*/ 272336 h 505727"/>
                <a:gd name="csX13" fmla="*/ 778455 w 807590"/>
                <a:gd name="csY13" fmla="*/ 265509 h 505727"/>
                <a:gd name="csX14" fmla="*/ 774569 w 807590"/>
                <a:gd name="csY14" fmla="*/ 259636 h 505727"/>
                <a:gd name="csX15" fmla="*/ 765764 w 807590"/>
                <a:gd name="csY15" fmla="*/ 247888 h 505727"/>
                <a:gd name="csX16" fmla="*/ 764812 w 807590"/>
                <a:gd name="csY16" fmla="*/ 234156 h 505727"/>
                <a:gd name="csX17" fmla="*/ 754976 w 807590"/>
                <a:gd name="csY17" fmla="*/ 220424 h 505727"/>
                <a:gd name="csX18" fmla="*/ 753073 w 807590"/>
                <a:gd name="csY18" fmla="*/ 206693 h 505727"/>
                <a:gd name="csX19" fmla="*/ 752041 w 807590"/>
                <a:gd name="csY19" fmla="*/ 175339 h 505727"/>
                <a:gd name="csX20" fmla="*/ 753073 w 807590"/>
                <a:gd name="csY20" fmla="*/ 148908 h 505727"/>
                <a:gd name="csX21" fmla="*/ 749107 w 807590"/>
                <a:gd name="csY21" fmla="*/ 139144 h 505727"/>
                <a:gd name="csX22" fmla="*/ 747203 w 807590"/>
                <a:gd name="csY22" fmla="*/ 137160 h 505727"/>
                <a:gd name="csX23" fmla="*/ 744268 w 807590"/>
                <a:gd name="csY23" fmla="*/ 132239 h 505727"/>
                <a:gd name="csX24" fmla="*/ 744268 w 807590"/>
                <a:gd name="csY24" fmla="*/ 114618 h 505727"/>
                <a:gd name="csX25" fmla="*/ 745220 w 807590"/>
                <a:gd name="csY25" fmla="*/ 98981 h 505727"/>
                <a:gd name="csX26" fmla="*/ 750138 w 807590"/>
                <a:gd name="csY26" fmla="*/ 82312 h 505727"/>
                <a:gd name="csX27" fmla="*/ 748155 w 807590"/>
                <a:gd name="csY27" fmla="*/ 68580 h 505727"/>
                <a:gd name="csX28" fmla="*/ 743237 w 807590"/>
                <a:gd name="csY28" fmla="*/ 55801 h 505727"/>
                <a:gd name="csX29" fmla="*/ 739350 w 807590"/>
                <a:gd name="csY29" fmla="*/ 46990 h 505727"/>
                <a:gd name="csX30" fmla="*/ 739350 w 807590"/>
                <a:gd name="csY30" fmla="*/ 39132 h 505727"/>
                <a:gd name="csX31" fmla="*/ 735939 w 807590"/>
                <a:gd name="csY31" fmla="*/ 24924 h 505727"/>
                <a:gd name="csX32" fmla="*/ 33315 w 807590"/>
                <a:gd name="csY32" fmla="*/ 0 h 505727"/>
                <a:gd name="csX33" fmla="*/ 0 w 807590"/>
                <a:gd name="csY33" fmla="*/ 472996 h 505727"/>
                <a:gd name="csX34" fmla="*/ 806297 w 807590"/>
                <a:gd name="csY34" fmla="*/ 505063 h 505727"/>
                <a:gd name="csX35" fmla="*/ 803838 w 807590"/>
                <a:gd name="csY35" fmla="*/ 480139 h 505727"/>
                <a:gd name="csX36" fmla="*/ 792098 w 807590"/>
                <a:gd name="csY36" fmla="*/ 456644 h 5057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807590" h="505727">
                  <a:moveTo>
                    <a:pt x="792098" y="456486"/>
                  </a:moveTo>
                  <a:cubicBezTo>
                    <a:pt x="790115" y="452517"/>
                    <a:pt x="789163" y="448628"/>
                    <a:pt x="788212" y="444738"/>
                  </a:cubicBezTo>
                  <a:cubicBezTo>
                    <a:pt x="786229" y="439817"/>
                    <a:pt x="786229" y="438864"/>
                    <a:pt x="787260" y="433943"/>
                  </a:cubicBezTo>
                  <a:cubicBezTo>
                    <a:pt x="787260" y="430054"/>
                    <a:pt x="787260" y="425133"/>
                    <a:pt x="786308" y="421243"/>
                  </a:cubicBezTo>
                  <a:cubicBezTo>
                    <a:pt x="785356" y="416322"/>
                    <a:pt x="781390" y="413385"/>
                    <a:pt x="779487" y="408464"/>
                  </a:cubicBezTo>
                  <a:cubicBezTo>
                    <a:pt x="777504" y="402590"/>
                    <a:pt x="777504" y="390843"/>
                    <a:pt x="779487" y="384969"/>
                  </a:cubicBezTo>
                  <a:cubicBezTo>
                    <a:pt x="780438" y="380127"/>
                    <a:pt x="783373" y="377111"/>
                    <a:pt x="783373" y="372269"/>
                  </a:cubicBezTo>
                  <a:cubicBezTo>
                    <a:pt x="783373" y="368379"/>
                    <a:pt x="781390" y="365443"/>
                    <a:pt x="781390" y="361474"/>
                  </a:cubicBezTo>
                  <a:cubicBezTo>
                    <a:pt x="780438" y="354648"/>
                    <a:pt x="783373" y="348774"/>
                    <a:pt x="782421" y="341868"/>
                  </a:cubicBezTo>
                  <a:cubicBezTo>
                    <a:pt x="779487" y="332026"/>
                    <a:pt x="773617" y="324247"/>
                    <a:pt x="777504" y="312499"/>
                  </a:cubicBezTo>
                  <a:cubicBezTo>
                    <a:pt x="779487" y="308531"/>
                    <a:pt x="780438" y="303689"/>
                    <a:pt x="782421" y="298768"/>
                  </a:cubicBezTo>
                  <a:cubicBezTo>
                    <a:pt x="783373" y="294878"/>
                    <a:pt x="786308" y="290909"/>
                    <a:pt x="786308" y="286068"/>
                  </a:cubicBezTo>
                  <a:cubicBezTo>
                    <a:pt x="786308" y="281226"/>
                    <a:pt x="784325" y="276225"/>
                    <a:pt x="782421" y="272336"/>
                  </a:cubicBezTo>
                  <a:cubicBezTo>
                    <a:pt x="781390" y="269399"/>
                    <a:pt x="780438" y="268446"/>
                    <a:pt x="778455" y="265509"/>
                  </a:cubicBezTo>
                  <a:cubicBezTo>
                    <a:pt x="776552" y="263525"/>
                    <a:pt x="776552" y="261541"/>
                    <a:pt x="774569" y="259636"/>
                  </a:cubicBezTo>
                  <a:cubicBezTo>
                    <a:pt x="771634" y="255667"/>
                    <a:pt x="767747" y="252730"/>
                    <a:pt x="765764" y="247888"/>
                  </a:cubicBezTo>
                  <a:cubicBezTo>
                    <a:pt x="764812" y="242967"/>
                    <a:pt x="766716" y="238046"/>
                    <a:pt x="764812" y="234156"/>
                  </a:cubicBezTo>
                  <a:cubicBezTo>
                    <a:pt x="762829" y="229235"/>
                    <a:pt x="756959" y="225346"/>
                    <a:pt x="754976" y="220424"/>
                  </a:cubicBezTo>
                  <a:cubicBezTo>
                    <a:pt x="753073" y="215583"/>
                    <a:pt x="754024" y="210661"/>
                    <a:pt x="753073" y="206693"/>
                  </a:cubicBezTo>
                  <a:cubicBezTo>
                    <a:pt x="751090" y="196850"/>
                    <a:pt x="751090" y="185103"/>
                    <a:pt x="752041" y="175339"/>
                  </a:cubicBezTo>
                  <a:cubicBezTo>
                    <a:pt x="753073" y="167481"/>
                    <a:pt x="754024" y="156766"/>
                    <a:pt x="753073" y="148908"/>
                  </a:cubicBezTo>
                  <a:cubicBezTo>
                    <a:pt x="752041" y="145018"/>
                    <a:pt x="751090" y="142081"/>
                    <a:pt x="749107" y="139144"/>
                  </a:cubicBezTo>
                  <a:cubicBezTo>
                    <a:pt x="749107" y="138113"/>
                    <a:pt x="748155" y="138113"/>
                    <a:pt x="747203" y="137160"/>
                  </a:cubicBezTo>
                  <a:cubicBezTo>
                    <a:pt x="746172" y="135176"/>
                    <a:pt x="745220" y="133271"/>
                    <a:pt x="744268" y="132239"/>
                  </a:cubicBezTo>
                  <a:cubicBezTo>
                    <a:pt x="743316" y="129302"/>
                    <a:pt x="741333" y="116602"/>
                    <a:pt x="744268" y="114618"/>
                  </a:cubicBezTo>
                  <a:cubicBezTo>
                    <a:pt x="744268" y="108744"/>
                    <a:pt x="745220" y="103823"/>
                    <a:pt x="745220" y="98981"/>
                  </a:cubicBezTo>
                  <a:cubicBezTo>
                    <a:pt x="748155" y="95091"/>
                    <a:pt x="748155" y="87233"/>
                    <a:pt x="750138" y="82312"/>
                  </a:cubicBezTo>
                  <a:cubicBezTo>
                    <a:pt x="751090" y="77470"/>
                    <a:pt x="751090" y="73501"/>
                    <a:pt x="748155" y="68580"/>
                  </a:cubicBezTo>
                  <a:cubicBezTo>
                    <a:pt x="746172" y="64611"/>
                    <a:pt x="745220" y="59769"/>
                    <a:pt x="743237" y="55801"/>
                  </a:cubicBezTo>
                  <a:cubicBezTo>
                    <a:pt x="742285" y="52864"/>
                    <a:pt x="740302" y="49927"/>
                    <a:pt x="739350" y="46990"/>
                  </a:cubicBezTo>
                  <a:lnTo>
                    <a:pt x="739350" y="39132"/>
                  </a:lnTo>
                  <a:cubicBezTo>
                    <a:pt x="739350" y="33814"/>
                    <a:pt x="737684" y="30004"/>
                    <a:pt x="735939" y="24924"/>
                  </a:cubicBezTo>
                  <a:cubicBezTo>
                    <a:pt x="490997" y="25003"/>
                    <a:pt x="255651" y="15716"/>
                    <a:pt x="33315" y="0"/>
                  </a:cubicBezTo>
                  <a:lnTo>
                    <a:pt x="0" y="472996"/>
                  </a:lnTo>
                  <a:cubicBezTo>
                    <a:pt x="106369" y="479663"/>
                    <a:pt x="615530" y="510619"/>
                    <a:pt x="806297" y="505063"/>
                  </a:cubicBezTo>
                  <a:cubicBezTo>
                    <a:pt x="808280" y="497205"/>
                    <a:pt x="808359" y="489109"/>
                    <a:pt x="803838" y="480139"/>
                  </a:cubicBezTo>
                  <a:cubicBezTo>
                    <a:pt x="799951" y="472281"/>
                    <a:pt x="795985" y="464423"/>
                    <a:pt x="792098" y="456644"/>
                  </a:cubicBezTo>
                  <a:close/>
                </a:path>
              </a:pathLst>
            </a:custGeom>
            <a:solidFill>
              <a:srgbClr val="B3B3B3"/>
            </a:solidFill>
            <a:ln w="6350" cap="flat">
              <a:solidFill>
                <a:srgbClr val="FFFFFF"/>
              </a:solidFill>
              <a:prstDash val="solid"/>
              <a:miter/>
            </a:ln>
          </p:spPr>
          <p:txBody>
            <a:bodyPr/>
            <a:lstStyle/>
            <a:p>
              <a:endParaRPr lang="en-US"/>
            </a:p>
          </p:txBody>
        </p:sp>
        <p:sp>
          <p:nvSpPr>
            <p:cNvPr id="1358" name="Freeform 1357">
              <a:extLst>
                <a:ext uri="{FF2B5EF4-FFF2-40B4-BE49-F238E27FC236}">
                  <a16:creationId xmlns:a16="http://schemas.microsoft.com/office/drawing/2014/main" id="{A2F3A17C-2903-9300-FCB1-72F280EC5CAC}"/>
                </a:ext>
              </a:extLst>
            </p:cNvPr>
            <p:cNvSpPr/>
            <p:nvPr/>
          </p:nvSpPr>
          <p:spPr>
            <a:xfrm>
              <a:off x="983752" y="-988228"/>
              <a:ext cx="808597" cy="587057"/>
            </a:xfrm>
            <a:custGeom>
              <a:avLst/>
              <a:gdLst>
                <a:gd name="csX0" fmla="*/ 238042 w 808597"/>
                <a:gd name="csY0" fmla="*/ 10795 h 587057"/>
                <a:gd name="csX1" fmla="*/ 239866 w 808597"/>
                <a:gd name="csY1" fmla="*/ 19923 h 587057"/>
                <a:gd name="csX2" fmla="*/ 238835 w 808597"/>
                <a:gd name="csY2" fmla="*/ 30401 h 587057"/>
                <a:gd name="csX3" fmla="*/ 264297 w 808597"/>
                <a:gd name="csY3" fmla="*/ 42386 h 587057"/>
                <a:gd name="csX4" fmla="*/ 269612 w 808597"/>
                <a:gd name="csY4" fmla="*/ 50165 h 587057"/>
                <a:gd name="csX5" fmla="*/ 264377 w 808597"/>
                <a:gd name="csY5" fmla="*/ 59690 h 587057"/>
                <a:gd name="csX6" fmla="*/ 268343 w 808597"/>
                <a:gd name="csY6" fmla="*/ 66834 h 587057"/>
                <a:gd name="csX7" fmla="*/ 267787 w 808597"/>
                <a:gd name="csY7" fmla="*/ 78502 h 587057"/>
                <a:gd name="csX8" fmla="*/ 242881 w 808597"/>
                <a:gd name="csY8" fmla="*/ 73819 h 587057"/>
                <a:gd name="csX9" fmla="*/ 221226 w 808597"/>
                <a:gd name="csY9" fmla="*/ 88106 h 587057"/>
                <a:gd name="csX10" fmla="*/ 223050 w 808597"/>
                <a:gd name="csY10" fmla="*/ 110807 h 587057"/>
                <a:gd name="csX11" fmla="*/ 236218 w 808597"/>
                <a:gd name="csY11" fmla="*/ 101521 h 587057"/>
                <a:gd name="csX12" fmla="*/ 241770 w 808597"/>
                <a:gd name="csY12" fmla="*/ 92631 h 587057"/>
                <a:gd name="csX13" fmla="*/ 245577 w 808597"/>
                <a:gd name="csY13" fmla="*/ 97949 h 587057"/>
                <a:gd name="csX14" fmla="*/ 241135 w 808597"/>
                <a:gd name="csY14" fmla="*/ 108029 h 587057"/>
                <a:gd name="csX15" fmla="*/ 233759 w 808597"/>
                <a:gd name="csY15" fmla="*/ 116761 h 587057"/>
                <a:gd name="csX16" fmla="*/ 248433 w 808597"/>
                <a:gd name="csY16" fmla="*/ 127794 h 587057"/>
                <a:gd name="csX17" fmla="*/ 245815 w 808597"/>
                <a:gd name="csY17" fmla="*/ 142558 h 587057"/>
                <a:gd name="csX18" fmla="*/ 232093 w 808597"/>
                <a:gd name="csY18" fmla="*/ 129778 h 587057"/>
                <a:gd name="csX19" fmla="*/ 214484 w 808597"/>
                <a:gd name="csY19" fmla="*/ 118031 h 587057"/>
                <a:gd name="csX20" fmla="*/ 221622 w 808597"/>
                <a:gd name="csY20" fmla="*/ 127873 h 587057"/>
                <a:gd name="csX21" fmla="*/ 230189 w 808597"/>
                <a:gd name="csY21" fmla="*/ 138589 h 587057"/>
                <a:gd name="csX22" fmla="*/ 236852 w 808597"/>
                <a:gd name="csY22" fmla="*/ 163989 h 587057"/>
                <a:gd name="csX23" fmla="*/ 225747 w 808597"/>
                <a:gd name="csY23" fmla="*/ 155178 h 587057"/>
                <a:gd name="csX24" fmla="*/ 219401 w 808597"/>
                <a:gd name="csY24" fmla="*/ 138192 h 587057"/>
                <a:gd name="csX25" fmla="*/ 213373 w 808597"/>
                <a:gd name="csY25" fmla="*/ 139541 h 587057"/>
                <a:gd name="csX26" fmla="*/ 203220 w 808597"/>
                <a:gd name="csY26" fmla="*/ 132715 h 587057"/>
                <a:gd name="csX27" fmla="*/ 192432 w 808597"/>
                <a:gd name="csY27" fmla="*/ 152797 h 587057"/>
                <a:gd name="csX28" fmla="*/ 189022 w 808597"/>
                <a:gd name="csY28" fmla="*/ 143986 h 587057"/>
                <a:gd name="csX29" fmla="*/ 186087 w 808597"/>
                <a:gd name="csY29" fmla="*/ 133191 h 587057"/>
                <a:gd name="csX30" fmla="*/ 161577 w 808597"/>
                <a:gd name="csY30" fmla="*/ 125333 h 587057"/>
                <a:gd name="csX31" fmla="*/ 139050 w 808597"/>
                <a:gd name="csY31" fmla="*/ 116999 h 587057"/>
                <a:gd name="csX32" fmla="*/ 114539 w 808597"/>
                <a:gd name="csY32" fmla="*/ 108664 h 587057"/>
                <a:gd name="csX33" fmla="*/ 92012 w 808597"/>
                <a:gd name="csY33" fmla="*/ 92472 h 587057"/>
                <a:gd name="csX34" fmla="*/ 69485 w 808597"/>
                <a:gd name="csY34" fmla="*/ 72866 h 587057"/>
                <a:gd name="csX35" fmla="*/ 42595 w 808597"/>
                <a:gd name="csY35" fmla="*/ 43259 h 587057"/>
                <a:gd name="csX36" fmla="*/ 18244 w 808597"/>
                <a:gd name="csY36" fmla="*/ 45323 h 587057"/>
                <a:gd name="csX37" fmla="*/ 15864 w 808597"/>
                <a:gd name="csY37" fmla="*/ 67469 h 587057"/>
                <a:gd name="csX38" fmla="*/ 9994 w 808597"/>
                <a:gd name="csY38" fmla="*/ 87392 h 587057"/>
                <a:gd name="csX39" fmla="*/ 6584 w 808597"/>
                <a:gd name="csY39" fmla="*/ 118348 h 587057"/>
                <a:gd name="csX40" fmla="*/ 14278 w 808597"/>
                <a:gd name="csY40" fmla="*/ 146526 h 587057"/>
                <a:gd name="csX41" fmla="*/ 18402 w 808597"/>
                <a:gd name="csY41" fmla="*/ 202962 h 587057"/>
                <a:gd name="csX42" fmla="*/ 20306 w 808597"/>
                <a:gd name="csY42" fmla="*/ 250508 h 587057"/>
                <a:gd name="csX43" fmla="*/ 18720 w 808597"/>
                <a:gd name="csY43" fmla="*/ 282258 h 587057"/>
                <a:gd name="csX44" fmla="*/ 17213 w 808597"/>
                <a:gd name="csY44" fmla="*/ 306070 h 587057"/>
                <a:gd name="csX45" fmla="*/ 7377 w 808597"/>
                <a:gd name="csY45" fmla="*/ 321231 h 587057"/>
                <a:gd name="csX46" fmla="*/ 0 w 808597"/>
                <a:gd name="csY46" fmla="*/ 337661 h 587057"/>
                <a:gd name="csX47" fmla="*/ 8487 w 808597"/>
                <a:gd name="csY47" fmla="*/ 360759 h 587057"/>
                <a:gd name="csX48" fmla="*/ 28238 w 808597"/>
                <a:gd name="csY48" fmla="*/ 368697 h 587057"/>
                <a:gd name="csX49" fmla="*/ 44420 w 808597"/>
                <a:gd name="csY49" fmla="*/ 382508 h 587057"/>
                <a:gd name="csX50" fmla="*/ 54335 w 808597"/>
                <a:gd name="csY50" fmla="*/ 390049 h 587057"/>
                <a:gd name="csX51" fmla="*/ 54335 w 808597"/>
                <a:gd name="csY51" fmla="*/ 390049 h 587057"/>
                <a:gd name="csX52" fmla="*/ 64567 w 808597"/>
                <a:gd name="csY52" fmla="*/ 393859 h 587057"/>
                <a:gd name="csX53" fmla="*/ 69485 w 808597"/>
                <a:gd name="csY53" fmla="*/ 395843 h 587057"/>
                <a:gd name="csX54" fmla="*/ 75355 w 808597"/>
                <a:gd name="csY54" fmla="*/ 400764 h 587057"/>
                <a:gd name="csX55" fmla="*/ 81225 w 808597"/>
                <a:gd name="csY55" fmla="*/ 403701 h 587057"/>
                <a:gd name="csX56" fmla="*/ 88046 w 808597"/>
                <a:gd name="csY56" fmla="*/ 408623 h 587057"/>
                <a:gd name="csX57" fmla="*/ 98834 w 808597"/>
                <a:gd name="csY57" fmla="*/ 396875 h 587057"/>
                <a:gd name="csX58" fmla="*/ 113508 w 808597"/>
                <a:gd name="csY58" fmla="*/ 405686 h 587057"/>
                <a:gd name="csX59" fmla="*/ 116443 w 808597"/>
                <a:gd name="csY59" fmla="*/ 417433 h 587057"/>
                <a:gd name="csX60" fmla="*/ 112556 w 808597"/>
                <a:gd name="csY60" fmla="*/ 427196 h 587057"/>
                <a:gd name="csX61" fmla="*/ 119378 w 808597"/>
                <a:gd name="csY61" fmla="*/ 438944 h 587057"/>
                <a:gd name="csX62" fmla="*/ 115491 w 808597"/>
                <a:gd name="csY62" fmla="*/ 453628 h 587057"/>
                <a:gd name="csX63" fmla="*/ 111525 w 808597"/>
                <a:gd name="csY63" fmla="*/ 467360 h 587057"/>
                <a:gd name="csX64" fmla="*/ 119378 w 808597"/>
                <a:gd name="csY64" fmla="*/ 482044 h 587057"/>
                <a:gd name="csX65" fmla="*/ 121361 w 808597"/>
                <a:gd name="csY65" fmla="*/ 491808 h 587057"/>
                <a:gd name="csX66" fmla="*/ 120330 w 808597"/>
                <a:gd name="csY66" fmla="*/ 498713 h 587057"/>
                <a:gd name="csX67" fmla="*/ 125248 w 808597"/>
                <a:gd name="csY67" fmla="*/ 504587 h 587057"/>
                <a:gd name="csX68" fmla="*/ 138970 w 808597"/>
                <a:gd name="csY68" fmla="*/ 505539 h 587057"/>
                <a:gd name="csX69" fmla="*/ 152613 w 808597"/>
                <a:gd name="csY69" fmla="*/ 513397 h 587057"/>
                <a:gd name="csX70" fmla="*/ 177044 w 808597"/>
                <a:gd name="csY70" fmla="*/ 516334 h 587057"/>
                <a:gd name="csX71" fmla="*/ 188863 w 808597"/>
                <a:gd name="csY71" fmla="*/ 518398 h 587057"/>
                <a:gd name="csX72" fmla="*/ 211390 w 808597"/>
                <a:gd name="csY72" fmla="*/ 517604 h 587057"/>
                <a:gd name="csX73" fmla="*/ 233917 w 808597"/>
                <a:gd name="csY73" fmla="*/ 523240 h 587057"/>
                <a:gd name="csX74" fmla="*/ 256444 w 808597"/>
                <a:gd name="csY74" fmla="*/ 524986 h 587057"/>
                <a:gd name="csX75" fmla="*/ 276037 w 808597"/>
                <a:gd name="csY75" fmla="*/ 535067 h 587057"/>
                <a:gd name="csX76" fmla="*/ 294598 w 808597"/>
                <a:gd name="csY76" fmla="*/ 540941 h 587057"/>
                <a:gd name="csX77" fmla="*/ 304116 w 808597"/>
                <a:gd name="csY77" fmla="*/ 540941 h 587057"/>
                <a:gd name="csX78" fmla="*/ 328864 w 808597"/>
                <a:gd name="csY78" fmla="*/ 540941 h 587057"/>
                <a:gd name="csX79" fmla="*/ 352423 w 808597"/>
                <a:gd name="csY79" fmla="*/ 546973 h 587057"/>
                <a:gd name="csX80" fmla="*/ 361941 w 808597"/>
                <a:gd name="csY80" fmla="*/ 543163 h 587057"/>
                <a:gd name="csX81" fmla="*/ 370984 w 808597"/>
                <a:gd name="csY81" fmla="*/ 546894 h 587057"/>
                <a:gd name="csX82" fmla="*/ 380502 w 808597"/>
                <a:gd name="csY82" fmla="*/ 541814 h 587057"/>
                <a:gd name="csX83" fmla="*/ 390576 w 808597"/>
                <a:gd name="csY83" fmla="*/ 537131 h 587057"/>
                <a:gd name="csX84" fmla="*/ 413341 w 808597"/>
                <a:gd name="csY84" fmla="*/ 530463 h 587057"/>
                <a:gd name="csX85" fmla="*/ 424922 w 808597"/>
                <a:gd name="csY85" fmla="*/ 535861 h 587057"/>
                <a:gd name="csX86" fmla="*/ 435472 w 808597"/>
                <a:gd name="csY86" fmla="*/ 537210 h 587057"/>
                <a:gd name="csX87" fmla="*/ 441738 w 808597"/>
                <a:gd name="csY87" fmla="*/ 543719 h 587057"/>
                <a:gd name="csX88" fmla="*/ 454271 w 808597"/>
                <a:gd name="csY88" fmla="*/ 545941 h 587057"/>
                <a:gd name="csX89" fmla="*/ 476798 w 808597"/>
                <a:gd name="csY89" fmla="*/ 549831 h 587057"/>
                <a:gd name="csX90" fmla="*/ 515982 w 808597"/>
                <a:gd name="csY90" fmla="*/ 544909 h 587057"/>
                <a:gd name="csX91" fmla="*/ 724596 w 808597"/>
                <a:gd name="csY91" fmla="*/ 587058 h 587057"/>
                <a:gd name="csX92" fmla="*/ 724596 w 808597"/>
                <a:gd name="csY92" fmla="*/ 586105 h 587057"/>
                <a:gd name="csX93" fmla="*/ 808597 w 808597"/>
                <a:gd name="csY93" fmla="*/ 137081 h 587057"/>
                <a:gd name="csX94" fmla="*/ 236773 w 808597"/>
                <a:gd name="csY94" fmla="*/ 0 h 587057"/>
                <a:gd name="csX95" fmla="*/ 237883 w 808597"/>
                <a:gd name="csY95" fmla="*/ 11112 h 5870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Lst>
              <a:rect l="l" t="t" r="r" b="b"/>
              <a:pathLst>
                <a:path w="808597" h="587057">
                  <a:moveTo>
                    <a:pt x="238042" y="10795"/>
                  </a:moveTo>
                  <a:cubicBezTo>
                    <a:pt x="240977" y="14526"/>
                    <a:pt x="242722" y="16034"/>
                    <a:pt x="239866" y="19923"/>
                  </a:cubicBezTo>
                  <a:cubicBezTo>
                    <a:pt x="237169" y="23495"/>
                    <a:pt x="235504" y="26273"/>
                    <a:pt x="238835" y="30401"/>
                  </a:cubicBezTo>
                  <a:cubicBezTo>
                    <a:pt x="244864" y="37703"/>
                    <a:pt x="255810" y="40005"/>
                    <a:pt x="264297" y="42386"/>
                  </a:cubicBezTo>
                  <a:cubicBezTo>
                    <a:pt x="265328" y="44767"/>
                    <a:pt x="269453" y="47704"/>
                    <a:pt x="269612" y="50165"/>
                  </a:cubicBezTo>
                  <a:cubicBezTo>
                    <a:pt x="269850" y="53023"/>
                    <a:pt x="264852" y="56594"/>
                    <a:pt x="264377" y="59690"/>
                  </a:cubicBezTo>
                  <a:cubicBezTo>
                    <a:pt x="263742" y="63659"/>
                    <a:pt x="266915" y="63421"/>
                    <a:pt x="268343" y="66834"/>
                  </a:cubicBezTo>
                  <a:cubicBezTo>
                    <a:pt x="269770" y="70247"/>
                    <a:pt x="267867" y="74771"/>
                    <a:pt x="267787" y="78502"/>
                  </a:cubicBezTo>
                  <a:cubicBezTo>
                    <a:pt x="258903" y="77708"/>
                    <a:pt x="252082" y="72152"/>
                    <a:pt x="242881" y="73819"/>
                  </a:cubicBezTo>
                  <a:cubicBezTo>
                    <a:pt x="234710" y="75327"/>
                    <a:pt x="225192" y="80566"/>
                    <a:pt x="221226" y="88106"/>
                  </a:cubicBezTo>
                  <a:cubicBezTo>
                    <a:pt x="218212" y="93662"/>
                    <a:pt x="217339" y="106442"/>
                    <a:pt x="223050" y="110807"/>
                  </a:cubicBezTo>
                  <a:cubicBezTo>
                    <a:pt x="230586" y="116523"/>
                    <a:pt x="234710" y="106998"/>
                    <a:pt x="236218" y="101521"/>
                  </a:cubicBezTo>
                  <a:cubicBezTo>
                    <a:pt x="236931" y="98901"/>
                    <a:pt x="238359" y="93186"/>
                    <a:pt x="241770" y="92631"/>
                  </a:cubicBezTo>
                  <a:cubicBezTo>
                    <a:pt x="245022" y="92075"/>
                    <a:pt x="245657" y="95250"/>
                    <a:pt x="245577" y="97949"/>
                  </a:cubicBezTo>
                  <a:cubicBezTo>
                    <a:pt x="245577" y="101759"/>
                    <a:pt x="243515" y="105172"/>
                    <a:pt x="241135" y="108029"/>
                  </a:cubicBezTo>
                  <a:cubicBezTo>
                    <a:pt x="239152" y="110490"/>
                    <a:pt x="234473" y="113506"/>
                    <a:pt x="233759" y="116761"/>
                  </a:cubicBezTo>
                  <a:cubicBezTo>
                    <a:pt x="232490" y="122317"/>
                    <a:pt x="245102" y="123666"/>
                    <a:pt x="248433" y="127794"/>
                  </a:cubicBezTo>
                  <a:cubicBezTo>
                    <a:pt x="252002" y="132159"/>
                    <a:pt x="254699" y="143193"/>
                    <a:pt x="245815" y="142558"/>
                  </a:cubicBezTo>
                  <a:cubicBezTo>
                    <a:pt x="239549" y="142081"/>
                    <a:pt x="235980" y="133826"/>
                    <a:pt x="232093" y="129778"/>
                  </a:cubicBezTo>
                  <a:cubicBezTo>
                    <a:pt x="227016" y="124460"/>
                    <a:pt x="222336" y="118348"/>
                    <a:pt x="214484" y="118031"/>
                  </a:cubicBezTo>
                  <a:cubicBezTo>
                    <a:pt x="214642" y="120729"/>
                    <a:pt x="219798" y="125333"/>
                    <a:pt x="221622" y="127873"/>
                  </a:cubicBezTo>
                  <a:cubicBezTo>
                    <a:pt x="224240" y="131604"/>
                    <a:pt x="227413" y="135017"/>
                    <a:pt x="230189" y="138589"/>
                  </a:cubicBezTo>
                  <a:cubicBezTo>
                    <a:pt x="236218" y="146526"/>
                    <a:pt x="239787" y="153987"/>
                    <a:pt x="236852" y="163989"/>
                  </a:cubicBezTo>
                  <a:cubicBezTo>
                    <a:pt x="233838" y="164227"/>
                    <a:pt x="227651" y="157877"/>
                    <a:pt x="225747" y="155178"/>
                  </a:cubicBezTo>
                  <a:cubicBezTo>
                    <a:pt x="222019" y="150098"/>
                    <a:pt x="222098" y="143589"/>
                    <a:pt x="219401" y="138192"/>
                  </a:cubicBezTo>
                  <a:cubicBezTo>
                    <a:pt x="217101" y="142558"/>
                    <a:pt x="217022" y="144304"/>
                    <a:pt x="213373" y="139541"/>
                  </a:cubicBezTo>
                  <a:cubicBezTo>
                    <a:pt x="210756" y="136049"/>
                    <a:pt x="208297" y="132080"/>
                    <a:pt x="203220" y="132715"/>
                  </a:cubicBezTo>
                  <a:cubicBezTo>
                    <a:pt x="191957" y="134223"/>
                    <a:pt x="200761" y="151844"/>
                    <a:pt x="192432" y="152797"/>
                  </a:cubicBezTo>
                  <a:cubicBezTo>
                    <a:pt x="188546" y="152797"/>
                    <a:pt x="188546" y="146447"/>
                    <a:pt x="189022" y="143986"/>
                  </a:cubicBezTo>
                  <a:cubicBezTo>
                    <a:pt x="189022" y="139541"/>
                    <a:pt x="189498" y="136604"/>
                    <a:pt x="186087" y="133191"/>
                  </a:cubicBezTo>
                  <a:cubicBezTo>
                    <a:pt x="179265" y="126841"/>
                    <a:pt x="170381" y="126841"/>
                    <a:pt x="161577" y="125333"/>
                  </a:cubicBezTo>
                  <a:cubicBezTo>
                    <a:pt x="153724" y="124381"/>
                    <a:pt x="146426" y="120412"/>
                    <a:pt x="139050" y="116999"/>
                  </a:cubicBezTo>
                  <a:cubicBezTo>
                    <a:pt x="130721" y="113109"/>
                    <a:pt x="122868" y="111125"/>
                    <a:pt x="114539" y="108664"/>
                  </a:cubicBezTo>
                  <a:cubicBezTo>
                    <a:pt x="105259" y="105728"/>
                    <a:pt x="98913" y="98346"/>
                    <a:pt x="92012" y="92472"/>
                  </a:cubicBezTo>
                  <a:cubicBezTo>
                    <a:pt x="84159" y="86122"/>
                    <a:pt x="76862" y="79216"/>
                    <a:pt x="69485" y="72866"/>
                  </a:cubicBezTo>
                  <a:cubicBezTo>
                    <a:pt x="59411" y="64135"/>
                    <a:pt x="52828" y="51832"/>
                    <a:pt x="42595" y="43259"/>
                  </a:cubicBezTo>
                  <a:cubicBezTo>
                    <a:pt x="36329" y="38021"/>
                    <a:pt x="21575" y="33893"/>
                    <a:pt x="18244" y="45323"/>
                  </a:cubicBezTo>
                  <a:cubicBezTo>
                    <a:pt x="16261" y="52229"/>
                    <a:pt x="18482" y="60087"/>
                    <a:pt x="15864" y="67469"/>
                  </a:cubicBezTo>
                  <a:cubicBezTo>
                    <a:pt x="13485" y="74216"/>
                    <a:pt x="11422" y="80248"/>
                    <a:pt x="9994" y="87392"/>
                  </a:cubicBezTo>
                  <a:cubicBezTo>
                    <a:pt x="8011" y="97472"/>
                    <a:pt x="5632" y="108029"/>
                    <a:pt x="6584" y="118348"/>
                  </a:cubicBezTo>
                  <a:cubicBezTo>
                    <a:pt x="7456" y="127952"/>
                    <a:pt x="11819" y="137160"/>
                    <a:pt x="14278" y="146526"/>
                  </a:cubicBezTo>
                  <a:cubicBezTo>
                    <a:pt x="18640" y="163671"/>
                    <a:pt x="16181" y="185261"/>
                    <a:pt x="18402" y="202962"/>
                  </a:cubicBezTo>
                  <a:cubicBezTo>
                    <a:pt x="20385" y="218599"/>
                    <a:pt x="21337" y="234633"/>
                    <a:pt x="20306" y="250508"/>
                  </a:cubicBezTo>
                  <a:cubicBezTo>
                    <a:pt x="19672" y="260906"/>
                    <a:pt x="19354" y="271859"/>
                    <a:pt x="18720" y="282258"/>
                  </a:cubicBezTo>
                  <a:cubicBezTo>
                    <a:pt x="18323" y="289481"/>
                    <a:pt x="20068" y="299244"/>
                    <a:pt x="17213" y="306070"/>
                  </a:cubicBezTo>
                  <a:cubicBezTo>
                    <a:pt x="14833" y="311547"/>
                    <a:pt x="10074" y="315754"/>
                    <a:pt x="7377" y="321231"/>
                  </a:cubicBezTo>
                  <a:cubicBezTo>
                    <a:pt x="4918" y="326390"/>
                    <a:pt x="4125" y="333613"/>
                    <a:pt x="0" y="337661"/>
                  </a:cubicBezTo>
                  <a:cubicBezTo>
                    <a:pt x="2300" y="347583"/>
                    <a:pt x="1348" y="353139"/>
                    <a:pt x="8487" y="360759"/>
                  </a:cubicBezTo>
                  <a:cubicBezTo>
                    <a:pt x="15388" y="368141"/>
                    <a:pt x="18958" y="366713"/>
                    <a:pt x="28238" y="368697"/>
                  </a:cubicBezTo>
                  <a:cubicBezTo>
                    <a:pt x="37519" y="370602"/>
                    <a:pt x="38867" y="375841"/>
                    <a:pt x="44420" y="382508"/>
                  </a:cubicBezTo>
                  <a:cubicBezTo>
                    <a:pt x="46958" y="385524"/>
                    <a:pt x="50765" y="387747"/>
                    <a:pt x="54335" y="390049"/>
                  </a:cubicBezTo>
                  <a:cubicBezTo>
                    <a:pt x="54335" y="390049"/>
                    <a:pt x="54335" y="390049"/>
                    <a:pt x="54335" y="390049"/>
                  </a:cubicBezTo>
                  <a:cubicBezTo>
                    <a:pt x="58380" y="390366"/>
                    <a:pt x="61077" y="392112"/>
                    <a:pt x="64567" y="393859"/>
                  </a:cubicBezTo>
                  <a:cubicBezTo>
                    <a:pt x="66524" y="394494"/>
                    <a:pt x="68163" y="395155"/>
                    <a:pt x="69485" y="395843"/>
                  </a:cubicBezTo>
                  <a:cubicBezTo>
                    <a:pt x="71468" y="397748"/>
                    <a:pt x="72420" y="399732"/>
                    <a:pt x="75355" y="400764"/>
                  </a:cubicBezTo>
                  <a:cubicBezTo>
                    <a:pt x="77338" y="401717"/>
                    <a:pt x="79241" y="402749"/>
                    <a:pt x="81225" y="403701"/>
                  </a:cubicBezTo>
                  <a:cubicBezTo>
                    <a:pt x="83208" y="404733"/>
                    <a:pt x="86142" y="408623"/>
                    <a:pt x="88046" y="408623"/>
                  </a:cubicBezTo>
                  <a:cubicBezTo>
                    <a:pt x="93916" y="410607"/>
                    <a:pt x="94947" y="399812"/>
                    <a:pt x="98834" y="396875"/>
                  </a:cubicBezTo>
                  <a:cubicBezTo>
                    <a:pt x="104704" y="392986"/>
                    <a:pt x="110573" y="400764"/>
                    <a:pt x="113508" y="405686"/>
                  </a:cubicBezTo>
                  <a:cubicBezTo>
                    <a:pt x="116443" y="408623"/>
                    <a:pt x="117395" y="413544"/>
                    <a:pt x="116443" y="417433"/>
                  </a:cubicBezTo>
                  <a:cubicBezTo>
                    <a:pt x="115491" y="421322"/>
                    <a:pt x="112556" y="423307"/>
                    <a:pt x="112556" y="427196"/>
                  </a:cubicBezTo>
                  <a:cubicBezTo>
                    <a:pt x="112556" y="432118"/>
                    <a:pt x="117395" y="434102"/>
                    <a:pt x="119378" y="438944"/>
                  </a:cubicBezTo>
                  <a:cubicBezTo>
                    <a:pt x="122313" y="446802"/>
                    <a:pt x="120330" y="447754"/>
                    <a:pt x="115491" y="453628"/>
                  </a:cubicBezTo>
                  <a:cubicBezTo>
                    <a:pt x="111525" y="457597"/>
                    <a:pt x="110573" y="462439"/>
                    <a:pt x="111525" y="467360"/>
                  </a:cubicBezTo>
                  <a:cubicBezTo>
                    <a:pt x="112556" y="473234"/>
                    <a:pt x="117395" y="476171"/>
                    <a:pt x="119378" y="482044"/>
                  </a:cubicBezTo>
                  <a:cubicBezTo>
                    <a:pt x="120330" y="484981"/>
                    <a:pt x="121361" y="487918"/>
                    <a:pt x="121361" y="491808"/>
                  </a:cubicBezTo>
                  <a:cubicBezTo>
                    <a:pt x="121361" y="493792"/>
                    <a:pt x="120330" y="495776"/>
                    <a:pt x="120330" y="498713"/>
                  </a:cubicBezTo>
                  <a:cubicBezTo>
                    <a:pt x="120330" y="502602"/>
                    <a:pt x="121361" y="502602"/>
                    <a:pt x="125248" y="504587"/>
                  </a:cubicBezTo>
                  <a:cubicBezTo>
                    <a:pt x="130165" y="505539"/>
                    <a:pt x="134052" y="505539"/>
                    <a:pt x="138970" y="505539"/>
                  </a:cubicBezTo>
                  <a:cubicBezTo>
                    <a:pt x="145792" y="505539"/>
                    <a:pt x="147775" y="508476"/>
                    <a:pt x="152613" y="513397"/>
                  </a:cubicBezTo>
                  <a:cubicBezTo>
                    <a:pt x="160545" y="521335"/>
                    <a:pt x="168002" y="516572"/>
                    <a:pt x="177044" y="516334"/>
                  </a:cubicBezTo>
                  <a:cubicBezTo>
                    <a:pt x="181724" y="516176"/>
                    <a:pt x="184659" y="518001"/>
                    <a:pt x="188863" y="518398"/>
                  </a:cubicBezTo>
                  <a:cubicBezTo>
                    <a:pt x="196002" y="519033"/>
                    <a:pt x="203696" y="515937"/>
                    <a:pt x="211390" y="517604"/>
                  </a:cubicBezTo>
                  <a:cubicBezTo>
                    <a:pt x="219639" y="519430"/>
                    <a:pt x="224795" y="523240"/>
                    <a:pt x="233917" y="523240"/>
                  </a:cubicBezTo>
                  <a:cubicBezTo>
                    <a:pt x="242167" y="523240"/>
                    <a:pt x="248988" y="520700"/>
                    <a:pt x="256444" y="524986"/>
                  </a:cubicBezTo>
                  <a:cubicBezTo>
                    <a:pt x="265011" y="529987"/>
                    <a:pt x="265408" y="533718"/>
                    <a:pt x="276037" y="535067"/>
                  </a:cubicBezTo>
                  <a:cubicBezTo>
                    <a:pt x="282938" y="535940"/>
                    <a:pt x="287459" y="539115"/>
                    <a:pt x="294598" y="540941"/>
                  </a:cubicBezTo>
                  <a:cubicBezTo>
                    <a:pt x="297850" y="541734"/>
                    <a:pt x="301816" y="541973"/>
                    <a:pt x="304116" y="540941"/>
                  </a:cubicBezTo>
                  <a:cubicBezTo>
                    <a:pt x="312286" y="540941"/>
                    <a:pt x="320694" y="539671"/>
                    <a:pt x="328864" y="540941"/>
                  </a:cubicBezTo>
                  <a:cubicBezTo>
                    <a:pt x="337034" y="542211"/>
                    <a:pt x="343697" y="548243"/>
                    <a:pt x="352423" y="546973"/>
                  </a:cubicBezTo>
                  <a:cubicBezTo>
                    <a:pt x="356071" y="546418"/>
                    <a:pt x="358055" y="543163"/>
                    <a:pt x="361941" y="543163"/>
                  </a:cubicBezTo>
                  <a:cubicBezTo>
                    <a:pt x="364242" y="543163"/>
                    <a:pt x="366780" y="547132"/>
                    <a:pt x="370984" y="546894"/>
                  </a:cubicBezTo>
                  <a:cubicBezTo>
                    <a:pt x="375505" y="546656"/>
                    <a:pt x="376933" y="543957"/>
                    <a:pt x="380502" y="541814"/>
                  </a:cubicBezTo>
                  <a:cubicBezTo>
                    <a:pt x="385579" y="538798"/>
                    <a:pt x="384310" y="538480"/>
                    <a:pt x="390576" y="537131"/>
                  </a:cubicBezTo>
                  <a:cubicBezTo>
                    <a:pt x="396842" y="535702"/>
                    <a:pt x="407947" y="530781"/>
                    <a:pt x="413341" y="530463"/>
                  </a:cubicBezTo>
                  <a:cubicBezTo>
                    <a:pt x="418973" y="530146"/>
                    <a:pt x="420083" y="534114"/>
                    <a:pt x="424922" y="535861"/>
                  </a:cubicBezTo>
                  <a:cubicBezTo>
                    <a:pt x="428333" y="537131"/>
                    <a:pt x="432457" y="535861"/>
                    <a:pt x="435472" y="537210"/>
                  </a:cubicBezTo>
                  <a:cubicBezTo>
                    <a:pt x="437851" y="538242"/>
                    <a:pt x="439358" y="542528"/>
                    <a:pt x="441738" y="543719"/>
                  </a:cubicBezTo>
                  <a:cubicBezTo>
                    <a:pt x="444752" y="545148"/>
                    <a:pt x="450860" y="545227"/>
                    <a:pt x="454271" y="545941"/>
                  </a:cubicBezTo>
                  <a:cubicBezTo>
                    <a:pt x="461251" y="547370"/>
                    <a:pt x="469421" y="550466"/>
                    <a:pt x="476798" y="549831"/>
                  </a:cubicBezTo>
                  <a:cubicBezTo>
                    <a:pt x="486713" y="548878"/>
                    <a:pt x="507654" y="535305"/>
                    <a:pt x="515982" y="544909"/>
                  </a:cubicBezTo>
                  <a:lnTo>
                    <a:pt x="724596" y="587058"/>
                  </a:lnTo>
                  <a:lnTo>
                    <a:pt x="724596" y="586105"/>
                  </a:lnTo>
                  <a:lnTo>
                    <a:pt x="808597" y="137081"/>
                  </a:lnTo>
                  <a:cubicBezTo>
                    <a:pt x="448718" y="64294"/>
                    <a:pt x="236773" y="0"/>
                    <a:pt x="236773" y="0"/>
                  </a:cubicBezTo>
                  <a:cubicBezTo>
                    <a:pt x="232331" y="4286"/>
                    <a:pt x="234552" y="6906"/>
                    <a:pt x="237883" y="11112"/>
                  </a:cubicBezTo>
                  <a:close/>
                </a:path>
              </a:pathLst>
            </a:custGeom>
            <a:solidFill>
              <a:srgbClr val="B3B3B3"/>
            </a:solidFill>
            <a:ln w="6350" cap="flat">
              <a:solidFill>
                <a:srgbClr val="FFFFFF"/>
              </a:solidFill>
              <a:prstDash val="solid"/>
              <a:miter/>
            </a:ln>
          </p:spPr>
          <p:txBody>
            <a:bodyPr/>
            <a:lstStyle/>
            <a:p>
              <a:endParaRPr lang="en-US"/>
            </a:p>
          </p:txBody>
        </p:sp>
        <p:sp>
          <p:nvSpPr>
            <p:cNvPr id="1359" name="Freeform 1358">
              <a:extLst>
                <a:ext uri="{FF2B5EF4-FFF2-40B4-BE49-F238E27FC236}">
                  <a16:creationId xmlns:a16="http://schemas.microsoft.com/office/drawing/2014/main" id="{16F469D9-5C3D-31B1-F5D8-1BBB236EC226}"/>
                </a:ext>
              </a:extLst>
            </p:cNvPr>
            <p:cNvSpPr/>
            <p:nvPr/>
          </p:nvSpPr>
          <p:spPr>
            <a:xfrm>
              <a:off x="2374406" y="512673"/>
              <a:ext cx="880144" cy="697388"/>
            </a:xfrm>
            <a:custGeom>
              <a:avLst/>
              <a:gdLst>
                <a:gd name="csX0" fmla="*/ 654318 w 880144"/>
                <a:gd name="csY0" fmla="*/ 62548 h 697388"/>
                <a:gd name="csX1" fmla="*/ 78607 w 880144"/>
                <a:gd name="csY1" fmla="*/ 0 h 697388"/>
                <a:gd name="csX2" fmla="*/ 0 w 880144"/>
                <a:gd name="csY2" fmla="*/ 626428 h 697388"/>
                <a:gd name="csX3" fmla="*/ 732687 w 880144"/>
                <a:gd name="csY3" fmla="*/ 690801 h 697388"/>
                <a:gd name="csX4" fmla="*/ 850241 w 880144"/>
                <a:gd name="csY4" fmla="*/ 697389 h 697388"/>
                <a:gd name="csX5" fmla="*/ 872371 w 880144"/>
                <a:gd name="csY5" fmla="*/ 230902 h 697388"/>
                <a:gd name="csX6" fmla="*/ 880145 w 880144"/>
                <a:gd name="csY6" fmla="*/ 67389 h 697388"/>
                <a:gd name="csX7" fmla="*/ 654318 w 880144"/>
                <a:gd name="csY7" fmla="*/ 62548 h 6973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80144" h="697388">
                  <a:moveTo>
                    <a:pt x="654318" y="62548"/>
                  </a:moveTo>
                  <a:cubicBezTo>
                    <a:pt x="471642" y="50086"/>
                    <a:pt x="244943" y="22304"/>
                    <a:pt x="78607" y="0"/>
                  </a:cubicBezTo>
                  <a:lnTo>
                    <a:pt x="0" y="626428"/>
                  </a:lnTo>
                  <a:cubicBezTo>
                    <a:pt x="251051" y="656590"/>
                    <a:pt x="502022" y="676989"/>
                    <a:pt x="732687" y="690801"/>
                  </a:cubicBezTo>
                  <a:cubicBezTo>
                    <a:pt x="772506" y="693182"/>
                    <a:pt x="811770" y="695325"/>
                    <a:pt x="850241" y="697389"/>
                  </a:cubicBezTo>
                  <a:lnTo>
                    <a:pt x="872371" y="230902"/>
                  </a:lnTo>
                  <a:lnTo>
                    <a:pt x="880145" y="67389"/>
                  </a:lnTo>
                  <a:cubicBezTo>
                    <a:pt x="824065" y="71199"/>
                    <a:pt x="744585" y="68739"/>
                    <a:pt x="654318" y="62548"/>
                  </a:cubicBezTo>
                  <a:close/>
                </a:path>
              </a:pathLst>
            </a:custGeom>
            <a:solidFill>
              <a:srgbClr val="B3B3B3"/>
            </a:solidFill>
            <a:ln w="6350" cap="flat">
              <a:solidFill>
                <a:srgbClr val="FFFFFF"/>
              </a:solidFill>
              <a:prstDash val="solid"/>
              <a:miter/>
            </a:ln>
          </p:spPr>
          <p:txBody>
            <a:bodyPr/>
            <a:lstStyle/>
            <a:p>
              <a:endParaRPr lang="en-US"/>
            </a:p>
          </p:txBody>
        </p:sp>
        <p:sp>
          <p:nvSpPr>
            <p:cNvPr id="1360" name="Freeform 1359">
              <a:extLst>
                <a:ext uri="{FF2B5EF4-FFF2-40B4-BE49-F238E27FC236}">
                  <a16:creationId xmlns:a16="http://schemas.microsoft.com/office/drawing/2014/main" id="{AF7E047E-3FF3-E57E-AA75-088DB348928C}"/>
                </a:ext>
              </a:extLst>
            </p:cNvPr>
            <p:cNvSpPr/>
            <p:nvPr/>
          </p:nvSpPr>
          <p:spPr>
            <a:xfrm>
              <a:off x="4532311" y="1502400"/>
              <a:ext cx="402884" cy="772159"/>
            </a:xfrm>
            <a:custGeom>
              <a:avLst/>
              <a:gdLst>
                <a:gd name="csX0" fmla="*/ 402652 w 402884"/>
                <a:gd name="csY0" fmla="*/ 581263 h 772159"/>
                <a:gd name="csX1" fmla="*/ 402652 w 402884"/>
                <a:gd name="csY1" fmla="*/ 537131 h 772159"/>
                <a:gd name="csX2" fmla="*/ 399717 w 402884"/>
                <a:gd name="csY2" fmla="*/ 493078 h 772159"/>
                <a:gd name="csX3" fmla="*/ 396782 w 402884"/>
                <a:gd name="csY3" fmla="*/ 401955 h 772159"/>
                <a:gd name="csX4" fmla="*/ 395275 w 402884"/>
                <a:gd name="csY4" fmla="*/ 351949 h 772159"/>
                <a:gd name="csX5" fmla="*/ 395275 w 402884"/>
                <a:gd name="csY5" fmla="*/ 304879 h 772159"/>
                <a:gd name="csX6" fmla="*/ 393847 w 402884"/>
                <a:gd name="csY6" fmla="*/ 222568 h 772159"/>
                <a:gd name="csX7" fmla="*/ 396782 w 402884"/>
                <a:gd name="csY7" fmla="*/ 185817 h 772159"/>
                <a:gd name="csX8" fmla="*/ 396782 w 402884"/>
                <a:gd name="csY8" fmla="*/ 143193 h 772159"/>
                <a:gd name="csX9" fmla="*/ 393847 w 402884"/>
                <a:gd name="csY9" fmla="*/ 62309 h 772159"/>
                <a:gd name="csX10" fmla="*/ 396782 w 402884"/>
                <a:gd name="csY10" fmla="*/ 41751 h 772159"/>
                <a:gd name="csX11" fmla="*/ 396782 w 402884"/>
                <a:gd name="csY11" fmla="*/ 18256 h 772159"/>
                <a:gd name="csX12" fmla="*/ 398289 w 402884"/>
                <a:gd name="csY12" fmla="*/ 635 h 772159"/>
                <a:gd name="csX13" fmla="*/ 398289 w 402884"/>
                <a:gd name="csY13" fmla="*/ 0 h 772159"/>
                <a:gd name="csX14" fmla="*/ 135578 w 402884"/>
                <a:gd name="csY14" fmla="*/ 18812 h 772159"/>
                <a:gd name="csX15" fmla="*/ 119635 w 402884"/>
                <a:gd name="csY15" fmla="*/ 58420 h 772159"/>
                <a:gd name="csX16" fmla="*/ 113765 w 402884"/>
                <a:gd name="csY16" fmla="*/ 78105 h 772159"/>
                <a:gd name="csX17" fmla="*/ 105991 w 402884"/>
                <a:gd name="csY17" fmla="*/ 78978 h 772159"/>
                <a:gd name="csX18" fmla="*/ 101312 w 402884"/>
                <a:gd name="csY18" fmla="*/ 90011 h 772159"/>
                <a:gd name="csX19" fmla="*/ 87589 w 402884"/>
                <a:gd name="csY19" fmla="*/ 125889 h 772159"/>
                <a:gd name="csX20" fmla="*/ 71566 w 402884"/>
                <a:gd name="csY20" fmla="*/ 130810 h 772159"/>
                <a:gd name="csX21" fmla="*/ 63000 w 402884"/>
                <a:gd name="csY21" fmla="*/ 164068 h 772159"/>
                <a:gd name="csX22" fmla="*/ 50229 w 402884"/>
                <a:gd name="csY22" fmla="*/ 175022 h 772159"/>
                <a:gd name="csX23" fmla="*/ 50229 w 402884"/>
                <a:gd name="csY23" fmla="*/ 198517 h 772159"/>
                <a:gd name="csX24" fmla="*/ 42614 w 402884"/>
                <a:gd name="csY24" fmla="*/ 217170 h 772159"/>
                <a:gd name="csX25" fmla="*/ 32620 w 402884"/>
                <a:gd name="csY25" fmla="*/ 233045 h 772159"/>
                <a:gd name="csX26" fmla="*/ 26750 w 402884"/>
                <a:gd name="csY26" fmla="*/ 270113 h 772159"/>
                <a:gd name="csX27" fmla="*/ 49277 w 402884"/>
                <a:gd name="csY27" fmla="*/ 256302 h 772159"/>
                <a:gd name="csX28" fmla="*/ 35713 w 402884"/>
                <a:gd name="csY28" fmla="*/ 290433 h 772159"/>
                <a:gd name="csX29" fmla="*/ 49277 w 402884"/>
                <a:gd name="csY29" fmla="*/ 310436 h 772159"/>
                <a:gd name="csX30" fmla="*/ 45311 w 402884"/>
                <a:gd name="csY30" fmla="*/ 327898 h 772159"/>
                <a:gd name="csX31" fmla="*/ 46342 w 402884"/>
                <a:gd name="csY31" fmla="*/ 332581 h 772159"/>
                <a:gd name="csX32" fmla="*/ 46342 w 402884"/>
                <a:gd name="csY32" fmla="*/ 332581 h 772159"/>
                <a:gd name="csX33" fmla="*/ 50229 w 402884"/>
                <a:gd name="csY33" fmla="*/ 342583 h 772159"/>
                <a:gd name="csX34" fmla="*/ 63079 w 402884"/>
                <a:gd name="csY34" fmla="*/ 346472 h 772159"/>
                <a:gd name="csX35" fmla="*/ 52212 w 402884"/>
                <a:gd name="csY35" fmla="*/ 361156 h 772159"/>
                <a:gd name="csX36" fmla="*/ 54433 w 402884"/>
                <a:gd name="csY36" fmla="*/ 392033 h 772159"/>
                <a:gd name="csX37" fmla="*/ 76960 w 402884"/>
                <a:gd name="csY37" fmla="*/ 394176 h 772159"/>
                <a:gd name="csX38" fmla="*/ 71804 w 402884"/>
                <a:gd name="csY38" fmla="*/ 416957 h 772159"/>
                <a:gd name="csX39" fmla="*/ 68790 w 402884"/>
                <a:gd name="csY39" fmla="*/ 428784 h 772159"/>
                <a:gd name="csX40" fmla="*/ 74422 w 402884"/>
                <a:gd name="csY40" fmla="*/ 437594 h 772159"/>
                <a:gd name="csX41" fmla="*/ 69583 w 402884"/>
                <a:gd name="csY41" fmla="*/ 456962 h 772159"/>
                <a:gd name="csX42" fmla="*/ 61651 w 402884"/>
                <a:gd name="csY42" fmla="*/ 464979 h 772159"/>
                <a:gd name="csX43" fmla="*/ 61651 w 402884"/>
                <a:gd name="csY43" fmla="*/ 476806 h 772159"/>
                <a:gd name="csX44" fmla="*/ 50150 w 402884"/>
                <a:gd name="csY44" fmla="*/ 489506 h 772159"/>
                <a:gd name="csX45" fmla="*/ 40076 w 402884"/>
                <a:gd name="csY45" fmla="*/ 507841 h 772159"/>
                <a:gd name="csX46" fmla="*/ 25560 w 402884"/>
                <a:gd name="csY46" fmla="*/ 518795 h 772159"/>
                <a:gd name="csX47" fmla="*/ 25719 w 402884"/>
                <a:gd name="csY47" fmla="*/ 526495 h 772159"/>
                <a:gd name="csX48" fmla="*/ 29526 w 402884"/>
                <a:gd name="csY48" fmla="*/ 534670 h 772159"/>
                <a:gd name="csX49" fmla="*/ 14772 w 402884"/>
                <a:gd name="csY49" fmla="*/ 550148 h 772159"/>
                <a:gd name="csX50" fmla="*/ 19928 w 402884"/>
                <a:gd name="csY50" fmla="*/ 562134 h 772159"/>
                <a:gd name="csX51" fmla="*/ 10886 w 402884"/>
                <a:gd name="csY51" fmla="*/ 578168 h 772159"/>
                <a:gd name="csX52" fmla="*/ 12869 w 402884"/>
                <a:gd name="csY52" fmla="*/ 593011 h 772159"/>
                <a:gd name="csX53" fmla="*/ 1129 w 402884"/>
                <a:gd name="csY53" fmla="*/ 616744 h 772159"/>
                <a:gd name="csX54" fmla="*/ 5175 w 402884"/>
                <a:gd name="csY54" fmla="*/ 647938 h 772159"/>
                <a:gd name="csX55" fmla="*/ 30478 w 402884"/>
                <a:gd name="csY55" fmla="*/ 646113 h 772159"/>
                <a:gd name="csX56" fmla="*/ 116938 w 402884"/>
                <a:gd name="csY56" fmla="*/ 640477 h 772159"/>
                <a:gd name="csX57" fmla="*/ 184360 w 402884"/>
                <a:gd name="csY57" fmla="*/ 636032 h 772159"/>
                <a:gd name="csX58" fmla="*/ 232191 w 402884"/>
                <a:gd name="csY58" fmla="*/ 632936 h 772159"/>
                <a:gd name="csX59" fmla="*/ 231081 w 402884"/>
                <a:gd name="csY59" fmla="*/ 664528 h 772159"/>
                <a:gd name="csX60" fmla="*/ 227432 w 402884"/>
                <a:gd name="csY60" fmla="*/ 685324 h 772159"/>
                <a:gd name="csX61" fmla="*/ 236237 w 402884"/>
                <a:gd name="csY61" fmla="*/ 699056 h 772159"/>
                <a:gd name="csX62" fmla="*/ 244327 w 402884"/>
                <a:gd name="csY62" fmla="*/ 712470 h 772159"/>
                <a:gd name="csX63" fmla="*/ 259557 w 402884"/>
                <a:gd name="csY63" fmla="*/ 722789 h 772159"/>
                <a:gd name="csX64" fmla="*/ 270265 w 402884"/>
                <a:gd name="csY64" fmla="*/ 743903 h 772159"/>
                <a:gd name="csX65" fmla="*/ 270820 w 402884"/>
                <a:gd name="csY65" fmla="*/ 755491 h 772159"/>
                <a:gd name="csX66" fmla="*/ 281767 w 402884"/>
                <a:gd name="csY66" fmla="*/ 759778 h 772159"/>
                <a:gd name="csX67" fmla="*/ 298266 w 402884"/>
                <a:gd name="csY67" fmla="*/ 772160 h 772159"/>
                <a:gd name="csX68" fmla="*/ 298662 w 402884"/>
                <a:gd name="csY68" fmla="*/ 767556 h 772159"/>
                <a:gd name="csX69" fmla="*/ 290889 w 402884"/>
                <a:gd name="csY69" fmla="*/ 748665 h 772159"/>
                <a:gd name="csX70" fmla="*/ 321507 w 402884"/>
                <a:gd name="csY70" fmla="*/ 728186 h 772159"/>
                <a:gd name="csX71" fmla="*/ 357042 w 402884"/>
                <a:gd name="csY71" fmla="*/ 719614 h 772159"/>
                <a:gd name="csX72" fmla="*/ 363071 w 402884"/>
                <a:gd name="csY72" fmla="*/ 715645 h 772159"/>
                <a:gd name="csX73" fmla="*/ 363071 w 402884"/>
                <a:gd name="csY73" fmla="*/ 714693 h 772159"/>
                <a:gd name="csX74" fmla="*/ 364498 w 402884"/>
                <a:gd name="csY74" fmla="*/ 714693 h 772159"/>
                <a:gd name="csX75" fmla="*/ 364498 w 402884"/>
                <a:gd name="csY75" fmla="*/ 716121 h 772159"/>
                <a:gd name="csX76" fmla="*/ 377745 w 402884"/>
                <a:gd name="csY76" fmla="*/ 726440 h 772159"/>
                <a:gd name="csX77" fmla="*/ 390992 w 402884"/>
                <a:gd name="csY77" fmla="*/ 710248 h 772159"/>
                <a:gd name="csX78" fmla="*/ 391388 w 402884"/>
                <a:gd name="csY78" fmla="*/ 703104 h 772159"/>
                <a:gd name="csX79" fmla="*/ 392499 w 402884"/>
                <a:gd name="csY79" fmla="*/ 679371 h 772159"/>
                <a:gd name="csX80" fmla="*/ 390992 w 402884"/>
                <a:gd name="csY80" fmla="*/ 657304 h 772159"/>
                <a:gd name="csX81" fmla="*/ 393927 w 402884"/>
                <a:gd name="csY81" fmla="*/ 651431 h 772159"/>
                <a:gd name="csX82" fmla="*/ 395354 w 402884"/>
                <a:gd name="csY82" fmla="*/ 632301 h 772159"/>
                <a:gd name="csX83" fmla="*/ 393927 w 402884"/>
                <a:gd name="csY83" fmla="*/ 620554 h 772159"/>
                <a:gd name="csX84" fmla="*/ 398289 w 402884"/>
                <a:gd name="csY84" fmla="*/ 604361 h 772159"/>
                <a:gd name="csX85" fmla="*/ 402731 w 402884"/>
                <a:gd name="csY85" fmla="*/ 580866 h 7721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402884" h="772159">
                  <a:moveTo>
                    <a:pt x="402652" y="581263"/>
                  </a:moveTo>
                  <a:lnTo>
                    <a:pt x="402652" y="537131"/>
                  </a:lnTo>
                  <a:cubicBezTo>
                    <a:pt x="402652" y="522446"/>
                    <a:pt x="399717" y="507762"/>
                    <a:pt x="399717" y="493078"/>
                  </a:cubicBezTo>
                  <a:cubicBezTo>
                    <a:pt x="399717" y="462201"/>
                    <a:pt x="396782" y="432832"/>
                    <a:pt x="396782" y="401955"/>
                  </a:cubicBezTo>
                  <a:cubicBezTo>
                    <a:pt x="396782" y="385763"/>
                    <a:pt x="395275" y="369649"/>
                    <a:pt x="395275" y="351949"/>
                  </a:cubicBezTo>
                  <a:cubicBezTo>
                    <a:pt x="395275" y="337265"/>
                    <a:pt x="396782" y="321072"/>
                    <a:pt x="395275" y="304879"/>
                  </a:cubicBezTo>
                  <a:cubicBezTo>
                    <a:pt x="392340" y="278448"/>
                    <a:pt x="393847" y="250507"/>
                    <a:pt x="393847" y="222568"/>
                  </a:cubicBezTo>
                  <a:cubicBezTo>
                    <a:pt x="393847" y="209312"/>
                    <a:pt x="396782" y="197564"/>
                    <a:pt x="396782" y="185817"/>
                  </a:cubicBezTo>
                  <a:lnTo>
                    <a:pt x="396782" y="143193"/>
                  </a:lnTo>
                  <a:cubicBezTo>
                    <a:pt x="396782" y="115253"/>
                    <a:pt x="393847" y="88821"/>
                    <a:pt x="393847" y="62309"/>
                  </a:cubicBezTo>
                  <a:cubicBezTo>
                    <a:pt x="393847" y="54928"/>
                    <a:pt x="395275" y="49054"/>
                    <a:pt x="396782" y="41751"/>
                  </a:cubicBezTo>
                  <a:cubicBezTo>
                    <a:pt x="398289" y="34370"/>
                    <a:pt x="396782" y="25559"/>
                    <a:pt x="396782" y="18256"/>
                  </a:cubicBezTo>
                  <a:cubicBezTo>
                    <a:pt x="396782" y="12382"/>
                    <a:pt x="398289" y="6509"/>
                    <a:pt x="398289" y="635"/>
                  </a:cubicBezTo>
                  <a:lnTo>
                    <a:pt x="398289" y="0"/>
                  </a:lnTo>
                  <a:cubicBezTo>
                    <a:pt x="267330" y="10398"/>
                    <a:pt x="163023" y="17145"/>
                    <a:pt x="135578" y="18812"/>
                  </a:cubicBezTo>
                  <a:cubicBezTo>
                    <a:pt x="126853" y="30004"/>
                    <a:pt x="122094" y="45006"/>
                    <a:pt x="119635" y="58420"/>
                  </a:cubicBezTo>
                  <a:cubicBezTo>
                    <a:pt x="118287" y="65643"/>
                    <a:pt x="120111" y="73819"/>
                    <a:pt x="113765" y="78105"/>
                  </a:cubicBezTo>
                  <a:cubicBezTo>
                    <a:pt x="113210" y="78502"/>
                    <a:pt x="109164" y="76200"/>
                    <a:pt x="105991" y="78978"/>
                  </a:cubicBezTo>
                  <a:cubicBezTo>
                    <a:pt x="103850" y="80804"/>
                    <a:pt x="101946" y="87471"/>
                    <a:pt x="101312" y="90011"/>
                  </a:cubicBezTo>
                  <a:cubicBezTo>
                    <a:pt x="99329" y="97472"/>
                    <a:pt x="99091" y="126603"/>
                    <a:pt x="87589" y="125889"/>
                  </a:cubicBezTo>
                  <a:cubicBezTo>
                    <a:pt x="85765" y="117396"/>
                    <a:pt x="73074" y="125492"/>
                    <a:pt x="71566" y="130810"/>
                  </a:cubicBezTo>
                  <a:cubicBezTo>
                    <a:pt x="59509" y="131048"/>
                    <a:pt x="72201" y="156607"/>
                    <a:pt x="63000" y="164068"/>
                  </a:cubicBezTo>
                  <a:cubicBezTo>
                    <a:pt x="56813" y="169069"/>
                    <a:pt x="52529" y="164544"/>
                    <a:pt x="50229" y="175022"/>
                  </a:cubicBezTo>
                  <a:cubicBezTo>
                    <a:pt x="48563" y="182324"/>
                    <a:pt x="50943" y="190976"/>
                    <a:pt x="50229" y="198517"/>
                  </a:cubicBezTo>
                  <a:cubicBezTo>
                    <a:pt x="49594" y="205184"/>
                    <a:pt x="47453" y="212011"/>
                    <a:pt x="42614" y="217170"/>
                  </a:cubicBezTo>
                  <a:cubicBezTo>
                    <a:pt x="36031" y="224155"/>
                    <a:pt x="34761" y="222806"/>
                    <a:pt x="32620" y="233045"/>
                  </a:cubicBezTo>
                  <a:cubicBezTo>
                    <a:pt x="30399" y="243761"/>
                    <a:pt x="15804" y="260271"/>
                    <a:pt x="26750" y="270113"/>
                  </a:cubicBezTo>
                  <a:cubicBezTo>
                    <a:pt x="33334" y="264636"/>
                    <a:pt x="42773" y="244316"/>
                    <a:pt x="49277" y="256302"/>
                  </a:cubicBezTo>
                  <a:cubicBezTo>
                    <a:pt x="56495" y="269558"/>
                    <a:pt x="35555" y="279321"/>
                    <a:pt x="35713" y="290433"/>
                  </a:cubicBezTo>
                  <a:cubicBezTo>
                    <a:pt x="47453" y="299244"/>
                    <a:pt x="58637" y="291544"/>
                    <a:pt x="49277" y="310436"/>
                  </a:cubicBezTo>
                  <a:cubicBezTo>
                    <a:pt x="46422" y="316230"/>
                    <a:pt x="44280" y="320754"/>
                    <a:pt x="45311" y="327898"/>
                  </a:cubicBezTo>
                  <a:cubicBezTo>
                    <a:pt x="45470" y="328851"/>
                    <a:pt x="45866" y="330597"/>
                    <a:pt x="46342" y="332581"/>
                  </a:cubicBezTo>
                  <a:lnTo>
                    <a:pt x="46342" y="332581"/>
                  </a:lnTo>
                  <a:cubicBezTo>
                    <a:pt x="47374" y="336629"/>
                    <a:pt x="49039" y="341710"/>
                    <a:pt x="50229" y="342583"/>
                  </a:cubicBezTo>
                  <a:cubicBezTo>
                    <a:pt x="53878" y="345361"/>
                    <a:pt x="62127" y="337741"/>
                    <a:pt x="63079" y="346472"/>
                  </a:cubicBezTo>
                  <a:cubicBezTo>
                    <a:pt x="63555" y="351393"/>
                    <a:pt x="53402" y="357346"/>
                    <a:pt x="52212" y="361156"/>
                  </a:cubicBezTo>
                  <a:cubicBezTo>
                    <a:pt x="50705" y="366236"/>
                    <a:pt x="51736" y="387747"/>
                    <a:pt x="54433" y="392033"/>
                  </a:cubicBezTo>
                  <a:cubicBezTo>
                    <a:pt x="60699" y="401955"/>
                    <a:pt x="70535" y="389414"/>
                    <a:pt x="76960" y="394176"/>
                  </a:cubicBezTo>
                  <a:cubicBezTo>
                    <a:pt x="82592" y="398304"/>
                    <a:pt x="73311" y="413068"/>
                    <a:pt x="71804" y="416957"/>
                  </a:cubicBezTo>
                  <a:cubicBezTo>
                    <a:pt x="70376" y="420608"/>
                    <a:pt x="68235" y="424736"/>
                    <a:pt x="68790" y="428784"/>
                  </a:cubicBezTo>
                  <a:cubicBezTo>
                    <a:pt x="69663" y="434340"/>
                    <a:pt x="72994" y="433705"/>
                    <a:pt x="74422" y="437594"/>
                  </a:cubicBezTo>
                  <a:cubicBezTo>
                    <a:pt x="77198" y="444738"/>
                    <a:pt x="74422" y="450533"/>
                    <a:pt x="69583" y="456962"/>
                  </a:cubicBezTo>
                  <a:cubicBezTo>
                    <a:pt x="67442" y="459740"/>
                    <a:pt x="63396" y="461486"/>
                    <a:pt x="61651" y="464979"/>
                  </a:cubicBezTo>
                  <a:cubicBezTo>
                    <a:pt x="59034" y="470218"/>
                    <a:pt x="61810" y="472123"/>
                    <a:pt x="61651" y="476806"/>
                  </a:cubicBezTo>
                  <a:cubicBezTo>
                    <a:pt x="61413" y="486728"/>
                    <a:pt x="58002" y="484346"/>
                    <a:pt x="50150" y="489506"/>
                  </a:cubicBezTo>
                  <a:cubicBezTo>
                    <a:pt x="42218" y="494745"/>
                    <a:pt x="45787" y="502682"/>
                    <a:pt x="40076" y="507841"/>
                  </a:cubicBezTo>
                  <a:cubicBezTo>
                    <a:pt x="35079" y="512366"/>
                    <a:pt x="26909" y="509429"/>
                    <a:pt x="25560" y="518795"/>
                  </a:cubicBezTo>
                  <a:cubicBezTo>
                    <a:pt x="25243" y="521097"/>
                    <a:pt x="25322" y="524351"/>
                    <a:pt x="25719" y="526495"/>
                  </a:cubicBezTo>
                  <a:cubicBezTo>
                    <a:pt x="35634" y="524986"/>
                    <a:pt x="34127" y="530225"/>
                    <a:pt x="29526" y="534670"/>
                  </a:cubicBezTo>
                  <a:cubicBezTo>
                    <a:pt x="25005" y="539036"/>
                    <a:pt x="13583" y="541655"/>
                    <a:pt x="14772" y="550148"/>
                  </a:cubicBezTo>
                  <a:cubicBezTo>
                    <a:pt x="15725" y="557054"/>
                    <a:pt x="25877" y="554514"/>
                    <a:pt x="19928" y="562134"/>
                  </a:cubicBezTo>
                  <a:cubicBezTo>
                    <a:pt x="14218" y="569595"/>
                    <a:pt x="4937" y="565864"/>
                    <a:pt x="10886" y="578168"/>
                  </a:cubicBezTo>
                  <a:cubicBezTo>
                    <a:pt x="14059" y="584914"/>
                    <a:pt x="20960" y="585153"/>
                    <a:pt x="12869" y="593011"/>
                  </a:cubicBezTo>
                  <a:cubicBezTo>
                    <a:pt x="2716" y="603012"/>
                    <a:pt x="-2440" y="601980"/>
                    <a:pt x="1129" y="616744"/>
                  </a:cubicBezTo>
                  <a:cubicBezTo>
                    <a:pt x="3668" y="627221"/>
                    <a:pt x="4620" y="637143"/>
                    <a:pt x="5175" y="647938"/>
                  </a:cubicBezTo>
                  <a:cubicBezTo>
                    <a:pt x="12076" y="647859"/>
                    <a:pt x="24687" y="648573"/>
                    <a:pt x="30478" y="646113"/>
                  </a:cubicBezTo>
                  <a:cubicBezTo>
                    <a:pt x="59272" y="644208"/>
                    <a:pt x="88065" y="642382"/>
                    <a:pt x="116938" y="640477"/>
                  </a:cubicBezTo>
                  <a:cubicBezTo>
                    <a:pt x="139465" y="638969"/>
                    <a:pt x="161913" y="637461"/>
                    <a:pt x="184360" y="636032"/>
                  </a:cubicBezTo>
                  <a:cubicBezTo>
                    <a:pt x="198163" y="635159"/>
                    <a:pt x="218627" y="629841"/>
                    <a:pt x="232191" y="632936"/>
                  </a:cubicBezTo>
                  <a:cubicBezTo>
                    <a:pt x="247024" y="636350"/>
                    <a:pt x="235998" y="654129"/>
                    <a:pt x="231081" y="664528"/>
                  </a:cubicBezTo>
                  <a:cubicBezTo>
                    <a:pt x="228463" y="670004"/>
                    <a:pt x="225132" y="678894"/>
                    <a:pt x="227432" y="685324"/>
                  </a:cubicBezTo>
                  <a:cubicBezTo>
                    <a:pt x="229256" y="690404"/>
                    <a:pt x="233936" y="693896"/>
                    <a:pt x="236237" y="699056"/>
                  </a:cubicBezTo>
                  <a:cubicBezTo>
                    <a:pt x="239013" y="705326"/>
                    <a:pt x="238061" y="707787"/>
                    <a:pt x="244327" y="712470"/>
                  </a:cubicBezTo>
                  <a:cubicBezTo>
                    <a:pt x="249087" y="716121"/>
                    <a:pt x="255036" y="718661"/>
                    <a:pt x="259557" y="722789"/>
                  </a:cubicBezTo>
                  <a:cubicBezTo>
                    <a:pt x="265664" y="728345"/>
                    <a:pt x="269155" y="735886"/>
                    <a:pt x="270265" y="743903"/>
                  </a:cubicBezTo>
                  <a:cubicBezTo>
                    <a:pt x="270662" y="746919"/>
                    <a:pt x="269393" y="753031"/>
                    <a:pt x="270820" y="755491"/>
                  </a:cubicBezTo>
                  <a:cubicBezTo>
                    <a:pt x="272486" y="758349"/>
                    <a:pt x="278911" y="758666"/>
                    <a:pt x="281767" y="759778"/>
                  </a:cubicBezTo>
                  <a:cubicBezTo>
                    <a:pt x="286368" y="761603"/>
                    <a:pt x="295569" y="767874"/>
                    <a:pt x="298266" y="772160"/>
                  </a:cubicBezTo>
                  <a:cubicBezTo>
                    <a:pt x="298662" y="770652"/>
                    <a:pt x="298742" y="769065"/>
                    <a:pt x="298662" y="767556"/>
                  </a:cubicBezTo>
                  <a:cubicBezTo>
                    <a:pt x="298027" y="760571"/>
                    <a:pt x="289619" y="755968"/>
                    <a:pt x="290889" y="748665"/>
                  </a:cubicBezTo>
                  <a:cubicBezTo>
                    <a:pt x="292475" y="740013"/>
                    <a:pt x="313971" y="730885"/>
                    <a:pt x="321507" y="728186"/>
                  </a:cubicBezTo>
                  <a:cubicBezTo>
                    <a:pt x="333246" y="724059"/>
                    <a:pt x="345779" y="725567"/>
                    <a:pt x="357042" y="719614"/>
                  </a:cubicBezTo>
                  <a:cubicBezTo>
                    <a:pt x="359025" y="718582"/>
                    <a:pt x="361008" y="717233"/>
                    <a:pt x="363071" y="715645"/>
                  </a:cubicBezTo>
                  <a:lnTo>
                    <a:pt x="363071" y="714693"/>
                  </a:lnTo>
                  <a:lnTo>
                    <a:pt x="364498" y="714693"/>
                  </a:lnTo>
                  <a:lnTo>
                    <a:pt x="364498" y="716121"/>
                  </a:lnTo>
                  <a:cubicBezTo>
                    <a:pt x="368940" y="719058"/>
                    <a:pt x="371875" y="724932"/>
                    <a:pt x="377745" y="726440"/>
                  </a:cubicBezTo>
                  <a:cubicBezTo>
                    <a:pt x="388057" y="729377"/>
                    <a:pt x="390992" y="719058"/>
                    <a:pt x="390992" y="710248"/>
                  </a:cubicBezTo>
                  <a:cubicBezTo>
                    <a:pt x="390992" y="707866"/>
                    <a:pt x="391150" y="705565"/>
                    <a:pt x="391388" y="703104"/>
                  </a:cubicBezTo>
                  <a:cubicBezTo>
                    <a:pt x="392102" y="695166"/>
                    <a:pt x="393609" y="687308"/>
                    <a:pt x="392499" y="679371"/>
                  </a:cubicBezTo>
                  <a:cubicBezTo>
                    <a:pt x="390992" y="671989"/>
                    <a:pt x="390992" y="664686"/>
                    <a:pt x="390992" y="657304"/>
                  </a:cubicBezTo>
                  <a:cubicBezTo>
                    <a:pt x="390992" y="654368"/>
                    <a:pt x="392499" y="654368"/>
                    <a:pt x="393927" y="651431"/>
                  </a:cubicBezTo>
                  <a:cubicBezTo>
                    <a:pt x="398289" y="646986"/>
                    <a:pt x="401224" y="636746"/>
                    <a:pt x="395354" y="632301"/>
                  </a:cubicBezTo>
                  <a:cubicBezTo>
                    <a:pt x="395354" y="629364"/>
                    <a:pt x="395354" y="624999"/>
                    <a:pt x="393927" y="620554"/>
                  </a:cubicBezTo>
                  <a:cubicBezTo>
                    <a:pt x="392419" y="613251"/>
                    <a:pt x="392419" y="611743"/>
                    <a:pt x="398289" y="604361"/>
                  </a:cubicBezTo>
                  <a:cubicBezTo>
                    <a:pt x="404159" y="598488"/>
                    <a:pt x="402731" y="589677"/>
                    <a:pt x="402731" y="580866"/>
                  </a:cubicBezTo>
                  <a:close/>
                </a:path>
              </a:pathLst>
            </a:custGeom>
            <a:solidFill>
              <a:srgbClr val="B3B3B3"/>
            </a:solidFill>
            <a:ln w="6350" cap="flat">
              <a:solidFill>
                <a:srgbClr val="FFFFFF"/>
              </a:solidFill>
              <a:prstDash val="solid"/>
              <a:miter/>
            </a:ln>
          </p:spPr>
          <p:txBody>
            <a:bodyPr/>
            <a:lstStyle/>
            <a:p>
              <a:endParaRPr lang="en-US"/>
            </a:p>
          </p:txBody>
        </p:sp>
        <p:sp>
          <p:nvSpPr>
            <p:cNvPr id="1361" name="Freeform 1360">
              <a:extLst>
                <a:ext uri="{FF2B5EF4-FFF2-40B4-BE49-F238E27FC236}">
                  <a16:creationId xmlns:a16="http://schemas.microsoft.com/office/drawing/2014/main" id="{413FE40B-05BA-110A-23B1-52573E676997}"/>
                </a:ext>
              </a:extLst>
            </p:cNvPr>
            <p:cNvSpPr/>
            <p:nvPr/>
          </p:nvSpPr>
          <p:spPr>
            <a:xfrm>
              <a:off x="4895303" y="2217410"/>
              <a:ext cx="1190" cy="952"/>
            </a:xfrm>
            <a:custGeom>
              <a:avLst/>
              <a:gdLst>
                <a:gd name="csX0" fmla="*/ 0 w 1190"/>
                <a:gd name="csY0" fmla="*/ 952 h 952"/>
                <a:gd name="csX1" fmla="*/ 1190 w 1190"/>
                <a:gd name="csY1" fmla="*/ 0 h 952"/>
                <a:gd name="csX2" fmla="*/ 0 w 1190"/>
                <a:gd name="csY2" fmla="*/ 0 h 952"/>
                <a:gd name="csX3" fmla="*/ 0 w 1190"/>
                <a:gd name="csY3" fmla="*/ 952 h 952"/>
              </a:gdLst>
              <a:ahLst/>
              <a:cxnLst>
                <a:cxn ang="0">
                  <a:pos x="csX0" y="csY0"/>
                </a:cxn>
                <a:cxn ang="0">
                  <a:pos x="csX1" y="csY1"/>
                </a:cxn>
                <a:cxn ang="0">
                  <a:pos x="csX2" y="csY2"/>
                </a:cxn>
                <a:cxn ang="0">
                  <a:pos x="csX3" y="csY3"/>
                </a:cxn>
              </a:cxnLst>
              <a:rect l="l" t="t" r="r" b="b"/>
              <a:pathLst>
                <a:path w="1190" h="952">
                  <a:moveTo>
                    <a:pt x="0" y="952"/>
                  </a:moveTo>
                  <a:cubicBezTo>
                    <a:pt x="0" y="952"/>
                    <a:pt x="793" y="318"/>
                    <a:pt x="1190" y="0"/>
                  </a:cubicBezTo>
                  <a:lnTo>
                    <a:pt x="0" y="0"/>
                  </a:lnTo>
                  <a:lnTo>
                    <a:pt x="0" y="952"/>
                  </a:lnTo>
                  <a:close/>
                </a:path>
              </a:pathLst>
            </a:custGeom>
            <a:solidFill>
              <a:srgbClr val="B3B3B3"/>
            </a:solidFill>
            <a:ln w="6350" cap="flat">
              <a:solidFill>
                <a:srgbClr val="FFFFFF"/>
              </a:solidFill>
              <a:prstDash val="solid"/>
              <a:miter/>
            </a:ln>
          </p:spPr>
          <p:txBody>
            <a:bodyPr/>
            <a:lstStyle/>
            <a:p>
              <a:endParaRPr lang="en-US"/>
            </a:p>
          </p:txBody>
        </p:sp>
        <p:sp>
          <p:nvSpPr>
            <p:cNvPr id="1362" name="Freeform 1361">
              <a:extLst>
                <a:ext uri="{FF2B5EF4-FFF2-40B4-BE49-F238E27FC236}">
                  <a16:creationId xmlns:a16="http://schemas.microsoft.com/office/drawing/2014/main" id="{ED795D9A-D519-58A3-54C6-4D09CD775BCC}"/>
                </a:ext>
              </a:extLst>
            </p:cNvPr>
            <p:cNvSpPr/>
            <p:nvPr/>
          </p:nvSpPr>
          <p:spPr>
            <a:xfrm>
              <a:off x="1569695" y="1046073"/>
              <a:ext cx="804710" cy="951309"/>
            </a:xfrm>
            <a:custGeom>
              <a:avLst/>
              <a:gdLst>
                <a:gd name="csX0" fmla="*/ 189577 w 804710"/>
                <a:gd name="csY0" fmla="*/ 125571 h 951309"/>
                <a:gd name="csX1" fmla="*/ 189577 w 804710"/>
                <a:gd name="csY1" fmla="*/ 114776 h 951309"/>
                <a:gd name="csX2" fmla="*/ 188308 w 804710"/>
                <a:gd name="csY2" fmla="*/ 122317 h 951309"/>
                <a:gd name="csX3" fmla="*/ 185135 w 804710"/>
                <a:gd name="csY3" fmla="*/ 130731 h 951309"/>
                <a:gd name="csX4" fmla="*/ 169905 w 804710"/>
                <a:gd name="csY4" fmla="*/ 135096 h 951309"/>
                <a:gd name="csX5" fmla="*/ 158563 w 804710"/>
                <a:gd name="csY5" fmla="*/ 136763 h 951309"/>
                <a:gd name="csX6" fmla="*/ 144602 w 804710"/>
                <a:gd name="csY6" fmla="*/ 127079 h 951309"/>
                <a:gd name="csX7" fmla="*/ 125645 w 804710"/>
                <a:gd name="csY7" fmla="*/ 121206 h 951309"/>
                <a:gd name="csX8" fmla="*/ 110970 w 804710"/>
                <a:gd name="csY8" fmla="*/ 123349 h 951309"/>
                <a:gd name="csX9" fmla="*/ 113429 w 804710"/>
                <a:gd name="csY9" fmla="*/ 162322 h 951309"/>
                <a:gd name="csX10" fmla="*/ 104624 w 804710"/>
                <a:gd name="csY10" fmla="*/ 175498 h 951309"/>
                <a:gd name="csX11" fmla="*/ 103752 w 804710"/>
                <a:gd name="csY11" fmla="*/ 194627 h 951309"/>
                <a:gd name="csX12" fmla="*/ 99231 w 804710"/>
                <a:gd name="csY12" fmla="*/ 226377 h 951309"/>
                <a:gd name="csX13" fmla="*/ 96930 w 804710"/>
                <a:gd name="csY13" fmla="*/ 248841 h 951309"/>
                <a:gd name="csX14" fmla="*/ 92012 w 804710"/>
                <a:gd name="csY14" fmla="*/ 257096 h 951309"/>
                <a:gd name="csX15" fmla="*/ 94233 w 804710"/>
                <a:gd name="csY15" fmla="*/ 267414 h 951309"/>
                <a:gd name="csX16" fmla="*/ 92012 w 804710"/>
                <a:gd name="csY16" fmla="*/ 277654 h 951309"/>
                <a:gd name="csX17" fmla="*/ 94392 w 804710"/>
                <a:gd name="csY17" fmla="*/ 287814 h 951309"/>
                <a:gd name="csX18" fmla="*/ 94471 w 804710"/>
                <a:gd name="csY18" fmla="*/ 294243 h 951309"/>
                <a:gd name="csX19" fmla="*/ 93281 w 804710"/>
                <a:gd name="csY19" fmla="*/ 307737 h 951309"/>
                <a:gd name="csX20" fmla="*/ 92726 w 804710"/>
                <a:gd name="csY20" fmla="*/ 324644 h 951309"/>
                <a:gd name="csX21" fmla="*/ 96375 w 804710"/>
                <a:gd name="csY21" fmla="*/ 335677 h 951309"/>
                <a:gd name="csX22" fmla="*/ 96375 w 804710"/>
                <a:gd name="csY22" fmla="*/ 343773 h 951309"/>
                <a:gd name="csX23" fmla="*/ 94154 w 804710"/>
                <a:gd name="csY23" fmla="*/ 353298 h 951309"/>
                <a:gd name="csX24" fmla="*/ 91933 w 804710"/>
                <a:gd name="csY24" fmla="*/ 361394 h 951309"/>
                <a:gd name="csX25" fmla="*/ 102959 w 804710"/>
                <a:gd name="csY25" fmla="*/ 373856 h 951309"/>
                <a:gd name="csX26" fmla="*/ 112477 w 804710"/>
                <a:gd name="csY26" fmla="*/ 386318 h 951309"/>
                <a:gd name="csX27" fmla="*/ 119775 w 804710"/>
                <a:gd name="csY27" fmla="*/ 396716 h 951309"/>
                <a:gd name="csX28" fmla="*/ 119775 w 804710"/>
                <a:gd name="csY28" fmla="*/ 396557 h 951309"/>
                <a:gd name="csX29" fmla="*/ 120251 w 804710"/>
                <a:gd name="csY29" fmla="*/ 397431 h 951309"/>
                <a:gd name="csX30" fmla="*/ 121996 w 804710"/>
                <a:gd name="csY30" fmla="*/ 400209 h 951309"/>
                <a:gd name="csX31" fmla="*/ 120488 w 804710"/>
                <a:gd name="csY31" fmla="*/ 398939 h 951309"/>
                <a:gd name="csX32" fmla="*/ 120488 w 804710"/>
                <a:gd name="csY32" fmla="*/ 399495 h 951309"/>
                <a:gd name="csX33" fmla="*/ 124930 w 804710"/>
                <a:gd name="csY33" fmla="*/ 403146 h 951309"/>
                <a:gd name="csX34" fmla="*/ 124930 w 804710"/>
                <a:gd name="csY34" fmla="*/ 414893 h 951309"/>
                <a:gd name="csX35" fmla="*/ 119775 w 804710"/>
                <a:gd name="csY35" fmla="*/ 423704 h 951309"/>
                <a:gd name="csX36" fmla="*/ 118347 w 804710"/>
                <a:gd name="csY36" fmla="*/ 426641 h 951309"/>
                <a:gd name="csX37" fmla="*/ 116126 w 804710"/>
                <a:gd name="csY37" fmla="*/ 426641 h 951309"/>
                <a:gd name="csX38" fmla="*/ 110970 w 804710"/>
                <a:gd name="csY38" fmla="*/ 428149 h 951309"/>
                <a:gd name="csX39" fmla="*/ 101451 w 804710"/>
                <a:gd name="csY39" fmla="*/ 432594 h 951309"/>
                <a:gd name="csX40" fmla="*/ 81621 w 804710"/>
                <a:gd name="csY40" fmla="*/ 439976 h 951309"/>
                <a:gd name="csX41" fmla="*/ 75038 w 804710"/>
                <a:gd name="csY41" fmla="*/ 459819 h 951309"/>
                <a:gd name="csX42" fmla="*/ 69882 w 804710"/>
                <a:gd name="csY42" fmla="*/ 464185 h 951309"/>
                <a:gd name="csX43" fmla="*/ 64012 w 804710"/>
                <a:gd name="csY43" fmla="*/ 467836 h 951309"/>
                <a:gd name="csX44" fmla="*/ 68375 w 804710"/>
                <a:gd name="csY44" fmla="*/ 472996 h 951309"/>
                <a:gd name="csX45" fmla="*/ 69882 w 804710"/>
                <a:gd name="csY45" fmla="*/ 478155 h 951309"/>
                <a:gd name="csX46" fmla="*/ 66947 w 804710"/>
                <a:gd name="csY46" fmla="*/ 486251 h 951309"/>
                <a:gd name="csX47" fmla="*/ 69168 w 804710"/>
                <a:gd name="csY47" fmla="*/ 503158 h 951309"/>
                <a:gd name="csX48" fmla="*/ 64012 w 804710"/>
                <a:gd name="csY48" fmla="*/ 514906 h 951309"/>
                <a:gd name="csX49" fmla="*/ 50052 w 804710"/>
                <a:gd name="csY49" fmla="*/ 521494 h 951309"/>
                <a:gd name="csX50" fmla="*/ 47831 w 804710"/>
                <a:gd name="csY50" fmla="*/ 535464 h 951309"/>
                <a:gd name="csX51" fmla="*/ 34584 w 804710"/>
                <a:gd name="csY51" fmla="*/ 542846 h 951309"/>
                <a:gd name="csX52" fmla="*/ 22844 w 804710"/>
                <a:gd name="csY52" fmla="*/ 553879 h 951309"/>
                <a:gd name="csX53" fmla="*/ 22844 w 804710"/>
                <a:gd name="csY53" fmla="*/ 561261 h 951309"/>
                <a:gd name="csX54" fmla="*/ 24352 w 804710"/>
                <a:gd name="csY54" fmla="*/ 568643 h 951309"/>
                <a:gd name="csX55" fmla="*/ 30935 w 804710"/>
                <a:gd name="csY55" fmla="*/ 584835 h 951309"/>
                <a:gd name="csX56" fmla="*/ 37519 w 804710"/>
                <a:gd name="csY56" fmla="*/ 587772 h 951309"/>
                <a:gd name="csX57" fmla="*/ 41961 w 804710"/>
                <a:gd name="csY57" fmla="*/ 591423 h 951309"/>
                <a:gd name="csX58" fmla="*/ 44182 w 804710"/>
                <a:gd name="csY58" fmla="*/ 592931 h 951309"/>
                <a:gd name="csX59" fmla="*/ 44182 w 804710"/>
                <a:gd name="csY59" fmla="*/ 593646 h 951309"/>
                <a:gd name="csX60" fmla="*/ 50052 w 804710"/>
                <a:gd name="csY60" fmla="*/ 595154 h 951309"/>
                <a:gd name="csX61" fmla="*/ 44896 w 804710"/>
                <a:gd name="csY61" fmla="*/ 602536 h 951309"/>
                <a:gd name="csX62" fmla="*/ 42675 w 804710"/>
                <a:gd name="csY62" fmla="*/ 618728 h 951309"/>
                <a:gd name="csX63" fmla="*/ 25065 w 804710"/>
                <a:gd name="csY63" fmla="*/ 622379 h 951309"/>
                <a:gd name="csX64" fmla="*/ 18878 w 804710"/>
                <a:gd name="csY64" fmla="*/ 625872 h 951309"/>
                <a:gd name="csX65" fmla="*/ 21337 w 804710"/>
                <a:gd name="csY65" fmla="*/ 626110 h 951309"/>
                <a:gd name="csX66" fmla="*/ 0 w 804710"/>
                <a:gd name="csY66" fmla="*/ 666988 h 951309"/>
                <a:gd name="csX67" fmla="*/ 0 w 804710"/>
                <a:gd name="csY67" fmla="*/ 667464 h 951309"/>
                <a:gd name="csX68" fmla="*/ 449988 w 804710"/>
                <a:gd name="csY68" fmla="*/ 920750 h 951309"/>
                <a:gd name="csX69" fmla="*/ 449988 w 804710"/>
                <a:gd name="csY69" fmla="*/ 921226 h 951309"/>
                <a:gd name="csX70" fmla="*/ 696993 w 804710"/>
                <a:gd name="csY70" fmla="*/ 951309 h 951309"/>
                <a:gd name="csX71" fmla="*/ 804711 w 804710"/>
                <a:gd name="csY71" fmla="*/ 92869 h 951309"/>
                <a:gd name="csX72" fmla="*/ 210677 w 804710"/>
                <a:gd name="csY72" fmla="*/ 0 h 951309"/>
                <a:gd name="csX73" fmla="*/ 189498 w 804710"/>
                <a:gd name="csY73" fmla="*/ 125492 h 951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804710" h="951309">
                  <a:moveTo>
                    <a:pt x="189577" y="125571"/>
                  </a:moveTo>
                  <a:lnTo>
                    <a:pt x="189577" y="114776"/>
                  </a:lnTo>
                  <a:cubicBezTo>
                    <a:pt x="189577" y="117316"/>
                    <a:pt x="188942" y="119856"/>
                    <a:pt x="188308" y="122317"/>
                  </a:cubicBezTo>
                  <a:cubicBezTo>
                    <a:pt x="188704" y="125492"/>
                    <a:pt x="188942" y="128588"/>
                    <a:pt x="185135" y="130731"/>
                  </a:cubicBezTo>
                  <a:cubicBezTo>
                    <a:pt x="180296" y="133429"/>
                    <a:pt x="174665" y="130493"/>
                    <a:pt x="169905" y="135096"/>
                  </a:cubicBezTo>
                  <a:cubicBezTo>
                    <a:pt x="164670" y="140097"/>
                    <a:pt x="165305" y="144780"/>
                    <a:pt x="158563" y="136763"/>
                  </a:cubicBezTo>
                  <a:cubicBezTo>
                    <a:pt x="153407" y="130731"/>
                    <a:pt x="153724" y="127476"/>
                    <a:pt x="144602" y="127079"/>
                  </a:cubicBezTo>
                  <a:cubicBezTo>
                    <a:pt x="135242" y="126682"/>
                    <a:pt x="133497" y="125492"/>
                    <a:pt x="125645" y="121206"/>
                  </a:cubicBezTo>
                  <a:cubicBezTo>
                    <a:pt x="120885" y="118586"/>
                    <a:pt x="113826" y="117158"/>
                    <a:pt x="110970" y="123349"/>
                  </a:cubicBezTo>
                  <a:cubicBezTo>
                    <a:pt x="105576" y="135017"/>
                    <a:pt x="117871" y="149542"/>
                    <a:pt x="113429" y="162322"/>
                  </a:cubicBezTo>
                  <a:cubicBezTo>
                    <a:pt x="111763" y="167243"/>
                    <a:pt x="107163" y="170894"/>
                    <a:pt x="104624" y="175498"/>
                  </a:cubicBezTo>
                  <a:cubicBezTo>
                    <a:pt x="100817" y="182483"/>
                    <a:pt x="104466" y="187166"/>
                    <a:pt x="103752" y="194627"/>
                  </a:cubicBezTo>
                  <a:cubicBezTo>
                    <a:pt x="103117" y="200739"/>
                    <a:pt x="86856" y="221694"/>
                    <a:pt x="99231" y="226377"/>
                  </a:cubicBezTo>
                  <a:cubicBezTo>
                    <a:pt x="101055" y="234791"/>
                    <a:pt x="101372" y="241221"/>
                    <a:pt x="96930" y="248841"/>
                  </a:cubicBezTo>
                  <a:cubicBezTo>
                    <a:pt x="95185" y="251936"/>
                    <a:pt x="92250" y="253365"/>
                    <a:pt x="92012" y="257096"/>
                  </a:cubicBezTo>
                  <a:cubicBezTo>
                    <a:pt x="91774" y="260747"/>
                    <a:pt x="94471" y="263128"/>
                    <a:pt x="94233" y="267414"/>
                  </a:cubicBezTo>
                  <a:cubicBezTo>
                    <a:pt x="94075" y="270589"/>
                    <a:pt x="91774" y="273526"/>
                    <a:pt x="92012" y="277654"/>
                  </a:cubicBezTo>
                  <a:cubicBezTo>
                    <a:pt x="92250" y="281940"/>
                    <a:pt x="93599" y="283845"/>
                    <a:pt x="94392" y="287814"/>
                  </a:cubicBezTo>
                  <a:cubicBezTo>
                    <a:pt x="94868" y="289957"/>
                    <a:pt x="94789" y="292100"/>
                    <a:pt x="94471" y="294243"/>
                  </a:cubicBezTo>
                  <a:cubicBezTo>
                    <a:pt x="93916" y="298768"/>
                    <a:pt x="92568" y="303213"/>
                    <a:pt x="93281" y="307737"/>
                  </a:cubicBezTo>
                  <a:cubicBezTo>
                    <a:pt x="94392" y="314960"/>
                    <a:pt x="94313" y="316865"/>
                    <a:pt x="92726" y="324644"/>
                  </a:cubicBezTo>
                  <a:cubicBezTo>
                    <a:pt x="92012" y="328295"/>
                    <a:pt x="94947" y="332026"/>
                    <a:pt x="96375" y="335677"/>
                  </a:cubicBezTo>
                  <a:cubicBezTo>
                    <a:pt x="97089" y="337899"/>
                    <a:pt x="97089" y="340836"/>
                    <a:pt x="96375" y="343773"/>
                  </a:cubicBezTo>
                  <a:cubicBezTo>
                    <a:pt x="95661" y="346710"/>
                    <a:pt x="96375" y="350361"/>
                    <a:pt x="94154" y="353298"/>
                  </a:cubicBezTo>
                  <a:cubicBezTo>
                    <a:pt x="91933" y="356949"/>
                    <a:pt x="90505" y="356949"/>
                    <a:pt x="91933" y="361394"/>
                  </a:cubicBezTo>
                  <a:cubicBezTo>
                    <a:pt x="93440" y="367983"/>
                    <a:pt x="97089" y="371713"/>
                    <a:pt x="102959" y="373856"/>
                  </a:cubicBezTo>
                  <a:cubicBezTo>
                    <a:pt x="107401" y="374571"/>
                    <a:pt x="110335" y="382667"/>
                    <a:pt x="112477" y="386318"/>
                  </a:cubicBezTo>
                  <a:cubicBezTo>
                    <a:pt x="114698" y="389731"/>
                    <a:pt x="117395" y="393065"/>
                    <a:pt x="119775" y="396716"/>
                  </a:cubicBezTo>
                  <a:lnTo>
                    <a:pt x="119775" y="396557"/>
                  </a:lnTo>
                  <a:cubicBezTo>
                    <a:pt x="119775" y="396557"/>
                    <a:pt x="120171" y="397113"/>
                    <a:pt x="120251" y="397431"/>
                  </a:cubicBezTo>
                  <a:cubicBezTo>
                    <a:pt x="120806" y="398304"/>
                    <a:pt x="121441" y="399256"/>
                    <a:pt x="121996" y="400209"/>
                  </a:cubicBezTo>
                  <a:cubicBezTo>
                    <a:pt x="121361" y="399891"/>
                    <a:pt x="120885" y="399415"/>
                    <a:pt x="120488" y="398939"/>
                  </a:cubicBezTo>
                  <a:cubicBezTo>
                    <a:pt x="120488" y="399177"/>
                    <a:pt x="120488" y="399336"/>
                    <a:pt x="120488" y="399495"/>
                  </a:cubicBezTo>
                  <a:cubicBezTo>
                    <a:pt x="121996" y="401002"/>
                    <a:pt x="123424" y="401717"/>
                    <a:pt x="124930" y="403146"/>
                  </a:cubicBezTo>
                  <a:cubicBezTo>
                    <a:pt x="126358" y="405368"/>
                    <a:pt x="124930" y="411956"/>
                    <a:pt x="124930" y="414893"/>
                  </a:cubicBezTo>
                  <a:cubicBezTo>
                    <a:pt x="124930" y="420053"/>
                    <a:pt x="121996" y="420053"/>
                    <a:pt x="119775" y="423704"/>
                  </a:cubicBezTo>
                  <a:cubicBezTo>
                    <a:pt x="119061" y="425212"/>
                    <a:pt x="120488" y="425926"/>
                    <a:pt x="118347" y="426641"/>
                  </a:cubicBezTo>
                  <a:lnTo>
                    <a:pt x="116126" y="426641"/>
                  </a:lnTo>
                  <a:cubicBezTo>
                    <a:pt x="113905" y="426641"/>
                    <a:pt x="113191" y="427355"/>
                    <a:pt x="110970" y="428149"/>
                  </a:cubicBezTo>
                  <a:cubicBezTo>
                    <a:pt x="107321" y="429657"/>
                    <a:pt x="105814" y="431800"/>
                    <a:pt x="101451" y="432594"/>
                  </a:cubicBezTo>
                  <a:cubicBezTo>
                    <a:pt x="94868" y="434022"/>
                    <a:pt x="87491" y="435531"/>
                    <a:pt x="81621" y="439976"/>
                  </a:cubicBezTo>
                  <a:cubicBezTo>
                    <a:pt x="74244" y="445135"/>
                    <a:pt x="80114" y="453946"/>
                    <a:pt x="75038" y="459819"/>
                  </a:cubicBezTo>
                  <a:cubicBezTo>
                    <a:pt x="73531" y="461248"/>
                    <a:pt x="71389" y="463471"/>
                    <a:pt x="69882" y="464185"/>
                  </a:cubicBezTo>
                  <a:cubicBezTo>
                    <a:pt x="66947" y="465693"/>
                    <a:pt x="64012" y="464899"/>
                    <a:pt x="64012" y="467836"/>
                  </a:cubicBezTo>
                  <a:cubicBezTo>
                    <a:pt x="64012" y="470773"/>
                    <a:pt x="66947" y="471487"/>
                    <a:pt x="68375" y="472996"/>
                  </a:cubicBezTo>
                  <a:cubicBezTo>
                    <a:pt x="69089" y="474504"/>
                    <a:pt x="69882" y="476647"/>
                    <a:pt x="69882" y="478155"/>
                  </a:cubicBezTo>
                  <a:cubicBezTo>
                    <a:pt x="69882" y="481092"/>
                    <a:pt x="67661" y="483315"/>
                    <a:pt x="66947" y="486251"/>
                  </a:cubicBezTo>
                  <a:cubicBezTo>
                    <a:pt x="64726" y="492125"/>
                    <a:pt x="68375" y="496570"/>
                    <a:pt x="69168" y="503158"/>
                  </a:cubicBezTo>
                  <a:cubicBezTo>
                    <a:pt x="69882" y="508318"/>
                    <a:pt x="66947" y="511254"/>
                    <a:pt x="64012" y="514906"/>
                  </a:cubicBezTo>
                  <a:cubicBezTo>
                    <a:pt x="61077" y="519271"/>
                    <a:pt x="53700" y="517842"/>
                    <a:pt x="50052" y="521494"/>
                  </a:cubicBezTo>
                  <a:cubicBezTo>
                    <a:pt x="47117" y="525145"/>
                    <a:pt x="49338" y="531019"/>
                    <a:pt x="47831" y="535464"/>
                  </a:cubicBezTo>
                  <a:cubicBezTo>
                    <a:pt x="44896" y="540623"/>
                    <a:pt x="39740" y="542846"/>
                    <a:pt x="34584" y="542846"/>
                  </a:cubicBezTo>
                  <a:cubicBezTo>
                    <a:pt x="29428" y="542846"/>
                    <a:pt x="25779" y="550148"/>
                    <a:pt x="22844" y="553879"/>
                  </a:cubicBezTo>
                  <a:cubicBezTo>
                    <a:pt x="21893" y="556313"/>
                    <a:pt x="21893" y="558774"/>
                    <a:pt x="22844" y="561261"/>
                  </a:cubicBezTo>
                  <a:cubicBezTo>
                    <a:pt x="23558" y="563483"/>
                    <a:pt x="23558" y="565626"/>
                    <a:pt x="24352" y="568643"/>
                  </a:cubicBezTo>
                  <a:cubicBezTo>
                    <a:pt x="25859" y="573008"/>
                    <a:pt x="26573" y="581104"/>
                    <a:pt x="30935" y="584835"/>
                  </a:cubicBezTo>
                  <a:cubicBezTo>
                    <a:pt x="32442" y="586343"/>
                    <a:pt x="35377" y="586343"/>
                    <a:pt x="37519" y="587772"/>
                  </a:cubicBezTo>
                  <a:cubicBezTo>
                    <a:pt x="39026" y="589280"/>
                    <a:pt x="40454" y="589995"/>
                    <a:pt x="41961" y="591423"/>
                  </a:cubicBezTo>
                  <a:cubicBezTo>
                    <a:pt x="42675" y="592138"/>
                    <a:pt x="43389" y="592931"/>
                    <a:pt x="44182" y="592931"/>
                  </a:cubicBezTo>
                  <a:lnTo>
                    <a:pt x="44182" y="593646"/>
                  </a:lnTo>
                  <a:cubicBezTo>
                    <a:pt x="45610" y="594360"/>
                    <a:pt x="49338" y="595868"/>
                    <a:pt x="50052" y="595154"/>
                  </a:cubicBezTo>
                  <a:cubicBezTo>
                    <a:pt x="47831" y="597376"/>
                    <a:pt x="44896" y="599599"/>
                    <a:pt x="44896" y="602536"/>
                  </a:cubicBezTo>
                  <a:cubicBezTo>
                    <a:pt x="44896" y="606981"/>
                    <a:pt x="44896" y="614283"/>
                    <a:pt x="42675" y="618728"/>
                  </a:cubicBezTo>
                  <a:cubicBezTo>
                    <a:pt x="39026" y="623888"/>
                    <a:pt x="30221" y="621665"/>
                    <a:pt x="25065" y="622379"/>
                  </a:cubicBezTo>
                  <a:cubicBezTo>
                    <a:pt x="22844" y="622618"/>
                    <a:pt x="20782" y="623888"/>
                    <a:pt x="18878" y="625872"/>
                  </a:cubicBezTo>
                  <a:cubicBezTo>
                    <a:pt x="19672" y="625951"/>
                    <a:pt x="20544" y="626031"/>
                    <a:pt x="21337" y="626110"/>
                  </a:cubicBezTo>
                  <a:lnTo>
                    <a:pt x="0" y="666988"/>
                  </a:lnTo>
                  <a:lnTo>
                    <a:pt x="0" y="667464"/>
                  </a:lnTo>
                  <a:lnTo>
                    <a:pt x="449988" y="920750"/>
                  </a:lnTo>
                  <a:lnTo>
                    <a:pt x="449988" y="921226"/>
                  </a:lnTo>
                  <a:lnTo>
                    <a:pt x="696993" y="951309"/>
                  </a:lnTo>
                  <a:lnTo>
                    <a:pt x="804711" y="92869"/>
                  </a:lnTo>
                  <a:cubicBezTo>
                    <a:pt x="603870" y="68818"/>
                    <a:pt x="401205" y="38100"/>
                    <a:pt x="210677" y="0"/>
                  </a:cubicBezTo>
                  <a:lnTo>
                    <a:pt x="189498" y="125492"/>
                  </a:lnTo>
                  <a:close/>
                </a:path>
              </a:pathLst>
            </a:custGeom>
            <a:solidFill>
              <a:srgbClr val="B3B3B3"/>
            </a:solidFill>
            <a:ln w="6350" cap="flat">
              <a:solidFill>
                <a:srgbClr val="FFFFFF"/>
              </a:solidFill>
              <a:prstDash val="solid"/>
              <a:miter/>
            </a:ln>
          </p:spPr>
          <p:txBody>
            <a:bodyPr/>
            <a:lstStyle/>
            <a:p>
              <a:endParaRPr lang="en-US"/>
            </a:p>
          </p:txBody>
        </p:sp>
        <p:sp>
          <p:nvSpPr>
            <p:cNvPr id="1363" name="Freeform 1362">
              <a:extLst>
                <a:ext uri="{FF2B5EF4-FFF2-40B4-BE49-F238E27FC236}">
                  <a16:creationId xmlns:a16="http://schemas.microsoft.com/office/drawing/2014/main" id="{98E05FDC-98A1-B567-88DE-0070BCE4FD11}"/>
                </a:ext>
              </a:extLst>
            </p:cNvPr>
            <p:cNvSpPr/>
            <p:nvPr/>
          </p:nvSpPr>
          <p:spPr>
            <a:xfrm>
              <a:off x="5861828" y="549027"/>
              <a:ext cx="560324" cy="384472"/>
            </a:xfrm>
            <a:custGeom>
              <a:avLst/>
              <a:gdLst>
                <a:gd name="csX0" fmla="*/ 557626 w 560324"/>
                <a:gd name="csY0" fmla="*/ 188119 h 384472"/>
                <a:gd name="csX1" fmla="*/ 554136 w 560324"/>
                <a:gd name="csY1" fmla="*/ 199311 h 384472"/>
                <a:gd name="csX2" fmla="*/ 547949 w 560324"/>
                <a:gd name="csY2" fmla="*/ 206534 h 384472"/>
                <a:gd name="csX3" fmla="*/ 546204 w 560324"/>
                <a:gd name="csY3" fmla="*/ 203835 h 384472"/>
                <a:gd name="csX4" fmla="*/ 541920 w 560324"/>
                <a:gd name="csY4" fmla="*/ 210979 h 384472"/>
                <a:gd name="csX5" fmla="*/ 538668 w 560324"/>
                <a:gd name="csY5" fmla="*/ 217646 h 384472"/>
                <a:gd name="csX6" fmla="*/ 533037 w 560324"/>
                <a:gd name="csY6" fmla="*/ 224949 h 384472"/>
                <a:gd name="csX7" fmla="*/ 527484 w 560324"/>
                <a:gd name="csY7" fmla="*/ 230029 h 384472"/>
                <a:gd name="csX8" fmla="*/ 524470 w 560324"/>
                <a:gd name="csY8" fmla="*/ 219075 h 384472"/>
                <a:gd name="csX9" fmla="*/ 514952 w 560324"/>
                <a:gd name="csY9" fmla="*/ 228521 h 384472"/>
                <a:gd name="csX10" fmla="*/ 521377 w 560324"/>
                <a:gd name="csY10" fmla="*/ 239474 h 384472"/>
                <a:gd name="csX11" fmla="*/ 530102 w 560324"/>
                <a:gd name="csY11" fmla="*/ 248364 h 384472"/>
                <a:gd name="csX12" fmla="*/ 535416 w 560324"/>
                <a:gd name="csY12" fmla="*/ 234236 h 384472"/>
                <a:gd name="csX13" fmla="*/ 544379 w 560324"/>
                <a:gd name="csY13" fmla="*/ 239236 h 384472"/>
                <a:gd name="csX14" fmla="*/ 530102 w 560324"/>
                <a:gd name="csY14" fmla="*/ 259556 h 384472"/>
                <a:gd name="csX15" fmla="*/ 525660 w 560324"/>
                <a:gd name="csY15" fmla="*/ 288052 h 384472"/>
                <a:gd name="csX16" fmla="*/ 507733 w 560324"/>
                <a:gd name="csY16" fmla="*/ 306784 h 384472"/>
                <a:gd name="csX17" fmla="*/ 511144 w 560324"/>
                <a:gd name="csY17" fmla="*/ 330597 h 384472"/>
                <a:gd name="csX18" fmla="*/ 497739 w 560324"/>
                <a:gd name="csY18" fmla="*/ 340439 h 384472"/>
                <a:gd name="csX19" fmla="*/ 502895 w 560324"/>
                <a:gd name="csY19" fmla="*/ 353377 h 384472"/>
                <a:gd name="csX20" fmla="*/ 500119 w 560324"/>
                <a:gd name="csY20" fmla="*/ 366713 h 384472"/>
                <a:gd name="csX21" fmla="*/ 485444 w 560324"/>
                <a:gd name="csY21" fmla="*/ 384254 h 384472"/>
                <a:gd name="csX22" fmla="*/ 480288 w 560324"/>
                <a:gd name="csY22" fmla="*/ 361553 h 384472"/>
                <a:gd name="csX23" fmla="*/ 470532 w 560324"/>
                <a:gd name="csY23" fmla="*/ 337264 h 384472"/>
                <a:gd name="csX24" fmla="*/ 475846 w 560324"/>
                <a:gd name="csY24" fmla="*/ 331946 h 384472"/>
                <a:gd name="csX25" fmla="*/ 472594 w 560324"/>
                <a:gd name="csY25" fmla="*/ 323533 h 384472"/>
                <a:gd name="csX26" fmla="*/ 476957 w 560324"/>
                <a:gd name="csY26" fmla="*/ 315595 h 384472"/>
                <a:gd name="csX27" fmla="*/ 472356 w 560324"/>
                <a:gd name="csY27" fmla="*/ 304562 h 384472"/>
                <a:gd name="csX28" fmla="*/ 478702 w 560324"/>
                <a:gd name="csY28" fmla="*/ 297021 h 384472"/>
                <a:gd name="csX29" fmla="*/ 479257 w 560324"/>
                <a:gd name="csY29" fmla="*/ 288925 h 384472"/>
                <a:gd name="csX30" fmla="*/ 484254 w 560324"/>
                <a:gd name="csY30" fmla="*/ 288687 h 384472"/>
                <a:gd name="csX31" fmla="*/ 486475 w 560324"/>
                <a:gd name="csY31" fmla="*/ 283210 h 384472"/>
                <a:gd name="csX32" fmla="*/ 492504 w 560324"/>
                <a:gd name="csY32" fmla="*/ 282178 h 384472"/>
                <a:gd name="csX33" fmla="*/ 495597 w 560324"/>
                <a:gd name="csY33" fmla="*/ 277098 h 384472"/>
                <a:gd name="csX34" fmla="*/ 504957 w 560324"/>
                <a:gd name="csY34" fmla="*/ 268129 h 384472"/>
                <a:gd name="csX35" fmla="*/ 489410 w 560324"/>
                <a:gd name="csY35" fmla="*/ 268287 h 384472"/>
                <a:gd name="csX36" fmla="*/ 490679 w 560324"/>
                <a:gd name="csY36" fmla="*/ 260429 h 384472"/>
                <a:gd name="csX37" fmla="*/ 481874 w 560324"/>
                <a:gd name="csY37" fmla="*/ 264636 h 384472"/>
                <a:gd name="csX38" fmla="*/ 476957 w 560324"/>
                <a:gd name="csY38" fmla="*/ 264636 h 384472"/>
                <a:gd name="csX39" fmla="*/ 474815 w 560324"/>
                <a:gd name="csY39" fmla="*/ 258207 h 384472"/>
                <a:gd name="csX40" fmla="*/ 475449 w 560324"/>
                <a:gd name="csY40" fmla="*/ 251142 h 384472"/>
                <a:gd name="csX41" fmla="*/ 465931 w 560324"/>
                <a:gd name="csY41" fmla="*/ 244792 h 384472"/>
                <a:gd name="csX42" fmla="*/ 467914 w 560324"/>
                <a:gd name="csY42" fmla="*/ 230346 h 384472"/>
                <a:gd name="csX43" fmla="*/ 460061 w 560324"/>
                <a:gd name="csY43" fmla="*/ 230823 h 384472"/>
                <a:gd name="csX44" fmla="*/ 465931 w 560324"/>
                <a:gd name="csY44" fmla="*/ 220583 h 384472"/>
                <a:gd name="csX45" fmla="*/ 462600 w 560324"/>
                <a:gd name="csY45" fmla="*/ 206375 h 384472"/>
                <a:gd name="csX46" fmla="*/ 455857 w 560324"/>
                <a:gd name="csY46" fmla="*/ 197961 h 384472"/>
                <a:gd name="csX47" fmla="*/ 428968 w 560324"/>
                <a:gd name="csY47" fmla="*/ 216694 h 384472"/>
                <a:gd name="csX48" fmla="*/ 417387 w 560324"/>
                <a:gd name="csY48" fmla="*/ 201851 h 384472"/>
                <a:gd name="csX49" fmla="*/ 411200 w 560324"/>
                <a:gd name="csY49" fmla="*/ 187801 h 384472"/>
                <a:gd name="csX50" fmla="*/ 399540 w 560324"/>
                <a:gd name="csY50" fmla="*/ 180022 h 384472"/>
                <a:gd name="csX51" fmla="*/ 396684 w 560324"/>
                <a:gd name="csY51" fmla="*/ 161766 h 384472"/>
                <a:gd name="csX52" fmla="*/ 379868 w 560324"/>
                <a:gd name="csY52" fmla="*/ 132001 h 384472"/>
                <a:gd name="csX53" fmla="*/ 363845 w 560324"/>
                <a:gd name="csY53" fmla="*/ 161290 h 384472"/>
                <a:gd name="csX54" fmla="*/ 395415 w 560324"/>
                <a:gd name="csY54" fmla="*/ 223361 h 384472"/>
                <a:gd name="csX55" fmla="*/ 389386 w 560324"/>
                <a:gd name="csY55" fmla="*/ 246459 h 384472"/>
                <a:gd name="csX56" fmla="*/ 363211 w 560324"/>
                <a:gd name="csY56" fmla="*/ 223282 h 384472"/>
                <a:gd name="csX57" fmla="*/ 346395 w 560324"/>
                <a:gd name="csY57" fmla="*/ 230426 h 384472"/>
                <a:gd name="csX58" fmla="*/ 333941 w 560324"/>
                <a:gd name="csY58" fmla="*/ 227330 h 384472"/>
                <a:gd name="csX59" fmla="*/ 301419 w 560324"/>
                <a:gd name="csY59" fmla="*/ 225981 h 384472"/>
                <a:gd name="csX60" fmla="*/ 302768 w 560324"/>
                <a:gd name="csY60" fmla="*/ 237887 h 384472"/>
                <a:gd name="csX61" fmla="*/ 296105 w 560324"/>
                <a:gd name="csY61" fmla="*/ 237411 h 384472"/>
                <a:gd name="csX62" fmla="*/ 287935 w 560324"/>
                <a:gd name="csY62" fmla="*/ 234950 h 384472"/>
                <a:gd name="csX63" fmla="*/ 287142 w 560324"/>
                <a:gd name="csY63" fmla="*/ 234077 h 384472"/>
                <a:gd name="csX64" fmla="*/ 287142 w 560324"/>
                <a:gd name="csY64" fmla="*/ 234077 h 384472"/>
                <a:gd name="csX65" fmla="*/ 286666 w 560324"/>
                <a:gd name="csY65" fmla="*/ 233362 h 384472"/>
                <a:gd name="csX66" fmla="*/ 285793 w 560324"/>
                <a:gd name="csY66" fmla="*/ 230823 h 384472"/>
                <a:gd name="csX67" fmla="*/ 285793 w 560324"/>
                <a:gd name="csY67" fmla="*/ 228838 h 384472"/>
                <a:gd name="csX68" fmla="*/ 296026 w 560324"/>
                <a:gd name="csY68" fmla="*/ 211772 h 384472"/>
                <a:gd name="csX69" fmla="*/ 297057 w 560324"/>
                <a:gd name="csY69" fmla="*/ 210741 h 384472"/>
                <a:gd name="csX70" fmla="*/ 299040 w 560324"/>
                <a:gd name="csY70" fmla="*/ 208836 h 384472"/>
                <a:gd name="csX71" fmla="*/ 301816 w 560324"/>
                <a:gd name="csY71" fmla="*/ 204629 h 384472"/>
                <a:gd name="csX72" fmla="*/ 301896 w 560324"/>
                <a:gd name="csY72" fmla="*/ 202168 h 384472"/>
                <a:gd name="csX73" fmla="*/ 299675 w 560324"/>
                <a:gd name="csY73" fmla="*/ 191135 h 384472"/>
                <a:gd name="csX74" fmla="*/ 299119 w 560324"/>
                <a:gd name="csY74" fmla="*/ 188119 h 384472"/>
                <a:gd name="csX75" fmla="*/ 298802 w 560324"/>
                <a:gd name="csY75" fmla="*/ 186214 h 384472"/>
                <a:gd name="csX76" fmla="*/ 298802 w 560324"/>
                <a:gd name="csY76" fmla="*/ 186214 h 384472"/>
                <a:gd name="csX77" fmla="*/ 298564 w 560324"/>
                <a:gd name="csY77" fmla="*/ 183356 h 384472"/>
                <a:gd name="csX78" fmla="*/ 298564 w 560324"/>
                <a:gd name="csY78" fmla="*/ 182642 h 384472"/>
                <a:gd name="csX79" fmla="*/ 298564 w 560324"/>
                <a:gd name="csY79" fmla="*/ 181848 h 384472"/>
                <a:gd name="csX80" fmla="*/ 298723 w 560324"/>
                <a:gd name="csY80" fmla="*/ 180896 h 384472"/>
                <a:gd name="csX81" fmla="*/ 299595 w 560324"/>
                <a:gd name="csY81" fmla="*/ 178673 h 384472"/>
                <a:gd name="csX82" fmla="*/ 302133 w 560324"/>
                <a:gd name="csY82" fmla="*/ 172006 h 384472"/>
                <a:gd name="csX83" fmla="*/ 301102 w 560324"/>
                <a:gd name="csY83" fmla="*/ 169069 h 384472"/>
                <a:gd name="csX84" fmla="*/ 298802 w 560324"/>
                <a:gd name="csY84" fmla="*/ 166132 h 384472"/>
                <a:gd name="csX85" fmla="*/ 298802 w 560324"/>
                <a:gd name="csY85" fmla="*/ 166132 h 384472"/>
                <a:gd name="csX86" fmla="*/ 297692 w 560324"/>
                <a:gd name="csY86" fmla="*/ 164941 h 384472"/>
                <a:gd name="csX87" fmla="*/ 297136 w 560324"/>
                <a:gd name="csY87" fmla="*/ 164386 h 384472"/>
                <a:gd name="csX88" fmla="*/ 293408 w 560324"/>
                <a:gd name="csY88" fmla="*/ 161211 h 384472"/>
                <a:gd name="csX89" fmla="*/ 290870 w 560324"/>
                <a:gd name="csY89" fmla="*/ 159544 h 384472"/>
                <a:gd name="csX90" fmla="*/ 279844 w 560324"/>
                <a:gd name="csY90" fmla="*/ 155099 h 384472"/>
                <a:gd name="csX91" fmla="*/ 258586 w 560324"/>
                <a:gd name="csY91" fmla="*/ 140414 h 384472"/>
                <a:gd name="csX92" fmla="*/ 252717 w 560324"/>
                <a:gd name="csY92" fmla="*/ 140414 h 384472"/>
                <a:gd name="csX93" fmla="*/ 252241 w 560324"/>
                <a:gd name="csY93" fmla="*/ 140176 h 384472"/>
                <a:gd name="csX94" fmla="*/ 251686 w 560324"/>
                <a:gd name="csY94" fmla="*/ 139779 h 384472"/>
                <a:gd name="csX95" fmla="*/ 251368 w 560324"/>
                <a:gd name="csY95" fmla="*/ 139541 h 384472"/>
                <a:gd name="csX96" fmla="*/ 250892 w 560324"/>
                <a:gd name="csY96" fmla="*/ 139144 h 384472"/>
                <a:gd name="csX97" fmla="*/ 250654 w 560324"/>
                <a:gd name="csY97" fmla="*/ 138986 h 384472"/>
                <a:gd name="csX98" fmla="*/ 248512 w 560324"/>
                <a:gd name="csY98" fmla="*/ 137001 h 384472"/>
                <a:gd name="csX99" fmla="*/ 247561 w 560324"/>
                <a:gd name="csY99" fmla="*/ 136049 h 384472"/>
                <a:gd name="csX100" fmla="*/ 245816 w 560324"/>
                <a:gd name="csY100" fmla="*/ 134461 h 384472"/>
                <a:gd name="csX101" fmla="*/ 245816 w 560324"/>
                <a:gd name="csY101" fmla="*/ 134461 h 384472"/>
                <a:gd name="csX102" fmla="*/ 244943 w 560324"/>
                <a:gd name="csY102" fmla="*/ 133429 h 384472"/>
                <a:gd name="csX103" fmla="*/ 244943 w 560324"/>
                <a:gd name="csY103" fmla="*/ 133429 h 384472"/>
                <a:gd name="csX104" fmla="*/ 243039 w 560324"/>
                <a:gd name="csY104" fmla="*/ 129461 h 384472"/>
                <a:gd name="csX105" fmla="*/ 242405 w 560324"/>
                <a:gd name="csY105" fmla="*/ 126524 h 384472"/>
                <a:gd name="csX106" fmla="*/ 242246 w 560324"/>
                <a:gd name="csY106" fmla="*/ 125254 h 384472"/>
                <a:gd name="csX107" fmla="*/ 241770 w 560324"/>
                <a:gd name="csY107" fmla="*/ 122714 h 384472"/>
                <a:gd name="csX108" fmla="*/ 241770 w 560324"/>
                <a:gd name="csY108" fmla="*/ 122714 h 384472"/>
                <a:gd name="csX109" fmla="*/ 240977 w 560324"/>
                <a:gd name="csY109" fmla="*/ 119539 h 384472"/>
                <a:gd name="csX110" fmla="*/ 240660 w 560324"/>
                <a:gd name="csY110" fmla="*/ 118666 h 384472"/>
                <a:gd name="csX111" fmla="*/ 239946 w 560324"/>
                <a:gd name="csY111" fmla="*/ 116919 h 384472"/>
                <a:gd name="csX112" fmla="*/ 239946 w 560324"/>
                <a:gd name="csY112" fmla="*/ 116919 h 384472"/>
                <a:gd name="csX113" fmla="*/ 239073 w 560324"/>
                <a:gd name="csY113" fmla="*/ 115253 h 384472"/>
                <a:gd name="csX114" fmla="*/ 239073 w 560324"/>
                <a:gd name="csY114" fmla="*/ 115253 h 384472"/>
                <a:gd name="csX115" fmla="*/ 237328 w 560324"/>
                <a:gd name="csY115" fmla="*/ 113030 h 384472"/>
                <a:gd name="csX116" fmla="*/ 236535 w 560324"/>
                <a:gd name="csY116" fmla="*/ 112316 h 384472"/>
                <a:gd name="csX117" fmla="*/ 236535 w 560324"/>
                <a:gd name="csY117" fmla="*/ 112316 h 384472"/>
                <a:gd name="csX118" fmla="*/ 233759 w 560324"/>
                <a:gd name="csY118" fmla="*/ 110490 h 384472"/>
                <a:gd name="csX119" fmla="*/ 233759 w 560324"/>
                <a:gd name="csY119" fmla="*/ 110490 h 384472"/>
                <a:gd name="csX120" fmla="*/ 231459 w 560324"/>
                <a:gd name="csY120" fmla="*/ 109617 h 384472"/>
                <a:gd name="csX121" fmla="*/ 219005 w 560324"/>
                <a:gd name="csY121" fmla="*/ 110331 h 384472"/>
                <a:gd name="csX122" fmla="*/ 218132 w 560324"/>
                <a:gd name="csY122" fmla="*/ 110569 h 384472"/>
                <a:gd name="csX123" fmla="*/ 217022 w 560324"/>
                <a:gd name="csY123" fmla="*/ 110728 h 384472"/>
                <a:gd name="csX124" fmla="*/ 215436 w 560324"/>
                <a:gd name="csY124" fmla="*/ 110728 h 384472"/>
                <a:gd name="csX125" fmla="*/ 215436 w 560324"/>
                <a:gd name="csY125" fmla="*/ 110728 h 384472"/>
                <a:gd name="csX126" fmla="*/ 214405 w 560324"/>
                <a:gd name="csY126" fmla="*/ 110331 h 384472"/>
                <a:gd name="csX127" fmla="*/ 214405 w 560324"/>
                <a:gd name="csY127" fmla="*/ 110331 h 384472"/>
                <a:gd name="csX128" fmla="*/ 214008 w 560324"/>
                <a:gd name="csY128" fmla="*/ 109934 h 384472"/>
                <a:gd name="csX129" fmla="*/ 211787 w 560324"/>
                <a:gd name="csY129" fmla="*/ 105172 h 384472"/>
                <a:gd name="csX130" fmla="*/ 211232 w 560324"/>
                <a:gd name="csY130" fmla="*/ 104299 h 384472"/>
                <a:gd name="csX131" fmla="*/ 210042 w 560324"/>
                <a:gd name="csY131" fmla="*/ 102552 h 384472"/>
                <a:gd name="csX132" fmla="*/ 207821 w 560324"/>
                <a:gd name="csY132" fmla="*/ 100012 h 384472"/>
                <a:gd name="csX133" fmla="*/ 207028 w 560324"/>
                <a:gd name="csY133" fmla="*/ 99219 h 384472"/>
                <a:gd name="csX134" fmla="*/ 202427 w 560324"/>
                <a:gd name="csY134" fmla="*/ 96044 h 384472"/>
                <a:gd name="csX135" fmla="*/ 198540 w 560324"/>
                <a:gd name="csY135" fmla="*/ 94774 h 384472"/>
                <a:gd name="csX136" fmla="*/ 198461 w 560324"/>
                <a:gd name="csY136" fmla="*/ 94774 h 384472"/>
                <a:gd name="csX137" fmla="*/ 186087 w 560324"/>
                <a:gd name="csY137" fmla="*/ 91361 h 384472"/>
                <a:gd name="csX138" fmla="*/ 185452 w 560324"/>
                <a:gd name="csY138" fmla="*/ 91043 h 384472"/>
                <a:gd name="csX139" fmla="*/ 185056 w 560324"/>
                <a:gd name="csY139" fmla="*/ 90805 h 384472"/>
                <a:gd name="csX140" fmla="*/ 184818 w 560324"/>
                <a:gd name="csY140" fmla="*/ 90646 h 384472"/>
                <a:gd name="csX141" fmla="*/ 174427 w 560324"/>
                <a:gd name="csY141" fmla="*/ 83741 h 384472"/>
                <a:gd name="csX142" fmla="*/ 161577 w 560324"/>
                <a:gd name="csY142" fmla="*/ 81597 h 384472"/>
                <a:gd name="csX143" fmla="*/ 148013 w 560324"/>
                <a:gd name="csY143" fmla="*/ 83185 h 384472"/>
                <a:gd name="csX144" fmla="*/ 142619 w 560324"/>
                <a:gd name="csY144" fmla="*/ 85963 h 384472"/>
                <a:gd name="csX145" fmla="*/ 140874 w 560324"/>
                <a:gd name="csY145" fmla="*/ 86201 h 384472"/>
                <a:gd name="csX146" fmla="*/ 138257 w 560324"/>
                <a:gd name="csY146" fmla="*/ 86360 h 384472"/>
                <a:gd name="csX147" fmla="*/ 136036 w 560324"/>
                <a:gd name="csY147" fmla="*/ 86360 h 384472"/>
                <a:gd name="csX148" fmla="*/ 131038 w 560324"/>
                <a:gd name="csY148" fmla="*/ 85963 h 384472"/>
                <a:gd name="csX149" fmla="*/ 129135 w 560324"/>
                <a:gd name="csY149" fmla="*/ 85804 h 384472"/>
                <a:gd name="csX150" fmla="*/ 125486 w 560324"/>
                <a:gd name="csY150" fmla="*/ 85407 h 384472"/>
                <a:gd name="csX151" fmla="*/ 119378 w 560324"/>
                <a:gd name="csY151" fmla="*/ 84614 h 384472"/>
                <a:gd name="csX152" fmla="*/ 118030 w 560324"/>
                <a:gd name="csY152" fmla="*/ 84455 h 384472"/>
                <a:gd name="csX153" fmla="*/ 115968 w 560324"/>
                <a:gd name="csY153" fmla="*/ 84217 h 384472"/>
                <a:gd name="csX154" fmla="*/ 114222 w 560324"/>
                <a:gd name="csY154" fmla="*/ 84058 h 384472"/>
                <a:gd name="csX155" fmla="*/ 112795 w 560324"/>
                <a:gd name="csY155" fmla="*/ 83979 h 384472"/>
                <a:gd name="csX156" fmla="*/ 77655 w 560324"/>
                <a:gd name="csY156" fmla="*/ 94456 h 384472"/>
                <a:gd name="csX157" fmla="*/ 62822 w 560324"/>
                <a:gd name="csY157" fmla="*/ 104537 h 384472"/>
                <a:gd name="csX158" fmla="*/ 54573 w 560324"/>
                <a:gd name="csY158" fmla="*/ 119777 h 384472"/>
                <a:gd name="csX159" fmla="*/ 28476 w 560324"/>
                <a:gd name="csY159" fmla="*/ 131128 h 384472"/>
                <a:gd name="csX160" fmla="*/ 24431 w 560324"/>
                <a:gd name="csY160" fmla="*/ 147717 h 384472"/>
                <a:gd name="csX161" fmla="*/ 14358 w 560324"/>
                <a:gd name="csY161" fmla="*/ 159623 h 384472"/>
                <a:gd name="csX162" fmla="*/ 9201 w 560324"/>
                <a:gd name="csY162" fmla="*/ 163274 h 384472"/>
                <a:gd name="csX163" fmla="*/ 6267 w 560324"/>
                <a:gd name="csY163" fmla="*/ 142716 h 384472"/>
                <a:gd name="csX164" fmla="*/ 3332 w 560324"/>
                <a:gd name="csY164" fmla="*/ 115491 h 384472"/>
                <a:gd name="csX165" fmla="*/ 1190 w 560324"/>
                <a:gd name="csY165" fmla="*/ 89773 h 384472"/>
                <a:gd name="csX166" fmla="*/ 0 w 560324"/>
                <a:gd name="csY166" fmla="*/ 77549 h 384472"/>
                <a:gd name="csX167" fmla="*/ 399381 w 560324"/>
                <a:gd name="csY167" fmla="*/ 5477 h 384472"/>
                <a:gd name="csX168" fmla="*/ 429364 w 560324"/>
                <a:gd name="csY168" fmla="*/ 0 h 384472"/>
                <a:gd name="csX169" fmla="*/ 463155 w 560324"/>
                <a:gd name="csY169" fmla="*/ 152876 h 384472"/>
                <a:gd name="csX170" fmla="*/ 540096 w 560324"/>
                <a:gd name="csY170" fmla="*/ 129778 h 384472"/>
                <a:gd name="csX171" fmla="*/ 558182 w 560324"/>
                <a:gd name="csY171" fmla="*/ 188039 h 3844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Lst>
              <a:rect l="l" t="t" r="r" b="b"/>
              <a:pathLst>
                <a:path w="560324" h="384472">
                  <a:moveTo>
                    <a:pt x="557626" y="188119"/>
                  </a:moveTo>
                  <a:cubicBezTo>
                    <a:pt x="555326" y="192961"/>
                    <a:pt x="554374" y="193913"/>
                    <a:pt x="554136" y="199311"/>
                  </a:cubicBezTo>
                  <a:cubicBezTo>
                    <a:pt x="553977" y="202962"/>
                    <a:pt x="554374" y="207407"/>
                    <a:pt x="547949" y="206534"/>
                  </a:cubicBezTo>
                  <a:cubicBezTo>
                    <a:pt x="547632" y="205264"/>
                    <a:pt x="546759" y="204946"/>
                    <a:pt x="546204" y="203835"/>
                  </a:cubicBezTo>
                  <a:cubicBezTo>
                    <a:pt x="543110" y="204946"/>
                    <a:pt x="542872" y="208201"/>
                    <a:pt x="541920" y="210979"/>
                  </a:cubicBezTo>
                  <a:cubicBezTo>
                    <a:pt x="540731" y="214313"/>
                    <a:pt x="540889" y="214709"/>
                    <a:pt x="538668" y="217646"/>
                  </a:cubicBezTo>
                  <a:cubicBezTo>
                    <a:pt x="536765" y="220107"/>
                    <a:pt x="534782" y="222091"/>
                    <a:pt x="533037" y="224949"/>
                  </a:cubicBezTo>
                  <a:cubicBezTo>
                    <a:pt x="531450" y="227568"/>
                    <a:pt x="531133" y="230267"/>
                    <a:pt x="527484" y="230029"/>
                  </a:cubicBezTo>
                  <a:cubicBezTo>
                    <a:pt x="525580" y="226298"/>
                    <a:pt x="528595" y="221218"/>
                    <a:pt x="524470" y="219075"/>
                  </a:cubicBezTo>
                  <a:cubicBezTo>
                    <a:pt x="518442" y="215979"/>
                    <a:pt x="515189" y="224155"/>
                    <a:pt x="514952" y="228521"/>
                  </a:cubicBezTo>
                  <a:cubicBezTo>
                    <a:pt x="514713" y="234156"/>
                    <a:pt x="517014" y="236061"/>
                    <a:pt x="521377" y="239474"/>
                  </a:cubicBezTo>
                  <a:cubicBezTo>
                    <a:pt x="524470" y="241935"/>
                    <a:pt x="526850" y="246697"/>
                    <a:pt x="530102" y="248364"/>
                  </a:cubicBezTo>
                  <a:cubicBezTo>
                    <a:pt x="533512" y="244316"/>
                    <a:pt x="532005" y="237649"/>
                    <a:pt x="535416" y="234236"/>
                  </a:cubicBezTo>
                  <a:cubicBezTo>
                    <a:pt x="540096" y="229473"/>
                    <a:pt x="543428" y="234553"/>
                    <a:pt x="544379" y="239236"/>
                  </a:cubicBezTo>
                  <a:cubicBezTo>
                    <a:pt x="546362" y="249476"/>
                    <a:pt x="535734" y="252809"/>
                    <a:pt x="530102" y="259556"/>
                  </a:cubicBezTo>
                  <a:cubicBezTo>
                    <a:pt x="521218" y="270113"/>
                    <a:pt x="529150" y="276701"/>
                    <a:pt x="525660" y="288052"/>
                  </a:cubicBezTo>
                  <a:cubicBezTo>
                    <a:pt x="523201" y="296148"/>
                    <a:pt x="514872" y="304403"/>
                    <a:pt x="507733" y="306784"/>
                  </a:cubicBezTo>
                  <a:cubicBezTo>
                    <a:pt x="492187" y="311944"/>
                    <a:pt x="513048" y="321945"/>
                    <a:pt x="511144" y="330597"/>
                  </a:cubicBezTo>
                  <a:cubicBezTo>
                    <a:pt x="502736" y="325596"/>
                    <a:pt x="495438" y="330756"/>
                    <a:pt x="497739" y="340439"/>
                  </a:cubicBezTo>
                  <a:cubicBezTo>
                    <a:pt x="498770" y="344964"/>
                    <a:pt x="502181" y="348694"/>
                    <a:pt x="502895" y="353377"/>
                  </a:cubicBezTo>
                  <a:cubicBezTo>
                    <a:pt x="503609" y="358061"/>
                    <a:pt x="501626" y="362347"/>
                    <a:pt x="500119" y="366713"/>
                  </a:cubicBezTo>
                  <a:cubicBezTo>
                    <a:pt x="497739" y="373221"/>
                    <a:pt x="495042" y="386318"/>
                    <a:pt x="485444" y="384254"/>
                  </a:cubicBezTo>
                  <a:cubicBezTo>
                    <a:pt x="474656" y="381952"/>
                    <a:pt x="480447" y="368618"/>
                    <a:pt x="480288" y="361553"/>
                  </a:cubicBezTo>
                  <a:cubicBezTo>
                    <a:pt x="480050" y="353060"/>
                    <a:pt x="473388" y="345202"/>
                    <a:pt x="470532" y="337264"/>
                  </a:cubicBezTo>
                  <a:cubicBezTo>
                    <a:pt x="475925" y="340360"/>
                    <a:pt x="478067" y="335994"/>
                    <a:pt x="475846" y="331946"/>
                  </a:cubicBezTo>
                  <a:cubicBezTo>
                    <a:pt x="473942" y="328295"/>
                    <a:pt x="469263" y="328216"/>
                    <a:pt x="472594" y="323533"/>
                  </a:cubicBezTo>
                  <a:cubicBezTo>
                    <a:pt x="475925" y="318929"/>
                    <a:pt x="478861" y="322659"/>
                    <a:pt x="476957" y="315595"/>
                  </a:cubicBezTo>
                  <a:cubicBezTo>
                    <a:pt x="476005" y="311944"/>
                    <a:pt x="471959" y="308451"/>
                    <a:pt x="472356" y="304562"/>
                  </a:cubicBezTo>
                  <a:cubicBezTo>
                    <a:pt x="472991" y="298212"/>
                    <a:pt x="479019" y="303054"/>
                    <a:pt x="478702" y="297021"/>
                  </a:cubicBezTo>
                  <a:cubicBezTo>
                    <a:pt x="478464" y="291783"/>
                    <a:pt x="471325" y="292021"/>
                    <a:pt x="479257" y="288925"/>
                  </a:cubicBezTo>
                  <a:cubicBezTo>
                    <a:pt x="480844" y="288290"/>
                    <a:pt x="482192" y="290116"/>
                    <a:pt x="484254" y="288687"/>
                  </a:cubicBezTo>
                  <a:cubicBezTo>
                    <a:pt x="485999" y="287496"/>
                    <a:pt x="484968" y="284480"/>
                    <a:pt x="486475" y="283210"/>
                  </a:cubicBezTo>
                  <a:cubicBezTo>
                    <a:pt x="487823" y="282099"/>
                    <a:pt x="490759" y="283369"/>
                    <a:pt x="492504" y="282178"/>
                  </a:cubicBezTo>
                  <a:cubicBezTo>
                    <a:pt x="494566" y="280749"/>
                    <a:pt x="494090" y="278447"/>
                    <a:pt x="495597" y="277098"/>
                  </a:cubicBezTo>
                  <a:cubicBezTo>
                    <a:pt x="498136" y="274796"/>
                    <a:pt x="507654" y="273447"/>
                    <a:pt x="504957" y="268129"/>
                  </a:cubicBezTo>
                  <a:cubicBezTo>
                    <a:pt x="502339" y="262969"/>
                    <a:pt x="493297" y="268605"/>
                    <a:pt x="489410" y="268287"/>
                  </a:cubicBezTo>
                  <a:cubicBezTo>
                    <a:pt x="488776" y="265430"/>
                    <a:pt x="490441" y="263049"/>
                    <a:pt x="490679" y="260429"/>
                  </a:cubicBezTo>
                  <a:cubicBezTo>
                    <a:pt x="487506" y="260033"/>
                    <a:pt x="482827" y="261302"/>
                    <a:pt x="481874" y="264636"/>
                  </a:cubicBezTo>
                  <a:cubicBezTo>
                    <a:pt x="480685" y="264954"/>
                    <a:pt x="478226" y="264954"/>
                    <a:pt x="476957" y="264636"/>
                  </a:cubicBezTo>
                  <a:cubicBezTo>
                    <a:pt x="477115" y="261779"/>
                    <a:pt x="475212" y="260747"/>
                    <a:pt x="474815" y="258207"/>
                  </a:cubicBezTo>
                  <a:cubicBezTo>
                    <a:pt x="474498" y="255984"/>
                    <a:pt x="475767" y="252968"/>
                    <a:pt x="475449" y="251142"/>
                  </a:cubicBezTo>
                  <a:cubicBezTo>
                    <a:pt x="474498" y="246459"/>
                    <a:pt x="470373" y="244554"/>
                    <a:pt x="465931" y="244792"/>
                  </a:cubicBezTo>
                  <a:cubicBezTo>
                    <a:pt x="464900" y="239633"/>
                    <a:pt x="468866" y="235506"/>
                    <a:pt x="467914" y="230346"/>
                  </a:cubicBezTo>
                  <a:cubicBezTo>
                    <a:pt x="465058" y="229870"/>
                    <a:pt x="462838" y="230981"/>
                    <a:pt x="460061" y="230823"/>
                  </a:cubicBezTo>
                  <a:cubicBezTo>
                    <a:pt x="458316" y="224234"/>
                    <a:pt x="464583" y="225346"/>
                    <a:pt x="465931" y="220583"/>
                  </a:cubicBezTo>
                  <a:cubicBezTo>
                    <a:pt x="466883" y="217170"/>
                    <a:pt x="462917" y="209947"/>
                    <a:pt x="462600" y="206375"/>
                  </a:cubicBezTo>
                  <a:cubicBezTo>
                    <a:pt x="462044" y="200739"/>
                    <a:pt x="462600" y="200263"/>
                    <a:pt x="455857" y="197961"/>
                  </a:cubicBezTo>
                  <a:cubicBezTo>
                    <a:pt x="431347" y="189786"/>
                    <a:pt x="453002" y="225028"/>
                    <a:pt x="428968" y="216694"/>
                  </a:cubicBezTo>
                  <a:cubicBezTo>
                    <a:pt x="421115" y="213995"/>
                    <a:pt x="420084" y="208518"/>
                    <a:pt x="417387" y="201851"/>
                  </a:cubicBezTo>
                  <a:cubicBezTo>
                    <a:pt x="415245" y="196453"/>
                    <a:pt x="415483" y="192326"/>
                    <a:pt x="411200" y="187801"/>
                  </a:cubicBezTo>
                  <a:cubicBezTo>
                    <a:pt x="408027" y="184388"/>
                    <a:pt x="402236" y="184229"/>
                    <a:pt x="399540" y="180022"/>
                  </a:cubicBezTo>
                  <a:cubicBezTo>
                    <a:pt x="396129" y="174863"/>
                    <a:pt x="397636" y="167481"/>
                    <a:pt x="396684" y="161766"/>
                  </a:cubicBezTo>
                  <a:cubicBezTo>
                    <a:pt x="395177" y="152162"/>
                    <a:pt x="390973" y="134938"/>
                    <a:pt x="379868" y="132001"/>
                  </a:cubicBezTo>
                  <a:cubicBezTo>
                    <a:pt x="361624" y="127159"/>
                    <a:pt x="357420" y="149542"/>
                    <a:pt x="363845" y="161290"/>
                  </a:cubicBezTo>
                  <a:cubicBezTo>
                    <a:pt x="374950" y="181451"/>
                    <a:pt x="384310" y="202803"/>
                    <a:pt x="395415" y="223361"/>
                  </a:cubicBezTo>
                  <a:cubicBezTo>
                    <a:pt x="400967" y="233521"/>
                    <a:pt x="407234" y="244792"/>
                    <a:pt x="389386" y="246459"/>
                  </a:cubicBezTo>
                  <a:cubicBezTo>
                    <a:pt x="371143" y="248206"/>
                    <a:pt x="376298" y="227647"/>
                    <a:pt x="363211" y="223282"/>
                  </a:cubicBezTo>
                  <a:cubicBezTo>
                    <a:pt x="355358" y="220583"/>
                    <a:pt x="352740" y="228917"/>
                    <a:pt x="346395" y="230426"/>
                  </a:cubicBezTo>
                  <a:cubicBezTo>
                    <a:pt x="338859" y="232251"/>
                    <a:pt x="340525" y="229076"/>
                    <a:pt x="333941" y="227330"/>
                  </a:cubicBezTo>
                  <a:cubicBezTo>
                    <a:pt x="322916" y="224393"/>
                    <a:pt x="312287" y="232331"/>
                    <a:pt x="301419" y="225981"/>
                  </a:cubicBezTo>
                  <a:cubicBezTo>
                    <a:pt x="300309" y="229949"/>
                    <a:pt x="300943" y="234077"/>
                    <a:pt x="302768" y="237887"/>
                  </a:cubicBezTo>
                  <a:cubicBezTo>
                    <a:pt x="300547" y="237411"/>
                    <a:pt x="298564" y="237411"/>
                    <a:pt x="296105" y="237411"/>
                  </a:cubicBezTo>
                  <a:cubicBezTo>
                    <a:pt x="293170" y="237411"/>
                    <a:pt x="289998" y="236776"/>
                    <a:pt x="287935" y="234950"/>
                  </a:cubicBezTo>
                  <a:cubicBezTo>
                    <a:pt x="287697" y="234712"/>
                    <a:pt x="287380" y="234394"/>
                    <a:pt x="287142" y="234077"/>
                  </a:cubicBezTo>
                  <a:lnTo>
                    <a:pt x="287142" y="234077"/>
                  </a:lnTo>
                  <a:cubicBezTo>
                    <a:pt x="287142" y="234077"/>
                    <a:pt x="286825" y="233601"/>
                    <a:pt x="286666" y="233362"/>
                  </a:cubicBezTo>
                  <a:cubicBezTo>
                    <a:pt x="286269" y="232648"/>
                    <a:pt x="286032" y="231775"/>
                    <a:pt x="285793" y="230823"/>
                  </a:cubicBezTo>
                  <a:cubicBezTo>
                    <a:pt x="285714" y="230188"/>
                    <a:pt x="285793" y="229552"/>
                    <a:pt x="285793" y="228838"/>
                  </a:cubicBezTo>
                  <a:cubicBezTo>
                    <a:pt x="286586" y="222964"/>
                    <a:pt x="292774" y="215027"/>
                    <a:pt x="296026" y="211772"/>
                  </a:cubicBezTo>
                  <a:cubicBezTo>
                    <a:pt x="296343" y="211455"/>
                    <a:pt x="296740" y="211137"/>
                    <a:pt x="297057" y="210741"/>
                  </a:cubicBezTo>
                  <a:cubicBezTo>
                    <a:pt x="297771" y="210106"/>
                    <a:pt x="298485" y="209471"/>
                    <a:pt x="299040" y="208836"/>
                  </a:cubicBezTo>
                  <a:cubicBezTo>
                    <a:pt x="300389" y="207566"/>
                    <a:pt x="301419" y="206296"/>
                    <a:pt x="301816" y="204629"/>
                  </a:cubicBezTo>
                  <a:cubicBezTo>
                    <a:pt x="301975" y="203914"/>
                    <a:pt x="302054" y="203041"/>
                    <a:pt x="301896" y="202168"/>
                  </a:cubicBezTo>
                  <a:lnTo>
                    <a:pt x="299675" y="191135"/>
                  </a:lnTo>
                  <a:cubicBezTo>
                    <a:pt x="299516" y="190103"/>
                    <a:pt x="299278" y="189151"/>
                    <a:pt x="299119" y="188119"/>
                  </a:cubicBezTo>
                  <a:cubicBezTo>
                    <a:pt x="299040" y="187484"/>
                    <a:pt x="298882" y="186849"/>
                    <a:pt x="298802" y="186214"/>
                  </a:cubicBezTo>
                  <a:lnTo>
                    <a:pt x="298802" y="186214"/>
                  </a:lnTo>
                  <a:cubicBezTo>
                    <a:pt x="298643" y="185182"/>
                    <a:pt x="298564" y="184309"/>
                    <a:pt x="298564" y="183356"/>
                  </a:cubicBezTo>
                  <a:cubicBezTo>
                    <a:pt x="298564" y="183118"/>
                    <a:pt x="298564" y="182880"/>
                    <a:pt x="298564" y="182642"/>
                  </a:cubicBezTo>
                  <a:cubicBezTo>
                    <a:pt x="298564" y="182324"/>
                    <a:pt x="298564" y="182086"/>
                    <a:pt x="298564" y="181848"/>
                  </a:cubicBezTo>
                  <a:cubicBezTo>
                    <a:pt x="298564" y="181531"/>
                    <a:pt x="298643" y="181213"/>
                    <a:pt x="298723" y="180896"/>
                  </a:cubicBezTo>
                  <a:cubicBezTo>
                    <a:pt x="298882" y="180102"/>
                    <a:pt x="299199" y="179387"/>
                    <a:pt x="299595" y="178673"/>
                  </a:cubicBezTo>
                  <a:cubicBezTo>
                    <a:pt x="301261" y="175974"/>
                    <a:pt x="302451" y="174466"/>
                    <a:pt x="302133" y="172006"/>
                  </a:cubicBezTo>
                  <a:cubicBezTo>
                    <a:pt x="301975" y="171132"/>
                    <a:pt x="301658" y="170180"/>
                    <a:pt x="301102" y="169069"/>
                  </a:cubicBezTo>
                  <a:cubicBezTo>
                    <a:pt x="300547" y="168116"/>
                    <a:pt x="299754" y="167084"/>
                    <a:pt x="298802" y="166132"/>
                  </a:cubicBezTo>
                  <a:lnTo>
                    <a:pt x="298802" y="166132"/>
                  </a:lnTo>
                  <a:cubicBezTo>
                    <a:pt x="298406" y="165735"/>
                    <a:pt x="298088" y="165259"/>
                    <a:pt x="297692" y="164941"/>
                  </a:cubicBezTo>
                  <a:cubicBezTo>
                    <a:pt x="297533" y="164703"/>
                    <a:pt x="297295" y="164544"/>
                    <a:pt x="297136" y="164386"/>
                  </a:cubicBezTo>
                  <a:cubicBezTo>
                    <a:pt x="295867" y="163195"/>
                    <a:pt x="294598" y="162084"/>
                    <a:pt x="293408" y="161211"/>
                  </a:cubicBezTo>
                  <a:cubicBezTo>
                    <a:pt x="292457" y="160496"/>
                    <a:pt x="291584" y="159941"/>
                    <a:pt x="290870" y="159544"/>
                  </a:cubicBezTo>
                  <a:cubicBezTo>
                    <a:pt x="287221" y="158115"/>
                    <a:pt x="283572" y="157321"/>
                    <a:pt x="279844" y="155099"/>
                  </a:cubicBezTo>
                  <a:cubicBezTo>
                    <a:pt x="273975" y="150733"/>
                    <a:pt x="266598" y="141129"/>
                    <a:pt x="258586" y="140414"/>
                  </a:cubicBezTo>
                  <a:cubicBezTo>
                    <a:pt x="257079" y="140414"/>
                    <a:pt x="254937" y="141129"/>
                    <a:pt x="252717" y="140414"/>
                  </a:cubicBezTo>
                  <a:cubicBezTo>
                    <a:pt x="252558" y="140414"/>
                    <a:pt x="252399" y="140256"/>
                    <a:pt x="252241" y="140176"/>
                  </a:cubicBezTo>
                  <a:cubicBezTo>
                    <a:pt x="252082" y="140097"/>
                    <a:pt x="251844" y="139938"/>
                    <a:pt x="251686" y="139779"/>
                  </a:cubicBezTo>
                  <a:cubicBezTo>
                    <a:pt x="251606" y="139700"/>
                    <a:pt x="251447" y="139621"/>
                    <a:pt x="251368" y="139541"/>
                  </a:cubicBezTo>
                  <a:cubicBezTo>
                    <a:pt x="251210" y="139382"/>
                    <a:pt x="251051" y="139303"/>
                    <a:pt x="250892" y="139144"/>
                  </a:cubicBezTo>
                  <a:cubicBezTo>
                    <a:pt x="250892" y="139144"/>
                    <a:pt x="250734" y="138986"/>
                    <a:pt x="250654" y="138986"/>
                  </a:cubicBezTo>
                  <a:cubicBezTo>
                    <a:pt x="249940" y="138351"/>
                    <a:pt x="249227" y="137636"/>
                    <a:pt x="248512" y="137001"/>
                  </a:cubicBezTo>
                  <a:cubicBezTo>
                    <a:pt x="248195" y="136684"/>
                    <a:pt x="247878" y="136366"/>
                    <a:pt x="247561" y="136049"/>
                  </a:cubicBezTo>
                  <a:cubicBezTo>
                    <a:pt x="246847" y="135493"/>
                    <a:pt x="246292" y="135017"/>
                    <a:pt x="245816" y="134461"/>
                  </a:cubicBezTo>
                  <a:lnTo>
                    <a:pt x="245816" y="134461"/>
                  </a:lnTo>
                  <a:cubicBezTo>
                    <a:pt x="245816" y="134461"/>
                    <a:pt x="245181" y="133747"/>
                    <a:pt x="244943" y="133429"/>
                  </a:cubicBezTo>
                  <a:lnTo>
                    <a:pt x="244943" y="133429"/>
                  </a:lnTo>
                  <a:cubicBezTo>
                    <a:pt x="243991" y="132239"/>
                    <a:pt x="243515" y="130969"/>
                    <a:pt x="243039" y="129461"/>
                  </a:cubicBezTo>
                  <a:cubicBezTo>
                    <a:pt x="242802" y="128587"/>
                    <a:pt x="242643" y="127635"/>
                    <a:pt x="242405" y="126524"/>
                  </a:cubicBezTo>
                  <a:cubicBezTo>
                    <a:pt x="242405" y="126127"/>
                    <a:pt x="242326" y="125651"/>
                    <a:pt x="242246" y="125254"/>
                  </a:cubicBezTo>
                  <a:cubicBezTo>
                    <a:pt x="242088" y="124381"/>
                    <a:pt x="242008" y="123587"/>
                    <a:pt x="241770" y="122714"/>
                  </a:cubicBezTo>
                  <a:lnTo>
                    <a:pt x="241770" y="122714"/>
                  </a:lnTo>
                  <a:cubicBezTo>
                    <a:pt x="241532" y="121602"/>
                    <a:pt x="241295" y="120571"/>
                    <a:pt x="240977" y="119539"/>
                  </a:cubicBezTo>
                  <a:cubicBezTo>
                    <a:pt x="240898" y="119221"/>
                    <a:pt x="240739" y="118983"/>
                    <a:pt x="240660" y="118666"/>
                  </a:cubicBezTo>
                  <a:cubicBezTo>
                    <a:pt x="240422" y="118110"/>
                    <a:pt x="240184" y="117475"/>
                    <a:pt x="239946" y="116919"/>
                  </a:cubicBezTo>
                  <a:lnTo>
                    <a:pt x="239946" y="116919"/>
                  </a:lnTo>
                  <a:cubicBezTo>
                    <a:pt x="239708" y="116364"/>
                    <a:pt x="239391" y="115808"/>
                    <a:pt x="239073" y="115253"/>
                  </a:cubicBezTo>
                  <a:lnTo>
                    <a:pt x="239073" y="115253"/>
                  </a:lnTo>
                  <a:cubicBezTo>
                    <a:pt x="238597" y="114459"/>
                    <a:pt x="237963" y="113744"/>
                    <a:pt x="237328" y="113030"/>
                  </a:cubicBezTo>
                  <a:cubicBezTo>
                    <a:pt x="237090" y="112712"/>
                    <a:pt x="236853" y="112474"/>
                    <a:pt x="236535" y="112316"/>
                  </a:cubicBezTo>
                  <a:cubicBezTo>
                    <a:pt x="236535" y="112316"/>
                    <a:pt x="236535" y="112316"/>
                    <a:pt x="236535" y="112316"/>
                  </a:cubicBezTo>
                  <a:cubicBezTo>
                    <a:pt x="235742" y="111601"/>
                    <a:pt x="234790" y="110966"/>
                    <a:pt x="233759" y="110490"/>
                  </a:cubicBezTo>
                  <a:cubicBezTo>
                    <a:pt x="233759" y="110490"/>
                    <a:pt x="233759" y="110490"/>
                    <a:pt x="233759" y="110490"/>
                  </a:cubicBezTo>
                  <a:cubicBezTo>
                    <a:pt x="233045" y="110173"/>
                    <a:pt x="232331" y="109855"/>
                    <a:pt x="231459" y="109617"/>
                  </a:cubicBezTo>
                  <a:cubicBezTo>
                    <a:pt x="227096" y="108109"/>
                    <a:pt x="223368" y="109617"/>
                    <a:pt x="219005" y="110331"/>
                  </a:cubicBezTo>
                  <a:cubicBezTo>
                    <a:pt x="218688" y="110411"/>
                    <a:pt x="218371" y="110490"/>
                    <a:pt x="218132" y="110569"/>
                  </a:cubicBezTo>
                  <a:cubicBezTo>
                    <a:pt x="217736" y="110649"/>
                    <a:pt x="217339" y="110728"/>
                    <a:pt x="217022" y="110728"/>
                  </a:cubicBezTo>
                  <a:cubicBezTo>
                    <a:pt x="216388" y="110728"/>
                    <a:pt x="215832" y="110728"/>
                    <a:pt x="215436" y="110728"/>
                  </a:cubicBezTo>
                  <a:lnTo>
                    <a:pt x="215436" y="110728"/>
                  </a:lnTo>
                  <a:cubicBezTo>
                    <a:pt x="214960" y="110728"/>
                    <a:pt x="214643" y="110490"/>
                    <a:pt x="214405" y="110331"/>
                  </a:cubicBezTo>
                  <a:lnTo>
                    <a:pt x="214405" y="110331"/>
                  </a:lnTo>
                  <a:cubicBezTo>
                    <a:pt x="214405" y="110331"/>
                    <a:pt x="214087" y="110093"/>
                    <a:pt x="214008" y="109934"/>
                  </a:cubicBezTo>
                  <a:cubicBezTo>
                    <a:pt x="213215" y="108982"/>
                    <a:pt x="212818" y="107394"/>
                    <a:pt x="211787" y="105172"/>
                  </a:cubicBezTo>
                  <a:cubicBezTo>
                    <a:pt x="211629" y="104854"/>
                    <a:pt x="211470" y="104616"/>
                    <a:pt x="211232" y="104299"/>
                  </a:cubicBezTo>
                  <a:cubicBezTo>
                    <a:pt x="210914" y="103743"/>
                    <a:pt x="210439" y="103108"/>
                    <a:pt x="210042" y="102552"/>
                  </a:cubicBezTo>
                  <a:cubicBezTo>
                    <a:pt x="209328" y="101679"/>
                    <a:pt x="208614" y="100806"/>
                    <a:pt x="207821" y="100012"/>
                  </a:cubicBezTo>
                  <a:cubicBezTo>
                    <a:pt x="207583" y="99695"/>
                    <a:pt x="207266" y="99457"/>
                    <a:pt x="207028" y="99219"/>
                  </a:cubicBezTo>
                  <a:cubicBezTo>
                    <a:pt x="205600" y="97949"/>
                    <a:pt x="204014" y="96837"/>
                    <a:pt x="202427" y="96044"/>
                  </a:cubicBezTo>
                  <a:cubicBezTo>
                    <a:pt x="201158" y="95409"/>
                    <a:pt x="199809" y="94932"/>
                    <a:pt x="198540" y="94774"/>
                  </a:cubicBezTo>
                  <a:cubicBezTo>
                    <a:pt x="198540" y="94774"/>
                    <a:pt x="198540" y="94774"/>
                    <a:pt x="198461" y="94774"/>
                  </a:cubicBezTo>
                  <a:cubicBezTo>
                    <a:pt x="195288" y="94377"/>
                    <a:pt x="189260" y="93028"/>
                    <a:pt x="186087" y="91361"/>
                  </a:cubicBezTo>
                  <a:cubicBezTo>
                    <a:pt x="185849" y="91281"/>
                    <a:pt x="185690" y="91122"/>
                    <a:pt x="185452" y="91043"/>
                  </a:cubicBezTo>
                  <a:cubicBezTo>
                    <a:pt x="185373" y="91043"/>
                    <a:pt x="185215" y="90884"/>
                    <a:pt x="185056" y="90805"/>
                  </a:cubicBezTo>
                  <a:cubicBezTo>
                    <a:pt x="184976" y="90805"/>
                    <a:pt x="184897" y="90726"/>
                    <a:pt x="184818" y="90646"/>
                  </a:cubicBezTo>
                  <a:cubicBezTo>
                    <a:pt x="181249" y="88424"/>
                    <a:pt x="178551" y="85487"/>
                    <a:pt x="174427" y="83741"/>
                  </a:cubicBezTo>
                  <a:cubicBezTo>
                    <a:pt x="170143" y="81915"/>
                    <a:pt x="166495" y="81597"/>
                    <a:pt x="161577" y="81597"/>
                  </a:cubicBezTo>
                  <a:cubicBezTo>
                    <a:pt x="156976" y="81597"/>
                    <a:pt x="152138" y="81915"/>
                    <a:pt x="148013" y="83185"/>
                  </a:cubicBezTo>
                  <a:cubicBezTo>
                    <a:pt x="145951" y="83820"/>
                    <a:pt x="144126" y="84772"/>
                    <a:pt x="142619" y="85963"/>
                  </a:cubicBezTo>
                  <a:cubicBezTo>
                    <a:pt x="141985" y="86042"/>
                    <a:pt x="141429" y="86122"/>
                    <a:pt x="140874" y="86201"/>
                  </a:cubicBezTo>
                  <a:cubicBezTo>
                    <a:pt x="140002" y="86281"/>
                    <a:pt x="139129" y="86360"/>
                    <a:pt x="138257" y="86360"/>
                  </a:cubicBezTo>
                  <a:cubicBezTo>
                    <a:pt x="137543" y="86360"/>
                    <a:pt x="136750" y="86360"/>
                    <a:pt x="136036" y="86360"/>
                  </a:cubicBezTo>
                  <a:cubicBezTo>
                    <a:pt x="134370" y="86281"/>
                    <a:pt x="132704" y="86122"/>
                    <a:pt x="131038" y="85963"/>
                  </a:cubicBezTo>
                  <a:cubicBezTo>
                    <a:pt x="130404" y="85963"/>
                    <a:pt x="129769" y="85884"/>
                    <a:pt x="129135" y="85804"/>
                  </a:cubicBezTo>
                  <a:cubicBezTo>
                    <a:pt x="127866" y="85646"/>
                    <a:pt x="126676" y="85487"/>
                    <a:pt x="125486" y="85407"/>
                  </a:cubicBezTo>
                  <a:cubicBezTo>
                    <a:pt x="123344" y="85169"/>
                    <a:pt x="121203" y="84852"/>
                    <a:pt x="119378" y="84614"/>
                  </a:cubicBezTo>
                  <a:cubicBezTo>
                    <a:pt x="118902" y="84614"/>
                    <a:pt x="118505" y="84455"/>
                    <a:pt x="118030" y="84455"/>
                  </a:cubicBezTo>
                  <a:cubicBezTo>
                    <a:pt x="117395" y="84376"/>
                    <a:pt x="116681" y="84296"/>
                    <a:pt x="115968" y="84217"/>
                  </a:cubicBezTo>
                  <a:cubicBezTo>
                    <a:pt x="115333" y="84137"/>
                    <a:pt x="114778" y="84058"/>
                    <a:pt x="114222" y="84058"/>
                  </a:cubicBezTo>
                  <a:cubicBezTo>
                    <a:pt x="113667" y="84058"/>
                    <a:pt x="113191" y="83979"/>
                    <a:pt x="112795" y="83979"/>
                  </a:cubicBezTo>
                  <a:cubicBezTo>
                    <a:pt x="99151" y="83344"/>
                    <a:pt x="88443" y="87471"/>
                    <a:pt x="77655" y="94456"/>
                  </a:cubicBezTo>
                  <a:cubicBezTo>
                    <a:pt x="72579" y="97790"/>
                    <a:pt x="67106" y="100092"/>
                    <a:pt x="62822" y="104537"/>
                  </a:cubicBezTo>
                  <a:cubicBezTo>
                    <a:pt x="58063" y="109538"/>
                    <a:pt x="57825" y="114300"/>
                    <a:pt x="54573" y="119777"/>
                  </a:cubicBezTo>
                  <a:cubicBezTo>
                    <a:pt x="48069" y="130810"/>
                    <a:pt x="35615" y="119301"/>
                    <a:pt x="28476" y="131128"/>
                  </a:cubicBezTo>
                  <a:cubicBezTo>
                    <a:pt x="25621" y="135890"/>
                    <a:pt x="26652" y="142478"/>
                    <a:pt x="24431" y="147717"/>
                  </a:cubicBezTo>
                  <a:cubicBezTo>
                    <a:pt x="21893" y="153670"/>
                    <a:pt x="18561" y="155416"/>
                    <a:pt x="14358" y="159623"/>
                  </a:cubicBezTo>
                  <a:cubicBezTo>
                    <a:pt x="14358" y="161846"/>
                    <a:pt x="10709" y="162560"/>
                    <a:pt x="9201" y="163274"/>
                  </a:cubicBezTo>
                  <a:cubicBezTo>
                    <a:pt x="9201" y="156686"/>
                    <a:pt x="6980" y="149304"/>
                    <a:pt x="6267" y="142716"/>
                  </a:cubicBezTo>
                  <a:cubicBezTo>
                    <a:pt x="4760" y="133906"/>
                    <a:pt x="4045" y="125095"/>
                    <a:pt x="3332" y="115491"/>
                  </a:cubicBezTo>
                  <a:cubicBezTo>
                    <a:pt x="2618" y="106680"/>
                    <a:pt x="1904" y="97869"/>
                    <a:pt x="1190" y="89773"/>
                  </a:cubicBezTo>
                  <a:cubicBezTo>
                    <a:pt x="555" y="85487"/>
                    <a:pt x="476" y="81677"/>
                    <a:pt x="0" y="77549"/>
                  </a:cubicBezTo>
                  <a:lnTo>
                    <a:pt x="399381" y="5477"/>
                  </a:lnTo>
                  <a:lnTo>
                    <a:pt x="429364" y="0"/>
                  </a:lnTo>
                  <a:lnTo>
                    <a:pt x="463155" y="152876"/>
                  </a:lnTo>
                  <a:lnTo>
                    <a:pt x="540096" y="129778"/>
                  </a:lnTo>
                  <a:cubicBezTo>
                    <a:pt x="546204" y="146447"/>
                    <a:pt x="566986" y="169466"/>
                    <a:pt x="558182" y="188039"/>
                  </a:cubicBezTo>
                  <a:close/>
                </a:path>
              </a:pathLst>
            </a:custGeom>
            <a:solidFill>
              <a:srgbClr val="B3B3B3"/>
            </a:solidFill>
            <a:ln w="6350" cap="flat">
              <a:solidFill>
                <a:srgbClr val="FFFFFF"/>
              </a:solidFill>
              <a:prstDash val="solid"/>
              <a:miter/>
            </a:ln>
          </p:spPr>
          <p:txBody>
            <a:bodyPr/>
            <a:lstStyle/>
            <a:p>
              <a:endParaRPr lang="en-US"/>
            </a:p>
          </p:txBody>
        </p:sp>
        <p:sp>
          <p:nvSpPr>
            <p:cNvPr id="1364" name="Freeform 1363">
              <a:extLst>
                <a:ext uri="{FF2B5EF4-FFF2-40B4-BE49-F238E27FC236}">
                  <a16:creationId xmlns:a16="http://schemas.microsoft.com/office/drawing/2014/main" id="{9F5F8CE9-EE6E-E09E-9DEE-6E6514A221A7}"/>
                </a:ext>
              </a:extLst>
            </p:cNvPr>
            <p:cNvSpPr/>
            <p:nvPr/>
          </p:nvSpPr>
          <p:spPr>
            <a:xfrm>
              <a:off x="5997467" y="635466"/>
              <a:ext cx="2220" cy="35"/>
            </a:xfrm>
            <a:custGeom>
              <a:avLst/>
              <a:gdLst>
                <a:gd name="csX0" fmla="*/ 2221 w 2220"/>
                <a:gd name="csY0" fmla="*/ 0 h 35"/>
                <a:gd name="csX1" fmla="*/ 2221 w 2220"/>
                <a:gd name="csY1" fmla="*/ 0 h 35"/>
                <a:gd name="csX2" fmla="*/ 0 w 2220"/>
                <a:gd name="csY2" fmla="*/ 0 h 35"/>
                <a:gd name="csX3" fmla="*/ 2221 w 2220"/>
                <a:gd name="csY3" fmla="*/ 0 h 35"/>
              </a:gdLst>
              <a:ahLst/>
              <a:cxnLst>
                <a:cxn ang="0">
                  <a:pos x="csX0" y="csY0"/>
                </a:cxn>
                <a:cxn ang="0">
                  <a:pos x="csX1" y="csY1"/>
                </a:cxn>
                <a:cxn ang="0">
                  <a:pos x="csX2" y="csY2"/>
                </a:cxn>
                <a:cxn ang="0">
                  <a:pos x="csX3" y="csY3"/>
                </a:cxn>
              </a:cxnLst>
              <a:rect l="l" t="t" r="r" b="b"/>
              <a:pathLst>
                <a:path w="2220" h="35">
                  <a:moveTo>
                    <a:pt x="2221" y="0"/>
                  </a:moveTo>
                  <a:lnTo>
                    <a:pt x="2221" y="0"/>
                  </a:lnTo>
                  <a:cubicBezTo>
                    <a:pt x="1507" y="79"/>
                    <a:pt x="793" y="0"/>
                    <a:pt x="0" y="0"/>
                  </a:cubicBezTo>
                  <a:cubicBezTo>
                    <a:pt x="714" y="0"/>
                    <a:pt x="1507" y="0"/>
                    <a:pt x="2221" y="0"/>
                  </a:cubicBezTo>
                  <a:close/>
                </a:path>
              </a:pathLst>
            </a:custGeom>
            <a:solidFill>
              <a:srgbClr val="B3B3B3"/>
            </a:solidFill>
            <a:ln w="6350" cap="flat">
              <a:solidFill>
                <a:srgbClr val="FFFFFF"/>
              </a:solidFill>
              <a:prstDash val="solid"/>
              <a:miter/>
            </a:ln>
          </p:spPr>
          <p:txBody>
            <a:bodyPr/>
            <a:lstStyle/>
            <a:p>
              <a:endParaRPr lang="en-US"/>
            </a:p>
          </p:txBody>
        </p:sp>
        <p:sp>
          <p:nvSpPr>
            <p:cNvPr id="1365" name="Freeform 1364">
              <a:extLst>
                <a:ext uri="{FF2B5EF4-FFF2-40B4-BE49-F238E27FC236}">
                  <a16:creationId xmlns:a16="http://schemas.microsoft.com/office/drawing/2014/main" id="{9737194F-2BB3-2E9E-204F-F6D7876D605B}"/>
                </a:ext>
              </a:extLst>
            </p:cNvPr>
            <p:cNvSpPr/>
            <p:nvPr/>
          </p:nvSpPr>
          <p:spPr>
            <a:xfrm>
              <a:off x="6059971" y="643959"/>
              <a:ext cx="3966" cy="1270"/>
            </a:xfrm>
            <a:custGeom>
              <a:avLst/>
              <a:gdLst>
                <a:gd name="csX0" fmla="*/ 3966 w 3966"/>
                <a:gd name="csY0" fmla="*/ 1191 h 1270"/>
                <a:gd name="csX1" fmla="*/ 0 w 3966"/>
                <a:gd name="csY1" fmla="*/ 0 h 1270"/>
                <a:gd name="csX2" fmla="*/ 0 w 3966"/>
                <a:gd name="csY2" fmla="*/ 0 h 1270"/>
                <a:gd name="csX3" fmla="*/ 79 w 3966"/>
                <a:gd name="csY3" fmla="*/ 0 h 1270"/>
                <a:gd name="csX4" fmla="*/ 3966 w 3966"/>
                <a:gd name="csY4" fmla="*/ 1270 h 1270"/>
              </a:gdLst>
              <a:ahLst/>
              <a:cxnLst>
                <a:cxn ang="0">
                  <a:pos x="csX0" y="csY0"/>
                </a:cxn>
                <a:cxn ang="0">
                  <a:pos x="csX1" y="csY1"/>
                </a:cxn>
                <a:cxn ang="0">
                  <a:pos x="csX2" y="csY2"/>
                </a:cxn>
                <a:cxn ang="0">
                  <a:pos x="csX3" y="csY3"/>
                </a:cxn>
                <a:cxn ang="0">
                  <a:pos x="csX4" y="csY4"/>
                </a:cxn>
              </a:cxnLst>
              <a:rect l="l" t="t" r="r" b="b"/>
              <a:pathLst>
                <a:path w="3966" h="1270">
                  <a:moveTo>
                    <a:pt x="3966" y="1191"/>
                  </a:moveTo>
                  <a:cubicBezTo>
                    <a:pt x="2697" y="556"/>
                    <a:pt x="1348" y="79"/>
                    <a:pt x="0" y="0"/>
                  </a:cubicBezTo>
                  <a:cubicBezTo>
                    <a:pt x="0" y="0"/>
                    <a:pt x="0" y="0"/>
                    <a:pt x="0" y="0"/>
                  </a:cubicBezTo>
                  <a:cubicBezTo>
                    <a:pt x="0" y="0"/>
                    <a:pt x="0" y="0"/>
                    <a:pt x="79" y="0"/>
                  </a:cubicBezTo>
                  <a:cubicBezTo>
                    <a:pt x="1348" y="159"/>
                    <a:pt x="2697" y="556"/>
                    <a:pt x="3966" y="1270"/>
                  </a:cubicBezTo>
                  <a:close/>
                </a:path>
              </a:pathLst>
            </a:custGeom>
            <a:solidFill>
              <a:srgbClr val="B3B3B3"/>
            </a:solidFill>
            <a:ln w="6350" cap="flat">
              <a:solidFill>
                <a:srgbClr val="FFFFFF"/>
              </a:solidFill>
              <a:prstDash val="solid"/>
              <a:miter/>
            </a:ln>
          </p:spPr>
          <p:txBody>
            <a:bodyPr/>
            <a:lstStyle/>
            <a:p>
              <a:endParaRPr lang="en-US"/>
            </a:p>
          </p:txBody>
        </p:sp>
        <p:sp>
          <p:nvSpPr>
            <p:cNvPr id="1366" name="Freeform 1365">
              <a:extLst>
                <a:ext uri="{FF2B5EF4-FFF2-40B4-BE49-F238E27FC236}">
                  <a16:creationId xmlns:a16="http://schemas.microsoft.com/office/drawing/2014/main" id="{6261E8E1-3669-EAC2-E586-D88D87EBF39B}"/>
                </a:ext>
              </a:extLst>
            </p:cNvPr>
            <p:cNvSpPr/>
            <p:nvPr/>
          </p:nvSpPr>
          <p:spPr>
            <a:xfrm>
              <a:off x="6075994" y="659358"/>
              <a:ext cx="1031" cy="396"/>
            </a:xfrm>
            <a:custGeom>
              <a:avLst/>
              <a:gdLst>
                <a:gd name="csX0" fmla="*/ 1031 w 1031"/>
                <a:gd name="csY0" fmla="*/ 397 h 396"/>
                <a:gd name="csX1" fmla="*/ 0 w 1031"/>
                <a:gd name="csY1" fmla="*/ 0 h 396"/>
                <a:gd name="csX2" fmla="*/ 1031 w 1031"/>
                <a:gd name="csY2" fmla="*/ 397 h 396"/>
              </a:gdLst>
              <a:ahLst/>
              <a:cxnLst>
                <a:cxn ang="0">
                  <a:pos x="csX0" y="csY0"/>
                </a:cxn>
                <a:cxn ang="0">
                  <a:pos x="csX1" y="csY1"/>
                </a:cxn>
                <a:cxn ang="0">
                  <a:pos x="csX2" y="csY2"/>
                </a:cxn>
              </a:cxnLst>
              <a:rect l="l" t="t" r="r" b="b"/>
              <a:pathLst>
                <a:path w="1031" h="396">
                  <a:moveTo>
                    <a:pt x="1031" y="397"/>
                  </a:moveTo>
                  <a:cubicBezTo>
                    <a:pt x="555" y="397"/>
                    <a:pt x="238" y="159"/>
                    <a:pt x="0" y="0"/>
                  </a:cubicBezTo>
                  <a:cubicBezTo>
                    <a:pt x="318" y="238"/>
                    <a:pt x="635" y="318"/>
                    <a:pt x="1031" y="397"/>
                  </a:cubicBezTo>
                  <a:close/>
                </a:path>
              </a:pathLst>
            </a:custGeom>
            <a:solidFill>
              <a:srgbClr val="B3B3B3"/>
            </a:solidFill>
            <a:ln w="6350" cap="flat">
              <a:solidFill>
                <a:srgbClr val="FFFFFF"/>
              </a:solidFill>
              <a:prstDash val="solid"/>
              <a:miter/>
            </a:ln>
          </p:spPr>
          <p:txBody>
            <a:bodyPr/>
            <a:lstStyle/>
            <a:p>
              <a:endParaRPr lang="en-US"/>
            </a:p>
          </p:txBody>
        </p:sp>
        <p:sp>
          <p:nvSpPr>
            <p:cNvPr id="1367" name="Freeform 1366">
              <a:extLst>
                <a:ext uri="{FF2B5EF4-FFF2-40B4-BE49-F238E27FC236}">
                  <a16:creationId xmlns:a16="http://schemas.microsoft.com/office/drawing/2014/main" id="{480B31C4-50C8-62D2-8F45-7804CC8A4B2F}"/>
                </a:ext>
              </a:extLst>
            </p:cNvPr>
            <p:cNvSpPr/>
            <p:nvPr/>
          </p:nvSpPr>
          <p:spPr>
            <a:xfrm>
              <a:off x="6077105" y="659755"/>
              <a:ext cx="1586" cy="59"/>
            </a:xfrm>
            <a:custGeom>
              <a:avLst/>
              <a:gdLst>
                <a:gd name="csX0" fmla="*/ 1587 w 1586"/>
                <a:gd name="csY0" fmla="*/ 0 h 59"/>
                <a:gd name="csX1" fmla="*/ 0 w 1586"/>
                <a:gd name="csY1" fmla="*/ 0 h 59"/>
                <a:gd name="csX2" fmla="*/ 1587 w 1586"/>
                <a:gd name="csY2" fmla="*/ 0 h 59"/>
              </a:gdLst>
              <a:ahLst/>
              <a:cxnLst>
                <a:cxn ang="0">
                  <a:pos x="csX0" y="csY0"/>
                </a:cxn>
                <a:cxn ang="0">
                  <a:pos x="csX1" y="csY1"/>
                </a:cxn>
                <a:cxn ang="0">
                  <a:pos x="csX2" y="csY2"/>
                </a:cxn>
              </a:cxnLst>
              <a:rect l="l" t="t" r="r" b="b"/>
              <a:pathLst>
                <a:path w="1586" h="59">
                  <a:moveTo>
                    <a:pt x="1587" y="0"/>
                  </a:moveTo>
                  <a:cubicBezTo>
                    <a:pt x="952" y="79"/>
                    <a:pt x="397" y="79"/>
                    <a:pt x="0" y="0"/>
                  </a:cubicBezTo>
                  <a:cubicBezTo>
                    <a:pt x="397" y="0"/>
                    <a:pt x="952" y="0"/>
                    <a:pt x="1587" y="0"/>
                  </a:cubicBezTo>
                  <a:close/>
                </a:path>
              </a:pathLst>
            </a:custGeom>
            <a:solidFill>
              <a:srgbClr val="B3B3B3"/>
            </a:solidFill>
            <a:ln w="6350" cap="flat">
              <a:solidFill>
                <a:srgbClr val="FFFFFF"/>
              </a:solidFill>
              <a:prstDash val="solid"/>
              <a:miter/>
            </a:ln>
          </p:spPr>
          <p:txBody>
            <a:bodyPr/>
            <a:lstStyle/>
            <a:p>
              <a:endParaRPr lang="en-US"/>
            </a:p>
          </p:txBody>
        </p:sp>
        <p:sp>
          <p:nvSpPr>
            <p:cNvPr id="1368" name="Freeform 1367">
              <a:extLst>
                <a:ext uri="{FF2B5EF4-FFF2-40B4-BE49-F238E27FC236}">
                  <a16:creationId xmlns:a16="http://schemas.microsoft.com/office/drawing/2014/main" id="{97911264-385C-DEE6-0475-31514B454083}"/>
                </a:ext>
              </a:extLst>
            </p:cNvPr>
            <p:cNvSpPr/>
            <p:nvPr/>
          </p:nvSpPr>
          <p:spPr>
            <a:xfrm>
              <a:off x="6079802" y="657918"/>
              <a:ext cx="15625" cy="1598"/>
            </a:xfrm>
            <a:custGeom>
              <a:avLst/>
              <a:gdLst>
                <a:gd name="csX0" fmla="*/ 15626 w 15625"/>
                <a:gd name="csY0" fmla="*/ 1599 h 1598"/>
                <a:gd name="csX1" fmla="*/ 13326 w 15625"/>
                <a:gd name="csY1" fmla="*/ 726 h 1598"/>
                <a:gd name="csX2" fmla="*/ 872 w 15625"/>
                <a:gd name="csY2" fmla="*/ 1440 h 1598"/>
                <a:gd name="csX3" fmla="*/ 0 w 15625"/>
                <a:gd name="csY3" fmla="*/ 1599 h 1598"/>
                <a:gd name="csX4" fmla="*/ 872 w 15625"/>
                <a:gd name="csY4" fmla="*/ 1361 h 1598"/>
                <a:gd name="csX5" fmla="*/ 13326 w 15625"/>
                <a:gd name="csY5" fmla="*/ 646 h 1598"/>
                <a:gd name="csX6" fmla="*/ 15626 w 15625"/>
                <a:gd name="csY6" fmla="*/ 1520 h 15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625" h="1598">
                  <a:moveTo>
                    <a:pt x="15626" y="1599"/>
                  </a:moveTo>
                  <a:cubicBezTo>
                    <a:pt x="14912" y="1282"/>
                    <a:pt x="14119" y="964"/>
                    <a:pt x="13326" y="726"/>
                  </a:cubicBezTo>
                  <a:cubicBezTo>
                    <a:pt x="8963" y="-782"/>
                    <a:pt x="5235" y="726"/>
                    <a:pt x="872" y="1440"/>
                  </a:cubicBezTo>
                  <a:cubicBezTo>
                    <a:pt x="555" y="1520"/>
                    <a:pt x="238" y="1599"/>
                    <a:pt x="0" y="1599"/>
                  </a:cubicBezTo>
                  <a:cubicBezTo>
                    <a:pt x="238" y="1599"/>
                    <a:pt x="555" y="1440"/>
                    <a:pt x="872" y="1361"/>
                  </a:cubicBezTo>
                  <a:cubicBezTo>
                    <a:pt x="5314" y="646"/>
                    <a:pt x="8963" y="-862"/>
                    <a:pt x="13326" y="646"/>
                  </a:cubicBezTo>
                  <a:cubicBezTo>
                    <a:pt x="14119" y="885"/>
                    <a:pt x="14912" y="1123"/>
                    <a:pt x="15626" y="1520"/>
                  </a:cubicBezTo>
                  <a:close/>
                </a:path>
              </a:pathLst>
            </a:custGeom>
            <a:solidFill>
              <a:srgbClr val="B3B3B3"/>
            </a:solidFill>
            <a:ln w="6350" cap="flat">
              <a:solidFill>
                <a:srgbClr val="FFFFFF"/>
              </a:solidFill>
              <a:prstDash val="solid"/>
              <a:miter/>
            </a:ln>
          </p:spPr>
          <p:txBody>
            <a:bodyPr/>
            <a:lstStyle/>
            <a:p>
              <a:endParaRPr lang="en-US"/>
            </a:p>
          </p:txBody>
        </p:sp>
        <p:sp>
          <p:nvSpPr>
            <p:cNvPr id="1369" name="Freeform 1368">
              <a:extLst>
                <a:ext uri="{FF2B5EF4-FFF2-40B4-BE49-F238E27FC236}">
                  <a16:creationId xmlns:a16="http://schemas.microsoft.com/office/drawing/2014/main" id="{B59294FC-C751-3111-364A-23B23F3377E2}"/>
                </a:ext>
              </a:extLst>
            </p:cNvPr>
            <p:cNvSpPr/>
            <p:nvPr/>
          </p:nvSpPr>
          <p:spPr>
            <a:xfrm>
              <a:off x="6095428" y="659517"/>
              <a:ext cx="2776" cy="1825"/>
            </a:xfrm>
            <a:custGeom>
              <a:avLst/>
              <a:gdLst>
                <a:gd name="csX0" fmla="*/ 2777 w 2776"/>
                <a:gd name="csY0" fmla="*/ 1826 h 1825"/>
                <a:gd name="csX1" fmla="*/ 0 w 2776"/>
                <a:gd name="csY1" fmla="*/ 0 h 1825"/>
                <a:gd name="csX2" fmla="*/ 2777 w 2776"/>
                <a:gd name="csY2" fmla="*/ 1826 h 1825"/>
              </a:gdLst>
              <a:ahLst/>
              <a:cxnLst>
                <a:cxn ang="0">
                  <a:pos x="csX0" y="csY0"/>
                </a:cxn>
                <a:cxn ang="0">
                  <a:pos x="csX1" y="csY1"/>
                </a:cxn>
                <a:cxn ang="0">
                  <a:pos x="csX2" y="csY2"/>
                </a:cxn>
              </a:cxnLst>
              <a:rect l="l" t="t" r="r" b="b"/>
              <a:pathLst>
                <a:path w="2776" h="1825">
                  <a:moveTo>
                    <a:pt x="2777" y="1826"/>
                  </a:moveTo>
                  <a:cubicBezTo>
                    <a:pt x="1904" y="1111"/>
                    <a:pt x="1031" y="476"/>
                    <a:pt x="0" y="0"/>
                  </a:cubicBezTo>
                  <a:cubicBezTo>
                    <a:pt x="1031" y="476"/>
                    <a:pt x="1983" y="1111"/>
                    <a:pt x="2777" y="1826"/>
                  </a:cubicBezTo>
                  <a:close/>
                </a:path>
              </a:pathLst>
            </a:custGeom>
            <a:solidFill>
              <a:srgbClr val="B3B3B3"/>
            </a:solidFill>
            <a:ln w="6350" cap="flat">
              <a:solidFill>
                <a:srgbClr val="FFFFFF"/>
              </a:solidFill>
              <a:prstDash val="solid"/>
              <a:miter/>
            </a:ln>
          </p:spPr>
          <p:txBody>
            <a:bodyPr/>
            <a:lstStyle/>
            <a:p>
              <a:endParaRPr lang="en-US"/>
            </a:p>
          </p:txBody>
        </p:sp>
        <p:sp>
          <p:nvSpPr>
            <p:cNvPr id="1370" name="Freeform 1369">
              <a:extLst>
                <a:ext uri="{FF2B5EF4-FFF2-40B4-BE49-F238E27FC236}">
                  <a16:creationId xmlns:a16="http://schemas.microsoft.com/office/drawing/2014/main" id="{6A1AB386-0595-6637-5476-1F3986114D77}"/>
                </a:ext>
              </a:extLst>
            </p:cNvPr>
            <p:cNvSpPr/>
            <p:nvPr/>
          </p:nvSpPr>
          <p:spPr>
            <a:xfrm>
              <a:off x="6098997" y="662056"/>
              <a:ext cx="1745" cy="2222"/>
            </a:xfrm>
            <a:custGeom>
              <a:avLst/>
              <a:gdLst>
                <a:gd name="csX0" fmla="*/ 1745 w 1745"/>
                <a:gd name="csY0" fmla="*/ 2223 h 2222"/>
                <a:gd name="csX1" fmla="*/ 0 w 1745"/>
                <a:gd name="csY1" fmla="*/ 0 h 2222"/>
                <a:gd name="csX2" fmla="*/ 1745 w 1745"/>
                <a:gd name="csY2" fmla="*/ 2223 h 2222"/>
              </a:gdLst>
              <a:ahLst/>
              <a:cxnLst>
                <a:cxn ang="0">
                  <a:pos x="csX0" y="csY0"/>
                </a:cxn>
                <a:cxn ang="0">
                  <a:pos x="csX1" y="csY1"/>
                </a:cxn>
                <a:cxn ang="0">
                  <a:pos x="csX2" y="csY2"/>
                </a:cxn>
              </a:cxnLst>
              <a:rect l="l" t="t" r="r" b="b"/>
              <a:pathLst>
                <a:path w="1745" h="2222">
                  <a:moveTo>
                    <a:pt x="1745" y="2223"/>
                  </a:moveTo>
                  <a:cubicBezTo>
                    <a:pt x="1190" y="1429"/>
                    <a:pt x="635" y="714"/>
                    <a:pt x="0" y="0"/>
                  </a:cubicBezTo>
                  <a:cubicBezTo>
                    <a:pt x="635" y="714"/>
                    <a:pt x="1269" y="1429"/>
                    <a:pt x="1745" y="2223"/>
                  </a:cubicBezTo>
                  <a:close/>
                </a:path>
              </a:pathLst>
            </a:custGeom>
            <a:solidFill>
              <a:srgbClr val="B3B3B3"/>
            </a:solidFill>
            <a:ln w="6350" cap="flat">
              <a:solidFill>
                <a:srgbClr val="FFFFFF"/>
              </a:solidFill>
              <a:prstDash val="solid"/>
              <a:miter/>
            </a:ln>
          </p:spPr>
          <p:txBody>
            <a:bodyPr/>
            <a:lstStyle/>
            <a:p>
              <a:endParaRPr lang="en-US"/>
            </a:p>
          </p:txBody>
        </p:sp>
        <p:sp>
          <p:nvSpPr>
            <p:cNvPr id="1371" name="Freeform 1370">
              <a:extLst>
                <a:ext uri="{FF2B5EF4-FFF2-40B4-BE49-F238E27FC236}">
                  <a16:creationId xmlns:a16="http://schemas.microsoft.com/office/drawing/2014/main" id="{01C6DBC9-BFEB-4F71-C098-78EDD2A929FE}"/>
                </a:ext>
              </a:extLst>
            </p:cNvPr>
            <p:cNvSpPr/>
            <p:nvPr/>
          </p:nvSpPr>
          <p:spPr>
            <a:xfrm>
              <a:off x="6104787" y="678487"/>
              <a:ext cx="1904" cy="3968"/>
            </a:xfrm>
            <a:custGeom>
              <a:avLst/>
              <a:gdLst>
                <a:gd name="csX0" fmla="*/ 1904 w 1904"/>
                <a:gd name="csY0" fmla="*/ 3969 h 3968"/>
                <a:gd name="csX1" fmla="*/ 0 w 1904"/>
                <a:gd name="csY1" fmla="*/ 0 h 3968"/>
                <a:gd name="csX2" fmla="*/ 1904 w 1904"/>
                <a:gd name="csY2" fmla="*/ 3969 h 3968"/>
              </a:gdLst>
              <a:ahLst/>
              <a:cxnLst>
                <a:cxn ang="0">
                  <a:pos x="csX0" y="csY0"/>
                </a:cxn>
                <a:cxn ang="0">
                  <a:pos x="csX1" y="csY1"/>
                </a:cxn>
                <a:cxn ang="0">
                  <a:pos x="csX2" y="csY2"/>
                </a:cxn>
              </a:cxnLst>
              <a:rect l="l" t="t" r="r" b="b"/>
              <a:pathLst>
                <a:path w="1904" h="3968">
                  <a:moveTo>
                    <a:pt x="1904" y="3969"/>
                  </a:moveTo>
                  <a:cubicBezTo>
                    <a:pt x="952" y="2778"/>
                    <a:pt x="397" y="1508"/>
                    <a:pt x="0" y="0"/>
                  </a:cubicBezTo>
                  <a:cubicBezTo>
                    <a:pt x="397" y="1508"/>
                    <a:pt x="952" y="2778"/>
                    <a:pt x="1904" y="3969"/>
                  </a:cubicBezTo>
                  <a:close/>
                </a:path>
              </a:pathLst>
            </a:custGeom>
            <a:solidFill>
              <a:srgbClr val="B3B3B3"/>
            </a:solidFill>
            <a:ln w="6350" cap="flat">
              <a:solidFill>
                <a:srgbClr val="FFFFFF"/>
              </a:solidFill>
              <a:prstDash val="solid"/>
              <a:miter/>
            </a:ln>
          </p:spPr>
          <p:txBody>
            <a:bodyPr/>
            <a:lstStyle/>
            <a:p>
              <a:endParaRPr lang="en-US"/>
            </a:p>
          </p:txBody>
        </p:sp>
        <p:sp>
          <p:nvSpPr>
            <p:cNvPr id="1372" name="Freeform 1371">
              <a:extLst>
                <a:ext uri="{FF2B5EF4-FFF2-40B4-BE49-F238E27FC236}">
                  <a16:creationId xmlns:a16="http://schemas.microsoft.com/office/drawing/2014/main" id="{74CD5CF4-1525-3CBA-4417-EE7E60C7BFAF}"/>
                </a:ext>
              </a:extLst>
            </p:cNvPr>
            <p:cNvSpPr/>
            <p:nvPr/>
          </p:nvSpPr>
          <p:spPr>
            <a:xfrm>
              <a:off x="6106692" y="682456"/>
              <a:ext cx="872" cy="1031"/>
            </a:xfrm>
            <a:custGeom>
              <a:avLst/>
              <a:gdLst>
                <a:gd name="csX0" fmla="*/ 872 w 872"/>
                <a:gd name="csY0" fmla="*/ 1032 h 1031"/>
                <a:gd name="csX1" fmla="*/ 0 w 872"/>
                <a:gd name="csY1" fmla="*/ 0 h 1031"/>
                <a:gd name="csX2" fmla="*/ 872 w 872"/>
                <a:gd name="csY2" fmla="*/ 1032 h 1031"/>
              </a:gdLst>
              <a:ahLst/>
              <a:cxnLst>
                <a:cxn ang="0">
                  <a:pos x="csX0" y="csY0"/>
                </a:cxn>
                <a:cxn ang="0">
                  <a:pos x="csX1" y="csY1"/>
                </a:cxn>
                <a:cxn ang="0">
                  <a:pos x="csX2" y="csY2"/>
                </a:cxn>
              </a:cxnLst>
              <a:rect l="l" t="t" r="r" b="b"/>
              <a:pathLst>
                <a:path w="872" h="1031">
                  <a:moveTo>
                    <a:pt x="872" y="1032"/>
                  </a:moveTo>
                  <a:cubicBezTo>
                    <a:pt x="872" y="1032"/>
                    <a:pt x="238" y="397"/>
                    <a:pt x="0" y="0"/>
                  </a:cubicBezTo>
                  <a:cubicBezTo>
                    <a:pt x="238" y="317"/>
                    <a:pt x="555" y="635"/>
                    <a:pt x="872" y="1032"/>
                  </a:cubicBezTo>
                  <a:close/>
                </a:path>
              </a:pathLst>
            </a:custGeom>
            <a:solidFill>
              <a:srgbClr val="B3B3B3"/>
            </a:solidFill>
            <a:ln w="6350" cap="flat">
              <a:solidFill>
                <a:srgbClr val="FFFFFF"/>
              </a:solidFill>
              <a:prstDash val="solid"/>
              <a:miter/>
            </a:ln>
          </p:spPr>
          <p:txBody>
            <a:bodyPr/>
            <a:lstStyle/>
            <a:p>
              <a:endParaRPr lang="en-US"/>
            </a:p>
          </p:txBody>
        </p:sp>
        <p:sp>
          <p:nvSpPr>
            <p:cNvPr id="1373" name="Freeform 1372">
              <a:extLst>
                <a:ext uri="{FF2B5EF4-FFF2-40B4-BE49-F238E27FC236}">
                  <a16:creationId xmlns:a16="http://schemas.microsoft.com/office/drawing/2014/main" id="{CBBC0089-0949-50C4-FEB1-FAE9B2296EAA}"/>
                </a:ext>
              </a:extLst>
            </p:cNvPr>
            <p:cNvSpPr/>
            <p:nvPr/>
          </p:nvSpPr>
          <p:spPr>
            <a:xfrm>
              <a:off x="6107564" y="683488"/>
              <a:ext cx="4838" cy="4524"/>
            </a:xfrm>
            <a:custGeom>
              <a:avLst/>
              <a:gdLst>
                <a:gd name="csX0" fmla="*/ 4838 w 4838"/>
                <a:gd name="csY0" fmla="*/ 4524 h 4524"/>
                <a:gd name="csX1" fmla="*/ 1745 w 4838"/>
                <a:gd name="csY1" fmla="*/ 1587 h 4524"/>
                <a:gd name="csX2" fmla="*/ 0 w 4838"/>
                <a:gd name="csY2" fmla="*/ 0 h 4524"/>
                <a:gd name="csX3" fmla="*/ 1745 w 4838"/>
                <a:gd name="csY3" fmla="*/ 1587 h 4524"/>
                <a:gd name="csX4" fmla="*/ 2697 w 4838"/>
                <a:gd name="csY4" fmla="*/ 2540 h 4524"/>
                <a:gd name="csX5" fmla="*/ 4838 w 4838"/>
                <a:gd name="csY5" fmla="*/ 4524 h 4524"/>
              </a:gdLst>
              <a:ahLst/>
              <a:cxnLst>
                <a:cxn ang="0">
                  <a:pos x="csX0" y="csY0"/>
                </a:cxn>
                <a:cxn ang="0">
                  <a:pos x="csX1" y="csY1"/>
                </a:cxn>
                <a:cxn ang="0">
                  <a:pos x="csX2" y="csY2"/>
                </a:cxn>
                <a:cxn ang="0">
                  <a:pos x="csX3" y="csY3"/>
                </a:cxn>
                <a:cxn ang="0">
                  <a:pos x="csX4" y="csY4"/>
                </a:cxn>
                <a:cxn ang="0">
                  <a:pos x="csX5" y="csY5"/>
                </a:cxn>
              </a:cxnLst>
              <a:rect l="l" t="t" r="r" b="b"/>
              <a:pathLst>
                <a:path w="4838" h="4524">
                  <a:moveTo>
                    <a:pt x="4838" y="4524"/>
                  </a:moveTo>
                  <a:cubicBezTo>
                    <a:pt x="3728" y="3651"/>
                    <a:pt x="2618" y="2461"/>
                    <a:pt x="1745" y="1587"/>
                  </a:cubicBezTo>
                  <a:cubicBezTo>
                    <a:pt x="1031" y="1032"/>
                    <a:pt x="476" y="556"/>
                    <a:pt x="0" y="0"/>
                  </a:cubicBezTo>
                  <a:cubicBezTo>
                    <a:pt x="476" y="476"/>
                    <a:pt x="1111" y="1032"/>
                    <a:pt x="1745" y="1587"/>
                  </a:cubicBezTo>
                  <a:cubicBezTo>
                    <a:pt x="2062" y="1905"/>
                    <a:pt x="2380" y="2222"/>
                    <a:pt x="2697" y="2540"/>
                  </a:cubicBezTo>
                  <a:cubicBezTo>
                    <a:pt x="3411" y="3175"/>
                    <a:pt x="4124" y="3889"/>
                    <a:pt x="4838" y="4524"/>
                  </a:cubicBezTo>
                  <a:close/>
                </a:path>
              </a:pathLst>
            </a:custGeom>
            <a:solidFill>
              <a:srgbClr val="B3B3B3"/>
            </a:solidFill>
            <a:ln w="6350" cap="flat">
              <a:solidFill>
                <a:srgbClr val="FFFFFF"/>
              </a:solidFill>
              <a:prstDash val="solid"/>
              <a:miter/>
            </a:ln>
          </p:spPr>
          <p:txBody>
            <a:bodyPr/>
            <a:lstStyle/>
            <a:p>
              <a:endParaRPr lang="en-US"/>
            </a:p>
          </p:txBody>
        </p:sp>
        <p:sp>
          <p:nvSpPr>
            <p:cNvPr id="1374" name="Freeform 1373">
              <a:extLst>
                <a:ext uri="{FF2B5EF4-FFF2-40B4-BE49-F238E27FC236}">
                  <a16:creationId xmlns:a16="http://schemas.microsoft.com/office/drawing/2014/main" id="{564B1DD3-75DD-6886-FE3C-8D84B2BEF5E6}"/>
                </a:ext>
              </a:extLst>
            </p:cNvPr>
            <p:cNvSpPr/>
            <p:nvPr/>
          </p:nvSpPr>
          <p:spPr>
            <a:xfrm>
              <a:off x="6147371" y="777865"/>
              <a:ext cx="964" cy="4524"/>
            </a:xfrm>
            <a:custGeom>
              <a:avLst/>
              <a:gdLst>
                <a:gd name="csX0" fmla="*/ 964 w 964"/>
                <a:gd name="csY0" fmla="*/ 4524 h 4524"/>
                <a:gd name="csX1" fmla="*/ 91 w 964"/>
                <a:gd name="csY1" fmla="*/ 2064 h 4524"/>
                <a:gd name="csX2" fmla="*/ 91 w 964"/>
                <a:gd name="csY2" fmla="*/ 0 h 4524"/>
                <a:gd name="csX3" fmla="*/ 91 w 964"/>
                <a:gd name="csY3" fmla="*/ 1984 h 4524"/>
                <a:gd name="csX4" fmla="*/ 964 w 964"/>
                <a:gd name="csY4" fmla="*/ 4524 h 4524"/>
              </a:gdLst>
              <a:ahLst/>
              <a:cxnLst>
                <a:cxn ang="0">
                  <a:pos x="csX0" y="csY0"/>
                </a:cxn>
                <a:cxn ang="0">
                  <a:pos x="csX1" y="csY1"/>
                </a:cxn>
                <a:cxn ang="0">
                  <a:pos x="csX2" y="csY2"/>
                </a:cxn>
                <a:cxn ang="0">
                  <a:pos x="csX3" y="csY3"/>
                </a:cxn>
                <a:cxn ang="0">
                  <a:pos x="csX4" y="csY4"/>
                </a:cxn>
              </a:cxnLst>
              <a:rect l="l" t="t" r="r" b="b"/>
              <a:pathLst>
                <a:path w="964" h="4524">
                  <a:moveTo>
                    <a:pt x="964" y="4524"/>
                  </a:moveTo>
                  <a:cubicBezTo>
                    <a:pt x="567" y="3810"/>
                    <a:pt x="250" y="3016"/>
                    <a:pt x="91" y="2064"/>
                  </a:cubicBezTo>
                  <a:cubicBezTo>
                    <a:pt x="91" y="1429"/>
                    <a:pt x="91" y="714"/>
                    <a:pt x="91" y="0"/>
                  </a:cubicBezTo>
                  <a:cubicBezTo>
                    <a:pt x="12" y="714"/>
                    <a:pt x="-67" y="1349"/>
                    <a:pt x="91" y="1984"/>
                  </a:cubicBezTo>
                  <a:cubicBezTo>
                    <a:pt x="250" y="2937"/>
                    <a:pt x="567" y="3810"/>
                    <a:pt x="964" y="4524"/>
                  </a:cubicBezTo>
                  <a:close/>
                </a:path>
              </a:pathLst>
            </a:custGeom>
            <a:solidFill>
              <a:srgbClr val="B3B3B3"/>
            </a:solidFill>
            <a:ln w="6350" cap="flat">
              <a:solidFill>
                <a:srgbClr val="FFFFFF"/>
              </a:solidFill>
              <a:prstDash val="solid"/>
              <a:miter/>
            </a:ln>
          </p:spPr>
          <p:txBody>
            <a:bodyPr/>
            <a:lstStyle/>
            <a:p>
              <a:endParaRPr lang="en-US"/>
            </a:p>
          </p:txBody>
        </p:sp>
        <p:sp>
          <p:nvSpPr>
            <p:cNvPr id="1375" name="Freeform 1374">
              <a:extLst>
                <a:ext uri="{FF2B5EF4-FFF2-40B4-BE49-F238E27FC236}">
                  <a16:creationId xmlns:a16="http://schemas.microsoft.com/office/drawing/2014/main" id="{596F75C7-73B4-B58C-AA02-6C107A26DA28}"/>
                </a:ext>
              </a:extLst>
            </p:cNvPr>
            <p:cNvSpPr/>
            <p:nvPr/>
          </p:nvSpPr>
          <p:spPr>
            <a:xfrm>
              <a:off x="6113910" y="689203"/>
              <a:ext cx="41246" cy="21034"/>
            </a:xfrm>
            <a:custGeom>
              <a:avLst/>
              <a:gdLst>
                <a:gd name="csX0" fmla="*/ 41247 w 41246"/>
                <a:gd name="csY0" fmla="*/ 21034 h 21034"/>
                <a:gd name="csX1" fmla="*/ 38709 w 41246"/>
                <a:gd name="csY1" fmla="*/ 19447 h 21034"/>
                <a:gd name="csX2" fmla="*/ 27683 w 41246"/>
                <a:gd name="csY2" fmla="*/ 15002 h 21034"/>
                <a:gd name="csX3" fmla="*/ 6346 w 41246"/>
                <a:gd name="csY3" fmla="*/ 317 h 21034"/>
                <a:gd name="csX4" fmla="*/ 476 w 41246"/>
                <a:gd name="csY4" fmla="*/ 317 h 21034"/>
                <a:gd name="csX5" fmla="*/ 0 w 41246"/>
                <a:gd name="csY5" fmla="*/ 0 h 21034"/>
                <a:gd name="csX6" fmla="*/ 476 w 41246"/>
                <a:gd name="csY6" fmla="*/ 238 h 21034"/>
                <a:gd name="csX7" fmla="*/ 6346 w 41246"/>
                <a:gd name="csY7" fmla="*/ 238 h 21034"/>
                <a:gd name="csX8" fmla="*/ 27604 w 41246"/>
                <a:gd name="csY8" fmla="*/ 14922 h 21034"/>
                <a:gd name="csX9" fmla="*/ 38629 w 41246"/>
                <a:gd name="csY9" fmla="*/ 19367 h 21034"/>
                <a:gd name="csX10" fmla="*/ 41168 w 41246"/>
                <a:gd name="csY10" fmla="*/ 21034 h 210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1246" h="21034">
                  <a:moveTo>
                    <a:pt x="41247" y="21034"/>
                  </a:moveTo>
                  <a:cubicBezTo>
                    <a:pt x="40295" y="20399"/>
                    <a:pt x="39422" y="19844"/>
                    <a:pt x="38709" y="19447"/>
                  </a:cubicBezTo>
                  <a:cubicBezTo>
                    <a:pt x="35060" y="17939"/>
                    <a:pt x="31411" y="17224"/>
                    <a:pt x="27683" y="15002"/>
                  </a:cubicBezTo>
                  <a:cubicBezTo>
                    <a:pt x="21813" y="10636"/>
                    <a:pt x="14516" y="1032"/>
                    <a:pt x="6346" y="317"/>
                  </a:cubicBezTo>
                  <a:cubicBezTo>
                    <a:pt x="4918" y="317"/>
                    <a:pt x="2697" y="1111"/>
                    <a:pt x="476" y="317"/>
                  </a:cubicBezTo>
                  <a:cubicBezTo>
                    <a:pt x="317" y="317"/>
                    <a:pt x="159" y="159"/>
                    <a:pt x="0" y="0"/>
                  </a:cubicBezTo>
                  <a:cubicBezTo>
                    <a:pt x="159" y="79"/>
                    <a:pt x="317" y="238"/>
                    <a:pt x="476" y="238"/>
                  </a:cubicBezTo>
                  <a:cubicBezTo>
                    <a:pt x="2697" y="952"/>
                    <a:pt x="4838" y="238"/>
                    <a:pt x="6346" y="238"/>
                  </a:cubicBezTo>
                  <a:cubicBezTo>
                    <a:pt x="14436" y="952"/>
                    <a:pt x="21734" y="10557"/>
                    <a:pt x="27604" y="14922"/>
                  </a:cubicBezTo>
                  <a:cubicBezTo>
                    <a:pt x="31252" y="17145"/>
                    <a:pt x="34901" y="17859"/>
                    <a:pt x="38629" y="19367"/>
                  </a:cubicBezTo>
                  <a:cubicBezTo>
                    <a:pt x="39422" y="19764"/>
                    <a:pt x="40295" y="20320"/>
                    <a:pt x="41168" y="21034"/>
                  </a:cubicBezTo>
                  <a:close/>
                </a:path>
              </a:pathLst>
            </a:custGeom>
            <a:solidFill>
              <a:srgbClr val="B3B3B3"/>
            </a:solidFill>
            <a:ln w="6350" cap="flat">
              <a:solidFill>
                <a:srgbClr val="FFFFFF"/>
              </a:solidFill>
              <a:prstDash val="solid"/>
              <a:miter/>
            </a:ln>
          </p:spPr>
          <p:txBody>
            <a:bodyPr/>
            <a:lstStyle/>
            <a:p>
              <a:endParaRPr lang="en-US"/>
            </a:p>
          </p:txBody>
        </p:sp>
        <p:sp>
          <p:nvSpPr>
            <p:cNvPr id="1376" name="Freeform 1375">
              <a:extLst>
                <a:ext uri="{FF2B5EF4-FFF2-40B4-BE49-F238E27FC236}">
                  <a16:creationId xmlns:a16="http://schemas.microsoft.com/office/drawing/2014/main" id="{E4818F31-645E-86BE-72AD-1C33FCE622CC}"/>
                </a:ext>
              </a:extLst>
            </p:cNvPr>
            <p:cNvSpPr/>
            <p:nvPr/>
          </p:nvSpPr>
          <p:spPr>
            <a:xfrm>
              <a:off x="6160709" y="715158"/>
              <a:ext cx="3331" cy="5953"/>
            </a:xfrm>
            <a:custGeom>
              <a:avLst/>
              <a:gdLst>
                <a:gd name="csX0" fmla="*/ 3252 w 3331"/>
                <a:gd name="csY0" fmla="*/ 5953 h 5953"/>
                <a:gd name="csX1" fmla="*/ 2221 w 3331"/>
                <a:gd name="csY1" fmla="*/ 3016 h 5953"/>
                <a:gd name="csX2" fmla="*/ 0 w 3331"/>
                <a:gd name="csY2" fmla="*/ 0 h 5953"/>
                <a:gd name="csX3" fmla="*/ 2300 w 3331"/>
                <a:gd name="csY3" fmla="*/ 2937 h 5953"/>
                <a:gd name="csX4" fmla="*/ 3331 w 3331"/>
                <a:gd name="csY4" fmla="*/ 5874 h 5953"/>
              </a:gdLst>
              <a:ahLst/>
              <a:cxnLst>
                <a:cxn ang="0">
                  <a:pos x="csX0" y="csY0"/>
                </a:cxn>
                <a:cxn ang="0">
                  <a:pos x="csX1" y="csY1"/>
                </a:cxn>
                <a:cxn ang="0">
                  <a:pos x="csX2" y="csY2"/>
                </a:cxn>
                <a:cxn ang="0">
                  <a:pos x="csX3" y="csY3"/>
                </a:cxn>
                <a:cxn ang="0">
                  <a:pos x="csX4" y="csY4"/>
                </a:cxn>
              </a:cxnLst>
              <a:rect l="l" t="t" r="r" b="b"/>
              <a:pathLst>
                <a:path w="3331" h="5953">
                  <a:moveTo>
                    <a:pt x="3252" y="5953"/>
                  </a:moveTo>
                  <a:cubicBezTo>
                    <a:pt x="3093" y="5159"/>
                    <a:pt x="2776" y="4207"/>
                    <a:pt x="2221" y="3016"/>
                  </a:cubicBezTo>
                  <a:cubicBezTo>
                    <a:pt x="1665" y="2064"/>
                    <a:pt x="872" y="1032"/>
                    <a:pt x="0" y="0"/>
                  </a:cubicBezTo>
                  <a:cubicBezTo>
                    <a:pt x="952" y="1032"/>
                    <a:pt x="1665" y="1984"/>
                    <a:pt x="2300" y="2937"/>
                  </a:cubicBezTo>
                  <a:cubicBezTo>
                    <a:pt x="2855" y="4128"/>
                    <a:pt x="3173" y="5001"/>
                    <a:pt x="3331" y="5874"/>
                  </a:cubicBezTo>
                  <a:close/>
                </a:path>
              </a:pathLst>
            </a:custGeom>
            <a:solidFill>
              <a:srgbClr val="B3B3B3"/>
            </a:solidFill>
            <a:ln w="6350" cap="flat">
              <a:solidFill>
                <a:srgbClr val="FFFFFF"/>
              </a:solidFill>
              <a:prstDash val="solid"/>
              <a:miter/>
            </a:ln>
          </p:spPr>
          <p:txBody>
            <a:bodyPr/>
            <a:lstStyle/>
            <a:p>
              <a:endParaRPr lang="en-US"/>
            </a:p>
          </p:txBody>
        </p:sp>
        <p:sp>
          <p:nvSpPr>
            <p:cNvPr id="1377" name="Freeform 1376">
              <a:extLst>
                <a:ext uri="{FF2B5EF4-FFF2-40B4-BE49-F238E27FC236}">
                  <a16:creationId xmlns:a16="http://schemas.microsoft.com/office/drawing/2014/main" id="{86C979BC-B9E6-2070-93AF-6F071E308FF6}"/>
                </a:ext>
              </a:extLst>
            </p:cNvPr>
            <p:cNvSpPr/>
            <p:nvPr/>
          </p:nvSpPr>
          <p:spPr>
            <a:xfrm>
              <a:off x="6160788" y="737145"/>
              <a:ext cx="2926" cy="16510"/>
            </a:xfrm>
            <a:custGeom>
              <a:avLst/>
              <a:gdLst>
                <a:gd name="csX0" fmla="*/ 2777 w 2926"/>
                <a:gd name="csY0" fmla="*/ 16510 h 16510"/>
                <a:gd name="csX1" fmla="*/ 2777 w 2926"/>
                <a:gd name="csY1" fmla="*/ 14049 h 16510"/>
                <a:gd name="csX2" fmla="*/ 555 w 2926"/>
                <a:gd name="csY2" fmla="*/ 3016 h 16510"/>
                <a:gd name="csX3" fmla="*/ 0 w 2926"/>
                <a:gd name="csY3" fmla="*/ 0 h 16510"/>
                <a:gd name="csX4" fmla="*/ 555 w 2926"/>
                <a:gd name="csY4" fmla="*/ 3016 h 16510"/>
                <a:gd name="csX5" fmla="*/ 2777 w 2926"/>
                <a:gd name="csY5" fmla="*/ 14049 h 16510"/>
                <a:gd name="csX6" fmla="*/ 2697 w 2926"/>
                <a:gd name="csY6" fmla="*/ 16510 h 165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926" h="16510">
                  <a:moveTo>
                    <a:pt x="2777" y="16510"/>
                  </a:moveTo>
                  <a:cubicBezTo>
                    <a:pt x="2935" y="15796"/>
                    <a:pt x="3014" y="15002"/>
                    <a:pt x="2777" y="14049"/>
                  </a:cubicBezTo>
                  <a:lnTo>
                    <a:pt x="555" y="3016"/>
                  </a:lnTo>
                  <a:cubicBezTo>
                    <a:pt x="397" y="1984"/>
                    <a:pt x="159" y="1032"/>
                    <a:pt x="0" y="0"/>
                  </a:cubicBezTo>
                  <a:cubicBezTo>
                    <a:pt x="159" y="952"/>
                    <a:pt x="397" y="1984"/>
                    <a:pt x="555" y="3016"/>
                  </a:cubicBezTo>
                  <a:lnTo>
                    <a:pt x="2777" y="14049"/>
                  </a:lnTo>
                  <a:cubicBezTo>
                    <a:pt x="2935" y="14923"/>
                    <a:pt x="2856" y="15796"/>
                    <a:pt x="2697" y="16510"/>
                  </a:cubicBezTo>
                  <a:close/>
                </a:path>
              </a:pathLst>
            </a:custGeom>
            <a:solidFill>
              <a:srgbClr val="B3B3B3"/>
            </a:solidFill>
            <a:ln w="6350" cap="flat">
              <a:solidFill>
                <a:srgbClr val="FFFFFF"/>
              </a:solidFill>
              <a:prstDash val="solid"/>
              <a:miter/>
            </a:ln>
          </p:spPr>
          <p:txBody>
            <a:bodyPr/>
            <a:lstStyle/>
            <a:p>
              <a:endParaRPr lang="en-US"/>
            </a:p>
          </p:txBody>
        </p:sp>
        <p:sp>
          <p:nvSpPr>
            <p:cNvPr id="1378" name="Freeform 1377">
              <a:extLst>
                <a:ext uri="{FF2B5EF4-FFF2-40B4-BE49-F238E27FC236}">
                  <a16:creationId xmlns:a16="http://schemas.microsoft.com/office/drawing/2014/main" id="{DCB02016-443A-9D41-2247-EC7C4D0DD4C6}"/>
                </a:ext>
              </a:extLst>
            </p:cNvPr>
            <p:cNvSpPr/>
            <p:nvPr/>
          </p:nvSpPr>
          <p:spPr>
            <a:xfrm>
              <a:off x="6149604" y="783976"/>
              <a:ext cx="14832" cy="3016"/>
            </a:xfrm>
            <a:custGeom>
              <a:avLst/>
              <a:gdLst>
                <a:gd name="csX0" fmla="*/ 14833 w 14832"/>
                <a:gd name="csY0" fmla="*/ 3016 h 3016"/>
                <a:gd name="csX1" fmla="*/ 8170 w 14832"/>
                <a:gd name="csY1" fmla="*/ 2540 h 3016"/>
                <a:gd name="csX2" fmla="*/ 0 w 14832"/>
                <a:gd name="csY2" fmla="*/ 0 h 3016"/>
                <a:gd name="csX3" fmla="*/ 8170 w 14832"/>
                <a:gd name="csY3" fmla="*/ 2461 h 3016"/>
                <a:gd name="csX4" fmla="*/ 14833 w 14832"/>
                <a:gd name="csY4" fmla="*/ 2937 h 3016"/>
                <a:gd name="csX5" fmla="*/ 14833 w 14832"/>
                <a:gd name="csY5" fmla="*/ 2937 h 3016"/>
              </a:gdLst>
              <a:ahLst/>
              <a:cxnLst>
                <a:cxn ang="0">
                  <a:pos x="csX0" y="csY0"/>
                </a:cxn>
                <a:cxn ang="0">
                  <a:pos x="csX1" y="csY1"/>
                </a:cxn>
                <a:cxn ang="0">
                  <a:pos x="csX2" y="csY2"/>
                </a:cxn>
                <a:cxn ang="0">
                  <a:pos x="csX3" y="csY3"/>
                </a:cxn>
                <a:cxn ang="0">
                  <a:pos x="csX4" y="csY4"/>
                </a:cxn>
                <a:cxn ang="0">
                  <a:pos x="csX5" y="csY5"/>
                </a:cxn>
              </a:cxnLst>
              <a:rect l="l" t="t" r="r" b="b"/>
              <a:pathLst>
                <a:path w="14832" h="3016">
                  <a:moveTo>
                    <a:pt x="14833" y="3016"/>
                  </a:moveTo>
                  <a:cubicBezTo>
                    <a:pt x="12533" y="2540"/>
                    <a:pt x="10629" y="2540"/>
                    <a:pt x="8170" y="2540"/>
                  </a:cubicBezTo>
                  <a:cubicBezTo>
                    <a:pt x="5235" y="2540"/>
                    <a:pt x="2062" y="1905"/>
                    <a:pt x="0" y="0"/>
                  </a:cubicBezTo>
                  <a:cubicBezTo>
                    <a:pt x="2062" y="1905"/>
                    <a:pt x="5235" y="2461"/>
                    <a:pt x="8170" y="2461"/>
                  </a:cubicBezTo>
                  <a:cubicBezTo>
                    <a:pt x="10629" y="2461"/>
                    <a:pt x="12533" y="2461"/>
                    <a:pt x="14833" y="2937"/>
                  </a:cubicBezTo>
                  <a:cubicBezTo>
                    <a:pt x="14833" y="2937"/>
                    <a:pt x="14833" y="2937"/>
                    <a:pt x="14833" y="2937"/>
                  </a:cubicBezTo>
                  <a:close/>
                </a:path>
              </a:pathLst>
            </a:custGeom>
            <a:solidFill>
              <a:srgbClr val="B3B3B3"/>
            </a:solidFill>
            <a:ln w="6350" cap="flat">
              <a:solidFill>
                <a:srgbClr val="FFFFFF"/>
              </a:solidFill>
              <a:prstDash val="solid"/>
              <a:miter/>
            </a:ln>
          </p:spPr>
          <p:txBody>
            <a:bodyPr/>
            <a:lstStyle/>
            <a:p>
              <a:endParaRPr lang="en-US"/>
            </a:p>
          </p:txBody>
        </p:sp>
        <p:sp>
          <p:nvSpPr>
            <p:cNvPr id="1379" name="Freeform 1378">
              <a:extLst>
                <a:ext uri="{FF2B5EF4-FFF2-40B4-BE49-F238E27FC236}">
                  <a16:creationId xmlns:a16="http://schemas.microsoft.com/office/drawing/2014/main" id="{F724DD94-CD2C-B4B5-A510-0635295EC738}"/>
                </a:ext>
              </a:extLst>
            </p:cNvPr>
            <p:cNvSpPr/>
            <p:nvPr/>
          </p:nvSpPr>
          <p:spPr>
            <a:xfrm>
              <a:off x="6526381" y="-416887"/>
              <a:ext cx="213211" cy="430291"/>
            </a:xfrm>
            <a:custGeom>
              <a:avLst/>
              <a:gdLst>
                <a:gd name="csX0" fmla="*/ 176089 w 213211"/>
                <a:gd name="csY0" fmla="*/ 278686 h 430291"/>
                <a:gd name="csX1" fmla="*/ 169268 w 213211"/>
                <a:gd name="csY1" fmla="*/ 260112 h 430291"/>
                <a:gd name="csX2" fmla="*/ 155545 w 213211"/>
                <a:gd name="csY2" fmla="*/ 252254 h 430291"/>
                <a:gd name="csX3" fmla="*/ 150627 w 213211"/>
                <a:gd name="csY3" fmla="*/ 244396 h 430291"/>
                <a:gd name="csX4" fmla="*/ 149675 w 213211"/>
                <a:gd name="csY4" fmla="*/ 235585 h 430291"/>
                <a:gd name="csX5" fmla="*/ 146740 w 213211"/>
                <a:gd name="csY5" fmla="*/ 227727 h 430291"/>
                <a:gd name="csX6" fmla="*/ 143409 w 213211"/>
                <a:gd name="csY6" fmla="*/ 218837 h 430291"/>
                <a:gd name="csX7" fmla="*/ 82570 w 213211"/>
                <a:gd name="csY7" fmla="*/ 0 h 430291"/>
                <a:gd name="csX8" fmla="*/ 71782 w 213211"/>
                <a:gd name="csY8" fmla="*/ 5874 h 430291"/>
                <a:gd name="csX9" fmla="*/ 64485 w 213211"/>
                <a:gd name="csY9" fmla="*/ 5159 h 430291"/>
                <a:gd name="csX10" fmla="*/ 59408 w 213211"/>
                <a:gd name="csY10" fmla="*/ 11986 h 430291"/>
                <a:gd name="csX11" fmla="*/ 47828 w 213211"/>
                <a:gd name="csY11" fmla="*/ 17383 h 430291"/>
                <a:gd name="csX12" fmla="*/ 44258 w 213211"/>
                <a:gd name="csY12" fmla="*/ 44291 h 430291"/>
                <a:gd name="csX13" fmla="*/ 29504 w 213211"/>
                <a:gd name="csY13" fmla="*/ 58341 h 430291"/>
                <a:gd name="csX14" fmla="*/ 29504 w 213211"/>
                <a:gd name="csY14" fmla="*/ 64214 h 430291"/>
                <a:gd name="csX15" fmla="*/ 36802 w 213211"/>
                <a:gd name="csY15" fmla="*/ 77470 h 430291"/>
                <a:gd name="csX16" fmla="*/ 36802 w 213211"/>
                <a:gd name="csY16" fmla="*/ 85566 h 430291"/>
                <a:gd name="csX17" fmla="*/ 33153 w 213211"/>
                <a:gd name="csY17" fmla="*/ 92948 h 430291"/>
                <a:gd name="csX18" fmla="*/ 33153 w 213211"/>
                <a:gd name="csY18" fmla="*/ 107632 h 430291"/>
                <a:gd name="csX19" fmla="*/ 35374 w 213211"/>
                <a:gd name="csY19" fmla="*/ 115014 h 430291"/>
                <a:gd name="csX20" fmla="*/ 35374 w 213211"/>
                <a:gd name="csY20" fmla="*/ 123111 h 430291"/>
                <a:gd name="csX21" fmla="*/ 14750 w 213211"/>
                <a:gd name="csY21" fmla="*/ 167958 h 430291"/>
                <a:gd name="csX22" fmla="*/ 1663 w 213211"/>
                <a:gd name="csY22" fmla="*/ 178118 h 430291"/>
                <a:gd name="csX23" fmla="*/ 3011 w 213211"/>
                <a:gd name="csY23" fmla="*/ 198834 h 430291"/>
                <a:gd name="csX24" fmla="*/ 8167 w 213211"/>
                <a:gd name="csY24" fmla="*/ 215027 h 430291"/>
                <a:gd name="csX25" fmla="*/ 2773 w 213211"/>
                <a:gd name="csY25" fmla="*/ 248126 h 430291"/>
                <a:gd name="csX26" fmla="*/ 6660 w 213211"/>
                <a:gd name="csY26" fmla="*/ 264319 h 430291"/>
                <a:gd name="csX27" fmla="*/ 4439 w 213211"/>
                <a:gd name="csY27" fmla="*/ 284242 h 430291"/>
                <a:gd name="csX28" fmla="*/ 1504 w 213211"/>
                <a:gd name="csY28" fmla="*/ 300355 h 430291"/>
                <a:gd name="csX29" fmla="*/ 8881 w 213211"/>
                <a:gd name="csY29" fmla="*/ 314325 h 430291"/>
                <a:gd name="csX30" fmla="*/ 4598 w 213211"/>
                <a:gd name="csY30" fmla="*/ 330518 h 430291"/>
                <a:gd name="csX31" fmla="*/ 10308 w 213211"/>
                <a:gd name="csY31" fmla="*/ 349647 h 430291"/>
                <a:gd name="csX32" fmla="*/ 5866 w 213211"/>
                <a:gd name="csY32" fmla="*/ 384889 h 430291"/>
                <a:gd name="csX33" fmla="*/ 19113 w 213211"/>
                <a:gd name="csY33" fmla="*/ 417989 h 430291"/>
                <a:gd name="csX34" fmla="*/ 19272 w 213211"/>
                <a:gd name="csY34" fmla="*/ 430292 h 430291"/>
                <a:gd name="csX35" fmla="*/ 140712 w 213211"/>
                <a:gd name="csY35" fmla="*/ 400447 h 430291"/>
                <a:gd name="csX36" fmla="*/ 154276 w 213211"/>
                <a:gd name="csY36" fmla="*/ 392351 h 430291"/>
                <a:gd name="csX37" fmla="*/ 174106 w 213211"/>
                <a:gd name="csY37" fmla="*/ 372507 h 430291"/>
                <a:gd name="csX38" fmla="*/ 191715 w 213211"/>
                <a:gd name="csY38" fmla="*/ 353378 h 430291"/>
                <a:gd name="csX39" fmla="*/ 209642 w 213211"/>
                <a:gd name="csY39" fmla="*/ 339963 h 430291"/>
                <a:gd name="csX40" fmla="*/ 209642 w 213211"/>
                <a:gd name="csY40" fmla="*/ 339963 h 430291"/>
                <a:gd name="csX41" fmla="*/ 212180 w 213211"/>
                <a:gd name="csY41" fmla="*/ 329247 h 430291"/>
                <a:gd name="csX42" fmla="*/ 213132 w 213211"/>
                <a:gd name="csY42" fmla="*/ 304641 h 430291"/>
                <a:gd name="csX43" fmla="*/ 213211 w 213211"/>
                <a:gd name="csY43" fmla="*/ 303451 h 430291"/>
                <a:gd name="csX44" fmla="*/ 213211 w 213211"/>
                <a:gd name="csY44" fmla="*/ 303451 h 430291"/>
                <a:gd name="csX45" fmla="*/ 189732 w 213211"/>
                <a:gd name="csY45" fmla="*/ 294640 h 430291"/>
                <a:gd name="csX46" fmla="*/ 176010 w 213211"/>
                <a:gd name="csY46" fmla="*/ 279003 h 4302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213211" h="430291">
                  <a:moveTo>
                    <a:pt x="176089" y="278686"/>
                  </a:moveTo>
                  <a:cubicBezTo>
                    <a:pt x="174106" y="273764"/>
                    <a:pt x="174106" y="264001"/>
                    <a:pt x="169268" y="260112"/>
                  </a:cubicBezTo>
                  <a:cubicBezTo>
                    <a:pt x="165381" y="257175"/>
                    <a:pt x="159511" y="256143"/>
                    <a:pt x="155545" y="252254"/>
                  </a:cubicBezTo>
                  <a:cubicBezTo>
                    <a:pt x="153641" y="249317"/>
                    <a:pt x="151658" y="246380"/>
                    <a:pt x="150627" y="244396"/>
                  </a:cubicBezTo>
                  <a:cubicBezTo>
                    <a:pt x="149675" y="241459"/>
                    <a:pt x="149675" y="238522"/>
                    <a:pt x="149675" y="235585"/>
                  </a:cubicBezTo>
                  <a:cubicBezTo>
                    <a:pt x="149675" y="232648"/>
                    <a:pt x="147692" y="230664"/>
                    <a:pt x="146740" y="227727"/>
                  </a:cubicBezTo>
                  <a:cubicBezTo>
                    <a:pt x="145472" y="225187"/>
                    <a:pt x="144678" y="221933"/>
                    <a:pt x="143409" y="218837"/>
                  </a:cubicBezTo>
                  <a:lnTo>
                    <a:pt x="82570" y="0"/>
                  </a:lnTo>
                  <a:cubicBezTo>
                    <a:pt x="79318" y="2302"/>
                    <a:pt x="76700" y="6271"/>
                    <a:pt x="71782" y="5874"/>
                  </a:cubicBezTo>
                  <a:cubicBezTo>
                    <a:pt x="68371" y="5556"/>
                    <a:pt x="67895" y="3254"/>
                    <a:pt x="64485" y="5159"/>
                  </a:cubicBezTo>
                  <a:cubicBezTo>
                    <a:pt x="62185" y="6509"/>
                    <a:pt x="62026" y="10557"/>
                    <a:pt x="59408" y="11986"/>
                  </a:cubicBezTo>
                  <a:cubicBezTo>
                    <a:pt x="53618" y="15081"/>
                    <a:pt x="50604" y="9684"/>
                    <a:pt x="47828" y="17383"/>
                  </a:cubicBezTo>
                  <a:cubicBezTo>
                    <a:pt x="44813" y="25956"/>
                    <a:pt x="47828" y="35957"/>
                    <a:pt x="44258" y="44291"/>
                  </a:cubicBezTo>
                  <a:cubicBezTo>
                    <a:pt x="41561" y="50641"/>
                    <a:pt x="35532" y="55324"/>
                    <a:pt x="29504" y="58341"/>
                  </a:cubicBezTo>
                  <a:cubicBezTo>
                    <a:pt x="29266" y="60325"/>
                    <a:pt x="29187" y="62309"/>
                    <a:pt x="29504" y="64214"/>
                  </a:cubicBezTo>
                  <a:cubicBezTo>
                    <a:pt x="31011" y="69374"/>
                    <a:pt x="35374" y="72311"/>
                    <a:pt x="36802" y="77470"/>
                  </a:cubicBezTo>
                  <a:cubicBezTo>
                    <a:pt x="37515" y="80407"/>
                    <a:pt x="38309" y="82629"/>
                    <a:pt x="36802" y="85566"/>
                  </a:cubicBezTo>
                  <a:cubicBezTo>
                    <a:pt x="35374" y="88503"/>
                    <a:pt x="33867" y="90011"/>
                    <a:pt x="33153" y="92948"/>
                  </a:cubicBezTo>
                  <a:cubicBezTo>
                    <a:pt x="31646" y="98108"/>
                    <a:pt x="30932" y="102473"/>
                    <a:pt x="33153" y="107632"/>
                  </a:cubicBezTo>
                  <a:cubicBezTo>
                    <a:pt x="33867" y="110569"/>
                    <a:pt x="35374" y="112792"/>
                    <a:pt x="35374" y="115014"/>
                  </a:cubicBezTo>
                  <a:lnTo>
                    <a:pt x="35374" y="123111"/>
                  </a:lnTo>
                  <a:cubicBezTo>
                    <a:pt x="35374" y="139859"/>
                    <a:pt x="24824" y="155099"/>
                    <a:pt x="14750" y="167958"/>
                  </a:cubicBezTo>
                  <a:cubicBezTo>
                    <a:pt x="11181" y="172482"/>
                    <a:pt x="4756" y="172958"/>
                    <a:pt x="1663" y="178118"/>
                  </a:cubicBezTo>
                  <a:cubicBezTo>
                    <a:pt x="-2145" y="184467"/>
                    <a:pt x="1583" y="192087"/>
                    <a:pt x="3011" y="198834"/>
                  </a:cubicBezTo>
                  <a:cubicBezTo>
                    <a:pt x="4280" y="204391"/>
                    <a:pt x="6977" y="209391"/>
                    <a:pt x="8167" y="215027"/>
                  </a:cubicBezTo>
                  <a:cubicBezTo>
                    <a:pt x="10547" y="225901"/>
                    <a:pt x="4994" y="237966"/>
                    <a:pt x="2773" y="248126"/>
                  </a:cubicBezTo>
                  <a:cubicBezTo>
                    <a:pt x="1345" y="254714"/>
                    <a:pt x="5549" y="258207"/>
                    <a:pt x="6660" y="264319"/>
                  </a:cubicBezTo>
                  <a:cubicBezTo>
                    <a:pt x="7770" y="270272"/>
                    <a:pt x="5549" y="278448"/>
                    <a:pt x="4439" y="284242"/>
                  </a:cubicBezTo>
                  <a:cubicBezTo>
                    <a:pt x="3408" y="289639"/>
                    <a:pt x="-400" y="295037"/>
                    <a:pt x="1504" y="300355"/>
                  </a:cubicBezTo>
                  <a:cubicBezTo>
                    <a:pt x="3328" y="305514"/>
                    <a:pt x="9039" y="307261"/>
                    <a:pt x="8881" y="314325"/>
                  </a:cubicBezTo>
                  <a:cubicBezTo>
                    <a:pt x="8801" y="319802"/>
                    <a:pt x="4518" y="324723"/>
                    <a:pt x="4598" y="330518"/>
                  </a:cubicBezTo>
                  <a:cubicBezTo>
                    <a:pt x="4677" y="337344"/>
                    <a:pt x="9277" y="342583"/>
                    <a:pt x="10308" y="349647"/>
                  </a:cubicBezTo>
                  <a:cubicBezTo>
                    <a:pt x="12212" y="362664"/>
                    <a:pt x="3011" y="372110"/>
                    <a:pt x="5866" y="384889"/>
                  </a:cubicBezTo>
                  <a:cubicBezTo>
                    <a:pt x="8484" y="396319"/>
                    <a:pt x="17527" y="406718"/>
                    <a:pt x="19113" y="417989"/>
                  </a:cubicBezTo>
                  <a:cubicBezTo>
                    <a:pt x="19668" y="421878"/>
                    <a:pt x="19430" y="426164"/>
                    <a:pt x="19272" y="430292"/>
                  </a:cubicBezTo>
                  <a:cubicBezTo>
                    <a:pt x="67420" y="419735"/>
                    <a:pt x="120326" y="407511"/>
                    <a:pt x="140712" y="400447"/>
                  </a:cubicBezTo>
                  <a:cubicBezTo>
                    <a:pt x="145789" y="400844"/>
                    <a:pt x="151421" y="395923"/>
                    <a:pt x="154276" y="392351"/>
                  </a:cubicBezTo>
                  <a:cubicBezTo>
                    <a:pt x="160146" y="385763"/>
                    <a:pt x="167522" y="379095"/>
                    <a:pt x="174106" y="372507"/>
                  </a:cubicBezTo>
                  <a:cubicBezTo>
                    <a:pt x="179976" y="366633"/>
                    <a:pt x="184418" y="359251"/>
                    <a:pt x="191715" y="353378"/>
                  </a:cubicBezTo>
                  <a:cubicBezTo>
                    <a:pt x="196237" y="350520"/>
                    <a:pt x="203693" y="344329"/>
                    <a:pt x="209642" y="339963"/>
                  </a:cubicBezTo>
                  <a:lnTo>
                    <a:pt x="209642" y="339963"/>
                  </a:lnTo>
                  <a:cubicBezTo>
                    <a:pt x="210514" y="336471"/>
                    <a:pt x="211466" y="332978"/>
                    <a:pt x="212180" y="329247"/>
                  </a:cubicBezTo>
                  <a:cubicBezTo>
                    <a:pt x="213846" y="320993"/>
                    <a:pt x="212735" y="312896"/>
                    <a:pt x="213132" y="304641"/>
                  </a:cubicBezTo>
                  <a:cubicBezTo>
                    <a:pt x="213132" y="304244"/>
                    <a:pt x="213132" y="303848"/>
                    <a:pt x="213211" y="303451"/>
                  </a:cubicBezTo>
                  <a:lnTo>
                    <a:pt x="213211" y="303451"/>
                  </a:lnTo>
                  <a:cubicBezTo>
                    <a:pt x="206548" y="298371"/>
                    <a:pt x="195285" y="299323"/>
                    <a:pt x="189732" y="294640"/>
                  </a:cubicBezTo>
                  <a:cubicBezTo>
                    <a:pt x="183863" y="289798"/>
                    <a:pt x="177041" y="286782"/>
                    <a:pt x="176010" y="279003"/>
                  </a:cubicBezTo>
                  <a:close/>
                </a:path>
              </a:pathLst>
            </a:custGeom>
            <a:solidFill>
              <a:srgbClr val="B3B3B3"/>
            </a:solidFill>
            <a:ln w="6350" cap="flat">
              <a:solidFill>
                <a:srgbClr val="FFFFFF"/>
              </a:solidFill>
              <a:prstDash val="solid"/>
              <a:miter/>
            </a:ln>
          </p:spPr>
          <p:txBody>
            <a:bodyPr/>
            <a:lstStyle/>
            <a:p>
              <a:endParaRPr lang="en-US"/>
            </a:p>
          </p:txBody>
        </p:sp>
        <p:sp>
          <p:nvSpPr>
            <p:cNvPr id="1380" name="Freeform 1379">
              <a:extLst>
                <a:ext uri="{FF2B5EF4-FFF2-40B4-BE49-F238E27FC236}">
                  <a16:creationId xmlns:a16="http://schemas.microsoft.com/office/drawing/2014/main" id="{AB4544BB-3DCB-79B5-1031-E274156437FB}"/>
                </a:ext>
              </a:extLst>
            </p:cNvPr>
            <p:cNvSpPr/>
            <p:nvPr/>
          </p:nvSpPr>
          <p:spPr>
            <a:xfrm>
              <a:off x="6455228" y="86826"/>
              <a:ext cx="229157" cy="199945"/>
            </a:xfrm>
            <a:custGeom>
              <a:avLst/>
              <a:gdLst>
                <a:gd name="csX0" fmla="*/ 793 w 229157"/>
                <a:gd name="csY0" fmla="*/ 45402 h 199945"/>
                <a:gd name="csX1" fmla="*/ 0 w 229157"/>
                <a:gd name="csY1" fmla="*/ 47069 h 199945"/>
                <a:gd name="csX2" fmla="*/ 35932 w 229157"/>
                <a:gd name="csY2" fmla="*/ 199946 h 199945"/>
                <a:gd name="csX3" fmla="*/ 46244 w 229157"/>
                <a:gd name="csY3" fmla="*/ 195104 h 199945"/>
                <a:gd name="csX4" fmla="*/ 60284 w 229157"/>
                <a:gd name="csY4" fmla="*/ 188516 h 199945"/>
                <a:gd name="csX5" fmla="*/ 67899 w 229157"/>
                <a:gd name="csY5" fmla="*/ 173672 h 199945"/>
                <a:gd name="csX6" fmla="*/ 83208 w 229157"/>
                <a:gd name="csY6" fmla="*/ 166370 h 199945"/>
                <a:gd name="csX7" fmla="*/ 95978 w 229157"/>
                <a:gd name="csY7" fmla="*/ 156448 h 199945"/>
                <a:gd name="csX8" fmla="*/ 127627 w 229157"/>
                <a:gd name="csY8" fmla="*/ 142557 h 199945"/>
                <a:gd name="csX9" fmla="*/ 158086 w 229157"/>
                <a:gd name="csY9" fmla="*/ 134938 h 199945"/>
                <a:gd name="csX10" fmla="*/ 168953 w 229157"/>
                <a:gd name="csY10" fmla="*/ 133509 h 199945"/>
                <a:gd name="csX11" fmla="*/ 176013 w 229157"/>
                <a:gd name="csY11" fmla="*/ 125651 h 199945"/>
                <a:gd name="csX12" fmla="*/ 184262 w 229157"/>
                <a:gd name="csY12" fmla="*/ 121602 h 199945"/>
                <a:gd name="csX13" fmla="*/ 189894 w 229157"/>
                <a:gd name="csY13" fmla="*/ 116602 h 199945"/>
                <a:gd name="csX14" fmla="*/ 222257 w 229157"/>
                <a:gd name="csY14" fmla="*/ 112792 h 199945"/>
                <a:gd name="csX15" fmla="*/ 229158 w 229157"/>
                <a:gd name="csY15" fmla="*/ 119142 h 199945"/>
                <a:gd name="csX16" fmla="*/ 198302 w 229157"/>
                <a:gd name="csY16" fmla="*/ 0 h 199945"/>
                <a:gd name="csX17" fmla="*/ 714 w 229157"/>
                <a:gd name="csY17" fmla="*/ 45402 h 1999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29157" h="199945">
                  <a:moveTo>
                    <a:pt x="793" y="45402"/>
                  </a:moveTo>
                  <a:cubicBezTo>
                    <a:pt x="555" y="46593"/>
                    <a:pt x="317" y="47387"/>
                    <a:pt x="0" y="47069"/>
                  </a:cubicBezTo>
                  <a:lnTo>
                    <a:pt x="35932" y="199946"/>
                  </a:lnTo>
                  <a:cubicBezTo>
                    <a:pt x="38153" y="197247"/>
                    <a:pt x="41246" y="196374"/>
                    <a:pt x="46244" y="195104"/>
                  </a:cubicBezTo>
                  <a:cubicBezTo>
                    <a:pt x="50924" y="193913"/>
                    <a:pt x="56714" y="192008"/>
                    <a:pt x="60284" y="188516"/>
                  </a:cubicBezTo>
                  <a:cubicBezTo>
                    <a:pt x="64567" y="184388"/>
                    <a:pt x="63774" y="177324"/>
                    <a:pt x="67899" y="173672"/>
                  </a:cubicBezTo>
                  <a:cubicBezTo>
                    <a:pt x="72023" y="169942"/>
                    <a:pt x="78686" y="170497"/>
                    <a:pt x="83208" y="166370"/>
                  </a:cubicBezTo>
                  <a:cubicBezTo>
                    <a:pt x="88125" y="161925"/>
                    <a:pt x="89077" y="157718"/>
                    <a:pt x="95978" y="156448"/>
                  </a:cubicBezTo>
                  <a:cubicBezTo>
                    <a:pt x="107480" y="154305"/>
                    <a:pt x="116364" y="145733"/>
                    <a:pt x="127627" y="142557"/>
                  </a:cubicBezTo>
                  <a:cubicBezTo>
                    <a:pt x="137225" y="139859"/>
                    <a:pt x="148250" y="136287"/>
                    <a:pt x="158086" y="134938"/>
                  </a:cubicBezTo>
                  <a:cubicBezTo>
                    <a:pt x="161973" y="134382"/>
                    <a:pt x="165225" y="135731"/>
                    <a:pt x="168953" y="133509"/>
                  </a:cubicBezTo>
                  <a:cubicBezTo>
                    <a:pt x="172047" y="131683"/>
                    <a:pt x="173554" y="128111"/>
                    <a:pt x="176013" y="125651"/>
                  </a:cubicBezTo>
                  <a:cubicBezTo>
                    <a:pt x="178630" y="123111"/>
                    <a:pt x="181327" y="123031"/>
                    <a:pt x="184262" y="121602"/>
                  </a:cubicBezTo>
                  <a:cubicBezTo>
                    <a:pt x="187356" y="120015"/>
                    <a:pt x="187514" y="118666"/>
                    <a:pt x="189894" y="116602"/>
                  </a:cubicBezTo>
                  <a:cubicBezTo>
                    <a:pt x="197509" y="110252"/>
                    <a:pt x="213532" y="105727"/>
                    <a:pt x="222257" y="112792"/>
                  </a:cubicBezTo>
                  <a:cubicBezTo>
                    <a:pt x="223447" y="113744"/>
                    <a:pt x="226302" y="117237"/>
                    <a:pt x="229158" y="119142"/>
                  </a:cubicBezTo>
                  <a:lnTo>
                    <a:pt x="198302" y="0"/>
                  </a:lnTo>
                  <a:cubicBezTo>
                    <a:pt x="130562" y="14367"/>
                    <a:pt x="22130" y="40243"/>
                    <a:pt x="714" y="45402"/>
                  </a:cubicBezTo>
                  <a:close/>
                </a:path>
              </a:pathLst>
            </a:custGeom>
            <a:solidFill>
              <a:srgbClr val="B3B3B3"/>
            </a:solidFill>
            <a:ln w="6350" cap="flat">
              <a:solidFill>
                <a:srgbClr val="FFFFFF"/>
              </a:solidFill>
              <a:prstDash val="solid"/>
              <a:miter/>
            </a:ln>
          </p:spPr>
          <p:txBody>
            <a:bodyPr/>
            <a:lstStyle/>
            <a:p>
              <a:endParaRPr lang="en-US"/>
            </a:p>
          </p:txBody>
        </p:sp>
        <p:sp>
          <p:nvSpPr>
            <p:cNvPr id="1381" name="Freeform 1380">
              <a:extLst>
                <a:ext uri="{FF2B5EF4-FFF2-40B4-BE49-F238E27FC236}">
                  <a16:creationId xmlns:a16="http://schemas.microsoft.com/office/drawing/2014/main" id="{E2934ECD-0654-B49E-6B54-628F4737D7C2}"/>
                </a:ext>
              </a:extLst>
            </p:cNvPr>
            <p:cNvSpPr/>
            <p:nvPr/>
          </p:nvSpPr>
          <p:spPr>
            <a:xfrm>
              <a:off x="4996319" y="-224876"/>
              <a:ext cx="462678" cy="636108"/>
            </a:xfrm>
            <a:custGeom>
              <a:avLst/>
              <a:gdLst>
                <a:gd name="csX0" fmla="*/ 453675 w 462678"/>
                <a:gd name="csY0" fmla="*/ 362661 h 636108"/>
                <a:gd name="csX1" fmla="*/ 442887 w 462678"/>
                <a:gd name="csY1" fmla="*/ 338452 h 636108"/>
                <a:gd name="csX2" fmla="*/ 439477 w 462678"/>
                <a:gd name="csY2" fmla="*/ 309956 h 636108"/>
                <a:gd name="csX3" fmla="*/ 423454 w 462678"/>
                <a:gd name="csY3" fmla="*/ 286620 h 636108"/>
                <a:gd name="csX4" fmla="*/ 416870 w 462678"/>
                <a:gd name="csY4" fmla="*/ 258045 h 636108"/>
                <a:gd name="csX5" fmla="*/ 398150 w 462678"/>
                <a:gd name="csY5" fmla="*/ 242726 h 636108"/>
                <a:gd name="csX6" fmla="*/ 374592 w 462678"/>
                <a:gd name="csY6" fmla="*/ 252568 h 636108"/>
                <a:gd name="csX7" fmla="*/ 348575 w 462678"/>
                <a:gd name="csY7" fmla="*/ 255981 h 636108"/>
                <a:gd name="csX8" fmla="*/ 344053 w 462678"/>
                <a:gd name="csY8" fmla="*/ 271380 h 636108"/>
                <a:gd name="csX9" fmla="*/ 337787 w 462678"/>
                <a:gd name="csY9" fmla="*/ 274158 h 636108"/>
                <a:gd name="csX10" fmla="*/ 333900 w 462678"/>
                <a:gd name="csY10" fmla="*/ 281064 h 636108"/>
                <a:gd name="csX11" fmla="*/ 317322 w 462678"/>
                <a:gd name="csY11" fmla="*/ 316624 h 636108"/>
                <a:gd name="csX12" fmla="*/ 287894 w 462678"/>
                <a:gd name="csY12" fmla="*/ 297415 h 636108"/>
                <a:gd name="csX13" fmla="*/ 295033 w 462678"/>
                <a:gd name="csY13" fmla="*/ 265903 h 636108"/>
                <a:gd name="csX14" fmla="*/ 313436 w 462678"/>
                <a:gd name="csY14" fmla="*/ 233201 h 636108"/>
                <a:gd name="csX15" fmla="*/ 331600 w 462678"/>
                <a:gd name="csY15" fmla="*/ 206848 h 636108"/>
                <a:gd name="csX16" fmla="*/ 325968 w 462678"/>
                <a:gd name="csY16" fmla="*/ 159461 h 636108"/>
                <a:gd name="csX17" fmla="*/ 321051 w 462678"/>
                <a:gd name="csY17" fmla="*/ 120806 h 636108"/>
                <a:gd name="csX18" fmla="*/ 299078 w 462678"/>
                <a:gd name="csY18" fmla="*/ 88897 h 636108"/>
                <a:gd name="csX19" fmla="*/ 321844 w 462678"/>
                <a:gd name="csY19" fmla="*/ 92548 h 636108"/>
                <a:gd name="csX20" fmla="*/ 297730 w 462678"/>
                <a:gd name="csY20" fmla="*/ 58893 h 636108"/>
                <a:gd name="csX21" fmla="*/ 260766 w 462678"/>
                <a:gd name="csY21" fmla="*/ 34604 h 636108"/>
                <a:gd name="csX22" fmla="*/ 224596 w 462678"/>
                <a:gd name="csY22" fmla="*/ 27619 h 636108"/>
                <a:gd name="csX23" fmla="*/ 191281 w 462678"/>
                <a:gd name="csY23" fmla="*/ 21984 h 636108"/>
                <a:gd name="csX24" fmla="*/ 166613 w 462678"/>
                <a:gd name="csY24" fmla="*/ 11586 h 636108"/>
                <a:gd name="csX25" fmla="*/ 136074 w 462678"/>
                <a:gd name="csY25" fmla="*/ 7061 h 636108"/>
                <a:gd name="csX26" fmla="*/ 123938 w 462678"/>
                <a:gd name="csY26" fmla="*/ 37144 h 636108"/>
                <a:gd name="csX27" fmla="*/ 142023 w 462678"/>
                <a:gd name="csY27" fmla="*/ 64846 h 636108"/>
                <a:gd name="csX28" fmla="*/ 107994 w 462678"/>
                <a:gd name="csY28" fmla="*/ 75165 h 636108"/>
                <a:gd name="csX29" fmla="*/ 103552 w 462678"/>
                <a:gd name="csY29" fmla="*/ 106439 h 636108"/>
                <a:gd name="csX30" fmla="*/ 102759 w 462678"/>
                <a:gd name="csY30" fmla="*/ 141681 h 636108"/>
                <a:gd name="csX31" fmla="*/ 100617 w 462678"/>
                <a:gd name="csY31" fmla="*/ 169859 h 636108"/>
                <a:gd name="csX32" fmla="*/ 94034 w 462678"/>
                <a:gd name="csY32" fmla="*/ 156286 h 636108"/>
                <a:gd name="csX33" fmla="*/ 83246 w 462678"/>
                <a:gd name="csY33" fmla="*/ 148984 h 636108"/>
                <a:gd name="csX34" fmla="*/ 73966 w 462678"/>
                <a:gd name="csY34" fmla="*/ 173908 h 636108"/>
                <a:gd name="csX35" fmla="*/ 73093 w 462678"/>
                <a:gd name="csY35" fmla="*/ 154778 h 636108"/>
                <a:gd name="csX36" fmla="*/ 80867 w 462678"/>
                <a:gd name="csY36" fmla="*/ 134379 h 636108"/>
                <a:gd name="csX37" fmla="*/ 73807 w 462678"/>
                <a:gd name="csY37" fmla="*/ 95088 h 636108"/>
                <a:gd name="csX38" fmla="*/ 61830 w 462678"/>
                <a:gd name="csY38" fmla="*/ 112392 h 636108"/>
                <a:gd name="csX39" fmla="*/ 56833 w 462678"/>
                <a:gd name="csY39" fmla="*/ 135649 h 636108"/>
                <a:gd name="csX40" fmla="*/ 42158 w 462678"/>
                <a:gd name="csY40" fmla="*/ 144459 h 636108"/>
                <a:gd name="csX41" fmla="*/ 33353 w 462678"/>
                <a:gd name="csY41" fmla="*/ 163271 h 636108"/>
                <a:gd name="csX42" fmla="*/ 18996 w 462678"/>
                <a:gd name="csY42" fmla="*/ 205102 h 636108"/>
                <a:gd name="csX43" fmla="*/ 15427 w 462678"/>
                <a:gd name="csY43" fmla="*/ 256140 h 636108"/>
                <a:gd name="csX44" fmla="*/ 1308 w 462678"/>
                <a:gd name="csY44" fmla="*/ 295351 h 636108"/>
                <a:gd name="csX45" fmla="*/ 9002 w 462678"/>
                <a:gd name="csY45" fmla="*/ 317497 h 636108"/>
                <a:gd name="csX46" fmla="*/ 3688 w 462678"/>
                <a:gd name="csY46" fmla="*/ 337420 h 636108"/>
                <a:gd name="csX47" fmla="*/ 9637 w 462678"/>
                <a:gd name="csY47" fmla="*/ 377108 h 636108"/>
                <a:gd name="csX48" fmla="*/ 21138 w 462678"/>
                <a:gd name="csY48" fmla="*/ 401238 h 636108"/>
                <a:gd name="csX49" fmla="*/ 35019 w 462678"/>
                <a:gd name="csY49" fmla="*/ 428860 h 636108"/>
                <a:gd name="csX50" fmla="*/ 42872 w 462678"/>
                <a:gd name="csY50" fmla="*/ 451958 h 636108"/>
                <a:gd name="csX51" fmla="*/ 49694 w 462678"/>
                <a:gd name="csY51" fmla="*/ 475215 h 636108"/>
                <a:gd name="csX52" fmla="*/ 43348 w 462678"/>
                <a:gd name="csY52" fmla="*/ 536096 h 636108"/>
                <a:gd name="csX53" fmla="*/ 27880 w 462678"/>
                <a:gd name="csY53" fmla="*/ 594436 h 636108"/>
                <a:gd name="csX54" fmla="*/ 9161 w 462678"/>
                <a:gd name="csY54" fmla="*/ 636108 h 636108"/>
                <a:gd name="csX55" fmla="*/ 222455 w 462678"/>
                <a:gd name="csY55" fmla="*/ 614598 h 636108"/>
                <a:gd name="csX56" fmla="*/ 222455 w 462678"/>
                <a:gd name="csY56" fmla="*/ 626583 h 636108"/>
                <a:gd name="csX57" fmla="*/ 224438 w 462678"/>
                <a:gd name="csY57" fmla="*/ 626345 h 636108"/>
                <a:gd name="csX58" fmla="*/ 371499 w 462678"/>
                <a:gd name="csY58" fmla="*/ 606422 h 636108"/>
                <a:gd name="csX59" fmla="*/ 369912 w 462678"/>
                <a:gd name="csY59" fmla="*/ 602374 h 636108"/>
                <a:gd name="csX60" fmla="*/ 391963 w 462678"/>
                <a:gd name="csY60" fmla="*/ 558876 h 636108"/>
                <a:gd name="csX61" fmla="*/ 388949 w 462678"/>
                <a:gd name="csY61" fmla="*/ 533794 h 636108"/>
                <a:gd name="csX62" fmla="*/ 397198 w 462678"/>
                <a:gd name="csY62" fmla="*/ 516252 h 636108"/>
                <a:gd name="csX63" fmla="*/ 427658 w 462678"/>
                <a:gd name="csY63" fmla="*/ 483708 h 636108"/>
                <a:gd name="csX64" fmla="*/ 441935 w 462678"/>
                <a:gd name="csY64" fmla="*/ 453308 h 636108"/>
                <a:gd name="csX65" fmla="*/ 446060 w 462678"/>
                <a:gd name="csY65" fmla="*/ 438544 h 636108"/>
                <a:gd name="csX66" fmla="*/ 450343 w 462678"/>
                <a:gd name="csY66" fmla="*/ 424971 h 636108"/>
                <a:gd name="csX67" fmla="*/ 460100 w 462678"/>
                <a:gd name="csY67" fmla="*/ 414731 h 636108"/>
                <a:gd name="csX68" fmla="*/ 459307 w 462678"/>
                <a:gd name="csY68" fmla="*/ 388855 h 636108"/>
                <a:gd name="csX69" fmla="*/ 453595 w 462678"/>
                <a:gd name="csY69" fmla="*/ 362344 h 636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Lst>
              <a:rect l="l" t="t" r="r" b="b"/>
              <a:pathLst>
                <a:path w="462678" h="636108">
                  <a:moveTo>
                    <a:pt x="453675" y="362661"/>
                  </a:moveTo>
                  <a:cubicBezTo>
                    <a:pt x="448598" y="354089"/>
                    <a:pt x="442570" y="349088"/>
                    <a:pt x="442887" y="338452"/>
                  </a:cubicBezTo>
                  <a:cubicBezTo>
                    <a:pt x="443125" y="328292"/>
                    <a:pt x="444632" y="319402"/>
                    <a:pt x="439477" y="309956"/>
                  </a:cubicBezTo>
                  <a:cubicBezTo>
                    <a:pt x="434955" y="301701"/>
                    <a:pt x="426627" y="295669"/>
                    <a:pt x="423454" y="286620"/>
                  </a:cubicBezTo>
                  <a:cubicBezTo>
                    <a:pt x="420122" y="277333"/>
                    <a:pt x="422026" y="266935"/>
                    <a:pt x="416870" y="258045"/>
                  </a:cubicBezTo>
                  <a:cubicBezTo>
                    <a:pt x="413142" y="251536"/>
                    <a:pt x="405210" y="245266"/>
                    <a:pt x="398150" y="242726"/>
                  </a:cubicBezTo>
                  <a:cubicBezTo>
                    <a:pt x="387363" y="238836"/>
                    <a:pt x="382604" y="247329"/>
                    <a:pt x="374592" y="252568"/>
                  </a:cubicBezTo>
                  <a:cubicBezTo>
                    <a:pt x="366818" y="257648"/>
                    <a:pt x="357459" y="255981"/>
                    <a:pt x="348575" y="255981"/>
                  </a:cubicBezTo>
                  <a:cubicBezTo>
                    <a:pt x="345085" y="261458"/>
                    <a:pt x="349209" y="267570"/>
                    <a:pt x="344053" y="271380"/>
                  </a:cubicBezTo>
                  <a:cubicBezTo>
                    <a:pt x="342388" y="272650"/>
                    <a:pt x="339691" y="272253"/>
                    <a:pt x="337787" y="274158"/>
                  </a:cubicBezTo>
                  <a:cubicBezTo>
                    <a:pt x="335963" y="275984"/>
                    <a:pt x="334773" y="278762"/>
                    <a:pt x="333900" y="281064"/>
                  </a:cubicBezTo>
                  <a:cubicBezTo>
                    <a:pt x="330807" y="290033"/>
                    <a:pt x="326285" y="311782"/>
                    <a:pt x="317322" y="316624"/>
                  </a:cubicBezTo>
                  <a:cubicBezTo>
                    <a:pt x="305028" y="323212"/>
                    <a:pt x="293209" y="306067"/>
                    <a:pt x="287894" y="297415"/>
                  </a:cubicBezTo>
                  <a:cubicBezTo>
                    <a:pt x="279565" y="284001"/>
                    <a:pt x="285118" y="275825"/>
                    <a:pt x="295033" y="265903"/>
                  </a:cubicBezTo>
                  <a:cubicBezTo>
                    <a:pt x="304948" y="255902"/>
                    <a:pt x="308280" y="245821"/>
                    <a:pt x="313436" y="233201"/>
                  </a:cubicBezTo>
                  <a:cubicBezTo>
                    <a:pt x="317560" y="222961"/>
                    <a:pt x="327793" y="216929"/>
                    <a:pt x="331600" y="206848"/>
                  </a:cubicBezTo>
                  <a:cubicBezTo>
                    <a:pt x="337073" y="192561"/>
                    <a:pt x="328269" y="173670"/>
                    <a:pt x="325968" y="159461"/>
                  </a:cubicBezTo>
                  <a:cubicBezTo>
                    <a:pt x="323906" y="146761"/>
                    <a:pt x="326444" y="132791"/>
                    <a:pt x="321051" y="120806"/>
                  </a:cubicBezTo>
                  <a:cubicBezTo>
                    <a:pt x="319226" y="116916"/>
                    <a:pt x="297810" y="90881"/>
                    <a:pt x="299078" y="88897"/>
                  </a:cubicBezTo>
                  <a:cubicBezTo>
                    <a:pt x="301458" y="85404"/>
                    <a:pt x="317322" y="98819"/>
                    <a:pt x="321844" y="92548"/>
                  </a:cubicBezTo>
                  <a:cubicBezTo>
                    <a:pt x="327555" y="84769"/>
                    <a:pt x="302252" y="63259"/>
                    <a:pt x="297730" y="58893"/>
                  </a:cubicBezTo>
                  <a:cubicBezTo>
                    <a:pt x="286943" y="48495"/>
                    <a:pt x="275679" y="38097"/>
                    <a:pt x="260766" y="34604"/>
                  </a:cubicBezTo>
                  <a:cubicBezTo>
                    <a:pt x="248392" y="31747"/>
                    <a:pt x="236256" y="33255"/>
                    <a:pt x="224596" y="27619"/>
                  </a:cubicBezTo>
                  <a:cubicBezTo>
                    <a:pt x="212857" y="21984"/>
                    <a:pt x="204449" y="17618"/>
                    <a:pt x="191281" y="21984"/>
                  </a:cubicBezTo>
                  <a:cubicBezTo>
                    <a:pt x="177876" y="26429"/>
                    <a:pt x="175100" y="22539"/>
                    <a:pt x="166613" y="11586"/>
                  </a:cubicBezTo>
                  <a:cubicBezTo>
                    <a:pt x="157411" y="-241"/>
                    <a:pt x="147576" y="-5083"/>
                    <a:pt x="136074" y="7061"/>
                  </a:cubicBezTo>
                  <a:cubicBezTo>
                    <a:pt x="129173" y="14443"/>
                    <a:pt x="119338" y="26588"/>
                    <a:pt x="123938" y="37144"/>
                  </a:cubicBezTo>
                  <a:cubicBezTo>
                    <a:pt x="126952" y="44050"/>
                    <a:pt x="145117" y="56750"/>
                    <a:pt x="142023" y="64846"/>
                  </a:cubicBezTo>
                  <a:cubicBezTo>
                    <a:pt x="138930" y="72784"/>
                    <a:pt x="115054" y="70482"/>
                    <a:pt x="107994" y="75165"/>
                  </a:cubicBezTo>
                  <a:cubicBezTo>
                    <a:pt x="96969" y="82388"/>
                    <a:pt x="102045" y="95803"/>
                    <a:pt x="103552" y="106439"/>
                  </a:cubicBezTo>
                  <a:cubicBezTo>
                    <a:pt x="105298" y="118424"/>
                    <a:pt x="103076" y="129775"/>
                    <a:pt x="102759" y="141681"/>
                  </a:cubicBezTo>
                  <a:cubicBezTo>
                    <a:pt x="102522" y="151048"/>
                    <a:pt x="104346" y="160731"/>
                    <a:pt x="100617" y="169859"/>
                  </a:cubicBezTo>
                  <a:cubicBezTo>
                    <a:pt x="98397" y="165335"/>
                    <a:pt x="96334" y="160731"/>
                    <a:pt x="94034" y="156286"/>
                  </a:cubicBezTo>
                  <a:cubicBezTo>
                    <a:pt x="91337" y="150968"/>
                    <a:pt x="88561" y="142554"/>
                    <a:pt x="83246" y="148984"/>
                  </a:cubicBezTo>
                  <a:cubicBezTo>
                    <a:pt x="79598" y="153349"/>
                    <a:pt x="79439" y="172082"/>
                    <a:pt x="73966" y="173908"/>
                  </a:cubicBezTo>
                  <a:cubicBezTo>
                    <a:pt x="69365" y="175416"/>
                    <a:pt x="72538" y="157477"/>
                    <a:pt x="73093" y="154778"/>
                  </a:cubicBezTo>
                  <a:cubicBezTo>
                    <a:pt x="74600" y="147317"/>
                    <a:pt x="78567" y="141443"/>
                    <a:pt x="80867" y="134379"/>
                  </a:cubicBezTo>
                  <a:cubicBezTo>
                    <a:pt x="83008" y="127632"/>
                    <a:pt x="84198" y="93263"/>
                    <a:pt x="73807" y="95088"/>
                  </a:cubicBezTo>
                  <a:cubicBezTo>
                    <a:pt x="67779" y="96199"/>
                    <a:pt x="63258" y="107629"/>
                    <a:pt x="61830" y="112392"/>
                  </a:cubicBezTo>
                  <a:cubicBezTo>
                    <a:pt x="59529" y="119694"/>
                    <a:pt x="60719" y="128981"/>
                    <a:pt x="56833" y="135649"/>
                  </a:cubicBezTo>
                  <a:cubicBezTo>
                    <a:pt x="53343" y="141761"/>
                    <a:pt x="47552" y="141205"/>
                    <a:pt x="42158" y="144459"/>
                  </a:cubicBezTo>
                  <a:cubicBezTo>
                    <a:pt x="35495" y="148508"/>
                    <a:pt x="34940" y="156207"/>
                    <a:pt x="33353" y="163271"/>
                  </a:cubicBezTo>
                  <a:cubicBezTo>
                    <a:pt x="29705" y="179305"/>
                    <a:pt x="18045" y="187798"/>
                    <a:pt x="18996" y="205102"/>
                  </a:cubicBezTo>
                  <a:cubicBezTo>
                    <a:pt x="19948" y="222961"/>
                    <a:pt x="19393" y="238678"/>
                    <a:pt x="15427" y="256140"/>
                  </a:cubicBezTo>
                  <a:cubicBezTo>
                    <a:pt x="12413" y="269713"/>
                    <a:pt x="-1468" y="281143"/>
                    <a:pt x="1308" y="295351"/>
                  </a:cubicBezTo>
                  <a:cubicBezTo>
                    <a:pt x="2815" y="303051"/>
                    <a:pt x="7971" y="309718"/>
                    <a:pt x="9002" y="317497"/>
                  </a:cubicBezTo>
                  <a:cubicBezTo>
                    <a:pt x="10033" y="324799"/>
                    <a:pt x="6305" y="330911"/>
                    <a:pt x="3688" y="337420"/>
                  </a:cubicBezTo>
                  <a:cubicBezTo>
                    <a:pt x="-2500" y="352660"/>
                    <a:pt x="-1151" y="364725"/>
                    <a:pt x="9637" y="377108"/>
                  </a:cubicBezTo>
                  <a:cubicBezTo>
                    <a:pt x="10509" y="388220"/>
                    <a:pt x="12175" y="394570"/>
                    <a:pt x="21138" y="401238"/>
                  </a:cubicBezTo>
                  <a:cubicBezTo>
                    <a:pt x="31609" y="408937"/>
                    <a:pt x="32402" y="416875"/>
                    <a:pt x="35019" y="428860"/>
                  </a:cubicBezTo>
                  <a:cubicBezTo>
                    <a:pt x="36685" y="436242"/>
                    <a:pt x="39144" y="445291"/>
                    <a:pt x="42872" y="451958"/>
                  </a:cubicBezTo>
                  <a:cubicBezTo>
                    <a:pt x="47790" y="460848"/>
                    <a:pt x="52708" y="464103"/>
                    <a:pt x="49694" y="475215"/>
                  </a:cubicBezTo>
                  <a:cubicBezTo>
                    <a:pt x="44220" y="495059"/>
                    <a:pt x="48425" y="516093"/>
                    <a:pt x="43348" y="536096"/>
                  </a:cubicBezTo>
                  <a:cubicBezTo>
                    <a:pt x="38351" y="555939"/>
                    <a:pt x="30498" y="573958"/>
                    <a:pt x="27880" y="594436"/>
                  </a:cubicBezTo>
                  <a:cubicBezTo>
                    <a:pt x="26056" y="608644"/>
                    <a:pt x="19235" y="624678"/>
                    <a:pt x="9161" y="636108"/>
                  </a:cubicBezTo>
                  <a:cubicBezTo>
                    <a:pt x="65717" y="631108"/>
                    <a:pt x="190885" y="619836"/>
                    <a:pt x="222455" y="614598"/>
                  </a:cubicBezTo>
                  <a:lnTo>
                    <a:pt x="222455" y="626583"/>
                  </a:lnTo>
                  <a:cubicBezTo>
                    <a:pt x="222455" y="626583"/>
                    <a:pt x="223168" y="626504"/>
                    <a:pt x="224438" y="626345"/>
                  </a:cubicBezTo>
                  <a:cubicBezTo>
                    <a:pt x="239350" y="624599"/>
                    <a:pt x="334218" y="613328"/>
                    <a:pt x="371499" y="606422"/>
                  </a:cubicBezTo>
                  <a:cubicBezTo>
                    <a:pt x="370784" y="605390"/>
                    <a:pt x="370230" y="604041"/>
                    <a:pt x="369912" y="602374"/>
                  </a:cubicBezTo>
                  <a:cubicBezTo>
                    <a:pt x="366739" y="585388"/>
                    <a:pt x="390139" y="574672"/>
                    <a:pt x="391963" y="558876"/>
                  </a:cubicBezTo>
                  <a:cubicBezTo>
                    <a:pt x="392915" y="550463"/>
                    <a:pt x="388156" y="542287"/>
                    <a:pt x="388949" y="533794"/>
                  </a:cubicBezTo>
                  <a:cubicBezTo>
                    <a:pt x="389583" y="527047"/>
                    <a:pt x="393391" y="521729"/>
                    <a:pt x="397198" y="516252"/>
                  </a:cubicBezTo>
                  <a:cubicBezTo>
                    <a:pt x="405686" y="504108"/>
                    <a:pt x="417346" y="494344"/>
                    <a:pt x="427658" y="483708"/>
                  </a:cubicBezTo>
                  <a:cubicBezTo>
                    <a:pt x="435669" y="475374"/>
                    <a:pt x="438445" y="463944"/>
                    <a:pt x="441935" y="453308"/>
                  </a:cubicBezTo>
                  <a:cubicBezTo>
                    <a:pt x="443601" y="448228"/>
                    <a:pt x="445346" y="443783"/>
                    <a:pt x="446060" y="438544"/>
                  </a:cubicBezTo>
                  <a:cubicBezTo>
                    <a:pt x="446695" y="433384"/>
                    <a:pt x="446695" y="429178"/>
                    <a:pt x="450343" y="424971"/>
                  </a:cubicBezTo>
                  <a:cubicBezTo>
                    <a:pt x="453437" y="421478"/>
                    <a:pt x="457720" y="418779"/>
                    <a:pt x="460100" y="414731"/>
                  </a:cubicBezTo>
                  <a:cubicBezTo>
                    <a:pt x="464542" y="407270"/>
                    <a:pt x="462559" y="396396"/>
                    <a:pt x="459307" y="388855"/>
                  </a:cubicBezTo>
                  <a:cubicBezTo>
                    <a:pt x="455578" y="380283"/>
                    <a:pt x="458593" y="370678"/>
                    <a:pt x="453595" y="362344"/>
                  </a:cubicBezTo>
                  <a:close/>
                </a:path>
              </a:pathLst>
            </a:custGeom>
            <a:solidFill>
              <a:srgbClr val="B3B3B3"/>
            </a:solidFill>
            <a:ln w="6350" cap="flat">
              <a:solidFill>
                <a:srgbClr val="FFFFFF"/>
              </a:solidFill>
              <a:prstDash val="solid"/>
              <a:miter/>
            </a:ln>
          </p:spPr>
          <p:txBody>
            <a:bodyPr/>
            <a:lstStyle/>
            <a:p>
              <a:endParaRPr lang="en-US"/>
            </a:p>
          </p:txBody>
        </p:sp>
        <p:sp>
          <p:nvSpPr>
            <p:cNvPr id="1382" name="Freeform 1381">
              <a:extLst>
                <a:ext uri="{FF2B5EF4-FFF2-40B4-BE49-F238E27FC236}">
                  <a16:creationId xmlns:a16="http://schemas.microsoft.com/office/drawing/2014/main" id="{93A48D07-1DD5-F991-19B5-AB4EE29344F2}"/>
                </a:ext>
              </a:extLst>
            </p:cNvPr>
            <p:cNvSpPr/>
            <p:nvPr/>
          </p:nvSpPr>
          <p:spPr>
            <a:xfrm>
              <a:off x="5408519" y="1045438"/>
              <a:ext cx="1016996" cy="464978"/>
            </a:xfrm>
            <a:custGeom>
              <a:avLst/>
              <a:gdLst>
                <a:gd name="csX0" fmla="*/ 959535 w 1016996"/>
                <a:gd name="csY0" fmla="*/ 84296 h 464978"/>
                <a:gd name="csX1" fmla="*/ 929234 w 1016996"/>
                <a:gd name="csY1" fmla="*/ 91916 h 464978"/>
                <a:gd name="csX2" fmla="*/ 897109 w 1016996"/>
                <a:gd name="csY2" fmla="*/ 93107 h 464978"/>
                <a:gd name="csX3" fmla="*/ 869982 w 1016996"/>
                <a:gd name="csY3" fmla="*/ 100727 h 464978"/>
                <a:gd name="csX4" fmla="*/ 875059 w 1016996"/>
                <a:gd name="csY4" fmla="*/ 73660 h 464978"/>
                <a:gd name="csX5" fmla="*/ 879104 w 1016996"/>
                <a:gd name="csY5" fmla="*/ 73184 h 464978"/>
                <a:gd name="csX6" fmla="*/ 878231 w 1016996"/>
                <a:gd name="csY6" fmla="*/ 60325 h 464978"/>
                <a:gd name="csX7" fmla="*/ 891160 w 1016996"/>
                <a:gd name="csY7" fmla="*/ 79216 h 464978"/>
                <a:gd name="csX8" fmla="*/ 912894 w 1016996"/>
                <a:gd name="csY8" fmla="*/ 81915 h 464978"/>
                <a:gd name="csX9" fmla="*/ 913529 w 1016996"/>
                <a:gd name="csY9" fmla="*/ 51673 h 464978"/>
                <a:gd name="csX10" fmla="*/ 933042 w 1016996"/>
                <a:gd name="csY10" fmla="*/ 60166 h 464978"/>
                <a:gd name="csX11" fmla="*/ 951048 w 1016996"/>
                <a:gd name="csY11" fmla="*/ 65881 h 464978"/>
                <a:gd name="csX12" fmla="*/ 959773 w 1016996"/>
                <a:gd name="csY12" fmla="*/ 39290 h 464978"/>
                <a:gd name="csX13" fmla="*/ 974527 w 1016996"/>
                <a:gd name="csY13" fmla="*/ 49689 h 464978"/>
                <a:gd name="csX14" fmla="*/ 1006969 w 1016996"/>
                <a:gd name="csY14" fmla="*/ 52625 h 464978"/>
                <a:gd name="csX15" fmla="*/ 998244 w 1016996"/>
                <a:gd name="csY15" fmla="*/ 36750 h 464978"/>
                <a:gd name="csX16" fmla="*/ 988249 w 1016996"/>
                <a:gd name="csY16" fmla="*/ 14922 h 464978"/>
                <a:gd name="csX17" fmla="*/ 986266 w 1016996"/>
                <a:gd name="csY17" fmla="*/ 33655 h 464978"/>
                <a:gd name="csX18" fmla="*/ 974527 w 1016996"/>
                <a:gd name="csY18" fmla="*/ 6112 h 464978"/>
                <a:gd name="csX19" fmla="*/ 972147 w 1016996"/>
                <a:gd name="csY19" fmla="*/ 5636 h 464978"/>
                <a:gd name="csX20" fmla="*/ 971988 w 1016996"/>
                <a:gd name="csY20" fmla="*/ 0 h 464978"/>
                <a:gd name="csX21" fmla="*/ 234463 w 1016996"/>
                <a:gd name="csY21" fmla="*/ 121047 h 464978"/>
                <a:gd name="csX22" fmla="*/ 244775 w 1016996"/>
                <a:gd name="csY22" fmla="*/ 190341 h 464978"/>
                <a:gd name="csX23" fmla="*/ 238350 w 1016996"/>
                <a:gd name="csY23" fmla="*/ 202168 h 464978"/>
                <a:gd name="csX24" fmla="*/ 224389 w 1016996"/>
                <a:gd name="csY24" fmla="*/ 209947 h 464978"/>
                <a:gd name="csX25" fmla="*/ 213205 w 1016996"/>
                <a:gd name="csY25" fmla="*/ 220504 h 464978"/>
                <a:gd name="csX26" fmla="*/ 205114 w 1016996"/>
                <a:gd name="csY26" fmla="*/ 230743 h 464978"/>
                <a:gd name="csX27" fmla="*/ 194088 w 1016996"/>
                <a:gd name="csY27" fmla="*/ 237331 h 464978"/>
                <a:gd name="csX28" fmla="*/ 181635 w 1016996"/>
                <a:gd name="csY28" fmla="*/ 238046 h 464978"/>
                <a:gd name="csX29" fmla="*/ 180207 w 1016996"/>
                <a:gd name="csY29" fmla="*/ 227806 h 464978"/>
                <a:gd name="csX30" fmla="*/ 176559 w 1016996"/>
                <a:gd name="csY30" fmla="*/ 212328 h 464978"/>
                <a:gd name="csX31" fmla="*/ 161091 w 1016996"/>
                <a:gd name="csY31" fmla="*/ 227806 h 464978"/>
                <a:gd name="csX32" fmla="*/ 153794 w 1016996"/>
                <a:gd name="csY32" fmla="*/ 250587 h 464978"/>
                <a:gd name="csX33" fmla="*/ 138405 w 1016996"/>
                <a:gd name="csY33" fmla="*/ 268922 h 464978"/>
                <a:gd name="csX34" fmla="*/ 117148 w 1016996"/>
                <a:gd name="csY34" fmla="*/ 277733 h 464978"/>
                <a:gd name="csX35" fmla="*/ 107550 w 1016996"/>
                <a:gd name="csY35" fmla="*/ 287337 h 464978"/>
                <a:gd name="csX36" fmla="*/ 104615 w 1016996"/>
                <a:gd name="csY36" fmla="*/ 292497 h 464978"/>
                <a:gd name="csX37" fmla="*/ 98745 w 1016996"/>
                <a:gd name="csY37" fmla="*/ 296148 h 464978"/>
                <a:gd name="csX38" fmla="*/ 87005 w 1016996"/>
                <a:gd name="csY38" fmla="*/ 299799 h 464978"/>
                <a:gd name="csX39" fmla="*/ 75980 w 1016996"/>
                <a:gd name="csY39" fmla="*/ 302022 h 464978"/>
                <a:gd name="csX40" fmla="*/ 63527 w 1016996"/>
                <a:gd name="csY40" fmla="*/ 303450 h 464978"/>
                <a:gd name="csX41" fmla="*/ 53215 w 1016996"/>
                <a:gd name="csY41" fmla="*/ 308610 h 464978"/>
                <a:gd name="csX42" fmla="*/ 36320 w 1016996"/>
                <a:gd name="csY42" fmla="*/ 329882 h 464978"/>
                <a:gd name="csX43" fmla="*/ 23866 w 1016996"/>
                <a:gd name="csY43" fmla="*/ 349012 h 464978"/>
                <a:gd name="csX44" fmla="*/ 6257 w 1016996"/>
                <a:gd name="csY44" fmla="*/ 365204 h 464978"/>
                <a:gd name="csX45" fmla="*/ 6971 w 1016996"/>
                <a:gd name="csY45" fmla="*/ 376237 h 464978"/>
                <a:gd name="csX46" fmla="*/ 1815 w 1016996"/>
                <a:gd name="csY46" fmla="*/ 385762 h 464978"/>
                <a:gd name="csX47" fmla="*/ 387 w 1016996"/>
                <a:gd name="csY47" fmla="*/ 400447 h 464978"/>
                <a:gd name="csX48" fmla="*/ 704 w 1016996"/>
                <a:gd name="csY48" fmla="*/ 408622 h 464978"/>
                <a:gd name="csX49" fmla="*/ 155935 w 1016996"/>
                <a:gd name="csY49" fmla="*/ 382111 h 464978"/>
                <a:gd name="csX50" fmla="*/ 162757 w 1016996"/>
                <a:gd name="csY50" fmla="*/ 375444 h 464978"/>
                <a:gd name="csX51" fmla="*/ 181873 w 1016996"/>
                <a:gd name="csY51" fmla="*/ 366633 h 464978"/>
                <a:gd name="csX52" fmla="*/ 192185 w 1016996"/>
                <a:gd name="csY52" fmla="*/ 365125 h 464978"/>
                <a:gd name="csX53" fmla="*/ 200989 w 1016996"/>
                <a:gd name="csY53" fmla="*/ 360759 h 464978"/>
                <a:gd name="csX54" fmla="*/ 221534 w 1016996"/>
                <a:gd name="csY54" fmla="*/ 357822 h 464978"/>
                <a:gd name="csX55" fmla="*/ 239143 w 1016996"/>
                <a:gd name="csY55" fmla="*/ 346075 h 464978"/>
                <a:gd name="csX56" fmla="*/ 259687 w 1016996"/>
                <a:gd name="csY56" fmla="*/ 344567 h 464978"/>
                <a:gd name="csX57" fmla="*/ 278803 w 1016996"/>
                <a:gd name="csY57" fmla="*/ 337264 h 464978"/>
                <a:gd name="csX58" fmla="*/ 390408 w 1016996"/>
                <a:gd name="csY58" fmla="*/ 329882 h 464978"/>
                <a:gd name="csX59" fmla="*/ 397705 w 1016996"/>
                <a:gd name="csY59" fmla="*/ 346075 h 464978"/>
                <a:gd name="csX60" fmla="*/ 410952 w 1016996"/>
                <a:gd name="csY60" fmla="*/ 344567 h 464978"/>
                <a:gd name="csX61" fmla="*/ 434431 w 1016996"/>
                <a:gd name="csY61" fmla="*/ 375444 h 464978"/>
                <a:gd name="csX62" fmla="*/ 569594 w 1016996"/>
                <a:gd name="csY62" fmla="*/ 353377 h 464978"/>
                <a:gd name="csX63" fmla="*/ 569594 w 1016996"/>
                <a:gd name="csY63" fmla="*/ 350441 h 464978"/>
                <a:gd name="csX64" fmla="*/ 735295 w 1016996"/>
                <a:gd name="csY64" fmla="*/ 464979 h 464978"/>
                <a:gd name="csX65" fmla="*/ 735295 w 1016996"/>
                <a:gd name="csY65" fmla="*/ 464899 h 464978"/>
                <a:gd name="csX66" fmla="*/ 768689 w 1016996"/>
                <a:gd name="csY66" fmla="*/ 444103 h 464978"/>
                <a:gd name="csX67" fmla="*/ 783998 w 1016996"/>
                <a:gd name="csY67" fmla="*/ 429816 h 464978"/>
                <a:gd name="csX68" fmla="*/ 793992 w 1016996"/>
                <a:gd name="csY68" fmla="*/ 413067 h 464978"/>
                <a:gd name="csX69" fmla="*/ 793120 w 1016996"/>
                <a:gd name="csY69" fmla="*/ 448072 h 464978"/>
                <a:gd name="csX70" fmla="*/ 813902 w 1016996"/>
                <a:gd name="csY70" fmla="*/ 415290 h 464978"/>
                <a:gd name="csX71" fmla="*/ 849279 w 1016996"/>
                <a:gd name="csY71" fmla="*/ 348297 h 464978"/>
                <a:gd name="csX72" fmla="*/ 874662 w 1016996"/>
                <a:gd name="csY72" fmla="*/ 328454 h 464978"/>
                <a:gd name="csX73" fmla="*/ 896475 w 1016996"/>
                <a:gd name="csY73" fmla="*/ 316865 h 464978"/>
                <a:gd name="csX74" fmla="*/ 897506 w 1016996"/>
                <a:gd name="csY74" fmla="*/ 317182 h 464978"/>
                <a:gd name="csX75" fmla="*/ 937801 w 1016996"/>
                <a:gd name="csY75" fmla="*/ 312182 h 464978"/>
                <a:gd name="csX76" fmla="*/ 975241 w 1016996"/>
                <a:gd name="csY76" fmla="*/ 292894 h 464978"/>
                <a:gd name="csX77" fmla="*/ 999671 w 1016996"/>
                <a:gd name="csY77" fmla="*/ 245348 h 464978"/>
                <a:gd name="csX78" fmla="*/ 972940 w 1016996"/>
                <a:gd name="csY78" fmla="*/ 223917 h 464978"/>
                <a:gd name="csX79" fmla="*/ 937166 w 1016996"/>
                <a:gd name="csY79" fmla="*/ 230108 h 464978"/>
                <a:gd name="csX80" fmla="*/ 943909 w 1016996"/>
                <a:gd name="csY80" fmla="*/ 209074 h 464978"/>
                <a:gd name="csX81" fmla="*/ 933597 w 1016996"/>
                <a:gd name="csY81" fmla="*/ 187880 h 464978"/>
                <a:gd name="csX82" fmla="*/ 944940 w 1016996"/>
                <a:gd name="csY82" fmla="*/ 173117 h 464978"/>
                <a:gd name="csX83" fmla="*/ 960011 w 1016996"/>
                <a:gd name="csY83" fmla="*/ 187642 h 464978"/>
                <a:gd name="csX84" fmla="*/ 962391 w 1016996"/>
                <a:gd name="csY84" fmla="*/ 173276 h 464978"/>
                <a:gd name="csX85" fmla="*/ 967785 w 1016996"/>
                <a:gd name="csY85" fmla="*/ 184706 h 464978"/>
                <a:gd name="csX86" fmla="*/ 1005145 w 1016996"/>
                <a:gd name="csY86" fmla="*/ 142637 h 464978"/>
                <a:gd name="csX87" fmla="*/ 1016964 w 1016996"/>
                <a:gd name="csY87" fmla="*/ 116205 h 464978"/>
                <a:gd name="csX88" fmla="*/ 1012442 w 1016996"/>
                <a:gd name="csY88" fmla="*/ 86915 h 464978"/>
                <a:gd name="csX89" fmla="*/ 959694 w 1016996"/>
                <a:gd name="csY89" fmla="*/ 84137 h 464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Lst>
              <a:rect l="l" t="t" r="r" b="b"/>
              <a:pathLst>
                <a:path w="1016996" h="464978">
                  <a:moveTo>
                    <a:pt x="959535" y="84296"/>
                  </a:moveTo>
                  <a:cubicBezTo>
                    <a:pt x="950493" y="87947"/>
                    <a:pt x="938912" y="89852"/>
                    <a:pt x="929234" y="91916"/>
                  </a:cubicBezTo>
                  <a:cubicBezTo>
                    <a:pt x="918447" y="94139"/>
                    <a:pt x="907342" y="89138"/>
                    <a:pt x="897109" y="93107"/>
                  </a:cubicBezTo>
                  <a:cubicBezTo>
                    <a:pt x="890605" y="95647"/>
                    <a:pt x="876486" y="113109"/>
                    <a:pt x="869982" y="100727"/>
                  </a:cubicBezTo>
                  <a:cubicBezTo>
                    <a:pt x="866888" y="94853"/>
                    <a:pt x="876248" y="81518"/>
                    <a:pt x="875059" y="73660"/>
                  </a:cubicBezTo>
                  <a:cubicBezTo>
                    <a:pt x="876407" y="73501"/>
                    <a:pt x="877755" y="73263"/>
                    <a:pt x="879104" y="73184"/>
                  </a:cubicBezTo>
                  <a:cubicBezTo>
                    <a:pt x="876724" y="69850"/>
                    <a:pt x="875059" y="64611"/>
                    <a:pt x="878231" y="60325"/>
                  </a:cubicBezTo>
                  <a:cubicBezTo>
                    <a:pt x="890447" y="62468"/>
                    <a:pt x="885053" y="72549"/>
                    <a:pt x="891160" y="79216"/>
                  </a:cubicBezTo>
                  <a:cubicBezTo>
                    <a:pt x="896158" y="84772"/>
                    <a:pt x="905359" y="83106"/>
                    <a:pt x="912894" y="81915"/>
                  </a:cubicBezTo>
                  <a:cubicBezTo>
                    <a:pt x="944702" y="76835"/>
                    <a:pt x="905438" y="64452"/>
                    <a:pt x="913529" y="51673"/>
                  </a:cubicBezTo>
                  <a:cubicBezTo>
                    <a:pt x="921223" y="54372"/>
                    <a:pt x="926221" y="55245"/>
                    <a:pt x="933042" y="60166"/>
                  </a:cubicBezTo>
                  <a:cubicBezTo>
                    <a:pt x="939388" y="64691"/>
                    <a:pt x="941529" y="70723"/>
                    <a:pt x="951048" y="65881"/>
                  </a:cubicBezTo>
                  <a:cubicBezTo>
                    <a:pt x="951524" y="60404"/>
                    <a:pt x="949779" y="39132"/>
                    <a:pt x="959773" y="39290"/>
                  </a:cubicBezTo>
                  <a:cubicBezTo>
                    <a:pt x="960408" y="39290"/>
                    <a:pt x="973496" y="54054"/>
                    <a:pt x="974527" y="49689"/>
                  </a:cubicBezTo>
                  <a:cubicBezTo>
                    <a:pt x="977224" y="37862"/>
                    <a:pt x="997927" y="54134"/>
                    <a:pt x="1006969" y="52625"/>
                  </a:cubicBezTo>
                  <a:cubicBezTo>
                    <a:pt x="1004827" y="46752"/>
                    <a:pt x="1000227" y="42545"/>
                    <a:pt x="998244" y="36750"/>
                  </a:cubicBezTo>
                  <a:cubicBezTo>
                    <a:pt x="996102" y="30639"/>
                    <a:pt x="997847" y="14049"/>
                    <a:pt x="988249" y="14922"/>
                  </a:cubicBezTo>
                  <a:cubicBezTo>
                    <a:pt x="987853" y="21431"/>
                    <a:pt x="988487" y="27702"/>
                    <a:pt x="986266" y="33655"/>
                  </a:cubicBezTo>
                  <a:cubicBezTo>
                    <a:pt x="973575" y="28337"/>
                    <a:pt x="973337" y="17780"/>
                    <a:pt x="974527" y="6112"/>
                  </a:cubicBezTo>
                  <a:cubicBezTo>
                    <a:pt x="973734" y="5953"/>
                    <a:pt x="972940" y="5794"/>
                    <a:pt x="972147" y="5636"/>
                  </a:cubicBezTo>
                  <a:cubicBezTo>
                    <a:pt x="971988" y="3810"/>
                    <a:pt x="971988" y="1905"/>
                    <a:pt x="971988" y="0"/>
                  </a:cubicBezTo>
                  <a:cubicBezTo>
                    <a:pt x="889177" y="15081"/>
                    <a:pt x="567452" y="72708"/>
                    <a:pt x="234463" y="121047"/>
                  </a:cubicBezTo>
                  <a:lnTo>
                    <a:pt x="244775" y="190341"/>
                  </a:lnTo>
                  <a:cubicBezTo>
                    <a:pt x="238825" y="193754"/>
                    <a:pt x="241840" y="197485"/>
                    <a:pt x="238350" y="202168"/>
                  </a:cubicBezTo>
                  <a:cubicBezTo>
                    <a:pt x="235891" y="205422"/>
                    <a:pt x="228038" y="207883"/>
                    <a:pt x="224389" y="209947"/>
                  </a:cubicBezTo>
                  <a:cubicBezTo>
                    <a:pt x="218440" y="213281"/>
                    <a:pt x="217409" y="215265"/>
                    <a:pt x="213205" y="220504"/>
                  </a:cubicBezTo>
                  <a:cubicBezTo>
                    <a:pt x="210270" y="224155"/>
                    <a:pt x="208763" y="227886"/>
                    <a:pt x="205114" y="230743"/>
                  </a:cubicBezTo>
                  <a:cubicBezTo>
                    <a:pt x="201465" y="233680"/>
                    <a:pt x="197737" y="235903"/>
                    <a:pt x="194088" y="237331"/>
                  </a:cubicBezTo>
                  <a:cubicBezTo>
                    <a:pt x="190440" y="239554"/>
                    <a:pt x="184570" y="240982"/>
                    <a:pt x="181635" y="238046"/>
                  </a:cubicBezTo>
                  <a:cubicBezTo>
                    <a:pt x="179414" y="235823"/>
                    <a:pt x="180207" y="230664"/>
                    <a:pt x="180207" y="227806"/>
                  </a:cubicBezTo>
                  <a:cubicBezTo>
                    <a:pt x="180207" y="224155"/>
                    <a:pt x="185363" y="210185"/>
                    <a:pt x="176559" y="212328"/>
                  </a:cubicBezTo>
                  <a:cubicBezTo>
                    <a:pt x="169975" y="214551"/>
                    <a:pt x="164105" y="221853"/>
                    <a:pt x="161091" y="227806"/>
                  </a:cubicBezTo>
                  <a:cubicBezTo>
                    <a:pt x="158156" y="235109"/>
                    <a:pt x="155221" y="243205"/>
                    <a:pt x="153794" y="250587"/>
                  </a:cubicBezTo>
                  <a:cubicBezTo>
                    <a:pt x="152287" y="257969"/>
                    <a:pt x="146417" y="266779"/>
                    <a:pt x="138405" y="268922"/>
                  </a:cubicBezTo>
                  <a:cubicBezTo>
                    <a:pt x="131029" y="271145"/>
                    <a:pt x="122938" y="273368"/>
                    <a:pt x="117148" y="277733"/>
                  </a:cubicBezTo>
                  <a:cubicBezTo>
                    <a:pt x="113499" y="279956"/>
                    <a:pt x="109770" y="284401"/>
                    <a:pt x="107550" y="287337"/>
                  </a:cubicBezTo>
                  <a:cubicBezTo>
                    <a:pt x="106122" y="289560"/>
                    <a:pt x="106122" y="290989"/>
                    <a:pt x="104615" y="292497"/>
                  </a:cubicBezTo>
                  <a:cubicBezTo>
                    <a:pt x="102393" y="294005"/>
                    <a:pt x="100252" y="294719"/>
                    <a:pt x="98745" y="296148"/>
                  </a:cubicBezTo>
                  <a:cubicBezTo>
                    <a:pt x="95096" y="299085"/>
                    <a:pt x="91368" y="299799"/>
                    <a:pt x="87005" y="299799"/>
                  </a:cubicBezTo>
                  <a:cubicBezTo>
                    <a:pt x="82643" y="299799"/>
                    <a:pt x="79708" y="300514"/>
                    <a:pt x="75980" y="302022"/>
                  </a:cubicBezTo>
                  <a:cubicBezTo>
                    <a:pt x="71617" y="302736"/>
                    <a:pt x="67889" y="303450"/>
                    <a:pt x="63527" y="303450"/>
                  </a:cubicBezTo>
                  <a:cubicBezTo>
                    <a:pt x="59085" y="304165"/>
                    <a:pt x="56863" y="306387"/>
                    <a:pt x="53215" y="308610"/>
                  </a:cubicBezTo>
                  <a:cubicBezTo>
                    <a:pt x="45838" y="313769"/>
                    <a:pt x="40682" y="321866"/>
                    <a:pt x="36320" y="329882"/>
                  </a:cubicBezTo>
                  <a:cubicBezTo>
                    <a:pt x="32671" y="335756"/>
                    <a:pt x="29736" y="343852"/>
                    <a:pt x="23866" y="349012"/>
                  </a:cubicBezTo>
                  <a:cubicBezTo>
                    <a:pt x="17996" y="354886"/>
                    <a:pt x="9191" y="355679"/>
                    <a:pt x="6257" y="365204"/>
                  </a:cubicBezTo>
                  <a:cubicBezTo>
                    <a:pt x="4749" y="368856"/>
                    <a:pt x="6971" y="371792"/>
                    <a:pt x="6971" y="376237"/>
                  </a:cubicBezTo>
                  <a:cubicBezTo>
                    <a:pt x="6971" y="381397"/>
                    <a:pt x="4036" y="382111"/>
                    <a:pt x="1815" y="385762"/>
                  </a:cubicBezTo>
                  <a:cubicBezTo>
                    <a:pt x="-1120" y="389414"/>
                    <a:pt x="387" y="396796"/>
                    <a:pt x="387" y="400447"/>
                  </a:cubicBezTo>
                  <a:cubicBezTo>
                    <a:pt x="387" y="403225"/>
                    <a:pt x="466" y="405924"/>
                    <a:pt x="704" y="408622"/>
                  </a:cubicBezTo>
                  <a:cubicBezTo>
                    <a:pt x="61543" y="400288"/>
                    <a:pt x="115164" y="391398"/>
                    <a:pt x="155935" y="382111"/>
                  </a:cubicBezTo>
                  <a:cubicBezTo>
                    <a:pt x="158077" y="379571"/>
                    <a:pt x="160456" y="377269"/>
                    <a:pt x="162757" y="375444"/>
                  </a:cubicBezTo>
                  <a:cubicBezTo>
                    <a:pt x="167120" y="370999"/>
                    <a:pt x="176003" y="368141"/>
                    <a:pt x="181873" y="366633"/>
                  </a:cubicBezTo>
                  <a:cubicBezTo>
                    <a:pt x="186315" y="366633"/>
                    <a:pt x="189250" y="366633"/>
                    <a:pt x="192185" y="365125"/>
                  </a:cubicBezTo>
                  <a:cubicBezTo>
                    <a:pt x="195120" y="365125"/>
                    <a:pt x="198054" y="362188"/>
                    <a:pt x="200989" y="360759"/>
                  </a:cubicBezTo>
                  <a:cubicBezTo>
                    <a:pt x="208287" y="357822"/>
                    <a:pt x="214157" y="362267"/>
                    <a:pt x="221534" y="357822"/>
                  </a:cubicBezTo>
                  <a:cubicBezTo>
                    <a:pt x="227403" y="354886"/>
                    <a:pt x="231845" y="347504"/>
                    <a:pt x="239143" y="346075"/>
                  </a:cubicBezTo>
                  <a:cubicBezTo>
                    <a:pt x="245013" y="344567"/>
                    <a:pt x="253817" y="344567"/>
                    <a:pt x="259687" y="344567"/>
                  </a:cubicBezTo>
                  <a:cubicBezTo>
                    <a:pt x="268491" y="344567"/>
                    <a:pt x="272933" y="341630"/>
                    <a:pt x="278803" y="337264"/>
                  </a:cubicBezTo>
                  <a:lnTo>
                    <a:pt x="390408" y="329882"/>
                  </a:lnTo>
                  <a:cubicBezTo>
                    <a:pt x="393342" y="335756"/>
                    <a:pt x="391915" y="344567"/>
                    <a:pt x="397705" y="346075"/>
                  </a:cubicBezTo>
                  <a:cubicBezTo>
                    <a:pt x="402147" y="346075"/>
                    <a:pt x="406510" y="344567"/>
                    <a:pt x="410952" y="344567"/>
                  </a:cubicBezTo>
                  <a:lnTo>
                    <a:pt x="434431" y="375444"/>
                  </a:lnTo>
                  <a:lnTo>
                    <a:pt x="569594" y="353377"/>
                  </a:lnTo>
                  <a:lnTo>
                    <a:pt x="569594" y="350441"/>
                  </a:lnTo>
                  <a:lnTo>
                    <a:pt x="735295" y="464979"/>
                  </a:lnTo>
                  <a:cubicBezTo>
                    <a:pt x="735295" y="464979"/>
                    <a:pt x="735295" y="464979"/>
                    <a:pt x="735295" y="464899"/>
                  </a:cubicBezTo>
                  <a:cubicBezTo>
                    <a:pt x="746638" y="453469"/>
                    <a:pt x="754094" y="451009"/>
                    <a:pt x="768689" y="444103"/>
                  </a:cubicBezTo>
                  <a:cubicBezTo>
                    <a:pt x="776304" y="440452"/>
                    <a:pt x="780429" y="437356"/>
                    <a:pt x="783998" y="429816"/>
                  </a:cubicBezTo>
                  <a:cubicBezTo>
                    <a:pt x="787012" y="423386"/>
                    <a:pt x="784871" y="414814"/>
                    <a:pt x="793992" y="413067"/>
                  </a:cubicBezTo>
                  <a:cubicBezTo>
                    <a:pt x="795262" y="424656"/>
                    <a:pt x="792009" y="436245"/>
                    <a:pt x="793120" y="448072"/>
                  </a:cubicBezTo>
                  <a:cubicBezTo>
                    <a:pt x="800021" y="437833"/>
                    <a:pt x="808349" y="426561"/>
                    <a:pt x="813902" y="415290"/>
                  </a:cubicBezTo>
                  <a:cubicBezTo>
                    <a:pt x="825007" y="392747"/>
                    <a:pt x="831749" y="367189"/>
                    <a:pt x="849279" y="348297"/>
                  </a:cubicBezTo>
                  <a:cubicBezTo>
                    <a:pt x="856656" y="340360"/>
                    <a:pt x="866095" y="334883"/>
                    <a:pt x="874662" y="328454"/>
                  </a:cubicBezTo>
                  <a:cubicBezTo>
                    <a:pt x="880135" y="324406"/>
                    <a:pt x="889495" y="321310"/>
                    <a:pt x="896475" y="316865"/>
                  </a:cubicBezTo>
                  <a:cubicBezTo>
                    <a:pt x="896792" y="317024"/>
                    <a:pt x="897189" y="317024"/>
                    <a:pt x="897506" y="317182"/>
                  </a:cubicBezTo>
                  <a:cubicBezTo>
                    <a:pt x="909008" y="320437"/>
                    <a:pt x="926379" y="314007"/>
                    <a:pt x="937801" y="312182"/>
                  </a:cubicBezTo>
                  <a:cubicBezTo>
                    <a:pt x="954855" y="309563"/>
                    <a:pt x="965563" y="308213"/>
                    <a:pt x="975241" y="292894"/>
                  </a:cubicBezTo>
                  <a:cubicBezTo>
                    <a:pt x="983728" y="279559"/>
                    <a:pt x="998878" y="261858"/>
                    <a:pt x="999671" y="245348"/>
                  </a:cubicBezTo>
                  <a:cubicBezTo>
                    <a:pt x="1000544" y="227250"/>
                    <a:pt x="988329" y="223599"/>
                    <a:pt x="972940" y="223917"/>
                  </a:cubicBezTo>
                  <a:cubicBezTo>
                    <a:pt x="964532" y="224075"/>
                    <a:pt x="943830" y="234394"/>
                    <a:pt x="937166" y="230108"/>
                  </a:cubicBezTo>
                  <a:cubicBezTo>
                    <a:pt x="925507" y="222567"/>
                    <a:pt x="942164" y="215344"/>
                    <a:pt x="943909" y="209074"/>
                  </a:cubicBezTo>
                  <a:cubicBezTo>
                    <a:pt x="945971" y="201374"/>
                    <a:pt x="938356" y="193278"/>
                    <a:pt x="933597" y="187880"/>
                  </a:cubicBezTo>
                  <a:cubicBezTo>
                    <a:pt x="940181" y="183674"/>
                    <a:pt x="935818" y="173276"/>
                    <a:pt x="944940" y="173117"/>
                  </a:cubicBezTo>
                  <a:cubicBezTo>
                    <a:pt x="954776" y="172958"/>
                    <a:pt x="950572" y="188278"/>
                    <a:pt x="960011" y="187642"/>
                  </a:cubicBezTo>
                  <a:cubicBezTo>
                    <a:pt x="960249" y="184071"/>
                    <a:pt x="958345" y="175101"/>
                    <a:pt x="962391" y="173276"/>
                  </a:cubicBezTo>
                  <a:cubicBezTo>
                    <a:pt x="968498" y="170497"/>
                    <a:pt x="968181" y="181769"/>
                    <a:pt x="967785" y="184706"/>
                  </a:cubicBezTo>
                  <a:cubicBezTo>
                    <a:pt x="991263" y="186134"/>
                    <a:pt x="991581" y="153670"/>
                    <a:pt x="1005145" y="142637"/>
                  </a:cubicBezTo>
                  <a:cubicBezTo>
                    <a:pt x="1016091" y="133826"/>
                    <a:pt x="1016964" y="131445"/>
                    <a:pt x="1016964" y="116205"/>
                  </a:cubicBezTo>
                  <a:cubicBezTo>
                    <a:pt x="1016964" y="106759"/>
                    <a:pt x="1017677" y="95250"/>
                    <a:pt x="1012442" y="86915"/>
                  </a:cubicBezTo>
                  <a:cubicBezTo>
                    <a:pt x="1002448" y="71040"/>
                    <a:pt x="973971" y="78343"/>
                    <a:pt x="959694" y="84137"/>
                  </a:cubicBezTo>
                  <a:close/>
                </a:path>
              </a:pathLst>
            </a:custGeom>
            <a:solidFill>
              <a:srgbClr val="B3B3B3"/>
            </a:solidFill>
            <a:ln w="6350" cap="flat">
              <a:solidFill>
                <a:srgbClr val="FFFFFF"/>
              </a:solidFill>
              <a:prstDash val="solid"/>
              <a:miter/>
            </a:ln>
          </p:spPr>
          <p:txBody>
            <a:bodyPr/>
            <a:lstStyle/>
            <a:p>
              <a:endParaRPr lang="en-US"/>
            </a:p>
          </p:txBody>
        </p:sp>
        <p:sp>
          <p:nvSpPr>
            <p:cNvPr id="1383" name="Freeform 1382">
              <a:extLst>
                <a:ext uri="{FF2B5EF4-FFF2-40B4-BE49-F238E27FC236}">
                  <a16:creationId xmlns:a16="http://schemas.microsoft.com/office/drawing/2014/main" id="{E2C8F428-ACB4-9FFE-01A7-04F2F504497D}"/>
                </a:ext>
              </a:extLst>
            </p:cNvPr>
            <p:cNvSpPr/>
            <p:nvPr/>
          </p:nvSpPr>
          <p:spPr>
            <a:xfrm>
              <a:off x="4541532" y="-461114"/>
              <a:ext cx="667562" cy="358234"/>
            </a:xfrm>
            <a:custGeom>
              <a:avLst/>
              <a:gdLst>
                <a:gd name="csX0" fmla="*/ 658284 w 667562"/>
                <a:gd name="csY0" fmla="*/ 172735 h 358234"/>
                <a:gd name="csX1" fmla="*/ 644720 w 667562"/>
                <a:gd name="csY1" fmla="*/ 161226 h 358234"/>
                <a:gd name="csX2" fmla="*/ 640357 w 667562"/>
                <a:gd name="csY2" fmla="*/ 144875 h 358234"/>
                <a:gd name="csX3" fmla="*/ 572696 w 667562"/>
                <a:gd name="csY3" fmla="*/ 134079 h 358234"/>
                <a:gd name="csX4" fmla="*/ 573014 w 667562"/>
                <a:gd name="csY4" fmla="*/ 132889 h 358234"/>
                <a:gd name="csX5" fmla="*/ 558181 w 667562"/>
                <a:gd name="csY5" fmla="*/ 123999 h 358234"/>
                <a:gd name="csX6" fmla="*/ 558022 w 667562"/>
                <a:gd name="csY6" fmla="*/ 103520 h 358234"/>
                <a:gd name="csX7" fmla="*/ 531767 w 667562"/>
                <a:gd name="csY7" fmla="*/ 92963 h 358234"/>
                <a:gd name="csX8" fmla="*/ 500277 w 667562"/>
                <a:gd name="csY8" fmla="*/ 104076 h 358234"/>
                <a:gd name="csX9" fmla="*/ 466010 w 667562"/>
                <a:gd name="csY9" fmla="*/ 102885 h 358234"/>
                <a:gd name="csX10" fmla="*/ 438962 w 667562"/>
                <a:gd name="csY10" fmla="*/ 123999 h 358234"/>
                <a:gd name="csX11" fmla="*/ 425636 w 667562"/>
                <a:gd name="csY11" fmla="*/ 132968 h 358234"/>
                <a:gd name="csX12" fmla="*/ 410406 w 667562"/>
                <a:gd name="csY12" fmla="*/ 142493 h 358234"/>
                <a:gd name="csX13" fmla="*/ 395018 w 667562"/>
                <a:gd name="csY13" fmla="*/ 151304 h 358234"/>
                <a:gd name="csX14" fmla="*/ 379788 w 667562"/>
                <a:gd name="csY14" fmla="*/ 156781 h 358234"/>
                <a:gd name="csX15" fmla="*/ 371142 w 667562"/>
                <a:gd name="csY15" fmla="*/ 167973 h 358234"/>
                <a:gd name="csX16" fmla="*/ 361624 w 667562"/>
                <a:gd name="csY16" fmla="*/ 152653 h 358234"/>
                <a:gd name="csX17" fmla="*/ 332275 w 667562"/>
                <a:gd name="csY17" fmla="*/ 140191 h 358234"/>
                <a:gd name="csX18" fmla="*/ 316569 w 667562"/>
                <a:gd name="csY18" fmla="*/ 131936 h 358234"/>
                <a:gd name="csX19" fmla="*/ 300309 w 667562"/>
                <a:gd name="csY19" fmla="*/ 123205 h 358234"/>
                <a:gd name="csX20" fmla="*/ 284603 w 667562"/>
                <a:gd name="csY20" fmla="*/ 121141 h 358234"/>
                <a:gd name="csX21" fmla="*/ 279368 w 667562"/>
                <a:gd name="csY21" fmla="*/ 115506 h 358234"/>
                <a:gd name="csX22" fmla="*/ 272150 w 667562"/>
                <a:gd name="csY22" fmla="*/ 121062 h 358234"/>
                <a:gd name="csX23" fmla="*/ 257475 w 667562"/>
                <a:gd name="csY23" fmla="*/ 124475 h 358234"/>
                <a:gd name="csX24" fmla="*/ 257475 w 667562"/>
                <a:gd name="csY24" fmla="*/ 122491 h 358234"/>
                <a:gd name="csX25" fmla="*/ 260252 w 667562"/>
                <a:gd name="csY25" fmla="*/ 114474 h 358234"/>
                <a:gd name="csX26" fmla="*/ 254540 w 667562"/>
                <a:gd name="csY26" fmla="*/ 105266 h 358234"/>
                <a:gd name="csX27" fmla="*/ 235504 w 667562"/>
                <a:gd name="csY27" fmla="*/ 111934 h 358234"/>
                <a:gd name="csX28" fmla="*/ 229555 w 667562"/>
                <a:gd name="csY28" fmla="*/ 88042 h 358234"/>
                <a:gd name="csX29" fmla="*/ 214959 w 667562"/>
                <a:gd name="csY29" fmla="*/ 101139 h 358234"/>
                <a:gd name="csX30" fmla="*/ 207583 w 667562"/>
                <a:gd name="csY30" fmla="*/ 113045 h 358234"/>
                <a:gd name="csX31" fmla="*/ 195526 w 667562"/>
                <a:gd name="csY31" fmla="*/ 109711 h 358234"/>
                <a:gd name="csX32" fmla="*/ 200919 w 667562"/>
                <a:gd name="csY32" fmla="*/ 80978 h 358234"/>
                <a:gd name="csX33" fmla="*/ 220908 w 667562"/>
                <a:gd name="csY33" fmla="*/ 64468 h 358234"/>
                <a:gd name="csX34" fmla="*/ 234710 w 667562"/>
                <a:gd name="csY34" fmla="*/ 47561 h 358234"/>
                <a:gd name="csX35" fmla="*/ 251050 w 667562"/>
                <a:gd name="csY35" fmla="*/ 23986 h 358234"/>
                <a:gd name="csX36" fmla="*/ 272071 w 667562"/>
                <a:gd name="csY36" fmla="*/ 8111 h 358234"/>
                <a:gd name="csX37" fmla="*/ 240342 w 667562"/>
                <a:gd name="csY37" fmla="*/ 3349 h 358234"/>
                <a:gd name="csX38" fmla="*/ 200919 w 667562"/>
                <a:gd name="csY38" fmla="*/ 34226 h 358234"/>
                <a:gd name="csX39" fmla="*/ 155628 w 667562"/>
                <a:gd name="csY39" fmla="*/ 79073 h 358234"/>
                <a:gd name="csX40" fmla="*/ 117712 w 667562"/>
                <a:gd name="csY40" fmla="*/ 110743 h 358234"/>
                <a:gd name="csX41" fmla="*/ 73054 w 667562"/>
                <a:gd name="csY41" fmla="*/ 125428 h 358234"/>
                <a:gd name="csX42" fmla="*/ 32284 w 667562"/>
                <a:gd name="csY42" fmla="*/ 150034 h 358234"/>
                <a:gd name="csX43" fmla="*/ 634 w 667562"/>
                <a:gd name="csY43" fmla="*/ 166703 h 358234"/>
                <a:gd name="csX44" fmla="*/ 0 w 667562"/>
                <a:gd name="csY44" fmla="*/ 166941 h 358234"/>
                <a:gd name="csX45" fmla="*/ 1983 w 667562"/>
                <a:gd name="csY45" fmla="*/ 167973 h 358234"/>
                <a:gd name="csX46" fmla="*/ 12295 w 667562"/>
                <a:gd name="csY46" fmla="*/ 175354 h 358234"/>
                <a:gd name="csX47" fmla="*/ 21813 w 667562"/>
                <a:gd name="csY47" fmla="*/ 190753 h 358234"/>
                <a:gd name="csX48" fmla="*/ 50448 w 667562"/>
                <a:gd name="csY48" fmla="*/ 219408 h 358234"/>
                <a:gd name="csX49" fmla="*/ 68850 w 667562"/>
                <a:gd name="csY49" fmla="*/ 221630 h 358234"/>
                <a:gd name="csX50" fmla="*/ 89394 w 667562"/>
                <a:gd name="csY50" fmla="*/ 226790 h 358234"/>
                <a:gd name="csX51" fmla="*/ 111446 w 667562"/>
                <a:gd name="csY51" fmla="*/ 230441 h 358234"/>
                <a:gd name="csX52" fmla="*/ 120964 w 667562"/>
                <a:gd name="csY52" fmla="*/ 231155 h 358234"/>
                <a:gd name="csX53" fmla="*/ 134131 w 667562"/>
                <a:gd name="csY53" fmla="*/ 234092 h 358234"/>
                <a:gd name="csX54" fmla="*/ 180613 w 667562"/>
                <a:gd name="csY54" fmla="*/ 250840 h 358234"/>
                <a:gd name="csX55" fmla="*/ 195129 w 667562"/>
                <a:gd name="csY55" fmla="*/ 257587 h 358234"/>
                <a:gd name="csX56" fmla="*/ 212025 w 667562"/>
                <a:gd name="csY56" fmla="*/ 253936 h 358234"/>
                <a:gd name="csX57" fmla="*/ 228206 w 667562"/>
                <a:gd name="csY57" fmla="*/ 259095 h 358234"/>
                <a:gd name="csX58" fmla="*/ 245974 w 667562"/>
                <a:gd name="csY58" fmla="*/ 260365 h 358234"/>
                <a:gd name="csX59" fmla="*/ 248591 w 667562"/>
                <a:gd name="csY59" fmla="*/ 276161 h 358234"/>
                <a:gd name="csX60" fmla="*/ 264694 w 667562"/>
                <a:gd name="csY60" fmla="*/ 279495 h 358234"/>
                <a:gd name="csX61" fmla="*/ 279606 w 667562"/>
                <a:gd name="csY61" fmla="*/ 285527 h 358234"/>
                <a:gd name="csX62" fmla="*/ 291425 w 667562"/>
                <a:gd name="csY62" fmla="*/ 292195 h 358234"/>
                <a:gd name="csX63" fmla="*/ 286904 w 667562"/>
                <a:gd name="csY63" fmla="*/ 306879 h 358234"/>
                <a:gd name="csX64" fmla="*/ 284128 w 667562"/>
                <a:gd name="csY64" fmla="*/ 326008 h 358234"/>
                <a:gd name="csX65" fmla="*/ 282699 w 667562"/>
                <a:gd name="csY65" fmla="*/ 341328 h 358234"/>
                <a:gd name="csX66" fmla="*/ 298722 w 667562"/>
                <a:gd name="csY66" fmla="*/ 339423 h 358234"/>
                <a:gd name="csX67" fmla="*/ 311017 w 667562"/>
                <a:gd name="csY67" fmla="*/ 351964 h 358234"/>
                <a:gd name="csX68" fmla="*/ 323867 w 667562"/>
                <a:gd name="csY68" fmla="*/ 358234 h 358234"/>
                <a:gd name="csX69" fmla="*/ 340604 w 667562"/>
                <a:gd name="csY69" fmla="*/ 312832 h 358234"/>
                <a:gd name="csX70" fmla="*/ 342983 w 667562"/>
                <a:gd name="csY70" fmla="*/ 298068 h 358234"/>
                <a:gd name="csX71" fmla="*/ 355040 w 667562"/>
                <a:gd name="csY71" fmla="*/ 284892 h 358234"/>
                <a:gd name="csX72" fmla="*/ 368366 w 667562"/>
                <a:gd name="csY72" fmla="*/ 263699 h 358234"/>
                <a:gd name="csX73" fmla="*/ 387641 w 667562"/>
                <a:gd name="csY73" fmla="*/ 269414 h 358234"/>
                <a:gd name="csX74" fmla="*/ 402315 w 667562"/>
                <a:gd name="csY74" fmla="*/ 243379 h 358234"/>
                <a:gd name="csX75" fmla="*/ 415324 w 667562"/>
                <a:gd name="csY75" fmla="*/ 241315 h 358234"/>
                <a:gd name="csX76" fmla="*/ 408661 w 667562"/>
                <a:gd name="csY76" fmla="*/ 259492 h 358234"/>
                <a:gd name="csX77" fmla="*/ 408185 w 667562"/>
                <a:gd name="csY77" fmla="*/ 278939 h 358234"/>
                <a:gd name="csX78" fmla="*/ 421273 w 667562"/>
                <a:gd name="csY78" fmla="*/ 270843 h 358234"/>
                <a:gd name="csX79" fmla="*/ 433012 w 667562"/>
                <a:gd name="csY79" fmla="*/ 257666 h 358234"/>
                <a:gd name="csX80" fmla="*/ 443483 w 667562"/>
                <a:gd name="csY80" fmla="*/ 241236 h 358234"/>
                <a:gd name="csX81" fmla="*/ 478464 w 667562"/>
                <a:gd name="csY81" fmla="*/ 227742 h 358234"/>
                <a:gd name="csX82" fmla="*/ 497104 w 667562"/>
                <a:gd name="csY82" fmla="*/ 222027 h 358234"/>
                <a:gd name="csX83" fmla="*/ 510509 w 667562"/>
                <a:gd name="csY83" fmla="*/ 211073 h 358234"/>
                <a:gd name="csX84" fmla="*/ 523200 w 667562"/>
                <a:gd name="csY84" fmla="*/ 199405 h 358234"/>
                <a:gd name="csX85" fmla="*/ 544141 w 667562"/>
                <a:gd name="csY85" fmla="*/ 199881 h 358234"/>
                <a:gd name="csX86" fmla="*/ 561592 w 667562"/>
                <a:gd name="csY86" fmla="*/ 203136 h 358234"/>
                <a:gd name="csX87" fmla="*/ 581739 w 667562"/>
                <a:gd name="csY87" fmla="*/ 207263 h 358234"/>
                <a:gd name="csX88" fmla="*/ 599428 w 667562"/>
                <a:gd name="csY88" fmla="*/ 213851 h 358234"/>
                <a:gd name="csX89" fmla="*/ 612754 w 667562"/>
                <a:gd name="csY89" fmla="*/ 226710 h 358234"/>
                <a:gd name="csX90" fmla="*/ 625366 w 667562"/>
                <a:gd name="csY90" fmla="*/ 199167 h 358234"/>
                <a:gd name="csX91" fmla="*/ 638057 w 667562"/>
                <a:gd name="csY91" fmla="*/ 196071 h 358234"/>
                <a:gd name="csX92" fmla="*/ 656777 w 667562"/>
                <a:gd name="csY92" fmla="*/ 193849 h 358234"/>
                <a:gd name="csX93" fmla="*/ 658205 w 667562"/>
                <a:gd name="csY93" fmla="*/ 172894 h 3582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Lst>
              <a:rect l="l" t="t" r="r" b="b"/>
              <a:pathLst>
                <a:path w="667562" h="358234">
                  <a:moveTo>
                    <a:pt x="658284" y="172735"/>
                  </a:moveTo>
                  <a:cubicBezTo>
                    <a:pt x="652970" y="169560"/>
                    <a:pt x="647655" y="167020"/>
                    <a:pt x="644720" y="161226"/>
                  </a:cubicBezTo>
                  <a:cubicBezTo>
                    <a:pt x="642102" y="156146"/>
                    <a:pt x="642579" y="150113"/>
                    <a:pt x="640357" y="144875"/>
                  </a:cubicBezTo>
                  <a:cubicBezTo>
                    <a:pt x="631870" y="123999"/>
                    <a:pt x="590068" y="132968"/>
                    <a:pt x="572696" y="134079"/>
                  </a:cubicBezTo>
                  <a:cubicBezTo>
                    <a:pt x="572696" y="133603"/>
                    <a:pt x="572776" y="133206"/>
                    <a:pt x="573014" y="132889"/>
                  </a:cubicBezTo>
                  <a:cubicBezTo>
                    <a:pt x="567303" y="131778"/>
                    <a:pt x="561195" y="129317"/>
                    <a:pt x="558181" y="123999"/>
                  </a:cubicBezTo>
                  <a:cubicBezTo>
                    <a:pt x="554532" y="117331"/>
                    <a:pt x="558181" y="110505"/>
                    <a:pt x="558022" y="103520"/>
                  </a:cubicBezTo>
                  <a:cubicBezTo>
                    <a:pt x="557626" y="90344"/>
                    <a:pt x="541762" y="90979"/>
                    <a:pt x="531767" y="92963"/>
                  </a:cubicBezTo>
                  <a:cubicBezTo>
                    <a:pt x="520107" y="95265"/>
                    <a:pt x="512968" y="103520"/>
                    <a:pt x="500277" y="104076"/>
                  </a:cubicBezTo>
                  <a:cubicBezTo>
                    <a:pt x="489092" y="104552"/>
                    <a:pt x="476957" y="101218"/>
                    <a:pt x="466010" y="102885"/>
                  </a:cubicBezTo>
                  <a:cubicBezTo>
                    <a:pt x="453477" y="104790"/>
                    <a:pt x="448639" y="117411"/>
                    <a:pt x="438962" y="123999"/>
                  </a:cubicBezTo>
                  <a:cubicBezTo>
                    <a:pt x="433885" y="125507"/>
                    <a:pt x="430395" y="130587"/>
                    <a:pt x="425636" y="132968"/>
                  </a:cubicBezTo>
                  <a:cubicBezTo>
                    <a:pt x="419607" y="135984"/>
                    <a:pt x="414928" y="136937"/>
                    <a:pt x="410406" y="142493"/>
                  </a:cubicBezTo>
                  <a:cubicBezTo>
                    <a:pt x="406044" y="147811"/>
                    <a:pt x="402157" y="149716"/>
                    <a:pt x="395018" y="151304"/>
                  </a:cubicBezTo>
                  <a:cubicBezTo>
                    <a:pt x="388910" y="152653"/>
                    <a:pt x="383516" y="150907"/>
                    <a:pt x="379788" y="156781"/>
                  </a:cubicBezTo>
                  <a:cubicBezTo>
                    <a:pt x="379074" y="161464"/>
                    <a:pt x="376854" y="168925"/>
                    <a:pt x="371142" y="167973"/>
                  </a:cubicBezTo>
                  <a:cubicBezTo>
                    <a:pt x="365193" y="166941"/>
                    <a:pt x="365034" y="156384"/>
                    <a:pt x="361624" y="152653"/>
                  </a:cubicBezTo>
                  <a:cubicBezTo>
                    <a:pt x="354088" y="144398"/>
                    <a:pt x="335844" y="153050"/>
                    <a:pt x="332275" y="140191"/>
                  </a:cubicBezTo>
                  <a:cubicBezTo>
                    <a:pt x="326326" y="141541"/>
                    <a:pt x="321329" y="135111"/>
                    <a:pt x="316569" y="131936"/>
                  </a:cubicBezTo>
                  <a:cubicBezTo>
                    <a:pt x="312366" y="129158"/>
                    <a:pt x="305385" y="124078"/>
                    <a:pt x="300309" y="123205"/>
                  </a:cubicBezTo>
                  <a:cubicBezTo>
                    <a:pt x="293408" y="122015"/>
                    <a:pt x="289838" y="129873"/>
                    <a:pt x="284603" y="121141"/>
                  </a:cubicBezTo>
                  <a:cubicBezTo>
                    <a:pt x="282462" y="117569"/>
                    <a:pt x="284603" y="114871"/>
                    <a:pt x="279368" y="115506"/>
                  </a:cubicBezTo>
                  <a:cubicBezTo>
                    <a:pt x="275481" y="115982"/>
                    <a:pt x="274767" y="120427"/>
                    <a:pt x="272150" y="121062"/>
                  </a:cubicBezTo>
                  <a:cubicBezTo>
                    <a:pt x="273498" y="124713"/>
                    <a:pt x="260807" y="125824"/>
                    <a:pt x="257475" y="124475"/>
                  </a:cubicBezTo>
                  <a:cubicBezTo>
                    <a:pt x="257475" y="123840"/>
                    <a:pt x="257475" y="123205"/>
                    <a:pt x="257475" y="122491"/>
                  </a:cubicBezTo>
                  <a:cubicBezTo>
                    <a:pt x="263028" y="120665"/>
                    <a:pt x="262711" y="118443"/>
                    <a:pt x="260252" y="114474"/>
                  </a:cubicBezTo>
                  <a:cubicBezTo>
                    <a:pt x="259221" y="112886"/>
                    <a:pt x="255730" y="106378"/>
                    <a:pt x="254540" y="105266"/>
                  </a:cubicBezTo>
                  <a:cubicBezTo>
                    <a:pt x="246291" y="98043"/>
                    <a:pt x="242960" y="116696"/>
                    <a:pt x="235504" y="111934"/>
                  </a:cubicBezTo>
                  <a:cubicBezTo>
                    <a:pt x="235266" y="106457"/>
                    <a:pt x="237883" y="89471"/>
                    <a:pt x="229555" y="88042"/>
                  </a:cubicBezTo>
                  <a:cubicBezTo>
                    <a:pt x="222812" y="86931"/>
                    <a:pt x="219640" y="98599"/>
                    <a:pt x="214959" y="101139"/>
                  </a:cubicBezTo>
                  <a:cubicBezTo>
                    <a:pt x="212739" y="105108"/>
                    <a:pt x="210597" y="109632"/>
                    <a:pt x="207583" y="113045"/>
                  </a:cubicBezTo>
                  <a:cubicBezTo>
                    <a:pt x="202189" y="119078"/>
                    <a:pt x="197668" y="117490"/>
                    <a:pt x="195526" y="109711"/>
                  </a:cubicBezTo>
                  <a:cubicBezTo>
                    <a:pt x="192908" y="100345"/>
                    <a:pt x="195685" y="88994"/>
                    <a:pt x="200919" y="80978"/>
                  </a:cubicBezTo>
                  <a:cubicBezTo>
                    <a:pt x="205996" y="73278"/>
                    <a:pt x="213611" y="69468"/>
                    <a:pt x="220908" y="64468"/>
                  </a:cubicBezTo>
                  <a:cubicBezTo>
                    <a:pt x="227413" y="59943"/>
                    <a:pt x="231062" y="54466"/>
                    <a:pt x="234710" y="47561"/>
                  </a:cubicBezTo>
                  <a:cubicBezTo>
                    <a:pt x="239232" y="38829"/>
                    <a:pt x="243832" y="30733"/>
                    <a:pt x="251050" y="23986"/>
                  </a:cubicBezTo>
                  <a:cubicBezTo>
                    <a:pt x="257079" y="18430"/>
                    <a:pt x="267153" y="14620"/>
                    <a:pt x="272071" y="8111"/>
                  </a:cubicBezTo>
                  <a:cubicBezTo>
                    <a:pt x="281906" y="-5065"/>
                    <a:pt x="245419" y="1285"/>
                    <a:pt x="240342" y="3349"/>
                  </a:cubicBezTo>
                  <a:cubicBezTo>
                    <a:pt x="225033" y="9540"/>
                    <a:pt x="213056" y="23351"/>
                    <a:pt x="200919" y="34226"/>
                  </a:cubicBezTo>
                  <a:cubicBezTo>
                    <a:pt x="185135" y="48434"/>
                    <a:pt x="172047" y="65658"/>
                    <a:pt x="155628" y="79073"/>
                  </a:cubicBezTo>
                  <a:cubicBezTo>
                    <a:pt x="142460" y="89788"/>
                    <a:pt x="129531" y="98361"/>
                    <a:pt x="117712" y="110743"/>
                  </a:cubicBezTo>
                  <a:cubicBezTo>
                    <a:pt x="103990" y="124951"/>
                    <a:pt x="91377" y="123443"/>
                    <a:pt x="73054" y="125428"/>
                  </a:cubicBezTo>
                  <a:cubicBezTo>
                    <a:pt x="54890" y="127412"/>
                    <a:pt x="46006" y="139953"/>
                    <a:pt x="32284" y="150034"/>
                  </a:cubicBezTo>
                  <a:cubicBezTo>
                    <a:pt x="22844" y="156939"/>
                    <a:pt x="11343" y="162019"/>
                    <a:pt x="634" y="166703"/>
                  </a:cubicBezTo>
                  <a:cubicBezTo>
                    <a:pt x="397" y="166782"/>
                    <a:pt x="158" y="166941"/>
                    <a:pt x="0" y="166941"/>
                  </a:cubicBezTo>
                  <a:cubicBezTo>
                    <a:pt x="634" y="167179"/>
                    <a:pt x="1348" y="167496"/>
                    <a:pt x="1983" y="167973"/>
                  </a:cubicBezTo>
                  <a:cubicBezTo>
                    <a:pt x="4918" y="170195"/>
                    <a:pt x="9280" y="172418"/>
                    <a:pt x="12295" y="175354"/>
                  </a:cubicBezTo>
                  <a:cubicBezTo>
                    <a:pt x="15944" y="179800"/>
                    <a:pt x="19671" y="185673"/>
                    <a:pt x="21813" y="190753"/>
                  </a:cubicBezTo>
                  <a:cubicBezTo>
                    <a:pt x="26969" y="203215"/>
                    <a:pt x="35774" y="217185"/>
                    <a:pt x="50448" y="219408"/>
                  </a:cubicBezTo>
                  <a:cubicBezTo>
                    <a:pt x="56318" y="220122"/>
                    <a:pt x="62187" y="220916"/>
                    <a:pt x="68850" y="221630"/>
                  </a:cubicBezTo>
                  <a:cubicBezTo>
                    <a:pt x="76148" y="222345"/>
                    <a:pt x="82097" y="225996"/>
                    <a:pt x="89394" y="226790"/>
                  </a:cubicBezTo>
                  <a:cubicBezTo>
                    <a:pt x="96771" y="227504"/>
                    <a:pt x="104069" y="229012"/>
                    <a:pt x="111446" y="230441"/>
                  </a:cubicBezTo>
                  <a:cubicBezTo>
                    <a:pt x="114381" y="231155"/>
                    <a:pt x="117315" y="231155"/>
                    <a:pt x="120964" y="231155"/>
                  </a:cubicBezTo>
                  <a:cubicBezTo>
                    <a:pt x="125406" y="231869"/>
                    <a:pt x="129769" y="233378"/>
                    <a:pt x="134131" y="234092"/>
                  </a:cubicBezTo>
                  <a:cubicBezTo>
                    <a:pt x="149520" y="236632"/>
                    <a:pt x="168081" y="240601"/>
                    <a:pt x="180613" y="250840"/>
                  </a:cubicBezTo>
                  <a:cubicBezTo>
                    <a:pt x="185769" y="255047"/>
                    <a:pt x="188308" y="257428"/>
                    <a:pt x="195129" y="257587"/>
                  </a:cubicBezTo>
                  <a:cubicBezTo>
                    <a:pt x="201634" y="257825"/>
                    <a:pt x="206155" y="254015"/>
                    <a:pt x="212025" y="253936"/>
                  </a:cubicBezTo>
                  <a:cubicBezTo>
                    <a:pt x="217974" y="253856"/>
                    <a:pt x="222098" y="258460"/>
                    <a:pt x="228206" y="259095"/>
                  </a:cubicBezTo>
                  <a:cubicBezTo>
                    <a:pt x="233838" y="259651"/>
                    <a:pt x="241691" y="256079"/>
                    <a:pt x="245974" y="260365"/>
                  </a:cubicBezTo>
                  <a:cubicBezTo>
                    <a:pt x="250337" y="264651"/>
                    <a:pt x="245974" y="271478"/>
                    <a:pt x="248591" y="276161"/>
                  </a:cubicBezTo>
                  <a:cubicBezTo>
                    <a:pt x="251606" y="281638"/>
                    <a:pt x="258507" y="278542"/>
                    <a:pt x="264694" y="279495"/>
                  </a:cubicBezTo>
                  <a:cubicBezTo>
                    <a:pt x="270801" y="280447"/>
                    <a:pt x="274291" y="283781"/>
                    <a:pt x="279606" y="285527"/>
                  </a:cubicBezTo>
                  <a:cubicBezTo>
                    <a:pt x="285396" y="287353"/>
                    <a:pt x="290552" y="284416"/>
                    <a:pt x="291425" y="292195"/>
                  </a:cubicBezTo>
                  <a:cubicBezTo>
                    <a:pt x="291821" y="296163"/>
                    <a:pt x="287697" y="302751"/>
                    <a:pt x="286904" y="306879"/>
                  </a:cubicBezTo>
                  <a:cubicBezTo>
                    <a:pt x="285714" y="313308"/>
                    <a:pt x="285714" y="319579"/>
                    <a:pt x="284128" y="326008"/>
                  </a:cubicBezTo>
                  <a:cubicBezTo>
                    <a:pt x="283413" y="328786"/>
                    <a:pt x="279764" y="339185"/>
                    <a:pt x="282699" y="341328"/>
                  </a:cubicBezTo>
                  <a:cubicBezTo>
                    <a:pt x="286189" y="343788"/>
                    <a:pt x="293329" y="337041"/>
                    <a:pt x="298722" y="339423"/>
                  </a:cubicBezTo>
                  <a:cubicBezTo>
                    <a:pt x="303958" y="341724"/>
                    <a:pt x="306813" y="348471"/>
                    <a:pt x="311017" y="351964"/>
                  </a:cubicBezTo>
                  <a:cubicBezTo>
                    <a:pt x="314031" y="354425"/>
                    <a:pt x="319267" y="356250"/>
                    <a:pt x="323867" y="358234"/>
                  </a:cubicBezTo>
                  <a:cubicBezTo>
                    <a:pt x="330689" y="343788"/>
                    <a:pt x="339731" y="328390"/>
                    <a:pt x="340604" y="312832"/>
                  </a:cubicBezTo>
                  <a:cubicBezTo>
                    <a:pt x="340842" y="308070"/>
                    <a:pt x="340604" y="302037"/>
                    <a:pt x="342983" y="298068"/>
                  </a:cubicBezTo>
                  <a:cubicBezTo>
                    <a:pt x="346156" y="292830"/>
                    <a:pt x="352343" y="290448"/>
                    <a:pt x="355040" y="284892"/>
                  </a:cubicBezTo>
                  <a:cubicBezTo>
                    <a:pt x="358054" y="278701"/>
                    <a:pt x="355358" y="260683"/>
                    <a:pt x="368366" y="263699"/>
                  </a:cubicBezTo>
                  <a:cubicBezTo>
                    <a:pt x="369397" y="276955"/>
                    <a:pt x="378123" y="271319"/>
                    <a:pt x="387641" y="269414"/>
                  </a:cubicBezTo>
                  <a:cubicBezTo>
                    <a:pt x="399539" y="267033"/>
                    <a:pt x="398112" y="252428"/>
                    <a:pt x="402315" y="243379"/>
                  </a:cubicBezTo>
                  <a:cubicBezTo>
                    <a:pt x="404457" y="238616"/>
                    <a:pt x="411993" y="235045"/>
                    <a:pt x="415324" y="241315"/>
                  </a:cubicBezTo>
                  <a:cubicBezTo>
                    <a:pt x="418259" y="246871"/>
                    <a:pt x="410486" y="254571"/>
                    <a:pt x="408661" y="259492"/>
                  </a:cubicBezTo>
                  <a:cubicBezTo>
                    <a:pt x="407233" y="263461"/>
                    <a:pt x="403981" y="275764"/>
                    <a:pt x="408185" y="278939"/>
                  </a:cubicBezTo>
                  <a:cubicBezTo>
                    <a:pt x="413262" y="282590"/>
                    <a:pt x="418655" y="274097"/>
                    <a:pt x="421273" y="270843"/>
                  </a:cubicBezTo>
                  <a:cubicBezTo>
                    <a:pt x="424922" y="266239"/>
                    <a:pt x="429681" y="262508"/>
                    <a:pt x="433012" y="257666"/>
                  </a:cubicBezTo>
                  <a:cubicBezTo>
                    <a:pt x="436661" y="252189"/>
                    <a:pt x="439041" y="246316"/>
                    <a:pt x="443483" y="241236"/>
                  </a:cubicBezTo>
                  <a:cubicBezTo>
                    <a:pt x="452922" y="230600"/>
                    <a:pt x="464820" y="229012"/>
                    <a:pt x="478464" y="227742"/>
                  </a:cubicBezTo>
                  <a:cubicBezTo>
                    <a:pt x="485206" y="227107"/>
                    <a:pt x="491869" y="226869"/>
                    <a:pt x="497104" y="222027"/>
                  </a:cubicBezTo>
                  <a:cubicBezTo>
                    <a:pt x="501625" y="217741"/>
                    <a:pt x="505195" y="214645"/>
                    <a:pt x="510509" y="211073"/>
                  </a:cubicBezTo>
                  <a:cubicBezTo>
                    <a:pt x="515268" y="207898"/>
                    <a:pt x="517886" y="201628"/>
                    <a:pt x="523200" y="199405"/>
                  </a:cubicBezTo>
                  <a:cubicBezTo>
                    <a:pt x="529308" y="196786"/>
                    <a:pt x="537716" y="199961"/>
                    <a:pt x="544141" y="199881"/>
                  </a:cubicBezTo>
                  <a:cubicBezTo>
                    <a:pt x="551360" y="199723"/>
                    <a:pt x="555087" y="200278"/>
                    <a:pt x="561592" y="203136"/>
                  </a:cubicBezTo>
                  <a:cubicBezTo>
                    <a:pt x="568096" y="205914"/>
                    <a:pt x="574918" y="205676"/>
                    <a:pt x="581739" y="207263"/>
                  </a:cubicBezTo>
                  <a:cubicBezTo>
                    <a:pt x="587292" y="208533"/>
                    <a:pt x="594827" y="210359"/>
                    <a:pt x="599428" y="213851"/>
                  </a:cubicBezTo>
                  <a:cubicBezTo>
                    <a:pt x="604504" y="217661"/>
                    <a:pt x="605774" y="225440"/>
                    <a:pt x="612754" y="226710"/>
                  </a:cubicBezTo>
                  <a:cubicBezTo>
                    <a:pt x="632664" y="230203"/>
                    <a:pt x="608946" y="199961"/>
                    <a:pt x="625366" y="199167"/>
                  </a:cubicBezTo>
                  <a:cubicBezTo>
                    <a:pt x="630442" y="202501"/>
                    <a:pt x="633853" y="198611"/>
                    <a:pt x="638057" y="196071"/>
                  </a:cubicBezTo>
                  <a:cubicBezTo>
                    <a:pt x="644879" y="191944"/>
                    <a:pt x="649321" y="193611"/>
                    <a:pt x="656777" y="193849"/>
                  </a:cubicBezTo>
                  <a:cubicBezTo>
                    <a:pt x="673434" y="194325"/>
                    <a:pt x="668279" y="178926"/>
                    <a:pt x="658205" y="172894"/>
                  </a:cubicBezTo>
                  <a:close/>
                </a:path>
              </a:pathLst>
            </a:custGeom>
            <a:solidFill>
              <a:srgbClr val="B3B3B3"/>
            </a:solidFill>
            <a:ln w="6350" cap="flat">
              <a:solidFill>
                <a:srgbClr val="FFFFFF"/>
              </a:solidFill>
              <a:prstDash val="solid"/>
              <a:miter/>
            </a:ln>
          </p:spPr>
          <p:txBody>
            <a:bodyPr/>
            <a:lstStyle/>
            <a:p>
              <a:endParaRPr lang="en-US"/>
            </a:p>
          </p:txBody>
        </p:sp>
        <p:sp>
          <p:nvSpPr>
            <p:cNvPr id="1384" name="Freeform 1383">
              <a:extLst>
                <a:ext uri="{FF2B5EF4-FFF2-40B4-BE49-F238E27FC236}">
                  <a16:creationId xmlns:a16="http://schemas.microsoft.com/office/drawing/2014/main" id="{CDAD0C2C-DEF3-4B5C-BC8B-F026DA26C5C8}"/>
                </a:ext>
              </a:extLst>
            </p:cNvPr>
            <p:cNvSpPr/>
            <p:nvPr/>
          </p:nvSpPr>
          <p:spPr>
            <a:xfrm>
              <a:off x="777344" y="-598418"/>
              <a:ext cx="968363" cy="818594"/>
            </a:xfrm>
            <a:custGeom>
              <a:avLst/>
              <a:gdLst>
                <a:gd name="csX0" fmla="*/ 962335 w 968363"/>
                <a:gd name="csY0" fmla="*/ 247571 h 818594"/>
                <a:gd name="csX1" fmla="*/ 950596 w 968363"/>
                <a:gd name="csY1" fmla="*/ 239713 h 818594"/>
                <a:gd name="csX2" fmla="*/ 949644 w 968363"/>
                <a:gd name="csY2" fmla="*/ 228918 h 818594"/>
                <a:gd name="csX3" fmla="*/ 931162 w 968363"/>
                <a:gd name="csY3" fmla="*/ 196136 h 818594"/>
                <a:gd name="csX4" fmla="*/ 931162 w 968363"/>
                <a:gd name="csY4" fmla="*/ 197009 h 818594"/>
                <a:gd name="csX5" fmla="*/ 722548 w 968363"/>
                <a:gd name="csY5" fmla="*/ 154861 h 818594"/>
                <a:gd name="csX6" fmla="*/ 683364 w 968363"/>
                <a:gd name="csY6" fmla="*/ 159782 h 818594"/>
                <a:gd name="csX7" fmla="*/ 660837 w 968363"/>
                <a:gd name="csY7" fmla="*/ 155893 h 818594"/>
                <a:gd name="csX8" fmla="*/ 648304 w 968363"/>
                <a:gd name="csY8" fmla="*/ 153670 h 818594"/>
                <a:gd name="csX9" fmla="*/ 642038 w 968363"/>
                <a:gd name="csY9" fmla="*/ 147161 h 818594"/>
                <a:gd name="csX10" fmla="*/ 631488 w 968363"/>
                <a:gd name="csY10" fmla="*/ 145812 h 818594"/>
                <a:gd name="csX11" fmla="*/ 619907 w 968363"/>
                <a:gd name="csY11" fmla="*/ 140414 h 818594"/>
                <a:gd name="csX12" fmla="*/ 597142 w 968363"/>
                <a:gd name="csY12" fmla="*/ 147082 h 818594"/>
                <a:gd name="csX13" fmla="*/ 587068 w 968363"/>
                <a:gd name="csY13" fmla="*/ 151765 h 818594"/>
                <a:gd name="csX14" fmla="*/ 577550 w 968363"/>
                <a:gd name="csY14" fmla="*/ 156845 h 818594"/>
                <a:gd name="csX15" fmla="*/ 568507 w 968363"/>
                <a:gd name="csY15" fmla="*/ 153114 h 818594"/>
                <a:gd name="csX16" fmla="*/ 558989 w 968363"/>
                <a:gd name="csY16" fmla="*/ 156924 h 818594"/>
                <a:gd name="csX17" fmla="*/ 535430 w 968363"/>
                <a:gd name="csY17" fmla="*/ 150892 h 818594"/>
                <a:gd name="csX18" fmla="*/ 510682 w 968363"/>
                <a:gd name="csY18" fmla="*/ 150892 h 818594"/>
                <a:gd name="csX19" fmla="*/ 501164 w 968363"/>
                <a:gd name="csY19" fmla="*/ 150892 h 818594"/>
                <a:gd name="csX20" fmla="*/ 482603 w 968363"/>
                <a:gd name="csY20" fmla="*/ 145018 h 818594"/>
                <a:gd name="csX21" fmla="*/ 463010 w 968363"/>
                <a:gd name="csY21" fmla="*/ 134938 h 818594"/>
                <a:gd name="csX22" fmla="*/ 440483 w 968363"/>
                <a:gd name="csY22" fmla="*/ 133191 h 818594"/>
                <a:gd name="csX23" fmla="*/ 417956 w 968363"/>
                <a:gd name="csY23" fmla="*/ 127556 h 818594"/>
                <a:gd name="csX24" fmla="*/ 395429 w 968363"/>
                <a:gd name="csY24" fmla="*/ 128349 h 818594"/>
                <a:gd name="csX25" fmla="*/ 383610 w 968363"/>
                <a:gd name="csY25" fmla="*/ 126286 h 818594"/>
                <a:gd name="csX26" fmla="*/ 359179 w 968363"/>
                <a:gd name="csY26" fmla="*/ 123349 h 818594"/>
                <a:gd name="csX27" fmla="*/ 345536 w 968363"/>
                <a:gd name="csY27" fmla="*/ 115491 h 818594"/>
                <a:gd name="csX28" fmla="*/ 331814 w 968363"/>
                <a:gd name="csY28" fmla="*/ 114538 h 818594"/>
                <a:gd name="csX29" fmla="*/ 326896 w 968363"/>
                <a:gd name="csY29" fmla="*/ 108664 h 818594"/>
                <a:gd name="csX30" fmla="*/ 327927 w 968363"/>
                <a:gd name="csY30" fmla="*/ 101759 h 818594"/>
                <a:gd name="csX31" fmla="*/ 325944 w 968363"/>
                <a:gd name="csY31" fmla="*/ 91996 h 818594"/>
                <a:gd name="csX32" fmla="*/ 318091 w 968363"/>
                <a:gd name="csY32" fmla="*/ 77311 h 818594"/>
                <a:gd name="csX33" fmla="*/ 322057 w 968363"/>
                <a:gd name="csY33" fmla="*/ 63579 h 818594"/>
                <a:gd name="csX34" fmla="*/ 325944 w 968363"/>
                <a:gd name="csY34" fmla="*/ 48895 h 818594"/>
                <a:gd name="csX35" fmla="*/ 319122 w 968363"/>
                <a:gd name="csY35" fmla="*/ 37148 h 818594"/>
                <a:gd name="csX36" fmla="*/ 323009 w 968363"/>
                <a:gd name="csY36" fmla="*/ 27384 h 818594"/>
                <a:gd name="csX37" fmla="*/ 320074 w 968363"/>
                <a:gd name="csY37" fmla="*/ 15637 h 818594"/>
                <a:gd name="csX38" fmla="*/ 305400 w 968363"/>
                <a:gd name="csY38" fmla="*/ 6826 h 818594"/>
                <a:gd name="csX39" fmla="*/ 294612 w 968363"/>
                <a:gd name="csY39" fmla="*/ 18574 h 818594"/>
                <a:gd name="csX40" fmla="*/ 287791 w 968363"/>
                <a:gd name="csY40" fmla="*/ 13653 h 818594"/>
                <a:gd name="csX41" fmla="*/ 281921 w 968363"/>
                <a:gd name="csY41" fmla="*/ 10716 h 818594"/>
                <a:gd name="csX42" fmla="*/ 276051 w 968363"/>
                <a:gd name="csY42" fmla="*/ 5794 h 818594"/>
                <a:gd name="csX43" fmla="*/ 271133 w 968363"/>
                <a:gd name="csY43" fmla="*/ 3810 h 818594"/>
                <a:gd name="csX44" fmla="*/ 260901 w 968363"/>
                <a:gd name="csY44" fmla="*/ 0 h 818594"/>
                <a:gd name="csX45" fmla="*/ 268040 w 968363"/>
                <a:gd name="csY45" fmla="*/ 7144 h 818594"/>
                <a:gd name="csX46" fmla="*/ 242340 w 968363"/>
                <a:gd name="csY46" fmla="*/ 7144 h 818594"/>
                <a:gd name="csX47" fmla="*/ 221478 w 968363"/>
                <a:gd name="csY47" fmla="*/ 1270 h 818594"/>
                <a:gd name="csX48" fmla="*/ 209421 w 968363"/>
                <a:gd name="csY48" fmla="*/ 16828 h 818594"/>
                <a:gd name="csX49" fmla="*/ 197285 w 968363"/>
                <a:gd name="csY49" fmla="*/ 34052 h 818594"/>
                <a:gd name="csX50" fmla="*/ 187291 w 968363"/>
                <a:gd name="csY50" fmla="*/ 87868 h 818594"/>
                <a:gd name="csX51" fmla="*/ 170951 w 968363"/>
                <a:gd name="csY51" fmla="*/ 131763 h 818594"/>
                <a:gd name="csX52" fmla="*/ 153897 w 968363"/>
                <a:gd name="csY52" fmla="*/ 182801 h 818594"/>
                <a:gd name="csX53" fmla="*/ 135177 w 968363"/>
                <a:gd name="csY53" fmla="*/ 223917 h 818594"/>
                <a:gd name="csX54" fmla="*/ 121613 w 968363"/>
                <a:gd name="csY54" fmla="*/ 269399 h 818594"/>
                <a:gd name="csX55" fmla="*/ 102973 w 968363"/>
                <a:gd name="csY55" fmla="*/ 315516 h 818594"/>
                <a:gd name="csX56" fmla="*/ 83539 w 968363"/>
                <a:gd name="csY56" fmla="*/ 356711 h 818594"/>
                <a:gd name="csX57" fmla="*/ 63312 w 968363"/>
                <a:gd name="csY57" fmla="*/ 390049 h 818594"/>
                <a:gd name="csX58" fmla="*/ 46338 w 968363"/>
                <a:gd name="csY58" fmla="*/ 423942 h 818594"/>
                <a:gd name="csX59" fmla="*/ 26825 w 968363"/>
                <a:gd name="csY59" fmla="*/ 455454 h 818594"/>
                <a:gd name="csX60" fmla="*/ 5329 w 968363"/>
                <a:gd name="csY60" fmla="*/ 485854 h 818594"/>
                <a:gd name="csX61" fmla="*/ 4218 w 968363"/>
                <a:gd name="csY61" fmla="*/ 528558 h 818594"/>
                <a:gd name="csX62" fmla="*/ 490 w 968363"/>
                <a:gd name="csY62" fmla="*/ 575310 h 818594"/>
                <a:gd name="csX63" fmla="*/ 8184 w 968363"/>
                <a:gd name="csY63" fmla="*/ 611902 h 818594"/>
                <a:gd name="csX64" fmla="*/ 8660 w 968363"/>
                <a:gd name="csY64" fmla="*/ 616506 h 818594"/>
                <a:gd name="csX65" fmla="*/ 471974 w 968363"/>
                <a:gd name="csY65" fmla="*/ 745173 h 818594"/>
                <a:gd name="csX66" fmla="*/ 807501 w 968363"/>
                <a:gd name="csY66" fmla="*/ 818594 h 818594"/>
                <a:gd name="csX67" fmla="*/ 869451 w 968363"/>
                <a:gd name="csY67" fmla="*/ 511254 h 818594"/>
                <a:gd name="csX68" fmla="*/ 871434 w 968363"/>
                <a:gd name="csY68" fmla="*/ 504428 h 818594"/>
                <a:gd name="csX69" fmla="*/ 871434 w 968363"/>
                <a:gd name="csY69" fmla="*/ 492681 h 818594"/>
                <a:gd name="csX70" fmla="*/ 872386 w 968363"/>
                <a:gd name="csY70" fmla="*/ 480933 h 818594"/>
                <a:gd name="csX71" fmla="*/ 873417 w 968363"/>
                <a:gd name="csY71" fmla="*/ 473075 h 818594"/>
                <a:gd name="csX72" fmla="*/ 877303 w 968363"/>
                <a:gd name="csY72" fmla="*/ 459343 h 818594"/>
                <a:gd name="csX73" fmla="*/ 875320 w 968363"/>
                <a:gd name="csY73" fmla="*/ 447596 h 818594"/>
                <a:gd name="csX74" fmla="*/ 878255 w 968363"/>
                <a:gd name="csY74" fmla="*/ 424101 h 818594"/>
                <a:gd name="csX75" fmla="*/ 877303 w 968363"/>
                <a:gd name="csY75" fmla="*/ 409416 h 818594"/>
                <a:gd name="csX76" fmla="*/ 882221 w 968363"/>
                <a:gd name="csY76" fmla="*/ 401558 h 818594"/>
                <a:gd name="csX77" fmla="*/ 888091 w 968363"/>
                <a:gd name="csY77" fmla="*/ 393700 h 818594"/>
                <a:gd name="csX78" fmla="*/ 895944 w 968363"/>
                <a:gd name="csY78" fmla="*/ 387826 h 818594"/>
                <a:gd name="csX79" fmla="*/ 902845 w 968363"/>
                <a:gd name="csY79" fmla="*/ 383937 h 818594"/>
                <a:gd name="csX80" fmla="*/ 905780 w 968363"/>
                <a:gd name="csY80" fmla="*/ 378063 h 818594"/>
                <a:gd name="csX81" fmla="*/ 910618 w 968363"/>
                <a:gd name="csY81" fmla="*/ 357505 h 818594"/>
                <a:gd name="csX82" fmla="*/ 926324 w 968363"/>
                <a:gd name="csY82" fmla="*/ 341868 h 818594"/>
                <a:gd name="csX83" fmla="*/ 926324 w 968363"/>
                <a:gd name="csY83" fmla="*/ 340836 h 818594"/>
                <a:gd name="csX84" fmla="*/ 935128 w 968363"/>
                <a:gd name="csY84" fmla="*/ 320278 h 818594"/>
                <a:gd name="csX85" fmla="*/ 944885 w 968363"/>
                <a:gd name="csY85" fmla="*/ 302657 h 818594"/>
                <a:gd name="csX86" fmla="*/ 953689 w 968363"/>
                <a:gd name="csY86" fmla="*/ 292894 h 818594"/>
                <a:gd name="csX87" fmla="*/ 964477 w 968363"/>
                <a:gd name="csY87" fmla="*/ 286068 h 818594"/>
                <a:gd name="csX88" fmla="*/ 965429 w 968363"/>
                <a:gd name="csY88" fmla="*/ 282099 h 818594"/>
                <a:gd name="csX89" fmla="*/ 968364 w 968363"/>
                <a:gd name="csY89" fmla="*/ 270351 h 818594"/>
                <a:gd name="csX90" fmla="*/ 966381 w 968363"/>
                <a:gd name="csY90" fmla="*/ 259636 h 818594"/>
                <a:gd name="csX91" fmla="*/ 962494 w 968363"/>
                <a:gd name="csY91" fmla="*/ 247888 h 8185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Lst>
              <a:rect l="l" t="t" r="r" b="b"/>
              <a:pathLst>
                <a:path w="968363" h="818594">
                  <a:moveTo>
                    <a:pt x="962335" y="247571"/>
                  </a:moveTo>
                  <a:cubicBezTo>
                    <a:pt x="958449" y="244634"/>
                    <a:pt x="953531" y="243602"/>
                    <a:pt x="950596" y="239713"/>
                  </a:cubicBezTo>
                  <a:cubicBezTo>
                    <a:pt x="948613" y="235823"/>
                    <a:pt x="950596" y="231854"/>
                    <a:pt x="949644" y="228918"/>
                  </a:cubicBezTo>
                  <a:cubicBezTo>
                    <a:pt x="948058" y="220186"/>
                    <a:pt x="940681" y="202644"/>
                    <a:pt x="931162" y="196136"/>
                  </a:cubicBezTo>
                  <a:lnTo>
                    <a:pt x="931162" y="197009"/>
                  </a:lnTo>
                  <a:lnTo>
                    <a:pt x="722548" y="154861"/>
                  </a:lnTo>
                  <a:cubicBezTo>
                    <a:pt x="714220" y="145256"/>
                    <a:pt x="693279" y="158829"/>
                    <a:pt x="683364" y="159782"/>
                  </a:cubicBezTo>
                  <a:cubicBezTo>
                    <a:pt x="675987" y="160417"/>
                    <a:pt x="667817" y="157321"/>
                    <a:pt x="660837" y="155893"/>
                  </a:cubicBezTo>
                  <a:cubicBezTo>
                    <a:pt x="657426" y="155258"/>
                    <a:pt x="651318" y="155099"/>
                    <a:pt x="648304" y="153670"/>
                  </a:cubicBezTo>
                  <a:cubicBezTo>
                    <a:pt x="645845" y="152479"/>
                    <a:pt x="644417" y="148193"/>
                    <a:pt x="642038" y="147161"/>
                  </a:cubicBezTo>
                  <a:cubicBezTo>
                    <a:pt x="639023" y="145812"/>
                    <a:pt x="634899" y="147082"/>
                    <a:pt x="631488" y="145812"/>
                  </a:cubicBezTo>
                  <a:cubicBezTo>
                    <a:pt x="626729" y="144066"/>
                    <a:pt x="625539" y="140018"/>
                    <a:pt x="619907" y="140414"/>
                  </a:cubicBezTo>
                  <a:cubicBezTo>
                    <a:pt x="614513" y="140732"/>
                    <a:pt x="603408" y="145653"/>
                    <a:pt x="597142" y="147082"/>
                  </a:cubicBezTo>
                  <a:cubicBezTo>
                    <a:pt x="590876" y="148431"/>
                    <a:pt x="592145" y="148749"/>
                    <a:pt x="587068" y="151765"/>
                  </a:cubicBezTo>
                  <a:cubicBezTo>
                    <a:pt x="583420" y="153908"/>
                    <a:pt x="582071" y="156607"/>
                    <a:pt x="577550" y="156845"/>
                  </a:cubicBezTo>
                  <a:cubicBezTo>
                    <a:pt x="573425" y="157083"/>
                    <a:pt x="570807" y="153114"/>
                    <a:pt x="568507" y="153114"/>
                  </a:cubicBezTo>
                  <a:cubicBezTo>
                    <a:pt x="564620" y="153114"/>
                    <a:pt x="562558" y="156369"/>
                    <a:pt x="558989" y="156924"/>
                  </a:cubicBezTo>
                  <a:cubicBezTo>
                    <a:pt x="550263" y="158194"/>
                    <a:pt x="543600" y="152162"/>
                    <a:pt x="535430" y="150892"/>
                  </a:cubicBezTo>
                  <a:cubicBezTo>
                    <a:pt x="527260" y="149622"/>
                    <a:pt x="518932" y="150892"/>
                    <a:pt x="510682" y="150892"/>
                  </a:cubicBezTo>
                  <a:cubicBezTo>
                    <a:pt x="508382" y="152003"/>
                    <a:pt x="504337" y="151765"/>
                    <a:pt x="501164" y="150892"/>
                  </a:cubicBezTo>
                  <a:cubicBezTo>
                    <a:pt x="493946" y="149066"/>
                    <a:pt x="489503" y="145891"/>
                    <a:pt x="482603" y="145018"/>
                  </a:cubicBezTo>
                  <a:cubicBezTo>
                    <a:pt x="471974" y="143669"/>
                    <a:pt x="471498" y="139859"/>
                    <a:pt x="463010" y="134938"/>
                  </a:cubicBezTo>
                  <a:cubicBezTo>
                    <a:pt x="455634" y="130651"/>
                    <a:pt x="448812" y="133271"/>
                    <a:pt x="440483" y="133191"/>
                  </a:cubicBezTo>
                  <a:cubicBezTo>
                    <a:pt x="431361" y="133191"/>
                    <a:pt x="426205" y="129381"/>
                    <a:pt x="417956" y="127556"/>
                  </a:cubicBezTo>
                  <a:cubicBezTo>
                    <a:pt x="410262" y="125889"/>
                    <a:pt x="402568" y="128984"/>
                    <a:pt x="395429" y="128349"/>
                  </a:cubicBezTo>
                  <a:cubicBezTo>
                    <a:pt x="391225" y="127953"/>
                    <a:pt x="388290" y="126127"/>
                    <a:pt x="383610" y="126286"/>
                  </a:cubicBezTo>
                  <a:cubicBezTo>
                    <a:pt x="374568" y="126603"/>
                    <a:pt x="367111" y="131366"/>
                    <a:pt x="359179" y="123349"/>
                  </a:cubicBezTo>
                  <a:cubicBezTo>
                    <a:pt x="354341" y="118507"/>
                    <a:pt x="352358" y="115491"/>
                    <a:pt x="345536" y="115491"/>
                  </a:cubicBezTo>
                  <a:cubicBezTo>
                    <a:pt x="340618" y="115491"/>
                    <a:pt x="336731" y="115491"/>
                    <a:pt x="331814" y="114538"/>
                  </a:cubicBezTo>
                  <a:cubicBezTo>
                    <a:pt x="327927" y="112554"/>
                    <a:pt x="326896" y="112554"/>
                    <a:pt x="326896" y="108664"/>
                  </a:cubicBezTo>
                  <a:cubicBezTo>
                    <a:pt x="326896" y="105728"/>
                    <a:pt x="327927" y="103743"/>
                    <a:pt x="327927" y="101759"/>
                  </a:cubicBezTo>
                  <a:cubicBezTo>
                    <a:pt x="327927" y="97869"/>
                    <a:pt x="326896" y="94932"/>
                    <a:pt x="325944" y="91996"/>
                  </a:cubicBezTo>
                  <a:cubicBezTo>
                    <a:pt x="323961" y="86122"/>
                    <a:pt x="319122" y="83185"/>
                    <a:pt x="318091" y="77311"/>
                  </a:cubicBezTo>
                  <a:cubicBezTo>
                    <a:pt x="317139" y="72390"/>
                    <a:pt x="318091" y="67548"/>
                    <a:pt x="322057" y="63579"/>
                  </a:cubicBezTo>
                  <a:cubicBezTo>
                    <a:pt x="326896" y="57706"/>
                    <a:pt x="328879" y="56753"/>
                    <a:pt x="325944" y="48895"/>
                  </a:cubicBezTo>
                  <a:cubicBezTo>
                    <a:pt x="323961" y="44053"/>
                    <a:pt x="319122" y="42069"/>
                    <a:pt x="319122" y="37148"/>
                  </a:cubicBezTo>
                  <a:cubicBezTo>
                    <a:pt x="319122" y="33258"/>
                    <a:pt x="322057" y="31274"/>
                    <a:pt x="323009" y="27384"/>
                  </a:cubicBezTo>
                  <a:cubicBezTo>
                    <a:pt x="323961" y="23495"/>
                    <a:pt x="323009" y="18574"/>
                    <a:pt x="320074" y="15637"/>
                  </a:cubicBezTo>
                  <a:cubicBezTo>
                    <a:pt x="317139" y="10716"/>
                    <a:pt x="311270" y="2937"/>
                    <a:pt x="305400" y="6826"/>
                  </a:cubicBezTo>
                  <a:cubicBezTo>
                    <a:pt x="301513" y="9763"/>
                    <a:pt x="300482" y="20558"/>
                    <a:pt x="294612" y="18574"/>
                  </a:cubicBezTo>
                  <a:cubicBezTo>
                    <a:pt x="292629" y="18574"/>
                    <a:pt x="289774" y="14684"/>
                    <a:pt x="287791" y="13653"/>
                  </a:cubicBezTo>
                  <a:cubicBezTo>
                    <a:pt x="285807" y="12700"/>
                    <a:pt x="283904" y="11748"/>
                    <a:pt x="281921" y="10716"/>
                  </a:cubicBezTo>
                  <a:cubicBezTo>
                    <a:pt x="278986" y="9763"/>
                    <a:pt x="278034" y="7779"/>
                    <a:pt x="276051" y="5794"/>
                  </a:cubicBezTo>
                  <a:cubicBezTo>
                    <a:pt x="274729" y="5106"/>
                    <a:pt x="273090" y="4445"/>
                    <a:pt x="271133" y="3810"/>
                  </a:cubicBezTo>
                  <a:cubicBezTo>
                    <a:pt x="267643" y="2064"/>
                    <a:pt x="264946" y="318"/>
                    <a:pt x="260901" y="0"/>
                  </a:cubicBezTo>
                  <a:cubicBezTo>
                    <a:pt x="263915" y="2064"/>
                    <a:pt x="266612" y="4207"/>
                    <a:pt x="268040" y="7144"/>
                  </a:cubicBezTo>
                  <a:cubicBezTo>
                    <a:pt x="259473" y="7938"/>
                    <a:pt x="250827" y="7144"/>
                    <a:pt x="242340" y="7144"/>
                  </a:cubicBezTo>
                  <a:cubicBezTo>
                    <a:pt x="234011" y="7064"/>
                    <a:pt x="228776" y="2064"/>
                    <a:pt x="221478" y="1270"/>
                  </a:cubicBezTo>
                  <a:cubicBezTo>
                    <a:pt x="211960" y="318"/>
                    <a:pt x="212277" y="9922"/>
                    <a:pt x="209421" y="16828"/>
                  </a:cubicBezTo>
                  <a:cubicBezTo>
                    <a:pt x="206566" y="23574"/>
                    <a:pt x="200538" y="27464"/>
                    <a:pt x="197285" y="34052"/>
                  </a:cubicBezTo>
                  <a:cubicBezTo>
                    <a:pt x="189909" y="49133"/>
                    <a:pt x="189591" y="71279"/>
                    <a:pt x="187291" y="87868"/>
                  </a:cubicBezTo>
                  <a:cubicBezTo>
                    <a:pt x="184832" y="104934"/>
                    <a:pt x="176900" y="116126"/>
                    <a:pt x="170951" y="131763"/>
                  </a:cubicBezTo>
                  <a:cubicBezTo>
                    <a:pt x="164684" y="148431"/>
                    <a:pt x="161829" y="166767"/>
                    <a:pt x="153897" y="182801"/>
                  </a:cubicBezTo>
                  <a:cubicBezTo>
                    <a:pt x="147155" y="196533"/>
                    <a:pt x="139223" y="208836"/>
                    <a:pt x="135177" y="223917"/>
                  </a:cubicBezTo>
                  <a:cubicBezTo>
                    <a:pt x="131132" y="238998"/>
                    <a:pt x="130656" y="256223"/>
                    <a:pt x="121613" y="269399"/>
                  </a:cubicBezTo>
                  <a:cubicBezTo>
                    <a:pt x="111222" y="284559"/>
                    <a:pt x="107653" y="297656"/>
                    <a:pt x="102973" y="315516"/>
                  </a:cubicBezTo>
                  <a:cubicBezTo>
                    <a:pt x="99086" y="330597"/>
                    <a:pt x="90440" y="342900"/>
                    <a:pt x="83539" y="356711"/>
                  </a:cubicBezTo>
                  <a:cubicBezTo>
                    <a:pt x="77669" y="368459"/>
                    <a:pt x="68389" y="378063"/>
                    <a:pt x="63312" y="390049"/>
                  </a:cubicBezTo>
                  <a:cubicBezTo>
                    <a:pt x="58474" y="401479"/>
                    <a:pt x="53873" y="413941"/>
                    <a:pt x="46338" y="423942"/>
                  </a:cubicBezTo>
                  <a:cubicBezTo>
                    <a:pt x="39040" y="433546"/>
                    <a:pt x="32932" y="444976"/>
                    <a:pt x="26825" y="455454"/>
                  </a:cubicBezTo>
                  <a:cubicBezTo>
                    <a:pt x="20717" y="465773"/>
                    <a:pt x="9295" y="474583"/>
                    <a:pt x="5329" y="485854"/>
                  </a:cubicBezTo>
                  <a:cubicBezTo>
                    <a:pt x="966" y="498475"/>
                    <a:pt x="5091" y="515223"/>
                    <a:pt x="4218" y="528558"/>
                  </a:cubicBezTo>
                  <a:cubicBezTo>
                    <a:pt x="3108" y="544036"/>
                    <a:pt x="-1493" y="559832"/>
                    <a:pt x="490" y="575310"/>
                  </a:cubicBezTo>
                  <a:cubicBezTo>
                    <a:pt x="2077" y="587693"/>
                    <a:pt x="6439" y="599599"/>
                    <a:pt x="8184" y="611902"/>
                  </a:cubicBezTo>
                  <a:cubicBezTo>
                    <a:pt x="8422" y="613489"/>
                    <a:pt x="8502" y="614998"/>
                    <a:pt x="8660" y="616506"/>
                  </a:cubicBezTo>
                  <a:cubicBezTo>
                    <a:pt x="76956" y="638493"/>
                    <a:pt x="243450" y="689769"/>
                    <a:pt x="471974" y="745173"/>
                  </a:cubicBezTo>
                  <a:cubicBezTo>
                    <a:pt x="572790" y="769541"/>
                    <a:pt x="685664" y="794782"/>
                    <a:pt x="807501" y="818594"/>
                  </a:cubicBezTo>
                  <a:lnTo>
                    <a:pt x="869451" y="511254"/>
                  </a:lnTo>
                  <a:cubicBezTo>
                    <a:pt x="869451" y="509349"/>
                    <a:pt x="870482" y="507365"/>
                    <a:pt x="871434" y="504428"/>
                  </a:cubicBezTo>
                  <a:cubicBezTo>
                    <a:pt x="874369" y="499507"/>
                    <a:pt x="872386" y="497602"/>
                    <a:pt x="871434" y="492681"/>
                  </a:cubicBezTo>
                  <a:cubicBezTo>
                    <a:pt x="871434" y="488791"/>
                    <a:pt x="872386" y="484823"/>
                    <a:pt x="872386" y="480933"/>
                  </a:cubicBezTo>
                  <a:cubicBezTo>
                    <a:pt x="872386" y="477996"/>
                    <a:pt x="873417" y="475059"/>
                    <a:pt x="873417" y="473075"/>
                  </a:cubicBezTo>
                  <a:cubicBezTo>
                    <a:pt x="875320" y="468154"/>
                    <a:pt x="877303" y="464264"/>
                    <a:pt x="877303" y="459343"/>
                  </a:cubicBezTo>
                  <a:cubicBezTo>
                    <a:pt x="877303" y="455374"/>
                    <a:pt x="876352" y="450533"/>
                    <a:pt x="875320" y="447596"/>
                  </a:cubicBezTo>
                  <a:cubicBezTo>
                    <a:pt x="871434" y="438785"/>
                    <a:pt x="871434" y="431879"/>
                    <a:pt x="878255" y="424101"/>
                  </a:cubicBezTo>
                  <a:cubicBezTo>
                    <a:pt x="876352" y="421164"/>
                    <a:pt x="877303" y="413306"/>
                    <a:pt x="877303" y="409416"/>
                  </a:cubicBezTo>
                  <a:cubicBezTo>
                    <a:pt x="878255" y="405448"/>
                    <a:pt x="880238" y="404495"/>
                    <a:pt x="882221" y="401558"/>
                  </a:cubicBezTo>
                  <a:cubicBezTo>
                    <a:pt x="885156" y="399574"/>
                    <a:pt x="886108" y="396637"/>
                    <a:pt x="888091" y="393700"/>
                  </a:cubicBezTo>
                  <a:cubicBezTo>
                    <a:pt x="889995" y="391795"/>
                    <a:pt x="892930" y="389811"/>
                    <a:pt x="895944" y="387826"/>
                  </a:cubicBezTo>
                  <a:cubicBezTo>
                    <a:pt x="897927" y="385921"/>
                    <a:pt x="900862" y="385921"/>
                    <a:pt x="902845" y="383937"/>
                  </a:cubicBezTo>
                  <a:cubicBezTo>
                    <a:pt x="905780" y="381953"/>
                    <a:pt x="905780" y="381000"/>
                    <a:pt x="905780" y="378063"/>
                  </a:cubicBezTo>
                  <a:cubicBezTo>
                    <a:pt x="905780" y="370205"/>
                    <a:pt x="904748" y="363379"/>
                    <a:pt x="910618" y="357505"/>
                  </a:cubicBezTo>
                  <a:cubicBezTo>
                    <a:pt x="915536" y="351631"/>
                    <a:pt x="921406" y="345758"/>
                    <a:pt x="926324" y="341868"/>
                  </a:cubicBezTo>
                  <a:lnTo>
                    <a:pt x="926324" y="340836"/>
                  </a:lnTo>
                  <a:cubicBezTo>
                    <a:pt x="934176" y="336947"/>
                    <a:pt x="934176" y="328136"/>
                    <a:pt x="935128" y="320278"/>
                  </a:cubicBezTo>
                  <a:cubicBezTo>
                    <a:pt x="936080" y="313452"/>
                    <a:pt x="940998" y="308531"/>
                    <a:pt x="944885" y="302657"/>
                  </a:cubicBezTo>
                  <a:cubicBezTo>
                    <a:pt x="947820" y="298768"/>
                    <a:pt x="948771" y="294799"/>
                    <a:pt x="953689" y="292894"/>
                  </a:cubicBezTo>
                  <a:cubicBezTo>
                    <a:pt x="958607" y="290909"/>
                    <a:pt x="962494" y="289957"/>
                    <a:pt x="964477" y="286068"/>
                  </a:cubicBezTo>
                  <a:cubicBezTo>
                    <a:pt x="965429" y="284083"/>
                    <a:pt x="965429" y="283131"/>
                    <a:pt x="965429" y="282099"/>
                  </a:cubicBezTo>
                  <a:cubicBezTo>
                    <a:pt x="966381" y="278209"/>
                    <a:pt x="968364" y="274241"/>
                    <a:pt x="968364" y="270351"/>
                  </a:cubicBezTo>
                  <a:cubicBezTo>
                    <a:pt x="968364" y="267414"/>
                    <a:pt x="967412" y="263525"/>
                    <a:pt x="966381" y="259636"/>
                  </a:cubicBezTo>
                  <a:cubicBezTo>
                    <a:pt x="966381" y="254714"/>
                    <a:pt x="966381" y="250825"/>
                    <a:pt x="962494" y="247888"/>
                  </a:cubicBezTo>
                  <a:close/>
                </a:path>
              </a:pathLst>
            </a:custGeom>
            <a:solidFill>
              <a:srgbClr val="B3B3B3"/>
            </a:solidFill>
            <a:ln w="6350" cap="flat">
              <a:solidFill>
                <a:srgbClr val="FFFFFF"/>
              </a:solidFill>
              <a:prstDash val="solid"/>
              <a:miter/>
            </a:ln>
          </p:spPr>
          <p:txBody>
            <a:bodyPr/>
            <a:lstStyle/>
            <a:p>
              <a:endParaRPr lang="en-US"/>
            </a:p>
          </p:txBody>
        </p:sp>
        <p:sp>
          <p:nvSpPr>
            <p:cNvPr id="1385" name="Freeform 1384">
              <a:extLst>
                <a:ext uri="{FF2B5EF4-FFF2-40B4-BE49-F238E27FC236}">
                  <a16:creationId xmlns:a16="http://schemas.microsoft.com/office/drawing/2014/main" id="{70ADD908-51AC-022F-2F8B-93AA314E07B2}"/>
                </a:ext>
              </a:extLst>
            </p:cNvPr>
            <p:cNvSpPr/>
            <p:nvPr/>
          </p:nvSpPr>
          <p:spPr>
            <a:xfrm>
              <a:off x="3028803" y="259149"/>
              <a:ext cx="1011182" cy="510024"/>
            </a:xfrm>
            <a:custGeom>
              <a:avLst/>
              <a:gdLst>
                <a:gd name="csX0" fmla="*/ 999999 w 1011182"/>
                <a:gd name="csY0" fmla="*/ 478155 h 510024"/>
                <a:gd name="csX1" fmla="*/ 972474 w 1011182"/>
                <a:gd name="csY1" fmla="*/ 450215 h 510024"/>
                <a:gd name="csX2" fmla="*/ 962718 w 1011182"/>
                <a:gd name="csY2" fmla="*/ 409178 h 510024"/>
                <a:gd name="csX3" fmla="*/ 962321 w 1011182"/>
                <a:gd name="csY3" fmla="*/ 407591 h 510024"/>
                <a:gd name="csX4" fmla="*/ 947409 w 1011182"/>
                <a:gd name="csY4" fmla="*/ 382508 h 510024"/>
                <a:gd name="csX5" fmla="*/ 940349 w 1011182"/>
                <a:gd name="csY5" fmla="*/ 353933 h 510024"/>
                <a:gd name="csX6" fmla="*/ 935907 w 1011182"/>
                <a:gd name="csY6" fmla="*/ 339249 h 510024"/>
                <a:gd name="csX7" fmla="*/ 932813 w 1011182"/>
                <a:gd name="csY7" fmla="*/ 306149 h 510024"/>
                <a:gd name="csX8" fmla="*/ 922740 w 1011182"/>
                <a:gd name="csY8" fmla="*/ 291465 h 510024"/>
                <a:gd name="csX9" fmla="*/ 923454 w 1011182"/>
                <a:gd name="csY9" fmla="*/ 273129 h 510024"/>
                <a:gd name="csX10" fmla="*/ 905924 w 1011182"/>
                <a:gd name="csY10" fmla="*/ 248206 h 510024"/>
                <a:gd name="csX11" fmla="*/ 907431 w 1011182"/>
                <a:gd name="csY11" fmla="*/ 220980 h 510024"/>
                <a:gd name="csX12" fmla="*/ 895612 w 1011182"/>
                <a:gd name="csY12" fmla="*/ 199549 h 510024"/>
                <a:gd name="csX13" fmla="*/ 895533 w 1011182"/>
                <a:gd name="csY13" fmla="*/ 184229 h 510024"/>
                <a:gd name="csX14" fmla="*/ 888949 w 1011182"/>
                <a:gd name="csY14" fmla="*/ 175419 h 510024"/>
                <a:gd name="csX15" fmla="*/ 889108 w 1011182"/>
                <a:gd name="csY15" fmla="*/ 153194 h 510024"/>
                <a:gd name="csX16" fmla="*/ 877210 w 1011182"/>
                <a:gd name="csY16" fmla="*/ 132794 h 510024"/>
                <a:gd name="csX17" fmla="*/ 874433 w 1011182"/>
                <a:gd name="csY17" fmla="*/ 112157 h 510024"/>
                <a:gd name="csX18" fmla="*/ 868405 w 1011182"/>
                <a:gd name="csY18" fmla="*/ 96758 h 510024"/>
                <a:gd name="csX19" fmla="*/ 866105 w 1011182"/>
                <a:gd name="csY19" fmla="*/ 89456 h 510024"/>
                <a:gd name="csX20" fmla="*/ 866105 w 1011182"/>
                <a:gd name="csY20" fmla="*/ 89456 h 510024"/>
                <a:gd name="csX21" fmla="*/ 865470 w 1011182"/>
                <a:gd name="csY21" fmla="*/ 89456 h 510024"/>
                <a:gd name="csX22" fmla="*/ 852224 w 1011182"/>
                <a:gd name="csY22" fmla="*/ 86519 h 510024"/>
                <a:gd name="csX23" fmla="*/ 839057 w 1011182"/>
                <a:gd name="csY23" fmla="*/ 81359 h 510024"/>
                <a:gd name="csX24" fmla="*/ 826524 w 1011182"/>
                <a:gd name="csY24" fmla="*/ 70326 h 510024"/>
                <a:gd name="csX25" fmla="*/ 815498 w 1011182"/>
                <a:gd name="csY25" fmla="*/ 63738 h 510024"/>
                <a:gd name="csX26" fmla="*/ 803759 w 1011182"/>
                <a:gd name="csY26" fmla="*/ 63738 h 510024"/>
                <a:gd name="csX27" fmla="*/ 780994 w 1011182"/>
                <a:gd name="csY27" fmla="*/ 57864 h 510024"/>
                <a:gd name="csX28" fmla="*/ 769968 w 1011182"/>
                <a:gd name="csY28" fmla="*/ 54213 h 510024"/>
                <a:gd name="csX29" fmla="*/ 759656 w 1011182"/>
                <a:gd name="csY29" fmla="*/ 53499 h 510024"/>
                <a:gd name="csX30" fmla="*/ 736177 w 1011182"/>
                <a:gd name="csY30" fmla="*/ 54213 h 510024"/>
                <a:gd name="csX31" fmla="*/ 713412 w 1011182"/>
                <a:gd name="csY31" fmla="*/ 54927 h 510024"/>
                <a:gd name="csX32" fmla="*/ 701673 w 1011182"/>
                <a:gd name="csY32" fmla="*/ 52705 h 510024"/>
                <a:gd name="csX33" fmla="*/ 690647 w 1011182"/>
                <a:gd name="csY33" fmla="*/ 49054 h 510024"/>
                <a:gd name="csX34" fmla="*/ 681843 w 1011182"/>
                <a:gd name="csY34" fmla="*/ 40243 h 510024"/>
                <a:gd name="csX35" fmla="*/ 670817 w 1011182"/>
                <a:gd name="csY35" fmla="*/ 35084 h 510024"/>
                <a:gd name="csX36" fmla="*/ 658363 w 1011182"/>
                <a:gd name="csY36" fmla="*/ 30718 h 510024"/>
                <a:gd name="csX37" fmla="*/ 653763 w 1011182"/>
                <a:gd name="csY37" fmla="*/ 30004 h 510024"/>
                <a:gd name="csX38" fmla="*/ 22289 w 1011182"/>
                <a:gd name="csY38" fmla="*/ 0 h 510024"/>
                <a:gd name="csX39" fmla="*/ 0 w 1011182"/>
                <a:gd name="csY39" fmla="*/ 316151 h 510024"/>
                <a:gd name="csX40" fmla="*/ 225827 w 1011182"/>
                <a:gd name="csY40" fmla="*/ 320993 h 510024"/>
                <a:gd name="csX41" fmla="*/ 218053 w 1011182"/>
                <a:gd name="csY41" fmla="*/ 484505 h 510024"/>
                <a:gd name="csX42" fmla="*/ 1011183 w 1011182"/>
                <a:gd name="csY42" fmla="*/ 505936 h 510024"/>
                <a:gd name="csX43" fmla="*/ 1008803 w 1011182"/>
                <a:gd name="csY43" fmla="*/ 497919 h 510024"/>
                <a:gd name="csX44" fmla="*/ 999999 w 1011182"/>
                <a:gd name="csY44" fmla="*/ 478314 h 5100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1011182" h="510024">
                  <a:moveTo>
                    <a:pt x="999999" y="478155"/>
                  </a:moveTo>
                  <a:cubicBezTo>
                    <a:pt x="992542" y="467360"/>
                    <a:pt x="977392" y="462598"/>
                    <a:pt x="972474" y="450215"/>
                  </a:cubicBezTo>
                  <a:cubicBezTo>
                    <a:pt x="967398" y="437594"/>
                    <a:pt x="965732" y="422513"/>
                    <a:pt x="962718" y="409178"/>
                  </a:cubicBezTo>
                  <a:cubicBezTo>
                    <a:pt x="962559" y="408622"/>
                    <a:pt x="962480" y="408146"/>
                    <a:pt x="962321" y="407591"/>
                  </a:cubicBezTo>
                  <a:cubicBezTo>
                    <a:pt x="959703" y="396478"/>
                    <a:pt x="956055" y="389652"/>
                    <a:pt x="947409" y="382508"/>
                  </a:cubicBezTo>
                  <a:cubicBezTo>
                    <a:pt x="934797" y="372189"/>
                    <a:pt x="941698" y="367903"/>
                    <a:pt x="940349" y="353933"/>
                  </a:cubicBezTo>
                  <a:cubicBezTo>
                    <a:pt x="939794" y="348377"/>
                    <a:pt x="937494" y="344408"/>
                    <a:pt x="935907" y="339249"/>
                  </a:cubicBezTo>
                  <a:cubicBezTo>
                    <a:pt x="932496" y="328057"/>
                    <a:pt x="939715" y="316944"/>
                    <a:pt x="932813" y="306149"/>
                  </a:cubicBezTo>
                  <a:cubicBezTo>
                    <a:pt x="929641" y="301149"/>
                    <a:pt x="923851" y="297497"/>
                    <a:pt x="922740" y="291465"/>
                  </a:cubicBezTo>
                  <a:cubicBezTo>
                    <a:pt x="921629" y="285750"/>
                    <a:pt x="923692" y="279241"/>
                    <a:pt x="923454" y="273129"/>
                  </a:cubicBezTo>
                  <a:cubicBezTo>
                    <a:pt x="922898" y="258763"/>
                    <a:pt x="915998" y="256619"/>
                    <a:pt x="905924" y="248206"/>
                  </a:cubicBezTo>
                  <a:cubicBezTo>
                    <a:pt x="909573" y="240744"/>
                    <a:pt x="907987" y="229156"/>
                    <a:pt x="907431" y="220980"/>
                  </a:cubicBezTo>
                  <a:cubicBezTo>
                    <a:pt x="906717" y="209629"/>
                    <a:pt x="904258" y="205899"/>
                    <a:pt x="895612" y="199549"/>
                  </a:cubicBezTo>
                  <a:cubicBezTo>
                    <a:pt x="894026" y="194231"/>
                    <a:pt x="896247" y="189389"/>
                    <a:pt x="895533" y="184229"/>
                  </a:cubicBezTo>
                  <a:cubicBezTo>
                    <a:pt x="894660" y="177959"/>
                    <a:pt x="892757" y="179388"/>
                    <a:pt x="888949" y="175419"/>
                  </a:cubicBezTo>
                  <a:cubicBezTo>
                    <a:pt x="881414" y="167640"/>
                    <a:pt x="890694" y="162481"/>
                    <a:pt x="889108" y="153194"/>
                  </a:cubicBezTo>
                  <a:cubicBezTo>
                    <a:pt x="887680" y="144542"/>
                    <a:pt x="879193" y="140573"/>
                    <a:pt x="877210" y="132794"/>
                  </a:cubicBezTo>
                  <a:cubicBezTo>
                    <a:pt x="875465" y="125968"/>
                    <a:pt x="875227" y="119142"/>
                    <a:pt x="874433" y="112157"/>
                  </a:cubicBezTo>
                  <a:cubicBezTo>
                    <a:pt x="873640" y="105093"/>
                    <a:pt x="871578" y="103108"/>
                    <a:pt x="868405" y="96758"/>
                  </a:cubicBezTo>
                  <a:cubicBezTo>
                    <a:pt x="866898" y="94298"/>
                    <a:pt x="866422" y="91916"/>
                    <a:pt x="866105" y="89456"/>
                  </a:cubicBezTo>
                  <a:lnTo>
                    <a:pt x="866105" y="89456"/>
                  </a:lnTo>
                  <a:cubicBezTo>
                    <a:pt x="866105" y="89456"/>
                    <a:pt x="865708" y="89456"/>
                    <a:pt x="865470" y="89456"/>
                  </a:cubicBezTo>
                  <a:cubicBezTo>
                    <a:pt x="861108" y="87948"/>
                    <a:pt x="856666" y="87948"/>
                    <a:pt x="852224" y="86519"/>
                  </a:cubicBezTo>
                  <a:cubicBezTo>
                    <a:pt x="847861" y="85090"/>
                    <a:pt x="843419" y="83582"/>
                    <a:pt x="839057" y="81359"/>
                  </a:cubicBezTo>
                  <a:cubicBezTo>
                    <a:pt x="833186" y="79137"/>
                    <a:pt x="830252" y="74771"/>
                    <a:pt x="826524" y="70326"/>
                  </a:cubicBezTo>
                  <a:cubicBezTo>
                    <a:pt x="822875" y="65881"/>
                    <a:pt x="821368" y="64452"/>
                    <a:pt x="815498" y="63738"/>
                  </a:cubicBezTo>
                  <a:cubicBezTo>
                    <a:pt x="811849" y="63738"/>
                    <a:pt x="808121" y="64452"/>
                    <a:pt x="803759" y="63738"/>
                  </a:cubicBezTo>
                  <a:cubicBezTo>
                    <a:pt x="796382" y="63024"/>
                    <a:pt x="788291" y="61516"/>
                    <a:pt x="780994" y="57864"/>
                  </a:cubicBezTo>
                  <a:cubicBezTo>
                    <a:pt x="776631" y="55642"/>
                    <a:pt x="774410" y="54213"/>
                    <a:pt x="769968" y="54213"/>
                  </a:cubicBezTo>
                  <a:cubicBezTo>
                    <a:pt x="766319" y="54213"/>
                    <a:pt x="762671" y="53499"/>
                    <a:pt x="759656" y="53499"/>
                  </a:cubicBezTo>
                  <a:cubicBezTo>
                    <a:pt x="751565" y="53499"/>
                    <a:pt x="743475" y="54213"/>
                    <a:pt x="736177" y="54213"/>
                  </a:cubicBezTo>
                  <a:cubicBezTo>
                    <a:pt x="728880" y="54213"/>
                    <a:pt x="720789" y="55721"/>
                    <a:pt x="713412" y="54927"/>
                  </a:cubicBezTo>
                  <a:cubicBezTo>
                    <a:pt x="708970" y="54213"/>
                    <a:pt x="705321" y="53419"/>
                    <a:pt x="701673" y="52705"/>
                  </a:cubicBezTo>
                  <a:cubicBezTo>
                    <a:pt x="698024" y="51991"/>
                    <a:pt x="693582" y="51197"/>
                    <a:pt x="690647" y="49054"/>
                  </a:cubicBezTo>
                  <a:cubicBezTo>
                    <a:pt x="686998" y="46831"/>
                    <a:pt x="685491" y="42466"/>
                    <a:pt x="681843" y="40243"/>
                  </a:cubicBezTo>
                  <a:cubicBezTo>
                    <a:pt x="678194" y="38021"/>
                    <a:pt x="674466" y="35878"/>
                    <a:pt x="670817" y="35084"/>
                  </a:cubicBezTo>
                  <a:cubicBezTo>
                    <a:pt x="666375" y="34369"/>
                    <a:pt x="662726" y="32147"/>
                    <a:pt x="658363" y="30718"/>
                  </a:cubicBezTo>
                  <a:cubicBezTo>
                    <a:pt x="657253" y="30163"/>
                    <a:pt x="655270" y="29607"/>
                    <a:pt x="653763" y="30004"/>
                  </a:cubicBezTo>
                  <a:cubicBezTo>
                    <a:pt x="535020" y="36433"/>
                    <a:pt x="101214" y="5715"/>
                    <a:pt x="22289" y="0"/>
                  </a:cubicBezTo>
                  <a:lnTo>
                    <a:pt x="0" y="316151"/>
                  </a:lnTo>
                  <a:cubicBezTo>
                    <a:pt x="90267" y="322342"/>
                    <a:pt x="169747" y="324803"/>
                    <a:pt x="225827" y="320993"/>
                  </a:cubicBezTo>
                  <a:lnTo>
                    <a:pt x="218053" y="484505"/>
                  </a:lnTo>
                  <a:cubicBezTo>
                    <a:pt x="334655" y="492204"/>
                    <a:pt x="792654" y="520462"/>
                    <a:pt x="1011183" y="505936"/>
                  </a:cubicBezTo>
                  <a:cubicBezTo>
                    <a:pt x="1010231" y="503317"/>
                    <a:pt x="1009438" y="500539"/>
                    <a:pt x="1008803" y="497919"/>
                  </a:cubicBezTo>
                  <a:cubicBezTo>
                    <a:pt x="1006899" y="490299"/>
                    <a:pt x="1004678" y="484981"/>
                    <a:pt x="999999" y="478314"/>
                  </a:cubicBezTo>
                  <a:close/>
                </a:path>
              </a:pathLst>
            </a:custGeom>
            <a:solidFill>
              <a:srgbClr val="B3B3B3"/>
            </a:solidFill>
            <a:ln w="6350" cap="flat">
              <a:solidFill>
                <a:srgbClr val="FFFFFF"/>
              </a:solidFill>
              <a:prstDash val="solid"/>
              <a:miter/>
            </a:ln>
          </p:spPr>
          <p:txBody>
            <a:bodyPr/>
            <a:lstStyle/>
            <a:p>
              <a:endParaRPr lang="en-US"/>
            </a:p>
          </p:txBody>
        </p:sp>
        <p:sp>
          <p:nvSpPr>
            <p:cNvPr id="1386" name="Freeform 1385">
              <a:extLst>
                <a:ext uri="{FF2B5EF4-FFF2-40B4-BE49-F238E27FC236}">
                  <a16:creationId xmlns:a16="http://schemas.microsoft.com/office/drawing/2014/main" id="{E6DFB21D-0D75-74EE-E6E3-74F851B7D18A}"/>
                </a:ext>
              </a:extLst>
            </p:cNvPr>
            <p:cNvSpPr/>
            <p:nvPr/>
          </p:nvSpPr>
          <p:spPr>
            <a:xfrm>
              <a:off x="3102413" y="1203473"/>
              <a:ext cx="1047273" cy="545941"/>
            </a:xfrm>
            <a:custGeom>
              <a:avLst/>
              <a:gdLst>
                <a:gd name="csX0" fmla="*/ 1028475 w 1047273"/>
                <a:gd name="csY0" fmla="*/ 27781 h 545941"/>
                <a:gd name="csX1" fmla="*/ 122313 w 1047273"/>
                <a:gd name="csY1" fmla="*/ 6588 h 545941"/>
                <a:gd name="csX2" fmla="*/ 4759 w 1047273"/>
                <a:gd name="csY2" fmla="*/ 0 h 545941"/>
                <a:gd name="csX3" fmla="*/ 0 w 1047273"/>
                <a:gd name="csY3" fmla="*/ 82709 h 545941"/>
                <a:gd name="csX4" fmla="*/ 361783 w 1047273"/>
                <a:gd name="csY4" fmla="*/ 96123 h 545941"/>
                <a:gd name="csX5" fmla="*/ 352581 w 1047273"/>
                <a:gd name="csY5" fmla="*/ 387032 h 545941"/>
                <a:gd name="csX6" fmla="*/ 353930 w 1047273"/>
                <a:gd name="csY6" fmla="*/ 390287 h 545941"/>
                <a:gd name="csX7" fmla="*/ 356865 w 1047273"/>
                <a:gd name="csY7" fmla="*/ 390763 h 545941"/>
                <a:gd name="csX8" fmla="*/ 374474 w 1047273"/>
                <a:gd name="csY8" fmla="*/ 402511 h 545941"/>
                <a:gd name="csX9" fmla="*/ 382327 w 1047273"/>
                <a:gd name="csY9" fmla="*/ 410369 h 545941"/>
                <a:gd name="csX10" fmla="*/ 389148 w 1047273"/>
                <a:gd name="csY10" fmla="*/ 420290 h 545941"/>
                <a:gd name="csX11" fmla="*/ 401364 w 1047273"/>
                <a:gd name="csY11" fmla="*/ 419656 h 545941"/>
                <a:gd name="csX12" fmla="*/ 422860 w 1047273"/>
                <a:gd name="csY12" fmla="*/ 427434 h 545941"/>
                <a:gd name="csX13" fmla="*/ 451812 w 1047273"/>
                <a:gd name="csY13" fmla="*/ 428546 h 545941"/>
                <a:gd name="csX14" fmla="*/ 467835 w 1047273"/>
                <a:gd name="csY14" fmla="*/ 454898 h 545941"/>
                <a:gd name="csX15" fmla="*/ 477909 w 1047273"/>
                <a:gd name="csY15" fmla="*/ 461566 h 545941"/>
                <a:gd name="csX16" fmla="*/ 492424 w 1047273"/>
                <a:gd name="csY16" fmla="*/ 464105 h 545941"/>
                <a:gd name="csX17" fmla="*/ 504640 w 1047273"/>
                <a:gd name="csY17" fmla="*/ 465693 h 545941"/>
                <a:gd name="csX18" fmla="*/ 528118 w 1047273"/>
                <a:gd name="csY18" fmla="*/ 468154 h 545941"/>
                <a:gd name="csX19" fmla="*/ 537002 w 1047273"/>
                <a:gd name="csY19" fmla="*/ 467281 h 545941"/>
                <a:gd name="csX20" fmla="*/ 543824 w 1047273"/>
                <a:gd name="csY20" fmla="*/ 473551 h 545941"/>
                <a:gd name="csX21" fmla="*/ 560561 w 1047273"/>
                <a:gd name="csY21" fmla="*/ 480298 h 545941"/>
                <a:gd name="csX22" fmla="*/ 573173 w 1047273"/>
                <a:gd name="csY22" fmla="*/ 481250 h 545941"/>
                <a:gd name="csX23" fmla="*/ 583485 w 1047273"/>
                <a:gd name="csY23" fmla="*/ 483473 h 545941"/>
                <a:gd name="csX24" fmla="*/ 593876 w 1047273"/>
                <a:gd name="csY24" fmla="*/ 480774 h 545941"/>
                <a:gd name="csX25" fmla="*/ 603870 w 1047273"/>
                <a:gd name="csY25" fmla="*/ 493633 h 545941"/>
                <a:gd name="csX26" fmla="*/ 620131 w 1047273"/>
                <a:gd name="csY26" fmla="*/ 515858 h 545941"/>
                <a:gd name="csX27" fmla="*/ 642261 w 1047273"/>
                <a:gd name="csY27" fmla="*/ 503079 h 545941"/>
                <a:gd name="csX28" fmla="*/ 660267 w 1047273"/>
                <a:gd name="csY28" fmla="*/ 507921 h 545941"/>
                <a:gd name="csX29" fmla="*/ 668516 w 1047273"/>
                <a:gd name="csY29" fmla="*/ 517207 h 545941"/>
                <a:gd name="csX30" fmla="*/ 690726 w 1047273"/>
                <a:gd name="csY30" fmla="*/ 521256 h 545941"/>
                <a:gd name="csX31" fmla="*/ 711667 w 1047273"/>
                <a:gd name="csY31" fmla="*/ 509032 h 545941"/>
                <a:gd name="csX32" fmla="*/ 722455 w 1047273"/>
                <a:gd name="csY32" fmla="*/ 511334 h 545941"/>
                <a:gd name="csX33" fmla="*/ 736177 w 1047273"/>
                <a:gd name="csY33" fmla="*/ 511334 h 545941"/>
                <a:gd name="csX34" fmla="*/ 748472 w 1047273"/>
                <a:gd name="csY34" fmla="*/ 516969 h 545941"/>
                <a:gd name="csX35" fmla="*/ 762115 w 1047273"/>
                <a:gd name="csY35" fmla="*/ 512445 h 545941"/>
                <a:gd name="csX36" fmla="*/ 787101 w 1047273"/>
                <a:gd name="csY36" fmla="*/ 514509 h 545941"/>
                <a:gd name="csX37" fmla="*/ 811929 w 1047273"/>
                <a:gd name="csY37" fmla="*/ 518715 h 545941"/>
                <a:gd name="csX38" fmla="*/ 840484 w 1047273"/>
                <a:gd name="csY38" fmla="*/ 516811 h 545941"/>
                <a:gd name="csX39" fmla="*/ 868405 w 1047273"/>
                <a:gd name="csY39" fmla="*/ 513953 h 545941"/>
                <a:gd name="csX40" fmla="*/ 912032 w 1047273"/>
                <a:gd name="csY40" fmla="*/ 506492 h 545941"/>
                <a:gd name="csX41" fmla="*/ 934004 w 1047273"/>
                <a:gd name="csY41" fmla="*/ 513000 h 545941"/>
                <a:gd name="csX42" fmla="*/ 946774 w 1047273"/>
                <a:gd name="csY42" fmla="*/ 505698 h 545941"/>
                <a:gd name="csX43" fmla="*/ 960021 w 1047273"/>
                <a:gd name="csY43" fmla="*/ 505063 h 545941"/>
                <a:gd name="csX44" fmla="*/ 980406 w 1047273"/>
                <a:gd name="csY44" fmla="*/ 513080 h 545941"/>
                <a:gd name="csX45" fmla="*/ 990797 w 1047273"/>
                <a:gd name="csY45" fmla="*/ 519747 h 545941"/>
                <a:gd name="csX46" fmla="*/ 1002061 w 1047273"/>
                <a:gd name="csY46" fmla="*/ 518795 h 545941"/>
                <a:gd name="csX47" fmla="*/ 1020622 w 1047273"/>
                <a:gd name="csY47" fmla="*/ 530463 h 545941"/>
                <a:gd name="csX48" fmla="*/ 1033393 w 1047273"/>
                <a:gd name="csY48" fmla="*/ 532368 h 545941"/>
                <a:gd name="csX49" fmla="*/ 1043308 w 1047273"/>
                <a:gd name="csY49" fmla="*/ 541734 h 545941"/>
                <a:gd name="csX50" fmla="*/ 1047274 w 1047273"/>
                <a:gd name="csY50" fmla="*/ 545941 h 545941"/>
                <a:gd name="csX51" fmla="*/ 1031410 w 1047273"/>
                <a:gd name="csY51" fmla="*/ 110252 h 545941"/>
                <a:gd name="csX52" fmla="*/ 1028395 w 1047273"/>
                <a:gd name="csY52" fmla="*/ 28019 h 5459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1047273" h="545941">
                  <a:moveTo>
                    <a:pt x="1028475" y="27781"/>
                  </a:moveTo>
                  <a:cubicBezTo>
                    <a:pt x="975806" y="28416"/>
                    <a:pt x="604980" y="31750"/>
                    <a:pt x="122313" y="6588"/>
                  </a:cubicBezTo>
                  <a:cubicBezTo>
                    <a:pt x="83763" y="4524"/>
                    <a:pt x="44578" y="2381"/>
                    <a:pt x="4759" y="0"/>
                  </a:cubicBezTo>
                  <a:lnTo>
                    <a:pt x="0" y="82709"/>
                  </a:lnTo>
                  <a:cubicBezTo>
                    <a:pt x="69961" y="85328"/>
                    <a:pt x="342983" y="95488"/>
                    <a:pt x="361783" y="96123"/>
                  </a:cubicBezTo>
                  <a:lnTo>
                    <a:pt x="352581" y="387032"/>
                  </a:lnTo>
                  <a:cubicBezTo>
                    <a:pt x="353295" y="387985"/>
                    <a:pt x="352581" y="389334"/>
                    <a:pt x="353930" y="390287"/>
                  </a:cubicBezTo>
                  <a:cubicBezTo>
                    <a:pt x="354406" y="390763"/>
                    <a:pt x="355913" y="390763"/>
                    <a:pt x="356865" y="390763"/>
                  </a:cubicBezTo>
                  <a:cubicBezTo>
                    <a:pt x="364242" y="390763"/>
                    <a:pt x="371698" y="395764"/>
                    <a:pt x="374474" y="402511"/>
                  </a:cubicBezTo>
                  <a:cubicBezTo>
                    <a:pt x="376616" y="407670"/>
                    <a:pt x="378916" y="406717"/>
                    <a:pt x="382327" y="410369"/>
                  </a:cubicBezTo>
                  <a:cubicBezTo>
                    <a:pt x="385658" y="413861"/>
                    <a:pt x="383913" y="417830"/>
                    <a:pt x="389148" y="420290"/>
                  </a:cubicBezTo>
                  <a:cubicBezTo>
                    <a:pt x="394066" y="422592"/>
                    <a:pt x="396525" y="420370"/>
                    <a:pt x="401364" y="419656"/>
                  </a:cubicBezTo>
                  <a:cubicBezTo>
                    <a:pt x="410644" y="418227"/>
                    <a:pt x="414293" y="426720"/>
                    <a:pt x="422860" y="427434"/>
                  </a:cubicBezTo>
                  <a:cubicBezTo>
                    <a:pt x="433251" y="428387"/>
                    <a:pt x="441897" y="421957"/>
                    <a:pt x="451812" y="428546"/>
                  </a:cubicBezTo>
                  <a:cubicBezTo>
                    <a:pt x="460379" y="434181"/>
                    <a:pt x="463472" y="446167"/>
                    <a:pt x="467835" y="454898"/>
                  </a:cubicBezTo>
                  <a:cubicBezTo>
                    <a:pt x="470135" y="459502"/>
                    <a:pt x="472990" y="461010"/>
                    <a:pt x="477909" y="461566"/>
                  </a:cubicBezTo>
                  <a:cubicBezTo>
                    <a:pt x="482985" y="462121"/>
                    <a:pt x="487427" y="463153"/>
                    <a:pt x="492424" y="464105"/>
                  </a:cubicBezTo>
                  <a:cubicBezTo>
                    <a:pt x="496945" y="464899"/>
                    <a:pt x="500435" y="464344"/>
                    <a:pt x="504640" y="465693"/>
                  </a:cubicBezTo>
                  <a:cubicBezTo>
                    <a:pt x="512572" y="468074"/>
                    <a:pt x="521376" y="463629"/>
                    <a:pt x="528118" y="468154"/>
                  </a:cubicBezTo>
                  <a:cubicBezTo>
                    <a:pt x="531609" y="468392"/>
                    <a:pt x="533512" y="466169"/>
                    <a:pt x="537002" y="467281"/>
                  </a:cubicBezTo>
                  <a:cubicBezTo>
                    <a:pt x="540334" y="468313"/>
                    <a:pt x="541603" y="471329"/>
                    <a:pt x="543824" y="473551"/>
                  </a:cubicBezTo>
                  <a:cubicBezTo>
                    <a:pt x="547473" y="477202"/>
                    <a:pt x="555405" y="482600"/>
                    <a:pt x="560561" y="480298"/>
                  </a:cubicBezTo>
                  <a:cubicBezTo>
                    <a:pt x="564527" y="481965"/>
                    <a:pt x="568731" y="479346"/>
                    <a:pt x="573173" y="481250"/>
                  </a:cubicBezTo>
                  <a:cubicBezTo>
                    <a:pt x="577694" y="483235"/>
                    <a:pt x="579201" y="485299"/>
                    <a:pt x="583485" y="483473"/>
                  </a:cubicBezTo>
                  <a:cubicBezTo>
                    <a:pt x="587530" y="481727"/>
                    <a:pt x="589196" y="478631"/>
                    <a:pt x="593876" y="480774"/>
                  </a:cubicBezTo>
                  <a:cubicBezTo>
                    <a:pt x="598397" y="482838"/>
                    <a:pt x="600777" y="489982"/>
                    <a:pt x="603870" y="493633"/>
                  </a:cubicBezTo>
                  <a:cubicBezTo>
                    <a:pt x="608788" y="499427"/>
                    <a:pt x="612754" y="513239"/>
                    <a:pt x="620131" y="515858"/>
                  </a:cubicBezTo>
                  <a:cubicBezTo>
                    <a:pt x="628063" y="518636"/>
                    <a:pt x="637264" y="507682"/>
                    <a:pt x="642261" y="503079"/>
                  </a:cubicBezTo>
                  <a:cubicBezTo>
                    <a:pt x="651780" y="494348"/>
                    <a:pt x="653842" y="501015"/>
                    <a:pt x="660267" y="507921"/>
                  </a:cubicBezTo>
                  <a:cubicBezTo>
                    <a:pt x="663440" y="511334"/>
                    <a:pt x="665899" y="513477"/>
                    <a:pt x="668516" y="517207"/>
                  </a:cubicBezTo>
                  <a:cubicBezTo>
                    <a:pt x="673038" y="523478"/>
                    <a:pt x="683825" y="522843"/>
                    <a:pt x="690726" y="521256"/>
                  </a:cubicBezTo>
                  <a:cubicBezTo>
                    <a:pt x="699055" y="519271"/>
                    <a:pt x="703259" y="510540"/>
                    <a:pt x="711667" y="509032"/>
                  </a:cubicBezTo>
                  <a:cubicBezTo>
                    <a:pt x="715633" y="508317"/>
                    <a:pt x="718489" y="510381"/>
                    <a:pt x="722455" y="511334"/>
                  </a:cubicBezTo>
                  <a:cubicBezTo>
                    <a:pt x="727452" y="512524"/>
                    <a:pt x="731338" y="511810"/>
                    <a:pt x="736177" y="511334"/>
                  </a:cubicBezTo>
                  <a:cubicBezTo>
                    <a:pt x="742999" y="510699"/>
                    <a:pt x="742364" y="516731"/>
                    <a:pt x="748472" y="516969"/>
                  </a:cubicBezTo>
                  <a:cubicBezTo>
                    <a:pt x="753231" y="517049"/>
                    <a:pt x="757594" y="513477"/>
                    <a:pt x="762115" y="512445"/>
                  </a:cubicBezTo>
                  <a:cubicBezTo>
                    <a:pt x="770841" y="510381"/>
                    <a:pt x="779566" y="509508"/>
                    <a:pt x="787101" y="514509"/>
                  </a:cubicBezTo>
                  <a:cubicBezTo>
                    <a:pt x="796144" y="520462"/>
                    <a:pt x="801538" y="520224"/>
                    <a:pt x="811929" y="518715"/>
                  </a:cubicBezTo>
                  <a:cubicBezTo>
                    <a:pt x="821764" y="517287"/>
                    <a:pt x="830490" y="516334"/>
                    <a:pt x="840484" y="516811"/>
                  </a:cubicBezTo>
                  <a:cubicBezTo>
                    <a:pt x="849686" y="517207"/>
                    <a:pt x="859521" y="515540"/>
                    <a:pt x="868405" y="513953"/>
                  </a:cubicBezTo>
                  <a:cubicBezTo>
                    <a:pt x="882603" y="511334"/>
                    <a:pt x="897595" y="507841"/>
                    <a:pt x="912032" y="506492"/>
                  </a:cubicBezTo>
                  <a:cubicBezTo>
                    <a:pt x="920995" y="505619"/>
                    <a:pt x="925437" y="514906"/>
                    <a:pt x="934004" y="513000"/>
                  </a:cubicBezTo>
                  <a:cubicBezTo>
                    <a:pt x="939398" y="511730"/>
                    <a:pt x="941698" y="507285"/>
                    <a:pt x="946774" y="505698"/>
                  </a:cubicBezTo>
                  <a:cubicBezTo>
                    <a:pt x="950899" y="504349"/>
                    <a:pt x="955658" y="504349"/>
                    <a:pt x="960021" y="505063"/>
                  </a:cubicBezTo>
                  <a:cubicBezTo>
                    <a:pt x="966287" y="506095"/>
                    <a:pt x="975013" y="509825"/>
                    <a:pt x="980406" y="513080"/>
                  </a:cubicBezTo>
                  <a:cubicBezTo>
                    <a:pt x="983579" y="514985"/>
                    <a:pt x="987148" y="519112"/>
                    <a:pt x="990797" y="519747"/>
                  </a:cubicBezTo>
                  <a:cubicBezTo>
                    <a:pt x="994287" y="520382"/>
                    <a:pt x="997778" y="517763"/>
                    <a:pt x="1002061" y="518795"/>
                  </a:cubicBezTo>
                  <a:cubicBezTo>
                    <a:pt x="1009676" y="520700"/>
                    <a:pt x="1011896" y="530384"/>
                    <a:pt x="1020622" y="530463"/>
                  </a:cubicBezTo>
                  <a:cubicBezTo>
                    <a:pt x="1025936" y="530463"/>
                    <a:pt x="1028078" y="529431"/>
                    <a:pt x="1033393" y="532368"/>
                  </a:cubicBezTo>
                  <a:cubicBezTo>
                    <a:pt x="1037517" y="534670"/>
                    <a:pt x="1040214" y="538321"/>
                    <a:pt x="1043308" y="541734"/>
                  </a:cubicBezTo>
                  <a:cubicBezTo>
                    <a:pt x="1044498" y="543084"/>
                    <a:pt x="1046005" y="544512"/>
                    <a:pt x="1047274" y="545941"/>
                  </a:cubicBezTo>
                  <a:lnTo>
                    <a:pt x="1031410" y="110252"/>
                  </a:lnTo>
                  <a:lnTo>
                    <a:pt x="1028395" y="28019"/>
                  </a:lnTo>
                  <a:close/>
                </a:path>
              </a:pathLst>
            </a:custGeom>
            <a:solidFill>
              <a:srgbClr val="B3B3B3"/>
            </a:solidFill>
            <a:ln w="6350" cap="flat">
              <a:solidFill>
                <a:srgbClr val="FFFFFF"/>
              </a:solidFill>
              <a:prstDash val="solid"/>
              <a:miter/>
            </a:ln>
          </p:spPr>
          <p:txBody>
            <a:bodyPr/>
            <a:lstStyle/>
            <a:p>
              <a:endParaRPr lang="en-US"/>
            </a:p>
          </p:txBody>
        </p:sp>
        <p:sp>
          <p:nvSpPr>
            <p:cNvPr id="1387" name="Freeform 1386">
              <a:extLst>
                <a:ext uri="{FF2B5EF4-FFF2-40B4-BE49-F238E27FC236}">
                  <a16:creationId xmlns:a16="http://schemas.microsoft.com/office/drawing/2014/main" id="{D36A6D8B-AC59-4074-0F6E-0EF669104B01}"/>
                </a:ext>
              </a:extLst>
            </p:cNvPr>
            <p:cNvSpPr/>
            <p:nvPr/>
          </p:nvSpPr>
          <p:spPr>
            <a:xfrm>
              <a:off x="4749194" y="828347"/>
              <a:ext cx="854920" cy="452437"/>
            </a:xfrm>
            <a:custGeom>
              <a:avLst/>
              <a:gdLst>
                <a:gd name="csX0" fmla="*/ 807090 w 854920"/>
                <a:gd name="csY0" fmla="*/ 136763 h 452437"/>
                <a:gd name="csX1" fmla="*/ 780597 w 854920"/>
                <a:gd name="csY1" fmla="*/ 79454 h 452437"/>
                <a:gd name="csX2" fmla="*/ 739509 w 854920"/>
                <a:gd name="csY2" fmla="*/ 35719 h 452437"/>
                <a:gd name="csX3" fmla="*/ 676369 w 854920"/>
                <a:gd name="csY3" fmla="*/ 35243 h 452437"/>
                <a:gd name="csX4" fmla="*/ 642579 w 854920"/>
                <a:gd name="csY4" fmla="*/ 35719 h 452437"/>
                <a:gd name="csX5" fmla="*/ 610295 w 854920"/>
                <a:gd name="csY5" fmla="*/ 22066 h 452437"/>
                <a:gd name="csX6" fmla="*/ 580867 w 854920"/>
                <a:gd name="csY6" fmla="*/ 5953 h 452437"/>
                <a:gd name="csX7" fmla="*/ 562147 w 854920"/>
                <a:gd name="csY7" fmla="*/ 5636 h 452437"/>
                <a:gd name="csX8" fmla="*/ 548583 w 854920"/>
                <a:gd name="csY8" fmla="*/ 0 h 452437"/>
                <a:gd name="csX9" fmla="*/ 533750 w 854920"/>
                <a:gd name="csY9" fmla="*/ 4524 h 452437"/>
                <a:gd name="csX10" fmla="*/ 521773 w 854920"/>
                <a:gd name="csY10" fmla="*/ 14764 h 452437"/>
                <a:gd name="csX11" fmla="*/ 521059 w 854920"/>
                <a:gd name="csY11" fmla="*/ 44529 h 452437"/>
                <a:gd name="csX12" fmla="*/ 488299 w 854920"/>
                <a:gd name="csY12" fmla="*/ 52943 h 452437"/>
                <a:gd name="csX13" fmla="*/ 476639 w 854920"/>
                <a:gd name="csY13" fmla="*/ 61833 h 452437"/>
                <a:gd name="csX14" fmla="*/ 460537 w 854920"/>
                <a:gd name="csY14" fmla="*/ 63341 h 452437"/>
                <a:gd name="csX15" fmla="*/ 447291 w 854920"/>
                <a:gd name="csY15" fmla="*/ 86836 h 452437"/>
                <a:gd name="csX16" fmla="*/ 439676 w 854920"/>
                <a:gd name="csY16" fmla="*/ 121920 h 452437"/>
                <a:gd name="csX17" fmla="*/ 415007 w 854920"/>
                <a:gd name="csY17" fmla="*/ 150098 h 452437"/>
                <a:gd name="csX18" fmla="*/ 413182 w 854920"/>
                <a:gd name="csY18" fmla="*/ 172164 h 452437"/>
                <a:gd name="csX19" fmla="*/ 395890 w 854920"/>
                <a:gd name="csY19" fmla="*/ 175022 h 452437"/>
                <a:gd name="csX20" fmla="*/ 379313 w 854920"/>
                <a:gd name="csY20" fmla="*/ 181292 h 452437"/>
                <a:gd name="csX21" fmla="*/ 359324 w 854920"/>
                <a:gd name="csY21" fmla="*/ 167322 h 452437"/>
                <a:gd name="csX22" fmla="*/ 342904 w 854920"/>
                <a:gd name="csY22" fmla="*/ 158829 h 452437"/>
                <a:gd name="csX23" fmla="*/ 329895 w 854920"/>
                <a:gd name="csY23" fmla="*/ 174863 h 452437"/>
                <a:gd name="csX24" fmla="*/ 335289 w 854920"/>
                <a:gd name="csY24" fmla="*/ 175339 h 452437"/>
                <a:gd name="csX25" fmla="*/ 301657 w 854920"/>
                <a:gd name="csY25" fmla="*/ 210502 h 452437"/>
                <a:gd name="csX26" fmla="*/ 276354 w 854920"/>
                <a:gd name="csY26" fmla="*/ 208915 h 452437"/>
                <a:gd name="csX27" fmla="*/ 265011 w 854920"/>
                <a:gd name="csY27" fmla="*/ 216297 h 452437"/>
                <a:gd name="csX28" fmla="*/ 250337 w 854920"/>
                <a:gd name="csY28" fmla="*/ 212963 h 452437"/>
                <a:gd name="csX29" fmla="*/ 197430 w 854920"/>
                <a:gd name="csY29" fmla="*/ 210423 h 452437"/>
                <a:gd name="csX30" fmla="*/ 159911 w 854920"/>
                <a:gd name="csY30" fmla="*/ 232886 h 452437"/>
                <a:gd name="csX31" fmla="*/ 159435 w 854920"/>
                <a:gd name="csY31" fmla="*/ 241300 h 452437"/>
                <a:gd name="csX32" fmla="*/ 156183 w 854920"/>
                <a:gd name="csY32" fmla="*/ 253603 h 452437"/>
                <a:gd name="csX33" fmla="*/ 143095 w 854920"/>
                <a:gd name="csY33" fmla="*/ 267732 h 452437"/>
                <a:gd name="csX34" fmla="*/ 150392 w 854920"/>
                <a:gd name="csY34" fmla="*/ 288290 h 452437"/>
                <a:gd name="csX35" fmla="*/ 113667 w 854920"/>
                <a:gd name="csY35" fmla="*/ 302974 h 452437"/>
                <a:gd name="csX36" fmla="*/ 120964 w 854920"/>
                <a:gd name="csY36" fmla="*/ 314722 h 452437"/>
                <a:gd name="csX37" fmla="*/ 119537 w 854920"/>
                <a:gd name="csY37" fmla="*/ 325040 h 452437"/>
                <a:gd name="csX38" fmla="*/ 97485 w 854920"/>
                <a:gd name="csY38" fmla="*/ 345599 h 452437"/>
                <a:gd name="csX39" fmla="*/ 63694 w 854920"/>
                <a:gd name="csY39" fmla="*/ 341154 h 452437"/>
                <a:gd name="csX40" fmla="*/ 38709 w 854920"/>
                <a:gd name="csY40" fmla="*/ 363220 h 452437"/>
                <a:gd name="csX41" fmla="*/ 25383 w 854920"/>
                <a:gd name="csY41" fmla="*/ 377904 h 452437"/>
                <a:gd name="csX42" fmla="*/ 29349 w 854920"/>
                <a:gd name="csY42" fmla="*/ 401479 h 452437"/>
                <a:gd name="csX43" fmla="*/ 25065 w 854920"/>
                <a:gd name="csY43" fmla="*/ 435769 h 452437"/>
                <a:gd name="csX44" fmla="*/ 4442 w 854920"/>
                <a:gd name="csY44" fmla="*/ 439658 h 452437"/>
                <a:gd name="csX45" fmla="*/ 3331 w 854920"/>
                <a:gd name="csY45" fmla="*/ 441404 h 452437"/>
                <a:gd name="csX46" fmla="*/ 2776 w 854920"/>
                <a:gd name="csY46" fmla="*/ 442516 h 452437"/>
                <a:gd name="csX47" fmla="*/ 2221 w 854920"/>
                <a:gd name="csY47" fmla="*/ 443865 h 452437"/>
                <a:gd name="csX48" fmla="*/ 1665 w 854920"/>
                <a:gd name="csY48" fmla="*/ 445452 h 452437"/>
                <a:gd name="csX49" fmla="*/ 1665 w 854920"/>
                <a:gd name="csY49" fmla="*/ 445452 h 452437"/>
                <a:gd name="csX50" fmla="*/ 1190 w 854920"/>
                <a:gd name="csY50" fmla="*/ 447199 h 452437"/>
                <a:gd name="csX51" fmla="*/ 0 w 854920"/>
                <a:gd name="csY51" fmla="*/ 452438 h 452437"/>
                <a:gd name="csX52" fmla="*/ 181724 w 854920"/>
                <a:gd name="csY52" fmla="*/ 447516 h 452437"/>
                <a:gd name="csX53" fmla="*/ 183707 w 854920"/>
                <a:gd name="csY53" fmla="*/ 409337 h 452437"/>
                <a:gd name="csX54" fmla="*/ 661933 w 854920"/>
                <a:gd name="csY54" fmla="*/ 369649 h 452437"/>
                <a:gd name="csX55" fmla="*/ 692947 w 854920"/>
                <a:gd name="csY55" fmla="*/ 347821 h 452437"/>
                <a:gd name="csX56" fmla="*/ 715475 w 854920"/>
                <a:gd name="csY56" fmla="*/ 336788 h 452437"/>
                <a:gd name="csX57" fmla="*/ 741730 w 854920"/>
                <a:gd name="csY57" fmla="*/ 322818 h 452437"/>
                <a:gd name="csX58" fmla="*/ 758625 w 854920"/>
                <a:gd name="csY58" fmla="*/ 311309 h 452437"/>
                <a:gd name="csX59" fmla="*/ 779883 w 854920"/>
                <a:gd name="csY59" fmla="*/ 303212 h 452437"/>
                <a:gd name="csX60" fmla="*/ 801617 w 854920"/>
                <a:gd name="csY60" fmla="*/ 260588 h 452437"/>
                <a:gd name="csX61" fmla="*/ 818433 w 854920"/>
                <a:gd name="csY61" fmla="*/ 242967 h 452437"/>
                <a:gd name="csX62" fmla="*/ 834297 w 854920"/>
                <a:gd name="csY62" fmla="*/ 231219 h 452437"/>
                <a:gd name="csX63" fmla="*/ 854920 w 854920"/>
                <a:gd name="csY63" fmla="*/ 210582 h 452437"/>
                <a:gd name="csX64" fmla="*/ 840563 w 854920"/>
                <a:gd name="csY64" fmla="*/ 182801 h 452437"/>
                <a:gd name="csX65" fmla="*/ 807169 w 854920"/>
                <a:gd name="csY65" fmla="*/ 136842 h 4524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854920" h="452437">
                  <a:moveTo>
                    <a:pt x="807090" y="136763"/>
                  </a:moveTo>
                  <a:cubicBezTo>
                    <a:pt x="797889" y="118427"/>
                    <a:pt x="784087" y="99219"/>
                    <a:pt x="780597" y="79454"/>
                  </a:cubicBezTo>
                  <a:cubicBezTo>
                    <a:pt x="775520" y="50165"/>
                    <a:pt x="765447" y="44926"/>
                    <a:pt x="739509" y="35719"/>
                  </a:cubicBezTo>
                  <a:cubicBezTo>
                    <a:pt x="717140" y="27781"/>
                    <a:pt x="699531" y="35004"/>
                    <a:pt x="676369" y="35243"/>
                  </a:cubicBezTo>
                  <a:cubicBezTo>
                    <a:pt x="663678" y="35401"/>
                    <a:pt x="655190" y="39052"/>
                    <a:pt x="642579" y="35719"/>
                  </a:cubicBezTo>
                  <a:cubicBezTo>
                    <a:pt x="631712" y="32861"/>
                    <a:pt x="620607" y="27305"/>
                    <a:pt x="610295" y="22066"/>
                  </a:cubicBezTo>
                  <a:cubicBezTo>
                    <a:pt x="600618" y="17224"/>
                    <a:pt x="590623" y="8493"/>
                    <a:pt x="580867" y="5953"/>
                  </a:cubicBezTo>
                  <a:cubicBezTo>
                    <a:pt x="575076" y="4366"/>
                    <a:pt x="568096" y="6826"/>
                    <a:pt x="562147" y="5636"/>
                  </a:cubicBezTo>
                  <a:cubicBezTo>
                    <a:pt x="556357" y="4445"/>
                    <a:pt x="555722" y="0"/>
                    <a:pt x="548583" y="0"/>
                  </a:cubicBezTo>
                  <a:cubicBezTo>
                    <a:pt x="545172" y="0"/>
                    <a:pt x="539223" y="1825"/>
                    <a:pt x="533750" y="4524"/>
                  </a:cubicBezTo>
                  <a:cubicBezTo>
                    <a:pt x="528198" y="7302"/>
                    <a:pt x="523121" y="11033"/>
                    <a:pt x="521773" y="14764"/>
                  </a:cubicBezTo>
                  <a:cubicBezTo>
                    <a:pt x="517569" y="26908"/>
                    <a:pt x="533115" y="31353"/>
                    <a:pt x="521059" y="44529"/>
                  </a:cubicBezTo>
                  <a:cubicBezTo>
                    <a:pt x="511699" y="54689"/>
                    <a:pt x="499404" y="48657"/>
                    <a:pt x="488299" y="52943"/>
                  </a:cubicBezTo>
                  <a:cubicBezTo>
                    <a:pt x="483064" y="54848"/>
                    <a:pt x="481240" y="60007"/>
                    <a:pt x="476639" y="61833"/>
                  </a:cubicBezTo>
                  <a:cubicBezTo>
                    <a:pt x="471483" y="63818"/>
                    <a:pt x="465693" y="61595"/>
                    <a:pt x="460537" y="63341"/>
                  </a:cubicBezTo>
                  <a:cubicBezTo>
                    <a:pt x="447449" y="67548"/>
                    <a:pt x="448639" y="72787"/>
                    <a:pt x="447291" y="86836"/>
                  </a:cubicBezTo>
                  <a:cubicBezTo>
                    <a:pt x="446101" y="99298"/>
                    <a:pt x="442214" y="110173"/>
                    <a:pt x="439676" y="121920"/>
                  </a:cubicBezTo>
                  <a:cubicBezTo>
                    <a:pt x="423018" y="128587"/>
                    <a:pt x="416038" y="130493"/>
                    <a:pt x="415007" y="150098"/>
                  </a:cubicBezTo>
                  <a:cubicBezTo>
                    <a:pt x="414610" y="156766"/>
                    <a:pt x="416593" y="166529"/>
                    <a:pt x="413182" y="172164"/>
                  </a:cubicBezTo>
                  <a:cubicBezTo>
                    <a:pt x="405409" y="185420"/>
                    <a:pt x="405409" y="174387"/>
                    <a:pt x="395890" y="175022"/>
                  </a:cubicBezTo>
                  <a:cubicBezTo>
                    <a:pt x="388672" y="175577"/>
                    <a:pt x="385420" y="181769"/>
                    <a:pt x="379313" y="181292"/>
                  </a:cubicBezTo>
                  <a:cubicBezTo>
                    <a:pt x="373601" y="180816"/>
                    <a:pt x="364083" y="170815"/>
                    <a:pt x="359324" y="167322"/>
                  </a:cubicBezTo>
                  <a:cubicBezTo>
                    <a:pt x="353057" y="162798"/>
                    <a:pt x="352106" y="157242"/>
                    <a:pt x="342904" y="158829"/>
                  </a:cubicBezTo>
                  <a:cubicBezTo>
                    <a:pt x="335765" y="160020"/>
                    <a:pt x="329182" y="168037"/>
                    <a:pt x="329895" y="174863"/>
                  </a:cubicBezTo>
                  <a:cubicBezTo>
                    <a:pt x="331561" y="174863"/>
                    <a:pt x="333544" y="175260"/>
                    <a:pt x="335289" y="175339"/>
                  </a:cubicBezTo>
                  <a:cubicBezTo>
                    <a:pt x="336955" y="195342"/>
                    <a:pt x="321567" y="213439"/>
                    <a:pt x="301657" y="210502"/>
                  </a:cubicBezTo>
                  <a:cubicBezTo>
                    <a:pt x="291108" y="208915"/>
                    <a:pt x="287379" y="204470"/>
                    <a:pt x="276354" y="208915"/>
                  </a:cubicBezTo>
                  <a:cubicBezTo>
                    <a:pt x="270802" y="211138"/>
                    <a:pt x="272785" y="215027"/>
                    <a:pt x="265011" y="216297"/>
                  </a:cubicBezTo>
                  <a:cubicBezTo>
                    <a:pt x="259221" y="217170"/>
                    <a:pt x="255572" y="214233"/>
                    <a:pt x="250337" y="212963"/>
                  </a:cubicBezTo>
                  <a:cubicBezTo>
                    <a:pt x="229713" y="207883"/>
                    <a:pt x="216546" y="206772"/>
                    <a:pt x="197430" y="210423"/>
                  </a:cubicBezTo>
                  <a:cubicBezTo>
                    <a:pt x="179662" y="213757"/>
                    <a:pt x="164115" y="212011"/>
                    <a:pt x="159911" y="232886"/>
                  </a:cubicBezTo>
                  <a:cubicBezTo>
                    <a:pt x="159197" y="236141"/>
                    <a:pt x="159355" y="238839"/>
                    <a:pt x="159435" y="241300"/>
                  </a:cubicBezTo>
                  <a:cubicBezTo>
                    <a:pt x="159594" y="245189"/>
                    <a:pt x="159514" y="248603"/>
                    <a:pt x="156183" y="253603"/>
                  </a:cubicBezTo>
                  <a:cubicBezTo>
                    <a:pt x="152058" y="259715"/>
                    <a:pt x="143095" y="258842"/>
                    <a:pt x="143095" y="267732"/>
                  </a:cubicBezTo>
                  <a:cubicBezTo>
                    <a:pt x="143095" y="275034"/>
                    <a:pt x="148964" y="280908"/>
                    <a:pt x="150392" y="288290"/>
                  </a:cubicBezTo>
                  <a:cubicBezTo>
                    <a:pt x="148964" y="307419"/>
                    <a:pt x="113667" y="288290"/>
                    <a:pt x="113667" y="302974"/>
                  </a:cubicBezTo>
                  <a:cubicBezTo>
                    <a:pt x="113667" y="307340"/>
                    <a:pt x="119537" y="310277"/>
                    <a:pt x="120964" y="314722"/>
                  </a:cubicBezTo>
                  <a:cubicBezTo>
                    <a:pt x="122471" y="317659"/>
                    <a:pt x="119537" y="322024"/>
                    <a:pt x="119537" y="325040"/>
                  </a:cubicBezTo>
                  <a:cubicBezTo>
                    <a:pt x="115095" y="338296"/>
                    <a:pt x="112160" y="348536"/>
                    <a:pt x="97485" y="345599"/>
                  </a:cubicBezTo>
                  <a:cubicBezTo>
                    <a:pt x="85746" y="344170"/>
                    <a:pt x="75434" y="339725"/>
                    <a:pt x="63694" y="341154"/>
                  </a:cubicBezTo>
                  <a:cubicBezTo>
                    <a:pt x="50448" y="342583"/>
                    <a:pt x="46085" y="352901"/>
                    <a:pt x="38709" y="363220"/>
                  </a:cubicBezTo>
                  <a:cubicBezTo>
                    <a:pt x="35932" y="368776"/>
                    <a:pt x="31173" y="374015"/>
                    <a:pt x="25383" y="377904"/>
                  </a:cubicBezTo>
                  <a:cubicBezTo>
                    <a:pt x="29507" y="384254"/>
                    <a:pt x="28873" y="394017"/>
                    <a:pt x="29349" y="401479"/>
                  </a:cubicBezTo>
                  <a:cubicBezTo>
                    <a:pt x="29904" y="409257"/>
                    <a:pt x="33711" y="432514"/>
                    <a:pt x="25065" y="435769"/>
                  </a:cubicBezTo>
                  <a:cubicBezTo>
                    <a:pt x="16578" y="439023"/>
                    <a:pt x="11343" y="430848"/>
                    <a:pt x="4442" y="439658"/>
                  </a:cubicBezTo>
                  <a:cubicBezTo>
                    <a:pt x="4045" y="440214"/>
                    <a:pt x="3648" y="440769"/>
                    <a:pt x="3331" y="441404"/>
                  </a:cubicBezTo>
                  <a:cubicBezTo>
                    <a:pt x="3094" y="441722"/>
                    <a:pt x="2935" y="442119"/>
                    <a:pt x="2776" y="442516"/>
                  </a:cubicBezTo>
                  <a:cubicBezTo>
                    <a:pt x="2538" y="442992"/>
                    <a:pt x="2380" y="443389"/>
                    <a:pt x="2221" y="443865"/>
                  </a:cubicBezTo>
                  <a:cubicBezTo>
                    <a:pt x="1983" y="444341"/>
                    <a:pt x="1824" y="444897"/>
                    <a:pt x="1665" y="445452"/>
                  </a:cubicBezTo>
                  <a:lnTo>
                    <a:pt x="1665" y="445452"/>
                  </a:lnTo>
                  <a:cubicBezTo>
                    <a:pt x="1507" y="446087"/>
                    <a:pt x="1348" y="446643"/>
                    <a:pt x="1190" y="447199"/>
                  </a:cubicBezTo>
                  <a:cubicBezTo>
                    <a:pt x="714" y="448945"/>
                    <a:pt x="397" y="450691"/>
                    <a:pt x="0" y="452438"/>
                  </a:cubicBezTo>
                  <a:cubicBezTo>
                    <a:pt x="42357" y="452279"/>
                    <a:pt x="181724" y="447516"/>
                    <a:pt x="181724" y="447516"/>
                  </a:cubicBezTo>
                  <a:lnTo>
                    <a:pt x="183707" y="409337"/>
                  </a:lnTo>
                  <a:cubicBezTo>
                    <a:pt x="300071" y="409892"/>
                    <a:pt x="474022" y="393382"/>
                    <a:pt x="661933" y="369649"/>
                  </a:cubicBezTo>
                  <a:cubicBezTo>
                    <a:pt x="669310" y="359092"/>
                    <a:pt x="679225" y="352107"/>
                    <a:pt x="692947" y="347821"/>
                  </a:cubicBezTo>
                  <a:cubicBezTo>
                    <a:pt x="703021" y="344726"/>
                    <a:pt x="707225" y="343217"/>
                    <a:pt x="715475" y="336788"/>
                  </a:cubicBezTo>
                  <a:cubicBezTo>
                    <a:pt x="723407" y="330597"/>
                    <a:pt x="734353" y="329406"/>
                    <a:pt x="741730" y="322818"/>
                  </a:cubicBezTo>
                  <a:cubicBezTo>
                    <a:pt x="748631" y="316627"/>
                    <a:pt x="748155" y="312341"/>
                    <a:pt x="758625" y="311309"/>
                  </a:cubicBezTo>
                  <a:cubicBezTo>
                    <a:pt x="767826" y="310356"/>
                    <a:pt x="773141" y="310833"/>
                    <a:pt x="779883" y="303212"/>
                  </a:cubicBezTo>
                  <a:cubicBezTo>
                    <a:pt x="790274" y="291544"/>
                    <a:pt x="792098" y="272812"/>
                    <a:pt x="801617" y="260588"/>
                  </a:cubicBezTo>
                  <a:cubicBezTo>
                    <a:pt x="806218" y="254714"/>
                    <a:pt x="813277" y="248841"/>
                    <a:pt x="818433" y="242967"/>
                  </a:cubicBezTo>
                  <a:cubicBezTo>
                    <a:pt x="824541" y="235903"/>
                    <a:pt x="826603" y="234791"/>
                    <a:pt x="834297" y="231219"/>
                  </a:cubicBezTo>
                  <a:cubicBezTo>
                    <a:pt x="841991" y="227568"/>
                    <a:pt x="847147" y="215503"/>
                    <a:pt x="854920" y="210582"/>
                  </a:cubicBezTo>
                  <a:cubicBezTo>
                    <a:pt x="852779" y="201295"/>
                    <a:pt x="848337" y="192405"/>
                    <a:pt x="840563" y="182801"/>
                  </a:cubicBezTo>
                  <a:cubicBezTo>
                    <a:pt x="827158" y="166132"/>
                    <a:pt x="816609" y="155496"/>
                    <a:pt x="807169" y="136842"/>
                  </a:cubicBezTo>
                  <a:close/>
                </a:path>
              </a:pathLst>
            </a:custGeom>
            <a:solidFill>
              <a:srgbClr val="B3B3B3"/>
            </a:solidFill>
            <a:ln w="6350" cap="flat">
              <a:solidFill>
                <a:srgbClr val="FFFFFF"/>
              </a:solidFill>
              <a:prstDash val="solid"/>
              <a:miter/>
            </a:ln>
          </p:spPr>
          <p:txBody>
            <a:bodyPr/>
            <a:lstStyle/>
            <a:p>
              <a:endParaRPr lang="en-US"/>
            </a:p>
          </p:txBody>
        </p:sp>
        <p:grpSp>
          <p:nvGrpSpPr>
            <p:cNvPr id="1388" name="Graphic 1">
              <a:extLst>
                <a:ext uri="{FF2B5EF4-FFF2-40B4-BE49-F238E27FC236}">
                  <a16:creationId xmlns:a16="http://schemas.microsoft.com/office/drawing/2014/main" id="{09123BCA-27EA-AE9B-89B4-65C763270E1A}"/>
                </a:ext>
              </a:extLst>
            </p:cNvPr>
            <p:cNvGrpSpPr/>
            <p:nvPr/>
          </p:nvGrpSpPr>
          <p:grpSpPr>
            <a:xfrm>
              <a:off x="-317070" y="1983623"/>
              <a:ext cx="2370602" cy="1754791"/>
              <a:chOff x="-317070" y="1983623"/>
              <a:chExt cx="2370602" cy="1754791"/>
            </a:xfrm>
            <a:solidFill>
              <a:srgbClr val="B3B3B3"/>
            </a:solidFill>
          </p:grpSpPr>
          <p:sp>
            <p:nvSpPr>
              <p:cNvPr id="1399" name="Freeform 1398">
                <a:extLst>
                  <a:ext uri="{FF2B5EF4-FFF2-40B4-BE49-F238E27FC236}">
                    <a16:creationId xmlns:a16="http://schemas.microsoft.com/office/drawing/2014/main" id="{54FA34AB-6782-B6F5-0F19-0EB83EB0F4D0}"/>
                  </a:ext>
                </a:extLst>
              </p:cNvPr>
              <p:cNvSpPr/>
              <p:nvPr/>
            </p:nvSpPr>
            <p:spPr>
              <a:xfrm>
                <a:off x="-9979" y="1983623"/>
                <a:ext cx="2063511" cy="1754791"/>
              </a:xfrm>
              <a:custGeom>
                <a:avLst/>
                <a:gdLst>
                  <a:gd name="csX0" fmla="*/ 2033470 w 2063511"/>
                  <a:gd name="csY0" fmla="*/ 1564509 h 1754791"/>
                  <a:gd name="csX1" fmla="*/ 1899497 w 2063511"/>
                  <a:gd name="csY1" fmla="*/ 1461560 h 1754791"/>
                  <a:gd name="csX2" fmla="*/ 1783689 w 2063511"/>
                  <a:gd name="csY2" fmla="*/ 1323209 h 1754791"/>
                  <a:gd name="csX3" fmla="*/ 1732210 w 2063511"/>
                  <a:gd name="csY3" fmla="*/ 1257804 h 1754791"/>
                  <a:gd name="csX4" fmla="*/ 1652889 w 2063511"/>
                  <a:gd name="csY4" fmla="*/ 1249232 h 1754791"/>
                  <a:gd name="csX5" fmla="*/ 1607835 w 2063511"/>
                  <a:gd name="csY5" fmla="*/ 1302889 h 1754791"/>
                  <a:gd name="csX6" fmla="*/ 1526372 w 2063511"/>
                  <a:gd name="csY6" fmla="*/ 1209544 h 1754791"/>
                  <a:gd name="csX7" fmla="*/ 1498530 w 2063511"/>
                  <a:gd name="csY7" fmla="*/ 1182715 h 1754791"/>
                  <a:gd name="csX8" fmla="*/ 1428807 w 2063511"/>
                  <a:gd name="csY8" fmla="*/ 1135487 h 1754791"/>
                  <a:gd name="csX9" fmla="*/ 1427776 w 2063511"/>
                  <a:gd name="csY9" fmla="*/ 235454 h 1754791"/>
                  <a:gd name="csX10" fmla="*/ 1351628 w 2063511"/>
                  <a:gd name="csY10" fmla="*/ 186083 h 1754791"/>
                  <a:gd name="csX11" fmla="*/ 1226222 w 2063511"/>
                  <a:gd name="csY11" fmla="*/ 178542 h 1754791"/>
                  <a:gd name="csX12" fmla="*/ 1167286 w 2063511"/>
                  <a:gd name="csY12" fmla="*/ 164572 h 1754791"/>
                  <a:gd name="csX13" fmla="*/ 1070832 w 2063511"/>
                  <a:gd name="csY13" fmla="*/ 118455 h 1754791"/>
                  <a:gd name="csX14" fmla="*/ 1012928 w 2063511"/>
                  <a:gd name="csY14" fmla="*/ 86308 h 1754791"/>
                  <a:gd name="csX15" fmla="*/ 968984 w 2063511"/>
                  <a:gd name="csY15" fmla="*/ 61623 h 1754791"/>
                  <a:gd name="csX16" fmla="*/ 939001 w 2063511"/>
                  <a:gd name="csY16" fmla="*/ 36937 h 1754791"/>
                  <a:gd name="csX17" fmla="*/ 851113 w 2063511"/>
                  <a:gd name="csY17" fmla="*/ 14395 h 1754791"/>
                  <a:gd name="csX18" fmla="*/ 778217 w 2063511"/>
                  <a:gd name="csY18" fmla="*/ 30508 h 1754791"/>
                  <a:gd name="csX19" fmla="*/ 731021 w 2063511"/>
                  <a:gd name="csY19" fmla="*/ 47653 h 1754791"/>
                  <a:gd name="csX20" fmla="*/ 674228 w 2063511"/>
                  <a:gd name="csY20" fmla="*/ 58368 h 1754791"/>
                  <a:gd name="csX21" fmla="*/ 623859 w 2063511"/>
                  <a:gd name="csY21" fmla="*/ 95913 h 1754791"/>
                  <a:gd name="csX22" fmla="*/ 548821 w 2063511"/>
                  <a:gd name="csY22" fmla="*/ 153856 h 1754791"/>
                  <a:gd name="csX23" fmla="*/ 452367 w 2063511"/>
                  <a:gd name="csY23" fmla="*/ 194655 h 1754791"/>
                  <a:gd name="csX24" fmla="*/ 505988 w 2063511"/>
                  <a:gd name="csY24" fmla="*/ 323402 h 1754791"/>
                  <a:gd name="csX25" fmla="*/ 529546 w 2063511"/>
                  <a:gd name="csY25" fmla="*/ 354516 h 1754791"/>
                  <a:gd name="csX26" fmla="*/ 541365 w 2063511"/>
                  <a:gd name="csY26" fmla="*/ 379202 h 1754791"/>
                  <a:gd name="csX27" fmla="*/ 557467 w 2063511"/>
                  <a:gd name="csY27" fmla="*/ 435003 h 1754791"/>
                  <a:gd name="csX28" fmla="*/ 534940 w 2063511"/>
                  <a:gd name="csY28" fmla="*/ 467150 h 1754791"/>
                  <a:gd name="csX29" fmla="*/ 476005 w 2063511"/>
                  <a:gd name="csY29" fmla="*/ 409206 h 1754791"/>
                  <a:gd name="csX30" fmla="*/ 452446 w 2063511"/>
                  <a:gd name="csY30" fmla="*/ 373805 h 1754791"/>
                  <a:gd name="csX31" fmla="*/ 395653 w 2063511"/>
                  <a:gd name="csY31" fmla="*/ 385632 h 1754791"/>
                  <a:gd name="csX32" fmla="*/ 355992 w 2063511"/>
                  <a:gd name="csY32" fmla="*/ 389918 h 1754791"/>
                  <a:gd name="csX33" fmla="*/ 279844 w 2063511"/>
                  <a:gd name="csY33" fmla="*/ 427462 h 1754791"/>
                  <a:gd name="csX34" fmla="*/ 315221 w 2063511"/>
                  <a:gd name="csY34" fmla="*/ 501440 h 1754791"/>
                  <a:gd name="csX35" fmla="*/ 325930 w 2063511"/>
                  <a:gd name="csY35" fmla="*/ 563670 h 1754791"/>
                  <a:gd name="csX36" fmla="*/ 400967 w 2063511"/>
                  <a:gd name="csY36" fmla="*/ 586212 h 1754791"/>
                  <a:gd name="csX37" fmla="*/ 441738 w 2063511"/>
                  <a:gd name="csY37" fmla="*/ 604468 h 1754791"/>
                  <a:gd name="csX38" fmla="*/ 478146 w 2063511"/>
                  <a:gd name="csY38" fmla="*/ 604468 h 1754791"/>
                  <a:gd name="csX39" fmla="*/ 542476 w 2063511"/>
                  <a:gd name="csY39" fmla="*/ 615184 h 1754791"/>
                  <a:gd name="csX40" fmla="*/ 521059 w 2063511"/>
                  <a:gd name="csY40" fmla="*/ 670985 h 1754791"/>
                  <a:gd name="csX41" fmla="*/ 484651 w 2063511"/>
                  <a:gd name="csY41" fmla="*/ 726785 h 1754791"/>
                  <a:gd name="csX42" fmla="*/ 424605 w 2063511"/>
                  <a:gd name="csY42" fmla="*/ 721388 h 1754791"/>
                  <a:gd name="csX43" fmla="*/ 379550 w 2063511"/>
                  <a:gd name="csY43" fmla="*/ 726785 h 1754791"/>
                  <a:gd name="csX44" fmla="*/ 313080 w 2063511"/>
                  <a:gd name="csY44" fmla="*/ 715990 h 1754791"/>
                  <a:gd name="csX45" fmla="*/ 228365 w 2063511"/>
                  <a:gd name="csY45" fmla="*/ 798620 h 1754791"/>
                  <a:gd name="csX46" fmla="*/ 207979 w 2063511"/>
                  <a:gd name="csY46" fmla="*/ 901569 h 1754791"/>
                  <a:gd name="csX47" fmla="*/ 220829 w 2063511"/>
                  <a:gd name="csY47" fmla="*/ 928398 h 1754791"/>
                  <a:gd name="csX48" fmla="*/ 204727 w 2063511"/>
                  <a:gd name="csY48" fmla="*/ 975626 h 1754791"/>
                  <a:gd name="csX49" fmla="*/ 222971 w 2063511"/>
                  <a:gd name="csY49" fmla="*/ 1014202 h 1754791"/>
                  <a:gd name="csX50" fmla="*/ 266915 w 2063511"/>
                  <a:gd name="csY50" fmla="*/ 1062462 h 1754791"/>
                  <a:gd name="csX51" fmla="*/ 341952 w 2063511"/>
                  <a:gd name="csY51" fmla="*/ 1050635 h 1754791"/>
                  <a:gd name="csX52" fmla="*/ 339811 w 2063511"/>
                  <a:gd name="csY52" fmla="*/ 1112865 h 1754791"/>
                  <a:gd name="csX53" fmla="*/ 323709 w 2063511"/>
                  <a:gd name="csY53" fmla="*/ 1124692 h 1754791"/>
                  <a:gd name="csX54" fmla="*/ 313000 w 2063511"/>
                  <a:gd name="csY54" fmla="*/ 1145092 h 1754791"/>
                  <a:gd name="csX55" fmla="*/ 289442 w 2063511"/>
                  <a:gd name="csY55" fmla="*/ 1195494 h 1754791"/>
                  <a:gd name="csX56" fmla="*/ 309827 w 2063511"/>
                  <a:gd name="csY56" fmla="*/ 1207322 h 1754791"/>
                  <a:gd name="csX57" fmla="*/ 346315 w 2063511"/>
                  <a:gd name="csY57" fmla="*/ 1191208 h 1754791"/>
                  <a:gd name="csX58" fmla="*/ 402078 w 2063511"/>
                  <a:gd name="csY58" fmla="*/ 1201924 h 1754791"/>
                  <a:gd name="csX59" fmla="*/ 414928 w 2063511"/>
                  <a:gd name="csY59" fmla="*/ 1219069 h 1754791"/>
                  <a:gd name="csX60" fmla="*/ 441738 w 2063511"/>
                  <a:gd name="csY60" fmla="*/ 1235182 h 1754791"/>
                  <a:gd name="csX61" fmla="*/ 465296 w 2063511"/>
                  <a:gd name="csY61" fmla="*/ 1263122 h 1754791"/>
                  <a:gd name="csX62" fmla="*/ 493217 w 2063511"/>
                  <a:gd name="csY62" fmla="*/ 1244866 h 1754791"/>
                  <a:gd name="csX63" fmla="*/ 516776 w 2063511"/>
                  <a:gd name="csY63" fmla="*/ 1254550 h 1754791"/>
                  <a:gd name="csX64" fmla="*/ 555326 w 2063511"/>
                  <a:gd name="csY64" fmla="*/ 1244866 h 1754791"/>
                  <a:gd name="csX65" fmla="*/ 522090 w 2063511"/>
                  <a:gd name="csY65" fmla="*/ 1288840 h 1754791"/>
                  <a:gd name="csX66" fmla="*/ 493138 w 2063511"/>
                  <a:gd name="csY66" fmla="*/ 1348926 h 1754791"/>
                  <a:gd name="csX67" fmla="*/ 457761 w 2063511"/>
                  <a:gd name="csY67" fmla="*/ 1374644 h 1754791"/>
                  <a:gd name="csX68" fmla="*/ 424525 w 2063511"/>
                  <a:gd name="csY68" fmla="*/ 1391789 h 1754791"/>
                  <a:gd name="csX69" fmla="*/ 395573 w 2063511"/>
                  <a:gd name="csY69" fmla="*/ 1420761 h 1754791"/>
                  <a:gd name="csX70" fmla="*/ 299040 w 2063511"/>
                  <a:gd name="csY70" fmla="*/ 1457274 h 1754791"/>
                  <a:gd name="csX71" fmla="*/ 266915 w 2063511"/>
                  <a:gd name="csY71" fmla="*/ 1467989 h 1754791"/>
                  <a:gd name="csX72" fmla="*/ 179027 w 2063511"/>
                  <a:gd name="csY72" fmla="*/ 1478704 h 1754791"/>
                  <a:gd name="csX73" fmla="*/ 95423 w 2063511"/>
                  <a:gd name="csY73" fmla="*/ 1516249 h 1754791"/>
                  <a:gd name="csX74" fmla="*/ 0 w 2063511"/>
                  <a:gd name="csY74" fmla="*/ 1536649 h 1754791"/>
                  <a:gd name="csX75" fmla="*/ 34267 w 2063511"/>
                  <a:gd name="csY75" fmla="*/ 1552761 h 1754791"/>
                  <a:gd name="csX76" fmla="*/ 85746 w 2063511"/>
                  <a:gd name="csY76" fmla="*/ 1558635 h 1754791"/>
                  <a:gd name="csX77" fmla="*/ 164036 w 2063511"/>
                  <a:gd name="csY77" fmla="*/ 1536728 h 1754791"/>
                  <a:gd name="csX78" fmla="*/ 217657 w 2063511"/>
                  <a:gd name="csY78" fmla="*/ 1516329 h 1754791"/>
                  <a:gd name="csX79" fmla="*/ 265884 w 2063511"/>
                  <a:gd name="csY79" fmla="*/ 1526012 h 1754791"/>
                  <a:gd name="csX80" fmla="*/ 319505 w 2063511"/>
                  <a:gd name="csY80" fmla="*/ 1520615 h 1754791"/>
                  <a:gd name="csX81" fmla="*/ 367732 w 2063511"/>
                  <a:gd name="csY81" fmla="*/ 1500215 h 1754791"/>
                  <a:gd name="csX82" fmla="*/ 424525 w 2063511"/>
                  <a:gd name="csY82" fmla="*/ 1509899 h 1754791"/>
                  <a:gd name="csX83" fmla="*/ 452367 w 2063511"/>
                  <a:gd name="csY83" fmla="*/ 1444494 h 1754791"/>
                  <a:gd name="csX84" fmla="*/ 546680 w 2063511"/>
                  <a:gd name="csY84" fmla="*/ 1427349 h 1754791"/>
                  <a:gd name="csX85" fmla="*/ 743951 w 2063511"/>
                  <a:gd name="csY85" fmla="*/ 1279314 h 1754791"/>
                  <a:gd name="csX86" fmla="*/ 742840 w 2063511"/>
                  <a:gd name="csY86" fmla="*/ 1219228 h 1754791"/>
                  <a:gd name="csX87" fmla="*/ 813594 w 2063511"/>
                  <a:gd name="csY87" fmla="*/ 1173111 h 1754791"/>
                  <a:gd name="csX88" fmla="*/ 934717 w 2063511"/>
                  <a:gd name="csY88" fmla="*/ 1071193 h 1754791"/>
                  <a:gd name="csX89" fmla="*/ 952961 w 2063511"/>
                  <a:gd name="csY89" fmla="*/ 1100166 h 1754791"/>
                  <a:gd name="csX90" fmla="*/ 869357 w 2063511"/>
                  <a:gd name="csY90" fmla="*/ 1165570 h 1754791"/>
                  <a:gd name="csX91" fmla="*/ 857538 w 2063511"/>
                  <a:gd name="csY91" fmla="*/ 1222403 h 1754791"/>
                  <a:gd name="csX92" fmla="*/ 859680 w 2063511"/>
                  <a:gd name="csY92" fmla="*/ 1239548 h 1754791"/>
                  <a:gd name="csX93" fmla="*/ 845719 w 2063511"/>
                  <a:gd name="csY93" fmla="*/ 1271774 h 1754791"/>
                  <a:gd name="csX94" fmla="*/ 931465 w 2063511"/>
                  <a:gd name="csY94" fmla="*/ 1244945 h 1754791"/>
                  <a:gd name="csX95" fmla="*/ 976520 w 2063511"/>
                  <a:gd name="csY95" fmla="*/ 1203115 h 1754791"/>
                  <a:gd name="csX96" fmla="*/ 1045132 w 2063511"/>
                  <a:gd name="csY96" fmla="*/ 1212798 h 1754791"/>
                  <a:gd name="csX97" fmla="*/ 1064407 w 2063511"/>
                  <a:gd name="csY97" fmla="*/ 1124851 h 1754791"/>
                  <a:gd name="csX98" fmla="*/ 1142697 w 2063511"/>
                  <a:gd name="csY98" fmla="*/ 1143107 h 1754791"/>
                  <a:gd name="csX99" fmla="*/ 1056951 w 2063511"/>
                  <a:gd name="csY99" fmla="*/ 1250422 h 1754791"/>
                  <a:gd name="csX100" fmla="*/ 1144838 w 2063511"/>
                  <a:gd name="csY100" fmla="*/ 1192478 h 1754791"/>
                  <a:gd name="csX101" fmla="*/ 1185609 w 2063511"/>
                  <a:gd name="csY101" fmla="*/ 1188192 h 1754791"/>
                  <a:gd name="csX102" fmla="*/ 1303560 w 2063511"/>
                  <a:gd name="csY102" fmla="*/ 1221450 h 1754791"/>
                  <a:gd name="csX103" fmla="*/ 1392558 w 2063511"/>
                  <a:gd name="csY103" fmla="*/ 1252565 h 1754791"/>
                  <a:gd name="csX104" fmla="*/ 1467595 w 2063511"/>
                  <a:gd name="csY104" fmla="*/ 1247168 h 1754791"/>
                  <a:gd name="csX105" fmla="*/ 1494406 w 2063511"/>
                  <a:gd name="csY105" fmla="*/ 1247168 h 1754791"/>
                  <a:gd name="csX106" fmla="*/ 1472989 w 2063511"/>
                  <a:gd name="csY106" fmla="*/ 1293285 h 1754791"/>
                  <a:gd name="csX107" fmla="*/ 1628458 w 2063511"/>
                  <a:gd name="csY107" fmla="*/ 1383375 h 1754791"/>
                  <a:gd name="csX108" fmla="*/ 1660583 w 2063511"/>
                  <a:gd name="csY108" fmla="*/ 1391948 h 1754791"/>
                  <a:gd name="csX109" fmla="*/ 1652016 w 2063511"/>
                  <a:gd name="csY109" fmla="*/ 1426238 h 1754791"/>
                  <a:gd name="csX110" fmla="*/ 1670260 w 2063511"/>
                  <a:gd name="csY110" fmla="*/ 1462750 h 1754791"/>
                  <a:gd name="csX111" fmla="*/ 1705637 w 2063511"/>
                  <a:gd name="csY111" fmla="*/ 1533553 h 1754791"/>
                  <a:gd name="csX112" fmla="*/ 1753864 w 2063511"/>
                  <a:gd name="csY112" fmla="*/ 1609753 h 1754791"/>
                  <a:gd name="csX113" fmla="*/ 1776391 w 2063511"/>
                  <a:gd name="csY113" fmla="*/ 1550777 h 1754791"/>
                  <a:gd name="csX114" fmla="*/ 1805343 w 2063511"/>
                  <a:gd name="csY114" fmla="*/ 1605387 h 1754791"/>
                  <a:gd name="csX115" fmla="*/ 1830012 w 2063511"/>
                  <a:gd name="csY115" fmla="*/ 1602291 h 1754791"/>
                  <a:gd name="csX116" fmla="*/ 1840721 w 2063511"/>
                  <a:gd name="csY116" fmla="*/ 1659124 h 1754791"/>
                  <a:gd name="csX117" fmla="*/ 1831043 w 2063511"/>
                  <a:gd name="csY117" fmla="*/ 1684842 h 1754791"/>
                  <a:gd name="csX118" fmla="*/ 1901798 w 2063511"/>
                  <a:gd name="csY118" fmla="*/ 1751358 h 1754791"/>
                  <a:gd name="csX119" fmla="*/ 1904019 w 2063511"/>
                  <a:gd name="csY119" fmla="*/ 1723497 h 1754791"/>
                  <a:gd name="csX120" fmla="*/ 1939317 w 2063511"/>
                  <a:gd name="csY120" fmla="*/ 1722386 h 1754791"/>
                  <a:gd name="csX121" fmla="*/ 1940189 w 2063511"/>
                  <a:gd name="csY121" fmla="*/ 1653727 h 1754791"/>
                  <a:gd name="csX122" fmla="*/ 2033708 w 2063511"/>
                  <a:gd name="csY122" fmla="*/ 1738499 h 1754791"/>
                  <a:gd name="csX123" fmla="*/ 2033708 w 2063511"/>
                  <a:gd name="csY123" fmla="*/ 1564668 h 17547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Lst>
                <a:rect l="l" t="t" r="r" b="b"/>
                <a:pathLst>
                  <a:path w="2063511" h="1754791">
                    <a:moveTo>
                      <a:pt x="2033470" y="1564509"/>
                    </a:moveTo>
                    <a:cubicBezTo>
                      <a:pt x="1976677" y="1544110"/>
                      <a:pt x="1943441" y="1531251"/>
                      <a:pt x="1899497" y="1461560"/>
                    </a:cubicBezTo>
                    <a:cubicBezTo>
                      <a:pt x="1855554" y="1391869"/>
                      <a:pt x="1812641" y="1338211"/>
                      <a:pt x="1783689" y="1323209"/>
                    </a:cubicBezTo>
                    <a:cubicBezTo>
                      <a:pt x="1754737" y="1308207"/>
                      <a:pt x="1748312" y="1290983"/>
                      <a:pt x="1732210" y="1257804"/>
                    </a:cubicBezTo>
                    <a:cubicBezTo>
                      <a:pt x="1716107" y="1224546"/>
                      <a:pt x="1677558" y="1224546"/>
                      <a:pt x="1652889" y="1249232"/>
                    </a:cubicBezTo>
                    <a:cubicBezTo>
                      <a:pt x="1628220" y="1273917"/>
                      <a:pt x="1628220" y="1320034"/>
                      <a:pt x="1607835" y="1302889"/>
                    </a:cubicBezTo>
                    <a:cubicBezTo>
                      <a:pt x="1587449" y="1285744"/>
                      <a:pt x="1532797" y="1235261"/>
                      <a:pt x="1526372" y="1209544"/>
                    </a:cubicBezTo>
                    <a:cubicBezTo>
                      <a:pt x="1519947" y="1183827"/>
                      <a:pt x="1522089" y="1179541"/>
                      <a:pt x="1498530" y="1182715"/>
                    </a:cubicBezTo>
                    <a:cubicBezTo>
                      <a:pt x="1474972" y="1185970"/>
                      <a:pt x="1425634" y="1241691"/>
                      <a:pt x="1428807" y="1135487"/>
                    </a:cubicBezTo>
                    <a:cubicBezTo>
                      <a:pt x="1432059" y="1029283"/>
                      <a:pt x="1427776" y="235454"/>
                      <a:pt x="1427776" y="235454"/>
                    </a:cubicBezTo>
                    <a:cubicBezTo>
                      <a:pt x="1427776" y="235454"/>
                      <a:pt x="1369872" y="188226"/>
                      <a:pt x="1351628" y="186083"/>
                    </a:cubicBezTo>
                    <a:cubicBezTo>
                      <a:pt x="1333384" y="183940"/>
                      <a:pt x="1244466" y="193623"/>
                      <a:pt x="1226222" y="178542"/>
                    </a:cubicBezTo>
                    <a:cubicBezTo>
                      <a:pt x="1207978" y="163540"/>
                      <a:pt x="1189813" y="189258"/>
                      <a:pt x="1167286" y="164572"/>
                    </a:cubicBezTo>
                    <a:cubicBezTo>
                      <a:pt x="1144759" y="139886"/>
                      <a:pt x="1104067" y="118455"/>
                      <a:pt x="1070832" y="118455"/>
                    </a:cubicBezTo>
                    <a:cubicBezTo>
                      <a:pt x="1037597" y="118455"/>
                      <a:pt x="1017211" y="118455"/>
                      <a:pt x="1012928" y="86308"/>
                    </a:cubicBezTo>
                    <a:cubicBezTo>
                      <a:pt x="1008644" y="54161"/>
                      <a:pt x="1007534" y="53050"/>
                      <a:pt x="968984" y="61623"/>
                    </a:cubicBezTo>
                    <a:cubicBezTo>
                      <a:pt x="930355" y="70195"/>
                      <a:pt x="951851" y="56225"/>
                      <a:pt x="939001" y="36937"/>
                    </a:cubicBezTo>
                    <a:cubicBezTo>
                      <a:pt x="926151" y="17649"/>
                      <a:pt x="875782" y="-21007"/>
                      <a:pt x="851113" y="14395"/>
                    </a:cubicBezTo>
                    <a:cubicBezTo>
                      <a:pt x="826444" y="49796"/>
                      <a:pt x="778217" y="30508"/>
                      <a:pt x="778217" y="30508"/>
                    </a:cubicBezTo>
                    <a:cubicBezTo>
                      <a:pt x="778217" y="30508"/>
                      <a:pt x="748234" y="34794"/>
                      <a:pt x="731021" y="47653"/>
                    </a:cubicBezTo>
                    <a:cubicBezTo>
                      <a:pt x="713888" y="60511"/>
                      <a:pt x="688188" y="62655"/>
                      <a:pt x="674228" y="58368"/>
                    </a:cubicBezTo>
                    <a:cubicBezTo>
                      <a:pt x="660267" y="54082"/>
                      <a:pt x="643134" y="60511"/>
                      <a:pt x="623859" y="95913"/>
                    </a:cubicBezTo>
                    <a:cubicBezTo>
                      <a:pt x="604584" y="131314"/>
                      <a:pt x="590623" y="158143"/>
                      <a:pt x="548821" y="153856"/>
                    </a:cubicBezTo>
                    <a:cubicBezTo>
                      <a:pt x="507019" y="149570"/>
                      <a:pt x="421273" y="138855"/>
                      <a:pt x="452367" y="194655"/>
                    </a:cubicBezTo>
                    <a:cubicBezTo>
                      <a:pt x="483461" y="250456"/>
                      <a:pt x="509161" y="298716"/>
                      <a:pt x="505988" y="323402"/>
                    </a:cubicBezTo>
                    <a:cubicBezTo>
                      <a:pt x="502736" y="348087"/>
                      <a:pt x="529546" y="354516"/>
                      <a:pt x="529546" y="354516"/>
                    </a:cubicBezTo>
                    <a:cubicBezTo>
                      <a:pt x="529546" y="354516"/>
                      <a:pt x="541365" y="362057"/>
                      <a:pt x="541365" y="379202"/>
                    </a:cubicBezTo>
                    <a:cubicBezTo>
                      <a:pt x="541365" y="396347"/>
                      <a:pt x="548901" y="427462"/>
                      <a:pt x="557467" y="435003"/>
                    </a:cubicBezTo>
                    <a:cubicBezTo>
                      <a:pt x="566034" y="442543"/>
                      <a:pt x="581026" y="484374"/>
                      <a:pt x="534940" y="467150"/>
                    </a:cubicBezTo>
                    <a:cubicBezTo>
                      <a:pt x="488855" y="450005"/>
                      <a:pt x="458792" y="442464"/>
                      <a:pt x="476005" y="409206"/>
                    </a:cubicBezTo>
                    <a:cubicBezTo>
                      <a:pt x="493138" y="375948"/>
                      <a:pt x="452446" y="373805"/>
                      <a:pt x="452446" y="373805"/>
                    </a:cubicBezTo>
                    <a:cubicBezTo>
                      <a:pt x="452446" y="373805"/>
                      <a:pt x="396684" y="361978"/>
                      <a:pt x="395653" y="385632"/>
                    </a:cubicBezTo>
                    <a:cubicBezTo>
                      <a:pt x="394542" y="409206"/>
                      <a:pt x="355992" y="389918"/>
                      <a:pt x="355992" y="389918"/>
                    </a:cubicBezTo>
                    <a:cubicBezTo>
                      <a:pt x="355992" y="389918"/>
                      <a:pt x="235900" y="379202"/>
                      <a:pt x="279844" y="427462"/>
                    </a:cubicBezTo>
                    <a:cubicBezTo>
                      <a:pt x="323788" y="475722"/>
                      <a:pt x="315221" y="501440"/>
                      <a:pt x="315221" y="501440"/>
                    </a:cubicBezTo>
                    <a:cubicBezTo>
                      <a:pt x="315221" y="501440"/>
                      <a:pt x="304513" y="551843"/>
                      <a:pt x="325930" y="563670"/>
                    </a:cubicBezTo>
                    <a:cubicBezTo>
                      <a:pt x="347346" y="575496"/>
                      <a:pt x="384865" y="586212"/>
                      <a:pt x="400967" y="586212"/>
                    </a:cubicBezTo>
                    <a:cubicBezTo>
                      <a:pt x="417069" y="586212"/>
                      <a:pt x="426667" y="595896"/>
                      <a:pt x="441738" y="604468"/>
                    </a:cubicBezTo>
                    <a:cubicBezTo>
                      <a:pt x="456730" y="613041"/>
                      <a:pt x="470690" y="609866"/>
                      <a:pt x="478146" y="604468"/>
                    </a:cubicBezTo>
                    <a:cubicBezTo>
                      <a:pt x="485682" y="599071"/>
                      <a:pt x="568176" y="577640"/>
                      <a:pt x="542476" y="615184"/>
                    </a:cubicBezTo>
                    <a:cubicBezTo>
                      <a:pt x="516776" y="652728"/>
                      <a:pt x="521059" y="670985"/>
                      <a:pt x="521059" y="670985"/>
                    </a:cubicBezTo>
                    <a:cubicBezTo>
                      <a:pt x="521059" y="670985"/>
                      <a:pt x="517886" y="725674"/>
                      <a:pt x="484651" y="726785"/>
                    </a:cubicBezTo>
                    <a:cubicBezTo>
                      <a:pt x="451415" y="727897"/>
                      <a:pt x="447132" y="705354"/>
                      <a:pt x="424605" y="721388"/>
                    </a:cubicBezTo>
                    <a:cubicBezTo>
                      <a:pt x="402078" y="737501"/>
                      <a:pt x="391369" y="746153"/>
                      <a:pt x="379550" y="726785"/>
                    </a:cubicBezTo>
                    <a:cubicBezTo>
                      <a:pt x="367732" y="707418"/>
                      <a:pt x="338780" y="685987"/>
                      <a:pt x="313080" y="715990"/>
                    </a:cubicBezTo>
                    <a:cubicBezTo>
                      <a:pt x="287380" y="745994"/>
                      <a:pt x="274450" y="770680"/>
                      <a:pt x="228365" y="798620"/>
                    </a:cubicBezTo>
                    <a:cubicBezTo>
                      <a:pt x="182279" y="826480"/>
                      <a:pt x="195129" y="897283"/>
                      <a:pt x="207979" y="901569"/>
                    </a:cubicBezTo>
                    <a:cubicBezTo>
                      <a:pt x="220829" y="905855"/>
                      <a:pt x="263742" y="886567"/>
                      <a:pt x="220829" y="928398"/>
                    </a:cubicBezTo>
                    <a:cubicBezTo>
                      <a:pt x="177917" y="970228"/>
                      <a:pt x="189736" y="950940"/>
                      <a:pt x="204727" y="975626"/>
                    </a:cubicBezTo>
                    <a:cubicBezTo>
                      <a:pt x="219719" y="1000312"/>
                      <a:pt x="225113" y="998168"/>
                      <a:pt x="222971" y="1014202"/>
                    </a:cubicBezTo>
                    <a:cubicBezTo>
                      <a:pt x="220829" y="1030315"/>
                      <a:pt x="232648" y="1070003"/>
                      <a:pt x="266915" y="1062462"/>
                    </a:cubicBezTo>
                    <a:cubicBezTo>
                      <a:pt x="301261" y="1054922"/>
                      <a:pt x="344094" y="1023806"/>
                      <a:pt x="341952" y="1050635"/>
                    </a:cubicBezTo>
                    <a:cubicBezTo>
                      <a:pt x="339811" y="1077464"/>
                      <a:pt x="323709" y="1108579"/>
                      <a:pt x="339811" y="1112865"/>
                    </a:cubicBezTo>
                    <a:cubicBezTo>
                      <a:pt x="355913" y="1117151"/>
                      <a:pt x="354802" y="1123581"/>
                      <a:pt x="323709" y="1124692"/>
                    </a:cubicBezTo>
                    <a:cubicBezTo>
                      <a:pt x="292615" y="1125724"/>
                      <a:pt x="313000" y="1137551"/>
                      <a:pt x="313000" y="1145092"/>
                    </a:cubicBezTo>
                    <a:cubicBezTo>
                      <a:pt x="313000" y="1152632"/>
                      <a:pt x="307606" y="1193352"/>
                      <a:pt x="289442" y="1195494"/>
                    </a:cubicBezTo>
                    <a:cubicBezTo>
                      <a:pt x="271198" y="1197638"/>
                      <a:pt x="277623" y="1208353"/>
                      <a:pt x="309827" y="1207322"/>
                    </a:cubicBezTo>
                    <a:cubicBezTo>
                      <a:pt x="342032" y="1206290"/>
                      <a:pt x="326961" y="1191208"/>
                      <a:pt x="346315" y="1191208"/>
                    </a:cubicBezTo>
                    <a:cubicBezTo>
                      <a:pt x="365669" y="1191208"/>
                      <a:pt x="406361" y="1189065"/>
                      <a:pt x="402078" y="1201924"/>
                    </a:cubicBezTo>
                    <a:cubicBezTo>
                      <a:pt x="397794" y="1214783"/>
                      <a:pt x="399936" y="1221212"/>
                      <a:pt x="414928" y="1219069"/>
                    </a:cubicBezTo>
                    <a:cubicBezTo>
                      <a:pt x="429919" y="1216926"/>
                      <a:pt x="453478" y="1196526"/>
                      <a:pt x="441738" y="1235182"/>
                    </a:cubicBezTo>
                    <a:cubicBezTo>
                      <a:pt x="429919" y="1273838"/>
                      <a:pt x="463155" y="1287728"/>
                      <a:pt x="465296" y="1263122"/>
                    </a:cubicBezTo>
                    <a:cubicBezTo>
                      <a:pt x="467438" y="1238437"/>
                      <a:pt x="488855" y="1226610"/>
                      <a:pt x="493217" y="1244866"/>
                    </a:cubicBezTo>
                    <a:cubicBezTo>
                      <a:pt x="497501" y="1263122"/>
                      <a:pt x="501784" y="1263122"/>
                      <a:pt x="516776" y="1254550"/>
                    </a:cubicBezTo>
                    <a:cubicBezTo>
                      <a:pt x="531767" y="1245977"/>
                      <a:pt x="569286" y="1212719"/>
                      <a:pt x="555326" y="1244866"/>
                    </a:cubicBezTo>
                    <a:cubicBezTo>
                      <a:pt x="541365" y="1277092"/>
                      <a:pt x="530657" y="1277092"/>
                      <a:pt x="522090" y="1288840"/>
                    </a:cubicBezTo>
                    <a:cubicBezTo>
                      <a:pt x="513523" y="1300666"/>
                      <a:pt x="502815" y="1332814"/>
                      <a:pt x="493138" y="1348926"/>
                    </a:cubicBezTo>
                    <a:cubicBezTo>
                      <a:pt x="483461" y="1365040"/>
                      <a:pt x="476005" y="1374644"/>
                      <a:pt x="457761" y="1374644"/>
                    </a:cubicBezTo>
                    <a:cubicBezTo>
                      <a:pt x="439517" y="1374644"/>
                      <a:pt x="427778" y="1375676"/>
                      <a:pt x="424525" y="1391789"/>
                    </a:cubicBezTo>
                    <a:cubicBezTo>
                      <a:pt x="421273" y="1407902"/>
                      <a:pt x="427778" y="1429333"/>
                      <a:pt x="395573" y="1420761"/>
                    </a:cubicBezTo>
                    <a:cubicBezTo>
                      <a:pt x="363448" y="1412189"/>
                      <a:pt x="302292" y="1445447"/>
                      <a:pt x="299040" y="1457274"/>
                    </a:cubicBezTo>
                    <a:cubicBezTo>
                      <a:pt x="295867" y="1469100"/>
                      <a:pt x="284048" y="1479816"/>
                      <a:pt x="266915" y="1467989"/>
                    </a:cubicBezTo>
                    <a:cubicBezTo>
                      <a:pt x="249781" y="1456162"/>
                      <a:pt x="212263" y="1459416"/>
                      <a:pt x="179027" y="1478704"/>
                    </a:cubicBezTo>
                    <a:cubicBezTo>
                      <a:pt x="145792" y="1497993"/>
                      <a:pt x="125406" y="1524822"/>
                      <a:pt x="95423" y="1516249"/>
                    </a:cubicBezTo>
                    <a:cubicBezTo>
                      <a:pt x="65440" y="1507676"/>
                      <a:pt x="0" y="1517281"/>
                      <a:pt x="0" y="1536649"/>
                    </a:cubicBezTo>
                    <a:cubicBezTo>
                      <a:pt x="0" y="1556016"/>
                      <a:pt x="4283" y="1565620"/>
                      <a:pt x="34267" y="1552761"/>
                    </a:cubicBezTo>
                    <a:cubicBezTo>
                      <a:pt x="64250" y="1539903"/>
                      <a:pt x="66392" y="1562366"/>
                      <a:pt x="85746" y="1558635"/>
                    </a:cubicBezTo>
                    <a:cubicBezTo>
                      <a:pt x="105021" y="1554905"/>
                      <a:pt x="137225" y="1539903"/>
                      <a:pt x="164036" y="1536728"/>
                    </a:cubicBezTo>
                    <a:cubicBezTo>
                      <a:pt x="190846" y="1533473"/>
                      <a:pt x="200444" y="1516329"/>
                      <a:pt x="217657" y="1516329"/>
                    </a:cubicBezTo>
                    <a:cubicBezTo>
                      <a:pt x="234869" y="1516329"/>
                      <a:pt x="245498" y="1537759"/>
                      <a:pt x="265884" y="1526012"/>
                    </a:cubicBezTo>
                    <a:cubicBezTo>
                      <a:pt x="286269" y="1514185"/>
                      <a:pt x="306655" y="1502438"/>
                      <a:pt x="319505" y="1520615"/>
                    </a:cubicBezTo>
                    <a:cubicBezTo>
                      <a:pt x="332355" y="1538871"/>
                      <a:pt x="340921" y="1501327"/>
                      <a:pt x="367732" y="1500215"/>
                    </a:cubicBezTo>
                    <a:cubicBezTo>
                      <a:pt x="394542" y="1499104"/>
                      <a:pt x="410565" y="1530219"/>
                      <a:pt x="424525" y="1509899"/>
                    </a:cubicBezTo>
                    <a:cubicBezTo>
                      <a:pt x="438486" y="1489500"/>
                      <a:pt x="406282" y="1437986"/>
                      <a:pt x="452367" y="1444494"/>
                    </a:cubicBezTo>
                    <a:cubicBezTo>
                      <a:pt x="498453" y="1450923"/>
                      <a:pt x="525263" y="1443383"/>
                      <a:pt x="546680" y="1427349"/>
                    </a:cubicBezTo>
                    <a:cubicBezTo>
                      <a:pt x="568096" y="1411236"/>
                      <a:pt x="773934" y="1313605"/>
                      <a:pt x="743951" y="1279314"/>
                    </a:cubicBezTo>
                    <a:cubicBezTo>
                      <a:pt x="713967" y="1245025"/>
                      <a:pt x="724676" y="1224625"/>
                      <a:pt x="742840" y="1219228"/>
                    </a:cubicBezTo>
                    <a:cubicBezTo>
                      <a:pt x="761084" y="1213830"/>
                      <a:pt x="799634" y="1197797"/>
                      <a:pt x="813594" y="1173111"/>
                    </a:cubicBezTo>
                    <a:cubicBezTo>
                      <a:pt x="827555" y="1148425"/>
                      <a:pt x="871499" y="1064764"/>
                      <a:pt x="934717" y="1071193"/>
                    </a:cubicBezTo>
                    <a:cubicBezTo>
                      <a:pt x="997936" y="1077623"/>
                      <a:pt x="984055" y="1107706"/>
                      <a:pt x="952961" y="1100166"/>
                    </a:cubicBezTo>
                    <a:cubicBezTo>
                      <a:pt x="921867" y="1092625"/>
                      <a:pt x="880065" y="1119454"/>
                      <a:pt x="869357" y="1165570"/>
                    </a:cubicBezTo>
                    <a:cubicBezTo>
                      <a:pt x="858649" y="1211687"/>
                      <a:pt x="838263" y="1222403"/>
                      <a:pt x="857538" y="1222403"/>
                    </a:cubicBezTo>
                    <a:cubicBezTo>
                      <a:pt x="876813" y="1222403"/>
                      <a:pt x="885380" y="1234230"/>
                      <a:pt x="859680" y="1239548"/>
                    </a:cubicBezTo>
                    <a:cubicBezTo>
                      <a:pt x="833980" y="1244945"/>
                      <a:pt x="821130" y="1264234"/>
                      <a:pt x="845719" y="1271774"/>
                    </a:cubicBezTo>
                    <a:cubicBezTo>
                      <a:pt x="870388" y="1279236"/>
                      <a:pt x="925040" y="1255661"/>
                      <a:pt x="931465" y="1244945"/>
                    </a:cubicBezTo>
                    <a:cubicBezTo>
                      <a:pt x="937890" y="1234230"/>
                      <a:pt x="945426" y="1200971"/>
                      <a:pt x="976520" y="1203115"/>
                    </a:cubicBezTo>
                    <a:cubicBezTo>
                      <a:pt x="1007613" y="1205258"/>
                      <a:pt x="1031172" y="1234230"/>
                      <a:pt x="1045132" y="1212798"/>
                    </a:cubicBezTo>
                    <a:cubicBezTo>
                      <a:pt x="1059093" y="1191367"/>
                      <a:pt x="1038707" y="1125883"/>
                      <a:pt x="1064407" y="1124851"/>
                    </a:cubicBezTo>
                    <a:cubicBezTo>
                      <a:pt x="1090107" y="1123740"/>
                      <a:pt x="1163003" y="1110881"/>
                      <a:pt x="1142697" y="1143107"/>
                    </a:cubicBezTo>
                    <a:cubicBezTo>
                      <a:pt x="1122311" y="1175254"/>
                      <a:pt x="1019432" y="1271853"/>
                      <a:pt x="1056951" y="1250422"/>
                    </a:cubicBezTo>
                    <a:cubicBezTo>
                      <a:pt x="1094470" y="1228991"/>
                      <a:pt x="1125563" y="1182795"/>
                      <a:pt x="1144838" y="1192478"/>
                    </a:cubicBezTo>
                    <a:cubicBezTo>
                      <a:pt x="1164113" y="1202162"/>
                      <a:pt x="1159830" y="1178509"/>
                      <a:pt x="1185609" y="1188192"/>
                    </a:cubicBezTo>
                    <a:cubicBezTo>
                      <a:pt x="1211309" y="1197876"/>
                      <a:pt x="1257474" y="1222482"/>
                      <a:pt x="1303560" y="1221450"/>
                    </a:cubicBezTo>
                    <a:cubicBezTo>
                      <a:pt x="1349645" y="1220339"/>
                      <a:pt x="1353928" y="1246136"/>
                      <a:pt x="1392558" y="1252565"/>
                    </a:cubicBezTo>
                    <a:cubicBezTo>
                      <a:pt x="1431108" y="1258994"/>
                      <a:pt x="1454745" y="1264392"/>
                      <a:pt x="1467595" y="1247168"/>
                    </a:cubicBezTo>
                    <a:cubicBezTo>
                      <a:pt x="1480445" y="1230023"/>
                      <a:pt x="1515822" y="1223594"/>
                      <a:pt x="1494406" y="1247168"/>
                    </a:cubicBezTo>
                    <a:cubicBezTo>
                      <a:pt x="1472989" y="1270742"/>
                      <a:pt x="1448320" y="1285823"/>
                      <a:pt x="1472989" y="1293285"/>
                    </a:cubicBezTo>
                    <a:cubicBezTo>
                      <a:pt x="1497658" y="1300746"/>
                      <a:pt x="1613466" y="1351228"/>
                      <a:pt x="1628458" y="1383375"/>
                    </a:cubicBezTo>
                    <a:cubicBezTo>
                      <a:pt x="1643450" y="1415522"/>
                      <a:pt x="1652016" y="1400520"/>
                      <a:pt x="1660583" y="1391948"/>
                    </a:cubicBezTo>
                    <a:cubicBezTo>
                      <a:pt x="1669150" y="1383375"/>
                      <a:pt x="1678827" y="1388693"/>
                      <a:pt x="1652016" y="1426238"/>
                    </a:cubicBezTo>
                    <a:cubicBezTo>
                      <a:pt x="1652016" y="1426238"/>
                      <a:pt x="1654158" y="1438064"/>
                      <a:pt x="1670260" y="1462750"/>
                    </a:cubicBezTo>
                    <a:cubicBezTo>
                      <a:pt x="1686362" y="1487436"/>
                      <a:pt x="1680968" y="1524980"/>
                      <a:pt x="1705637" y="1533553"/>
                    </a:cubicBezTo>
                    <a:cubicBezTo>
                      <a:pt x="1730306" y="1542125"/>
                      <a:pt x="1721739" y="1589353"/>
                      <a:pt x="1753864" y="1609753"/>
                    </a:cubicBezTo>
                    <a:cubicBezTo>
                      <a:pt x="1785989" y="1630152"/>
                      <a:pt x="1758147" y="1490690"/>
                      <a:pt x="1776391" y="1550777"/>
                    </a:cubicBezTo>
                    <a:cubicBezTo>
                      <a:pt x="1794635" y="1610864"/>
                      <a:pt x="1797808" y="1633168"/>
                      <a:pt x="1805343" y="1605387"/>
                    </a:cubicBezTo>
                    <a:cubicBezTo>
                      <a:pt x="1812879" y="1577606"/>
                      <a:pt x="1832154" y="1555064"/>
                      <a:pt x="1830012" y="1602291"/>
                    </a:cubicBezTo>
                    <a:cubicBezTo>
                      <a:pt x="1827871" y="1649520"/>
                      <a:pt x="1859996" y="1648408"/>
                      <a:pt x="1840721" y="1659124"/>
                    </a:cubicBezTo>
                    <a:cubicBezTo>
                      <a:pt x="1821446" y="1669840"/>
                      <a:pt x="1809627" y="1682698"/>
                      <a:pt x="1831043" y="1684842"/>
                    </a:cubicBezTo>
                    <a:cubicBezTo>
                      <a:pt x="1852460" y="1686985"/>
                      <a:pt x="1916789" y="1772789"/>
                      <a:pt x="1901798" y="1751358"/>
                    </a:cubicBezTo>
                    <a:cubicBezTo>
                      <a:pt x="1886806" y="1729926"/>
                      <a:pt x="1894500" y="1706273"/>
                      <a:pt x="1904019" y="1723497"/>
                    </a:cubicBezTo>
                    <a:cubicBezTo>
                      <a:pt x="1913537" y="1740642"/>
                      <a:pt x="1945742" y="1756755"/>
                      <a:pt x="1939317" y="1722386"/>
                    </a:cubicBezTo>
                    <a:cubicBezTo>
                      <a:pt x="1932892" y="1688096"/>
                      <a:pt x="1904574" y="1630152"/>
                      <a:pt x="1940189" y="1653727"/>
                    </a:cubicBezTo>
                    <a:cubicBezTo>
                      <a:pt x="1975804" y="1677301"/>
                      <a:pt x="2015464" y="1762073"/>
                      <a:pt x="2033708" y="1738499"/>
                    </a:cubicBezTo>
                    <a:cubicBezTo>
                      <a:pt x="2051952" y="1714925"/>
                      <a:pt x="2090502" y="1585067"/>
                      <a:pt x="2033708" y="1564668"/>
                    </a:cubicBezTo>
                    <a:close/>
                  </a:path>
                </a:pathLst>
              </a:custGeom>
              <a:solidFill>
                <a:srgbClr val="B3B3B3"/>
              </a:solidFill>
              <a:ln w="6350" cap="flat">
                <a:solidFill>
                  <a:srgbClr val="FFFFFF"/>
                </a:solidFill>
                <a:prstDash val="solid"/>
                <a:miter/>
              </a:ln>
            </p:spPr>
            <p:txBody>
              <a:bodyPr/>
              <a:lstStyle/>
              <a:p>
                <a:endParaRPr lang="en-US"/>
              </a:p>
            </p:txBody>
          </p:sp>
          <p:sp>
            <p:nvSpPr>
              <p:cNvPr id="1400" name="Freeform 1399">
                <a:extLst>
                  <a:ext uri="{FF2B5EF4-FFF2-40B4-BE49-F238E27FC236}">
                    <a16:creationId xmlns:a16="http://schemas.microsoft.com/office/drawing/2014/main" id="{E49B398E-546A-88F8-5568-C58A0B4F3E49}"/>
                  </a:ext>
                </a:extLst>
              </p:cNvPr>
              <p:cNvSpPr/>
              <p:nvPr/>
            </p:nvSpPr>
            <p:spPr>
              <a:xfrm>
                <a:off x="639510" y="3367410"/>
                <a:ext cx="149862" cy="106397"/>
              </a:xfrm>
              <a:custGeom>
                <a:avLst/>
                <a:gdLst>
                  <a:gd name="csX0" fmla="*/ 96126 w 149862"/>
                  <a:gd name="csY0" fmla="*/ 4509 h 106397"/>
                  <a:gd name="csX1" fmla="*/ 15377 w 149862"/>
                  <a:gd name="csY1" fmla="*/ 18082 h 106397"/>
                  <a:gd name="csX2" fmla="*/ 3955 w 149862"/>
                  <a:gd name="csY2" fmla="*/ 71740 h 106397"/>
                  <a:gd name="csX3" fmla="*/ 18233 w 149862"/>
                  <a:gd name="csY3" fmla="*/ 101109 h 106397"/>
                  <a:gd name="csX4" fmla="*/ 134041 w 149862"/>
                  <a:gd name="csY4" fmla="*/ 55309 h 106397"/>
                  <a:gd name="csX5" fmla="*/ 96126 w 149862"/>
                  <a:gd name="csY5" fmla="*/ 4509 h 106397"/>
                </a:gdLst>
                <a:ahLst/>
                <a:cxnLst>
                  <a:cxn ang="0">
                    <a:pos x="csX0" y="csY0"/>
                  </a:cxn>
                  <a:cxn ang="0">
                    <a:pos x="csX1" y="csY1"/>
                  </a:cxn>
                  <a:cxn ang="0">
                    <a:pos x="csX2" y="csY2"/>
                  </a:cxn>
                  <a:cxn ang="0">
                    <a:pos x="csX3" y="csY3"/>
                  </a:cxn>
                  <a:cxn ang="0">
                    <a:pos x="csX4" y="csY4"/>
                  </a:cxn>
                  <a:cxn ang="0">
                    <a:pos x="csX5" y="csY5"/>
                  </a:cxn>
                </a:cxnLst>
                <a:rect l="l" t="t" r="r" b="b"/>
                <a:pathLst>
                  <a:path w="149862" h="106397">
                    <a:moveTo>
                      <a:pt x="96126" y="4509"/>
                    </a:moveTo>
                    <a:cubicBezTo>
                      <a:pt x="61145" y="-8349"/>
                      <a:pt x="41077" y="9510"/>
                      <a:pt x="15377" y="18082"/>
                    </a:cubicBezTo>
                    <a:cubicBezTo>
                      <a:pt x="-10323" y="26655"/>
                      <a:pt x="3955" y="71740"/>
                      <a:pt x="3955" y="71740"/>
                    </a:cubicBezTo>
                    <a:cubicBezTo>
                      <a:pt x="3955" y="71740"/>
                      <a:pt x="3241" y="78884"/>
                      <a:pt x="18233" y="101109"/>
                    </a:cubicBezTo>
                    <a:cubicBezTo>
                      <a:pt x="33224" y="123254"/>
                      <a:pt x="94698" y="69597"/>
                      <a:pt x="134041" y="55309"/>
                    </a:cubicBezTo>
                    <a:cubicBezTo>
                      <a:pt x="173384" y="41022"/>
                      <a:pt x="131186" y="17368"/>
                      <a:pt x="96126" y="4509"/>
                    </a:cubicBezTo>
                    <a:close/>
                  </a:path>
                </a:pathLst>
              </a:custGeom>
              <a:solidFill>
                <a:srgbClr val="B3B3B3"/>
              </a:solidFill>
              <a:ln w="6350" cap="flat">
                <a:solidFill>
                  <a:srgbClr val="FFFFFF"/>
                </a:solidFill>
                <a:prstDash val="solid"/>
                <a:miter/>
              </a:ln>
            </p:spPr>
            <p:txBody>
              <a:bodyPr/>
              <a:lstStyle/>
              <a:p>
                <a:endParaRPr lang="en-US"/>
              </a:p>
            </p:txBody>
          </p:sp>
          <p:sp>
            <p:nvSpPr>
              <p:cNvPr id="1401" name="Freeform 1400">
                <a:extLst>
                  <a:ext uri="{FF2B5EF4-FFF2-40B4-BE49-F238E27FC236}">
                    <a16:creationId xmlns:a16="http://schemas.microsoft.com/office/drawing/2014/main" id="{86AC6B7C-613A-CAA6-3F3A-782CCAB0507F}"/>
                  </a:ext>
                </a:extLst>
              </p:cNvPr>
              <p:cNvSpPr/>
              <p:nvPr/>
            </p:nvSpPr>
            <p:spPr>
              <a:xfrm>
                <a:off x="535295" y="3527884"/>
                <a:ext cx="23819" cy="34931"/>
              </a:xfrm>
              <a:custGeom>
                <a:avLst/>
                <a:gdLst>
                  <a:gd name="csX0" fmla="*/ 928 w 23819"/>
                  <a:gd name="csY0" fmla="*/ 17072 h 34931"/>
                  <a:gd name="csX1" fmla="*/ 12351 w 23819"/>
                  <a:gd name="csY1" fmla="*/ 34932 h 34931"/>
                  <a:gd name="csX2" fmla="*/ 23773 w 23819"/>
                  <a:gd name="csY2" fmla="*/ 11357 h 34931"/>
                  <a:gd name="csX3" fmla="*/ 928 w 23819"/>
                  <a:gd name="csY3" fmla="*/ 17072 h 34931"/>
                </a:gdLst>
                <a:ahLst/>
                <a:cxnLst>
                  <a:cxn ang="0">
                    <a:pos x="csX0" y="csY0"/>
                  </a:cxn>
                  <a:cxn ang="0">
                    <a:pos x="csX1" y="csY1"/>
                  </a:cxn>
                  <a:cxn ang="0">
                    <a:pos x="csX2" y="csY2"/>
                  </a:cxn>
                  <a:cxn ang="0">
                    <a:pos x="csX3" y="csY3"/>
                  </a:cxn>
                </a:cxnLst>
                <a:rect l="l" t="t" r="r" b="b"/>
                <a:pathLst>
                  <a:path w="23819" h="34931">
                    <a:moveTo>
                      <a:pt x="928" y="17072"/>
                    </a:moveTo>
                    <a:cubicBezTo>
                      <a:pt x="-1213" y="18501"/>
                      <a:pt x="-499" y="34932"/>
                      <a:pt x="12351" y="34932"/>
                    </a:cubicBezTo>
                    <a:cubicBezTo>
                      <a:pt x="25201" y="34932"/>
                      <a:pt x="23773" y="11357"/>
                      <a:pt x="23773" y="11357"/>
                    </a:cubicBezTo>
                    <a:cubicBezTo>
                      <a:pt x="17348" y="-16583"/>
                      <a:pt x="2991" y="15644"/>
                      <a:pt x="928" y="17072"/>
                    </a:cubicBezTo>
                    <a:close/>
                  </a:path>
                </a:pathLst>
              </a:custGeom>
              <a:solidFill>
                <a:srgbClr val="B3B3B3"/>
              </a:solidFill>
              <a:ln w="6350" cap="flat">
                <a:solidFill>
                  <a:srgbClr val="FFFFFF"/>
                </a:solidFill>
                <a:prstDash val="solid"/>
                <a:miter/>
              </a:ln>
            </p:spPr>
            <p:txBody>
              <a:bodyPr/>
              <a:lstStyle/>
              <a:p>
                <a:endParaRPr lang="en-US"/>
              </a:p>
            </p:txBody>
          </p:sp>
          <p:sp>
            <p:nvSpPr>
              <p:cNvPr id="1402" name="Freeform 1401">
                <a:extLst>
                  <a:ext uri="{FF2B5EF4-FFF2-40B4-BE49-F238E27FC236}">
                    <a16:creationId xmlns:a16="http://schemas.microsoft.com/office/drawing/2014/main" id="{9608606D-5656-1CD0-75F1-79FFF411CE48}"/>
                  </a:ext>
                </a:extLst>
              </p:cNvPr>
              <p:cNvSpPr/>
              <p:nvPr/>
            </p:nvSpPr>
            <p:spPr>
              <a:xfrm>
                <a:off x="735768" y="3293111"/>
                <a:ext cx="72581" cy="63091"/>
              </a:xfrm>
              <a:custGeom>
                <a:avLst/>
                <a:gdLst>
                  <a:gd name="csX0" fmla="*/ 66339 w 72581"/>
                  <a:gd name="csY0" fmla="*/ 31580 h 63091"/>
                  <a:gd name="csX1" fmla="*/ 60628 w 72581"/>
                  <a:gd name="csY1" fmla="*/ 6576 h 63091"/>
                  <a:gd name="csX2" fmla="*/ 14225 w 72581"/>
                  <a:gd name="csY2" fmla="*/ 33723 h 63091"/>
                  <a:gd name="csX3" fmla="*/ 9942 w 72581"/>
                  <a:gd name="csY3" fmla="*/ 58012 h 63091"/>
                  <a:gd name="csX4" fmla="*/ 53648 w 72581"/>
                  <a:gd name="csY4" fmla="*/ 58012 h 63091"/>
                  <a:gd name="csX5" fmla="*/ 53648 w 72581"/>
                  <a:gd name="csY5" fmla="*/ 55154 h 63091"/>
                  <a:gd name="csX6" fmla="*/ 66418 w 72581"/>
                  <a:gd name="csY6" fmla="*/ 31500 h 6309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2581" h="63091">
                    <a:moveTo>
                      <a:pt x="66339" y="31580"/>
                    </a:moveTo>
                    <a:cubicBezTo>
                      <a:pt x="52061" y="30071"/>
                      <a:pt x="51347" y="27294"/>
                      <a:pt x="60628" y="6576"/>
                    </a:cubicBezTo>
                    <a:cubicBezTo>
                      <a:pt x="69908" y="-14140"/>
                      <a:pt x="36356" y="19435"/>
                      <a:pt x="14225" y="33723"/>
                    </a:cubicBezTo>
                    <a:cubicBezTo>
                      <a:pt x="-7905" y="48010"/>
                      <a:pt x="-53" y="46582"/>
                      <a:pt x="9942" y="58012"/>
                    </a:cubicBezTo>
                    <a:cubicBezTo>
                      <a:pt x="19936" y="69442"/>
                      <a:pt x="53648" y="58012"/>
                      <a:pt x="53648" y="58012"/>
                    </a:cubicBezTo>
                    <a:cubicBezTo>
                      <a:pt x="53648" y="58012"/>
                      <a:pt x="39767" y="61583"/>
                      <a:pt x="53648" y="55154"/>
                    </a:cubicBezTo>
                    <a:cubicBezTo>
                      <a:pt x="67529" y="48724"/>
                      <a:pt x="80696" y="33008"/>
                      <a:pt x="66418" y="31500"/>
                    </a:cubicBezTo>
                    <a:close/>
                  </a:path>
                </a:pathLst>
              </a:custGeom>
              <a:solidFill>
                <a:srgbClr val="B3B3B3"/>
              </a:solidFill>
              <a:ln w="6350" cap="flat">
                <a:solidFill>
                  <a:srgbClr val="FFFFFF"/>
                </a:solidFill>
                <a:prstDash val="solid"/>
                <a:miter/>
              </a:ln>
            </p:spPr>
            <p:txBody>
              <a:bodyPr/>
              <a:lstStyle/>
              <a:p>
                <a:endParaRPr lang="en-US"/>
              </a:p>
            </p:txBody>
          </p:sp>
          <p:sp>
            <p:nvSpPr>
              <p:cNvPr id="1403" name="Freeform 1402">
                <a:extLst>
                  <a:ext uri="{FF2B5EF4-FFF2-40B4-BE49-F238E27FC236}">
                    <a16:creationId xmlns:a16="http://schemas.microsoft.com/office/drawing/2014/main" id="{D4072CFD-3942-F4EB-4ECB-1F0171D71ED7}"/>
                  </a:ext>
                </a:extLst>
              </p:cNvPr>
              <p:cNvSpPr/>
              <p:nvPr/>
            </p:nvSpPr>
            <p:spPr>
              <a:xfrm>
                <a:off x="272467" y="3543778"/>
                <a:ext cx="27555" cy="19896"/>
              </a:xfrm>
              <a:custGeom>
                <a:avLst/>
                <a:gdLst>
                  <a:gd name="csX0" fmla="*/ 22541 w 27555"/>
                  <a:gd name="csY0" fmla="*/ 3719 h 19896"/>
                  <a:gd name="csX1" fmla="*/ 1442 w 27555"/>
                  <a:gd name="csY1" fmla="*/ 5465 h 19896"/>
                  <a:gd name="csX2" fmla="*/ 9294 w 27555"/>
                  <a:gd name="csY2" fmla="*/ 19752 h 19896"/>
                  <a:gd name="csX3" fmla="*/ 22541 w 27555"/>
                  <a:gd name="csY3" fmla="*/ 3639 h 19896"/>
                </a:gdLst>
                <a:ahLst/>
                <a:cxnLst>
                  <a:cxn ang="0">
                    <a:pos x="csX0" y="csY0"/>
                  </a:cxn>
                  <a:cxn ang="0">
                    <a:pos x="csX1" y="csY1"/>
                  </a:cxn>
                  <a:cxn ang="0">
                    <a:pos x="csX2" y="csY2"/>
                  </a:cxn>
                  <a:cxn ang="0">
                    <a:pos x="csX3" y="csY3"/>
                  </a:cxn>
                </a:cxnLst>
                <a:rect l="l" t="t" r="r" b="b"/>
                <a:pathLst>
                  <a:path w="27555" h="19896">
                    <a:moveTo>
                      <a:pt x="22541" y="3719"/>
                    </a:moveTo>
                    <a:cubicBezTo>
                      <a:pt x="10722" y="-5568"/>
                      <a:pt x="1442" y="5465"/>
                      <a:pt x="1442" y="5465"/>
                    </a:cubicBezTo>
                    <a:cubicBezTo>
                      <a:pt x="1442" y="5465"/>
                      <a:pt x="-4983" y="21578"/>
                      <a:pt x="9294" y="19752"/>
                    </a:cubicBezTo>
                    <a:cubicBezTo>
                      <a:pt x="23572" y="18006"/>
                      <a:pt x="34280" y="13006"/>
                      <a:pt x="22541" y="3639"/>
                    </a:cubicBezTo>
                    <a:close/>
                  </a:path>
                </a:pathLst>
              </a:custGeom>
              <a:solidFill>
                <a:srgbClr val="B3B3B3"/>
              </a:solidFill>
              <a:ln w="6350" cap="flat">
                <a:solidFill>
                  <a:srgbClr val="FFFFFF"/>
                </a:solidFill>
                <a:prstDash val="solid"/>
                <a:miter/>
              </a:ln>
            </p:spPr>
            <p:txBody>
              <a:bodyPr/>
              <a:lstStyle/>
              <a:p>
                <a:endParaRPr lang="en-US"/>
              </a:p>
            </p:txBody>
          </p:sp>
          <p:sp>
            <p:nvSpPr>
              <p:cNvPr id="1404" name="Freeform 1403">
                <a:extLst>
                  <a:ext uri="{FF2B5EF4-FFF2-40B4-BE49-F238E27FC236}">
                    <a16:creationId xmlns:a16="http://schemas.microsoft.com/office/drawing/2014/main" id="{528D5242-D1FC-F6A8-DA6A-58385A80E8A1}"/>
                  </a:ext>
                </a:extLst>
              </p:cNvPr>
              <p:cNvSpPr/>
              <p:nvPr/>
            </p:nvSpPr>
            <p:spPr>
              <a:xfrm>
                <a:off x="242939" y="3526704"/>
                <a:ext cx="29670" cy="13569"/>
              </a:xfrm>
              <a:custGeom>
                <a:avLst/>
                <a:gdLst>
                  <a:gd name="csX0" fmla="*/ 3525 w 29670"/>
                  <a:gd name="csY0" fmla="*/ 6426 h 13569"/>
                  <a:gd name="csX1" fmla="*/ 12092 w 29670"/>
                  <a:gd name="csY1" fmla="*/ 13569 h 13569"/>
                  <a:gd name="csX2" fmla="*/ 29622 w 29670"/>
                  <a:gd name="csY2" fmla="*/ 4282 h 13569"/>
                  <a:gd name="csX3" fmla="*/ 3525 w 29670"/>
                  <a:gd name="csY3" fmla="*/ 6426 h 13569"/>
                </a:gdLst>
                <a:ahLst/>
                <a:cxnLst>
                  <a:cxn ang="0">
                    <a:pos x="csX0" y="csY0"/>
                  </a:cxn>
                  <a:cxn ang="0">
                    <a:pos x="csX1" y="csY1"/>
                  </a:cxn>
                  <a:cxn ang="0">
                    <a:pos x="csX2" y="csY2"/>
                  </a:cxn>
                  <a:cxn ang="0">
                    <a:pos x="csX3" y="csY3"/>
                  </a:cxn>
                </a:cxnLst>
                <a:rect l="l" t="t" r="r" b="b"/>
                <a:pathLst>
                  <a:path w="29670" h="13569">
                    <a:moveTo>
                      <a:pt x="3525" y="6426"/>
                    </a:moveTo>
                    <a:cubicBezTo>
                      <a:pt x="-7897" y="13252"/>
                      <a:pt x="12092" y="13569"/>
                      <a:pt x="12092" y="13569"/>
                    </a:cubicBezTo>
                    <a:cubicBezTo>
                      <a:pt x="12092" y="13569"/>
                      <a:pt x="28511" y="11426"/>
                      <a:pt x="29622" y="4282"/>
                    </a:cubicBezTo>
                    <a:cubicBezTo>
                      <a:pt x="30653" y="-2862"/>
                      <a:pt x="15027" y="-321"/>
                      <a:pt x="3525" y="6426"/>
                    </a:cubicBezTo>
                    <a:close/>
                  </a:path>
                </a:pathLst>
              </a:custGeom>
              <a:solidFill>
                <a:srgbClr val="B3B3B3"/>
              </a:solidFill>
              <a:ln w="6350" cap="flat">
                <a:solidFill>
                  <a:srgbClr val="FFFFFF"/>
                </a:solidFill>
                <a:prstDash val="solid"/>
                <a:miter/>
              </a:ln>
            </p:spPr>
            <p:txBody>
              <a:bodyPr/>
              <a:lstStyle/>
              <a:p>
                <a:endParaRPr lang="en-US"/>
              </a:p>
            </p:txBody>
          </p:sp>
          <p:sp>
            <p:nvSpPr>
              <p:cNvPr id="1405" name="Freeform 1404">
                <a:extLst>
                  <a:ext uri="{FF2B5EF4-FFF2-40B4-BE49-F238E27FC236}">
                    <a16:creationId xmlns:a16="http://schemas.microsoft.com/office/drawing/2014/main" id="{6982A4C8-1F1D-5E83-986A-E61B45EA1B9B}"/>
                  </a:ext>
                </a:extLst>
              </p:cNvPr>
              <p:cNvSpPr/>
              <p:nvPr/>
            </p:nvSpPr>
            <p:spPr>
              <a:xfrm>
                <a:off x="-182952" y="3532365"/>
                <a:ext cx="79231" cy="54739"/>
              </a:xfrm>
              <a:custGeom>
                <a:avLst/>
                <a:gdLst>
                  <a:gd name="csX0" fmla="*/ 35589 w 79231"/>
                  <a:gd name="csY0" fmla="*/ 50 h 54739"/>
                  <a:gd name="csX1" fmla="*/ 21311 w 79231"/>
                  <a:gd name="csY1" fmla="*/ 26482 h 54739"/>
                  <a:gd name="csX2" fmla="*/ 5606 w 79231"/>
                  <a:gd name="csY2" fmla="*/ 38626 h 54739"/>
                  <a:gd name="csX3" fmla="*/ 35986 w 79231"/>
                  <a:gd name="csY3" fmla="*/ 54740 h 54739"/>
                  <a:gd name="csX4" fmla="*/ 79216 w 79231"/>
                  <a:gd name="csY4" fmla="*/ 30451 h 54739"/>
                  <a:gd name="csX5" fmla="*/ 35589 w 79231"/>
                  <a:gd name="csY5" fmla="*/ 50 h 54739"/>
                </a:gdLst>
                <a:ahLst/>
                <a:cxnLst>
                  <a:cxn ang="0">
                    <a:pos x="csX0" y="csY0"/>
                  </a:cxn>
                  <a:cxn ang="0">
                    <a:pos x="csX1" y="csY1"/>
                  </a:cxn>
                  <a:cxn ang="0">
                    <a:pos x="csX2" y="csY2"/>
                  </a:cxn>
                  <a:cxn ang="0">
                    <a:pos x="csX3" y="csY3"/>
                  </a:cxn>
                  <a:cxn ang="0">
                    <a:pos x="csX4" y="csY4"/>
                  </a:cxn>
                  <a:cxn ang="0">
                    <a:pos x="csX5" y="csY5"/>
                  </a:cxn>
                </a:cxnLst>
                <a:rect l="l" t="t" r="r" b="b"/>
                <a:pathLst>
                  <a:path w="79231" h="54739">
                    <a:moveTo>
                      <a:pt x="35589" y="50"/>
                    </a:moveTo>
                    <a:cubicBezTo>
                      <a:pt x="14172" y="1162"/>
                      <a:pt x="27023" y="12195"/>
                      <a:pt x="21311" y="26482"/>
                    </a:cubicBezTo>
                    <a:cubicBezTo>
                      <a:pt x="15600" y="40770"/>
                      <a:pt x="5606" y="38626"/>
                      <a:pt x="5606" y="38626"/>
                    </a:cubicBezTo>
                    <a:cubicBezTo>
                      <a:pt x="-13352" y="50454"/>
                      <a:pt x="20598" y="54740"/>
                      <a:pt x="35986" y="54740"/>
                    </a:cubicBezTo>
                    <a:cubicBezTo>
                      <a:pt x="51374" y="54740"/>
                      <a:pt x="78502" y="46882"/>
                      <a:pt x="79216" y="30451"/>
                    </a:cubicBezTo>
                    <a:cubicBezTo>
                      <a:pt x="79930" y="14020"/>
                      <a:pt x="57085" y="-982"/>
                      <a:pt x="35589" y="50"/>
                    </a:cubicBezTo>
                    <a:close/>
                  </a:path>
                </a:pathLst>
              </a:custGeom>
              <a:solidFill>
                <a:srgbClr val="B3B3B3"/>
              </a:solidFill>
              <a:ln w="6350" cap="flat">
                <a:solidFill>
                  <a:srgbClr val="FFFFFF"/>
                </a:solidFill>
                <a:prstDash val="solid"/>
                <a:miter/>
              </a:ln>
            </p:spPr>
            <p:txBody>
              <a:bodyPr/>
              <a:lstStyle/>
              <a:p>
                <a:endParaRPr lang="en-US"/>
              </a:p>
            </p:txBody>
          </p:sp>
          <p:sp>
            <p:nvSpPr>
              <p:cNvPr id="1406" name="Freeform 1405">
                <a:extLst>
                  <a:ext uri="{FF2B5EF4-FFF2-40B4-BE49-F238E27FC236}">
                    <a16:creationId xmlns:a16="http://schemas.microsoft.com/office/drawing/2014/main" id="{07C14C20-DAE1-DA59-81C4-141DDCC85C68}"/>
                  </a:ext>
                </a:extLst>
              </p:cNvPr>
              <p:cNvSpPr/>
              <p:nvPr/>
            </p:nvSpPr>
            <p:spPr>
              <a:xfrm>
                <a:off x="-317070" y="3550933"/>
                <a:ext cx="107624" cy="35713"/>
              </a:xfrm>
              <a:custGeom>
                <a:avLst/>
                <a:gdLst>
                  <a:gd name="csX0" fmla="*/ 36765 w 107624"/>
                  <a:gd name="csY0" fmla="*/ 2914 h 35713"/>
                  <a:gd name="csX1" fmla="*/ 278 w 107624"/>
                  <a:gd name="csY1" fmla="*/ 31568 h 35713"/>
                  <a:gd name="csX2" fmla="*/ 52471 w 107624"/>
                  <a:gd name="csY2" fmla="*/ 21885 h 35713"/>
                  <a:gd name="csX3" fmla="*/ 93955 w 107624"/>
                  <a:gd name="csY3" fmla="*/ 16884 h 35713"/>
                  <a:gd name="csX4" fmla="*/ 36765 w 107624"/>
                  <a:gd name="csY4" fmla="*/ 2914 h 35713"/>
                </a:gdLst>
                <a:ahLst/>
                <a:cxnLst>
                  <a:cxn ang="0">
                    <a:pos x="csX0" y="csY0"/>
                  </a:cxn>
                  <a:cxn ang="0">
                    <a:pos x="csX1" y="csY1"/>
                  </a:cxn>
                  <a:cxn ang="0">
                    <a:pos x="csX2" y="csY2"/>
                  </a:cxn>
                  <a:cxn ang="0">
                    <a:pos x="csX3" y="csY3"/>
                  </a:cxn>
                  <a:cxn ang="0">
                    <a:pos x="csX4" y="csY4"/>
                  </a:cxn>
                </a:cxnLst>
                <a:rect l="l" t="t" r="r" b="b"/>
                <a:pathLst>
                  <a:path w="107624" h="35713">
                    <a:moveTo>
                      <a:pt x="36765" y="2914"/>
                    </a:moveTo>
                    <a:cubicBezTo>
                      <a:pt x="17094" y="6486"/>
                      <a:pt x="-2578" y="20773"/>
                      <a:pt x="278" y="31568"/>
                    </a:cubicBezTo>
                    <a:cubicBezTo>
                      <a:pt x="3133" y="42284"/>
                      <a:pt x="32799" y="29743"/>
                      <a:pt x="52471" y="21885"/>
                    </a:cubicBezTo>
                    <a:cubicBezTo>
                      <a:pt x="72142" y="14026"/>
                      <a:pt x="93955" y="16884"/>
                      <a:pt x="93955" y="16884"/>
                    </a:cubicBezTo>
                    <a:cubicBezTo>
                      <a:pt x="140041" y="-4944"/>
                      <a:pt x="56437" y="-658"/>
                      <a:pt x="36765" y="2914"/>
                    </a:cubicBezTo>
                    <a:close/>
                  </a:path>
                </a:pathLst>
              </a:custGeom>
              <a:solidFill>
                <a:srgbClr val="B3B3B3"/>
              </a:solidFill>
              <a:ln w="6350" cap="flat">
                <a:solidFill>
                  <a:srgbClr val="FFFFFF"/>
                </a:solidFill>
                <a:prstDash val="solid"/>
                <a:miter/>
              </a:ln>
            </p:spPr>
            <p:txBody>
              <a:bodyPr/>
              <a:lstStyle/>
              <a:p>
                <a:endParaRPr lang="en-US"/>
              </a:p>
            </p:txBody>
          </p:sp>
          <p:sp>
            <p:nvSpPr>
              <p:cNvPr id="1407" name="Freeform 1406">
                <a:extLst>
                  <a:ext uri="{FF2B5EF4-FFF2-40B4-BE49-F238E27FC236}">
                    <a16:creationId xmlns:a16="http://schemas.microsoft.com/office/drawing/2014/main" id="{A7B7E55D-B7E0-1EBE-D5B8-54CED6C36E5B}"/>
                  </a:ext>
                </a:extLst>
              </p:cNvPr>
              <p:cNvSpPr/>
              <p:nvPr/>
            </p:nvSpPr>
            <p:spPr>
              <a:xfrm>
                <a:off x="-150615" y="2777321"/>
                <a:ext cx="634" cy="952"/>
              </a:xfrm>
              <a:custGeom>
                <a:avLst/>
                <a:gdLst>
                  <a:gd name="csX0" fmla="*/ 635 w 634"/>
                  <a:gd name="csY0" fmla="*/ 952 h 952"/>
                  <a:gd name="csX1" fmla="*/ 0 w 634"/>
                  <a:gd name="csY1" fmla="*/ 0 h 952"/>
                  <a:gd name="csX2" fmla="*/ 635 w 634"/>
                  <a:gd name="csY2" fmla="*/ 952 h 952"/>
                </a:gdLst>
                <a:ahLst/>
                <a:cxnLst>
                  <a:cxn ang="0">
                    <a:pos x="csX0" y="csY0"/>
                  </a:cxn>
                  <a:cxn ang="0">
                    <a:pos x="csX1" y="csY1"/>
                  </a:cxn>
                  <a:cxn ang="0">
                    <a:pos x="csX2" y="csY2"/>
                  </a:cxn>
                </a:cxnLst>
                <a:rect l="l" t="t" r="r" b="b"/>
                <a:pathLst>
                  <a:path w="634" h="952">
                    <a:moveTo>
                      <a:pt x="635" y="952"/>
                    </a:moveTo>
                    <a:cubicBezTo>
                      <a:pt x="238" y="397"/>
                      <a:pt x="0" y="0"/>
                      <a:pt x="0" y="0"/>
                    </a:cubicBezTo>
                    <a:cubicBezTo>
                      <a:pt x="0" y="0"/>
                      <a:pt x="635" y="873"/>
                      <a:pt x="635" y="952"/>
                    </a:cubicBezTo>
                    <a:close/>
                  </a:path>
                </a:pathLst>
              </a:custGeom>
              <a:solidFill>
                <a:srgbClr val="B3B3B3"/>
              </a:solidFill>
              <a:ln w="6350" cap="flat">
                <a:solidFill>
                  <a:srgbClr val="FFFFFF"/>
                </a:solidFill>
                <a:prstDash val="solid"/>
                <a:miter/>
              </a:ln>
            </p:spPr>
            <p:txBody>
              <a:bodyPr/>
              <a:lstStyle/>
              <a:p>
                <a:endParaRPr lang="en-US"/>
              </a:p>
            </p:txBody>
          </p:sp>
          <p:sp>
            <p:nvSpPr>
              <p:cNvPr id="1408" name="Freeform 1407">
                <a:extLst>
                  <a:ext uri="{FF2B5EF4-FFF2-40B4-BE49-F238E27FC236}">
                    <a16:creationId xmlns:a16="http://schemas.microsoft.com/office/drawing/2014/main" id="{4CF82267-E5BA-0785-BE91-559FC64CC4A6}"/>
                  </a:ext>
                </a:extLst>
              </p:cNvPr>
              <p:cNvSpPr/>
              <p:nvPr/>
            </p:nvSpPr>
            <p:spPr>
              <a:xfrm>
                <a:off x="-181715" y="2756651"/>
                <a:ext cx="46075" cy="65345"/>
              </a:xfrm>
              <a:custGeom>
                <a:avLst/>
                <a:gdLst>
                  <a:gd name="csX0" fmla="*/ 31734 w 46075"/>
                  <a:gd name="csY0" fmla="*/ 21622 h 65345"/>
                  <a:gd name="csX1" fmla="*/ 31099 w 46075"/>
                  <a:gd name="csY1" fmla="*/ 20670 h 65345"/>
                  <a:gd name="csX2" fmla="*/ 31734 w 46075"/>
                  <a:gd name="csY2" fmla="*/ 21622 h 65345"/>
                  <a:gd name="csX3" fmla="*/ 31496 w 46075"/>
                  <a:gd name="csY3" fmla="*/ 21305 h 65345"/>
                  <a:gd name="csX4" fmla="*/ 8572 w 46075"/>
                  <a:gd name="csY4" fmla="*/ 905 h 65345"/>
                  <a:gd name="csX5" fmla="*/ 8572 w 46075"/>
                  <a:gd name="csY5" fmla="*/ 42180 h 65345"/>
                  <a:gd name="csX6" fmla="*/ 41808 w 46075"/>
                  <a:gd name="csY6" fmla="*/ 63611 h 65345"/>
                  <a:gd name="csX7" fmla="*/ 32210 w 46075"/>
                  <a:gd name="csY7" fmla="*/ 22257 h 65345"/>
                  <a:gd name="csX8" fmla="*/ 31734 w 46075"/>
                  <a:gd name="csY8" fmla="*/ 21543 h 65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075" h="65345">
                    <a:moveTo>
                      <a:pt x="31734" y="21622"/>
                    </a:moveTo>
                    <a:cubicBezTo>
                      <a:pt x="31734" y="21622"/>
                      <a:pt x="31099" y="20670"/>
                      <a:pt x="31099" y="20670"/>
                    </a:cubicBezTo>
                    <a:cubicBezTo>
                      <a:pt x="31099" y="20670"/>
                      <a:pt x="31337" y="20987"/>
                      <a:pt x="31734" y="21622"/>
                    </a:cubicBezTo>
                    <a:cubicBezTo>
                      <a:pt x="31734" y="21622"/>
                      <a:pt x="31734" y="21543"/>
                      <a:pt x="31496" y="21305"/>
                    </a:cubicBezTo>
                    <a:cubicBezTo>
                      <a:pt x="30782" y="20273"/>
                      <a:pt x="27292" y="-5048"/>
                      <a:pt x="8572" y="905"/>
                    </a:cubicBezTo>
                    <a:cubicBezTo>
                      <a:pt x="-10148" y="6779"/>
                      <a:pt x="7462" y="38450"/>
                      <a:pt x="8572" y="42180"/>
                    </a:cubicBezTo>
                    <a:cubicBezTo>
                      <a:pt x="9683" y="45911"/>
                      <a:pt x="27847" y="72263"/>
                      <a:pt x="41808" y="63611"/>
                    </a:cubicBezTo>
                    <a:cubicBezTo>
                      <a:pt x="53944" y="56150"/>
                      <a:pt x="36810" y="29083"/>
                      <a:pt x="32210" y="22257"/>
                    </a:cubicBezTo>
                    <a:cubicBezTo>
                      <a:pt x="32051" y="22019"/>
                      <a:pt x="31893" y="21781"/>
                      <a:pt x="31734" y="21543"/>
                    </a:cubicBezTo>
                    <a:close/>
                  </a:path>
                </a:pathLst>
              </a:custGeom>
              <a:solidFill>
                <a:srgbClr val="B3B3B3"/>
              </a:solidFill>
              <a:ln w="6350" cap="flat">
                <a:solidFill>
                  <a:srgbClr val="FFFFFF"/>
                </a:solidFill>
                <a:prstDash val="solid"/>
                <a:miter/>
              </a:ln>
            </p:spPr>
            <p:txBody>
              <a:bodyPr/>
              <a:lstStyle/>
              <a:p>
                <a:endParaRPr lang="en-US"/>
              </a:p>
            </p:txBody>
          </p:sp>
          <p:sp>
            <p:nvSpPr>
              <p:cNvPr id="1409" name="Freeform 1408">
                <a:extLst>
                  <a:ext uri="{FF2B5EF4-FFF2-40B4-BE49-F238E27FC236}">
                    <a16:creationId xmlns:a16="http://schemas.microsoft.com/office/drawing/2014/main" id="{1B0C79C4-1C6D-7067-4DB1-09E5A72CD4E7}"/>
                  </a:ext>
                </a:extLst>
              </p:cNvPr>
              <p:cNvSpPr/>
              <p:nvPr/>
            </p:nvSpPr>
            <p:spPr>
              <a:xfrm>
                <a:off x="70203" y="2923641"/>
                <a:ext cx="93891" cy="72522"/>
              </a:xfrm>
              <a:custGeom>
                <a:avLst/>
                <a:gdLst>
                  <a:gd name="csX0" fmla="*/ 18571 w 93891"/>
                  <a:gd name="csY0" fmla="*/ 999 h 72522"/>
                  <a:gd name="csX1" fmla="*/ 1993 w 93891"/>
                  <a:gd name="csY1" fmla="*/ 24574 h 72522"/>
                  <a:gd name="csX2" fmla="*/ 50775 w 93891"/>
                  <a:gd name="csY2" fmla="*/ 68786 h 72522"/>
                  <a:gd name="csX3" fmla="*/ 92340 w 93891"/>
                  <a:gd name="csY3" fmla="*/ 37433 h 72522"/>
                  <a:gd name="csX4" fmla="*/ 18650 w 93891"/>
                  <a:gd name="csY4" fmla="*/ 920 h 72522"/>
                </a:gdLst>
                <a:ahLst/>
                <a:cxnLst>
                  <a:cxn ang="0">
                    <a:pos x="csX0" y="csY0"/>
                  </a:cxn>
                  <a:cxn ang="0">
                    <a:pos x="csX1" y="csY1"/>
                  </a:cxn>
                  <a:cxn ang="0">
                    <a:pos x="csX2" y="csY2"/>
                  </a:cxn>
                  <a:cxn ang="0">
                    <a:pos x="csX3" y="csY3"/>
                  </a:cxn>
                  <a:cxn ang="0">
                    <a:pos x="csX4" y="csY4"/>
                  </a:cxn>
                </a:cxnLst>
                <a:rect l="l" t="t" r="r" b="b"/>
                <a:pathLst>
                  <a:path w="93891" h="72522">
                    <a:moveTo>
                      <a:pt x="18571" y="999"/>
                    </a:moveTo>
                    <a:cubicBezTo>
                      <a:pt x="-704" y="-4636"/>
                      <a:pt x="-2370" y="14970"/>
                      <a:pt x="1993" y="24574"/>
                    </a:cubicBezTo>
                    <a:cubicBezTo>
                      <a:pt x="6276" y="34258"/>
                      <a:pt x="23727" y="57514"/>
                      <a:pt x="50775" y="68786"/>
                    </a:cubicBezTo>
                    <a:cubicBezTo>
                      <a:pt x="77824" y="80057"/>
                      <a:pt x="78141" y="64738"/>
                      <a:pt x="92340" y="37433"/>
                    </a:cubicBezTo>
                    <a:cubicBezTo>
                      <a:pt x="106538" y="10048"/>
                      <a:pt x="18650" y="920"/>
                      <a:pt x="18650" y="920"/>
                    </a:cubicBezTo>
                    <a:close/>
                  </a:path>
                </a:pathLst>
              </a:custGeom>
              <a:solidFill>
                <a:srgbClr val="B3B3B3"/>
              </a:solidFill>
              <a:ln w="6350" cap="flat">
                <a:solidFill>
                  <a:srgbClr val="FFFFFF"/>
                </a:solidFill>
                <a:prstDash val="solid"/>
                <a:miter/>
              </a:ln>
            </p:spPr>
            <p:txBody>
              <a:bodyPr/>
              <a:lstStyle/>
              <a:p>
                <a:endParaRPr lang="en-US"/>
              </a:p>
            </p:txBody>
          </p:sp>
          <p:sp>
            <p:nvSpPr>
              <p:cNvPr id="1410" name="Freeform 1409">
                <a:extLst>
                  <a:ext uri="{FF2B5EF4-FFF2-40B4-BE49-F238E27FC236}">
                    <a16:creationId xmlns:a16="http://schemas.microsoft.com/office/drawing/2014/main" id="{B874ACA3-9C8E-85D2-5660-8E2CD794088A}"/>
                  </a:ext>
                </a:extLst>
              </p:cNvPr>
              <p:cNvSpPr/>
              <p:nvPr/>
            </p:nvSpPr>
            <p:spPr>
              <a:xfrm>
                <a:off x="17693" y="2487647"/>
                <a:ext cx="103341" cy="126038"/>
              </a:xfrm>
              <a:custGeom>
                <a:avLst/>
                <a:gdLst>
                  <a:gd name="csX0" fmla="*/ 58469 w 103341"/>
                  <a:gd name="csY0" fmla="*/ 46230 h 126038"/>
                  <a:gd name="csX1" fmla="*/ 27375 w 103341"/>
                  <a:gd name="csY1" fmla="*/ 6543 h 126038"/>
                  <a:gd name="csX2" fmla="*/ 5959 w 103341"/>
                  <a:gd name="csY2" fmla="*/ 17259 h 126038"/>
                  <a:gd name="csX3" fmla="*/ 37608 w 103341"/>
                  <a:gd name="csY3" fmla="*/ 67186 h 126038"/>
                  <a:gd name="csX4" fmla="*/ 71874 w 103341"/>
                  <a:gd name="csY4" fmla="*/ 111159 h 126038"/>
                  <a:gd name="csX5" fmla="*/ 101382 w 103341"/>
                  <a:gd name="csY5" fmla="*/ 102031 h 126038"/>
                  <a:gd name="csX6" fmla="*/ 58469 w 103341"/>
                  <a:gd name="csY6" fmla="*/ 46230 h 12603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3341" h="126038">
                    <a:moveTo>
                      <a:pt x="58469" y="46230"/>
                    </a:moveTo>
                    <a:cubicBezTo>
                      <a:pt x="41336" y="33927"/>
                      <a:pt x="31659" y="18846"/>
                      <a:pt x="27375" y="6543"/>
                    </a:cubicBezTo>
                    <a:cubicBezTo>
                      <a:pt x="23092" y="-5760"/>
                      <a:pt x="12384" y="114"/>
                      <a:pt x="5959" y="17259"/>
                    </a:cubicBezTo>
                    <a:cubicBezTo>
                      <a:pt x="-466" y="34404"/>
                      <a:pt x="-12127" y="59407"/>
                      <a:pt x="37608" y="67186"/>
                    </a:cubicBezTo>
                    <a:cubicBezTo>
                      <a:pt x="37608" y="67186"/>
                      <a:pt x="68146" y="88140"/>
                      <a:pt x="71874" y="111159"/>
                    </a:cubicBezTo>
                    <a:cubicBezTo>
                      <a:pt x="75602" y="134257"/>
                      <a:pt x="112090" y="129892"/>
                      <a:pt x="101382" y="102031"/>
                    </a:cubicBezTo>
                    <a:cubicBezTo>
                      <a:pt x="90673" y="74170"/>
                      <a:pt x="75682" y="58613"/>
                      <a:pt x="58469" y="46230"/>
                    </a:cubicBezTo>
                    <a:close/>
                  </a:path>
                </a:pathLst>
              </a:custGeom>
              <a:solidFill>
                <a:srgbClr val="B3B3B3"/>
              </a:solidFill>
              <a:ln w="6350" cap="flat">
                <a:solidFill>
                  <a:srgbClr val="FFFFFF"/>
                </a:solidFill>
                <a:prstDash val="solid"/>
                <a:miter/>
              </a:ln>
            </p:spPr>
            <p:txBody>
              <a:bodyPr/>
              <a:lstStyle/>
              <a:p>
                <a:endParaRPr lang="en-US"/>
              </a:p>
            </p:txBody>
          </p:sp>
        </p:grpSp>
        <p:grpSp>
          <p:nvGrpSpPr>
            <p:cNvPr id="1389" name="Graphic 1">
              <a:extLst>
                <a:ext uri="{FF2B5EF4-FFF2-40B4-BE49-F238E27FC236}">
                  <a16:creationId xmlns:a16="http://schemas.microsoft.com/office/drawing/2014/main" id="{108BD18F-C179-3DB4-5D7C-3234C1717413}"/>
                </a:ext>
              </a:extLst>
            </p:cNvPr>
            <p:cNvGrpSpPr/>
            <p:nvPr/>
          </p:nvGrpSpPr>
          <p:grpSpPr>
            <a:xfrm>
              <a:off x="1833221" y="2847389"/>
              <a:ext cx="1260161" cy="793720"/>
              <a:chOff x="1833221" y="2847389"/>
              <a:chExt cx="1260161" cy="793720"/>
            </a:xfrm>
            <a:solidFill>
              <a:srgbClr val="B3B3B3"/>
            </a:solidFill>
          </p:grpSpPr>
          <p:sp>
            <p:nvSpPr>
              <p:cNvPr id="1392" name="Freeform 1391">
                <a:extLst>
                  <a:ext uri="{FF2B5EF4-FFF2-40B4-BE49-F238E27FC236}">
                    <a16:creationId xmlns:a16="http://schemas.microsoft.com/office/drawing/2014/main" id="{AB911DC4-AC00-F59A-0379-338E62708A34}"/>
                  </a:ext>
                </a:extLst>
              </p:cNvPr>
              <p:cNvSpPr/>
              <p:nvPr/>
            </p:nvSpPr>
            <p:spPr>
              <a:xfrm>
                <a:off x="1833221" y="2908986"/>
                <a:ext cx="44074" cy="44720"/>
              </a:xfrm>
              <a:custGeom>
                <a:avLst/>
                <a:gdLst>
                  <a:gd name="csX0" fmla="*/ 1406 w 44074"/>
                  <a:gd name="csY0" fmla="*/ 43119 h 44720"/>
                  <a:gd name="csX1" fmla="*/ 37338 w 44074"/>
                  <a:gd name="csY1" fmla="*/ 24068 h 44720"/>
                  <a:gd name="csX2" fmla="*/ 1406 w 44074"/>
                  <a:gd name="csY2" fmla="*/ 43119 h 44720"/>
                </a:gdLst>
                <a:ahLst/>
                <a:cxnLst>
                  <a:cxn ang="0">
                    <a:pos x="csX0" y="csY0"/>
                  </a:cxn>
                  <a:cxn ang="0">
                    <a:pos x="csX1" y="csY1"/>
                  </a:cxn>
                  <a:cxn ang="0">
                    <a:pos x="csX2" y="csY2"/>
                  </a:cxn>
                </a:cxnLst>
                <a:rect l="l" t="t" r="r" b="b"/>
                <a:pathLst>
                  <a:path w="44074" h="44720">
                    <a:moveTo>
                      <a:pt x="1406" y="43119"/>
                    </a:moveTo>
                    <a:cubicBezTo>
                      <a:pt x="14097" y="51532"/>
                      <a:pt x="37338" y="24068"/>
                      <a:pt x="37338" y="24068"/>
                    </a:cubicBezTo>
                    <a:cubicBezTo>
                      <a:pt x="66925" y="-36177"/>
                      <a:pt x="-11286" y="34625"/>
                      <a:pt x="1406" y="43119"/>
                    </a:cubicBezTo>
                    <a:close/>
                  </a:path>
                </a:pathLst>
              </a:custGeom>
              <a:solidFill>
                <a:srgbClr val="B3B3B3"/>
              </a:solidFill>
              <a:ln w="6350" cap="flat">
                <a:solidFill>
                  <a:srgbClr val="FFFFFF"/>
                </a:solidFill>
                <a:prstDash val="solid"/>
                <a:miter/>
              </a:ln>
            </p:spPr>
            <p:txBody>
              <a:bodyPr/>
              <a:lstStyle/>
              <a:p>
                <a:endParaRPr lang="en-US"/>
              </a:p>
            </p:txBody>
          </p:sp>
          <p:sp>
            <p:nvSpPr>
              <p:cNvPr id="1393" name="Freeform 1392">
                <a:extLst>
                  <a:ext uri="{FF2B5EF4-FFF2-40B4-BE49-F238E27FC236}">
                    <a16:creationId xmlns:a16="http://schemas.microsoft.com/office/drawing/2014/main" id="{22E59959-BBED-B12F-CFAA-3490F2645156}"/>
                  </a:ext>
                </a:extLst>
              </p:cNvPr>
              <p:cNvSpPr/>
              <p:nvPr/>
            </p:nvSpPr>
            <p:spPr>
              <a:xfrm>
                <a:off x="1949587" y="2847389"/>
                <a:ext cx="108833" cy="83901"/>
              </a:xfrm>
              <a:custGeom>
                <a:avLst/>
                <a:gdLst>
                  <a:gd name="csX0" fmla="*/ 84690 w 108833"/>
                  <a:gd name="csY0" fmla="*/ 20 h 83901"/>
                  <a:gd name="csX1" fmla="*/ 213 w 108833"/>
                  <a:gd name="csY1" fmla="*/ 41930 h 83901"/>
                  <a:gd name="csX2" fmla="*/ 23454 w 108833"/>
                  <a:gd name="csY2" fmla="*/ 69790 h 83901"/>
                  <a:gd name="csX3" fmla="*/ 100554 w 108833"/>
                  <a:gd name="csY3" fmla="*/ 69790 h 83901"/>
                  <a:gd name="csX4" fmla="*/ 84690 w 108833"/>
                  <a:gd name="csY4" fmla="*/ 20 h 83901"/>
                </a:gdLst>
                <a:ahLst/>
                <a:cxnLst>
                  <a:cxn ang="0">
                    <a:pos x="csX0" y="csY0"/>
                  </a:cxn>
                  <a:cxn ang="0">
                    <a:pos x="csX1" y="csY1"/>
                  </a:cxn>
                  <a:cxn ang="0">
                    <a:pos x="csX2" y="csY2"/>
                  </a:cxn>
                  <a:cxn ang="0">
                    <a:pos x="csX3" y="csY3"/>
                  </a:cxn>
                  <a:cxn ang="0">
                    <a:pos x="csX4" y="csY4"/>
                  </a:cxn>
                </a:cxnLst>
                <a:rect l="l" t="t" r="r" b="b"/>
                <a:pathLst>
                  <a:path w="108833" h="83901">
                    <a:moveTo>
                      <a:pt x="84690" y="20"/>
                    </a:moveTo>
                    <a:cubicBezTo>
                      <a:pt x="57245" y="1052"/>
                      <a:pt x="-4070" y="12006"/>
                      <a:pt x="213" y="41930"/>
                    </a:cubicBezTo>
                    <a:cubicBezTo>
                      <a:pt x="4417" y="71854"/>
                      <a:pt x="23454" y="69790"/>
                      <a:pt x="23454" y="69790"/>
                    </a:cubicBezTo>
                    <a:cubicBezTo>
                      <a:pt x="23454" y="69790"/>
                      <a:pt x="86832" y="101540"/>
                      <a:pt x="100554" y="69790"/>
                    </a:cubicBezTo>
                    <a:cubicBezTo>
                      <a:pt x="114277" y="38120"/>
                      <a:pt x="112214" y="-1012"/>
                      <a:pt x="84690" y="20"/>
                    </a:cubicBezTo>
                    <a:close/>
                  </a:path>
                </a:pathLst>
              </a:custGeom>
              <a:solidFill>
                <a:srgbClr val="B3B3B3"/>
              </a:solidFill>
              <a:ln w="6350" cap="flat">
                <a:solidFill>
                  <a:srgbClr val="FFFFFF"/>
                </a:solidFill>
                <a:prstDash val="solid"/>
                <a:miter/>
              </a:ln>
            </p:spPr>
            <p:txBody>
              <a:bodyPr/>
              <a:lstStyle/>
              <a:p>
                <a:endParaRPr lang="en-US"/>
              </a:p>
            </p:txBody>
          </p:sp>
          <p:sp>
            <p:nvSpPr>
              <p:cNvPr id="1394" name="Freeform 1393">
                <a:extLst>
                  <a:ext uri="{FF2B5EF4-FFF2-40B4-BE49-F238E27FC236}">
                    <a16:creationId xmlns:a16="http://schemas.microsoft.com/office/drawing/2014/main" id="{444B2EBB-0DD9-E9EB-B7D0-3354C7473C06}"/>
                  </a:ext>
                </a:extLst>
              </p:cNvPr>
              <p:cNvSpPr/>
              <p:nvPr/>
            </p:nvSpPr>
            <p:spPr>
              <a:xfrm>
                <a:off x="2294989" y="2976149"/>
                <a:ext cx="133030" cy="114076"/>
              </a:xfrm>
              <a:custGeom>
                <a:avLst/>
                <a:gdLst>
                  <a:gd name="csX0" fmla="*/ 55144 w 133030"/>
                  <a:gd name="csY0" fmla="*/ 2387 h 114076"/>
                  <a:gd name="csX1" fmla="*/ 1286 w 133030"/>
                  <a:gd name="csY1" fmla="*/ 46758 h 114076"/>
                  <a:gd name="csX2" fmla="*/ 45626 w 133030"/>
                  <a:gd name="csY2" fmla="*/ 102796 h 114076"/>
                  <a:gd name="csX3" fmla="*/ 96312 w 133030"/>
                  <a:gd name="csY3" fmla="*/ 102796 h 114076"/>
                  <a:gd name="csX4" fmla="*/ 119553 w 133030"/>
                  <a:gd name="csY4" fmla="*/ 71046 h 114076"/>
                  <a:gd name="csX5" fmla="*/ 55144 w 133030"/>
                  <a:gd name="csY5" fmla="*/ 2387 h 114076"/>
                </a:gdLst>
                <a:ahLst/>
                <a:cxnLst>
                  <a:cxn ang="0">
                    <a:pos x="csX0" y="csY0"/>
                  </a:cxn>
                  <a:cxn ang="0">
                    <a:pos x="csX1" y="csY1"/>
                  </a:cxn>
                  <a:cxn ang="0">
                    <a:pos x="csX2" y="csY2"/>
                  </a:cxn>
                  <a:cxn ang="0">
                    <a:pos x="csX3" y="csY3"/>
                  </a:cxn>
                  <a:cxn ang="0">
                    <a:pos x="csX4" y="csY4"/>
                  </a:cxn>
                  <a:cxn ang="0">
                    <a:pos x="csX5" y="csY5"/>
                  </a:cxn>
                </a:cxnLst>
                <a:rect l="l" t="t" r="r" b="b"/>
                <a:pathLst>
                  <a:path w="133030" h="114076">
                    <a:moveTo>
                      <a:pt x="55144" y="2387"/>
                    </a:moveTo>
                    <a:cubicBezTo>
                      <a:pt x="36108" y="15087"/>
                      <a:pt x="-8074" y="28740"/>
                      <a:pt x="1286" y="46758"/>
                    </a:cubicBezTo>
                    <a:cubicBezTo>
                      <a:pt x="1286" y="46758"/>
                      <a:pt x="26668" y="101764"/>
                      <a:pt x="45626" y="102796"/>
                    </a:cubicBezTo>
                    <a:cubicBezTo>
                      <a:pt x="64663" y="103828"/>
                      <a:pt x="85762" y="79540"/>
                      <a:pt x="96312" y="102796"/>
                    </a:cubicBezTo>
                    <a:cubicBezTo>
                      <a:pt x="106862" y="126053"/>
                      <a:pt x="156517" y="112321"/>
                      <a:pt x="119553" y="71046"/>
                    </a:cubicBezTo>
                    <a:cubicBezTo>
                      <a:pt x="82589" y="29851"/>
                      <a:pt x="74102" y="-10313"/>
                      <a:pt x="55144" y="2387"/>
                    </a:cubicBezTo>
                    <a:close/>
                  </a:path>
                </a:pathLst>
              </a:custGeom>
              <a:solidFill>
                <a:srgbClr val="B3B3B3"/>
              </a:solidFill>
              <a:ln w="6350" cap="flat">
                <a:solidFill>
                  <a:srgbClr val="FFFFFF"/>
                </a:solidFill>
                <a:prstDash val="solid"/>
                <a:miter/>
              </a:ln>
            </p:spPr>
            <p:txBody>
              <a:bodyPr/>
              <a:lstStyle/>
              <a:p>
                <a:endParaRPr lang="en-US"/>
              </a:p>
            </p:txBody>
          </p:sp>
          <p:sp>
            <p:nvSpPr>
              <p:cNvPr id="1395" name="Freeform 1394">
                <a:extLst>
                  <a:ext uri="{FF2B5EF4-FFF2-40B4-BE49-F238E27FC236}">
                    <a16:creationId xmlns:a16="http://schemas.microsoft.com/office/drawing/2014/main" id="{F9F3DFE3-48FC-BE07-9FF7-64E172AF322B}"/>
                  </a:ext>
                </a:extLst>
              </p:cNvPr>
              <p:cNvSpPr/>
              <p:nvPr/>
            </p:nvSpPr>
            <p:spPr>
              <a:xfrm>
                <a:off x="2519977" y="3105590"/>
                <a:ext cx="134016" cy="40302"/>
              </a:xfrm>
              <a:custGeom>
                <a:avLst/>
                <a:gdLst>
                  <a:gd name="csX0" fmla="*/ 113253 w 134016"/>
                  <a:gd name="csY0" fmla="*/ 661 h 40302"/>
                  <a:gd name="csX1" fmla="*/ 37184 w 134016"/>
                  <a:gd name="csY1" fmla="*/ 2884 h 40302"/>
                  <a:gd name="csX2" fmla="*/ 221 w 134016"/>
                  <a:gd name="csY2" fmla="*/ 10266 h 40302"/>
                  <a:gd name="csX3" fmla="*/ 49876 w 134016"/>
                  <a:gd name="csY3" fmla="*/ 33522 h 40302"/>
                  <a:gd name="csX4" fmla="*/ 126976 w 134016"/>
                  <a:gd name="csY4" fmla="*/ 26141 h 40302"/>
                  <a:gd name="csX5" fmla="*/ 113253 w 134016"/>
                  <a:gd name="csY5" fmla="*/ 661 h 40302"/>
                </a:gdLst>
                <a:ahLst/>
                <a:cxnLst>
                  <a:cxn ang="0">
                    <a:pos x="csX0" y="csY0"/>
                  </a:cxn>
                  <a:cxn ang="0">
                    <a:pos x="csX1" y="csY1"/>
                  </a:cxn>
                  <a:cxn ang="0">
                    <a:pos x="csX2" y="csY2"/>
                  </a:cxn>
                  <a:cxn ang="0">
                    <a:pos x="csX3" y="csY3"/>
                  </a:cxn>
                  <a:cxn ang="0">
                    <a:pos x="csX4" y="csY4"/>
                  </a:cxn>
                  <a:cxn ang="0">
                    <a:pos x="csX5" y="csY5"/>
                  </a:cxn>
                </a:cxnLst>
                <a:rect l="l" t="t" r="r" b="b"/>
                <a:pathLst>
                  <a:path w="134016" h="40302">
                    <a:moveTo>
                      <a:pt x="113253" y="661"/>
                    </a:moveTo>
                    <a:cubicBezTo>
                      <a:pt x="87950" y="5027"/>
                      <a:pt x="56221" y="10345"/>
                      <a:pt x="37184" y="2884"/>
                    </a:cubicBezTo>
                    <a:cubicBezTo>
                      <a:pt x="37184" y="2884"/>
                      <a:pt x="3394" y="-5530"/>
                      <a:pt x="221" y="10266"/>
                    </a:cubicBezTo>
                    <a:cubicBezTo>
                      <a:pt x="-2952" y="26141"/>
                      <a:pt x="28776" y="19791"/>
                      <a:pt x="49876" y="33522"/>
                    </a:cubicBezTo>
                    <a:cubicBezTo>
                      <a:pt x="70975" y="47254"/>
                      <a:pt x="116426" y="37729"/>
                      <a:pt x="126976" y="26141"/>
                    </a:cubicBezTo>
                    <a:cubicBezTo>
                      <a:pt x="137525" y="14552"/>
                      <a:pt x="138636" y="-3705"/>
                      <a:pt x="113253" y="661"/>
                    </a:cubicBezTo>
                    <a:close/>
                  </a:path>
                </a:pathLst>
              </a:custGeom>
              <a:solidFill>
                <a:srgbClr val="B3B3B3"/>
              </a:solidFill>
              <a:ln w="6350" cap="flat">
                <a:solidFill>
                  <a:srgbClr val="FFFFFF"/>
                </a:solidFill>
                <a:prstDash val="solid"/>
                <a:miter/>
              </a:ln>
            </p:spPr>
            <p:txBody>
              <a:bodyPr/>
              <a:lstStyle/>
              <a:p>
                <a:endParaRPr lang="en-US"/>
              </a:p>
            </p:txBody>
          </p:sp>
          <p:sp>
            <p:nvSpPr>
              <p:cNvPr id="1396" name="Freeform 1395">
                <a:extLst>
                  <a:ext uri="{FF2B5EF4-FFF2-40B4-BE49-F238E27FC236}">
                    <a16:creationId xmlns:a16="http://schemas.microsoft.com/office/drawing/2014/main" id="{ADC52537-EE2E-287F-D90E-D5A804D3C34B}"/>
                  </a:ext>
                </a:extLst>
              </p:cNvPr>
              <p:cNvSpPr/>
              <p:nvPr/>
            </p:nvSpPr>
            <p:spPr>
              <a:xfrm>
                <a:off x="2569325" y="3162970"/>
                <a:ext cx="66612" cy="58066"/>
              </a:xfrm>
              <a:custGeom>
                <a:avLst/>
                <a:gdLst>
                  <a:gd name="csX0" fmla="*/ 10045 w 66612"/>
                  <a:gd name="csY0" fmla="*/ 510 h 58066"/>
                  <a:gd name="csX1" fmla="*/ 17660 w 66612"/>
                  <a:gd name="csY1" fmla="*/ 49167 h 58066"/>
                  <a:gd name="csX2" fmla="*/ 58590 w 66612"/>
                  <a:gd name="csY2" fmla="*/ 49167 h 58066"/>
                  <a:gd name="csX3" fmla="*/ 9966 w 66612"/>
                  <a:gd name="csY3" fmla="*/ 510 h 58066"/>
                </a:gdLst>
                <a:ahLst/>
                <a:cxnLst>
                  <a:cxn ang="0">
                    <a:pos x="csX0" y="csY0"/>
                  </a:cxn>
                  <a:cxn ang="0">
                    <a:pos x="csX1" y="csY1"/>
                  </a:cxn>
                  <a:cxn ang="0">
                    <a:pos x="csX2" y="csY2"/>
                  </a:cxn>
                  <a:cxn ang="0">
                    <a:pos x="csX3" y="csY3"/>
                  </a:cxn>
                </a:cxnLst>
                <a:rect l="l" t="t" r="r" b="b"/>
                <a:pathLst>
                  <a:path w="66612" h="58066">
                    <a:moveTo>
                      <a:pt x="10045" y="510"/>
                    </a:moveTo>
                    <a:cubicBezTo>
                      <a:pt x="-16368" y="-5840"/>
                      <a:pt x="17660" y="49167"/>
                      <a:pt x="17660" y="49167"/>
                    </a:cubicBezTo>
                    <a:cubicBezTo>
                      <a:pt x="23292" y="59010"/>
                      <a:pt x="31145" y="62899"/>
                      <a:pt x="58590" y="49167"/>
                    </a:cubicBezTo>
                    <a:cubicBezTo>
                      <a:pt x="86035" y="35435"/>
                      <a:pt x="36380" y="6860"/>
                      <a:pt x="9966" y="510"/>
                    </a:cubicBezTo>
                    <a:close/>
                  </a:path>
                </a:pathLst>
              </a:custGeom>
              <a:solidFill>
                <a:srgbClr val="B3B3B3"/>
              </a:solidFill>
              <a:ln w="6350" cap="flat">
                <a:solidFill>
                  <a:srgbClr val="FFFFFF"/>
                </a:solidFill>
                <a:prstDash val="solid"/>
                <a:miter/>
              </a:ln>
            </p:spPr>
            <p:txBody>
              <a:bodyPr/>
              <a:lstStyle/>
              <a:p>
                <a:endParaRPr lang="en-US"/>
              </a:p>
            </p:txBody>
          </p:sp>
          <p:sp>
            <p:nvSpPr>
              <p:cNvPr id="1397" name="Freeform 1396">
                <a:extLst>
                  <a:ext uri="{FF2B5EF4-FFF2-40B4-BE49-F238E27FC236}">
                    <a16:creationId xmlns:a16="http://schemas.microsoft.com/office/drawing/2014/main" id="{4EBF27E2-CF5D-3C10-3E27-4F0D7C23A36F}"/>
                  </a:ext>
                </a:extLst>
              </p:cNvPr>
              <p:cNvSpPr/>
              <p:nvPr/>
            </p:nvSpPr>
            <p:spPr>
              <a:xfrm>
                <a:off x="2650820" y="3137210"/>
                <a:ext cx="173170" cy="113118"/>
              </a:xfrm>
              <a:custGeom>
                <a:avLst/>
                <a:gdLst>
                  <a:gd name="csX0" fmla="*/ 152553 w 173170"/>
                  <a:gd name="csY0" fmla="*/ 54765 h 113118"/>
                  <a:gd name="csX1" fmla="*/ 50071 w 173170"/>
                  <a:gd name="csY1" fmla="*/ 8728 h 113118"/>
                  <a:gd name="csX2" fmla="*/ 9934 w 173170"/>
                  <a:gd name="csY2" fmla="*/ 8728 h 113118"/>
                  <a:gd name="csX3" fmla="*/ 3192 w 173170"/>
                  <a:gd name="csY3" fmla="*/ 33652 h 113118"/>
                  <a:gd name="csX4" fmla="*/ 51102 w 173170"/>
                  <a:gd name="csY4" fmla="*/ 90722 h 113118"/>
                  <a:gd name="csX5" fmla="*/ 127171 w 173170"/>
                  <a:gd name="csY5" fmla="*/ 107629 h 113118"/>
                  <a:gd name="csX6" fmla="*/ 152553 w 173170"/>
                  <a:gd name="csY6" fmla="*/ 54765 h 1131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3170" h="113118">
                    <a:moveTo>
                      <a:pt x="152553" y="54765"/>
                    </a:moveTo>
                    <a:cubicBezTo>
                      <a:pt x="99726" y="30476"/>
                      <a:pt x="58558" y="21904"/>
                      <a:pt x="50071" y="8728"/>
                    </a:cubicBezTo>
                    <a:cubicBezTo>
                      <a:pt x="41583" y="-4369"/>
                      <a:pt x="17311" y="-1352"/>
                      <a:pt x="9934" y="8728"/>
                    </a:cubicBezTo>
                    <a:cubicBezTo>
                      <a:pt x="2558" y="18888"/>
                      <a:pt x="-4185" y="27619"/>
                      <a:pt x="3192" y="33652"/>
                    </a:cubicBezTo>
                    <a:cubicBezTo>
                      <a:pt x="3192" y="33652"/>
                      <a:pt x="36269" y="57940"/>
                      <a:pt x="51102" y="90722"/>
                    </a:cubicBezTo>
                    <a:cubicBezTo>
                      <a:pt x="65856" y="123504"/>
                      <a:pt x="112338" y="111836"/>
                      <a:pt x="127171" y="107629"/>
                    </a:cubicBezTo>
                    <a:cubicBezTo>
                      <a:pt x="141924" y="103422"/>
                      <a:pt x="205302" y="78975"/>
                      <a:pt x="152553" y="54765"/>
                    </a:cubicBezTo>
                    <a:close/>
                  </a:path>
                </a:pathLst>
              </a:custGeom>
              <a:solidFill>
                <a:srgbClr val="B3B3B3"/>
              </a:solidFill>
              <a:ln w="6350" cap="flat">
                <a:solidFill>
                  <a:srgbClr val="FFFFFF"/>
                </a:solidFill>
                <a:prstDash val="solid"/>
                <a:miter/>
              </a:ln>
            </p:spPr>
            <p:txBody>
              <a:bodyPr/>
              <a:lstStyle/>
              <a:p>
                <a:endParaRPr lang="en-US"/>
              </a:p>
            </p:txBody>
          </p:sp>
          <p:sp>
            <p:nvSpPr>
              <p:cNvPr id="1398" name="Freeform 1397">
                <a:extLst>
                  <a:ext uri="{FF2B5EF4-FFF2-40B4-BE49-F238E27FC236}">
                    <a16:creationId xmlns:a16="http://schemas.microsoft.com/office/drawing/2014/main" id="{51FDBD7A-EC2B-D736-9172-CA9FD40D558C}"/>
                  </a:ext>
                </a:extLst>
              </p:cNvPr>
              <p:cNvSpPr/>
              <p:nvPr/>
            </p:nvSpPr>
            <p:spPr>
              <a:xfrm>
                <a:off x="2810145" y="3320530"/>
                <a:ext cx="283237" cy="320579"/>
              </a:xfrm>
              <a:custGeom>
                <a:avLst/>
                <a:gdLst>
                  <a:gd name="csX0" fmla="*/ 269978 w 283237"/>
                  <a:gd name="csY0" fmla="*/ 162196 h 320579"/>
                  <a:gd name="csX1" fmla="*/ 231983 w 283237"/>
                  <a:gd name="csY1" fmla="*/ 110444 h 320579"/>
                  <a:gd name="csX2" fmla="*/ 167495 w 283237"/>
                  <a:gd name="csY2" fmla="*/ 52262 h 320579"/>
                  <a:gd name="csX3" fmla="*/ 33364 w 283237"/>
                  <a:gd name="csY3" fmla="*/ 11066 h 320579"/>
                  <a:gd name="csX4" fmla="*/ 34395 w 283237"/>
                  <a:gd name="csY4" fmla="*/ 16384 h 320579"/>
                  <a:gd name="csX5" fmla="*/ 34395 w 283237"/>
                  <a:gd name="csY5" fmla="*/ 78773 h 320579"/>
                  <a:gd name="csX6" fmla="*/ 13851 w 283237"/>
                  <a:gd name="csY6" fmla="*/ 148544 h 320579"/>
                  <a:gd name="csX7" fmla="*/ 32571 w 283237"/>
                  <a:gd name="csY7" fmla="*/ 219346 h 320579"/>
                  <a:gd name="csX8" fmla="*/ 50259 w 283237"/>
                  <a:gd name="csY8" fmla="*/ 314517 h 320579"/>
                  <a:gd name="csX9" fmla="*/ 103087 w 283237"/>
                  <a:gd name="csY9" fmla="*/ 309199 h 320579"/>
                  <a:gd name="csX10" fmla="*/ 190737 w 283237"/>
                  <a:gd name="csY10" fmla="*/ 240460 h 320579"/>
                  <a:gd name="csX11" fmla="*/ 252052 w 283237"/>
                  <a:gd name="csY11" fmla="*/ 220378 h 320579"/>
                  <a:gd name="csX12" fmla="*/ 269978 w 283237"/>
                  <a:gd name="csY12" fmla="*/ 162196 h 3205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3237" h="320579">
                    <a:moveTo>
                      <a:pt x="269978" y="162196"/>
                    </a:moveTo>
                    <a:cubicBezTo>
                      <a:pt x="233015" y="145289"/>
                      <a:pt x="238250" y="126240"/>
                      <a:pt x="231983" y="110444"/>
                    </a:cubicBezTo>
                    <a:cubicBezTo>
                      <a:pt x="225638" y="94569"/>
                      <a:pt x="187643" y="59723"/>
                      <a:pt x="167495" y="52262"/>
                    </a:cubicBezTo>
                    <a:cubicBezTo>
                      <a:pt x="147427" y="44880"/>
                      <a:pt x="44945" y="-27034"/>
                      <a:pt x="33364" y="11066"/>
                    </a:cubicBezTo>
                    <a:lnTo>
                      <a:pt x="34395" y="16384"/>
                    </a:lnTo>
                    <a:cubicBezTo>
                      <a:pt x="34395" y="16384"/>
                      <a:pt x="70327" y="50198"/>
                      <a:pt x="34395" y="78773"/>
                    </a:cubicBezTo>
                    <a:cubicBezTo>
                      <a:pt x="-1537" y="107348"/>
                      <a:pt x="-10897" y="119969"/>
                      <a:pt x="13851" y="148544"/>
                    </a:cubicBezTo>
                    <a:cubicBezTo>
                      <a:pt x="38599" y="177039"/>
                      <a:pt x="37092" y="201407"/>
                      <a:pt x="32571" y="219346"/>
                    </a:cubicBezTo>
                    <a:cubicBezTo>
                      <a:pt x="28049" y="237285"/>
                      <a:pt x="35426" y="308167"/>
                      <a:pt x="50259" y="314517"/>
                    </a:cubicBezTo>
                    <a:cubicBezTo>
                      <a:pt x="65013" y="320867"/>
                      <a:pt x="91427" y="326106"/>
                      <a:pt x="103087" y="309199"/>
                    </a:cubicBezTo>
                    <a:cubicBezTo>
                      <a:pt x="114747" y="292292"/>
                      <a:pt x="153773" y="233078"/>
                      <a:pt x="190737" y="240460"/>
                    </a:cubicBezTo>
                    <a:cubicBezTo>
                      <a:pt x="227700" y="247842"/>
                      <a:pt x="248879" y="221410"/>
                      <a:pt x="252052" y="220378"/>
                    </a:cubicBezTo>
                    <a:cubicBezTo>
                      <a:pt x="255225" y="219346"/>
                      <a:pt x="306942" y="179103"/>
                      <a:pt x="269978" y="162196"/>
                    </a:cubicBezTo>
                    <a:close/>
                  </a:path>
                </a:pathLst>
              </a:custGeom>
              <a:solidFill>
                <a:srgbClr val="B3B3B3"/>
              </a:solidFill>
              <a:ln w="6350" cap="flat">
                <a:solidFill>
                  <a:srgbClr val="FFFFFF"/>
                </a:solidFill>
                <a:prstDash val="solid"/>
                <a:miter/>
              </a:ln>
            </p:spPr>
            <p:txBody>
              <a:bodyPr/>
              <a:lstStyle/>
              <a:p>
                <a:endParaRPr lang="en-US"/>
              </a:p>
            </p:txBody>
          </p:sp>
        </p:grpSp>
        <p:sp>
          <p:nvSpPr>
            <p:cNvPr id="1390" name="Freeform 1389">
              <a:extLst>
                <a:ext uri="{FF2B5EF4-FFF2-40B4-BE49-F238E27FC236}">
                  <a16:creationId xmlns:a16="http://schemas.microsoft.com/office/drawing/2014/main" id="{BEF44ED2-501C-DE78-4AEA-CAA932821AB8}"/>
                </a:ext>
              </a:extLst>
            </p:cNvPr>
            <p:cNvSpPr/>
            <p:nvPr/>
          </p:nvSpPr>
          <p:spPr>
            <a:xfrm>
              <a:off x="6110261" y="664676"/>
              <a:ext cx="59649" cy="46196"/>
            </a:xfrm>
            <a:custGeom>
              <a:avLst/>
              <a:gdLst>
                <a:gd name="csX0" fmla="*/ 59649 w 59649"/>
                <a:gd name="csY0" fmla="*/ 27146 h 46196"/>
                <a:gd name="csX1" fmla="*/ 45768 w 59649"/>
                <a:gd name="csY1" fmla="*/ 46196 h 46196"/>
                <a:gd name="csX2" fmla="*/ 42358 w 59649"/>
                <a:gd name="csY2" fmla="*/ 43894 h 46196"/>
                <a:gd name="csX3" fmla="*/ 31332 w 59649"/>
                <a:gd name="csY3" fmla="*/ 39449 h 46196"/>
                <a:gd name="csX4" fmla="*/ 10074 w 59649"/>
                <a:gd name="csY4" fmla="*/ 24765 h 46196"/>
                <a:gd name="csX5" fmla="*/ 4204 w 59649"/>
                <a:gd name="csY5" fmla="*/ 24765 h 46196"/>
                <a:gd name="csX6" fmla="*/ 0 w 59649"/>
                <a:gd name="csY6" fmla="*/ 21273 h 46196"/>
                <a:gd name="csX7" fmla="*/ 14675 w 59649"/>
                <a:gd name="csY7" fmla="*/ 0 h 46196"/>
                <a:gd name="csX8" fmla="*/ 59649 w 59649"/>
                <a:gd name="csY8" fmla="*/ 27146 h 461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9649" h="46196">
                  <a:moveTo>
                    <a:pt x="59649" y="27146"/>
                  </a:moveTo>
                  <a:lnTo>
                    <a:pt x="45768" y="46196"/>
                  </a:lnTo>
                  <a:cubicBezTo>
                    <a:pt x="44499" y="45244"/>
                    <a:pt x="43309" y="44450"/>
                    <a:pt x="42358" y="43894"/>
                  </a:cubicBezTo>
                  <a:cubicBezTo>
                    <a:pt x="38709" y="42466"/>
                    <a:pt x="35060" y="41672"/>
                    <a:pt x="31332" y="39449"/>
                  </a:cubicBezTo>
                  <a:cubicBezTo>
                    <a:pt x="25462" y="35084"/>
                    <a:pt x="18085" y="25479"/>
                    <a:pt x="10074" y="24765"/>
                  </a:cubicBezTo>
                  <a:cubicBezTo>
                    <a:pt x="8567" y="24765"/>
                    <a:pt x="6425" y="25479"/>
                    <a:pt x="4204" y="24765"/>
                  </a:cubicBezTo>
                  <a:cubicBezTo>
                    <a:pt x="3014" y="24209"/>
                    <a:pt x="1349" y="22622"/>
                    <a:pt x="0" y="21273"/>
                  </a:cubicBezTo>
                  <a:lnTo>
                    <a:pt x="14675" y="0"/>
                  </a:lnTo>
                  <a:lnTo>
                    <a:pt x="59649" y="27146"/>
                  </a:lnTo>
                  <a:close/>
                </a:path>
              </a:pathLst>
            </a:custGeom>
            <a:solidFill>
              <a:srgbClr val="B3B3B3"/>
            </a:solidFill>
            <a:ln w="6350" cap="flat">
              <a:solidFill>
                <a:srgbClr val="FFFFFF"/>
              </a:solidFill>
              <a:prstDash val="solid"/>
              <a:miter/>
            </a:ln>
          </p:spPr>
          <p:txBody>
            <a:bodyPr/>
            <a:lstStyle/>
            <a:p>
              <a:endParaRPr lang="en-US"/>
            </a:p>
          </p:txBody>
        </p:sp>
        <p:sp>
          <p:nvSpPr>
            <p:cNvPr id="1391" name="Freeform 1390">
              <a:extLst>
                <a:ext uri="{FF2B5EF4-FFF2-40B4-BE49-F238E27FC236}">
                  <a16:creationId xmlns:a16="http://schemas.microsoft.com/office/drawing/2014/main" id="{63986C45-2056-CB15-FDF8-004CE26E3593}"/>
                </a:ext>
              </a:extLst>
            </p:cNvPr>
            <p:cNvSpPr/>
            <p:nvPr/>
          </p:nvSpPr>
          <p:spPr>
            <a:xfrm>
              <a:off x="6082340" y="633482"/>
              <a:ext cx="109859" cy="104536"/>
            </a:xfrm>
            <a:custGeom>
              <a:avLst/>
              <a:gdLst>
                <a:gd name="csX0" fmla="*/ 54890 w 109859"/>
                <a:gd name="csY0" fmla="*/ 0 h 104536"/>
                <a:gd name="csX1" fmla="*/ 71865 w 109859"/>
                <a:gd name="csY1" fmla="*/ 34449 h 104536"/>
                <a:gd name="csX2" fmla="*/ 109859 w 109859"/>
                <a:gd name="csY2" fmla="*/ 39926 h 104536"/>
                <a:gd name="csX3" fmla="*/ 82414 w 109859"/>
                <a:gd name="csY3" fmla="*/ 66754 h 104536"/>
                <a:gd name="csX4" fmla="*/ 88839 w 109859"/>
                <a:gd name="csY4" fmla="*/ 104537 h 104536"/>
                <a:gd name="csX5" fmla="*/ 54890 w 109859"/>
                <a:gd name="csY5" fmla="*/ 86677 h 104536"/>
                <a:gd name="csX6" fmla="*/ 21020 w 109859"/>
                <a:gd name="csY6" fmla="*/ 104537 h 104536"/>
                <a:gd name="csX7" fmla="*/ 27445 w 109859"/>
                <a:gd name="csY7" fmla="*/ 66754 h 104536"/>
                <a:gd name="csX8" fmla="*/ 0 w 109859"/>
                <a:gd name="csY8" fmla="*/ 39926 h 104536"/>
                <a:gd name="csX9" fmla="*/ 37915 w 109859"/>
                <a:gd name="csY9" fmla="*/ 34449 h 104536"/>
                <a:gd name="csX10" fmla="*/ 54890 w 109859"/>
                <a:gd name="csY10" fmla="*/ 0 h 1045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9859" h="104536">
                  <a:moveTo>
                    <a:pt x="54890" y="0"/>
                  </a:moveTo>
                  <a:lnTo>
                    <a:pt x="71865" y="34449"/>
                  </a:lnTo>
                  <a:lnTo>
                    <a:pt x="109859" y="39926"/>
                  </a:lnTo>
                  <a:lnTo>
                    <a:pt x="82414" y="66754"/>
                  </a:lnTo>
                  <a:lnTo>
                    <a:pt x="88839" y="104537"/>
                  </a:lnTo>
                  <a:lnTo>
                    <a:pt x="54890" y="86677"/>
                  </a:lnTo>
                  <a:lnTo>
                    <a:pt x="21020" y="104537"/>
                  </a:lnTo>
                  <a:lnTo>
                    <a:pt x="27445" y="66754"/>
                  </a:lnTo>
                  <a:lnTo>
                    <a:pt x="0" y="39926"/>
                  </a:lnTo>
                  <a:lnTo>
                    <a:pt x="37915" y="34449"/>
                  </a:lnTo>
                  <a:lnTo>
                    <a:pt x="54890" y="0"/>
                  </a:lnTo>
                  <a:close/>
                </a:path>
              </a:pathLst>
            </a:custGeom>
            <a:solidFill>
              <a:srgbClr val="B3B3B3"/>
            </a:solidFill>
            <a:ln w="6350" cap="flat">
              <a:solidFill>
                <a:srgbClr val="FFFFFF"/>
              </a:solidFill>
              <a:prstDash val="solid"/>
              <a:miter/>
            </a:ln>
          </p:spPr>
          <p:txBody>
            <a:bodyPr/>
            <a:lstStyle/>
            <a:p>
              <a:endParaRPr lang="en-US"/>
            </a:p>
          </p:txBody>
        </p:sp>
      </p:grpSp>
      <p:grpSp>
        <p:nvGrpSpPr>
          <p:cNvPr id="1170" name="Group 1169">
            <a:extLst>
              <a:ext uri="{FF2B5EF4-FFF2-40B4-BE49-F238E27FC236}">
                <a16:creationId xmlns:a16="http://schemas.microsoft.com/office/drawing/2014/main" id="{D7FFA770-9632-A3D1-E368-775B23DC1CDE}"/>
              </a:ext>
            </a:extLst>
          </p:cNvPr>
          <p:cNvGrpSpPr/>
          <p:nvPr/>
        </p:nvGrpSpPr>
        <p:grpSpPr>
          <a:xfrm>
            <a:off x="2037558" y="1961091"/>
            <a:ext cx="1491348" cy="2518020"/>
            <a:chOff x="5802179" y="925475"/>
            <a:chExt cx="2815936" cy="3349929"/>
          </a:xfrm>
        </p:grpSpPr>
        <p:cxnSp>
          <p:nvCxnSpPr>
            <p:cNvPr id="1154" name="Straight Connector 1153">
              <a:extLst>
                <a:ext uri="{FF2B5EF4-FFF2-40B4-BE49-F238E27FC236}">
                  <a16:creationId xmlns:a16="http://schemas.microsoft.com/office/drawing/2014/main" id="{0D846FA5-6DB6-1FFE-7993-FCDC0A5AA94A}"/>
                </a:ext>
              </a:extLst>
            </p:cNvPr>
            <p:cNvCxnSpPr>
              <a:cxnSpLocks/>
              <a:stCxn id="1167" idx="2"/>
              <a:endCxn id="1150" idx="1"/>
            </p:cNvCxnSpPr>
            <p:nvPr/>
          </p:nvCxnSpPr>
          <p:spPr>
            <a:xfrm flipH="1">
              <a:off x="5823004" y="1579403"/>
              <a:ext cx="1464715" cy="2574623"/>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67" name="Oval 1166">
              <a:extLst>
                <a:ext uri="{FF2B5EF4-FFF2-40B4-BE49-F238E27FC236}">
                  <a16:creationId xmlns:a16="http://schemas.microsoft.com/office/drawing/2014/main" id="{5E74A8D9-5EA5-37D7-382F-F2BA19F39E30}"/>
                </a:ext>
              </a:extLst>
            </p:cNvPr>
            <p:cNvSpPr/>
            <p:nvPr/>
          </p:nvSpPr>
          <p:spPr>
            <a:xfrm>
              <a:off x="7287719" y="925475"/>
              <a:ext cx="1330396" cy="1307855"/>
            </a:xfrm>
            <a:prstGeom prst="ellipse">
              <a:avLst/>
            </a:prstGeom>
            <a:noFill/>
            <a:ln w="28575">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cxnSp>
          <p:nvCxnSpPr>
            <p:cNvPr id="1155" name="Straight Connector 1154">
              <a:extLst>
                <a:ext uri="{FF2B5EF4-FFF2-40B4-BE49-F238E27FC236}">
                  <a16:creationId xmlns:a16="http://schemas.microsoft.com/office/drawing/2014/main" id="{62D249D8-CB09-4ADA-FD85-42406D7F21E6}"/>
                </a:ext>
              </a:extLst>
            </p:cNvPr>
            <p:cNvCxnSpPr>
              <a:cxnSpLocks/>
              <a:stCxn id="1167" idx="5"/>
              <a:endCxn id="1150" idx="5"/>
            </p:cNvCxnSpPr>
            <p:nvPr/>
          </p:nvCxnSpPr>
          <p:spPr>
            <a:xfrm flipH="1">
              <a:off x="5923557" y="2041799"/>
              <a:ext cx="2499726" cy="2212779"/>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50" name="Oval 1149">
              <a:extLst>
                <a:ext uri="{FF2B5EF4-FFF2-40B4-BE49-F238E27FC236}">
                  <a16:creationId xmlns:a16="http://schemas.microsoft.com/office/drawing/2014/main" id="{FF44B635-660B-9F49-CA8C-839F5FFDFAE4}"/>
                </a:ext>
              </a:extLst>
            </p:cNvPr>
            <p:cNvSpPr/>
            <p:nvPr/>
          </p:nvSpPr>
          <p:spPr>
            <a:xfrm>
              <a:off x="5802179" y="4133201"/>
              <a:ext cx="142203" cy="142203"/>
            </a:xfrm>
            <a:prstGeom prst="ellipse">
              <a:avLst/>
            </a:prstGeom>
            <a:noFill/>
            <a:ln w="28575">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grpSp>
      <p:sp>
        <p:nvSpPr>
          <p:cNvPr id="4" name="Round Diagonal Corner Rectangle 898">
            <a:extLst>
              <a:ext uri="{FF2B5EF4-FFF2-40B4-BE49-F238E27FC236}">
                <a16:creationId xmlns:a16="http://schemas.microsoft.com/office/drawing/2014/main" id="{95919AAC-7137-3EE7-A1A8-1399F56DAA75}"/>
              </a:ext>
            </a:extLst>
          </p:cNvPr>
          <p:cNvSpPr/>
          <p:nvPr/>
        </p:nvSpPr>
        <p:spPr>
          <a:xfrm>
            <a:off x="4397229" y="3504972"/>
            <a:ext cx="4510095" cy="275854"/>
          </a:xfrm>
          <a:prstGeom prst="round2DiagRect">
            <a:avLst>
              <a:gd name="adj1" fmla="val 3744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graphicFrame>
        <p:nvGraphicFramePr>
          <p:cNvPr id="5" name="Table 4">
            <a:extLst>
              <a:ext uri="{FF2B5EF4-FFF2-40B4-BE49-F238E27FC236}">
                <a16:creationId xmlns:a16="http://schemas.microsoft.com/office/drawing/2014/main" id="{4A2D2F52-8059-BF49-DD01-B0949E1891FB}"/>
              </a:ext>
            </a:extLst>
          </p:cNvPr>
          <p:cNvGraphicFramePr>
            <a:graphicFrameLocks noGrp="1"/>
          </p:cNvGraphicFramePr>
          <p:nvPr>
            <p:extLst>
              <p:ext uri="{D42A27DB-BD31-4B8C-83A1-F6EECF244321}">
                <p14:modId xmlns:p14="http://schemas.microsoft.com/office/powerpoint/2010/main" val="3141019490"/>
              </p:ext>
            </p:extLst>
          </p:nvPr>
        </p:nvGraphicFramePr>
        <p:xfrm>
          <a:off x="4406135" y="3504972"/>
          <a:ext cx="4462272" cy="9144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91502615"/>
                    </a:ext>
                  </a:extLst>
                </a:gridCol>
                <a:gridCol w="2359152">
                  <a:extLst>
                    <a:ext uri="{9D8B030D-6E8A-4147-A177-3AD203B41FA5}">
                      <a16:colId xmlns:a16="http://schemas.microsoft.com/office/drawing/2014/main" val="750560107"/>
                    </a:ext>
                  </a:extLst>
                </a:gridCol>
              </a:tblGrid>
              <a:tr h="274320">
                <a:tc gridSpan="2">
                  <a:txBody>
                    <a:bodyPr/>
                    <a:lstStyle/>
                    <a:p>
                      <a:r>
                        <a:rPr lang="en-US" sz="1000" dirty="0"/>
                        <a:t>Primary Care Physician groups</a:t>
                      </a:r>
                      <a:r>
                        <a:rPr lang="en-US" sz="1000" baseline="30000" dirty="0"/>
                        <a:t>*</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000" dirty="0"/>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3875814"/>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Bond Clinic, Inc.</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Primary Care</a:t>
                      </a:r>
                    </a:p>
                  </a:txBody>
                  <a:tcPr marL="45720" marR="0" anchor="ctr">
                    <a:lnL w="12700" cmpd="sng">
                      <a:noFill/>
                    </a:lnL>
                    <a:lnR w="12700" cmpd="sng">
                      <a:noFill/>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5491124"/>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Medical Group</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AdventHealth Primary Care+</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67830"/>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endParaRPr lang="en-US" sz="800" b="1"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528962"/>
                  </a:ext>
                </a:extLst>
              </a:tr>
            </a:tbl>
          </a:graphicData>
        </a:graphic>
      </p:graphicFrame>
      <p:sp>
        <p:nvSpPr>
          <p:cNvPr id="2" name="Dynamic legal" descr="{&quot;templafy&quot;:{&quot;id&quot;:&quot;c129b216-d40d-42de-9d0d-0106e0098ba3&quot;}}">
            <a:extLst>
              <a:ext uri="{FF2B5EF4-FFF2-40B4-BE49-F238E27FC236}">
                <a16:creationId xmlns:a16="http://schemas.microsoft.com/office/drawing/2014/main" id="{3E267776-DFCC-C7DA-9199-A214F28F23D3}"/>
              </a:ext>
            </a:extLst>
          </p:cNvPr>
          <p:cNvSpPr txBox="1"/>
          <p:nvPr/>
        </p:nvSpPr>
        <p:spPr bwMode="black">
          <a:xfrm>
            <a:off x="2820888" y="5008500"/>
            <a:ext cx="6053420" cy="135000"/>
          </a:xfrm>
          <a:prstGeom prst="rect">
            <a:avLst/>
          </a:prstGeom>
          <a:noFill/>
          <a:ln>
            <a:noFill/>
          </a:ln>
        </p:spPr>
        <p:txBody>
          <a:bodyPr wrap="square" lIns="0" tIns="0" rIns="0" bIns="0" anchor="ctr" anchorCtr="0">
            <a:noAutofit/>
          </a:bodyPr>
          <a:lstStyle/>
          <a:p>
            <a:pPr algn="r"/>
            <a:r>
              <a:rPr lang="en-US" sz="750" dirty="0">
                <a:solidFill>
                  <a:srgbClr val="FFFFFF"/>
                </a:solidFill>
                <a:latin typeface="Arial Narrow" panose="020B0606020202030204" pitchFamily="34" charset="0"/>
              </a:rPr>
              <a:t>© 2026 Cigna Healthcare</a:t>
            </a:r>
          </a:p>
        </p:txBody>
      </p:sp>
    </p:spTree>
    <p:extLst>
      <p:ext uri="{BB962C8B-B14F-4D97-AF65-F5344CB8AC3E}">
        <p14:creationId xmlns:p14="http://schemas.microsoft.com/office/powerpoint/2010/main" val="968888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7586A-DAD5-E0E0-0E6E-9E7D7C27094A}"/>
            </a:ext>
          </a:extLst>
        </p:cNvPr>
        <p:cNvGrpSpPr/>
        <p:nvPr/>
      </p:nvGrpSpPr>
      <p:grpSpPr>
        <a:xfrm>
          <a:off x="0" y="0"/>
          <a:ext cx="0" cy="0"/>
          <a:chOff x="0" y="0"/>
          <a:chExt cx="0" cy="0"/>
        </a:xfrm>
      </p:grpSpPr>
      <p:sp>
        <p:nvSpPr>
          <p:cNvPr id="896" name="Round Diagonal Corner Rectangle 895">
            <a:extLst>
              <a:ext uri="{FF2B5EF4-FFF2-40B4-BE49-F238E27FC236}">
                <a16:creationId xmlns:a16="http://schemas.microsoft.com/office/drawing/2014/main" id="{C40D6E7B-F6A5-69CB-BED6-91EC42AA5BFA}"/>
              </a:ext>
            </a:extLst>
          </p:cNvPr>
          <p:cNvSpPr/>
          <p:nvPr/>
        </p:nvSpPr>
        <p:spPr>
          <a:xfrm>
            <a:off x="4363905" y="799798"/>
            <a:ext cx="4510095" cy="275854"/>
          </a:xfrm>
          <a:prstGeom prst="round2DiagRect">
            <a:avLst>
              <a:gd name="adj1" fmla="val 3744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sp>
        <p:nvSpPr>
          <p:cNvPr id="15" name="Round Single Corner Rectangle 14">
            <a:extLst>
              <a:ext uri="{FF2B5EF4-FFF2-40B4-BE49-F238E27FC236}">
                <a16:creationId xmlns:a16="http://schemas.microsoft.com/office/drawing/2014/main" id="{56135662-914A-0C04-D9AB-23C03FCF64B4}"/>
              </a:ext>
            </a:extLst>
          </p:cNvPr>
          <p:cNvSpPr/>
          <p:nvPr/>
        </p:nvSpPr>
        <p:spPr>
          <a:xfrm>
            <a:off x="0" y="0"/>
            <a:ext cx="4150426" cy="5017325"/>
          </a:xfrm>
          <a:prstGeom prst="round1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grpSp>
        <p:nvGrpSpPr>
          <p:cNvPr id="16" name="Group 15">
            <a:extLst>
              <a:ext uri="{FF2B5EF4-FFF2-40B4-BE49-F238E27FC236}">
                <a16:creationId xmlns:a16="http://schemas.microsoft.com/office/drawing/2014/main" id="{4FA4E945-C60A-747B-5B24-21B40317673A}"/>
              </a:ext>
            </a:extLst>
          </p:cNvPr>
          <p:cNvGrpSpPr/>
          <p:nvPr/>
        </p:nvGrpSpPr>
        <p:grpSpPr>
          <a:xfrm>
            <a:off x="474658" y="1270131"/>
            <a:ext cx="3254425" cy="3333461"/>
            <a:chOff x="6618430" y="-540326"/>
            <a:chExt cx="4615204" cy="4727288"/>
          </a:xfrm>
          <a:solidFill>
            <a:schemeClr val="tx2"/>
          </a:solidFill>
        </p:grpSpPr>
        <p:sp>
          <p:nvSpPr>
            <p:cNvPr id="17" name="Freeform 16">
              <a:extLst>
                <a:ext uri="{FF2B5EF4-FFF2-40B4-BE49-F238E27FC236}">
                  <a16:creationId xmlns:a16="http://schemas.microsoft.com/office/drawing/2014/main" id="{153DE7DF-68B8-6F60-8760-7D0868640FFF}"/>
                </a:ext>
              </a:extLst>
            </p:cNvPr>
            <p:cNvSpPr/>
            <p:nvPr/>
          </p:nvSpPr>
          <p:spPr>
            <a:xfrm>
              <a:off x="6618430" y="-538668"/>
              <a:ext cx="298590" cy="531812"/>
            </a:xfrm>
            <a:custGeom>
              <a:avLst/>
              <a:gdLst>
                <a:gd name="csX0" fmla="*/ 236330 w 298590"/>
                <a:gd name="csY0" fmla="*/ 287834 h 531812"/>
                <a:gd name="csX1" fmla="*/ 229284 w 298590"/>
                <a:gd name="csY1" fmla="*/ 274618 h 531812"/>
                <a:gd name="csX2" fmla="*/ 227857 w 298590"/>
                <a:gd name="csY2" fmla="*/ 256490 h 531812"/>
                <a:gd name="csX3" fmla="*/ 227857 w 298590"/>
                <a:gd name="csY3" fmla="*/ 237024 h 531812"/>
                <a:gd name="csX4" fmla="*/ 222773 w 298590"/>
                <a:gd name="csY4" fmla="*/ 221843 h 531812"/>
                <a:gd name="csX5" fmla="*/ 216262 w 298590"/>
                <a:gd name="csY5" fmla="*/ 203716 h 531812"/>
                <a:gd name="csX6" fmla="*/ 201812 w 298590"/>
                <a:gd name="csY6" fmla="*/ 196661 h 531812"/>
                <a:gd name="csX7" fmla="*/ 200564 w 298590"/>
                <a:gd name="csY7" fmla="*/ 179159 h 531812"/>
                <a:gd name="csX8" fmla="*/ 198155 w 298590"/>
                <a:gd name="csY8" fmla="*/ 161925 h 531812"/>
                <a:gd name="csX9" fmla="*/ 203239 w 298590"/>
                <a:gd name="csY9" fmla="*/ 145852 h 531812"/>
                <a:gd name="csX10" fmla="*/ 204756 w 298590"/>
                <a:gd name="csY10" fmla="*/ 127099 h 531812"/>
                <a:gd name="csX11" fmla="*/ 199672 w 298590"/>
                <a:gd name="csY11" fmla="*/ 107543 h 531812"/>
                <a:gd name="csX12" fmla="*/ 206094 w 298590"/>
                <a:gd name="csY12" fmla="*/ 101828 h 531812"/>
                <a:gd name="csX13" fmla="*/ 206183 w 298590"/>
                <a:gd name="csY13" fmla="*/ 93166 h 531812"/>
                <a:gd name="csX14" fmla="*/ 215548 w 298590"/>
                <a:gd name="csY14" fmla="*/ 77272 h 531812"/>
                <a:gd name="csX15" fmla="*/ 213943 w 298590"/>
                <a:gd name="csY15" fmla="*/ 58430 h 531812"/>
                <a:gd name="csX16" fmla="*/ 241592 w 298590"/>
                <a:gd name="csY16" fmla="*/ 36016 h 531812"/>
                <a:gd name="csX17" fmla="*/ 250958 w 298590"/>
                <a:gd name="csY17" fmla="*/ 25837 h 531812"/>
                <a:gd name="csX18" fmla="*/ 267013 w 298590"/>
                <a:gd name="csY18" fmla="*/ 21550 h 531812"/>
                <a:gd name="csX19" fmla="*/ 289935 w 298590"/>
                <a:gd name="csY19" fmla="*/ 1280 h 531812"/>
                <a:gd name="csX20" fmla="*/ 251939 w 298590"/>
                <a:gd name="csY20" fmla="*/ 1012 h 531812"/>
                <a:gd name="csX21" fmla="*/ 240344 w 298590"/>
                <a:gd name="csY21" fmla="*/ 1012 h 531812"/>
                <a:gd name="csX22" fmla="*/ 210196 w 298590"/>
                <a:gd name="csY22" fmla="*/ 833 h 531812"/>
                <a:gd name="csX23" fmla="*/ 168543 w 298590"/>
                <a:gd name="csY23" fmla="*/ 655 h 531812"/>
                <a:gd name="csX24" fmla="*/ 122520 w 298590"/>
                <a:gd name="csY24" fmla="*/ 476 h 531812"/>
                <a:gd name="csX25" fmla="*/ 79172 w 298590"/>
                <a:gd name="csY25" fmla="*/ 298 h 531812"/>
                <a:gd name="csX26" fmla="*/ 45635 w 298590"/>
                <a:gd name="csY26" fmla="*/ 119 h 531812"/>
                <a:gd name="csX27" fmla="*/ 28956 w 298590"/>
                <a:gd name="csY27" fmla="*/ 119 h 531812"/>
                <a:gd name="csX28" fmla="*/ 27351 w 298590"/>
                <a:gd name="csY28" fmla="*/ 8870 h 531812"/>
                <a:gd name="csX29" fmla="*/ 30205 w 298590"/>
                <a:gd name="csY29" fmla="*/ 27444 h 531812"/>
                <a:gd name="csX30" fmla="*/ 23604 w 298590"/>
                <a:gd name="csY30" fmla="*/ 44321 h 531812"/>
                <a:gd name="csX31" fmla="*/ 16023 w 298590"/>
                <a:gd name="csY31" fmla="*/ 63252 h 531812"/>
                <a:gd name="csX32" fmla="*/ 8174 w 298590"/>
                <a:gd name="csY32" fmla="*/ 82451 h 531812"/>
                <a:gd name="csX33" fmla="*/ 236 w 298590"/>
                <a:gd name="csY33" fmla="*/ 99774 h 531812"/>
                <a:gd name="csX34" fmla="*/ 6925 w 298590"/>
                <a:gd name="csY34" fmla="*/ 105311 h 531812"/>
                <a:gd name="csX35" fmla="*/ 11296 w 298590"/>
                <a:gd name="csY35" fmla="*/ 114955 h 531812"/>
                <a:gd name="csX36" fmla="*/ 19234 w 298590"/>
                <a:gd name="csY36" fmla="*/ 122366 h 531812"/>
                <a:gd name="csX37" fmla="*/ 22534 w 298590"/>
                <a:gd name="csY37" fmla="*/ 131118 h 531812"/>
                <a:gd name="csX38" fmla="*/ 31899 w 298590"/>
                <a:gd name="csY38" fmla="*/ 136475 h 531812"/>
                <a:gd name="csX39" fmla="*/ 39748 w 298590"/>
                <a:gd name="csY39" fmla="*/ 144244 h 531812"/>
                <a:gd name="csX40" fmla="*/ 52414 w 298590"/>
                <a:gd name="csY40" fmla="*/ 157907 h 531812"/>
                <a:gd name="csX41" fmla="*/ 57230 w 298590"/>
                <a:gd name="csY41" fmla="*/ 165050 h 531812"/>
                <a:gd name="csX42" fmla="*/ 59282 w 298590"/>
                <a:gd name="csY42" fmla="*/ 172641 h 531812"/>
                <a:gd name="csX43" fmla="*/ 62314 w 298590"/>
                <a:gd name="csY43" fmla="*/ 179606 h 531812"/>
                <a:gd name="csX44" fmla="*/ 64098 w 298590"/>
                <a:gd name="csY44" fmla="*/ 186571 h 531812"/>
                <a:gd name="csX45" fmla="*/ 70342 w 298590"/>
                <a:gd name="csY45" fmla="*/ 194340 h 531812"/>
                <a:gd name="csX46" fmla="*/ 76585 w 298590"/>
                <a:gd name="csY46" fmla="*/ 197644 h 531812"/>
                <a:gd name="csX47" fmla="*/ 83631 w 298590"/>
                <a:gd name="csY47" fmla="*/ 203716 h 531812"/>
                <a:gd name="csX48" fmla="*/ 92640 w 298590"/>
                <a:gd name="csY48" fmla="*/ 204520 h 531812"/>
                <a:gd name="csX49" fmla="*/ 96654 w 298590"/>
                <a:gd name="csY49" fmla="*/ 212378 h 531812"/>
                <a:gd name="csX50" fmla="*/ 103521 w 298590"/>
                <a:gd name="csY50" fmla="*/ 217825 h 531812"/>
                <a:gd name="csX51" fmla="*/ 112887 w 298590"/>
                <a:gd name="csY51" fmla="*/ 220147 h 531812"/>
                <a:gd name="csX52" fmla="*/ 120647 w 298590"/>
                <a:gd name="csY52" fmla="*/ 225862 h 531812"/>
                <a:gd name="csX53" fmla="*/ 129387 w 298590"/>
                <a:gd name="csY53" fmla="*/ 230326 h 531812"/>
                <a:gd name="csX54" fmla="*/ 137415 w 298590"/>
                <a:gd name="csY54" fmla="*/ 236666 h 531812"/>
                <a:gd name="csX55" fmla="*/ 142766 w 298590"/>
                <a:gd name="csY55" fmla="*/ 243632 h 531812"/>
                <a:gd name="csX56" fmla="*/ 143480 w 298590"/>
                <a:gd name="csY56" fmla="*/ 247739 h 531812"/>
                <a:gd name="csX57" fmla="*/ 147137 w 298590"/>
                <a:gd name="csY57" fmla="*/ 251222 h 531812"/>
                <a:gd name="csX58" fmla="*/ 147494 w 298590"/>
                <a:gd name="csY58" fmla="*/ 260955 h 531812"/>
                <a:gd name="csX59" fmla="*/ 149278 w 298590"/>
                <a:gd name="csY59" fmla="*/ 270778 h 531812"/>
                <a:gd name="csX60" fmla="*/ 141429 w 298590"/>
                <a:gd name="csY60" fmla="*/ 289977 h 531812"/>
                <a:gd name="csX61" fmla="*/ 139199 w 298590"/>
                <a:gd name="csY61" fmla="*/ 300782 h 531812"/>
                <a:gd name="csX62" fmla="*/ 136345 w 298590"/>
                <a:gd name="csY62" fmla="*/ 310247 h 531812"/>
                <a:gd name="csX63" fmla="*/ 126712 w 298590"/>
                <a:gd name="csY63" fmla="*/ 327571 h 531812"/>
                <a:gd name="csX64" fmla="*/ 119755 w 298590"/>
                <a:gd name="csY64" fmla="*/ 341322 h 531812"/>
                <a:gd name="csX65" fmla="*/ 119755 w 298590"/>
                <a:gd name="csY65" fmla="*/ 348913 h 531812"/>
                <a:gd name="csX66" fmla="*/ 119041 w 298590"/>
                <a:gd name="csY66" fmla="*/ 356146 h 531812"/>
                <a:gd name="csX67" fmla="*/ 124125 w 298590"/>
                <a:gd name="csY67" fmla="*/ 371862 h 531812"/>
                <a:gd name="csX68" fmla="*/ 132509 w 298590"/>
                <a:gd name="csY68" fmla="*/ 387935 h 531812"/>
                <a:gd name="csX69" fmla="*/ 149724 w 298590"/>
                <a:gd name="csY69" fmla="*/ 398472 h 531812"/>
                <a:gd name="csX70" fmla="*/ 167116 w 298590"/>
                <a:gd name="csY70" fmla="*/ 397758 h 531812"/>
                <a:gd name="csX71" fmla="*/ 178265 w 298590"/>
                <a:gd name="csY71" fmla="*/ 415885 h 531812"/>
                <a:gd name="csX72" fmla="*/ 164797 w 298590"/>
                <a:gd name="csY72" fmla="*/ 427405 h 531812"/>
                <a:gd name="csX73" fmla="*/ 153648 w 298590"/>
                <a:gd name="csY73" fmla="*/ 429012 h 531812"/>
                <a:gd name="csX74" fmla="*/ 147940 w 298590"/>
                <a:gd name="csY74" fmla="*/ 435799 h 531812"/>
                <a:gd name="csX75" fmla="*/ 137415 w 298590"/>
                <a:gd name="csY75" fmla="*/ 437674 h 531812"/>
                <a:gd name="csX76" fmla="*/ 130190 w 298590"/>
                <a:gd name="csY76" fmla="*/ 439013 h 531812"/>
                <a:gd name="csX77" fmla="*/ 127604 w 298590"/>
                <a:gd name="csY77" fmla="*/ 459551 h 531812"/>
                <a:gd name="csX78" fmla="*/ 122609 w 298590"/>
                <a:gd name="csY78" fmla="*/ 464374 h 531812"/>
                <a:gd name="csX79" fmla="*/ 124393 w 298590"/>
                <a:gd name="csY79" fmla="*/ 470892 h 531812"/>
                <a:gd name="csX80" fmla="*/ 134561 w 298590"/>
                <a:gd name="csY80" fmla="*/ 464016 h 531812"/>
                <a:gd name="csX81" fmla="*/ 134739 w 298590"/>
                <a:gd name="csY81" fmla="*/ 469285 h 531812"/>
                <a:gd name="csX82" fmla="*/ 136077 w 298590"/>
                <a:gd name="csY82" fmla="*/ 474911 h 531812"/>
                <a:gd name="csX83" fmla="*/ 125463 w 298590"/>
                <a:gd name="csY83" fmla="*/ 486876 h 531812"/>
                <a:gd name="csX84" fmla="*/ 118684 w 298590"/>
                <a:gd name="csY84" fmla="*/ 495449 h 531812"/>
                <a:gd name="csX85" fmla="*/ 104413 w 298590"/>
                <a:gd name="csY85" fmla="*/ 498664 h 531812"/>
                <a:gd name="csX86" fmla="*/ 89429 w 298590"/>
                <a:gd name="csY86" fmla="*/ 495181 h 531812"/>
                <a:gd name="csX87" fmla="*/ 86842 w 298590"/>
                <a:gd name="csY87" fmla="*/ 501342 h 531812"/>
                <a:gd name="csX88" fmla="*/ 95851 w 298590"/>
                <a:gd name="csY88" fmla="*/ 502325 h 531812"/>
                <a:gd name="csX89" fmla="*/ 106376 w 298590"/>
                <a:gd name="csY89" fmla="*/ 503486 h 531812"/>
                <a:gd name="csX90" fmla="*/ 112530 w 298590"/>
                <a:gd name="csY90" fmla="*/ 508218 h 531812"/>
                <a:gd name="csX91" fmla="*/ 104681 w 298590"/>
                <a:gd name="csY91" fmla="*/ 510004 h 531812"/>
                <a:gd name="csX92" fmla="*/ 85415 w 298590"/>
                <a:gd name="csY92" fmla="*/ 515451 h 531812"/>
                <a:gd name="csX93" fmla="*/ 77477 w 298590"/>
                <a:gd name="csY93" fmla="*/ 517327 h 531812"/>
                <a:gd name="csX94" fmla="*/ 69182 w 298590"/>
                <a:gd name="csY94" fmla="*/ 521166 h 531812"/>
                <a:gd name="csX95" fmla="*/ 70520 w 298590"/>
                <a:gd name="csY95" fmla="*/ 531703 h 531812"/>
                <a:gd name="csX96" fmla="*/ 91837 w 298590"/>
                <a:gd name="csY96" fmla="*/ 523845 h 531812"/>
                <a:gd name="csX97" fmla="*/ 116098 w 298590"/>
                <a:gd name="csY97" fmla="*/ 518309 h 531812"/>
                <a:gd name="csX98" fmla="*/ 128763 w 298590"/>
                <a:gd name="csY98" fmla="*/ 517327 h 531812"/>
                <a:gd name="csX99" fmla="*/ 140001 w 298590"/>
                <a:gd name="csY99" fmla="*/ 514380 h 531812"/>
                <a:gd name="csX100" fmla="*/ 167116 w 298590"/>
                <a:gd name="csY100" fmla="*/ 507415 h 531812"/>
                <a:gd name="csX101" fmla="*/ 177552 w 298590"/>
                <a:gd name="csY101" fmla="*/ 503843 h 531812"/>
                <a:gd name="csX102" fmla="*/ 187274 w 298590"/>
                <a:gd name="csY102" fmla="*/ 501700 h 531812"/>
                <a:gd name="csX103" fmla="*/ 196639 w 298590"/>
                <a:gd name="csY103" fmla="*/ 497681 h 531812"/>
                <a:gd name="csX104" fmla="*/ 194855 w 298590"/>
                <a:gd name="csY104" fmla="*/ 492681 h 531812"/>
                <a:gd name="csX105" fmla="*/ 183617 w 298590"/>
                <a:gd name="csY105" fmla="*/ 495538 h 531812"/>
                <a:gd name="csX106" fmla="*/ 170238 w 298590"/>
                <a:gd name="csY106" fmla="*/ 498396 h 531812"/>
                <a:gd name="csX107" fmla="*/ 142499 w 298590"/>
                <a:gd name="csY107" fmla="*/ 507772 h 531812"/>
                <a:gd name="csX108" fmla="*/ 147761 w 298590"/>
                <a:gd name="csY108" fmla="*/ 499557 h 531812"/>
                <a:gd name="csX109" fmla="*/ 155075 w 298590"/>
                <a:gd name="csY109" fmla="*/ 494109 h 531812"/>
                <a:gd name="csX110" fmla="*/ 173806 w 298590"/>
                <a:gd name="csY110" fmla="*/ 490538 h 531812"/>
                <a:gd name="csX111" fmla="*/ 184955 w 298590"/>
                <a:gd name="csY111" fmla="*/ 488037 h 531812"/>
                <a:gd name="csX112" fmla="*/ 193785 w 298590"/>
                <a:gd name="csY112" fmla="*/ 487055 h 531812"/>
                <a:gd name="csX113" fmla="*/ 200385 w 298590"/>
                <a:gd name="csY113" fmla="*/ 480179 h 531812"/>
                <a:gd name="csX114" fmla="*/ 210018 w 298590"/>
                <a:gd name="csY114" fmla="*/ 479375 h 531812"/>
                <a:gd name="csX115" fmla="*/ 227232 w 298590"/>
                <a:gd name="csY115" fmla="*/ 476429 h 531812"/>
                <a:gd name="csX116" fmla="*/ 228749 w 298590"/>
                <a:gd name="csY116" fmla="*/ 468213 h 531812"/>
                <a:gd name="csX117" fmla="*/ 224378 w 298590"/>
                <a:gd name="csY117" fmla="*/ 462409 h 531812"/>
                <a:gd name="csX118" fmla="*/ 214299 w 298590"/>
                <a:gd name="csY118" fmla="*/ 461784 h 531812"/>
                <a:gd name="csX119" fmla="*/ 205737 w 298590"/>
                <a:gd name="csY119" fmla="*/ 459105 h 531812"/>
                <a:gd name="csX120" fmla="*/ 216351 w 298590"/>
                <a:gd name="csY120" fmla="*/ 455622 h 531812"/>
                <a:gd name="csX121" fmla="*/ 235706 w 298590"/>
                <a:gd name="csY121" fmla="*/ 445889 h 531812"/>
                <a:gd name="csX122" fmla="*/ 243287 w 298590"/>
                <a:gd name="csY122" fmla="*/ 439817 h 531812"/>
                <a:gd name="csX123" fmla="*/ 251136 w 298590"/>
                <a:gd name="csY123" fmla="*/ 432495 h 531812"/>
                <a:gd name="csX124" fmla="*/ 256934 w 298590"/>
                <a:gd name="csY124" fmla="*/ 437138 h 531812"/>
                <a:gd name="csX125" fmla="*/ 264069 w 298590"/>
                <a:gd name="csY125" fmla="*/ 432048 h 531812"/>
                <a:gd name="csX126" fmla="*/ 269599 w 298590"/>
                <a:gd name="csY126" fmla="*/ 423833 h 531812"/>
                <a:gd name="csX127" fmla="*/ 277537 w 298590"/>
                <a:gd name="csY127" fmla="*/ 423476 h 531812"/>
                <a:gd name="csX128" fmla="*/ 284762 w 298590"/>
                <a:gd name="csY128" fmla="*/ 413028 h 531812"/>
                <a:gd name="csX129" fmla="*/ 293057 w 298590"/>
                <a:gd name="csY129" fmla="*/ 390971 h 531812"/>
                <a:gd name="csX130" fmla="*/ 298141 w 298590"/>
                <a:gd name="csY130" fmla="*/ 381149 h 531812"/>
                <a:gd name="csX131" fmla="*/ 298141 w 298590"/>
                <a:gd name="csY131" fmla="*/ 371773 h 531812"/>
                <a:gd name="csX132" fmla="*/ 294573 w 298590"/>
                <a:gd name="csY132" fmla="*/ 369272 h 531812"/>
                <a:gd name="csX133" fmla="*/ 293503 w 298590"/>
                <a:gd name="csY133" fmla="*/ 362843 h 531812"/>
                <a:gd name="csX134" fmla="*/ 289846 w 298590"/>
                <a:gd name="csY134" fmla="*/ 350609 h 531812"/>
                <a:gd name="csX135" fmla="*/ 284494 w 298590"/>
                <a:gd name="csY135" fmla="*/ 337751 h 531812"/>
                <a:gd name="csX136" fmla="*/ 278340 w 298590"/>
                <a:gd name="csY136" fmla="*/ 331946 h 531812"/>
                <a:gd name="csX137" fmla="*/ 278786 w 298590"/>
                <a:gd name="csY137" fmla="*/ 329714 h 531812"/>
                <a:gd name="csX138" fmla="*/ 258182 w 298590"/>
                <a:gd name="csY138" fmla="*/ 321320 h 531812"/>
                <a:gd name="csX139" fmla="*/ 236330 w 298590"/>
                <a:gd name="csY139" fmla="*/ 288369 h 5318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Lst>
              <a:rect l="l" t="t" r="r" b="b"/>
              <a:pathLst>
                <a:path w="298590" h="531812">
                  <a:moveTo>
                    <a:pt x="236330" y="287834"/>
                  </a:moveTo>
                  <a:cubicBezTo>
                    <a:pt x="233565" y="283101"/>
                    <a:pt x="230533" y="280065"/>
                    <a:pt x="229284" y="274618"/>
                  </a:cubicBezTo>
                  <a:cubicBezTo>
                    <a:pt x="227946" y="268992"/>
                    <a:pt x="228035" y="262205"/>
                    <a:pt x="227857" y="256490"/>
                  </a:cubicBezTo>
                  <a:cubicBezTo>
                    <a:pt x="227589" y="249972"/>
                    <a:pt x="228124" y="243542"/>
                    <a:pt x="227857" y="237024"/>
                  </a:cubicBezTo>
                  <a:cubicBezTo>
                    <a:pt x="227589" y="230148"/>
                    <a:pt x="224467" y="227737"/>
                    <a:pt x="222773" y="221843"/>
                  </a:cubicBezTo>
                  <a:cubicBezTo>
                    <a:pt x="220632" y="214164"/>
                    <a:pt x="225359" y="208270"/>
                    <a:pt x="216262" y="203716"/>
                  </a:cubicBezTo>
                  <a:cubicBezTo>
                    <a:pt x="210286" y="200680"/>
                    <a:pt x="205826" y="203269"/>
                    <a:pt x="201812" y="196661"/>
                  </a:cubicBezTo>
                  <a:cubicBezTo>
                    <a:pt x="198601" y="191393"/>
                    <a:pt x="199582" y="185410"/>
                    <a:pt x="200564" y="179159"/>
                  </a:cubicBezTo>
                  <a:cubicBezTo>
                    <a:pt x="201723" y="171123"/>
                    <a:pt x="199404" y="168801"/>
                    <a:pt x="198155" y="161925"/>
                  </a:cubicBezTo>
                  <a:cubicBezTo>
                    <a:pt x="196907" y="155138"/>
                    <a:pt x="200653" y="151299"/>
                    <a:pt x="203239" y="145852"/>
                  </a:cubicBezTo>
                  <a:cubicBezTo>
                    <a:pt x="206450" y="139154"/>
                    <a:pt x="205915" y="134422"/>
                    <a:pt x="204756" y="127099"/>
                  </a:cubicBezTo>
                  <a:cubicBezTo>
                    <a:pt x="203864" y="121652"/>
                    <a:pt x="197799" y="112901"/>
                    <a:pt x="199672" y="107543"/>
                  </a:cubicBezTo>
                  <a:cubicBezTo>
                    <a:pt x="200831" y="104239"/>
                    <a:pt x="204577" y="104596"/>
                    <a:pt x="206094" y="101828"/>
                  </a:cubicBezTo>
                  <a:cubicBezTo>
                    <a:pt x="207253" y="99596"/>
                    <a:pt x="205648" y="95667"/>
                    <a:pt x="206183" y="93166"/>
                  </a:cubicBezTo>
                  <a:cubicBezTo>
                    <a:pt x="207699" y="86112"/>
                    <a:pt x="214835" y="84415"/>
                    <a:pt x="215548" y="77272"/>
                  </a:cubicBezTo>
                  <a:cubicBezTo>
                    <a:pt x="216262" y="70842"/>
                    <a:pt x="211445" y="64859"/>
                    <a:pt x="213943" y="58430"/>
                  </a:cubicBezTo>
                  <a:cubicBezTo>
                    <a:pt x="218491" y="46464"/>
                    <a:pt x="238382" y="51197"/>
                    <a:pt x="241592" y="36016"/>
                  </a:cubicBezTo>
                  <a:cubicBezTo>
                    <a:pt x="243198" y="28426"/>
                    <a:pt x="241325" y="25211"/>
                    <a:pt x="250958" y="25837"/>
                  </a:cubicBezTo>
                  <a:cubicBezTo>
                    <a:pt x="259253" y="26372"/>
                    <a:pt x="259877" y="26462"/>
                    <a:pt x="267013" y="21550"/>
                  </a:cubicBezTo>
                  <a:cubicBezTo>
                    <a:pt x="274862" y="16192"/>
                    <a:pt x="286724" y="11638"/>
                    <a:pt x="289935" y="1280"/>
                  </a:cubicBezTo>
                  <a:lnTo>
                    <a:pt x="251939" y="1012"/>
                  </a:lnTo>
                  <a:cubicBezTo>
                    <a:pt x="248104" y="1012"/>
                    <a:pt x="244179" y="1012"/>
                    <a:pt x="240344" y="1012"/>
                  </a:cubicBezTo>
                  <a:cubicBezTo>
                    <a:pt x="230265" y="1012"/>
                    <a:pt x="220186" y="923"/>
                    <a:pt x="210196" y="833"/>
                  </a:cubicBezTo>
                  <a:cubicBezTo>
                    <a:pt x="196282" y="833"/>
                    <a:pt x="182457" y="655"/>
                    <a:pt x="168543" y="655"/>
                  </a:cubicBezTo>
                  <a:cubicBezTo>
                    <a:pt x="153202" y="655"/>
                    <a:pt x="137861" y="476"/>
                    <a:pt x="122520" y="476"/>
                  </a:cubicBezTo>
                  <a:cubicBezTo>
                    <a:pt x="108070" y="476"/>
                    <a:pt x="93621" y="298"/>
                    <a:pt x="79172" y="298"/>
                  </a:cubicBezTo>
                  <a:cubicBezTo>
                    <a:pt x="68023" y="298"/>
                    <a:pt x="56784" y="208"/>
                    <a:pt x="45635" y="119"/>
                  </a:cubicBezTo>
                  <a:cubicBezTo>
                    <a:pt x="40105" y="119"/>
                    <a:pt x="34486" y="-149"/>
                    <a:pt x="28956" y="119"/>
                  </a:cubicBezTo>
                  <a:cubicBezTo>
                    <a:pt x="23248" y="298"/>
                    <a:pt x="26102" y="5745"/>
                    <a:pt x="27351" y="8870"/>
                  </a:cubicBezTo>
                  <a:cubicBezTo>
                    <a:pt x="29670" y="14585"/>
                    <a:pt x="29937" y="21372"/>
                    <a:pt x="30205" y="27444"/>
                  </a:cubicBezTo>
                  <a:cubicBezTo>
                    <a:pt x="30472" y="35123"/>
                    <a:pt x="27261" y="37892"/>
                    <a:pt x="23604" y="44321"/>
                  </a:cubicBezTo>
                  <a:cubicBezTo>
                    <a:pt x="20304" y="50215"/>
                    <a:pt x="18431" y="56823"/>
                    <a:pt x="16023" y="63252"/>
                  </a:cubicBezTo>
                  <a:cubicBezTo>
                    <a:pt x="13526" y="69681"/>
                    <a:pt x="10582" y="75932"/>
                    <a:pt x="8174" y="82451"/>
                  </a:cubicBezTo>
                  <a:cubicBezTo>
                    <a:pt x="6479" y="87005"/>
                    <a:pt x="-1459" y="94684"/>
                    <a:pt x="236" y="99774"/>
                  </a:cubicBezTo>
                  <a:cubicBezTo>
                    <a:pt x="1217" y="102632"/>
                    <a:pt x="5409" y="102900"/>
                    <a:pt x="6925" y="105311"/>
                  </a:cubicBezTo>
                  <a:cubicBezTo>
                    <a:pt x="8798" y="108168"/>
                    <a:pt x="9244" y="112008"/>
                    <a:pt x="11296" y="114955"/>
                  </a:cubicBezTo>
                  <a:cubicBezTo>
                    <a:pt x="13526" y="118170"/>
                    <a:pt x="16826" y="119509"/>
                    <a:pt x="19234" y="122366"/>
                  </a:cubicBezTo>
                  <a:cubicBezTo>
                    <a:pt x="21910" y="125403"/>
                    <a:pt x="21018" y="128171"/>
                    <a:pt x="22534" y="131118"/>
                  </a:cubicBezTo>
                  <a:cubicBezTo>
                    <a:pt x="24229" y="134422"/>
                    <a:pt x="28956" y="134779"/>
                    <a:pt x="31899" y="136475"/>
                  </a:cubicBezTo>
                  <a:cubicBezTo>
                    <a:pt x="35200" y="138529"/>
                    <a:pt x="37519" y="141297"/>
                    <a:pt x="39748" y="144244"/>
                  </a:cubicBezTo>
                  <a:cubicBezTo>
                    <a:pt x="43494" y="149156"/>
                    <a:pt x="49114" y="152638"/>
                    <a:pt x="52414" y="157907"/>
                  </a:cubicBezTo>
                  <a:cubicBezTo>
                    <a:pt x="53841" y="160228"/>
                    <a:pt x="55803" y="162729"/>
                    <a:pt x="57230" y="165050"/>
                  </a:cubicBezTo>
                  <a:cubicBezTo>
                    <a:pt x="58479" y="167194"/>
                    <a:pt x="58033" y="170230"/>
                    <a:pt x="59282" y="172641"/>
                  </a:cubicBezTo>
                  <a:cubicBezTo>
                    <a:pt x="60709" y="175498"/>
                    <a:pt x="62403" y="176123"/>
                    <a:pt x="62314" y="179606"/>
                  </a:cubicBezTo>
                  <a:cubicBezTo>
                    <a:pt x="62136" y="183356"/>
                    <a:pt x="61333" y="183356"/>
                    <a:pt x="64098" y="186571"/>
                  </a:cubicBezTo>
                  <a:cubicBezTo>
                    <a:pt x="66239" y="189071"/>
                    <a:pt x="67131" y="192822"/>
                    <a:pt x="70342" y="194340"/>
                  </a:cubicBezTo>
                  <a:cubicBezTo>
                    <a:pt x="72661" y="195501"/>
                    <a:pt x="74712" y="195858"/>
                    <a:pt x="76585" y="197644"/>
                  </a:cubicBezTo>
                  <a:cubicBezTo>
                    <a:pt x="78993" y="199965"/>
                    <a:pt x="79974" y="202823"/>
                    <a:pt x="83631" y="203716"/>
                  </a:cubicBezTo>
                  <a:cubicBezTo>
                    <a:pt x="86575" y="204430"/>
                    <a:pt x="89875" y="203180"/>
                    <a:pt x="92640" y="204520"/>
                  </a:cubicBezTo>
                  <a:cubicBezTo>
                    <a:pt x="96208" y="206306"/>
                    <a:pt x="94959" y="209342"/>
                    <a:pt x="96654" y="212378"/>
                  </a:cubicBezTo>
                  <a:cubicBezTo>
                    <a:pt x="98170" y="214967"/>
                    <a:pt x="101024" y="216396"/>
                    <a:pt x="103521" y="217825"/>
                  </a:cubicBezTo>
                  <a:cubicBezTo>
                    <a:pt x="107089" y="219789"/>
                    <a:pt x="108962" y="219789"/>
                    <a:pt x="112887" y="220147"/>
                  </a:cubicBezTo>
                  <a:cubicBezTo>
                    <a:pt x="118328" y="220593"/>
                    <a:pt x="117792" y="222200"/>
                    <a:pt x="120647" y="225862"/>
                  </a:cubicBezTo>
                  <a:cubicBezTo>
                    <a:pt x="123055" y="228987"/>
                    <a:pt x="126355" y="228451"/>
                    <a:pt x="129387" y="230326"/>
                  </a:cubicBezTo>
                  <a:cubicBezTo>
                    <a:pt x="132420" y="232112"/>
                    <a:pt x="134026" y="234791"/>
                    <a:pt x="137415" y="236666"/>
                  </a:cubicBezTo>
                  <a:cubicBezTo>
                    <a:pt x="140626" y="238452"/>
                    <a:pt x="142053" y="239970"/>
                    <a:pt x="142766" y="243632"/>
                  </a:cubicBezTo>
                  <a:cubicBezTo>
                    <a:pt x="143123" y="245150"/>
                    <a:pt x="142677" y="246221"/>
                    <a:pt x="143480" y="247739"/>
                  </a:cubicBezTo>
                  <a:cubicBezTo>
                    <a:pt x="144372" y="249257"/>
                    <a:pt x="146334" y="249704"/>
                    <a:pt x="147137" y="251222"/>
                  </a:cubicBezTo>
                  <a:cubicBezTo>
                    <a:pt x="148386" y="253722"/>
                    <a:pt x="147315" y="258187"/>
                    <a:pt x="147494" y="260955"/>
                  </a:cubicBezTo>
                  <a:cubicBezTo>
                    <a:pt x="147672" y="264616"/>
                    <a:pt x="148742" y="267385"/>
                    <a:pt x="149278" y="270778"/>
                  </a:cubicBezTo>
                  <a:cubicBezTo>
                    <a:pt x="150615" y="278547"/>
                    <a:pt x="144818" y="283726"/>
                    <a:pt x="141429" y="289977"/>
                  </a:cubicBezTo>
                  <a:cubicBezTo>
                    <a:pt x="139466" y="293638"/>
                    <a:pt x="139645" y="296763"/>
                    <a:pt x="139199" y="300782"/>
                  </a:cubicBezTo>
                  <a:cubicBezTo>
                    <a:pt x="138842" y="304086"/>
                    <a:pt x="137504" y="307122"/>
                    <a:pt x="136345" y="310247"/>
                  </a:cubicBezTo>
                  <a:cubicBezTo>
                    <a:pt x="133936" y="316587"/>
                    <a:pt x="130369" y="321856"/>
                    <a:pt x="126712" y="327571"/>
                  </a:cubicBezTo>
                  <a:cubicBezTo>
                    <a:pt x="124214" y="331410"/>
                    <a:pt x="120647" y="337036"/>
                    <a:pt x="119755" y="341322"/>
                  </a:cubicBezTo>
                  <a:cubicBezTo>
                    <a:pt x="119219" y="343733"/>
                    <a:pt x="120022" y="346502"/>
                    <a:pt x="119755" y="348913"/>
                  </a:cubicBezTo>
                  <a:cubicBezTo>
                    <a:pt x="119487" y="351324"/>
                    <a:pt x="118684" y="353556"/>
                    <a:pt x="119041" y="356146"/>
                  </a:cubicBezTo>
                  <a:cubicBezTo>
                    <a:pt x="119755" y="361504"/>
                    <a:pt x="122966" y="366504"/>
                    <a:pt x="124125" y="371862"/>
                  </a:cubicBezTo>
                  <a:cubicBezTo>
                    <a:pt x="125552" y="378023"/>
                    <a:pt x="128496" y="383113"/>
                    <a:pt x="132509" y="387935"/>
                  </a:cubicBezTo>
                  <a:cubicBezTo>
                    <a:pt x="136880" y="393204"/>
                    <a:pt x="143480" y="395794"/>
                    <a:pt x="149724" y="398472"/>
                  </a:cubicBezTo>
                  <a:cubicBezTo>
                    <a:pt x="156056" y="401241"/>
                    <a:pt x="160516" y="396419"/>
                    <a:pt x="167116" y="397758"/>
                  </a:cubicBezTo>
                  <a:cubicBezTo>
                    <a:pt x="173360" y="399008"/>
                    <a:pt x="177373" y="410349"/>
                    <a:pt x="178265" y="415885"/>
                  </a:cubicBezTo>
                  <a:cubicBezTo>
                    <a:pt x="179603" y="423743"/>
                    <a:pt x="170951" y="426512"/>
                    <a:pt x="164797" y="427405"/>
                  </a:cubicBezTo>
                  <a:cubicBezTo>
                    <a:pt x="161229" y="427940"/>
                    <a:pt x="157127" y="427672"/>
                    <a:pt x="153648" y="429012"/>
                  </a:cubicBezTo>
                  <a:cubicBezTo>
                    <a:pt x="149724" y="430530"/>
                    <a:pt x="150526" y="433209"/>
                    <a:pt x="147940" y="435799"/>
                  </a:cubicBezTo>
                  <a:cubicBezTo>
                    <a:pt x="145621" y="438120"/>
                    <a:pt x="140447" y="438388"/>
                    <a:pt x="137415" y="437674"/>
                  </a:cubicBezTo>
                  <a:cubicBezTo>
                    <a:pt x="134204" y="436959"/>
                    <a:pt x="131528" y="434191"/>
                    <a:pt x="130190" y="439013"/>
                  </a:cubicBezTo>
                  <a:cubicBezTo>
                    <a:pt x="128406" y="445264"/>
                    <a:pt x="131974" y="454104"/>
                    <a:pt x="127604" y="459551"/>
                  </a:cubicBezTo>
                  <a:cubicBezTo>
                    <a:pt x="125731" y="461873"/>
                    <a:pt x="123501" y="461516"/>
                    <a:pt x="122609" y="464374"/>
                  </a:cubicBezTo>
                  <a:cubicBezTo>
                    <a:pt x="121895" y="466606"/>
                    <a:pt x="123144" y="469196"/>
                    <a:pt x="124393" y="470892"/>
                  </a:cubicBezTo>
                  <a:cubicBezTo>
                    <a:pt x="131974" y="480626"/>
                    <a:pt x="128406" y="461159"/>
                    <a:pt x="134561" y="464016"/>
                  </a:cubicBezTo>
                  <a:cubicBezTo>
                    <a:pt x="136612" y="464999"/>
                    <a:pt x="134828" y="467767"/>
                    <a:pt x="134739" y="469285"/>
                  </a:cubicBezTo>
                  <a:cubicBezTo>
                    <a:pt x="134382" y="472678"/>
                    <a:pt x="135007" y="471874"/>
                    <a:pt x="136077" y="474911"/>
                  </a:cubicBezTo>
                  <a:cubicBezTo>
                    <a:pt x="137772" y="480000"/>
                    <a:pt x="128228" y="483037"/>
                    <a:pt x="125463" y="486876"/>
                  </a:cubicBezTo>
                  <a:cubicBezTo>
                    <a:pt x="123412" y="489734"/>
                    <a:pt x="121360" y="493127"/>
                    <a:pt x="118684" y="495449"/>
                  </a:cubicBezTo>
                  <a:cubicBezTo>
                    <a:pt x="115117" y="498664"/>
                    <a:pt x="108873" y="499021"/>
                    <a:pt x="104413" y="498664"/>
                  </a:cubicBezTo>
                  <a:cubicBezTo>
                    <a:pt x="99597" y="498217"/>
                    <a:pt x="94156" y="494109"/>
                    <a:pt x="89429" y="495181"/>
                  </a:cubicBezTo>
                  <a:cubicBezTo>
                    <a:pt x="86486" y="495895"/>
                    <a:pt x="83275" y="499021"/>
                    <a:pt x="86842" y="501342"/>
                  </a:cubicBezTo>
                  <a:cubicBezTo>
                    <a:pt x="88715" y="502593"/>
                    <a:pt x="93621" y="501878"/>
                    <a:pt x="95851" y="502325"/>
                  </a:cubicBezTo>
                  <a:cubicBezTo>
                    <a:pt x="99508" y="503039"/>
                    <a:pt x="102630" y="503218"/>
                    <a:pt x="106376" y="503486"/>
                  </a:cubicBezTo>
                  <a:cubicBezTo>
                    <a:pt x="109230" y="503753"/>
                    <a:pt x="112798" y="504468"/>
                    <a:pt x="112530" y="508218"/>
                  </a:cubicBezTo>
                  <a:cubicBezTo>
                    <a:pt x="112262" y="512505"/>
                    <a:pt x="107624" y="510094"/>
                    <a:pt x="104681" y="510004"/>
                  </a:cubicBezTo>
                  <a:cubicBezTo>
                    <a:pt x="98348" y="509826"/>
                    <a:pt x="91480" y="514023"/>
                    <a:pt x="85415" y="515451"/>
                  </a:cubicBezTo>
                  <a:cubicBezTo>
                    <a:pt x="82204" y="516255"/>
                    <a:pt x="80510" y="515719"/>
                    <a:pt x="77477" y="517327"/>
                  </a:cubicBezTo>
                  <a:cubicBezTo>
                    <a:pt x="74444" y="518934"/>
                    <a:pt x="72393" y="520095"/>
                    <a:pt x="69182" y="521166"/>
                  </a:cubicBezTo>
                  <a:cubicBezTo>
                    <a:pt x="63474" y="523042"/>
                    <a:pt x="61868" y="532954"/>
                    <a:pt x="70520" y="531703"/>
                  </a:cubicBezTo>
                  <a:cubicBezTo>
                    <a:pt x="77923" y="530543"/>
                    <a:pt x="84523" y="525721"/>
                    <a:pt x="91837" y="523845"/>
                  </a:cubicBezTo>
                  <a:cubicBezTo>
                    <a:pt x="99775" y="521881"/>
                    <a:pt x="107981" y="518934"/>
                    <a:pt x="116098" y="518309"/>
                  </a:cubicBezTo>
                  <a:cubicBezTo>
                    <a:pt x="120557" y="517952"/>
                    <a:pt x="124482" y="518577"/>
                    <a:pt x="128763" y="517327"/>
                  </a:cubicBezTo>
                  <a:cubicBezTo>
                    <a:pt x="132420" y="516255"/>
                    <a:pt x="136255" y="515005"/>
                    <a:pt x="140001" y="514380"/>
                  </a:cubicBezTo>
                  <a:cubicBezTo>
                    <a:pt x="149099" y="512862"/>
                    <a:pt x="158197" y="510094"/>
                    <a:pt x="167116" y="507415"/>
                  </a:cubicBezTo>
                  <a:cubicBezTo>
                    <a:pt x="170595" y="506343"/>
                    <a:pt x="174073" y="505182"/>
                    <a:pt x="177552" y="503843"/>
                  </a:cubicBezTo>
                  <a:cubicBezTo>
                    <a:pt x="180763" y="502593"/>
                    <a:pt x="183974" y="502682"/>
                    <a:pt x="187274" y="501700"/>
                  </a:cubicBezTo>
                  <a:cubicBezTo>
                    <a:pt x="189771" y="500985"/>
                    <a:pt x="194677" y="499378"/>
                    <a:pt x="196639" y="497681"/>
                  </a:cubicBezTo>
                  <a:cubicBezTo>
                    <a:pt x="199582" y="495181"/>
                    <a:pt x="199047" y="492323"/>
                    <a:pt x="194855" y="492681"/>
                  </a:cubicBezTo>
                  <a:cubicBezTo>
                    <a:pt x="191109" y="493038"/>
                    <a:pt x="187541" y="495002"/>
                    <a:pt x="183617" y="495538"/>
                  </a:cubicBezTo>
                  <a:cubicBezTo>
                    <a:pt x="179157" y="496163"/>
                    <a:pt x="174608" y="497503"/>
                    <a:pt x="170238" y="498396"/>
                  </a:cubicBezTo>
                  <a:cubicBezTo>
                    <a:pt x="161854" y="500182"/>
                    <a:pt x="151061" y="509022"/>
                    <a:pt x="142499" y="507772"/>
                  </a:cubicBezTo>
                  <a:cubicBezTo>
                    <a:pt x="141429" y="502950"/>
                    <a:pt x="145621" y="502235"/>
                    <a:pt x="147761" y="499557"/>
                  </a:cubicBezTo>
                  <a:cubicBezTo>
                    <a:pt x="150705" y="495895"/>
                    <a:pt x="149724" y="494824"/>
                    <a:pt x="155075" y="494109"/>
                  </a:cubicBezTo>
                  <a:cubicBezTo>
                    <a:pt x="161051" y="493306"/>
                    <a:pt x="168186" y="492502"/>
                    <a:pt x="173806" y="490538"/>
                  </a:cubicBezTo>
                  <a:cubicBezTo>
                    <a:pt x="177730" y="489198"/>
                    <a:pt x="180763" y="488037"/>
                    <a:pt x="184955" y="488037"/>
                  </a:cubicBezTo>
                  <a:cubicBezTo>
                    <a:pt x="187987" y="488037"/>
                    <a:pt x="191377" y="488662"/>
                    <a:pt x="193785" y="487055"/>
                  </a:cubicBezTo>
                  <a:cubicBezTo>
                    <a:pt x="196372" y="485358"/>
                    <a:pt x="197353" y="481518"/>
                    <a:pt x="200385" y="480179"/>
                  </a:cubicBezTo>
                  <a:cubicBezTo>
                    <a:pt x="202972" y="479018"/>
                    <a:pt x="207164" y="479643"/>
                    <a:pt x="210018" y="479375"/>
                  </a:cubicBezTo>
                  <a:cubicBezTo>
                    <a:pt x="214745" y="478929"/>
                    <a:pt x="224111" y="480358"/>
                    <a:pt x="227232" y="476429"/>
                  </a:cubicBezTo>
                  <a:cubicBezTo>
                    <a:pt x="229105" y="474018"/>
                    <a:pt x="228838" y="471160"/>
                    <a:pt x="228749" y="468213"/>
                  </a:cubicBezTo>
                  <a:cubicBezTo>
                    <a:pt x="228749" y="463927"/>
                    <a:pt x="228749" y="462677"/>
                    <a:pt x="224378" y="462409"/>
                  </a:cubicBezTo>
                  <a:cubicBezTo>
                    <a:pt x="220900" y="462230"/>
                    <a:pt x="217689" y="462588"/>
                    <a:pt x="214299" y="461784"/>
                  </a:cubicBezTo>
                  <a:cubicBezTo>
                    <a:pt x="212070" y="461248"/>
                    <a:pt x="206986" y="461248"/>
                    <a:pt x="205737" y="459105"/>
                  </a:cubicBezTo>
                  <a:cubicBezTo>
                    <a:pt x="201812" y="452497"/>
                    <a:pt x="213943" y="455444"/>
                    <a:pt x="216351" y="455622"/>
                  </a:cubicBezTo>
                  <a:cubicBezTo>
                    <a:pt x="223219" y="456158"/>
                    <a:pt x="231424" y="451158"/>
                    <a:pt x="235706" y="445889"/>
                  </a:cubicBezTo>
                  <a:cubicBezTo>
                    <a:pt x="238025" y="442942"/>
                    <a:pt x="240611" y="442139"/>
                    <a:pt x="243287" y="439817"/>
                  </a:cubicBezTo>
                  <a:cubicBezTo>
                    <a:pt x="245963" y="437495"/>
                    <a:pt x="247212" y="432227"/>
                    <a:pt x="251136" y="432495"/>
                  </a:cubicBezTo>
                  <a:cubicBezTo>
                    <a:pt x="254080" y="432673"/>
                    <a:pt x="254347" y="436066"/>
                    <a:pt x="256934" y="437138"/>
                  </a:cubicBezTo>
                  <a:cubicBezTo>
                    <a:pt x="261037" y="438745"/>
                    <a:pt x="262374" y="434638"/>
                    <a:pt x="264069" y="432048"/>
                  </a:cubicBezTo>
                  <a:cubicBezTo>
                    <a:pt x="265585" y="429726"/>
                    <a:pt x="267458" y="425351"/>
                    <a:pt x="269599" y="423833"/>
                  </a:cubicBezTo>
                  <a:cubicBezTo>
                    <a:pt x="272275" y="421779"/>
                    <a:pt x="274683" y="423565"/>
                    <a:pt x="277537" y="423476"/>
                  </a:cubicBezTo>
                  <a:cubicBezTo>
                    <a:pt x="284227" y="423208"/>
                    <a:pt x="284673" y="418654"/>
                    <a:pt x="284762" y="413028"/>
                  </a:cubicBezTo>
                  <a:cubicBezTo>
                    <a:pt x="284762" y="404991"/>
                    <a:pt x="289578" y="397847"/>
                    <a:pt x="293057" y="390971"/>
                  </a:cubicBezTo>
                  <a:cubicBezTo>
                    <a:pt x="294662" y="387935"/>
                    <a:pt x="297427" y="384631"/>
                    <a:pt x="298141" y="381149"/>
                  </a:cubicBezTo>
                  <a:cubicBezTo>
                    <a:pt x="298498" y="379363"/>
                    <a:pt x="298944" y="373380"/>
                    <a:pt x="298141" y="371773"/>
                  </a:cubicBezTo>
                  <a:cubicBezTo>
                    <a:pt x="297427" y="370433"/>
                    <a:pt x="295376" y="370433"/>
                    <a:pt x="294573" y="369272"/>
                  </a:cubicBezTo>
                  <a:cubicBezTo>
                    <a:pt x="293325" y="367576"/>
                    <a:pt x="293681" y="364897"/>
                    <a:pt x="293503" y="362843"/>
                  </a:cubicBezTo>
                  <a:cubicBezTo>
                    <a:pt x="293057" y="358021"/>
                    <a:pt x="291451" y="354896"/>
                    <a:pt x="289846" y="350609"/>
                  </a:cubicBezTo>
                  <a:cubicBezTo>
                    <a:pt x="288062" y="346144"/>
                    <a:pt x="287616" y="341412"/>
                    <a:pt x="284494" y="337751"/>
                  </a:cubicBezTo>
                  <a:cubicBezTo>
                    <a:pt x="282621" y="335607"/>
                    <a:pt x="278786" y="334536"/>
                    <a:pt x="278340" y="331946"/>
                  </a:cubicBezTo>
                  <a:cubicBezTo>
                    <a:pt x="278162" y="330875"/>
                    <a:pt x="278429" y="330339"/>
                    <a:pt x="278786" y="329714"/>
                  </a:cubicBezTo>
                  <a:cubicBezTo>
                    <a:pt x="271561" y="327481"/>
                    <a:pt x="263980" y="326053"/>
                    <a:pt x="258182" y="321320"/>
                  </a:cubicBezTo>
                  <a:cubicBezTo>
                    <a:pt x="248817" y="313640"/>
                    <a:pt x="242128" y="298460"/>
                    <a:pt x="236330" y="288369"/>
                  </a:cubicBezTo>
                  <a:close/>
                </a:path>
              </a:pathLst>
            </a:custGeom>
            <a:grpFill/>
            <a:ln w="3175" cap="flat">
              <a:solidFill>
                <a:schemeClr val="bg1">
                  <a:lumMod val="85000"/>
                </a:schemeClr>
              </a:solidFill>
              <a:prstDash val="solid"/>
              <a:miter/>
            </a:ln>
          </p:spPr>
          <p:txBody>
            <a:bodyPr/>
            <a:lstStyle/>
            <a:p>
              <a:endParaRPr lang="en-US"/>
            </a:p>
          </p:txBody>
        </p:sp>
        <p:grpSp>
          <p:nvGrpSpPr>
            <p:cNvPr id="23" name="Graphic 10">
              <a:extLst>
                <a:ext uri="{FF2B5EF4-FFF2-40B4-BE49-F238E27FC236}">
                  <a16:creationId xmlns:a16="http://schemas.microsoft.com/office/drawing/2014/main" id="{57963C8F-829C-CCBD-6A7A-7951F7613502}"/>
                </a:ext>
              </a:extLst>
            </p:cNvPr>
            <p:cNvGrpSpPr/>
            <p:nvPr/>
          </p:nvGrpSpPr>
          <p:grpSpPr>
            <a:xfrm>
              <a:off x="6816427" y="-537299"/>
              <a:ext cx="319202" cy="500062"/>
              <a:chOff x="6816427" y="-537299"/>
              <a:chExt cx="319202" cy="500062"/>
            </a:xfrm>
            <a:grpFill/>
          </p:grpSpPr>
          <p:sp>
            <p:nvSpPr>
              <p:cNvPr id="1316" name="Freeform 1315">
                <a:extLst>
                  <a:ext uri="{FF2B5EF4-FFF2-40B4-BE49-F238E27FC236}">
                    <a16:creationId xmlns:a16="http://schemas.microsoft.com/office/drawing/2014/main" id="{3EFB64F8-4BB2-1D7B-3896-A0F69AAC2B52}"/>
                  </a:ext>
                </a:extLst>
              </p:cNvPr>
              <p:cNvSpPr/>
              <p:nvPr/>
            </p:nvSpPr>
            <p:spPr>
              <a:xfrm>
                <a:off x="6816427" y="-537299"/>
                <a:ext cx="319202" cy="476943"/>
              </a:xfrm>
              <a:custGeom>
                <a:avLst/>
                <a:gdLst>
                  <a:gd name="csX0" fmla="*/ 92028 w 319202"/>
                  <a:gd name="csY0" fmla="*/ 0 h 476943"/>
                  <a:gd name="csX1" fmla="*/ 69105 w 319202"/>
                  <a:gd name="csY1" fmla="*/ 20270 h 476943"/>
                  <a:gd name="csX2" fmla="*/ 53050 w 319202"/>
                  <a:gd name="csY2" fmla="*/ 24557 h 476943"/>
                  <a:gd name="csX3" fmla="*/ 43685 w 319202"/>
                  <a:gd name="csY3" fmla="*/ 34736 h 476943"/>
                  <a:gd name="csX4" fmla="*/ 16035 w 319202"/>
                  <a:gd name="csY4" fmla="*/ 57150 h 476943"/>
                  <a:gd name="csX5" fmla="*/ 17640 w 319202"/>
                  <a:gd name="csY5" fmla="*/ 75992 h 476943"/>
                  <a:gd name="csX6" fmla="*/ 8275 w 319202"/>
                  <a:gd name="csY6" fmla="*/ 91886 h 476943"/>
                  <a:gd name="csX7" fmla="*/ 8186 w 319202"/>
                  <a:gd name="csY7" fmla="*/ 100548 h 476943"/>
                  <a:gd name="csX8" fmla="*/ 1764 w 319202"/>
                  <a:gd name="csY8" fmla="*/ 106263 h 476943"/>
                  <a:gd name="csX9" fmla="*/ 6848 w 319202"/>
                  <a:gd name="csY9" fmla="*/ 125819 h 476943"/>
                  <a:gd name="csX10" fmla="*/ 5332 w 319202"/>
                  <a:gd name="csY10" fmla="*/ 144572 h 476943"/>
                  <a:gd name="csX11" fmla="*/ 248 w 319202"/>
                  <a:gd name="csY11" fmla="*/ 160645 h 476943"/>
                  <a:gd name="csX12" fmla="*/ 2656 w 319202"/>
                  <a:gd name="csY12" fmla="*/ 177879 h 476943"/>
                  <a:gd name="csX13" fmla="*/ 3905 w 319202"/>
                  <a:gd name="csY13" fmla="*/ 195382 h 476943"/>
                  <a:gd name="csX14" fmla="*/ 18354 w 319202"/>
                  <a:gd name="csY14" fmla="*/ 202436 h 476943"/>
                  <a:gd name="csX15" fmla="*/ 24865 w 319202"/>
                  <a:gd name="csY15" fmla="*/ 220563 h 476943"/>
                  <a:gd name="csX16" fmla="*/ 29949 w 319202"/>
                  <a:gd name="csY16" fmla="*/ 235744 h 476943"/>
                  <a:gd name="csX17" fmla="*/ 29949 w 319202"/>
                  <a:gd name="csY17" fmla="*/ 255210 h 476943"/>
                  <a:gd name="csX18" fmla="*/ 31376 w 319202"/>
                  <a:gd name="csY18" fmla="*/ 273338 h 476943"/>
                  <a:gd name="csX19" fmla="*/ 38422 w 319202"/>
                  <a:gd name="csY19" fmla="*/ 286554 h 476943"/>
                  <a:gd name="csX20" fmla="*/ 60275 w 319202"/>
                  <a:gd name="csY20" fmla="*/ 319504 h 476943"/>
                  <a:gd name="csX21" fmla="*/ 80878 w 319202"/>
                  <a:gd name="csY21" fmla="*/ 327898 h 476943"/>
                  <a:gd name="csX22" fmla="*/ 81503 w 319202"/>
                  <a:gd name="csY22" fmla="*/ 326112 h 476943"/>
                  <a:gd name="csX23" fmla="*/ 79808 w 319202"/>
                  <a:gd name="csY23" fmla="*/ 321022 h 476943"/>
                  <a:gd name="csX24" fmla="*/ 82930 w 319202"/>
                  <a:gd name="csY24" fmla="*/ 304413 h 476943"/>
                  <a:gd name="csX25" fmla="*/ 99609 w 319202"/>
                  <a:gd name="csY25" fmla="*/ 312718 h 476943"/>
                  <a:gd name="csX26" fmla="*/ 107101 w 319202"/>
                  <a:gd name="csY26" fmla="*/ 327184 h 476943"/>
                  <a:gd name="csX27" fmla="*/ 112542 w 319202"/>
                  <a:gd name="csY27" fmla="*/ 322094 h 476943"/>
                  <a:gd name="csX28" fmla="*/ 117269 w 319202"/>
                  <a:gd name="csY28" fmla="*/ 327898 h 476943"/>
                  <a:gd name="csX29" fmla="*/ 108172 w 319202"/>
                  <a:gd name="csY29" fmla="*/ 339060 h 476943"/>
                  <a:gd name="csX30" fmla="*/ 112542 w 319202"/>
                  <a:gd name="csY30" fmla="*/ 341828 h 476943"/>
                  <a:gd name="csX31" fmla="*/ 116288 w 319202"/>
                  <a:gd name="csY31" fmla="*/ 344507 h 476943"/>
                  <a:gd name="csX32" fmla="*/ 124851 w 319202"/>
                  <a:gd name="csY32" fmla="*/ 346561 h 476943"/>
                  <a:gd name="csX33" fmla="*/ 129667 w 319202"/>
                  <a:gd name="csY33" fmla="*/ 353437 h 476943"/>
                  <a:gd name="csX34" fmla="*/ 129489 w 319202"/>
                  <a:gd name="csY34" fmla="*/ 361831 h 476943"/>
                  <a:gd name="csX35" fmla="*/ 127437 w 319202"/>
                  <a:gd name="csY35" fmla="*/ 372279 h 476943"/>
                  <a:gd name="csX36" fmla="*/ 131808 w 319202"/>
                  <a:gd name="csY36" fmla="*/ 379512 h 476943"/>
                  <a:gd name="csX37" fmla="*/ 132521 w 319202"/>
                  <a:gd name="csY37" fmla="*/ 397728 h 476943"/>
                  <a:gd name="csX38" fmla="*/ 138676 w 319202"/>
                  <a:gd name="csY38" fmla="*/ 402640 h 476943"/>
                  <a:gd name="csX39" fmla="*/ 141887 w 319202"/>
                  <a:gd name="csY39" fmla="*/ 399068 h 476943"/>
                  <a:gd name="csX40" fmla="*/ 146614 w 319202"/>
                  <a:gd name="csY40" fmla="*/ 398353 h 476943"/>
                  <a:gd name="csX41" fmla="*/ 152411 w 319202"/>
                  <a:gd name="csY41" fmla="*/ 391477 h 476943"/>
                  <a:gd name="csX42" fmla="*/ 154998 w 319202"/>
                  <a:gd name="csY42" fmla="*/ 379155 h 476943"/>
                  <a:gd name="csX43" fmla="*/ 159547 w 319202"/>
                  <a:gd name="csY43" fmla="*/ 369689 h 476943"/>
                  <a:gd name="csX44" fmla="*/ 160706 w 319202"/>
                  <a:gd name="csY44" fmla="*/ 359241 h 476943"/>
                  <a:gd name="csX45" fmla="*/ 164363 w 319202"/>
                  <a:gd name="csY45" fmla="*/ 351651 h 476943"/>
                  <a:gd name="csX46" fmla="*/ 166147 w 319202"/>
                  <a:gd name="csY46" fmla="*/ 341828 h 476943"/>
                  <a:gd name="csX47" fmla="*/ 167931 w 319202"/>
                  <a:gd name="csY47" fmla="*/ 333256 h 476943"/>
                  <a:gd name="csX48" fmla="*/ 176583 w 319202"/>
                  <a:gd name="csY48" fmla="*/ 331024 h 476943"/>
                  <a:gd name="csX49" fmla="*/ 185145 w 319202"/>
                  <a:gd name="csY49" fmla="*/ 317629 h 476943"/>
                  <a:gd name="csX50" fmla="*/ 179883 w 319202"/>
                  <a:gd name="csY50" fmla="*/ 306735 h 476943"/>
                  <a:gd name="csX51" fmla="*/ 176226 w 319202"/>
                  <a:gd name="csY51" fmla="*/ 298430 h 476943"/>
                  <a:gd name="csX52" fmla="*/ 175066 w 319202"/>
                  <a:gd name="csY52" fmla="*/ 289411 h 476943"/>
                  <a:gd name="csX53" fmla="*/ 181845 w 319202"/>
                  <a:gd name="csY53" fmla="*/ 290929 h 476943"/>
                  <a:gd name="csX54" fmla="*/ 184164 w 319202"/>
                  <a:gd name="csY54" fmla="*/ 300127 h 476943"/>
                  <a:gd name="csX55" fmla="*/ 192013 w 319202"/>
                  <a:gd name="csY55" fmla="*/ 306824 h 476943"/>
                  <a:gd name="csX56" fmla="*/ 197097 w 319202"/>
                  <a:gd name="csY56" fmla="*/ 312986 h 476943"/>
                  <a:gd name="csX57" fmla="*/ 191746 w 319202"/>
                  <a:gd name="csY57" fmla="*/ 320665 h 476943"/>
                  <a:gd name="csX58" fmla="*/ 189248 w 319202"/>
                  <a:gd name="csY58" fmla="*/ 330041 h 476943"/>
                  <a:gd name="csX59" fmla="*/ 187375 w 319202"/>
                  <a:gd name="csY59" fmla="*/ 339060 h 476943"/>
                  <a:gd name="csX60" fmla="*/ 191300 w 319202"/>
                  <a:gd name="csY60" fmla="*/ 347008 h 476943"/>
                  <a:gd name="csX61" fmla="*/ 183718 w 319202"/>
                  <a:gd name="csY61" fmla="*/ 344865 h 476943"/>
                  <a:gd name="csX62" fmla="*/ 182915 w 319202"/>
                  <a:gd name="csY62" fmla="*/ 352812 h 476943"/>
                  <a:gd name="csX63" fmla="*/ 177296 w 319202"/>
                  <a:gd name="csY63" fmla="*/ 359331 h 476943"/>
                  <a:gd name="csX64" fmla="*/ 185413 w 319202"/>
                  <a:gd name="csY64" fmla="*/ 365581 h 476943"/>
                  <a:gd name="csX65" fmla="*/ 204768 w 319202"/>
                  <a:gd name="csY65" fmla="*/ 378440 h 476943"/>
                  <a:gd name="csX66" fmla="*/ 224925 w 319202"/>
                  <a:gd name="csY66" fmla="*/ 391388 h 476943"/>
                  <a:gd name="csX67" fmla="*/ 233934 w 319202"/>
                  <a:gd name="csY67" fmla="*/ 393263 h 476943"/>
                  <a:gd name="csX68" fmla="*/ 241069 w 319202"/>
                  <a:gd name="csY68" fmla="*/ 399157 h 476943"/>
                  <a:gd name="csX69" fmla="*/ 249454 w 319202"/>
                  <a:gd name="csY69" fmla="*/ 405229 h 476943"/>
                  <a:gd name="csX70" fmla="*/ 244013 w 319202"/>
                  <a:gd name="csY70" fmla="*/ 408890 h 476943"/>
                  <a:gd name="csX71" fmla="*/ 227690 w 319202"/>
                  <a:gd name="csY71" fmla="*/ 397996 h 476943"/>
                  <a:gd name="csX72" fmla="*/ 211814 w 319202"/>
                  <a:gd name="csY72" fmla="*/ 412552 h 476943"/>
                  <a:gd name="csX73" fmla="*/ 181132 w 319202"/>
                  <a:gd name="csY73" fmla="*/ 433536 h 476943"/>
                  <a:gd name="csX74" fmla="*/ 158922 w 319202"/>
                  <a:gd name="csY74" fmla="*/ 438448 h 476943"/>
                  <a:gd name="csX75" fmla="*/ 135197 w 319202"/>
                  <a:gd name="csY75" fmla="*/ 437019 h 476943"/>
                  <a:gd name="csX76" fmla="*/ 125029 w 319202"/>
                  <a:gd name="csY76" fmla="*/ 440412 h 476943"/>
                  <a:gd name="csX77" fmla="*/ 105139 w 319202"/>
                  <a:gd name="csY77" fmla="*/ 451128 h 476943"/>
                  <a:gd name="csX78" fmla="*/ 101928 w 319202"/>
                  <a:gd name="csY78" fmla="*/ 458718 h 476943"/>
                  <a:gd name="csX79" fmla="*/ 93722 w 319202"/>
                  <a:gd name="csY79" fmla="*/ 459522 h 476943"/>
                  <a:gd name="csX80" fmla="*/ 85873 w 319202"/>
                  <a:gd name="csY80" fmla="*/ 456575 h 476943"/>
                  <a:gd name="csX81" fmla="*/ 82930 w 319202"/>
                  <a:gd name="csY81" fmla="*/ 453717 h 476943"/>
                  <a:gd name="csX82" fmla="*/ 79273 w 319202"/>
                  <a:gd name="csY82" fmla="*/ 457021 h 476943"/>
                  <a:gd name="csX83" fmla="*/ 74902 w 319202"/>
                  <a:gd name="csY83" fmla="*/ 458807 h 476943"/>
                  <a:gd name="csX84" fmla="*/ 71602 w 319202"/>
                  <a:gd name="csY84" fmla="*/ 461397 h 476943"/>
                  <a:gd name="csX85" fmla="*/ 66251 w 319202"/>
                  <a:gd name="csY85" fmla="*/ 466398 h 476943"/>
                  <a:gd name="csX86" fmla="*/ 70621 w 319202"/>
                  <a:gd name="csY86" fmla="*/ 468987 h 476943"/>
                  <a:gd name="csX87" fmla="*/ 73565 w 319202"/>
                  <a:gd name="csY87" fmla="*/ 473720 h 476943"/>
                  <a:gd name="csX88" fmla="*/ 81860 w 319202"/>
                  <a:gd name="csY88" fmla="*/ 475238 h 476943"/>
                  <a:gd name="csX89" fmla="*/ 107458 w 319202"/>
                  <a:gd name="csY89" fmla="*/ 462915 h 476943"/>
                  <a:gd name="csX90" fmla="*/ 133056 w 319202"/>
                  <a:gd name="csY90" fmla="*/ 455414 h 476943"/>
                  <a:gd name="csX91" fmla="*/ 192637 w 319202"/>
                  <a:gd name="csY91" fmla="*/ 445591 h 476943"/>
                  <a:gd name="csX92" fmla="*/ 206284 w 319202"/>
                  <a:gd name="csY92" fmla="*/ 444877 h 476943"/>
                  <a:gd name="csX93" fmla="*/ 218236 w 319202"/>
                  <a:gd name="csY93" fmla="*/ 441305 h 476943"/>
                  <a:gd name="csX94" fmla="*/ 241515 w 319202"/>
                  <a:gd name="csY94" fmla="*/ 438716 h 476943"/>
                  <a:gd name="csX95" fmla="*/ 261673 w 319202"/>
                  <a:gd name="csY95" fmla="*/ 437912 h 476943"/>
                  <a:gd name="csX96" fmla="*/ 272911 w 319202"/>
                  <a:gd name="csY96" fmla="*/ 436930 h 476943"/>
                  <a:gd name="csX97" fmla="*/ 280047 w 319202"/>
                  <a:gd name="csY97" fmla="*/ 435233 h 476943"/>
                  <a:gd name="csX98" fmla="*/ 290126 w 319202"/>
                  <a:gd name="csY98" fmla="*/ 435501 h 476943"/>
                  <a:gd name="csX99" fmla="*/ 300115 w 319202"/>
                  <a:gd name="csY99" fmla="*/ 431572 h 476943"/>
                  <a:gd name="csX100" fmla="*/ 310729 w 319202"/>
                  <a:gd name="csY100" fmla="*/ 432375 h 476943"/>
                  <a:gd name="csX101" fmla="*/ 319203 w 319202"/>
                  <a:gd name="csY101" fmla="*/ 1518 h 476943"/>
                  <a:gd name="csX102" fmla="*/ 91849 w 319202"/>
                  <a:gd name="csY102" fmla="*/ 179 h 4769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Lst>
                <a:rect l="l" t="t" r="r" b="b"/>
                <a:pathLst>
                  <a:path w="319202" h="476943">
                    <a:moveTo>
                      <a:pt x="92028" y="0"/>
                    </a:moveTo>
                    <a:cubicBezTo>
                      <a:pt x="88817" y="10358"/>
                      <a:pt x="76865" y="14823"/>
                      <a:pt x="69105" y="20270"/>
                    </a:cubicBezTo>
                    <a:cubicBezTo>
                      <a:pt x="61880" y="25182"/>
                      <a:pt x="61345" y="25092"/>
                      <a:pt x="53050" y="24557"/>
                    </a:cubicBezTo>
                    <a:cubicBezTo>
                      <a:pt x="43417" y="23932"/>
                      <a:pt x="45290" y="27146"/>
                      <a:pt x="43685" y="34736"/>
                    </a:cubicBezTo>
                    <a:cubicBezTo>
                      <a:pt x="40474" y="49917"/>
                      <a:pt x="20584" y="45184"/>
                      <a:pt x="16035" y="57150"/>
                    </a:cubicBezTo>
                    <a:cubicBezTo>
                      <a:pt x="13627" y="63490"/>
                      <a:pt x="18354" y="69562"/>
                      <a:pt x="17640" y="75992"/>
                    </a:cubicBezTo>
                    <a:cubicBezTo>
                      <a:pt x="16838" y="83135"/>
                      <a:pt x="9702" y="84832"/>
                      <a:pt x="8275" y="91886"/>
                    </a:cubicBezTo>
                    <a:cubicBezTo>
                      <a:pt x="7740" y="94387"/>
                      <a:pt x="9346" y="98316"/>
                      <a:pt x="8186" y="100548"/>
                    </a:cubicBezTo>
                    <a:cubicBezTo>
                      <a:pt x="6670" y="103406"/>
                      <a:pt x="2924" y="102959"/>
                      <a:pt x="1764" y="106263"/>
                    </a:cubicBezTo>
                    <a:cubicBezTo>
                      <a:pt x="-109" y="111621"/>
                      <a:pt x="6045" y="120372"/>
                      <a:pt x="6848" y="125819"/>
                    </a:cubicBezTo>
                    <a:cubicBezTo>
                      <a:pt x="8008" y="133231"/>
                      <a:pt x="8543" y="137874"/>
                      <a:pt x="5332" y="144572"/>
                    </a:cubicBezTo>
                    <a:cubicBezTo>
                      <a:pt x="2745" y="150019"/>
                      <a:pt x="-1001" y="153948"/>
                      <a:pt x="248" y="160645"/>
                    </a:cubicBezTo>
                    <a:cubicBezTo>
                      <a:pt x="1497" y="167432"/>
                      <a:pt x="3816" y="169843"/>
                      <a:pt x="2656" y="177879"/>
                    </a:cubicBezTo>
                    <a:cubicBezTo>
                      <a:pt x="1764" y="184130"/>
                      <a:pt x="694" y="190113"/>
                      <a:pt x="3905" y="195382"/>
                    </a:cubicBezTo>
                    <a:cubicBezTo>
                      <a:pt x="7918" y="201990"/>
                      <a:pt x="12378" y="199400"/>
                      <a:pt x="18354" y="202436"/>
                    </a:cubicBezTo>
                    <a:cubicBezTo>
                      <a:pt x="27363" y="206990"/>
                      <a:pt x="22724" y="212884"/>
                      <a:pt x="24865" y="220563"/>
                    </a:cubicBezTo>
                    <a:cubicBezTo>
                      <a:pt x="26471" y="226457"/>
                      <a:pt x="29682" y="228868"/>
                      <a:pt x="29949" y="235744"/>
                    </a:cubicBezTo>
                    <a:cubicBezTo>
                      <a:pt x="30217" y="242262"/>
                      <a:pt x="29682" y="248692"/>
                      <a:pt x="29949" y="255210"/>
                    </a:cubicBezTo>
                    <a:cubicBezTo>
                      <a:pt x="30217" y="260925"/>
                      <a:pt x="30038" y="267712"/>
                      <a:pt x="31376" y="273338"/>
                    </a:cubicBezTo>
                    <a:cubicBezTo>
                      <a:pt x="32625" y="278785"/>
                      <a:pt x="35747" y="281821"/>
                      <a:pt x="38422" y="286554"/>
                    </a:cubicBezTo>
                    <a:cubicBezTo>
                      <a:pt x="44220" y="296644"/>
                      <a:pt x="50910" y="311825"/>
                      <a:pt x="60275" y="319504"/>
                    </a:cubicBezTo>
                    <a:cubicBezTo>
                      <a:pt x="66072" y="324237"/>
                      <a:pt x="73743" y="325666"/>
                      <a:pt x="80878" y="327898"/>
                    </a:cubicBezTo>
                    <a:cubicBezTo>
                      <a:pt x="81146" y="327362"/>
                      <a:pt x="81414" y="326916"/>
                      <a:pt x="81503" y="326112"/>
                    </a:cubicBezTo>
                    <a:cubicBezTo>
                      <a:pt x="81770" y="323433"/>
                      <a:pt x="80522" y="323076"/>
                      <a:pt x="79808" y="321022"/>
                    </a:cubicBezTo>
                    <a:cubicBezTo>
                      <a:pt x="78203" y="316736"/>
                      <a:pt x="78113" y="306645"/>
                      <a:pt x="82930" y="304413"/>
                    </a:cubicBezTo>
                    <a:cubicBezTo>
                      <a:pt x="88371" y="301913"/>
                      <a:pt x="97468" y="307896"/>
                      <a:pt x="99609" y="312718"/>
                    </a:cubicBezTo>
                    <a:cubicBezTo>
                      <a:pt x="102196" y="318343"/>
                      <a:pt x="97468" y="328255"/>
                      <a:pt x="107101" y="327184"/>
                    </a:cubicBezTo>
                    <a:cubicBezTo>
                      <a:pt x="111204" y="326737"/>
                      <a:pt x="109242" y="323344"/>
                      <a:pt x="112542" y="322094"/>
                    </a:cubicBezTo>
                    <a:cubicBezTo>
                      <a:pt x="116110" y="320754"/>
                      <a:pt x="117804" y="325219"/>
                      <a:pt x="117269" y="327898"/>
                    </a:cubicBezTo>
                    <a:cubicBezTo>
                      <a:pt x="115931" y="334506"/>
                      <a:pt x="103177" y="331381"/>
                      <a:pt x="108172" y="339060"/>
                    </a:cubicBezTo>
                    <a:cubicBezTo>
                      <a:pt x="109420" y="341025"/>
                      <a:pt x="110669" y="340935"/>
                      <a:pt x="112542" y="341828"/>
                    </a:cubicBezTo>
                    <a:cubicBezTo>
                      <a:pt x="114237" y="342721"/>
                      <a:pt x="114861" y="343436"/>
                      <a:pt x="116288" y="344507"/>
                    </a:cubicBezTo>
                    <a:cubicBezTo>
                      <a:pt x="119231" y="346650"/>
                      <a:pt x="121550" y="345668"/>
                      <a:pt x="124851" y="346561"/>
                    </a:cubicBezTo>
                    <a:cubicBezTo>
                      <a:pt x="128775" y="347722"/>
                      <a:pt x="128240" y="350133"/>
                      <a:pt x="129667" y="353437"/>
                    </a:cubicBezTo>
                    <a:cubicBezTo>
                      <a:pt x="131362" y="357545"/>
                      <a:pt x="131718" y="357723"/>
                      <a:pt x="129489" y="361831"/>
                    </a:cubicBezTo>
                    <a:cubicBezTo>
                      <a:pt x="127705" y="365046"/>
                      <a:pt x="126634" y="368439"/>
                      <a:pt x="127437" y="372279"/>
                    </a:cubicBezTo>
                    <a:cubicBezTo>
                      <a:pt x="128062" y="375583"/>
                      <a:pt x="131005" y="376386"/>
                      <a:pt x="131808" y="379512"/>
                    </a:cubicBezTo>
                    <a:cubicBezTo>
                      <a:pt x="133413" y="386209"/>
                      <a:pt x="128686" y="391656"/>
                      <a:pt x="132521" y="397728"/>
                    </a:cubicBezTo>
                    <a:cubicBezTo>
                      <a:pt x="133681" y="399514"/>
                      <a:pt x="135911" y="403533"/>
                      <a:pt x="138676" y="402640"/>
                    </a:cubicBezTo>
                    <a:cubicBezTo>
                      <a:pt x="139835" y="402282"/>
                      <a:pt x="140549" y="399871"/>
                      <a:pt x="141887" y="399068"/>
                    </a:cubicBezTo>
                    <a:cubicBezTo>
                      <a:pt x="143403" y="398175"/>
                      <a:pt x="144830" y="398353"/>
                      <a:pt x="146614" y="398353"/>
                    </a:cubicBezTo>
                    <a:cubicBezTo>
                      <a:pt x="151876" y="398353"/>
                      <a:pt x="152144" y="397014"/>
                      <a:pt x="152411" y="391477"/>
                    </a:cubicBezTo>
                    <a:cubicBezTo>
                      <a:pt x="152590" y="387102"/>
                      <a:pt x="152946" y="383084"/>
                      <a:pt x="154998" y="379155"/>
                    </a:cubicBezTo>
                    <a:cubicBezTo>
                      <a:pt x="156782" y="375761"/>
                      <a:pt x="158922" y="373618"/>
                      <a:pt x="159547" y="369689"/>
                    </a:cubicBezTo>
                    <a:cubicBezTo>
                      <a:pt x="160082" y="366206"/>
                      <a:pt x="160350" y="362724"/>
                      <a:pt x="160706" y="359241"/>
                    </a:cubicBezTo>
                    <a:cubicBezTo>
                      <a:pt x="161063" y="355134"/>
                      <a:pt x="162401" y="354955"/>
                      <a:pt x="164363" y="351651"/>
                    </a:cubicBezTo>
                    <a:cubicBezTo>
                      <a:pt x="166147" y="348615"/>
                      <a:pt x="165879" y="345222"/>
                      <a:pt x="166147" y="341828"/>
                    </a:cubicBezTo>
                    <a:cubicBezTo>
                      <a:pt x="166325" y="339507"/>
                      <a:pt x="166325" y="335042"/>
                      <a:pt x="167931" y="333256"/>
                    </a:cubicBezTo>
                    <a:cubicBezTo>
                      <a:pt x="169982" y="330934"/>
                      <a:pt x="173996" y="331827"/>
                      <a:pt x="176583" y="331024"/>
                    </a:cubicBezTo>
                    <a:cubicBezTo>
                      <a:pt x="182291" y="329327"/>
                      <a:pt x="182291" y="322094"/>
                      <a:pt x="185145" y="317629"/>
                    </a:cubicBezTo>
                    <a:cubicBezTo>
                      <a:pt x="189516" y="310932"/>
                      <a:pt x="182915" y="311110"/>
                      <a:pt x="179883" y="306735"/>
                    </a:cubicBezTo>
                    <a:cubicBezTo>
                      <a:pt x="178456" y="304681"/>
                      <a:pt x="177475" y="300841"/>
                      <a:pt x="176226" y="298430"/>
                    </a:cubicBezTo>
                    <a:cubicBezTo>
                      <a:pt x="174799" y="295662"/>
                      <a:pt x="173104" y="292358"/>
                      <a:pt x="175066" y="289411"/>
                    </a:cubicBezTo>
                    <a:cubicBezTo>
                      <a:pt x="176939" y="286554"/>
                      <a:pt x="180686" y="288250"/>
                      <a:pt x="181845" y="290929"/>
                    </a:cubicBezTo>
                    <a:cubicBezTo>
                      <a:pt x="183183" y="293787"/>
                      <a:pt x="182737" y="297091"/>
                      <a:pt x="184164" y="300127"/>
                    </a:cubicBezTo>
                    <a:cubicBezTo>
                      <a:pt x="186394" y="304860"/>
                      <a:pt x="187732" y="305217"/>
                      <a:pt x="192013" y="306824"/>
                    </a:cubicBezTo>
                    <a:cubicBezTo>
                      <a:pt x="194867" y="307896"/>
                      <a:pt x="197186" y="309324"/>
                      <a:pt x="197097" y="312986"/>
                    </a:cubicBezTo>
                    <a:cubicBezTo>
                      <a:pt x="196919" y="316915"/>
                      <a:pt x="193797" y="318075"/>
                      <a:pt x="191746" y="320665"/>
                    </a:cubicBezTo>
                    <a:cubicBezTo>
                      <a:pt x="189516" y="323523"/>
                      <a:pt x="190318" y="326648"/>
                      <a:pt x="189248" y="330041"/>
                    </a:cubicBezTo>
                    <a:cubicBezTo>
                      <a:pt x="188267" y="333077"/>
                      <a:pt x="185056" y="335667"/>
                      <a:pt x="187375" y="339060"/>
                    </a:cubicBezTo>
                    <a:cubicBezTo>
                      <a:pt x="189694" y="342543"/>
                      <a:pt x="191746" y="341918"/>
                      <a:pt x="191300" y="347008"/>
                    </a:cubicBezTo>
                    <a:cubicBezTo>
                      <a:pt x="188356" y="347454"/>
                      <a:pt x="185680" y="344418"/>
                      <a:pt x="183718" y="344865"/>
                    </a:cubicBezTo>
                    <a:cubicBezTo>
                      <a:pt x="180507" y="345668"/>
                      <a:pt x="183272" y="350937"/>
                      <a:pt x="182915" y="352812"/>
                    </a:cubicBezTo>
                    <a:cubicBezTo>
                      <a:pt x="182469" y="355669"/>
                      <a:pt x="177653" y="357009"/>
                      <a:pt x="177296" y="359331"/>
                    </a:cubicBezTo>
                    <a:cubicBezTo>
                      <a:pt x="176850" y="362456"/>
                      <a:pt x="183361" y="364063"/>
                      <a:pt x="185413" y="365581"/>
                    </a:cubicBezTo>
                    <a:cubicBezTo>
                      <a:pt x="191746" y="370136"/>
                      <a:pt x="198703" y="373707"/>
                      <a:pt x="204768" y="378440"/>
                    </a:cubicBezTo>
                    <a:cubicBezTo>
                      <a:pt x="210833" y="383173"/>
                      <a:pt x="217701" y="388174"/>
                      <a:pt x="224925" y="391388"/>
                    </a:cubicBezTo>
                    <a:cubicBezTo>
                      <a:pt x="228225" y="392817"/>
                      <a:pt x="230723" y="392371"/>
                      <a:pt x="233934" y="393263"/>
                    </a:cubicBezTo>
                    <a:cubicBezTo>
                      <a:pt x="236966" y="394156"/>
                      <a:pt x="238394" y="397282"/>
                      <a:pt x="241069" y="399157"/>
                    </a:cubicBezTo>
                    <a:cubicBezTo>
                      <a:pt x="243032" y="400586"/>
                      <a:pt x="248740" y="403175"/>
                      <a:pt x="249454" y="405229"/>
                    </a:cubicBezTo>
                    <a:cubicBezTo>
                      <a:pt x="250791" y="409069"/>
                      <a:pt x="246510" y="409783"/>
                      <a:pt x="244013" y="408890"/>
                    </a:cubicBezTo>
                    <a:cubicBezTo>
                      <a:pt x="238126" y="406658"/>
                      <a:pt x="234201" y="395674"/>
                      <a:pt x="227690" y="397996"/>
                    </a:cubicBezTo>
                    <a:cubicBezTo>
                      <a:pt x="221268" y="400318"/>
                      <a:pt x="216809" y="408176"/>
                      <a:pt x="211814" y="412552"/>
                    </a:cubicBezTo>
                    <a:cubicBezTo>
                      <a:pt x="202627" y="420410"/>
                      <a:pt x="192816" y="428982"/>
                      <a:pt x="181132" y="433536"/>
                    </a:cubicBezTo>
                    <a:cubicBezTo>
                      <a:pt x="174353" y="436215"/>
                      <a:pt x="166415" y="438805"/>
                      <a:pt x="158922" y="438448"/>
                    </a:cubicBezTo>
                    <a:cubicBezTo>
                      <a:pt x="151163" y="438090"/>
                      <a:pt x="142689" y="433536"/>
                      <a:pt x="135197" y="437019"/>
                    </a:cubicBezTo>
                    <a:cubicBezTo>
                      <a:pt x="131629" y="438626"/>
                      <a:pt x="128775" y="439430"/>
                      <a:pt x="125029" y="440412"/>
                    </a:cubicBezTo>
                    <a:cubicBezTo>
                      <a:pt x="118696" y="442020"/>
                      <a:pt x="108974" y="445859"/>
                      <a:pt x="105139" y="451128"/>
                    </a:cubicBezTo>
                    <a:cubicBezTo>
                      <a:pt x="103623" y="453182"/>
                      <a:pt x="103890" y="457289"/>
                      <a:pt x="101928" y="458718"/>
                    </a:cubicBezTo>
                    <a:cubicBezTo>
                      <a:pt x="100233" y="459968"/>
                      <a:pt x="95774" y="459522"/>
                      <a:pt x="93722" y="459522"/>
                    </a:cubicBezTo>
                    <a:cubicBezTo>
                      <a:pt x="90154" y="459522"/>
                      <a:pt x="88460" y="458807"/>
                      <a:pt x="85873" y="456575"/>
                    </a:cubicBezTo>
                    <a:cubicBezTo>
                      <a:pt x="84892" y="455771"/>
                      <a:pt x="84357" y="453985"/>
                      <a:pt x="82930" y="453717"/>
                    </a:cubicBezTo>
                    <a:cubicBezTo>
                      <a:pt x="80254" y="453360"/>
                      <a:pt x="80700" y="455593"/>
                      <a:pt x="79273" y="457021"/>
                    </a:cubicBezTo>
                    <a:cubicBezTo>
                      <a:pt x="77489" y="458807"/>
                      <a:pt x="77043" y="458004"/>
                      <a:pt x="74902" y="458807"/>
                    </a:cubicBezTo>
                    <a:cubicBezTo>
                      <a:pt x="73119" y="459522"/>
                      <a:pt x="72940" y="460504"/>
                      <a:pt x="71602" y="461397"/>
                    </a:cubicBezTo>
                    <a:cubicBezTo>
                      <a:pt x="69640" y="462647"/>
                      <a:pt x="64645" y="463183"/>
                      <a:pt x="66251" y="466398"/>
                    </a:cubicBezTo>
                    <a:cubicBezTo>
                      <a:pt x="66697" y="467291"/>
                      <a:pt x="69729" y="468094"/>
                      <a:pt x="70621" y="468987"/>
                    </a:cubicBezTo>
                    <a:cubicBezTo>
                      <a:pt x="71870" y="470237"/>
                      <a:pt x="72583" y="472291"/>
                      <a:pt x="73565" y="473720"/>
                    </a:cubicBezTo>
                    <a:cubicBezTo>
                      <a:pt x="76419" y="477917"/>
                      <a:pt x="77667" y="477560"/>
                      <a:pt x="81860" y="475238"/>
                    </a:cubicBezTo>
                    <a:cubicBezTo>
                      <a:pt x="90244" y="470505"/>
                      <a:pt x="98806" y="467023"/>
                      <a:pt x="107458" y="462915"/>
                    </a:cubicBezTo>
                    <a:cubicBezTo>
                      <a:pt x="115575" y="459075"/>
                      <a:pt x="124494" y="457468"/>
                      <a:pt x="133056" y="455414"/>
                    </a:cubicBezTo>
                    <a:cubicBezTo>
                      <a:pt x="152233" y="450771"/>
                      <a:pt x="172837" y="447467"/>
                      <a:pt x="192637" y="445591"/>
                    </a:cubicBezTo>
                    <a:cubicBezTo>
                      <a:pt x="197186" y="445145"/>
                      <a:pt x="201735" y="445324"/>
                      <a:pt x="206284" y="444877"/>
                    </a:cubicBezTo>
                    <a:cubicBezTo>
                      <a:pt x="210744" y="444520"/>
                      <a:pt x="213955" y="442555"/>
                      <a:pt x="218236" y="441305"/>
                    </a:cubicBezTo>
                    <a:cubicBezTo>
                      <a:pt x="225639" y="439073"/>
                      <a:pt x="233666" y="438716"/>
                      <a:pt x="241515" y="438716"/>
                    </a:cubicBezTo>
                    <a:cubicBezTo>
                      <a:pt x="248383" y="438716"/>
                      <a:pt x="254983" y="438537"/>
                      <a:pt x="261673" y="437912"/>
                    </a:cubicBezTo>
                    <a:cubicBezTo>
                      <a:pt x="265508" y="437555"/>
                      <a:pt x="269254" y="437644"/>
                      <a:pt x="272911" y="436930"/>
                    </a:cubicBezTo>
                    <a:cubicBezTo>
                      <a:pt x="275230" y="436483"/>
                      <a:pt x="277728" y="435501"/>
                      <a:pt x="280047" y="435233"/>
                    </a:cubicBezTo>
                    <a:cubicBezTo>
                      <a:pt x="283436" y="434876"/>
                      <a:pt x="286736" y="435947"/>
                      <a:pt x="290126" y="435501"/>
                    </a:cubicBezTo>
                    <a:cubicBezTo>
                      <a:pt x="293782" y="435054"/>
                      <a:pt x="296458" y="432375"/>
                      <a:pt x="300115" y="431572"/>
                    </a:cubicBezTo>
                    <a:cubicBezTo>
                      <a:pt x="303683" y="430768"/>
                      <a:pt x="307251" y="431750"/>
                      <a:pt x="310729" y="432375"/>
                    </a:cubicBezTo>
                    <a:lnTo>
                      <a:pt x="319203" y="1518"/>
                    </a:lnTo>
                    <a:lnTo>
                      <a:pt x="91849" y="179"/>
                    </a:lnTo>
                    <a:close/>
                  </a:path>
                </a:pathLst>
              </a:custGeom>
              <a:grpFill/>
              <a:ln w="3175" cap="flat">
                <a:solidFill>
                  <a:schemeClr val="bg1">
                    <a:lumMod val="85000"/>
                  </a:schemeClr>
                </a:solidFill>
                <a:prstDash val="solid"/>
                <a:miter/>
              </a:ln>
            </p:spPr>
            <p:txBody>
              <a:bodyPr/>
              <a:lstStyle/>
              <a:p>
                <a:endParaRPr lang="en-US"/>
              </a:p>
            </p:txBody>
          </p:sp>
          <p:sp>
            <p:nvSpPr>
              <p:cNvPr id="1317" name="Freeform 1316">
                <a:extLst>
                  <a:ext uri="{FF2B5EF4-FFF2-40B4-BE49-F238E27FC236}">
                    <a16:creationId xmlns:a16="http://schemas.microsoft.com/office/drawing/2014/main" id="{9A56EF61-113F-674F-842E-F207E2948CDB}"/>
                  </a:ext>
                </a:extLst>
              </p:cNvPr>
              <p:cNvSpPr/>
              <p:nvPr/>
            </p:nvSpPr>
            <p:spPr>
              <a:xfrm>
                <a:off x="6820602" y="-96083"/>
                <a:ext cx="306019" cy="58846"/>
              </a:xfrm>
              <a:custGeom>
                <a:avLst/>
                <a:gdLst>
                  <a:gd name="csX0" fmla="*/ 269182 w 306019"/>
                  <a:gd name="csY0" fmla="*/ 5715 h 58846"/>
                  <a:gd name="csX1" fmla="*/ 226548 w 306019"/>
                  <a:gd name="csY1" fmla="*/ 13752 h 58846"/>
                  <a:gd name="csX2" fmla="*/ 182487 w 306019"/>
                  <a:gd name="csY2" fmla="*/ 22681 h 58846"/>
                  <a:gd name="csX3" fmla="*/ 164470 w 306019"/>
                  <a:gd name="csY3" fmla="*/ 26610 h 58846"/>
                  <a:gd name="csX4" fmla="*/ 158315 w 306019"/>
                  <a:gd name="csY4" fmla="*/ 22949 h 58846"/>
                  <a:gd name="csX5" fmla="*/ 150466 w 306019"/>
                  <a:gd name="csY5" fmla="*/ 26700 h 58846"/>
                  <a:gd name="csX6" fmla="*/ 135303 w 306019"/>
                  <a:gd name="csY6" fmla="*/ 31254 h 58846"/>
                  <a:gd name="csX7" fmla="*/ 119695 w 306019"/>
                  <a:gd name="csY7" fmla="*/ 36433 h 58846"/>
                  <a:gd name="csX8" fmla="*/ 104889 w 306019"/>
                  <a:gd name="csY8" fmla="*/ 34915 h 58846"/>
                  <a:gd name="csX9" fmla="*/ 84553 w 306019"/>
                  <a:gd name="csY9" fmla="*/ 42237 h 58846"/>
                  <a:gd name="csX10" fmla="*/ 71976 w 306019"/>
                  <a:gd name="csY10" fmla="*/ 45006 h 58846"/>
                  <a:gd name="csX11" fmla="*/ 47359 w 306019"/>
                  <a:gd name="csY11" fmla="*/ 49738 h 58846"/>
                  <a:gd name="csX12" fmla="*/ 26042 w 306019"/>
                  <a:gd name="csY12" fmla="*/ 50453 h 58846"/>
                  <a:gd name="csX13" fmla="*/ 8738 w 306019"/>
                  <a:gd name="csY13" fmla="*/ 44916 h 58846"/>
                  <a:gd name="csX14" fmla="*/ 87 w 306019"/>
                  <a:gd name="csY14" fmla="*/ 44380 h 58846"/>
                  <a:gd name="csX15" fmla="*/ 13733 w 306019"/>
                  <a:gd name="csY15" fmla="*/ 55185 h 58846"/>
                  <a:gd name="csX16" fmla="*/ 31839 w 306019"/>
                  <a:gd name="csY16" fmla="*/ 58847 h 58846"/>
                  <a:gd name="csX17" fmla="*/ 76525 w 306019"/>
                  <a:gd name="csY17" fmla="*/ 54560 h 58846"/>
                  <a:gd name="csX18" fmla="*/ 120676 w 306019"/>
                  <a:gd name="csY18" fmla="*/ 43666 h 58846"/>
                  <a:gd name="csX19" fmla="*/ 161526 w 306019"/>
                  <a:gd name="csY19" fmla="*/ 34736 h 58846"/>
                  <a:gd name="csX20" fmla="*/ 205498 w 306019"/>
                  <a:gd name="csY20" fmla="*/ 25003 h 58846"/>
                  <a:gd name="csX21" fmla="*/ 227797 w 306019"/>
                  <a:gd name="csY21" fmla="*/ 22681 h 58846"/>
                  <a:gd name="csX22" fmla="*/ 248846 w 306019"/>
                  <a:gd name="csY22" fmla="*/ 17949 h 58846"/>
                  <a:gd name="csX23" fmla="*/ 260887 w 306019"/>
                  <a:gd name="csY23" fmla="*/ 15270 h 58846"/>
                  <a:gd name="csX24" fmla="*/ 274712 w 306019"/>
                  <a:gd name="csY24" fmla="*/ 14377 h 58846"/>
                  <a:gd name="csX25" fmla="*/ 284791 w 306019"/>
                  <a:gd name="csY25" fmla="*/ 11073 h 58846"/>
                  <a:gd name="csX26" fmla="*/ 306019 w 306019"/>
                  <a:gd name="csY26" fmla="*/ 7858 h 58846"/>
                  <a:gd name="csX27" fmla="*/ 306019 w 306019"/>
                  <a:gd name="csY27" fmla="*/ 0 h 58846"/>
                  <a:gd name="csX28" fmla="*/ 269004 w 306019"/>
                  <a:gd name="csY28" fmla="*/ 5715 h 588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06019" h="58846">
                    <a:moveTo>
                      <a:pt x="269182" y="5715"/>
                    </a:moveTo>
                    <a:cubicBezTo>
                      <a:pt x="255179" y="9198"/>
                      <a:pt x="240462" y="9644"/>
                      <a:pt x="226548" y="13752"/>
                    </a:cubicBezTo>
                    <a:cubicBezTo>
                      <a:pt x="212277" y="18038"/>
                      <a:pt x="197025" y="19199"/>
                      <a:pt x="182487" y="22681"/>
                    </a:cubicBezTo>
                    <a:cubicBezTo>
                      <a:pt x="176511" y="24110"/>
                      <a:pt x="170802" y="27057"/>
                      <a:pt x="164470" y="26610"/>
                    </a:cubicBezTo>
                    <a:cubicBezTo>
                      <a:pt x="160724" y="26343"/>
                      <a:pt x="160991" y="24199"/>
                      <a:pt x="158315" y="22949"/>
                    </a:cubicBezTo>
                    <a:cubicBezTo>
                      <a:pt x="154391" y="21163"/>
                      <a:pt x="152429" y="24378"/>
                      <a:pt x="150466" y="26700"/>
                    </a:cubicBezTo>
                    <a:cubicBezTo>
                      <a:pt x="147077" y="30629"/>
                      <a:pt x="140031" y="29647"/>
                      <a:pt x="135303" y="31254"/>
                    </a:cubicBezTo>
                    <a:cubicBezTo>
                      <a:pt x="130398" y="32951"/>
                      <a:pt x="124868" y="35808"/>
                      <a:pt x="119695" y="36433"/>
                    </a:cubicBezTo>
                    <a:cubicBezTo>
                      <a:pt x="114967" y="37058"/>
                      <a:pt x="109527" y="35808"/>
                      <a:pt x="104889" y="34915"/>
                    </a:cubicBezTo>
                    <a:cubicBezTo>
                      <a:pt x="96504" y="33308"/>
                      <a:pt x="91866" y="39826"/>
                      <a:pt x="84553" y="42237"/>
                    </a:cubicBezTo>
                    <a:cubicBezTo>
                      <a:pt x="80360" y="43666"/>
                      <a:pt x="76347" y="44291"/>
                      <a:pt x="71976" y="45006"/>
                    </a:cubicBezTo>
                    <a:cubicBezTo>
                      <a:pt x="63681" y="46524"/>
                      <a:pt x="55922" y="48935"/>
                      <a:pt x="47359" y="49738"/>
                    </a:cubicBezTo>
                    <a:cubicBezTo>
                      <a:pt x="40313" y="50363"/>
                      <a:pt x="33177" y="50453"/>
                      <a:pt x="26042" y="50453"/>
                    </a:cubicBezTo>
                    <a:cubicBezTo>
                      <a:pt x="18817" y="50453"/>
                      <a:pt x="14982" y="47327"/>
                      <a:pt x="8738" y="44916"/>
                    </a:cubicBezTo>
                    <a:cubicBezTo>
                      <a:pt x="6152" y="43934"/>
                      <a:pt x="2941" y="44202"/>
                      <a:pt x="87" y="44380"/>
                    </a:cubicBezTo>
                    <a:cubicBezTo>
                      <a:pt x="-1073" y="50721"/>
                      <a:pt x="9719" y="53489"/>
                      <a:pt x="13733" y="55185"/>
                    </a:cubicBezTo>
                    <a:cubicBezTo>
                      <a:pt x="19798" y="57686"/>
                      <a:pt x="25150" y="58847"/>
                      <a:pt x="31839" y="58847"/>
                    </a:cubicBezTo>
                    <a:cubicBezTo>
                      <a:pt x="47270" y="58847"/>
                      <a:pt x="61541" y="56346"/>
                      <a:pt x="76525" y="54560"/>
                    </a:cubicBezTo>
                    <a:cubicBezTo>
                      <a:pt x="92134" y="52685"/>
                      <a:pt x="105691" y="48042"/>
                      <a:pt x="120676" y="43666"/>
                    </a:cubicBezTo>
                    <a:cubicBezTo>
                      <a:pt x="134144" y="39737"/>
                      <a:pt x="147880" y="38219"/>
                      <a:pt x="161526" y="34736"/>
                    </a:cubicBezTo>
                    <a:cubicBezTo>
                      <a:pt x="175976" y="30986"/>
                      <a:pt x="190514" y="26700"/>
                      <a:pt x="205498" y="25003"/>
                    </a:cubicBezTo>
                    <a:cubicBezTo>
                      <a:pt x="213080" y="24199"/>
                      <a:pt x="220305" y="24021"/>
                      <a:pt x="227797" y="22681"/>
                    </a:cubicBezTo>
                    <a:cubicBezTo>
                      <a:pt x="234843" y="21431"/>
                      <a:pt x="241800" y="19288"/>
                      <a:pt x="248846" y="17949"/>
                    </a:cubicBezTo>
                    <a:cubicBezTo>
                      <a:pt x="252949" y="17234"/>
                      <a:pt x="256874" y="16073"/>
                      <a:pt x="260887" y="15270"/>
                    </a:cubicBezTo>
                    <a:cubicBezTo>
                      <a:pt x="265525" y="14377"/>
                      <a:pt x="270163" y="15091"/>
                      <a:pt x="274712" y="14377"/>
                    </a:cubicBezTo>
                    <a:cubicBezTo>
                      <a:pt x="278280" y="13841"/>
                      <a:pt x="281313" y="12144"/>
                      <a:pt x="284791" y="11073"/>
                    </a:cubicBezTo>
                    <a:cubicBezTo>
                      <a:pt x="291391" y="9108"/>
                      <a:pt x="298884" y="8751"/>
                      <a:pt x="306019" y="7858"/>
                    </a:cubicBezTo>
                    <a:lnTo>
                      <a:pt x="306019" y="0"/>
                    </a:lnTo>
                    <a:cubicBezTo>
                      <a:pt x="293354" y="357"/>
                      <a:pt x="281045" y="2679"/>
                      <a:pt x="269004" y="5715"/>
                    </a:cubicBezTo>
                    <a:close/>
                  </a:path>
                </a:pathLst>
              </a:custGeom>
              <a:grpFill/>
              <a:ln w="3175" cap="flat">
                <a:solidFill>
                  <a:schemeClr val="bg1">
                    <a:lumMod val="85000"/>
                  </a:schemeClr>
                </a:solidFill>
                <a:prstDash val="solid"/>
                <a:miter/>
              </a:ln>
            </p:spPr>
            <p:txBody>
              <a:bodyPr/>
              <a:lstStyle/>
              <a:p>
                <a:endParaRPr lang="en-US"/>
              </a:p>
            </p:txBody>
          </p:sp>
        </p:grpSp>
        <p:grpSp>
          <p:nvGrpSpPr>
            <p:cNvPr id="24" name="Graphic 10">
              <a:extLst>
                <a:ext uri="{FF2B5EF4-FFF2-40B4-BE49-F238E27FC236}">
                  <a16:creationId xmlns:a16="http://schemas.microsoft.com/office/drawing/2014/main" id="{D4FA04F0-FAED-E230-250A-2AF2712C914A}"/>
                </a:ext>
              </a:extLst>
            </p:cNvPr>
            <p:cNvGrpSpPr/>
            <p:nvPr/>
          </p:nvGrpSpPr>
          <p:grpSpPr>
            <a:xfrm>
              <a:off x="7126799" y="-535870"/>
              <a:ext cx="250186" cy="451306"/>
              <a:chOff x="7126799" y="-535870"/>
              <a:chExt cx="250186" cy="451306"/>
            </a:xfrm>
            <a:grpFill/>
          </p:grpSpPr>
          <p:sp>
            <p:nvSpPr>
              <p:cNvPr id="1314" name="Freeform 1313">
                <a:extLst>
                  <a:ext uri="{FF2B5EF4-FFF2-40B4-BE49-F238E27FC236}">
                    <a16:creationId xmlns:a16="http://schemas.microsoft.com/office/drawing/2014/main" id="{0D15F4C5-86E2-84BF-C252-4BF63FAD4DEF}"/>
                  </a:ext>
                </a:extLst>
              </p:cNvPr>
              <p:cNvSpPr/>
              <p:nvPr/>
            </p:nvSpPr>
            <p:spPr>
              <a:xfrm>
                <a:off x="7126799" y="-535870"/>
                <a:ext cx="250186" cy="447466"/>
              </a:xfrm>
              <a:custGeom>
                <a:avLst/>
                <a:gdLst>
                  <a:gd name="csX0" fmla="*/ 180438 w 250186"/>
                  <a:gd name="csY0" fmla="*/ 3215 h 447466"/>
                  <a:gd name="csX1" fmla="*/ 12487 w 250186"/>
                  <a:gd name="csY1" fmla="*/ 0 h 447466"/>
                  <a:gd name="csX2" fmla="*/ 9098 w 250186"/>
                  <a:gd name="csY2" fmla="*/ 0 h 447466"/>
                  <a:gd name="csX3" fmla="*/ 624 w 250186"/>
                  <a:gd name="csY3" fmla="*/ 430857 h 447466"/>
                  <a:gd name="csX4" fmla="*/ 9900 w 250186"/>
                  <a:gd name="csY4" fmla="*/ 430232 h 447466"/>
                  <a:gd name="csX5" fmla="*/ 19177 w 250186"/>
                  <a:gd name="csY5" fmla="*/ 427107 h 447466"/>
                  <a:gd name="csX6" fmla="*/ 22833 w 250186"/>
                  <a:gd name="csY6" fmla="*/ 429161 h 447466"/>
                  <a:gd name="csX7" fmla="*/ 27918 w 250186"/>
                  <a:gd name="csY7" fmla="*/ 429875 h 447466"/>
                  <a:gd name="csX8" fmla="*/ 38710 w 250186"/>
                  <a:gd name="csY8" fmla="*/ 430143 h 447466"/>
                  <a:gd name="csX9" fmla="*/ 48610 w 250186"/>
                  <a:gd name="csY9" fmla="*/ 428446 h 447466"/>
                  <a:gd name="csX10" fmla="*/ 68679 w 250186"/>
                  <a:gd name="csY10" fmla="*/ 429786 h 447466"/>
                  <a:gd name="csX11" fmla="*/ 87142 w 250186"/>
                  <a:gd name="csY11" fmla="*/ 428804 h 447466"/>
                  <a:gd name="csX12" fmla="*/ 45667 w 250186"/>
                  <a:gd name="csY12" fmla="*/ 435233 h 447466"/>
                  <a:gd name="csX13" fmla="*/ 2943 w 250186"/>
                  <a:gd name="csY13" fmla="*/ 439609 h 447466"/>
                  <a:gd name="csX14" fmla="*/ 0 w 250186"/>
                  <a:gd name="csY14" fmla="*/ 439609 h 447466"/>
                  <a:gd name="csX15" fmla="*/ 0 w 250186"/>
                  <a:gd name="csY15" fmla="*/ 447467 h 447466"/>
                  <a:gd name="csX16" fmla="*/ 2854 w 250186"/>
                  <a:gd name="csY16" fmla="*/ 447110 h 447466"/>
                  <a:gd name="csX17" fmla="*/ 57262 w 250186"/>
                  <a:gd name="csY17" fmla="*/ 442734 h 447466"/>
                  <a:gd name="csX18" fmla="*/ 76706 w 250186"/>
                  <a:gd name="csY18" fmla="*/ 440144 h 447466"/>
                  <a:gd name="csX19" fmla="*/ 85625 w 250186"/>
                  <a:gd name="csY19" fmla="*/ 440591 h 447466"/>
                  <a:gd name="csX20" fmla="*/ 93653 w 250186"/>
                  <a:gd name="csY20" fmla="*/ 439251 h 447466"/>
                  <a:gd name="csX21" fmla="*/ 111759 w 250186"/>
                  <a:gd name="csY21" fmla="*/ 439519 h 447466"/>
                  <a:gd name="csX22" fmla="*/ 140301 w 250186"/>
                  <a:gd name="csY22" fmla="*/ 442734 h 447466"/>
                  <a:gd name="csX23" fmla="*/ 158229 w 250186"/>
                  <a:gd name="csY23" fmla="*/ 445502 h 447466"/>
                  <a:gd name="csX24" fmla="*/ 168040 w 250186"/>
                  <a:gd name="csY24" fmla="*/ 445949 h 447466"/>
                  <a:gd name="csX25" fmla="*/ 168040 w 250186"/>
                  <a:gd name="csY25" fmla="*/ 438716 h 447466"/>
                  <a:gd name="csX26" fmla="*/ 161975 w 250186"/>
                  <a:gd name="csY26" fmla="*/ 438090 h 447466"/>
                  <a:gd name="csX27" fmla="*/ 157515 w 250186"/>
                  <a:gd name="csY27" fmla="*/ 436662 h 447466"/>
                  <a:gd name="csX28" fmla="*/ 143155 w 250186"/>
                  <a:gd name="csY28" fmla="*/ 434786 h 447466"/>
                  <a:gd name="csX29" fmla="*/ 131917 w 250186"/>
                  <a:gd name="csY29" fmla="*/ 433715 h 447466"/>
                  <a:gd name="csX30" fmla="*/ 131471 w 250186"/>
                  <a:gd name="csY30" fmla="*/ 427464 h 447466"/>
                  <a:gd name="csX31" fmla="*/ 129687 w 250186"/>
                  <a:gd name="csY31" fmla="*/ 418177 h 447466"/>
                  <a:gd name="csX32" fmla="*/ 119608 w 250186"/>
                  <a:gd name="csY32" fmla="*/ 418177 h 447466"/>
                  <a:gd name="csX33" fmla="*/ 113543 w 250186"/>
                  <a:gd name="csY33" fmla="*/ 412819 h 447466"/>
                  <a:gd name="csX34" fmla="*/ 125406 w 250186"/>
                  <a:gd name="csY34" fmla="*/ 411659 h 447466"/>
                  <a:gd name="csX35" fmla="*/ 126476 w 250186"/>
                  <a:gd name="csY35" fmla="*/ 393978 h 447466"/>
                  <a:gd name="csX36" fmla="*/ 135484 w 250186"/>
                  <a:gd name="csY36" fmla="*/ 410051 h 447466"/>
                  <a:gd name="csX37" fmla="*/ 148863 w 250186"/>
                  <a:gd name="csY37" fmla="*/ 411123 h 447466"/>
                  <a:gd name="csX38" fmla="*/ 156445 w 250186"/>
                  <a:gd name="csY38" fmla="*/ 399514 h 447466"/>
                  <a:gd name="csX39" fmla="*/ 174819 w 250186"/>
                  <a:gd name="csY39" fmla="*/ 394871 h 447466"/>
                  <a:gd name="csX40" fmla="*/ 193995 w 250186"/>
                  <a:gd name="csY40" fmla="*/ 384780 h 447466"/>
                  <a:gd name="csX41" fmla="*/ 195868 w 250186"/>
                  <a:gd name="csY41" fmla="*/ 375940 h 447466"/>
                  <a:gd name="csX42" fmla="*/ 193282 w 250186"/>
                  <a:gd name="csY42" fmla="*/ 367367 h 447466"/>
                  <a:gd name="csX43" fmla="*/ 191854 w 250186"/>
                  <a:gd name="csY43" fmla="*/ 359063 h 447466"/>
                  <a:gd name="csX44" fmla="*/ 188911 w 250186"/>
                  <a:gd name="csY44" fmla="*/ 351473 h 447466"/>
                  <a:gd name="csX45" fmla="*/ 196047 w 250186"/>
                  <a:gd name="csY45" fmla="*/ 354776 h 447466"/>
                  <a:gd name="csX46" fmla="*/ 198633 w 250186"/>
                  <a:gd name="csY46" fmla="*/ 366296 h 447466"/>
                  <a:gd name="csX47" fmla="*/ 209782 w 250186"/>
                  <a:gd name="csY47" fmla="*/ 368439 h 447466"/>
                  <a:gd name="csX48" fmla="*/ 209782 w 250186"/>
                  <a:gd name="csY48" fmla="*/ 358259 h 447466"/>
                  <a:gd name="csX49" fmla="*/ 212369 w 250186"/>
                  <a:gd name="csY49" fmla="*/ 354687 h 447466"/>
                  <a:gd name="csX50" fmla="*/ 216293 w 250186"/>
                  <a:gd name="csY50" fmla="*/ 356473 h 447466"/>
                  <a:gd name="csX51" fmla="*/ 224678 w 250186"/>
                  <a:gd name="csY51" fmla="*/ 357188 h 447466"/>
                  <a:gd name="csX52" fmla="*/ 231813 w 250186"/>
                  <a:gd name="csY52" fmla="*/ 360045 h 447466"/>
                  <a:gd name="csX53" fmla="*/ 215223 w 250186"/>
                  <a:gd name="csY53" fmla="*/ 363260 h 447466"/>
                  <a:gd name="csX54" fmla="*/ 220842 w 250186"/>
                  <a:gd name="csY54" fmla="*/ 381476 h 447466"/>
                  <a:gd name="csX55" fmla="*/ 233329 w 250186"/>
                  <a:gd name="csY55" fmla="*/ 395853 h 447466"/>
                  <a:gd name="csX56" fmla="*/ 238770 w 250186"/>
                  <a:gd name="csY56" fmla="*/ 392192 h 447466"/>
                  <a:gd name="csX57" fmla="*/ 245281 w 250186"/>
                  <a:gd name="csY57" fmla="*/ 396300 h 447466"/>
                  <a:gd name="csX58" fmla="*/ 246084 w 250186"/>
                  <a:gd name="csY58" fmla="*/ 396478 h 447466"/>
                  <a:gd name="csX59" fmla="*/ 250187 w 250186"/>
                  <a:gd name="csY59" fmla="*/ 2679 h 447466"/>
                  <a:gd name="csX60" fmla="*/ 180170 w 250186"/>
                  <a:gd name="csY60" fmla="*/ 2679 h 4474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250186" h="447466">
                    <a:moveTo>
                      <a:pt x="180438" y="3215"/>
                    </a:moveTo>
                    <a:lnTo>
                      <a:pt x="12487" y="0"/>
                    </a:lnTo>
                    <a:lnTo>
                      <a:pt x="9098" y="0"/>
                    </a:lnTo>
                    <a:cubicBezTo>
                      <a:pt x="9098" y="0"/>
                      <a:pt x="624" y="430857"/>
                      <a:pt x="624" y="430857"/>
                    </a:cubicBezTo>
                    <a:cubicBezTo>
                      <a:pt x="3835" y="431393"/>
                      <a:pt x="6957" y="431750"/>
                      <a:pt x="9900" y="430232"/>
                    </a:cubicBezTo>
                    <a:cubicBezTo>
                      <a:pt x="13022" y="428714"/>
                      <a:pt x="15252" y="425857"/>
                      <a:pt x="19177" y="427107"/>
                    </a:cubicBezTo>
                    <a:cubicBezTo>
                      <a:pt x="20425" y="427553"/>
                      <a:pt x="21585" y="428714"/>
                      <a:pt x="22833" y="429161"/>
                    </a:cubicBezTo>
                    <a:cubicBezTo>
                      <a:pt x="24617" y="429786"/>
                      <a:pt x="25955" y="429697"/>
                      <a:pt x="27918" y="429875"/>
                    </a:cubicBezTo>
                    <a:cubicBezTo>
                      <a:pt x="31128" y="430232"/>
                      <a:pt x="35320" y="430857"/>
                      <a:pt x="38710" y="430143"/>
                    </a:cubicBezTo>
                    <a:cubicBezTo>
                      <a:pt x="42278" y="429429"/>
                      <a:pt x="44775" y="428089"/>
                      <a:pt x="48610" y="428446"/>
                    </a:cubicBezTo>
                    <a:cubicBezTo>
                      <a:pt x="55300" y="428982"/>
                      <a:pt x="61811" y="430500"/>
                      <a:pt x="68679" y="429786"/>
                    </a:cubicBezTo>
                    <a:cubicBezTo>
                      <a:pt x="74744" y="429161"/>
                      <a:pt x="80987" y="428536"/>
                      <a:pt x="87142" y="428804"/>
                    </a:cubicBezTo>
                    <a:cubicBezTo>
                      <a:pt x="89639" y="437108"/>
                      <a:pt x="51643" y="434965"/>
                      <a:pt x="45667" y="435233"/>
                    </a:cubicBezTo>
                    <a:cubicBezTo>
                      <a:pt x="31396" y="435947"/>
                      <a:pt x="17571" y="439609"/>
                      <a:pt x="2943" y="439609"/>
                    </a:cubicBezTo>
                    <a:cubicBezTo>
                      <a:pt x="1962" y="439609"/>
                      <a:pt x="981" y="439609"/>
                      <a:pt x="0" y="439609"/>
                    </a:cubicBezTo>
                    <a:lnTo>
                      <a:pt x="0" y="447467"/>
                    </a:lnTo>
                    <a:cubicBezTo>
                      <a:pt x="981" y="447377"/>
                      <a:pt x="1873" y="447199"/>
                      <a:pt x="2854" y="447110"/>
                    </a:cubicBezTo>
                    <a:cubicBezTo>
                      <a:pt x="21050" y="444520"/>
                      <a:pt x="38888" y="443895"/>
                      <a:pt x="57262" y="442734"/>
                    </a:cubicBezTo>
                    <a:cubicBezTo>
                      <a:pt x="63773" y="442377"/>
                      <a:pt x="70195" y="440769"/>
                      <a:pt x="76706" y="440144"/>
                    </a:cubicBezTo>
                    <a:cubicBezTo>
                      <a:pt x="79739" y="439876"/>
                      <a:pt x="82682" y="440769"/>
                      <a:pt x="85625" y="440591"/>
                    </a:cubicBezTo>
                    <a:cubicBezTo>
                      <a:pt x="88301" y="440501"/>
                      <a:pt x="90977" y="439519"/>
                      <a:pt x="93653" y="439251"/>
                    </a:cubicBezTo>
                    <a:cubicBezTo>
                      <a:pt x="99629" y="438626"/>
                      <a:pt x="105783" y="438894"/>
                      <a:pt x="111759" y="439519"/>
                    </a:cubicBezTo>
                    <a:cubicBezTo>
                      <a:pt x="121214" y="440501"/>
                      <a:pt x="130757" y="441752"/>
                      <a:pt x="140301" y="442734"/>
                    </a:cubicBezTo>
                    <a:cubicBezTo>
                      <a:pt x="146277" y="443270"/>
                      <a:pt x="152431" y="444609"/>
                      <a:pt x="158229" y="445502"/>
                    </a:cubicBezTo>
                    <a:cubicBezTo>
                      <a:pt x="160369" y="445859"/>
                      <a:pt x="165988" y="446931"/>
                      <a:pt x="168040" y="445949"/>
                    </a:cubicBezTo>
                    <a:cubicBezTo>
                      <a:pt x="170270" y="444877"/>
                      <a:pt x="170270" y="440144"/>
                      <a:pt x="168040" y="438716"/>
                    </a:cubicBezTo>
                    <a:cubicBezTo>
                      <a:pt x="167059" y="438090"/>
                      <a:pt x="163313" y="438448"/>
                      <a:pt x="161975" y="438090"/>
                    </a:cubicBezTo>
                    <a:cubicBezTo>
                      <a:pt x="160369" y="437733"/>
                      <a:pt x="159121" y="437108"/>
                      <a:pt x="157515" y="436662"/>
                    </a:cubicBezTo>
                    <a:cubicBezTo>
                      <a:pt x="152966" y="435412"/>
                      <a:pt x="147793" y="435233"/>
                      <a:pt x="143155" y="434786"/>
                    </a:cubicBezTo>
                    <a:cubicBezTo>
                      <a:pt x="139855" y="434429"/>
                      <a:pt x="134860" y="435322"/>
                      <a:pt x="131917" y="433715"/>
                    </a:cubicBezTo>
                    <a:cubicBezTo>
                      <a:pt x="129687" y="432465"/>
                      <a:pt x="127100" y="427911"/>
                      <a:pt x="131471" y="427464"/>
                    </a:cubicBezTo>
                    <a:cubicBezTo>
                      <a:pt x="131649" y="424696"/>
                      <a:pt x="132363" y="419874"/>
                      <a:pt x="129687" y="418177"/>
                    </a:cubicBezTo>
                    <a:cubicBezTo>
                      <a:pt x="126833" y="416302"/>
                      <a:pt x="122551" y="418981"/>
                      <a:pt x="119608" y="418177"/>
                    </a:cubicBezTo>
                    <a:cubicBezTo>
                      <a:pt x="118181" y="417820"/>
                      <a:pt x="111848" y="415588"/>
                      <a:pt x="113543" y="412819"/>
                    </a:cubicBezTo>
                    <a:cubicBezTo>
                      <a:pt x="115059" y="410230"/>
                      <a:pt x="122997" y="414070"/>
                      <a:pt x="125406" y="411659"/>
                    </a:cubicBezTo>
                    <a:cubicBezTo>
                      <a:pt x="129776" y="407283"/>
                      <a:pt x="119608" y="397014"/>
                      <a:pt x="126476" y="393978"/>
                    </a:cubicBezTo>
                    <a:cubicBezTo>
                      <a:pt x="135038" y="390227"/>
                      <a:pt x="132095" y="407730"/>
                      <a:pt x="135484" y="410051"/>
                    </a:cubicBezTo>
                    <a:cubicBezTo>
                      <a:pt x="138249" y="411927"/>
                      <a:pt x="146009" y="412641"/>
                      <a:pt x="148863" y="411123"/>
                    </a:cubicBezTo>
                    <a:cubicBezTo>
                      <a:pt x="153145" y="408980"/>
                      <a:pt x="153323" y="402818"/>
                      <a:pt x="156445" y="399514"/>
                    </a:cubicBezTo>
                    <a:cubicBezTo>
                      <a:pt x="161529" y="394335"/>
                      <a:pt x="168397" y="395674"/>
                      <a:pt x="174819" y="394871"/>
                    </a:cubicBezTo>
                    <a:cubicBezTo>
                      <a:pt x="182311" y="393889"/>
                      <a:pt x="188733" y="390049"/>
                      <a:pt x="193995" y="384780"/>
                    </a:cubicBezTo>
                    <a:cubicBezTo>
                      <a:pt x="196849" y="381923"/>
                      <a:pt x="197563" y="379601"/>
                      <a:pt x="195868" y="375940"/>
                    </a:cubicBezTo>
                    <a:cubicBezTo>
                      <a:pt x="194352" y="372636"/>
                      <a:pt x="193995" y="370939"/>
                      <a:pt x="193282" y="367367"/>
                    </a:cubicBezTo>
                    <a:cubicBezTo>
                      <a:pt x="192657" y="364242"/>
                      <a:pt x="192033" y="362099"/>
                      <a:pt x="191854" y="359063"/>
                    </a:cubicBezTo>
                    <a:cubicBezTo>
                      <a:pt x="191676" y="356652"/>
                      <a:pt x="188287" y="353526"/>
                      <a:pt x="188911" y="351473"/>
                    </a:cubicBezTo>
                    <a:cubicBezTo>
                      <a:pt x="190249" y="347543"/>
                      <a:pt x="195155" y="352633"/>
                      <a:pt x="196047" y="354776"/>
                    </a:cubicBezTo>
                    <a:cubicBezTo>
                      <a:pt x="197563" y="358348"/>
                      <a:pt x="197028" y="362724"/>
                      <a:pt x="198633" y="366296"/>
                    </a:cubicBezTo>
                    <a:cubicBezTo>
                      <a:pt x="201131" y="371743"/>
                      <a:pt x="208890" y="378440"/>
                      <a:pt x="209782" y="368439"/>
                    </a:cubicBezTo>
                    <a:cubicBezTo>
                      <a:pt x="210139" y="365135"/>
                      <a:pt x="209158" y="361474"/>
                      <a:pt x="209782" y="358259"/>
                    </a:cubicBezTo>
                    <a:cubicBezTo>
                      <a:pt x="210139" y="356295"/>
                      <a:pt x="210407" y="355223"/>
                      <a:pt x="212369" y="354687"/>
                    </a:cubicBezTo>
                    <a:cubicBezTo>
                      <a:pt x="215045" y="353884"/>
                      <a:pt x="214153" y="355491"/>
                      <a:pt x="216293" y="356473"/>
                    </a:cubicBezTo>
                    <a:cubicBezTo>
                      <a:pt x="219326" y="357991"/>
                      <a:pt x="221467" y="357634"/>
                      <a:pt x="224678" y="357188"/>
                    </a:cubicBezTo>
                    <a:cubicBezTo>
                      <a:pt x="227175" y="356830"/>
                      <a:pt x="233151" y="355491"/>
                      <a:pt x="231813" y="360045"/>
                    </a:cubicBezTo>
                    <a:cubicBezTo>
                      <a:pt x="229940" y="366653"/>
                      <a:pt x="217542" y="357902"/>
                      <a:pt x="215223" y="363260"/>
                    </a:cubicBezTo>
                    <a:cubicBezTo>
                      <a:pt x="212637" y="369243"/>
                      <a:pt x="218434" y="376386"/>
                      <a:pt x="220842" y="381476"/>
                    </a:cubicBezTo>
                    <a:cubicBezTo>
                      <a:pt x="222805" y="385673"/>
                      <a:pt x="227978" y="395764"/>
                      <a:pt x="233329" y="395853"/>
                    </a:cubicBezTo>
                    <a:cubicBezTo>
                      <a:pt x="236897" y="395853"/>
                      <a:pt x="236184" y="392906"/>
                      <a:pt x="238770" y="392192"/>
                    </a:cubicBezTo>
                    <a:cubicBezTo>
                      <a:pt x="241981" y="391299"/>
                      <a:pt x="242516" y="395407"/>
                      <a:pt x="245281" y="396300"/>
                    </a:cubicBezTo>
                    <a:cubicBezTo>
                      <a:pt x="245549" y="396389"/>
                      <a:pt x="245816" y="396478"/>
                      <a:pt x="246084" y="396478"/>
                    </a:cubicBezTo>
                    <a:lnTo>
                      <a:pt x="250187" y="2679"/>
                    </a:lnTo>
                    <a:lnTo>
                      <a:pt x="180170" y="2679"/>
                    </a:lnTo>
                    <a:close/>
                  </a:path>
                </a:pathLst>
              </a:custGeom>
              <a:grpFill/>
              <a:ln w="3175" cap="flat">
                <a:solidFill>
                  <a:schemeClr val="bg1">
                    <a:lumMod val="85000"/>
                  </a:schemeClr>
                </a:solidFill>
                <a:prstDash val="solid"/>
                <a:miter/>
              </a:ln>
            </p:spPr>
            <p:txBody>
              <a:bodyPr/>
              <a:lstStyle/>
              <a:p>
                <a:endParaRPr lang="en-US"/>
              </a:p>
            </p:txBody>
          </p:sp>
          <p:sp>
            <p:nvSpPr>
              <p:cNvPr id="1315" name="Freeform 1314">
                <a:extLst>
                  <a:ext uri="{FF2B5EF4-FFF2-40B4-BE49-F238E27FC236}">
                    <a16:creationId xmlns:a16="http://schemas.microsoft.com/office/drawing/2014/main" id="{E2C7478B-D2D8-79D3-3348-695CE135FEB9}"/>
                  </a:ext>
                </a:extLst>
              </p:cNvPr>
              <p:cNvSpPr/>
              <p:nvPr/>
            </p:nvSpPr>
            <p:spPr>
              <a:xfrm>
                <a:off x="7299822" y="-112499"/>
                <a:ext cx="73953" cy="27935"/>
              </a:xfrm>
              <a:custGeom>
                <a:avLst/>
                <a:gdLst>
                  <a:gd name="csX0" fmla="*/ 73507 w 73953"/>
                  <a:gd name="csY0" fmla="*/ 12219 h 27935"/>
                  <a:gd name="csX1" fmla="*/ 60842 w 73953"/>
                  <a:gd name="csY1" fmla="*/ 10880 h 27935"/>
                  <a:gd name="csX2" fmla="*/ 52279 w 73953"/>
                  <a:gd name="csY2" fmla="*/ 7218 h 27935"/>
                  <a:gd name="csX3" fmla="*/ 44519 w 73953"/>
                  <a:gd name="csY3" fmla="*/ 9004 h 27935"/>
                  <a:gd name="csX4" fmla="*/ 29446 w 73953"/>
                  <a:gd name="csY4" fmla="*/ 4807 h 27935"/>
                  <a:gd name="csX5" fmla="*/ 22578 w 73953"/>
                  <a:gd name="csY5" fmla="*/ 343 h 27935"/>
                  <a:gd name="csX6" fmla="*/ 12856 w 73953"/>
                  <a:gd name="csY6" fmla="*/ 4272 h 27935"/>
                  <a:gd name="csX7" fmla="*/ 3937 w 73953"/>
                  <a:gd name="csY7" fmla="*/ 8379 h 27935"/>
                  <a:gd name="csX8" fmla="*/ 190 w 73953"/>
                  <a:gd name="csY8" fmla="*/ 15969 h 27935"/>
                  <a:gd name="csX9" fmla="*/ 3401 w 73953"/>
                  <a:gd name="csY9" fmla="*/ 19988 h 27935"/>
                  <a:gd name="csX10" fmla="*/ 5007 w 73953"/>
                  <a:gd name="csY10" fmla="*/ 24274 h 27935"/>
                  <a:gd name="csX11" fmla="*/ 18564 w 73953"/>
                  <a:gd name="csY11" fmla="*/ 24631 h 27935"/>
                  <a:gd name="csX12" fmla="*/ 52993 w 73953"/>
                  <a:gd name="csY12" fmla="*/ 26060 h 27935"/>
                  <a:gd name="csX13" fmla="*/ 72615 w 73953"/>
                  <a:gd name="csY13" fmla="*/ 27935 h 27935"/>
                  <a:gd name="csX14" fmla="*/ 73953 w 73953"/>
                  <a:gd name="csY14" fmla="*/ 12398 h 27935"/>
                  <a:gd name="csX15" fmla="*/ 73596 w 73953"/>
                  <a:gd name="csY15" fmla="*/ 12219 h 279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3953" h="27935">
                    <a:moveTo>
                      <a:pt x="73507" y="12219"/>
                    </a:moveTo>
                    <a:cubicBezTo>
                      <a:pt x="69404" y="10344"/>
                      <a:pt x="65301" y="11058"/>
                      <a:pt x="60842" y="10880"/>
                    </a:cubicBezTo>
                    <a:cubicBezTo>
                      <a:pt x="56471" y="10701"/>
                      <a:pt x="55490" y="10076"/>
                      <a:pt x="52279" y="7218"/>
                    </a:cubicBezTo>
                    <a:cubicBezTo>
                      <a:pt x="47909" y="3289"/>
                      <a:pt x="48266" y="6772"/>
                      <a:pt x="44519" y="9004"/>
                    </a:cubicBezTo>
                    <a:cubicBezTo>
                      <a:pt x="41576" y="10701"/>
                      <a:pt x="31854" y="6861"/>
                      <a:pt x="29446" y="4807"/>
                    </a:cubicBezTo>
                    <a:cubicBezTo>
                      <a:pt x="27305" y="3021"/>
                      <a:pt x="25611" y="1146"/>
                      <a:pt x="22578" y="343"/>
                    </a:cubicBezTo>
                    <a:cubicBezTo>
                      <a:pt x="17494" y="-997"/>
                      <a:pt x="16780" y="1861"/>
                      <a:pt x="12856" y="4272"/>
                    </a:cubicBezTo>
                    <a:cubicBezTo>
                      <a:pt x="10002" y="5968"/>
                      <a:pt x="6434" y="6236"/>
                      <a:pt x="3937" y="8379"/>
                    </a:cubicBezTo>
                    <a:cubicBezTo>
                      <a:pt x="1707" y="10255"/>
                      <a:pt x="-702" y="12844"/>
                      <a:pt x="190" y="15969"/>
                    </a:cubicBezTo>
                    <a:cubicBezTo>
                      <a:pt x="815" y="18113"/>
                      <a:pt x="2420" y="18380"/>
                      <a:pt x="3401" y="19988"/>
                    </a:cubicBezTo>
                    <a:cubicBezTo>
                      <a:pt x="4204" y="21327"/>
                      <a:pt x="3580" y="23113"/>
                      <a:pt x="5007" y="24274"/>
                    </a:cubicBezTo>
                    <a:cubicBezTo>
                      <a:pt x="7861" y="26507"/>
                      <a:pt x="14997" y="24631"/>
                      <a:pt x="18564" y="24631"/>
                    </a:cubicBezTo>
                    <a:cubicBezTo>
                      <a:pt x="29981" y="24631"/>
                      <a:pt x="41487" y="26060"/>
                      <a:pt x="52993" y="26060"/>
                    </a:cubicBezTo>
                    <a:cubicBezTo>
                      <a:pt x="59593" y="26060"/>
                      <a:pt x="66193" y="26953"/>
                      <a:pt x="72615" y="27935"/>
                    </a:cubicBezTo>
                    <a:lnTo>
                      <a:pt x="73953" y="12398"/>
                    </a:lnTo>
                    <a:cubicBezTo>
                      <a:pt x="73953" y="12398"/>
                      <a:pt x="73686" y="12308"/>
                      <a:pt x="73596" y="12219"/>
                    </a:cubicBezTo>
                    <a:close/>
                  </a:path>
                </a:pathLst>
              </a:custGeom>
              <a:grpFill/>
              <a:ln w="3175" cap="flat">
                <a:solidFill>
                  <a:schemeClr val="bg1">
                    <a:lumMod val="85000"/>
                  </a:schemeClr>
                </a:solidFill>
                <a:prstDash val="solid"/>
                <a:miter/>
              </a:ln>
            </p:spPr>
            <p:txBody>
              <a:bodyPr/>
              <a:lstStyle/>
              <a:p>
                <a:endParaRPr lang="en-US"/>
              </a:p>
            </p:txBody>
          </p:sp>
        </p:grpSp>
        <p:sp>
          <p:nvSpPr>
            <p:cNvPr id="25" name="Freeform 24">
              <a:extLst>
                <a:ext uri="{FF2B5EF4-FFF2-40B4-BE49-F238E27FC236}">
                  <a16:creationId xmlns:a16="http://schemas.microsoft.com/office/drawing/2014/main" id="{BC2BA7A7-FAFB-4515-D3C8-C35C1D38A4D1}"/>
                </a:ext>
              </a:extLst>
            </p:cNvPr>
            <p:cNvSpPr/>
            <p:nvPr/>
          </p:nvSpPr>
          <p:spPr>
            <a:xfrm>
              <a:off x="7372437" y="-533013"/>
              <a:ext cx="325703" cy="527030"/>
            </a:xfrm>
            <a:custGeom>
              <a:avLst/>
              <a:gdLst>
                <a:gd name="csX0" fmla="*/ 249562 w 325703"/>
                <a:gd name="csY0" fmla="*/ 422910 h 527030"/>
                <a:gd name="csX1" fmla="*/ 248314 w 325703"/>
                <a:gd name="csY1" fmla="*/ 413534 h 527030"/>
                <a:gd name="csX2" fmla="*/ 262139 w 325703"/>
                <a:gd name="csY2" fmla="*/ 404604 h 527030"/>
                <a:gd name="csX3" fmla="*/ 276053 w 325703"/>
                <a:gd name="csY3" fmla="*/ 400586 h 527030"/>
                <a:gd name="csX4" fmla="*/ 288094 w 325703"/>
                <a:gd name="csY4" fmla="*/ 403265 h 527030"/>
                <a:gd name="csX5" fmla="*/ 300313 w 325703"/>
                <a:gd name="csY5" fmla="*/ 400139 h 527030"/>
                <a:gd name="csX6" fmla="*/ 304595 w 325703"/>
                <a:gd name="csY6" fmla="*/ 387191 h 527030"/>
                <a:gd name="csX7" fmla="*/ 315744 w 325703"/>
                <a:gd name="csY7" fmla="*/ 381298 h 527030"/>
                <a:gd name="csX8" fmla="*/ 320293 w 325703"/>
                <a:gd name="csY8" fmla="*/ 369689 h 527030"/>
                <a:gd name="csX9" fmla="*/ 325377 w 325703"/>
                <a:gd name="csY9" fmla="*/ 359509 h 527030"/>
                <a:gd name="csX10" fmla="*/ 315030 w 325703"/>
                <a:gd name="csY10" fmla="*/ 353169 h 527030"/>
                <a:gd name="csX11" fmla="*/ 312890 w 325703"/>
                <a:gd name="csY11" fmla="*/ 348169 h 527030"/>
                <a:gd name="csX12" fmla="*/ 310035 w 325703"/>
                <a:gd name="csY12" fmla="*/ 342186 h 527030"/>
                <a:gd name="csX13" fmla="*/ 312711 w 325703"/>
                <a:gd name="csY13" fmla="*/ 318968 h 527030"/>
                <a:gd name="csX14" fmla="*/ 307449 w 325703"/>
                <a:gd name="csY14" fmla="*/ 309057 h 527030"/>
                <a:gd name="csX15" fmla="*/ 304684 w 325703"/>
                <a:gd name="csY15" fmla="*/ 297269 h 527030"/>
                <a:gd name="csX16" fmla="*/ 293267 w 325703"/>
                <a:gd name="csY16" fmla="*/ 288965 h 527030"/>
                <a:gd name="csX17" fmla="*/ 295764 w 325703"/>
                <a:gd name="csY17" fmla="*/ 272266 h 527030"/>
                <a:gd name="csX18" fmla="*/ 294248 w 325703"/>
                <a:gd name="csY18" fmla="*/ 258068 h 527030"/>
                <a:gd name="csX19" fmla="*/ 302008 w 325703"/>
                <a:gd name="csY19" fmla="*/ 250478 h 527030"/>
                <a:gd name="csX20" fmla="*/ 306289 w 325703"/>
                <a:gd name="csY20" fmla="*/ 241637 h 527030"/>
                <a:gd name="csX21" fmla="*/ 317171 w 325703"/>
                <a:gd name="csY21" fmla="*/ 239762 h 527030"/>
                <a:gd name="csX22" fmla="*/ 320382 w 325703"/>
                <a:gd name="csY22" fmla="*/ 231458 h 527030"/>
                <a:gd name="csX23" fmla="*/ 322077 w 325703"/>
                <a:gd name="csY23" fmla="*/ 225296 h 527030"/>
                <a:gd name="csX24" fmla="*/ 315922 w 325703"/>
                <a:gd name="csY24" fmla="*/ 212437 h 527030"/>
                <a:gd name="csX25" fmla="*/ 303257 w 325703"/>
                <a:gd name="csY25" fmla="*/ 212080 h 527030"/>
                <a:gd name="csX26" fmla="*/ 267669 w 325703"/>
                <a:gd name="csY26" fmla="*/ 211098 h 527030"/>
                <a:gd name="csX27" fmla="*/ 217810 w 325703"/>
                <a:gd name="csY27" fmla="*/ 209758 h 527030"/>
                <a:gd name="csX28" fmla="*/ 219861 w 325703"/>
                <a:gd name="csY28" fmla="*/ 0 h 527030"/>
                <a:gd name="csX29" fmla="*/ 4549 w 325703"/>
                <a:gd name="csY29" fmla="*/ 268 h 527030"/>
                <a:gd name="csX30" fmla="*/ 446 w 325703"/>
                <a:gd name="csY30" fmla="*/ 394067 h 527030"/>
                <a:gd name="csX31" fmla="*/ 10436 w 325703"/>
                <a:gd name="csY31" fmla="*/ 388084 h 527030"/>
                <a:gd name="csX32" fmla="*/ 28185 w 325703"/>
                <a:gd name="csY32" fmla="*/ 385137 h 527030"/>
                <a:gd name="csX33" fmla="*/ 37283 w 325703"/>
                <a:gd name="csY33" fmla="*/ 378708 h 527030"/>
                <a:gd name="csX34" fmla="*/ 46202 w 325703"/>
                <a:gd name="csY34" fmla="*/ 375315 h 527030"/>
                <a:gd name="csX35" fmla="*/ 55924 w 325703"/>
                <a:gd name="csY35" fmla="*/ 379333 h 527030"/>
                <a:gd name="csX36" fmla="*/ 66360 w 325703"/>
                <a:gd name="csY36" fmla="*/ 380048 h 527030"/>
                <a:gd name="csX37" fmla="*/ 75457 w 325703"/>
                <a:gd name="csY37" fmla="*/ 374511 h 527030"/>
                <a:gd name="csX38" fmla="*/ 84109 w 325703"/>
                <a:gd name="csY38" fmla="*/ 371386 h 527030"/>
                <a:gd name="csX39" fmla="*/ 92137 w 325703"/>
                <a:gd name="csY39" fmla="*/ 370939 h 527030"/>
                <a:gd name="csX40" fmla="*/ 99896 w 325703"/>
                <a:gd name="csY40" fmla="*/ 377458 h 527030"/>
                <a:gd name="csX41" fmla="*/ 108637 w 325703"/>
                <a:gd name="csY41" fmla="*/ 376208 h 527030"/>
                <a:gd name="csX42" fmla="*/ 118449 w 325703"/>
                <a:gd name="csY42" fmla="*/ 361831 h 527030"/>
                <a:gd name="csX43" fmla="*/ 120589 w 325703"/>
                <a:gd name="csY43" fmla="*/ 358973 h 527030"/>
                <a:gd name="csX44" fmla="*/ 123533 w 325703"/>
                <a:gd name="csY44" fmla="*/ 362099 h 527030"/>
                <a:gd name="csX45" fmla="*/ 119430 w 325703"/>
                <a:gd name="csY45" fmla="*/ 371654 h 527030"/>
                <a:gd name="csX46" fmla="*/ 119073 w 325703"/>
                <a:gd name="csY46" fmla="*/ 380762 h 527030"/>
                <a:gd name="csX47" fmla="*/ 124603 w 325703"/>
                <a:gd name="csY47" fmla="*/ 390495 h 527030"/>
                <a:gd name="csX48" fmla="*/ 142620 w 325703"/>
                <a:gd name="csY48" fmla="*/ 391656 h 527030"/>
                <a:gd name="csX49" fmla="*/ 146188 w 325703"/>
                <a:gd name="csY49" fmla="*/ 383619 h 527030"/>
                <a:gd name="csX50" fmla="*/ 150290 w 325703"/>
                <a:gd name="csY50" fmla="*/ 382191 h 527030"/>
                <a:gd name="csX51" fmla="*/ 152966 w 325703"/>
                <a:gd name="csY51" fmla="*/ 376654 h 527030"/>
                <a:gd name="csX52" fmla="*/ 158764 w 325703"/>
                <a:gd name="csY52" fmla="*/ 374511 h 527030"/>
                <a:gd name="csX53" fmla="*/ 155910 w 325703"/>
                <a:gd name="csY53" fmla="*/ 384959 h 527030"/>
                <a:gd name="csX54" fmla="*/ 149577 w 325703"/>
                <a:gd name="csY54" fmla="*/ 387995 h 527030"/>
                <a:gd name="csX55" fmla="*/ 145385 w 325703"/>
                <a:gd name="csY55" fmla="*/ 396925 h 527030"/>
                <a:gd name="csX56" fmla="*/ 144761 w 325703"/>
                <a:gd name="csY56" fmla="*/ 405944 h 527030"/>
                <a:gd name="csX57" fmla="*/ 153055 w 325703"/>
                <a:gd name="csY57" fmla="*/ 409962 h 527030"/>
                <a:gd name="csX58" fmla="*/ 160726 w 325703"/>
                <a:gd name="csY58" fmla="*/ 412462 h 527030"/>
                <a:gd name="csX59" fmla="*/ 160726 w 325703"/>
                <a:gd name="csY59" fmla="*/ 417106 h 527030"/>
                <a:gd name="csX60" fmla="*/ 163937 w 325703"/>
                <a:gd name="csY60" fmla="*/ 420142 h 527030"/>
                <a:gd name="csX61" fmla="*/ 170716 w 325703"/>
                <a:gd name="csY61" fmla="*/ 429875 h 527030"/>
                <a:gd name="csX62" fmla="*/ 171251 w 325703"/>
                <a:gd name="csY62" fmla="*/ 438448 h 527030"/>
                <a:gd name="csX63" fmla="*/ 169021 w 325703"/>
                <a:gd name="csY63" fmla="*/ 447288 h 527030"/>
                <a:gd name="csX64" fmla="*/ 161083 w 325703"/>
                <a:gd name="csY64" fmla="*/ 447913 h 527030"/>
                <a:gd name="csX65" fmla="*/ 141193 w 325703"/>
                <a:gd name="csY65" fmla="*/ 445145 h 527030"/>
                <a:gd name="csX66" fmla="*/ 138785 w 325703"/>
                <a:gd name="csY66" fmla="*/ 436037 h 527030"/>
                <a:gd name="csX67" fmla="*/ 130400 w 325703"/>
                <a:gd name="csY67" fmla="*/ 437823 h 527030"/>
                <a:gd name="csX68" fmla="*/ 113186 w 325703"/>
                <a:gd name="csY68" fmla="*/ 424785 h 527030"/>
                <a:gd name="csX69" fmla="*/ 105248 w 325703"/>
                <a:gd name="csY69" fmla="*/ 417909 h 527030"/>
                <a:gd name="csX70" fmla="*/ 96150 w 325703"/>
                <a:gd name="csY70" fmla="*/ 415052 h 527030"/>
                <a:gd name="csX71" fmla="*/ 87142 w 325703"/>
                <a:gd name="csY71" fmla="*/ 411301 h 527030"/>
                <a:gd name="csX72" fmla="*/ 80006 w 325703"/>
                <a:gd name="csY72" fmla="*/ 416570 h 527030"/>
                <a:gd name="csX73" fmla="*/ 92850 w 325703"/>
                <a:gd name="csY73" fmla="*/ 427732 h 527030"/>
                <a:gd name="csX74" fmla="*/ 98648 w 325703"/>
                <a:gd name="csY74" fmla="*/ 431036 h 527030"/>
                <a:gd name="csX75" fmla="*/ 83574 w 325703"/>
                <a:gd name="csY75" fmla="*/ 434608 h 527030"/>
                <a:gd name="csX76" fmla="*/ 73228 w 325703"/>
                <a:gd name="csY76" fmla="*/ 432197 h 527030"/>
                <a:gd name="csX77" fmla="*/ 61454 w 325703"/>
                <a:gd name="csY77" fmla="*/ 430411 h 527030"/>
                <a:gd name="csX78" fmla="*/ 52178 w 325703"/>
                <a:gd name="csY78" fmla="*/ 411569 h 527030"/>
                <a:gd name="csX79" fmla="*/ 42813 w 325703"/>
                <a:gd name="csY79" fmla="*/ 428089 h 527030"/>
                <a:gd name="csX80" fmla="*/ 33091 w 325703"/>
                <a:gd name="csY80" fmla="*/ 442466 h 527030"/>
                <a:gd name="csX81" fmla="*/ 23012 w 325703"/>
                <a:gd name="csY81" fmla="*/ 439698 h 527030"/>
                <a:gd name="csX82" fmla="*/ 13201 w 325703"/>
                <a:gd name="csY82" fmla="*/ 437555 h 527030"/>
                <a:gd name="csX83" fmla="*/ 1338 w 325703"/>
                <a:gd name="csY83" fmla="*/ 432911 h 527030"/>
                <a:gd name="csX84" fmla="*/ 0 w 325703"/>
                <a:gd name="csY84" fmla="*/ 448449 h 527030"/>
                <a:gd name="csX85" fmla="*/ 7046 w 325703"/>
                <a:gd name="csY85" fmla="*/ 449431 h 527030"/>
                <a:gd name="csX86" fmla="*/ 32377 w 325703"/>
                <a:gd name="csY86" fmla="*/ 455593 h 527030"/>
                <a:gd name="csX87" fmla="*/ 59135 w 325703"/>
                <a:gd name="csY87" fmla="*/ 460236 h 527030"/>
                <a:gd name="csX88" fmla="*/ 155910 w 325703"/>
                <a:gd name="csY88" fmla="*/ 491311 h 527030"/>
                <a:gd name="csX89" fmla="*/ 202379 w 325703"/>
                <a:gd name="csY89" fmla="*/ 508814 h 527030"/>
                <a:gd name="csX90" fmla="*/ 224856 w 325703"/>
                <a:gd name="csY90" fmla="*/ 518100 h 527030"/>
                <a:gd name="csX91" fmla="*/ 243497 w 325703"/>
                <a:gd name="csY91" fmla="*/ 527030 h 527030"/>
                <a:gd name="csX92" fmla="*/ 244122 w 325703"/>
                <a:gd name="csY92" fmla="*/ 429875 h 527030"/>
                <a:gd name="csX93" fmla="*/ 249562 w 325703"/>
                <a:gd name="csY93" fmla="*/ 422821 h 5270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Lst>
              <a:rect l="l" t="t" r="r" b="b"/>
              <a:pathLst>
                <a:path w="325703" h="527030">
                  <a:moveTo>
                    <a:pt x="249562" y="422910"/>
                  </a:moveTo>
                  <a:cubicBezTo>
                    <a:pt x="250276" y="419785"/>
                    <a:pt x="246708" y="416838"/>
                    <a:pt x="248314" y="413534"/>
                  </a:cubicBezTo>
                  <a:cubicBezTo>
                    <a:pt x="249652" y="410766"/>
                    <a:pt x="259463" y="406479"/>
                    <a:pt x="262139" y="404604"/>
                  </a:cubicBezTo>
                  <a:cubicBezTo>
                    <a:pt x="266598" y="401479"/>
                    <a:pt x="271058" y="401300"/>
                    <a:pt x="276053" y="400586"/>
                  </a:cubicBezTo>
                  <a:cubicBezTo>
                    <a:pt x="282296" y="399693"/>
                    <a:pt x="282564" y="400943"/>
                    <a:pt x="288094" y="403265"/>
                  </a:cubicBezTo>
                  <a:cubicBezTo>
                    <a:pt x="292910" y="405319"/>
                    <a:pt x="297281" y="404604"/>
                    <a:pt x="300313" y="400139"/>
                  </a:cubicBezTo>
                  <a:cubicBezTo>
                    <a:pt x="302900" y="396300"/>
                    <a:pt x="302186" y="391210"/>
                    <a:pt x="304595" y="387191"/>
                  </a:cubicBezTo>
                  <a:cubicBezTo>
                    <a:pt x="307627" y="382101"/>
                    <a:pt x="312265" y="384512"/>
                    <a:pt x="315744" y="381298"/>
                  </a:cubicBezTo>
                  <a:cubicBezTo>
                    <a:pt x="318420" y="378708"/>
                    <a:pt x="318509" y="372636"/>
                    <a:pt x="320293" y="369689"/>
                  </a:cubicBezTo>
                  <a:cubicBezTo>
                    <a:pt x="322255" y="366474"/>
                    <a:pt x="326982" y="364242"/>
                    <a:pt x="325377" y="359509"/>
                  </a:cubicBezTo>
                  <a:cubicBezTo>
                    <a:pt x="323771" y="354776"/>
                    <a:pt x="318063" y="355937"/>
                    <a:pt x="315030" y="353169"/>
                  </a:cubicBezTo>
                  <a:cubicBezTo>
                    <a:pt x="312890" y="351115"/>
                    <a:pt x="313871" y="350580"/>
                    <a:pt x="312890" y="348169"/>
                  </a:cubicBezTo>
                  <a:cubicBezTo>
                    <a:pt x="312265" y="346472"/>
                    <a:pt x="310392" y="343614"/>
                    <a:pt x="310035" y="342186"/>
                  </a:cubicBezTo>
                  <a:cubicBezTo>
                    <a:pt x="307627" y="333970"/>
                    <a:pt x="319044" y="328345"/>
                    <a:pt x="312711" y="318968"/>
                  </a:cubicBezTo>
                  <a:cubicBezTo>
                    <a:pt x="309500" y="314146"/>
                    <a:pt x="306914" y="315397"/>
                    <a:pt x="307449" y="309057"/>
                  </a:cubicBezTo>
                  <a:cubicBezTo>
                    <a:pt x="307895" y="303877"/>
                    <a:pt x="309946" y="300573"/>
                    <a:pt x="304684" y="297269"/>
                  </a:cubicBezTo>
                  <a:cubicBezTo>
                    <a:pt x="300224" y="294501"/>
                    <a:pt x="294783" y="295662"/>
                    <a:pt x="293267" y="288965"/>
                  </a:cubicBezTo>
                  <a:cubicBezTo>
                    <a:pt x="291929" y="282982"/>
                    <a:pt x="296567" y="277803"/>
                    <a:pt x="295764" y="272266"/>
                  </a:cubicBezTo>
                  <a:cubicBezTo>
                    <a:pt x="294873" y="266640"/>
                    <a:pt x="290502" y="264051"/>
                    <a:pt x="294248" y="258068"/>
                  </a:cubicBezTo>
                  <a:cubicBezTo>
                    <a:pt x="296300" y="254764"/>
                    <a:pt x="299867" y="253603"/>
                    <a:pt x="302008" y="250478"/>
                  </a:cubicBezTo>
                  <a:cubicBezTo>
                    <a:pt x="303970" y="247620"/>
                    <a:pt x="303168" y="243959"/>
                    <a:pt x="306289" y="241637"/>
                  </a:cubicBezTo>
                  <a:cubicBezTo>
                    <a:pt x="309679" y="239137"/>
                    <a:pt x="313782" y="241548"/>
                    <a:pt x="317171" y="239762"/>
                  </a:cubicBezTo>
                  <a:cubicBezTo>
                    <a:pt x="321274" y="237619"/>
                    <a:pt x="319490" y="235119"/>
                    <a:pt x="320382" y="231458"/>
                  </a:cubicBezTo>
                  <a:cubicBezTo>
                    <a:pt x="320828" y="229404"/>
                    <a:pt x="321631" y="227350"/>
                    <a:pt x="322077" y="225296"/>
                  </a:cubicBezTo>
                  <a:cubicBezTo>
                    <a:pt x="323504" y="218331"/>
                    <a:pt x="323147" y="213330"/>
                    <a:pt x="315922" y="212437"/>
                  </a:cubicBezTo>
                  <a:cubicBezTo>
                    <a:pt x="311819" y="211901"/>
                    <a:pt x="307360" y="212169"/>
                    <a:pt x="303257" y="212080"/>
                  </a:cubicBezTo>
                  <a:cubicBezTo>
                    <a:pt x="291394" y="211723"/>
                    <a:pt x="279531" y="211455"/>
                    <a:pt x="267669" y="211098"/>
                  </a:cubicBezTo>
                  <a:cubicBezTo>
                    <a:pt x="251079" y="210651"/>
                    <a:pt x="234400" y="210205"/>
                    <a:pt x="217810" y="209758"/>
                  </a:cubicBezTo>
                  <a:lnTo>
                    <a:pt x="219861" y="0"/>
                  </a:lnTo>
                  <a:lnTo>
                    <a:pt x="4549" y="268"/>
                  </a:lnTo>
                  <a:lnTo>
                    <a:pt x="446" y="394067"/>
                  </a:lnTo>
                  <a:cubicBezTo>
                    <a:pt x="4995" y="394960"/>
                    <a:pt x="7403" y="390852"/>
                    <a:pt x="10436" y="388084"/>
                  </a:cubicBezTo>
                  <a:cubicBezTo>
                    <a:pt x="15698" y="383352"/>
                    <a:pt x="21942" y="387102"/>
                    <a:pt x="28185" y="385137"/>
                  </a:cubicBezTo>
                  <a:cubicBezTo>
                    <a:pt x="31753" y="384066"/>
                    <a:pt x="34429" y="380940"/>
                    <a:pt x="37283" y="378708"/>
                  </a:cubicBezTo>
                  <a:cubicBezTo>
                    <a:pt x="39959" y="376654"/>
                    <a:pt x="42813" y="375047"/>
                    <a:pt x="46202" y="375315"/>
                  </a:cubicBezTo>
                  <a:cubicBezTo>
                    <a:pt x="49859" y="375583"/>
                    <a:pt x="52356" y="378529"/>
                    <a:pt x="55924" y="379333"/>
                  </a:cubicBezTo>
                  <a:cubicBezTo>
                    <a:pt x="58957" y="380048"/>
                    <a:pt x="63149" y="380583"/>
                    <a:pt x="66360" y="380048"/>
                  </a:cubicBezTo>
                  <a:cubicBezTo>
                    <a:pt x="70017" y="379422"/>
                    <a:pt x="72336" y="376565"/>
                    <a:pt x="75457" y="374511"/>
                  </a:cubicBezTo>
                  <a:cubicBezTo>
                    <a:pt x="78222" y="372725"/>
                    <a:pt x="81523" y="372993"/>
                    <a:pt x="84109" y="371386"/>
                  </a:cubicBezTo>
                  <a:cubicBezTo>
                    <a:pt x="87409" y="369332"/>
                    <a:pt x="88836" y="367099"/>
                    <a:pt x="92137" y="370939"/>
                  </a:cubicBezTo>
                  <a:cubicBezTo>
                    <a:pt x="94812" y="374065"/>
                    <a:pt x="95793" y="376118"/>
                    <a:pt x="99896" y="377458"/>
                  </a:cubicBezTo>
                  <a:cubicBezTo>
                    <a:pt x="103553" y="378619"/>
                    <a:pt x="105783" y="378440"/>
                    <a:pt x="108637" y="376208"/>
                  </a:cubicBezTo>
                  <a:cubicBezTo>
                    <a:pt x="113543" y="372279"/>
                    <a:pt x="116397" y="367278"/>
                    <a:pt x="118449" y="361831"/>
                  </a:cubicBezTo>
                  <a:cubicBezTo>
                    <a:pt x="119073" y="360134"/>
                    <a:pt x="118092" y="359152"/>
                    <a:pt x="120589" y="358973"/>
                  </a:cubicBezTo>
                  <a:cubicBezTo>
                    <a:pt x="122551" y="358884"/>
                    <a:pt x="123087" y="360402"/>
                    <a:pt x="123533" y="362099"/>
                  </a:cubicBezTo>
                  <a:cubicBezTo>
                    <a:pt x="124692" y="365939"/>
                    <a:pt x="122105" y="369064"/>
                    <a:pt x="119430" y="371654"/>
                  </a:cubicBezTo>
                  <a:cubicBezTo>
                    <a:pt x="115951" y="375225"/>
                    <a:pt x="115773" y="376386"/>
                    <a:pt x="119073" y="380762"/>
                  </a:cubicBezTo>
                  <a:cubicBezTo>
                    <a:pt x="121214" y="383619"/>
                    <a:pt x="122373" y="387995"/>
                    <a:pt x="124603" y="390495"/>
                  </a:cubicBezTo>
                  <a:cubicBezTo>
                    <a:pt x="127368" y="393531"/>
                    <a:pt x="138963" y="394156"/>
                    <a:pt x="142620" y="391656"/>
                  </a:cubicBezTo>
                  <a:cubicBezTo>
                    <a:pt x="145296" y="389870"/>
                    <a:pt x="143512" y="385763"/>
                    <a:pt x="146188" y="383619"/>
                  </a:cubicBezTo>
                  <a:cubicBezTo>
                    <a:pt x="147258" y="382816"/>
                    <a:pt x="149131" y="383173"/>
                    <a:pt x="150290" y="382191"/>
                  </a:cubicBezTo>
                  <a:cubicBezTo>
                    <a:pt x="151985" y="380762"/>
                    <a:pt x="152074" y="378529"/>
                    <a:pt x="152966" y="376654"/>
                  </a:cubicBezTo>
                  <a:cubicBezTo>
                    <a:pt x="154393" y="373975"/>
                    <a:pt x="156980" y="370761"/>
                    <a:pt x="158764" y="374511"/>
                  </a:cubicBezTo>
                  <a:cubicBezTo>
                    <a:pt x="160013" y="377190"/>
                    <a:pt x="157604" y="382994"/>
                    <a:pt x="155910" y="384959"/>
                  </a:cubicBezTo>
                  <a:cubicBezTo>
                    <a:pt x="153947" y="387102"/>
                    <a:pt x="151628" y="386120"/>
                    <a:pt x="149577" y="387995"/>
                  </a:cubicBezTo>
                  <a:cubicBezTo>
                    <a:pt x="147525" y="389870"/>
                    <a:pt x="146634" y="394424"/>
                    <a:pt x="145385" y="396925"/>
                  </a:cubicBezTo>
                  <a:cubicBezTo>
                    <a:pt x="143958" y="399782"/>
                    <a:pt x="143333" y="402997"/>
                    <a:pt x="144761" y="405944"/>
                  </a:cubicBezTo>
                  <a:cubicBezTo>
                    <a:pt x="146455" y="409426"/>
                    <a:pt x="149577" y="409426"/>
                    <a:pt x="153055" y="409962"/>
                  </a:cubicBezTo>
                  <a:cubicBezTo>
                    <a:pt x="155285" y="410230"/>
                    <a:pt x="159656" y="410230"/>
                    <a:pt x="160726" y="412462"/>
                  </a:cubicBezTo>
                  <a:cubicBezTo>
                    <a:pt x="161529" y="414070"/>
                    <a:pt x="160191" y="415766"/>
                    <a:pt x="160726" y="417106"/>
                  </a:cubicBezTo>
                  <a:cubicBezTo>
                    <a:pt x="161440" y="418981"/>
                    <a:pt x="162421" y="418892"/>
                    <a:pt x="163937" y="420142"/>
                  </a:cubicBezTo>
                  <a:cubicBezTo>
                    <a:pt x="167059" y="422821"/>
                    <a:pt x="169110" y="426125"/>
                    <a:pt x="170716" y="429875"/>
                  </a:cubicBezTo>
                  <a:cubicBezTo>
                    <a:pt x="172143" y="433179"/>
                    <a:pt x="170983" y="435322"/>
                    <a:pt x="171251" y="438448"/>
                  </a:cubicBezTo>
                  <a:cubicBezTo>
                    <a:pt x="171518" y="442109"/>
                    <a:pt x="172856" y="443984"/>
                    <a:pt x="169021" y="447288"/>
                  </a:cubicBezTo>
                  <a:cubicBezTo>
                    <a:pt x="166078" y="449788"/>
                    <a:pt x="164651" y="448449"/>
                    <a:pt x="161083" y="447913"/>
                  </a:cubicBezTo>
                  <a:cubicBezTo>
                    <a:pt x="155642" y="447110"/>
                    <a:pt x="145296" y="450146"/>
                    <a:pt x="141193" y="445145"/>
                  </a:cubicBezTo>
                  <a:cubicBezTo>
                    <a:pt x="138695" y="442109"/>
                    <a:pt x="142531" y="437555"/>
                    <a:pt x="138785" y="436037"/>
                  </a:cubicBezTo>
                  <a:cubicBezTo>
                    <a:pt x="135841" y="434786"/>
                    <a:pt x="132809" y="437465"/>
                    <a:pt x="130400" y="437823"/>
                  </a:cubicBezTo>
                  <a:cubicBezTo>
                    <a:pt x="120589" y="439430"/>
                    <a:pt x="118270" y="430679"/>
                    <a:pt x="113186" y="424785"/>
                  </a:cubicBezTo>
                  <a:cubicBezTo>
                    <a:pt x="110956" y="422196"/>
                    <a:pt x="107924" y="419963"/>
                    <a:pt x="105248" y="417909"/>
                  </a:cubicBezTo>
                  <a:cubicBezTo>
                    <a:pt x="102305" y="415766"/>
                    <a:pt x="99004" y="416927"/>
                    <a:pt x="96150" y="415052"/>
                  </a:cubicBezTo>
                  <a:cubicBezTo>
                    <a:pt x="93028" y="412998"/>
                    <a:pt x="91958" y="409337"/>
                    <a:pt x="87142" y="411301"/>
                  </a:cubicBezTo>
                  <a:cubicBezTo>
                    <a:pt x="85447" y="412016"/>
                    <a:pt x="80987" y="414873"/>
                    <a:pt x="80006" y="416570"/>
                  </a:cubicBezTo>
                  <a:cubicBezTo>
                    <a:pt x="75636" y="424249"/>
                    <a:pt x="88836" y="425589"/>
                    <a:pt x="92850" y="427732"/>
                  </a:cubicBezTo>
                  <a:cubicBezTo>
                    <a:pt x="94812" y="428804"/>
                    <a:pt x="96596" y="430143"/>
                    <a:pt x="98648" y="431036"/>
                  </a:cubicBezTo>
                  <a:cubicBezTo>
                    <a:pt x="100164" y="439341"/>
                    <a:pt x="87588" y="436572"/>
                    <a:pt x="83574" y="434608"/>
                  </a:cubicBezTo>
                  <a:cubicBezTo>
                    <a:pt x="80274" y="432911"/>
                    <a:pt x="76795" y="432733"/>
                    <a:pt x="73228" y="432197"/>
                  </a:cubicBezTo>
                  <a:cubicBezTo>
                    <a:pt x="69838" y="431661"/>
                    <a:pt x="64219" y="432643"/>
                    <a:pt x="61454" y="430411"/>
                  </a:cubicBezTo>
                  <a:cubicBezTo>
                    <a:pt x="55567" y="425589"/>
                    <a:pt x="61900" y="414427"/>
                    <a:pt x="52178" y="411569"/>
                  </a:cubicBezTo>
                  <a:cubicBezTo>
                    <a:pt x="46202" y="409783"/>
                    <a:pt x="44061" y="423624"/>
                    <a:pt x="42813" y="428089"/>
                  </a:cubicBezTo>
                  <a:cubicBezTo>
                    <a:pt x="41118" y="433983"/>
                    <a:pt x="41921" y="444609"/>
                    <a:pt x="33091" y="442466"/>
                  </a:cubicBezTo>
                  <a:cubicBezTo>
                    <a:pt x="29345" y="441573"/>
                    <a:pt x="26936" y="439787"/>
                    <a:pt x="23012" y="439698"/>
                  </a:cubicBezTo>
                  <a:cubicBezTo>
                    <a:pt x="19087" y="439519"/>
                    <a:pt x="16768" y="439073"/>
                    <a:pt x="13201" y="437555"/>
                  </a:cubicBezTo>
                  <a:cubicBezTo>
                    <a:pt x="9365" y="435858"/>
                    <a:pt x="5084" y="434608"/>
                    <a:pt x="1338" y="432911"/>
                  </a:cubicBezTo>
                  <a:lnTo>
                    <a:pt x="0" y="448449"/>
                  </a:lnTo>
                  <a:cubicBezTo>
                    <a:pt x="2408" y="448806"/>
                    <a:pt x="4727" y="449163"/>
                    <a:pt x="7046" y="449431"/>
                  </a:cubicBezTo>
                  <a:cubicBezTo>
                    <a:pt x="15520" y="450592"/>
                    <a:pt x="23815" y="454343"/>
                    <a:pt x="32377" y="455593"/>
                  </a:cubicBezTo>
                  <a:cubicBezTo>
                    <a:pt x="41386" y="456932"/>
                    <a:pt x="50394" y="457468"/>
                    <a:pt x="59135" y="460236"/>
                  </a:cubicBezTo>
                  <a:cubicBezTo>
                    <a:pt x="91423" y="470505"/>
                    <a:pt x="124335" y="479435"/>
                    <a:pt x="155910" y="491311"/>
                  </a:cubicBezTo>
                  <a:cubicBezTo>
                    <a:pt x="171162" y="497026"/>
                    <a:pt x="187038" y="503188"/>
                    <a:pt x="202379" y="508814"/>
                  </a:cubicBezTo>
                  <a:cubicBezTo>
                    <a:pt x="209961" y="511582"/>
                    <a:pt x="217364" y="514707"/>
                    <a:pt x="224856" y="518100"/>
                  </a:cubicBezTo>
                  <a:cubicBezTo>
                    <a:pt x="231545" y="521137"/>
                    <a:pt x="237521" y="523548"/>
                    <a:pt x="243497" y="527030"/>
                  </a:cubicBezTo>
                  <a:lnTo>
                    <a:pt x="244122" y="429875"/>
                  </a:lnTo>
                  <a:cubicBezTo>
                    <a:pt x="245192" y="427196"/>
                    <a:pt x="248938" y="425678"/>
                    <a:pt x="249562" y="422821"/>
                  </a:cubicBezTo>
                  <a:close/>
                </a:path>
              </a:pathLst>
            </a:custGeom>
            <a:grpFill/>
            <a:ln w="3175" cap="flat">
              <a:solidFill>
                <a:schemeClr val="bg1">
                  <a:lumMod val="85000"/>
                </a:schemeClr>
              </a:solidFill>
              <a:prstDash val="solid"/>
              <a:miter/>
            </a:ln>
          </p:spPr>
          <p:txBody>
            <a:bodyPr/>
            <a:lstStyle/>
            <a:p>
              <a:endParaRPr lang="en-US"/>
            </a:p>
          </p:txBody>
        </p:sp>
        <p:sp>
          <p:nvSpPr>
            <p:cNvPr id="26" name="Freeform 25">
              <a:extLst>
                <a:ext uri="{FF2B5EF4-FFF2-40B4-BE49-F238E27FC236}">
                  <a16:creationId xmlns:a16="http://schemas.microsoft.com/office/drawing/2014/main" id="{94A4580C-415C-FB88-DFFB-BDC4D00EDB2C}"/>
                </a:ext>
              </a:extLst>
            </p:cNvPr>
            <p:cNvSpPr/>
            <p:nvPr/>
          </p:nvSpPr>
          <p:spPr>
            <a:xfrm>
              <a:off x="7590514" y="-536049"/>
              <a:ext cx="335098" cy="219134"/>
            </a:xfrm>
            <a:custGeom>
              <a:avLst/>
              <a:gdLst>
                <a:gd name="csX0" fmla="*/ 119430 w 335098"/>
                <a:gd name="csY0" fmla="*/ 208776 h 219134"/>
                <a:gd name="csX1" fmla="*/ 124603 w 335098"/>
                <a:gd name="csY1" fmla="*/ 202347 h 219134"/>
                <a:gd name="csX2" fmla="*/ 128438 w 335098"/>
                <a:gd name="csY2" fmla="*/ 186005 h 219134"/>
                <a:gd name="csX3" fmla="*/ 125584 w 335098"/>
                <a:gd name="csY3" fmla="*/ 172254 h 219134"/>
                <a:gd name="csX4" fmla="*/ 128171 w 335098"/>
                <a:gd name="csY4" fmla="*/ 163235 h 219134"/>
                <a:gd name="csX5" fmla="*/ 131471 w 335098"/>
                <a:gd name="csY5" fmla="*/ 158859 h 219134"/>
                <a:gd name="csX6" fmla="*/ 132719 w 335098"/>
                <a:gd name="csY6" fmla="*/ 154484 h 219134"/>
                <a:gd name="csX7" fmla="*/ 151896 w 335098"/>
                <a:gd name="csY7" fmla="*/ 153055 h 219134"/>
                <a:gd name="csX8" fmla="*/ 171875 w 335098"/>
                <a:gd name="csY8" fmla="*/ 155912 h 219134"/>
                <a:gd name="csX9" fmla="*/ 178297 w 335098"/>
                <a:gd name="csY9" fmla="*/ 161270 h 219134"/>
                <a:gd name="csX10" fmla="*/ 184184 w 335098"/>
                <a:gd name="csY10" fmla="*/ 184130 h 219134"/>
                <a:gd name="csX11" fmla="*/ 248849 w 335098"/>
                <a:gd name="csY11" fmla="*/ 185202 h 219134"/>
                <a:gd name="csX12" fmla="*/ 252060 w 335098"/>
                <a:gd name="csY12" fmla="*/ 184755 h 219134"/>
                <a:gd name="csX13" fmla="*/ 252506 w 335098"/>
                <a:gd name="csY13" fmla="*/ 170736 h 219134"/>
                <a:gd name="csX14" fmla="*/ 253130 w 335098"/>
                <a:gd name="csY14" fmla="*/ 163949 h 219134"/>
                <a:gd name="csX15" fmla="*/ 257233 w 335098"/>
                <a:gd name="csY15" fmla="*/ 159216 h 219134"/>
                <a:gd name="csX16" fmla="*/ 259998 w 335098"/>
                <a:gd name="csY16" fmla="*/ 150555 h 219134"/>
                <a:gd name="csX17" fmla="*/ 264369 w 335098"/>
                <a:gd name="csY17" fmla="*/ 143054 h 219134"/>
                <a:gd name="csX18" fmla="*/ 264369 w 335098"/>
                <a:gd name="csY18" fmla="*/ 125909 h 219134"/>
                <a:gd name="csX19" fmla="*/ 266152 w 335098"/>
                <a:gd name="csY19" fmla="*/ 116532 h 219134"/>
                <a:gd name="csX20" fmla="*/ 267936 w 335098"/>
                <a:gd name="csY20" fmla="*/ 104209 h 219134"/>
                <a:gd name="csX21" fmla="*/ 275518 w 335098"/>
                <a:gd name="csY21" fmla="*/ 86172 h 219134"/>
                <a:gd name="csX22" fmla="*/ 284526 w 335098"/>
                <a:gd name="csY22" fmla="*/ 68223 h 219134"/>
                <a:gd name="csX23" fmla="*/ 295854 w 335098"/>
                <a:gd name="csY23" fmla="*/ 50721 h 219134"/>
                <a:gd name="csX24" fmla="*/ 307360 w 335098"/>
                <a:gd name="csY24" fmla="*/ 38040 h 219134"/>
                <a:gd name="csX25" fmla="*/ 307360 w 335098"/>
                <a:gd name="csY25" fmla="*/ 19913 h 219134"/>
                <a:gd name="csX26" fmla="*/ 321631 w 335098"/>
                <a:gd name="csY26" fmla="*/ 8751 h 219134"/>
                <a:gd name="csX27" fmla="*/ 335099 w 335098"/>
                <a:gd name="csY27" fmla="*/ 0 h 219134"/>
                <a:gd name="csX28" fmla="*/ 150826 w 335098"/>
                <a:gd name="csY28" fmla="*/ 2768 h 219134"/>
                <a:gd name="csX29" fmla="*/ 2051 w 335098"/>
                <a:gd name="csY29" fmla="*/ 2947 h 219134"/>
                <a:gd name="csX30" fmla="*/ 0 w 335098"/>
                <a:gd name="csY30" fmla="*/ 212705 h 219134"/>
                <a:gd name="csX31" fmla="*/ 49859 w 335098"/>
                <a:gd name="csY31" fmla="*/ 214045 h 219134"/>
                <a:gd name="csX32" fmla="*/ 85447 w 335098"/>
                <a:gd name="csY32" fmla="*/ 215027 h 219134"/>
                <a:gd name="csX33" fmla="*/ 98112 w 335098"/>
                <a:gd name="csY33" fmla="*/ 215384 h 219134"/>
                <a:gd name="csX34" fmla="*/ 104267 w 335098"/>
                <a:gd name="csY34" fmla="*/ 219135 h 219134"/>
                <a:gd name="csX35" fmla="*/ 115238 w 335098"/>
                <a:gd name="csY35" fmla="*/ 215205 h 219134"/>
                <a:gd name="csX36" fmla="*/ 119608 w 335098"/>
                <a:gd name="csY36" fmla="*/ 208687 h 2191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335098" h="219134">
                  <a:moveTo>
                    <a:pt x="119430" y="208776"/>
                  </a:moveTo>
                  <a:cubicBezTo>
                    <a:pt x="121213" y="206722"/>
                    <a:pt x="123087" y="204668"/>
                    <a:pt x="124603" y="202347"/>
                  </a:cubicBezTo>
                  <a:cubicBezTo>
                    <a:pt x="127725" y="197703"/>
                    <a:pt x="129063" y="191631"/>
                    <a:pt x="128438" y="186005"/>
                  </a:cubicBezTo>
                  <a:cubicBezTo>
                    <a:pt x="127903" y="181094"/>
                    <a:pt x="125227" y="177701"/>
                    <a:pt x="125584" y="172254"/>
                  </a:cubicBezTo>
                  <a:cubicBezTo>
                    <a:pt x="125762" y="169218"/>
                    <a:pt x="126565" y="165824"/>
                    <a:pt x="128171" y="163235"/>
                  </a:cubicBezTo>
                  <a:cubicBezTo>
                    <a:pt x="129152" y="161627"/>
                    <a:pt x="130579" y="160734"/>
                    <a:pt x="131471" y="158859"/>
                  </a:cubicBezTo>
                  <a:cubicBezTo>
                    <a:pt x="132095" y="157520"/>
                    <a:pt x="131738" y="155644"/>
                    <a:pt x="132719" y="154484"/>
                  </a:cubicBezTo>
                  <a:cubicBezTo>
                    <a:pt x="135574" y="151001"/>
                    <a:pt x="147436" y="153055"/>
                    <a:pt x="151896" y="153055"/>
                  </a:cubicBezTo>
                  <a:cubicBezTo>
                    <a:pt x="158496" y="153055"/>
                    <a:pt x="166524" y="150912"/>
                    <a:pt x="171875" y="155912"/>
                  </a:cubicBezTo>
                  <a:cubicBezTo>
                    <a:pt x="174462" y="158323"/>
                    <a:pt x="174997" y="159663"/>
                    <a:pt x="178297" y="161270"/>
                  </a:cubicBezTo>
                  <a:cubicBezTo>
                    <a:pt x="186057" y="165199"/>
                    <a:pt x="183827" y="176540"/>
                    <a:pt x="184184" y="184130"/>
                  </a:cubicBezTo>
                  <a:cubicBezTo>
                    <a:pt x="184184" y="184130"/>
                    <a:pt x="248849" y="185202"/>
                    <a:pt x="248849" y="185202"/>
                  </a:cubicBezTo>
                  <a:cubicBezTo>
                    <a:pt x="249562" y="185023"/>
                    <a:pt x="250900" y="184666"/>
                    <a:pt x="252060" y="184755"/>
                  </a:cubicBezTo>
                  <a:cubicBezTo>
                    <a:pt x="252952" y="180290"/>
                    <a:pt x="252506" y="175290"/>
                    <a:pt x="252506" y="170736"/>
                  </a:cubicBezTo>
                  <a:cubicBezTo>
                    <a:pt x="252506" y="168414"/>
                    <a:pt x="252149" y="166003"/>
                    <a:pt x="253130" y="163949"/>
                  </a:cubicBezTo>
                  <a:cubicBezTo>
                    <a:pt x="254111" y="161985"/>
                    <a:pt x="256163" y="161181"/>
                    <a:pt x="257233" y="159216"/>
                  </a:cubicBezTo>
                  <a:cubicBezTo>
                    <a:pt x="258571" y="156537"/>
                    <a:pt x="258482" y="153323"/>
                    <a:pt x="259998" y="150555"/>
                  </a:cubicBezTo>
                  <a:cubicBezTo>
                    <a:pt x="261336" y="148054"/>
                    <a:pt x="263655" y="145822"/>
                    <a:pt x="264369" y="143054"/>
                  </a:cubicBezTo>
                  <a:cubicBezTo>
                    <a:pt x="265617" y="137874"/>
                    <a:pt x="264190" y="131266"/>
                    <a:pt x="264369" y="125909"/>
                  </a:cubicBezTo>
                  <a:cubicBezTo>
                    <a:pt x="264547" y="122605"/>
                    <a:pt x="265350" y="119658"/>
                    <a:pt x="266152" y="116532"/>
                  </a:cubicBezTo>
                  <a:cubicBezTo>
                    <a:pt x="267223" y="112425"/>
                    <a:pt x="267223" y="108317"/>
                    <a:pt x="267936" y="104209"/>
                  </a:cubicBezTo>
                  <a:cubicBezTo>
                    <a:pt x="269185" y="97334"/>
                    <a:pt x="274893" y="92869"/>
                    <a:pt x="275518" y="86172"/>
                  </a:cubicBezTo>
                  <a:cubicBezTo>
                    <a:pt x="276142" y="79742"/>
                    <a:pt x="280512" y="73313"/>
                    <a:pt x="284526" y="68223"/>
                  </a:cubicBezTo>
                  <a:cubicBezTo>
                    <a:pt x="288807" y="62776"/>
                    <a:pt x="291483" y="56346"/>
                    <a:pt x="295854" y="50721"/>
                  </a:cubicBezTo>
                  <a:cubicBezTo>
                    <a:pt x="299600" y="45899"/>
                    <a:pt x="306735" y="45095"/>
                    <a:pt x="307360" y="38040"/>
                  </a:cubicBezTo>
                  <a:cubicBezTo>
                    <a:pt x="307895" y="32504"/>
                    <a:pt x="305933" y="25539"/>
                    <a:pt x="307360" y="19913"/>
                  </a:cubicBezTo>
                  <a:cubicBezTo>
                    <a:pt x="308608" y="14913"/>
                    <a:pt x="317528" y="11876"/>
                    <a:pt x="321631" y="8751"/>
                  </a:cubicBezTo>
                  <a:cubicBezTo>
                    <a:pt x="324485" y="6608"/>
                    <a:pt x="331977" y="3304"/>
                    <a:pt x="335099" y="0"/>
                  </a:cubicBezTo>
                  <a:lnTo>
                    <a:pt x="150826" y="2768"/>
                  </a:lnTo>
                  <a:lnTo>
                    <a:pt x="2051" y="2947"/>
                  </a:lnTo>
                  <a:lnTo>
                    <a:pt x="0" y="212705"/>
                  </a:lnTo>
                  <a:cubicBezTo>
                    <a:pt x="16590" y="213152"/>
                    <a:pt x="33269" y="213598"/>
                    <a:pt x="49859" y="214045"/>
                  </a:cubicBezTo>
                  <a:cubicBezTo>
                    <a:pt x="61722" y="214402"/>
                    <a:pt x="73584" y="214670"/>
                    <a:pt x="85447" y="215027"/>
                  </a:cubicBezTo>
                  <a:cubicBezTo>
                    <a:pt x="89639" y="215116"/>
                    <a:pt x="94010" y="214848"/>
                    <a:pt x="98112" y="215384"/>
                  </a:cubicBezTo>
                  <a:cubicBezTo>
                    <a:pt x="101502" y="215831"/>
                    <a:pt x="103375" y="217170"/>
                    <a:pt x="104267" y="219135"/>
                  </a:cubicBezTo>
                  <a:cubicBezTo>
                    <a:pt x="108459" y="218331"/>
                    <a:pt x="112829" y="217974"/>
                    <a:pt x="115238" y="215205"/>
                  </a:cubicBezTo>
                  <a:cubicBezTo>
                    <a:pt x="116932" y="213241"/>
                    <a:pt x="117735" y="210741"/>
                    <a:pt x="119608" y="208687"/>
                  </a:cubicBezTo>
                  <a:close/>
                </a:path>
              </a:pathLst>
            </a:custGeom>
            <a:grpFill/>
            <a:ln w="3175" cap="flat">
              <a:solidFill>
                <a:schemeClr val="bg1">
                  <a:lumMod val="85000"/>
                </a:schemeClr>
              </a:solidFill>
              <a:prstDash val="solid"/>
              <a:miter/>
            </a:ln>
          </p:spPr>
          <p:txBody>
            <a:bodyPr/>
            <a:lstStyle/>
            <a:p>
              <a:endParaRPr lang="en-US"/>
            </a:p>
          </p:txBody>
        </p:sp>
        <p:sp>
          <p:nvSpPr>
            <p:cNvPr id="27" name="Freeform 26">
              <a:extLst>
                <a:ext uri="{FF2B5EF4-FFF2-40B4-BE49-F238E27FC236}">
                  <a16:creationId xmlns:a16="http://schemas.microsoft.com/office/drawing/2014/main" id="{5A8351BC-1AC6-96FA-690B-05CD9E9281CC}"/>
                </a:ext>
              </a:extLst>
            </p:cNvPr>
            <p:cNvSpPr/>
            <p:nvPr/>
          </p:nvSpPr>
          <p:spPr>
            <a:xfrm>
              <a:off x="7855151" y="-540326"/>
              <a:ext cx="454439" cy="317531"/>
            </a:xfrm>
            <a:custGeom>
              <a:avLst/>
              <a:gdLst>
                <a:gd name="csX0" fmla="*/ 72603 w 454439"/>
                <a:gd name="csY0" fmla="*/ 163494 h 317531"/>
                <a:gd name="csX1" fmla="*/ 102215 w 454439"/>
                <a:gd name="csY1" fmla="*/ 163494 h 317531"/>
                <a:gd name="csX2" fmla="*/ 99361 w 454439"/>
                <a:gd name="csY2" fmla="*/ 317531 h 317531"/>
                <a:gd name="csX3" fmla="*/ 252506 w 454439"/>
                <a:gd name="csY3" fmla="*/ 317531 h 317531"/>
                <a:gd name="csX4" fmla="*/ 253933 w 454439"/>
                <a:gd name="csY4" fmla="*/ 298690 h 317531"/>
                <a:gd name="csX5" fmla="*/ 257501 w 454439"/>
                <a:gd name="csY5" fmla="*/ 298690 h 317531"/>
                <a:gd name="csX6" fmla="*/ 258928 w 454439"/>
                <a:gd name="csY6" fmla="*/ 288599 h 317531"/>
                <a:gd name="csX7" fmla="*/ 368635 w 454439"/>
                <a:gd name="csY7" fmla="*/ 288599 h 317531"/>
                <a:gd name="csX8" fmla="*/ 400566 w 454439"/>
                <a:gd name="csY8" fmla="*/ 279937 h 317531"/>
                <a:gd name="csX9" fmla="*/ 412162 w 454439"/>
                <a:gd name="csY9" fmla="*/ 272704 h 317531"/>
                <a:gd name="csX10" fmla="*/ 423757 w 454439"/>
                <a:gd name="csY10" fmla="*/ 266900 h 317531"/>
                <a:gd name="csX11" fmla="*/ 428751 w 454439"/>
                <a:gd name="csY11" fmla="*/ 253148 h 317531"/>
                <a:gd name="csX12" fmla="*/ 438830 w 454439"/>
                <a:gd name="csY12" fmla="*/ 245022 h 317531"/>
                <a:gd name="csX13" fmla="*/ 444806 w 454439"/>
                <a:gd name="csY13" fmla="*/ 232878 h 317531"/>
                <a:gd name="csX14" fmla="*/ 450158 w 454439"/>
                <a:gd name="csY14" fmla="*/ 218947 h 317531"/>
                <a:gd name="csX15" fmla="*/ 454439 w 454439"/>
                <a:gd name="csY15" fmla="*/ 214304 h 317531"/>
                <a:gd name="csX16" fmla="*/ 453280 w 454439"/>
                <a:gd name="csY16" fmla="*/ 214125 h 317531"/>
                <a:gd name="csX17" fmla="*/ 445787 w 454439"/>
                <a:gd name="csY17" fmla="*/ 207696 h 317531"/>
                <a:gd name="csX18" fmla="*/ 435352 w 454439"/>
                <a:gd name="csY18" fmla="*/ 198052 h 317531"/>
                <a:gd name="csX19" fmla="*/ 429287 w 454439"/>
                <a:gd name="csY19" fmla="*/ 184568 h 317531"/>
                <a:gd name="csX20" fmla="*/ 413767 w 454439"/>
                <a:gd name="csY20" fmla="*/ 183854 h 317531"/>
                <a:gd name="csX21" fmla="*/ 413143 w 454439"/>
                <a:gd name="csY21" fmla="*/ 169923 h 317531"/>
                <a:gd name="csX22" fmla="*/ 408772 w 454439"/>
                <a:gd name="csY22" fmla="*/ 155279 h 317531"/>
                <a:gd name="csX23" fmla="*/ 407702 w 454439"/>
                <a:gd name="csY23" fmla="*/ 142152 h 317531"/>
                <a:gd name="csX24" fmla="*/ 401191 w 454439"/>
                <a:gd name="csY24" fmla="*/ 131347 h 317531"/>
                <a:gd name="csX25" fmla="*/ 409218 w 454439"/>
                <a:gd name="csY25" fmla="*/ 117774 h 317531"/>
                <a:gd name="csX26" fmla="*/ 402796 w 454439"/>
                <a:gd name="csY26" fmla="*/ 105987 h 317531"/>
                <a:gd name="csX27" fmla="*/ 405561 w 454439"/>
                <a:gd name="csY27" fmla="*/ 94468 h 317531"/>
                <a:gd name="csX28" fmla="*/ 402796 w 454439"/>
                <a:gd name="csY28" fmla="*/ 89020 h 317531"/>
                <a:gd name="csX29" fmla="*/ 402439 w 454439"/>
                <a:gd name="csY29" fmla="*/ 82323 h 317531"/>
                <a:gd name="csX30" fmla="*/ 394234 w 454439"/>
                <a:gd name="csY30" fmla="*/ 74376 h 317531"/>
                <a:gd name="csX31" fmla="*/ 384512 w 454439"/>
                <a:gd name="csY31" fmla="*/ 59106 h 317531"/>
                <a:gd name="csX32" fmla="*/ 381747 w 454439"/>
                <a:gd name="csY32" fmla="*/ 49283 h 317531"/>
                <a:gd name="csX33" fmla="*/ 377822 w 454439"/>
                <a:gd name="csY33" fmla="*/ 41872 h 317531"/>
                <a:gd name="csX34" fmla="*/ 379517 w 454439"/>
                <a:gd name="csY34" fmla="*/ 30442 h 317531"/>
                <a:gd name="csX35" fmla="*/ 365514 w 454439"/>
                <a:gd name="csY35" fmla="*/ 18387 h 317531"/>
                <a:gd name="csX36" fmla="*/ 361054 w 454439"/>
                <a:gd name="csY36" fmla="*/ 81 h 317531"/>
                <a:gd name="csX37" fmla="*/ 70195 w 454439"/>
                <a:gd name="csY37" fmla="*/ 4367 h 317531"/>
                <a:gd name="csX38" fmla="*/ 56727 w 454439"/>
                <a:gd name="csY38" fmla="*/ 13118 h 317531"/>
                <a:gd name="csX39" fmla="*/ 42456 w 454439"/>
                <a:gd name="csY39" fmla="*/ 24280 h 317531"/>
                <a:gd name="csX40" fmla="*/ 42456 w 454439"/>
                <a:gd name="csY40" fmla="*/ 42407 h 317531"/>
                <a:gd name="csX41" fmla="*/ 30950 w 454439"/>
                <a:gd name="csY41" fmla="*/ 55088 h 317531"/>
                <a:gd name="csX42" fmla="*/ 19622 w 454439"/>
                <a:gd name="csY42" fmla="*/ 72590 h 317531"/>
                <a:gd name="csX43" fmla="*/ 10614 w 454439"/>
                <a:gd name="csY43" fmla="*/ 90538 h 317531"/>
                <a:gd name="csX44" fmla="*/ 3033 w 454439"/>
                <a:gd name="csY44" fmla="*/ 108576 h 317531"/>
                <a:gd name="csX45" fmla="*/ 1249 w 454439"/>
                <a:gd name="csY45" fmla="*/ 120899 h 317531"/>
                <a:gd name="csX46" fmla="*/ 0 w 454439"/>
                <a:gd name="csY46" fmla="*/ 125989 h 317531"/>
                <a:gd name="csX47" fmla="*/ 71711 w 454439"/>
                <a:gd name="csY47" fmla="*/ 126704 h 317531"/>
                <a:gd name="csX48" fmla="*/ 72425 w 454439"/>
                <a:gd name="csY48" fmla="*/ 163583 h 3175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454439" h="317531">
                  <a:moveTo>
                    <a:pt x="72603" y="163494"/>
                  </a:moveTo>
                  <a:lnTo>
                    <a:pt x="102215" y="163494"/>
                  </a:lnTo>
                  <a:lnTo>
                    <a:pt x="99361" y="317531"/>
                  </a:lnTo>
                  <a:lnTo>
                    <a:pt x="252506" y="317531"/>
                  </a:lnTo>
                  <a:lnTo>
                    <a:pt x="253933" y="298690"/>
                  </a:lnTo>
                  <a:lnTo>
                    <a:pt x="257501" y="298690"/>
                  </a:lnTo>
                  <a:lnTo>
                    <a:pt x="258928" y="288599"/>
                  </a:lnTo>
                  <a:lnTo>
                    <a:pt x="368635" y="288599"/>
                  </a:lnTo>
                  <a:cubicBezTo>
                    <a:pt x="380676" y="288599"/>
                    <a:pt x="393877" y="291546"/>
                    <a:pt x="400566" y="279937"/>
                  </a:cubicBezTo>
                  <a:cubicBezTo>
                    <a:pt x="403688" y="274401"/>
                    <a:pt x="404937" y="273329"/>
                    <a:pt x="412162" y="272704"/>
                  </a:cubicBezTo>
                  <a:cubicBezTo>
                    <a:pt x="419386" y="272079"/>
                    <a:pt x="420367" y="273151"/>
                    <a:pt x="423757" y="266900"/>
                  </a:cubicBezTo>
                  <a:cubicBezTo>
                    <a:pt x="426076" y="262703"/>
                    <a:pt x="426700" y="257077"/>
                    <a:pt x="428751" y="253148"/>
                  </a:cubicBezTo>
                  <a:cubicBezTo>
                    <a:pt x="431873" y="247522"/>
                    <a:pt x="434371" y="249130"/>
                    <a:pt x="438830" y="245022"/>
                  </a:cubicBezTo>
                  <a:cubicBezTo>
                    <a:pt x="442398" y="241807"/>
                    <a:pt x="443379" y="237253"/>
                    <a:pt x="444806" y="232878"/>
                  </a:cubicBezTo>
                  <a:cubicBezTo>
                    <a:pt x="446322" y="228234"/>
                    <a:pt x="447571" y="223055"/>
                    <a:pt x="450158" y="218947"/>
                  </a:cubicBezTo>
                  <a:cubicBezTo>
                    <a:pt x="451317" y="217161"/>
                    <a:pt x="452923" y="215733"/>
                    <a:pt x="454439" y="214304"/>
                  </a:cubicBezTo>
                  <a:cubicBezTo>
                    <a:pt x="454082" y="214304"/>
                    <a:pt x="453636" y="214215"/>
                    <a:pt x="453280" y="214125"/>
                  </a:cubicBezTo>
                  <a:cubicBezTo>
                    <a:pt x="449444" y="213143"/>
                    <a:pt x="447482" y="211268"/>
                    <a:pt x="445787" y="207696"/>
                  </a:cubicBezTo>
                  <a:cubicBezTo>
                    <a:pt x="442576" y="201088"/>
                    <a:pt x="441685" y="201356"/>
                    <a:pt x="435352" y="198052"/>
                  </a:cubicBezTo>
                  <a:cubicBezTo>
                    <a:pt x="429197" y="194837"/>
                    <a:pt x="433746" y="189301"/>
                    <a:pt x="429287" y="184568"/>
                  </a:cubicBezTo>
                  <a:cubicBezTo>
                    <a:pt x="425808" y="180907"/>
                    <a:pt x="418851" y="184122"/>
                    <a:pt x="413767" y="183854"/>
                  </a:cubicBezTo>
                  <a:cubicBezTo>
                    <a:pt x="412251" y="179925"/>
                    <a:pt x="413143" y="174210"/>
                    <a:pt x="413143" y="169923"/>
                  </a:cubicBezTo>
                  <a:cubicBezTo>
                    <a:pt x="413143" y="162958"/>
                    <a:pt x="411181" y="161172"/>
                    <a:pt x="408772" y="155279"/>
                  </a:cubicBezTo>
                  <a:cubicBezTo>
                    <a:pt x="407078" y="151082"/>
                    <a:pt x="408772" y="146528"/>
                    <a:pt x="407702" y="142152"/>
                  </a:cubicBezTo>
                  <a:cubicBezTo>
                    <a:pt x="406632" y="138044"/>
                    <a:pt x="401993" y="135455"/>
                    <a:pt x="401191" y="131347"/>
                  </a:cubicBezTo>
                  <a:cubicBezTo>
                    <a:pt x="399764" y="124114"/>
                    <a:pt x="407256" y="123310"/>
                    <a:pt x="409218" y="117774"/>
                  </a:cubicBezTo>
                  <a:cubicBezTo>
                    <a:pt x="411626" y="111077"/>
                    <a:pt x="405115" y="110095"/>
                    <a:pt x="402796" y="105987"/>
                  </a:cubicBezTo>
                  <a:cubicBezTo>
                    <a:pt x="400031" y="100897"/>
                    <a:pt x="406007" y="99557"/>
                    <a:pt x="405561" y="94468"/>
                  </a:cubicBezTo>
                  <a:cubicBezTo>
                    <a:pt x="405472" y="92949"/>
                    <a:pt x="403242" y="90806"/>
                    <a:pt x="402796" y="89020"/>
                  </a:cubicBezTo>
                  <a:cubicBezTo>
                    <a:pt x="402261" y="86877"/>
                    <a:pt x="403421" y="84288"/>
                    <a:pt x="402439" y="82323"/>
                  </a:cubicBezTo>
                  <a:cubicBezTo>
                    <a:pt x="400923" y="79376"/>
                    <a:pt x="396285" y="77323"/>
                    <a:pt x="394234" y="74376"/>
                  </a:cubicBezTo>
                  <a:cubicBezTo>
                    <a:pt x="391112" y="70000"/>
                    <a:pt x="386474" y="64017"/>
                    <a:pt x="384512" y="59106"/>
                  </a:cubicBezTo>
                  <a:cubicBezTo>
                    <a:pt x="383085" y="55445"/>
                    <a:pt x="383977" y="52766"/>
                    <a:pt x="381747" y="49283"/>
                  </a:cubicBezTo>
                  <a:cubicBezTo>
                    <a:pt x="379874" y="46337"/>
                    <a:pt x="378179" y="46694"/>
                    <a:pt x="377822" y="41872"/>
                  </a:cubicBezTo>
                  <a:cubicBezTo>
                    <a:pt x="377465" y="37407"/>
                    <a:pt x="378892" y="34549"/>
                    <a:pt x="379517" y="30442"/>
                  </a:cubicBezTo>
                  <a:cubicBezTo>
                    <a:pt x="381122" y="18654"/>
                    <a:pt x="370062" y="24727"/>
                    <a:pt x="365514" y="18387"/>
                  </a:cubicBezTo>
                  <a:cubicBezTo>
                    <a:pt x="362659" y="14458"/>
                    <a:pt x="368368" y="-1259"/>
                    <a:pt x="361054" y="81"/>
                  </a:cubicBezTo>
                  <a:lnTo>
                    <a:pt x="70195" y="4367"/>
                  </a:lnTo>
                  <a:cubicBezTo>
                    <a:pt x="67162" y="7671"/>
                    <a:pt x="59670" y="10975"/>
                    <a:pt x="56727" y="13118"/>
                  </a:cubicBezTo>
                  <a:cubicBezTo>
                    <a:pt x="52535" y="16243"/>
                    <a:pt x="43705" y="19280"/>
                    <a:pt x="42456" y="24280"/>
                  </a:cubicBezTo>
                  <a:cubicBezTo>
                    <a:pt x="41029" y="29906"/>
                    <a:pt x="42991" y="36871"/>
                    <a:pt x="42456" y="42407"/>
                  </a:cubicBezTo>
                  <a:cubicBezTo>
                    <a:pt x="41832" y="49462"/>
                    <a:pt x="34696" y="50266"/>
                    <a:pt x="30950" y="55088"/>
                  </a:cubicBezTo>
                  <a:cubicBezTo>
                    <a:pt x="26669" y="60713"/>
                    <a:pt x="23993" y="67143"/>
                    <a:pt x="19622" y="72590"/>
                  </a:cubicBezTo>
                  <a:cubicBezTo>
                    <a:pt x="15609" y="77680"/>
                    <a:pt x="11238" y="84109"/>
                    <a:pt x="10614" y="90538"/>
                  </a:cubicBezTo>
                  <a:cubicBezTo>
                    <a:pt x="9990" y="97325"/>
                    <a:pt x="4281" y="101701"/>
                    <a:pt x="3033" y="108576"/>
                  </a:cubicBezTo>
                  <a:cubicBezTo>
                    <a:pt x="2319" y="112684"/>
                    <a:pt x="2230" y="116792"/>
                    <a:pt x="1249" y="120899"/>
                  </a:cubicBezTo>
                  <a:cubicBezTo>
                    <a:pt x="803" y="122596"/>
                    <a:pt x="357" y="124293"/>
                    <a:pt x="0" y="125989"/>
                  </a:cubicBezTo>
                  <a:lnTo>
                    <a:pt x="71711" y="126704"/>
                  </a:lnTo>
                  <a:lnTo>
                    <a:pt x="72425" y="163583"/>
                  </a:lnTo>
                  <a:close/>
                </a:path>
              </a:pathLst>
            </a:custGeom>
            <a:grpFill/>
            <a:ln w="3175" cap="flat">
              <a:solidFill>
                <a:schemeClr val="bg1">
                  <a:lumMod val="85000"/>
                </a:schemeClr>
              </a:solidFill>
              <a:prstDash val="solid"/>
              <a:miter/>
            </a:ln>
          </p:spPr>
          <p:txBody>
            <a:bodyPr/>
            <a:lstStyle/>
            <a:p>
              <a:endParaRPr lang="en-US"/>
            </a:p>
          </p:txBody>
        </p:sp>
        <p:sp>
          <p:nvSpPr>
            <p:cNvPr id="28" name="Freeform 27">
              <a:extLst>
                <a:ext uri="{FF2B5EF4-FFF2-40B4-BE49-F238E27FC236}">
                  <a16:creationId xmlns:a16="http://schemas.microsoft.com/office/drawing/2014/main" id="{A48F218E-D644-8261-85A4-339739CCFD9A}"/>
                </a:ext>
              </a:extLst>
            </p:cNvPr>
            <p:cNvSpPr/>
            <p:nvPr/>
          </p:nvSpPr>
          <p:spPr>
            <a:xfrm>
              <a:off x="7616559" y="-414426"/>
              <a:ext cx="340806" cy="321290"/>
            </a:xfrm>
            <a:custGeom>
              <a:avLst/>
              <a:gdLst>
                <a:gd name="csX0" fmla="*/ 17482 w 340806"/>
                <a:gd name="csY0" fmla="*/ 307628 h 321290"/>
                <a:gd name="csX1" fmla="*/ 28096 w 340806"/>
                <a:gd name="csY1" fmla="*/ 306288 h 321290"/>
                <a:gd name="csX2" fmla="*/ 37729 w 340806"/>
                <a:gd name="csY2" fmla="*/ 304502 h 321290"/>
                <a:gd name="csX3" fmla="*/ 51643 w 340806"/>
                <a:gd name="csY3" fmla="*/ 309235 h 321290"/>
                <a:gd name="csX4" fmla="*/ 55567 w 340806"/>
                <a:gd name="csY4" fmla="*/ 307449 h 321290"/>
                <a:gd name="csX5" fmla="*/ 60295 w 340806"/>
                <a:gd name="csY5" fmla="*/ 308074 h 321290"/>
                <a:gd name="csX6" fmla="*/ 69214 w 340806"/>
                <a:gd name="csY6" fmla="*/ 305931 h 321290"/>
                <a:gd name="csX7" fmla="*/ 75101 w 340806"/>
                <a:gd name="csY7" fmla="*/ 297269 h 321290"/>
                <a:gd name="csX8" fmla="*/ 78668 w 340806"/>
                <a:gd name="csY8" fmla="*/ 289233 h 321290"/>
                <a:gd name="csX9" fmla="*/ 83663 w 340806"/>
                <a:gd name="csY9" fmla="*/ 283160 h 321290"/>
                <a:gd name="csX10" fmla="*/ 94991 w 340806"/>
                <a:gd name="csY10" fmla="*/ 284232 h 321290"/>
                <a:gd name="csX11" fmla="*/ 98826 w 340806"/>
                <a:gd name="csY11" fmla="*/ 284232 h 321290"/>
                <a:gd name="csX12" fmla="*/ 308698 w 340806"/>
                <a:gd name="csY12" fmla="*/ 284232 h 321290"/>
                <a:gd name="csX13" fmla="*/ 308698 w 340806"/>
                <a:gd name="csY13" fmla="*/ 191631 h 321290"/>
                <a:gd name="csX14" fmla="*/ 337953 w 340806"/>
                <a:gd name="csY14" fmla="*/ 191631 h 321290"/>
                <a:gd name="csX15" fmla="*/ 340807 w 340806"/>
                <a:gd name="csY15" fmla="*/ 37594 h 321290"/>
                <a:gd name="csX16" fmla="*/ 311195 w 340806"/>
                <a:gd name="csY16" fmla="*/ 37594 h 321290"/>
                <a:gd name="csX17" fmla="*/ 310481 w 340806"/>
                <a:gd name="csY17" fmla="*/ 714 h 321290"/>
                <a:gd name="csX18" fmla="*/ 238770 w 340806"/>
                <a:gd name="csY18" fmla="*/ 0 h 321290"/>
                <a:gd name="csX19" fmla="*/ 238235 w 340806"/>
                <a:gd name="csY19" fmla="*/ 4286 h 321290"/>
                <a:gd name="csX20" fmla="*/ 238235 w 340806"/>
                <a:gd name="csY20" fmla="*/ 21431 h 321290"/>
                <a:gd name="csX21" fmla="*/ 233864 w 340806"/>
                <a:gd name="csY21" fmla="*/ 28932 h 321290"/>
                <a:gd name="csX22" fmla="*/ 231100 w 340806"/>
                <a:gd name="csY22" fmla="*/ 37594 h 321290"/>
                <a:gd name="csX23" fmla="*/ 226997 w 340806"/>
                <a:gd name="csY23" fmla="*/ 42327 h 321290"/>
                <a:gd name="csX24" fmla="*/ 226372 w 340806"/>
                <a:gd name="csY24" fmla="*/ 49113 h 321290"/>
                <a:gd name="csX25" fmla="*/ 225926 w 340806"/>
                <a:gd name="csY25" fmla="*/ 63133 h 321290"/>
                <a:gd name="csX26" fmla="*/ 222715 w 340806"/>
                <a:gd name="csY26" fmla="*/ 63579 h 321290"/>
                <a:gd name="csX27" fmla="*/ 158050 w 340806"/>
                <a:gd name="csY27" fmla="*/ 62508 h 321290"/>
                <a:gd name="csX28" fmla="*/ 152164 w 340806"/>
                <a:gd name="csY28" fmla="*/ 39648 h 321290"/>
                <a:gd name="csX29" fmla="*/ 145742 w 340806"/>
                <a:gd name="csY29" fmla="*/ 34290 h 321290"/>
                <a:gd name="csX30" fmla="*/ 125762 w 340806"/>
                <a:gd name="csY30" fmla="*/ 31433 h 321290"/>
                <a:gd name="csX31" fmla="*/ 106586 w 340806"/>
                <a:gd name="csY31" fmla="*/ 32861 h 321290"/>
                <a:gd name="csX32" fmla="*/ 105337 w 340806"/>
                <a:gd name="csY32" fmla="*/ 37237 h 321290"/>
                <a:gd name="csX33" fmla="*/ 102037 w 340806"/>
                <a:gd name="csY33" fmla="*/ 41612 h 321290"/>
                <a:gd name="csX34" fmla="*/ 99450 w 340806"/>
                <a:gd name="csY34" fmla="*/ 50631 h 321290"/>
                <a:gd name="csX35" fmla="*/ 102305 w 340806"/>
                <a:gd name="csY35" fmla="*/ 64383 h 321290"/>
                <a:gd name="csX36" fmla="*/ 98469 w 340806"/>
                <a:gd name="csY36" fmla="*/ 80724 h 321290"/>
                <a:gd name="csX37" fmla="*/ 93296 w 340806"/>
                <a:gd name="csY37" fmla="*/ 87154 h 321290"/>
                <a:gd name="csX38" fmla="*/ 88926 w 340806"/>
                <a:gd name="csY38" fmla="*/ 93672 h 321290"/>
                <a:gd name="csX39" fmla="*/ 77955 w 340806"/>
                <a:gd name="csY39" fmla="*/ 97601 h 321290"/>
                <a:gd name="csX40" fmla="*/ 77955 w 340806"/>
                <a:gd name="csY40" fmla="*/ 106620 h 321290"/>
                <a:gd name="csX41" fmla="*/ 76260 w 340806"/>
                <a:gd name="csY41" fmla="*/ 112782 h 321290"/>
                <a:gd name="csX42" fmla="*/ 73049 w 340806"/>
                <a:gd name="csY42" fmla="*/ 121087 h 321290"/>
                <a:gd name="csX43" fmla="*/ 62168 w 340806"/>
                <a:gd name="csY43" fmla="*/ 122962 h 321290"/>
                <a:gd name="csX44" fmla="*/ 57886 w 340806"/>
                <a:gd name="csY44" fmla="*/ 131802 h 321290"/>
                <a:gd name="csX45" fmla="*/ 50127 w 340806"/>
                <a:gd name="csY45" fmla="*/ 139392 h 321290"/>
                <a:gd name="csX46" fmla="*/ 51643 w 340806"/>
                <a:gd name="csY46" fmla="*/ 153591 h 321290"/>
                <a:gd name="csX47" fmla="*/ 49145 w 340806"/>
                <a:gd name="csY47" fmla="*/ 170289 h 321290"/>
                <a:gd name="csX48" fmla="*/ 60562 w 340806"/>
                <a:gd name="csY48" fmla="*/ 178594 h 321290"/>
                <a:gd name="csX49" fmla="*/ 63327 w 340806"/>
                <a:gd name="csY49" fmla="*/ 190381 h 321290"/>
                <a:gd name="csX50" fmla="*/ 68590 w 340806"/>
                <a:gd name="csY50" fmla="*/ 200293 h 321290"/>
                <a:gd name="csX51" fmla="*/ 65914 w 340806"/>
                <a:gd name="csY51" fmla="*/ 223510 h 321290"/>
                <a:gd name="csX52" fmla="*/ 68768 w 340806"/>
                <a:gd name="csY52" fmla="*/ 229493 h 321290"/>
                <a:gd name="csX53" fmla="*/ 70909 w 340806"/>
                <a:gd name="csY53" fmla="*/ 234494 h 321290"/>
                <a:gd name="csX54" fmla="*/ 81255 w 340806"/>
                <a:gd name="csY54" fmla="*/ 240834 h 321290"/>
                <a:gd name="csX55" fmla="*/ 76171 w 340806"/>
                <a:gd name="csY55" fmla="*/ 251014 h 321290"/>
                <a:gd name="csX56" fmla="*/ 71622 w 340806"/>
                <a:gd name="csY56" fmla="*/ 262622 h 321290"/>
                <a:gd name="csX57" fmla="*/ 60473 w 340806"/>
                <a:gd name="csY57" fmla="*/ 268516 h 321290"/>
                <a:gd name="csX58" fmla="*/ 56192 w 340806"/>
                <a:gd name="csY58" fmla="*/ 281464 h 321290"/>
                <a:gd name="csX59" fmla="*/ 43972 w 340806"/>
                <a:gd name="csY59" fmla="*/ 284589 h 321290"/>
                <a:gd name="csX60" fmla="*/ 31931 w 340806"/>
                <a:gd name="csY60" fmla="*/ 281910 h 321290"/>
                <a:gd name="csX61" fmla="*/ 18017 w 340806"/>
                <a:gd name="csY61" fmla="*/ 285929 h 321290"/>
                <a:gd name="csX62" fmla="*/ 4192 w 340806"/>
                <a:gd name="csY62" fmla="*/ 294858 h 321290"/>
                <a:gd name="csX63" fmla="*/ 5441 w 340806"/>
                <a:gd name="csY63" fmla="*/ 304235 h 321290"/>
                <a:gd name="csX64" fmla="*/ 0 w 340806"/>
                <a:gd name="csY64" fmla="*/ 311289 h 321290"/>
                <a:gd name="csX65" fmla="*/ 0 w 340806"/>
                <a:gd name="csY65" fmla="*/ 321290 h 321290"/>
                <a:gd name="csX66" fmla="*/ 10346 w 340806"/>
                <a:gd name="csY66" fmla="*/ 317183 h 321290"/>
                <a:gd name="csX67" fmla="*/ 17393 w 340806"/>
                <a:gd name="csY67" fmla="*/ 307628 h 3212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Lst>
              <a:rect l="l" t="t" r="r" b="b"/>
              <a:pathLst>
                <a:path w="340806" h="321290">
                  <a:moveTo>
                    <a:pt x="17482" y="307628"/>
                  </a:moveTo>
                  <a:cubicBezTo>
                    <a:pt x="20871" y="303074"/>
                    <a:pt x="23369" y="304145"/>
                    <a:pt x="28096" y="306288"/>
                  </a:cubicBezTo>
                  <a:cubicBezTo>
                    <a:pt x="32912" y="308431"/>
                    <a:pt x="34429" y="308074"/>
                    <a:pt x="37729" y="304502"/>
                  </a:cubicBezTo>
                  <a:cubicBezTo>
                    <a:pt x="45310" y="296287"/>
                    <a:pt x="45489" y="309682"/>
                    <a:pt x="51643" y="309235"/>
                  </a:cubicBezTo>
                  <a:cubicBezTo>
                    <a:pt x="53605" y="309057"/>
                    <a:pt x="53873" y="307806"/>
                    <a:pt x="55567" y="307449"/>
                  </a:cubicBezTo>
                  <a:cubicBezTo>
                    <a:pt x="57084" y="307092"/>
                    <a:pt x="58868" y="307985"/>
                    <a:pt x="60295" y="308074"/>
                  </a:cubicBezTo>
                  <a:cubicBezTo>
                    <a:pt x="63684" y="308431"/>
                    <a:pt x="66895" y="308431"/>
                    <a:pt x="69214" y="305931"/>
                  </a:cubicBezTo>
                  <a:cubicBezTo>
                    <a:pt x="71533" y="303520"/>
                    <a:pt x="72782" y="299859"/>
                    <a:pt x="75101" y="297269"/>
                  </a:cubicBezTo>
                  <a:cubicBezTo>
                    <a:pt x="77509" y="294501"/>
                    <a:pt x="77776" y="292447"/>
                    <a:pt x="78668" y="289233"/>
                  </a:cubicBezTo>
                  <a:cubicBezTo>
                    <a:pt x="79382" y="286822"/>
                    <a:pt x="80809" y="284053"/>
                    <a:pt x="83663" y="283160"/>
                  </a:cubicBezTo>
                  <a:cubicBezTo>
                    <a:pt x="86963" y="282089"/>
                    <a:pt x="91423" y="284232"/>
                    <a:pt x="94991" y="284232"/>
                  </a:cubicBezTo>
                  <a:cubicBezTo>
                    <a:pt x="96239" y="284232"/>
                    <a:pt x="97488" y="284232"/>
                    <a:pt x="98826" y="284232"/>
                  </a:cubicBezTo>
                  <a:lnTo>
                    <a:pt x="308698" y="284232"/>
                  </a:lnTo>
                  <a:lnTo>
                    <a:pt x="308698" y="191631"/>
                  </a:lnTo>
                  <a:lnTo>
                    <a:pt x="337953" y="191631"/>
                  </a:lnTo>
                  <a:lnTo>
                    <a:pt x="340807" y="37594"/>
                  </a:lnTo>
                  <a:lnTo>
                    <a:pt x="311195" y="37594"/>
                  </a:lnTo>
                  <a:lnTo>
                    <a:pt x="310481" y="714"/>
                  </a:lnTo>
                  <a:lnTo>
                    <a:pt x="238770" y="0"/>
                  </a:lnTo>
                  <a:cubicBezTo>
                    <a:pt x="238503" y="1429"/>
                    <a:pt x="238235" y="2768"/>
                    <a:pt x="238235" y="4286"/>
                  </a:cubicBezTo>
                  <a:cubicBezTo>
                    <a:pt x="237967" y="9644"/>
                    <a:pt x="239484" y="16163"/>
                    <a:pt x="238235" y="21431"/>
                  </a:cubicBezTo>
                  <a:cubicBezTo>
                    <a:pt x="237521" y="24199"/>
                    <a:pt x="235202" y="26432"/>
                    <a:pt x="233864" y="28932"/>
                  </a:cubicBezTo>
                  <a:cubicBezTo>
                    <a:pt x="232348" y="31700"/>
                    <a:pt x="232437" y="35004"/>
                    <a:pt x="231100" y="37594"/>
                  </a:cubicBezTo>
                  <a:cubicBezTo>
                    <a:pt x="230118" y="39559"/>
                    <a:pt x="227978" y="40362"/>
                    <a:pt x="226997" y="42327"/>
                  </a:cubicBezTo>
                  <a:cubicBezTo>
                    <a:pt x="226015" y="44381"/>
                    <a:pt x="226372" y="46792"/>
                    <a:pt x="226372" y="49113"/>
                  </a:cubicBezTo>
                  <a:cubicBezTo>
                    <a:pt x="226372" y="53757"/>
                    <a:pt x="226818" y="58757"/>
                    <a:pt x="225926" y="63133"/>
                  </a:cubicBezTo>
                  <a:cubicBezTo>
                    <a:pt x="224856" y="63044"/>
                    <a:pt x="223518" y="63401"/>
                    <a:pt x="222715" y="63579"/>
                  </a:cubicBezTo>
                  <a:cubicBezTo>
                    <a:pt x="222715" y="63579"/>
                    <a:pt x="158050" y="62508"/>
                    <a:pt x="158050" y="62508"/>
                  </a:cubicBezTo>
                  <a:cubicBezTo>
                    <a:pt x="157693" y="54918"/>
                    <a:pt x="160013" y="43577"/>
                    <a:pt x="152164" y="39648"/>
                  </a:cubicBezTo>
                  <a:cubicBezTo>
                    <a:pt x="148953" y="38040"/>
                    <a:pt x="148328" y="36701"/>
                    <a:pt x="145742" y="34290"/>
                  </a:cubicBezTo>
                  <a:cubicBezTo>
                    <a:pt x="140390" y="29289"/>
                    <a:pt x="132363" y="31433"/>
                    <a:pt x="125762" y="31433"/>
                  </a:cubicBezTo>
                  <a:cubicBezTo>
                    <a:pt x="121303" y="31433"/>
                    <a:pt x="109440" y="29468"/>
                    <a:pt x="106586" y="32861"/>
                  </a:cubicBezTo>
                  <a:cubicBezTo>
                    <a:pt x="105605" y="34022"/>
                    <a:pt x="105962" y="35897"/>
                    <a:pt x="105337" y="37237"/>
                  </a:cubicBezTo>
                  <a:cubicBezTo>
                    <a:pt x="104445" y="39023"/>
                    <a:pt x="103107" y="40005"/>
                    <a:pt x="102037" y="41612"/>
                  </a:cubicBezTo>
                  <a:cubicBezTo>
                    <a:pt x="100431" y="44202"/>
                    <a:pt x="99629" y="47595"/>
                    <a:pt x="99450" y="50631"/>
                  </a:cubicBezTo>
                  <a:cubicBezTo>
                    <a:pt x="99094" y="56078"/>
                    <a:pt x="101859" y="59472"/>
                    <a:pt x="102305" y="64383"/>
                  </a:cubicBezTo>
                  <a:cubicBezTo>
                    <a:pt x="102929" y="70009"/>
                    <a:pt x="101502" y="76081"/>
                    <a:pt x="98469" y="80724"/>
                  </a:cubicBezTo>
                  <a:cubicBezTo>
                    <a:pt x="96953" y="82957"/>
                    <a:pt x="95169" y="85100"/>
                    <a:pt x="93296" y="87154"/>
                  </a:cubicBezTo>
                  <a:cubicBezTo>
                    <a:pt x="91423" y="89208"/>
                    <a:pt x="90709" y="91797"/>
                    <a:pt x="88926" y="93672"/>
                  </a:cubicBezTo>
                  <a:cubicBezTo>
                    <a:pt x="86517" y="96441"/>
                    <a:pt x="82058" y="96798"/>
                    <a:pt x="77955" y="97601"/>
                  </a:cubicBezTo>
                  <a:cubicBezTo>
                    <a:pt x="78936" y="99834"/>
                    <a:pt x="78668" y="102959"/>
                    <a:pt x="77955" y="106620"/>
                  </a:cubicBezTo>
                  <a:cubicBezTo>
                    <a:pt x="77509" y="108674"/>
                    <a:pt x="76706" y="110728"/>
                    <a:pt x="76260" y="112782"/>
                  </a:cubicBezTo>
                  <a:cubicBezTo>
                    <a:pt x="75368" y="116443"/>
                    <a:pt x="77152" y="118943"/>
                    <a:pt x="73049" y="121087"/>
                  </a:cubicBezTo>
                  <a:cubicBezTo>
                    <a:pt x="69660" y="122873"/>
                    <a:pt x="65557" y="120462"/>
                    <a:pt x="62168" y="122962"/>
                  </a:cubicBezTo>
                  <a:cubicBezTo>
                    <a:pt x="59046" y="125194"/>
                    <a:pt x="59759" y="128945"/>
                    <a:pt x="57886" y="131802"/>
                  </a:cubicBezTo>
                  <a:cubicBezTo>
                    <a:pt x="55746" y="134928"/>
                    <a:pt x="52267" y="136088"/>
                    <a:pt x="50127" y="139392"/>
                  </a:cubicBezTo>
                  <a:cubicBezTo>
                    <a:pt x="46380" y="145375"/>
                    <a:pt x="50751" y="147965"/>
                    <a:pt x="51643" y="153591"/>
                  </a:cubicBezTo>
                  <a:cubicBezTo>
                    <a:pt x="52535" y="159216"/>
                    <a:pt x="47808" y="164396"/>
                    <a:pt x="49145" y="170289"/>
                  </a:cubicBezTo>
                  <a:cubicBezTo>
                    <a:pt x="50662" y="176897"/>
                    <a:pt x="56102" y="175736"/>
                    <a:pt x="60562" y="178594"/>
                  </a:cubicBezTo>
                  <a:cubicBezTo>
                    <a:pt x="65735" y="181898"/>
                    <a:pt x="63773" y="185291"/>
                    <a:pt x="63327" y="190381"/>
                  </a:cubicBezTo>
                  <a:cubicBezTo>
                    <a:pt x="62792" y="196721"/>
                    <a:pt x="65289" y="195471"/>
                    <a:pt x="68590" y="200293"/>
                  </a:cubicBezTo>
                  <a:cubicBezTo>
                    <a:pt x="74922" y="209669"/>
                    <a:pt x="63505" y="215295"/>
                    <a:pt x="65914" y="223510"/>
                  </a:cubicBezTo>
                  <a:cubicBezTo>
                    <a:pt x="66360" y="224939"/>
                    <a:pt x="68144" y="227796"/>
                    <a:pt x="68768" y="229493"/>
                  </a:cubicBezTo>
                  <a:cubicBezTo>
                    <a:pt x="69749" y="231904"/>
                    <a:pt x="68768" y="232529"/>
                    <a:pt x="70909" y="234494"/>
                  </a:cubicBezTo>
                  <a:cubicBezTo>
                    <a:pt x="73941" y="237351"/>
                    <a:pt x="79649" y="236101"/>
                    <a:pt x="81255" y="240834"/>
                  </a:cubicBezTo>
                  <a:cubicBezTo>
                    <a:pt x="82860" y="245566"/>
                    <a:pt x="78133" y="247888"/>
                    <a:pt x="76171" y="251014"/>
                  </a:cubicBezTo>
                  <a:cubicBezTo>
                    <a:pt x="74387" y="253960"/>
                    <a:pt x="74298" y="260122"/>
                    <a:pt x="71622" y="262622"/>
                  </a:cubicBezTo>
                  <a:cubicBezTo>
                    <a:pt x="68144" y="265926"/>
                    <a:pt x="63505" y="263426"/>
                    <a:pt x="60473" y="268516"/>
                  </a:cubicBezTo>
                  <a:cubicBezTo>
                    <a:pt x="58065" y="272534"/>
                    <a:pt x="58778" y="277624"/>
                    <a:pt x="56192" y="281464"/>
                  </a:cubicBezTo>
                  <a:cubicBezTo>
                    <a:pt x="53159" y="285929"/>
                    <a:pt x="48789" y="286643"/>
                    <a:pt x="43972" y="284589"/>
                  </a:cubicBezTo>
                  <a:cubicBezTo>
                    <a:pt x="38442" y="282178"/>
                    <a:pt x="38086" y="280928"/>
                    <a:pt x="31931" y="281910"/>
                  </a:cubicBezTo>
                  <a:cubicBezTo>
                    <a:pt x="26847" y="282625"/>
                    <a:pt x="22387" y="282803"/>
                    <a:pt x="18017" y="285929"/>
                  </a:cubicBezTo>
                  <a:cubicBezTo>
                    <a:pt x="15341" y="287804"/>
                    <a:pt x="5530" y="292090"/>
                    <a:pt x="4192" y="294858"/>
                  </a:cubicBezTo>
                  <a:cubicBezTo>
                    <a:pt x="2587" y="298162"/>
                    <a:pt x="6154" y="301109"/>
                    <a:pt x="5441" y="304235"/>
                  </a:cubicBezTo>
                  <a:cubicBezTo>
                    <a:pt x="4816" y="307092"/>
                    <a:pt x="1070" y="308610"/>
                    <a:pt x="0" y="311289"/>
                  </a:cubicBezTo>
                  <a:lnTo>
                    <a:pt x="0" y="321290"/>
                  </a:lnTo>
                  <a:cubicBezTo>
                    <a:pt x="3835" y="320844"/>
                    <a:pt x="7671" y="319861"/>
                    <a:pt x="10346" y="317183"/>
                  </a:cubicBezTo>
                  <a:cubicBezTo>
                    <a:pt x="13111" y="314414"/>
                    <a:pt x="15074" y="310753"/>
                    <a:pt x="17393" y="307628"/>
                  </a:cubicBezTo>
                  <a:close/>
                </a:path>
              </a:pathLst>
            </a:custGeom>
            <a:grpFill/>
            <a:ln w="3175" cap="flat">
              <a:solidFill>
                <a:schemeClr val="bg1">
                  <a:lumMod val="85000"/>
                </a:schemeClr>
              </a:solidFill>
              <a:prstDash val="solid"/>
              <a:miter/>
            </a:ln>
          </p:spPr>
          <p:txBody>
            <a:bodyPr/>
            <a:lstStyle/>
            <a:p>
              <a:endParaRPr lang="en-US"/>
            </a:p>
          </p:txBody>
        </p:sp>
        <p:grpSp>
          <p:nvGrpSpPr>
            <p:cNvPr id="29" name="Graphic 10">
              <a:extLst>
                <a:ext uri="{FF2B5EF4-FFF2-40B4-BE49-F238E27FC236}">
                  <a16:creationId xmlns:a16="http://schemas.microsoft.com/office/drawing/2014/main" id="{74C3D0A4-29E3-CFF1-A66E-7979CFAF608E}"/>
                </a:ext>
              </a:extLst>
            </p:cNvPr>
            <p:cNvGrpSpPr/>
            <p:nvPr/>
          </p:nvGrpSpPr>
          <p:grpSpPr>
            <a:xfrm>
              <a:off x="7615934" y="-222885"/>
              <a:ext cx="371221" cy="469701"/>
              <a:chOff x="7615934" y="-222885"/>
              <a:chExt cx="371221" cy="469701"/>
            </a:xfrm>
            <a:grpFill/>
          </p:grpSpPr>
          <p:sp>
            <p:nvSpPr>
              <p:cNvPr id="1311" name="Freeform 1310">
                <a:extLst>
                  <a:ext uri="{FF2B5EF4-FFF2-40B4-BE49-F238E27FC236}">
                    <a16:creationId xmlns:a16="http://schemas.microsoft.com/office/drawing/2014/main" id="{4EDF022C-AF6C-620C-59A0-A77C6F8F116F}"/>
                  </a:ext>
                </a:extLst>
              </p:cNvPr>
              <p:cNvSpPr/>
              <p:nvPr/>
            </p:nvSpPr>
            <p:spPr>
              <a:xfrm>
                <a:off x="7615934" y="-222885"/>
                <a:ext cx="371221" cy="469701"/>
              </a:xfrm>
              <a:custGeom>
                <a:avLst/>
                <a:gdLst>
                  <a:gd name="csX0" fmla="*/ 338577 w 371221"/>
                  <a:gd name="csY0" fmla="*/ 89 h 469701"/>
                  <a:gd name="csX1" fmla="*/ 309322 w 371221"/>
                  <a:gd name="csY1" fmla="*/ 89 h 469701"/>
                  <a:gd name="csX2" fmla="*/ 309322 w 371221"/>
                  <a:gd name="csY2" fmla="*/ 92690 h 469701"/>
                  <a:gd name="csX3" fmla="*/ 99450 w 371221"/>
                  <a:gd name="csY3" fmla="*/ 92690 h 469701"/>
                  <a:gd name="csX4" fmla="*/ 95615 w 371221"/>
                  <a:gd name="csY4" fmla="*/ 92690 h 469701"/>
                  <a:gd name="csX5" fmla="*/ 84288 w 371221"/>
                  <a:gd name="csY5" fmla="*/ 91619 h 469701"/>
                  <a:gd name="csX6" fmla="*/ 79293 w 371221"/>
                  <a:gd name="csY6" fmla="*/ 97691 h 469701"/>
                  <a:gd name="csX7" fmla="*/ 75725 w 371221"/>
                  <a:gd name="csY7" fmla="*/ 105728 h 469701"/>
                  <a:gd name="csX8" fmla="*/ 69838 w 371221"/>
                  <a:gd name="csY8" fmla="*/ 114389 h 469701"/>
                  <a:gd name="csX9" fmla="*/ 60919 w 371221"/>
                  <a:gd name="csY9" fmla="*/ 116532 h 469701"/>
                  <a:gd name="csX10" fmla="*/ 56192 w 371221"/>
                  <a:gd name="csY10" fmla="*/ 115907 h 469701"/>
                  <a:gd name="csX11" fmla="*/ 52267 w 371221"/>
                  <a:gd name="csY11" fmla="*/ 117693 h 469701"/>
                  <a:gd name="csX12" fmla="*/ 38353 w 371221"/>
                  <a:gd name="csY12" fmla="*/ 112961 h 469701"/>
                  <a:gd name="csX13" fmla="*/ 28720 w 371221"/>
                  <a:gd name="csY13" fmla="*/ 114746 h 469701"/>
                  <a:gd name="csX14" fmla="*/ 18106 w 371221"/>
                  <a:gd name="csY14" fmla="*/ 116086 h 469701"/>
                  <a:gd name="csX15" fmla="*/ 11060 w 371221"/>
                  <a:gd name="csY15" fmla="*/ 125641 h 469701"/>
                  <a:gd name="csX16" fmla="*/ 624 w 371221"/>
                  <a:gd name="csY16" fmla="*/ 129748 h 469701"/>
                  <a:gd name="csX17" fmla="*/ 0 w 371221"/>
                  <a:gd name="csY17" fmla="*/ 216902 h 469701"/>
                  <a:gd name="csX18" fmla="*/ 4906 w 371221"/>
                  <a:gd name="csY18" fmla="*/ 220028 h 469701"/>
                  <a:gd name="csX19" fmla="*/ 17036 w 371221"/>
                  <a:gd name="csY19" fmla="*/ 227171 h 469701"/>
                  <a:gd name="csX20" fmla="*/ 38086 w 371221"/>
                  <a:gd name="csY20" fmla="*/ 236637 h 469701"/>
                  <a:gd name="csX21" fmla="*/ 56905 w 371221"/>
                  <a:gd name="csY21" fmla="*/ 248424 h 469701"/>
                  <a:gd name="csX22" fmla="*/ 75279 w 371221"/>
                  <a:gd name="csY22" fmla="*/ 259854 h 469701"/>
                  <a:gd name="csX23" fmla="*/ 101323 w 371221"/>
                  <a:gd name="csY23" fmla="*/ 277178 h 469701"/>
                  <a:gd name="csX24" fmla="*/ 114435 w 371221"/>
                  <a:gd name="csY24" fmla="*/ 286732 h 469701"/>
                  <a:gd name="csX25" fmla="*/ 122195 w 371221"/>
                  <a:gd name="csY25" fmla="*/ 290483 h 469701"/>
                  <a:gd name="csX26" fmla="*/ 127725 w 371221"/>
                  <a:gd name="csY26" fmla="*/ 295215 h 469701"/>
                  <a:gd name="csX27" fmla="*/ 139944 w 371221"/>
                  <a:gd name="csY27" fmla="*/ 305842 h 469701"/>
                  <a:gd name="csX28" fmla="*/ 146366 w 371221"/>
                  <a:gd name="csY28" fmla="*/ 314236 h 469701"/>
                  <a:gd name="csX29" fmla="*/ 151896 w 371221"/>
                  <a:gd name="csY29" fmla="*/ 321201 h 469701"/>
                  <a:gd name="csX30" fmla="*/ 160905 w 371221"/>
                  <a:gd name="csY30" fmla="*/ 322094 h 469701"/>
                  <a:gd name="csX31" fmla="*/ 150915 w 371221"/>
                  <a:gd name="csY31" fmla="*/ 307092 h 469701"/>
                  <a:gd name="csX32" fmla="*/ 139677 w 371221"/>
                  <a:gd name="csY32" fmla="*/ 292269 h 469701"/>
                  <a:gd name="csX33" fmla="*/ 149399 w 371221"/>
                  <a:gd name="csY33" fmla="*/ 298430 h 469701"/>
                  <a:gd name="csX34" fmla="*/ 159567 w 371221"/>
                  <a:gd name="csY34" fmla="*/ 302627 h 469701"/>
                  <a:gd name="csX35" fmla="*/ 163937 w 371221"/>
                  <a:gd name="csY35" fmla="*/ 310842 h 469701"/>
                  <a:gd name="csX36" fmla="*/ 171519 w 371221"/>
                  <a:gd name="csY36" fmla="*/ 310039 h 469701"/>
                  <a:gd name="csX37" fmla="*/ 170894 w 371221"/>
                  <a:gd name="csY37" fmla="*/ 302002 h 469701"/>
                  <a:gd name="csX38" fmla="*/ 167772 w 371221"/>
                  <a:gd name="csY38" fmla="*/ 297984 h 469701"/>
                  <a:gd name="csX39" fmla="*/ 165632 w 371221"/>
                  <a:gd name="csY39" fmla="*/ 294055 h 469701"/>
                  <a:gd name="csX40" fmla="*/ 155820 w 371221"/>
                  <a:gd name="csY40" fmla="*/ 292179 h 469701"/>
                  <a:gd name="csX41" fmla="*/ 149577 w 371221"/>
                  <a:gd name="csY41" fmla="*/ 284589 h 469701"/>
                  <a:gd name="csX42" fmla="*/ 149309 w 371221"/>
                  <a:gd name="csY42" fmla="*/ 274499 h 469701"/>
                  <a:gd name="csX43" fmla="*/ 153680 w 371221"/>
                  <a:gd name="csY43" fmla="*/ 265122 h 469701"/>
                  <a:gd name="csX44" fmla="*/ 153591 w 371221"/>
                  <a:gd name="csY44" fmla="*/ 254585 h 469701"/>
                  <a:gd name="csX45" fmla="*/ 144315 w 371221"/>
                  <a:gd name="csY45" fmla="*/ 251996 h 469701"/>
                  <a:gd name="csX46" fmla="*/ 137714 w 371221"/>
                  <a:gd name="csY46" fmla="*/ 246638 h 469701"/>
                  <a:gd name="csX47" fmla="*/ 143958 w 371221"/>
                  <a:gd name="csY47" fmla="*/ 241905 h 469701"/>
                  <a:gd name="csX48" fmla="*/ 131114 w 371221"/>
                  <a:gd name="csY48" fmla="*/ 232618 h 469701"/>
                  <a:gd name="csX49" fmla="*/ 113365 w 371221"/>
                  <a:gd name="csY49" fmla="*/ 232172 h 469701"/>
                  <a:gd name="csX50" fmla="*/ 106586 w 371221"/>
                  <a:gd name="csY50" fmla="*/ 239137 h 469701"/>
                  <a:gd name="csX51" fmla="*/ 103375 w 371221"/>
                  <a:gd name="csY51" fmla="*/ 246549 h 469701"/>
                  <a:gd name="csX52" fmla="*/ 88390 w 371221"/>
                  <a:gd name="csY52" fmla="*/ 232261 h 469701"/>
                  <a:gd name="csX53" fmla="*/ 86428 w 371221"/>
                  <a:gd name="csY53" fmla="*/ 218777 h 469701"/>
                  <a:gd name="csX54" fmla="*/ 88301 w 371221"/>
                  <a:gd name="csY54" fmla="*/ 202615 h 469701"/>
                  <a:gd name="csX55" fmla="*/ 82147 w 371221"/>
                  <a:gd name="csY55" fmla="*/ 196632 h 469701"/>
                  <a:gd name="csX56" fmla="*/ 79917 w 371221"/>
                  <a:gd name="csY56" fmla="*/ 187345 h 469701"/>
                  <a:gd name="csX57" fmla="*/ 93920 w 371221"/>
                  <a:gd name="csY57" fmla="*/ 203686 h 469701"/>
                  <a:gd name="csX58" fmla="*/ 112116 w 371221"/>
                  <a:gd name="csY58" fmla="*/ 200382 h 469701"/>
                  <a:gd name="csX59" fmla="*/ 118805 w 371221"/>
                  <a:gd name="csY59" fmla="*/ 199668 h 469701"/>
                  <a:gd name="csX60" fmla="*/ 127279 w 371221"/>
                  <a:gd name="csY60" fmla="*/ 203775 h 469701"/>
                  <a:gd name="csX61" fmla="*/ 139855 w 371221"/>
                  <a:gd name="csY61" fmla="*/ 192167 h 469701"/>
                  <a:gd name="csX62" fmla="*/ 140123 w 371221"/>
                  <a:gd name="csY62" fmla="*/ 181987 h 469701"/>
                  <a:gd name="csX63" fmla="*/ 144939 w 371221"/>
                  <a:gd name="csY63" fmla="*/ 187970 h 469701"/>
                  <a:gd name="csX64" fmla="*/ 146366 w 371221"/>
                  <a:gd name="csY64" fmla="*/ 200472 h 469701"/>
                  <a:gd name="csX65" fmla="*/ 153680 w 371221"/>
                  <a:gd name="csY65" fmla="*/ 208062 h 469701"/>
                  <a:gd name="csX66" fmla="*/ 158675 w 371221"/>
                  <a:gd name="csY66" fmla="*/ 213955 h 469701"/>
                  <a:gd name="csX67" fmla="*/ 159388 w 371221"/>
                  <a:gd name="csY67" fmla="*/ 219135 h 469701"/>
                  <a:gd name="csX68" fmla="*/ 162242 w 371221"/>
                  <a:gd name="csY68" fmla="*/ 222617 h 469701"/>
                  <a:gd name="csX69" fmla="*/ 166256 w 371221"/>
                  <a:gd name="csY69" fmla="*/ 235387 h 469701"/>
                  <a:gd name="csX70" fmla="*/ 171251 w 371221"/>
                  <a:gd name="csY70" fmla="*/ 241012 h 469701"/>
                  <a:gd name="csX71" fmla="*/ 178119 w 371221"/>
                  <a:gd name="csY71" fmla="*/ 232351 h 469701"/>
                  <a:gd name="csX72" fmla="*/ 179813 w 371221"/>
                  <a:gd name="csY72" fmla="*/ 222171 h 469701"/>
                  <a:gd name="csX73" fmla="*/ 188644 w 371221"/>
                  <a:gd name="csY73" fmla="*/ 219670 h 469701"/>
                  <a:gd name="csX74" fmla="*/ 197295 w 371221"/>
                  <a:gd name="csY74" fmla="*/ 216456 h 469701"/>
                  <a:gd name="csX75" fmla="*/ 207017 w 371221"/>
                  <a:gd name="csY75" fmla="*/ 211276 h 469701"/>
                  <a:gd name="csX76" fmla="*/ 216026 w 371221"/>
                  <a:gd name="csY76" fmla="*/ 205472 h 469701"/>
                  <a:gd name="csX77" fmla="*/ 214866 w 371221"/>
                  <a:gd name="csY77" fmla="*/ 221456 h 469701"/>
                  <a:gd name="csX78" fmla="*/ 224410 w 371221"/>
                  <a:gd name="csY78" fmla="*/ 211723 h 469701"/>
                  <a:gd name="csX79" fmla="*/ 237075 w 371221"/>
                  <a:gd name="csY79" fmla="*/ 212884 h 469701"/>
                  <a:gd name="csX80" fmla="*/ 240732 w 371221"/>
                  <a:gd name="csY80" fmla="*/ 201900 h 469701"/>
                  <a:gd name="csX81" fmla="*/ 244032 w 371221"/>
                  <a:gd name="csY81" fmla="*/ 183684 h 469701"/>
                  <a:gd name="csX82" fmla="*/ 245638 w 371221"/>
                  <a:gd name="csY82" fmla="*/ 177969 h 469701"/>
                  <a:gd name="csX83" fmla="*/ 248671 w 371221"/>
                  <a:gd name="csY83" fmla="*/ 175201 h 469701"/>
                  <a:gd name="csX84" fmla="*/ 246441 w 371221"/>
                  <a:gd name="csY84" fmla="*/ 166539 h 469701"/>
                  <a:gd name="csX85" fmla="*/ 255449 w 371221"/>
                  <a:gd name="csY85" fmla="*/ 169664 h 469701"/>
                  <a:gd name="csX86" fmla="*/ 261514 w 371221"/>
                  <a:gd name="csY86" fmla="*/ 158859 h 469701"/>
                  <a:gd name="csX87" fmla="*/ 267758 w 371221"/>
                  <a:gd name="csY87" fmla="*/ 156716 h 469701"/>
                  <a:gd name="csX88" fmla="*/ 265617 w 371221"/>
                  <a:gd name="csY88" fmla="*/ 166896 h 469701"/>
                  <a:gd name="csX89" fmla="*/ 274269 w 371221"/>
                  <a:gd name="csY89" fmla="*/ 171986 h 469701"/>
                  <a:gd name="csX90" fmla="*/ 285240 w 371221"/>
                  <a:gd name="csY90" fmla="*/ 176272 h 469701"/>
                  <a:gd name="csX91" fmla="*/ 280156 w 371221"/>
                  <a:gd name="csY91" fmla="*/ 179844 h 469701"/>
                  <a:gd name="csX92" fmla="*/ 268115 w 371221"/>
                  <a:gd name="csY92" fmla="*/ 174754 h 469701"/>
                  <a:gd name="csX93" fmla="*/ 257679 w 371221"/>
                  <a:gd name="csY93" fmla="*/ 176719 h 469701"/>
                  <a:gd name="csX94" fmla="*/ 252952 w 371221"/>
                  <a:gd name="csY94" fmla="*/ 186720 h 469701"/>
                  <a:gd name="csX95" fmla="*/ 262674 w 371221"/>
                  <a:gd name="csY95" fmla="*/ 200829 h 469701"/>
                  <a:gd name="csX96" fmla="*/ 258303 w 371221"/>
                  <a:gd name="csY96" fmla="*/ 202704 h 469701"/>
                  <a:gd name="csX97" fmla="*/ 250811 w 371221"/>
                  <a:gd name="csY97" fmla="*/ 197168 h 469701"/>
                  <a:gd name="csX98" fmla="*/ 247511 w 371221"/>
                  <a:gd name="csY98" fmla="*/ 208419 h 469701"/>
                  <a:gd name="csX99" fmla="*/ 246173 w 371221"/>
                  <a:gd name="csY99" fmla="*/ 217438 h 469701"/>
                  <a:gd name="csX100" fmla="*/ 236094 w 371221"/>
                  <a:gd name="csY100" fmla="*/ 219670 h 469701"/>
                  <a:gd name="csX101" fmla="*/ 234221 w 371221"/>
                  <a:gd name="csY101" fmla="*/ 230832 h 469701"/>
                  <a:gd name="csX102" fmla="*/ 221199 w 371221"/>
                  <a:gd name="csY102" fmla="*/ 227975 h 469701"/>
                  <a:gd name="csX103" fmla="*/ 206036 w 371221"/>
                  <a:gd name="csY103" fmla="*/ 227975 h 469701"/>
                  <a:gd name="csX104" fmla="*/ 200863 w 371221"/>
                  <a:gd name="csY104" fmla="*/ 230832 h 469701"/>
                  <a:gd name="csX105" fmla="*/ 190517 w 371221"/>
                  <a:gd name="csY105" fmla="*/ 232708 h 469701"/>
                  <a:gd name="csX106" fmla="*/ 192746 w 371221"/>
                  <a:gd name="csY106" fmla="*/ 237351 h 469701"/>
                  <a:gd name="csX107" fmla="*/ 190160 w 371221"/>
                  <a:gd name="csY107" fmla="*/ 242977 h 469701"/>
                  <a:gd name="csX108" fmla="*/ 188644 w 371221"/>
                  <a:gd name="csY108" fmla="*/ 251996 h 469701"/>
                  <a:gd name="csX109" fmla="*/ 183024 w 371221"/>
                  <a:gd name="csY109" fmla="*/ 252710 h 469701"/>
                  <a:gd name="csX110" fmla="*/ 180438 w 371221"/>
                  <a:gd name="csY110" fmla="*/ 257264 h 469701"/>
                  <a:gd name="csX111" fmla="*/ 176870 w 371221"/>
                  <a:gd name="csY111" fmla="*/ 267087 h 469701"/>
                  <a:gd name="csX112" fmla="*/ 163848 w 371221"/>
                  <a:gd name="csY112" fmla="*/ 268426 h 469701"/>
                  <a:gd name="csX113" fmla="*/ 162867 w 371221"/>
                  <a:gd name="csY113" fmla="*/ 277178 h 469701"/>
                  <a:gd name="csX114" fmla="*/ 172232 w 371221"/>
                  <a:gd name="csY114" fmla="*/ 282267 h 469701"/>
                  <a:gd name="csX115" fmla="*/ 183024 w 371221"/>
                  <a:gd name="csY115" fmla="*/ 292537 h 469701"/>
                  <a:gd name="csX116" fmla="*/ 196403 w 371221"/>
                  <a:gd name="csY116" fmla="*/ 295037 h 469701"/>
                  <a:gd name="csX117" fmla="*/ 202825 w 371221"/>
                  <a:gd name="csY117" fmla="*/ 297448 h 469701"/>
                  <a:gd name="csX118" fmla="*/ 206839 w 371221"/>
                  <a:gd name="csY118" fmla="*/ 303342 h 469701"/>
                  <a:gd name="csX119" fmla="*/ 217007 w 371221"/>
                  <a:gd name="csY119" fmla="*/ 314414 h 469701"/>
                  <a:gd name="csX120" fmla="*/ 220664 w 371221"/>
                  <a:gd name="csY120" fmla="*/ 303609 h 469701"/>
                  <a:gd name="csX121" fmla="*/ 225926 w 371221"/>
                  <a:gd name="csY121" fmla="*/ 311467 h 469701"/>
                  <a:gd name="csX122" fmla="*/ 237611 w 371221"/>
                  <a:gd name="csY122" fmla="*/ 319058 h 469701"/>
                  <a:gd name="csX123" fmla="*/ 246262 w 371221"/>
                  <a:gd name="csY123" fmla="*/ 324594 h 469701"/>
                  <a:gd name="csX124" fmla="*/ 259641 w 371221"/>
                  <a:gd name="csY124" fmla="*/ 323880 h 469701"/>
                  <a:gd name="csX125" fmla="*/ 261693 w 371221"/>
                  <a:gd name="csY125" fmla="*/ 310753 h 469701"/>
                  <a:gd name="csX126" fmla="*/ 266509 w 371221"/>
                  <a:gd name="csY126" fmla="*/ 322362 h 469701"/>
                  <a:gd name="csX127" fmla="*/ 275518 w 371221"/>
                  <a:gd name="csY127" fmla="*/ 319504 h 469701"/>
                  <a:gd name="csX128" fmla="*/ 282029 w 371221"/>
                  <a:gd name="csY128" fmla="*/ 323523 h 469701"/>
                  <a:gd name="csX129" fmla="*/ 284526 w 371221"/>
                  <a:gd name="csY129" fmla="*/ 319504 h 469701"/>
                  <a:gd name="csX130" fmla="*/ 289521 w 371221"/>
                  <a:gd name="csY130" fmla="*/ 316647 h 469701"/>
                  <a:gd name="csX131" fmla="*/ 298976 w 371221"/>
                  <a:gd name="csY131" fmla="*/ 312718 h 469701"/>
                  <a:gd name="csX132" fmla="*/ 300849 w 371221"/>
                  <a:gd name="csY132" fmla="*/ 319147 h 469701"/>
                  <a:gd name="csX133" fmla="*/ 293089 w 371221"/>
                  <a:gd name="csY133" fmla="*/ 321201 h 469701"/>
                  <a:gd name="csX134" fmla="*/ 289521 w 371221"/>
                  <a:gd name="csY134" fmla="*/ 331470 h 469701"/>
                  <a:gd name="csX135" fmla="*/ 292464 w 371221"/>
                  <a:gd name="csY135" fmla="*/ 342632 h 469701"/>
                  <a:gd name="csX136" fmla="*/ 302186 w 371221"/>
                  <a:gd name="csY136" fmla="*/ 341918 h 469701"/>
                  <a:gd name="csX137" fmla="*/ 306914 w 371221"/>
                  <a:gd name="csY137" fmla="*/ 356473 h 469701"/>
                  <a:gd name="csX138" fmla="*/ 303614 w 371221"/>
                  <a:gd name="csY138" fmla="*/ 359688 h 469701"/>
                  <a:gd name="csX139" fmla="*/ 304684 w 371221"/>
                  <a:gd name="csY139" fmla="*/ 365849 h 469701"/>
                  <a:gd name="csX140" fmla="*/ 311908 w 371221"/>
                  <a:gd name="csY140" fmla="*/ 385316 h 469701"/>
                  <a:gd name="csX141" fmla="*/ 330728 w 371221"/>
                  <a:gd name="csY141" fmla="*/ 386477 h 469701"/>
                  <a:gd name="csX142" fmla="*/ 337150 w 371221"/>
                  <a:gd name="csY142" fmla="*/ 362545 h 469701"/>
                  <a:gd name="csX143" fmla="*/ 341253 w 371221"/>
                  <a:gd name="csY143" fmla="*/ 363349 h 469701"/>
                  <a:gd name="csX144" fmla="*/ 344107 w 371221"/>
                  <a:gd name="csY144" fmla="*/ 372189 h 469701"/>
                  <a:gd name="csX145" fmla="*/ 347943 w 371221"/>
                  <a:gd name="csY145" fmla="*/ 374154 h 469701"/>
                  <a:gd name="csX146" fmla="*/ 351689 w 371221"/>
                  <a:gd name="csY146" fmla="*/ 376654 h 469701"/>
                  <a:gd name="csX147" fmla="*/ 361768 w 371221"/>
                  <a:gd name="csY147" fmla="*/ 376029 h 469701"/>
                  <a:gd name="csX148" fmla="*/ 362570 w 371221"/>
                  <a:gd name="csY148" fmla="*/ 383530 h 469701"/>
                  <a:gd name="csX149" fmla="*/ 364889 w 371221"/>
                  <a:gd name="csY149" fmla="*/ 391567 h 469701"/>
                  <a:gd name="csX150" fmla="*/ 357575 w 371221"/>
                  <a:gd name="csY150" fmla="*/ 388174 h 469701"/>
                  <a:gd name="csX151" fmla="*/ 348656 w 371221"/>
                  <a:gd name="csY151" fmla="*/ 387370 h 469701"/>
                  <a:gd name="csX152" fmla="*/ 342323 w 371221"/>
                  <a:gd name="csY152" fmla="*/ 383441 h 469701"/>
                  <a:gd name="csX153" fmla="*/ 337418 w 371221"/>
                  <a:gd name="csY153" fmla="*/ 391120 h 469701"/>
                  <a:gd name="csX154" fmla="*/ 340629 w 371221"/>
                  <a:gd name="csY154" fmla="*/ 397907 h 469701"/>
                  <a:gd name="csX155" fmla="*/ 334831 w 371221"/>
                  <a:gd name="csY155" fmla="*/ 400764 h 469701"/>
                  <a:gd name="csX156" fmla="*/ 324306 w 371221"/>
                  <a:gd name="csY156" fmla="*/ 400496 h 469701"/>
                  <a:gd name="csX157" fmla="*/ 318152 w 371221"/>
                  <a:gd name="csY157" fmla="*/ 401211 h 469701"/>
                  <a:gd name="csX158" fmla="*/ 315922 w 371221"/>
                  <a:gd name="csY158" fmla="*/ 397996 h 469701"/>
                  <a:gd name="csX159" fmla="*/ 307360 w 371221"/>
                  <a:gd name="csY159" fmla="*/ 393263 h 469701"/>
                  <a:gd name="csX160" fmla="*/ 297281 w 371221"/>
                  <a:gd name="csY160" fmla="*/ 388799 h 469701"/>
                  <a:gd name="csX161" fmla="*/ 290413 w 371221"/>
                  <a:gd name="csY161" fmla="*/ 370403 h 469701"/>
                  <a:gd name="csX162" fmla="*/ 280245 w 371221"/>
                  <a:gd name="csY162" fmla="*/ 368260 h 469701"/>
                  <a:gd name="csX163" fmla="*/ 279531 w 371221"/>
                  <a:gd name="csY163" fmla="*/ 361027 h 469701"/>
                  <a:gd name="csX164" fmla="*/ 276677 w 371221"/>
                  <a:gd name="csY164" fmla="*/ 352276 h 469701"/>
                  <a:gd name="csX165" fmla="*/ 266420 w 371221"/>
                  <a:gd name="csY165" fmla="*/ 349151 h 469701"/>
                  <a:gd name="csX166" fmla="*/ 260712 w 371221"/>
                  <a:gd name="csY166" fmla="*/ 340310 h 469701"/>
                  <a:gd name="csX167" fmla="*/ 252684 w 371221"/>
                  <a:gd name="csY167" fmla="*/ 342900 h 469701"/>
                  <a:gd name="csX168" fmla="*/ 248046 w 371221"/>
                  <a:gd name="csY168" fmla="*/ 343347 h 469701"/>
                  <a:gd name="csX169" fmla="*/ 243587 w 371221"/>
                  <a:gd name="csY169" fmla="*/ 344686 h 469701"/>
                  <a:gd name="csX170" fmla="*/ 233864 w 371221"/>
                  <a:gd name="csY170" fmla="*/ 341828 h 469701"/>
                  <a:gd name="csX171" fmla="*/ 226283 w 371221"/>
                  <a:gd name="csY171" fmla="*/ 333970 h 469701"/>
                  <a:gd name="csX172" fmla="*/ 226729 w 371221"/>
                  <a:gd name="csY172" fmla="*/ 324862 h 469701"/>
                  <a:gd name="csX173" fmla="*/ 223072 w 371221"/>
                  <a:gd name="csY173" fmla="*/ 322719 h 469701"/>
                  <a:gd name="csX174" fmla="*/ 219504 w 371221"/>
                  <a:gd name="csY174" fmla="*/ 326023 h 469701"/>
                  <a:gd name="csX175" fmla="*/ 210942 w 371221"/>
                  <a:gd name="csY175" fmla="*/ 326648 h 469701"/>
                  <a:gd name="csX176" fmla="*/ 204342 w 371221"/>
                  <a:gd name="csY176" fmla="*/ 320576 h 469701"/>
                  <a:gd name="csX177" fmla="*/ 199703 w 371221"/>
                  <a:gd name="csY177" fmla="*/ 312182 h 469701"/>
                  <a:gd name="csX178" fmla="*/ 189179 w 371221"/>
                  <a:gd name="csY178" fmla="*/ 324237 h 469701"/>
                  <a:gd name="csX179" fmla="*/ 204252 w 371221"/>
                  <a:gd name="csY179" fmla="*/ 338792 h 469701"/>
                  <a:gd name="csX180" fmla="*/ 221645 w 371221"/>
                  <a:gd name="csY180" fmla="*/ 353169 h 469701"/>
                  <a:gd name="csX181" fmla="*/ 226283 w 371221"/>
                  <a:gd name="csY181" fmla="*/ 354598 h 469701"/>
                  <a:gd name="csX182" fmla="*/ 228870 w 371221"/>
                  <a:gd name="csY182" fmla="*/ 361831 h 469701"/>
                  <a:gd name="csX183" fmla="*/ 232883 w 371221"/>
                  <a:gd name="csY183" fmla="*/ 372547 h 469701"/>
                  <a:gd name="csX184" fmla="*/ 244478 w 371221"/>
                  <a:gd name="csY184" fmla="*/ 375851 h 469701"/>
                  <a:gd name="csX185" fmla="*/ 251971 w 371221"/>
                  <a:gd name="csY185" fmla="*/ 390049 h 469701"/>
                  <a:gd name="csX186" fmla="*/ 270345 w 371221"/>
                  <a:gd name="csY186" fmla="*/ 408712 h 469701"/>
                  <a:gd name="csX187" fmla="*/ 259285 w 371221"/>
                  <a:gd name="csY187" fmla="*/ 385316 h 469701"/>
                  <a:gd name="csX188" fmla="*/ 268739 w 371221"/>
                  <a:gd name="csY188" fmla="*/ 391388 h 469701"/>
                  <a:gd name="csX189" fmla="*/ 273020 w 371221"/>
                  <a:gd name="csY189" fmla="*/ 392817 h 469701"/>
                  <a:gd name="csX190" fmla="*/ 277391 w 371221"/>
                  <a:gd name="csY190" fmla="*/ 398978 h 469701"/>
                  <a:gd name="csX191" fmla="*/ 285329 w 371221"/>
                  <a:gd name="csY191" fmla="*/ 407997 h 469701"/>
                  <a:gd name="csX192" fmla="*/ 295140 w 371221"/>
                  <a:gd name="csY192" fmla="*/ 415588 h 469701"/>
                  <a:gd name="csX193" fmla="*/ 300581 w 371221"/>
                  <a:gd name="csY193" fmla="*/ 424249 h 469701"/>
                  <a:gd name="csX194" fmla="*/ 293000 w 371221"/>
                  <a:gd name="csY194" fmla="*/ 425678 h 469701"/>
                  <a:gd name="csX195" fmla="*/ 288183 w 371221"/>
                  <a:gd name="csY195" fmla="*/ 430322 h 469701"/>
                  <a:gd name="csX196" fmla="*/ 297727 w 371221"/>
                  <a:gd name="csY196" fmla="*/ 436483 h 469701"/>
                  <a:gd name="csX197" fmla="*/ 308876 w 371221"/>
                  <a:gd name="csY197" fmla="*/ 443716 h 469701"/>
                  <a:gd name="csX198" fmla="*/ 321720 w 371221"/>
                  <a:gd name="csY198" fmla="*/ 446574 h 469701"/>
                  <a:gd name="csX199" fmla="*/ 334831 w 371221"/>
                  <a:gd name="csY199" fmla="*/ 446574 h 469701"/>
                  <a:gd name="csX200" fmla="*/ 350351 w 371221"/>
                  <a:gd name="csY200" fmla="*/ 455593 h 469701"/>
                  <a:gd name="csX201" fmla="*/ 364533 w 371221"/>
                  <a:gd name="csY201" fmla="*/ 466487 h 469701"/>
                  <a:gd name="csX202" fmla="*/ 367030 w 371221"/>
                  <a:gd name="csY202" fmla="*/ 469702 h 469701"/>
                  <a:gd name="csX203" fmla="*/ 371222 w 371221"/>
                  <a:gd name="csY203" fmla="*/ 0 h 469701"/>
                  <a:gd name="csX204" fmla="*/ 338756 w 371221"/>
                  <a:gd name="csY204" fmla="*/ 0 h 4697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Lst>
                <a:rect l="l" t="t" r="r" b="b"/>
                <a:pathLst>
                  <a:path w="371221" h="469701">
                    <a:moveTo>
                      <a:pt x="338577" y="89"/>
                    </a:moveTo>
                    <a:lnTo>
                      <a:pt x="309322" y="89"/>
                    </a:lnTo>
                    <a:lnTo>
                      <a:pt x="309322" y="92690"/>
                    </a:lnTo>
                    <a:lnTo>
                      <a:pt x="99450" y="92690"/>
                    </a:lnTo>
                    <a:cubicBezTo>
                      <a:pt x="98202" y="92690"/>
                      <a:pt x="96953" y="92690"/>
                      <a:pt x="95615" y="92690"/>
                    </a:cubicBezTo>
                    <a:cubicBezTo>
                      <a:pt x="92047" y="92690"/>
                      <a:pt x="87588" y="90547"/>
                      <a:pt x="84288" y="91619"/>
                    </a:cubicBezTo>
                    <a:cubicBezTo>
                      <a:pt x="81344" y="92512"/>
                      <a:pt x="79917" y="95280"/>
                      <a:pt x="79293" y="97691"/>
                    </a:cubicBezTo>
                    <a:cubicBezTo>
                      <a:pt x="78401" y="100905"/>
                      <a:pt x="78133" y="102959"/>
                      <a:pt x="75725" y="105728"/>
                    </a:cubicBezTo>
                    <a:cubicBezTo>
                      <a:pt x="73406" y="108317"/>
                      <a:pt x="72157" y="111978"/>
                      <a:pt x="69838" y="114389"/>
                    </a:cubicBezTo>
                    <a:cubicBezTo>
                      <a:pt x="67519" y="116890"/>
                      <a:pt x="64308" y="116800"/>
                      <a:pt x="60919" y="116532"/>
                    </a:cubicBezTo>
                    <a:cubicBezTo>
                      <a:pt x="59492" y="116354"/>
                      <a:pt x="57708" y="115550"/>
                      <a:pt x="56192" y="115907"/>
                    </a:cubicBezTo>
                    <a:cubicBezTo>
                      <a:pt x="54497" y="116265"/>
                      <a:pt x="54319" y="117604"/>
                      <a:pt x="52267" y="117693"/>
                    </a:cubicBezTo>
                    <a:cubicBezTo>
                      <a:pt x="46113" y="118140"/>
                      <a:pt x="45935" y="104835"/>
                      <a:pt x="38353" y="112961"/>
                    </a:cubicBezTo>
                    <a:cubicBezTo>
                      <a:pt x="35053" y="116532"/>
                      <a:pt x="33537" y="116890"/>
                      <a:pt x="28720" y="114746"/>
                    </a:cubicBezTo>
                    <a:cubicBezTo>
                      <a:pt x="24082" y="112693"/>
                      <a:pt x="21496" y="111621"/>
                      <a:pt x="18106" y="116086"/>
                    </a:cubicBezTo>
                    <a:cubicBezTo>
                      <a:pt x="15787" y="119211"/>
                      <a:pt x="13825" y="122962"/>
                      <a:pt x="11060" y="125641"/>
                    </a:cubicBezTo>
                    <a:cubicBezTo>
                      <a:pt x="8295" y="128320"/>
                      <a:pt x="4460" y="129302"/>
                      <a:pt x="624" y="129748"/>
                    </a:cubicBezTo>
                    <a:lnTo>
                      <a:pt x="0" y="216902"/>
                    </a:lnTo>
                    <a:cubicBezTo>
                      <a:pt x="1606" y="217884"/>
                      <a:pt x="3211" y="218867"/>
                      <a:pt x="4906" y="220028"/>
                    </a:cubicBezTo>
                    <a:cubicBezTo>
                      <a:pt x="8741" y="222706"/>
                      <a:pt x="12844" y="224939"/>
                      <a:pt x="17036" y="227171"/>
                    </a:cubicBezTo>
                    <a:cubicBezTo>
                      <a:pt x="23815" y="230832"/>
                      <a:pt x="31218" y="233065"/>
                      <a:pt x="38086" y="236637"/>
                    </a:cubicBezTo>
                    <a:cubicBezTo>
                      <a:pt x="44597" y="240030"/>
                      <a:pt x="50573" y="244673"/>
                      <a:pt x="56905" y="248424"/>
                    </a:cubicBezTo>
                    <a:cubicBezTo>
                      <a:pt x="63149" y="252174"/>
                      <a:pt x="69036" y="256193"/>
                      <a:pt x="75279" y="259854"/>
                    </a:cubicBezTo>
                    <a:cubicBezTo>
                      <a:pt x="84377" y="265033"/>
                      <a:pt x="93207" y="270927"/>
                      <a:pt x="101323" y="277178"/>
                    </a:cubicBezTo>
                    <a:cubicBezTo>
                      <a:pt x="105605" y="280482"/>
                      <a:pt x="109708" y="283696"/>
                      <a:pt x="114435" y="286732"/>
                    </a:cubicBezTo>
                    <a:cubicBezTo>
                      <a:pt x="116843" y="288340"/>
                      <a:pt x="119608" y="289322"/>
                      <a:pt x="122195" y="290483"/>
                    </a:cubicBezTo>
                    <a:cubicBezTo>
                      <a:pt x="125316" y="291912"/>
                      <a:pt x="125852" y="292894"/>
                      <a:pt x="127725" y="295215"/>
                    </a:cubicBezTo>
                    <a:cubicBezTo>
                      <a:pt x="131114" y="299412"/>
                      <a:pt x="136733" y="301466"/>
                      <a:pt x="139944" y="305842"/>
                    </a:cubicBezTo>
                    <a:cubicBezTo>
                      <a:pt x="141996" y="308699"/>
                      <a:pt x="144315" y="311467"/>
                      <a:pt x="146366" y="314236"/>
                    </a:cubicBezTo>
                    <a:cubicBezTo>
                      <a:pt x="148150" y="316647"/>
                      <a:pt x="149131" y="319504"/>
                      <a:pt x="151896" y="321201"/>
                    </a:cubicBezTo>
                    <a:cubicBezTo>
                      <a:pt x="153501" y="322183"/>
                      <a:pt x="159121" y="323165"/>
                      <a:pt x="160905" y="322094"/>
                    </a:cubicBezTo>
                    <a:cubicBezTo>
                      <a:pt x="168754" y="317183"/>
                      <a:pt x="153680" y="309682"/>
                      <a:pt x="150915" y="307092"/>
                    </a:cubicBezTo>
                    <a:cubicBezTo>
                      <a:pt x="145920" y="302359"/>
                      <a:pt x="139766" y="299680"/>
                      <a:pt x="139677" y="292269"/>
                    </a:cubicBezTo>
                    <a:cubicBezTo>
                      <a:pt x="144761" y="291554"/>
                      <a:pt x="145831" y="296198"/>
                      <a:pt x="149399" y="298430"/>
                    </a:cubicBezTo>
                    <a:cubicBezTo>
                      <a:pt x="152342" y="300305"/>
                      <a:pt x="156356" y="301020"/>
                      <a:pt x="159567" y="302627"/>
                    </a:cubicBezTo>
                    <a:cubicBezTo>
                      <a:pt x="163937" y="304860"/>
                      <a:pt x="161351" y="307449"/>
                      <a:pt x="163937" y="310842"/>
                    </a:cubicBezTo>
                    <a:cubicBezTo>
                      <a:pt x="166167" y="313789"/>
                      <a:pt x="169735" y="312539"/>
                      <a:pt x="171519" y="310039"/>
                    </a:cubicBezTo>
                    <a:cubicBezTo>
                      <a:pt x="173659" y="306913"/>
                      <a:pt x="173124" y="304592"/>
                      <a:pt x="170894" y="302002"/>
                    </a:cubicBezTo>
                    <a:cubicBezTo>
                      <a:pt x="169556" y="300395"/>
                      <a:pt x="168664" y="299859"/>
                      <a:pt x="167772" y="297984"/>
                    </a:cubicBezTo>
                    <a:cubicBezTo>
                      <a:pt x="166791" y="296019"/>
                      <a:pt x="168040" y="295394"/>
                      <a:pt x="165632" y="294055"/>
                    </a:cubicBezTo>
                    <a:cubicBezTo>
                      <a:pt x="162867" y="292537"/>
                      <a:pt x="158942" y="293787"/>
                      <a:pt x="155820" y="292179"/>
                    </a:cubicBezTo>
                    <a:cubicBezTo>
                      <a:pt x="152966" y="290661"/>
                      <a:pt x="150380" y="287715"/>
                      <a:pt x="149577" y="284589"/>
                    </a:cubicBezTo>
                    <a:cubicBezTo>
                      <a:pt x="148953" y="281910"/>
                      <a:pt x="148685" y="277178"/>
                      <a:pt x="149309" y="274499"/>
                    </a:cubicBezTo>
                    <a:cubicBezTo>
                      <a:pt x="150023" y="271373"/>
                      <a:pt x="152966" y="268337"/>
                      <a:pt x="153680" y="265122"/>
                    </a:cubicBezTo>
                    <a:cubicBezTo>
                      <a:pt x="154037" y="263247"/>
                      <a:pt x="154393" y="256103"/>
                      <a:pt x="153591" y="254585"/>
                    </a:cubicBezTo>
                    <a:cubicBezTo>
                      <a:pt x="151896" y="251549"/>
                      <a:pt x="147258" y="253246"/>
                      <a:pt x="144315" y="251996"/>
                    </a:cubicBezTo>
                    <a:cubicBezTo>
                      <a:pt x="142977" y="251460"/>
                      <a:pt x="137982" y="248156"/>
                      <a:pt x="137714" y="246638"/>
                    </a:cubicBezTo>
                    <a:cubicBezTo>
                      <a:pt x="137179" y="243513"/>
                      <a:pt x="142352" y="244673"/>
                      <a:pt x="143958" y="241905"/>
                    </a:cubicBezTo>
                    <a:cubicBezTo>
                      <a:pt x="148596" y="234047"/>
                      <a:pt x="134771" y="234583"/>
                      <a:pt x="131114" y="232618"/>
                    </a:cubicBezTo>
                    <a:cubicBezTo>
                      <a:pt x="124603" y="229136"/>
                      <a:pt x="119786" y="226546"/>
                      <a:pt x="113365" y="232172"/>
                    </a:cubicBezTo>
                    <a:cubicBezTo>
                      <a:pt x="111402" y="233958"/>
                      <a:pt x="107835" y="236815"/>
                      <a:pt x="106586" y="239137"/>
                    </a:cubicBezTo>
                    <a:cubicBezTo>
                      <a:pt x="105159" y="241727"/>
                      <a:pt x="106318" y="244941"/>
                      <a:pt x="103375" y="246549"/>
                    </a:cubicBezTo>
                    <a:cubicBezTo>
                      <a:pt x="94099" y="251728"/>
                      <a:pt x="89907" y="239048"/>
                      <a:pt x="88390" y="232261"/>
                    </a:cubicBezTo>
                    <a:cubicBezTo>
                      <a:pt x="87499" y="228243"/>
                      <a:pt x="86071" y="222796"/>
                      <a:pt x="86428" y="218777"/>
                    </a:cubicBezTo>
                    <a:cubicBezTo>
                      <a:pt x="86874" y="212794"/>
                      <a:pt x="92226" y="208776"/>
                      <a:pt x="88301" y="202615"/>
                    </a:cubicBezTo>
                    <a:cubicBezTo>
                      <a:pt x="86696" y="200114"/>
                      <a:pt x="83752" y="199132"/>
                      <a:pt x="82147" y="196632"/>
                    </a:cubicBezTo>
                    <a:cubicBezTo>
                      <a:pt x="80720" y="194399"/>
                      <a:pt x="79828" y="189934"/>
                      <a:pt x="79917" y="187345"/>
                    </a:cubicBezTo>
                    <a:cubicBezTo>
                      <a:pt x="84198" y="186184"/>
                      <a:pt x="90174" y="201275"/>
                      <a:pt x="93920" y="203686"/>
                    </a:cubicBezTo>
                    <a:cubicBezTo>
                      <a:pt x="99629" y="207347"/>
                      <a:pt x="108191" y="205026"/>
                      <a:pt x="112116" y="200382"/>
                    </a:cubicBezTo>
                    <a:cubicBezTo>
                      <a:pt x="114881" y="196989"/>
                      <a:pt x="115773" y="196096"/>
                      <a:pt x="118805" y="199668"/>
                    </a:cubicBezTo>
                    <a:cubicBezTo>
                      <a:pt x="121659" y="203061"/>
                      <a:pt x="122819" y="204133"/>
                      <a:pt x="127279" y="203775"/>
                    </a:cubicBezTo>
                    <a:cubicBezTo>
                      <a:pt x="135038" y="203150"/>
                      <a:pt x="139498" y="200382"/>
                      <a:pt x="139855" y="192167"/>
                    </a:cubicBezTo>
                    <a:cubicBezTo>
                      <a:pt x="139855" y="190113"/>
                      <a:pt x="138695" y="183237"/>
                      <a:pt x="140123" y="181987"/>
                    </a:cubicBezTo>
                    <a:cubicBezTo>
                      <a:pt x="143066" y="179130"/>
                      <a:pt x="144582" y="186095"/>
                      <a:pt x="144939" y="187970"/>
                    </a:cubicBezTo>
                    <a:cubicBezTo>
                      <a:pt x="145563" y="192078"/>
                      <a:pt x="144493" y="196721"/>
                      <a:pt x="146366" y="200472"/>
                    </a:cubicBezTo>
                    <a:cubicBezTo>
                      <a:pt x="147793" y="203329"/>
                      <a:pt x="151183" y="206187"/>
                      <a:pt x="153680" y="208062"/>
                    </a:cubicBezTo>
                    <a:cubicBezTo>
                      <a:pt x="155910" y="209758"/>
                      <a:pt x="157961" y="210741"/>
                      <a:pt x="158675" y="213955"/>
                    </a:cubicBezTo>
                    <a:cubicBezTo>
                      <a:pt x="159031" y="215652"/>
                      <a:pt x="158853" y="217438"/>
                      <a:pt x="159388" y="219135"/>
                    </a:cubicBezTo>
                    <a:cubicBezTo>
                      <a:pt x="160280" y="221903"/>
                      <a:pt x="160548" y="221099"/>
                      <a:pt x="162242" y="222617"/>
                    </a:cubicBezTo>
                    <a:cubicBezTo>
                      <a:pt x="166078" y="226100"/>
                      <a:pt x="165632" y="230029"/>
                      <a:pt x="166256" y="235387"/>
                    </a:cubicBezTo>
                    <a:cubicBezTo>
                      <a:pt x="166613" y="238512"/>
                      <a:pt x="166702" y="242441"/>
                      <a:pt x="171251" y="241012"/>
                    </a:cubicBezTo>
                    <a:cubicBezTo>
                      <a:pt x="173748" y="240209"/>
                      <a:pt x="177138" y="234583"/>
                      <a:pt x="178119" y="232351"/>
                    </a:cubicBezTo>
                    <a:cubicBezTo>
                      <a:pt x="179457" y="229225"/>
                      <a:pt x="177851" y="225207"/>
                      <a:pt x="179813" y="222171"/>
                    </a:cubicBezTo>
                    <a:cubicBezTo>
                      <a:pt x="181954" y="218867"/>
                      <a:pt x="185076" y="219849"/>
                      <a:pt x="188644" y="219670"/>
                    </a:cubicBezTo>
                    <a:cubicBezTo>
                      <a:pt x="192746" y="219492"/>
                      <a:pt x="193460" y="216813"/>
                      <a:pt x="197295" y="216456"/>
                    </a:cubicBezTo>
                    <a:cubicBezTo>
                      <a:pt x="202736" y="215920"/>
                      <a:pt x="203628" y="216456"/>
                      <a:pt x="207017" y="211276"/>
                    </a:cubicBezTo>
                    <a:cubicBezTo>
                      <a:pt x="208444" y="209133"/>
                      <a:pt x="214956" y="199489"/>
                      <a:pt x="216026" y="205472"/>
                    </a:cubicBezTo>
                    <a:cubicBezTo>
                      <a:pt x="217007" y="210651"/>
                      <a:pt x="202112" y="219402"/>
                      <a:pt x="214866" y="221456"/>
                    </a:cubicBezTo>
                    <a:cubicBezTo>
                      <a:pt x="221377" y="222528"/>
                      <a:pt x="222359" y="216188"/>
                      <a:pt x="224410" y="211723"/>
                    </a:cubicBezTo>
                    <a:cubicBezTo>
                      <a:pt x="228781" y="211008"/>
                      <a:pt x="232705" y="215563"/>
                      <a:pt x="237075" y="212884"/>
                    </a:cubicBezTo>
                    <a:cubicBezTo>
                      <a:pt x="240822" y="210651"/>
                      <a:pt x="240286" y="205651"/>
                      <a:pt x="240732" y="201900"/>
                    </a:cubicBezTo>
                    <a:cubicBezTo>
                      <a:pt x="241446" y="195828"/>
                      <a:pt x="243141" y="189845"/>
                      <a:pt x="244032" y="183684"/>
                    </a:cubicBezTo>
                    <a:cubicBezTo>
                      <a:pt x="244389" y="181005"/>
                      <a:pt x="244122" y="179933"/>
                      <a:pt x="245638" y="177969"/>
                    </a:cubicBezTo>
                    <a:cubicBezTo>
                      <a:pt x="246708" y="176540"/>
                      <a:pt x="248046" y="177076"/>
                      <a:pt x="248671" y="175201"/>
                    </a:cubicBezTo>
                    <a:cubicBezTo>
                      <a:pt x="250008" y="171718"/>
                      <a:pt x="245638" y="170021"/>
                      <a:pt x="246441" y="166539"/>
                    </a:cubicBezTo>
                    <a:cubicBezTo>
                      <a:pt x="249563" y="166539"/>
                      <a:pt x="252060" y="171182"/>
                      <a:pt x="255449" y="169664"/>
                    </a:cubicBezTo>
                    <a:cubicBezTo>
                      <a:pt x="258393" y="168325"/>
                      <a:pt x="259909" y="161449"/>
                      <a:pt x="261514" y="158859"/>
                    </a:cubicBezTo>
                    <a:cubicBezTo>
                      <a:pt x="262852" y="156537"/>
                      <a:pt x="266598" y="151983"/>
                      <a:pt x="267758" y="156716"/>
                    </a:cubicBezTo>
                    <a:cubicBezTo>
                      <a:pt x="268561" y="160020"/>
                      <a:pt x="264101" y="163324"/>
                      <a:pt x="265617" y="166896"/>
                    </a:cubicBezTo>
                    <a:cubicBezTo>
                      <a:pt x="266509" y="169128"/>
                      <a:pt x="271950" y="171093"/>
                      <a:pt x="274269" y="171986"/>
                    </a:cubicBezTo>
                    <a:cubicBezTo>
                      <a:pt x="277302" y="173057"/>
                      <a:pt x="283010" y="173504"/>
                      <a:pt x="285240" y="176272"/>
                    </a:cubicBezTo>
                    <a:cubicBezTo>
                      <a:pt x="288540" y="180469"/>
                      <a:pt x="283367" y="181005"/>
                      <a:pt x="280156" y="179844"/>
                    </a:cubicBezTo>
                    <a:cubicBezTo>
                      <a:pt x="275964" y="178326"/>
                      <a:pt x="272485" y="175736"/>
                      <a:pt x="268115" y="174754"/>
                    </a:cubicBezTo>
                    <a:cubicBezTo>
                      <a:pt x="263923" y="173861"/>
                      <a:pt x="261158" y="173682"/>
                      <a:pt x="257679" y="176719"/>
                    </a:cubicBezTo>
                    <a:cubicBezTo>
                      <a:pt x="254914" y="179040"/>
                      <a:pt x="252595" y="182969"/>
                      <a:pt x="252952" y="186720"/>
                    </a:cubicBezTo>
                    <a:cubicBezTo>
                      <a:pt x="253487" y="192345"/>
                      <a:pt x="261336" y="194846"/>
                      <a:pt x="262674" y="200829"/>
                    </a:cubicBezTo>
                    <a:cubicBezTo>
                      <a:pt x="263566" y="204758"/>
                      <a:pt x="261068" y="205651"/>
                      <a:pt x="258303" y="202704"/>
                    </a:cubicBezTo>
                    <a:cubicBezTo>
                      <a:pt x="256341" y="200739"/>
                      <a:pt x="255360" y="193238"/>
                      <a:pt x="250811" y="197168"/>
                    </a:cubicBezTo>
                    <a:cubicBezTo>
                      <a:pt x="249027" y="198686"/>
                      <a:pt x="248225" y="205829"/>
                      <a:pt x="247511" y="208419"/>
                    </a:cubicBezTo>
                    <a:cubicBezTo>
                      <a:pt x="246708" y="211008"/>
                      <a:pt x="247779" y="215205"/>
                      <a:pt x="246173" y="217438"/>
                    </a:cubicBezTo>
                    <a:cubicBezTo>
                      <a:pt x="244032" y="220563"/>
                      <a:pt x="239305" y="219492"/>
                      <a:pt x="236094" y="219670"/>
                    </a:cubicBezTo>
                    <a:cubicBezTo>
                      <a:pt x="235916" y="224046"/>
                      <a:pt x="240108" y="230832"/>
                      <a:pt x="234221" y="230832"/>
                    </a:cubicBezTo>
                    <a:cubicBezTo>
                      <a:pt x="229494" y="230832"/>
                      <a:pt x="225124" y="229404"/>
                      <a:pt x="221199" y="227975"/>
                    </a:cubicBezTo>
                    <a:cubicBezTo>
                      <a:pt x="217007" y="226368"/>
                      <a:pt x="210496" y="227350"/>
                      <a:pt x="206036" y="227975"/>
                    </a:cubicBezTo>
                    <a:cubicBezTo>
                      <a:pt x="203182" y="228332"/>
                      <a:pt x="203182" y="229672"/>
                      <a:pt x="200863" y="230832"/>
                    </a:cubicBezTo>
                    <a:cubicBezTo>
                      <a:pt x="198455" y="231993"/>
                      <a:pt x="191944" y="229939"/>
                      <a:pt x="190517" y="232708"/>
                    </a:cubicBezTo>
                    <a:cubicBezTo>
                      <a:pt x="189357" y="234940"/>
                      <a:pt x="191944" y="235922"/>
                      <a:pt x="192746" y="237351"/>
                    </a:cubicBezTo>
                    <a:cubicBezTo>
                      <a:pt x="195066" y="241548"/>
                      <a:pt x="192301" y="240298"/>
                      <a:pt x="190160" y="242977"/>
                    </a:cubicBezTo>
                    <a:cubicBezTo>
                      <a:pt x="188108" y="245477"/>
                      <a:pt x="190695" y="250299"/>
                      <a:pt x="188644" y="251996"/>
                    </a:cubicBezTo>
                    <a:cubicBezTo>
                      <a:pt x="187306" y="253157"/>
                      <a:pt x="184541" y="251728"/>
                      <a:pt x="183024" y="252710"/>
                    </a:cubicBezTo>
                    <a:cubicBezTo>
                      <a:pt x="181776" y="253514"/>
                      <a:pt x="180705" y="255925"/>
                      <a:pt x="180438" y="257264"/>
                    </a:cubicBezTo>
                    <a:cubicBezTo>
                      <a:pt x="179546" y="261461"/>
                      <a:pt x="181419" y="264944"/>
                      <a:pt x="176870" y="267087"/>
                    </a:cubicBezTo>
                    <a:cubicBezTo>
                      <a:pt x="172856" y="268873"/>
                      <a:pt x="167772" y="266462"/>
                      <a:pt x="163848" y="268426"/>
                    </a:cubicBezTo>
                    <a:cubicBezTo>
                      <a:pt x="160459" y="270212"/>
                      <a:pt x="161796" y="273963"/>
                      <a:pt x="162867" y="277178"/>
                    </a:cubicBezTo>
                    <a:cubicBezTo>
                      <a:pt x="164918" y="283339"/>
                      <a:pt x="167505" y="280303"/>
                      <a:pt x="172232" y="282267"/>
                    </a:cubicBezTo>
                    <a:cubicBezTo>
                      <a:pt x="176959" y="284143"/>
                      <a:pt x="178297" y="290304"/>
                      <a:pt x="183024" y="292537"/>
                    </a:cubicBezTo>
                    <a:cubicBezTo>
                      <a:pt x="186949" y="294323"/>
                      <a:pt x="192122" y="294144"/>
                      <a:pt x="196403" y="295037"/>
                    </a:cubicBezTo>
                    <a:cubicBezTo>
                      <a:pt x="199079" y="295573"/>
                      <a:pt x="200863" y="295483"/>
                      <a:pt x="202825" y="297448"/>
                    </a:cubicBezTo>
                    <a:cubicBezTo>
                      <a:pt x="204431" y="299145"/>
                      <a:pt x="205412" y="301466"/>
                      <a:pt x="206839" y="303342"/>
                    </a:cubicBezTo>
                    <a:cubicBezTo>
                      <a:pt x="208890" y="306110"/>
                      <a:pt x="212726" y="315664"/>
                      <a:pt x="217007" y="314414"/>
                    </a:cubicBezTo>
                    <a:cubicBezTo>
                      <a:pt x="217185" y="311557"/>
                      <a:pt x="216293" y="303609"/>
                      <a:pt x="220664" y="303609"/>
                    </a:cubicBezTo>
                    <a:cubicBezTo>
                      <a:pt x="224499" y="303609"/>
                      <a:pt x="224321" y="309146"/>
                      <a:pt x="225926" y="311467"/>
                    </a:cubicBezTo>
                    <a:cubicBezTo>
                      <a:pt x="228513" y="315129"/>
                      <a:pt x="233775" y="317004"/>
                      <a:pt x="237611" y="319058"/>
                    </a:cubicBezTo>
                    <a:cubicBezTo>
                      <a:pt x="240465" y="320665"/>
                      <a:pt x="243676" y="322719"/>
                      <a:pt x="246262" y="324594"/>
                    </a:cubicBezTo>
                    <a:cubicBezTo>
                      <a:pt x="249919" y="327005"/>
                      <a:pt x="258749" y="332095"/>
                      <a:pt x="259641" y="323880"/>
                    </a:cubicBezTo>
                    <a:cubicBezTo>
                      <a:pt x="260087" y="319861"/>
                      <a:pt x="255538" y="312807"/>
                      <a:pt x="261693" y="310753"/>
                    </a:cubicBezTo>
                    <a:cubicBezTo>
                      <a:pt x="268471" y="308521"/>
                      <a:pt x="266331" y="318879"/>
                      <a:pt x="266509" y="322362"/>
                    </a:cubicBezTo>
                    <a:cubicBezTo>
                      <a:pt x="269720" y="324237"/>
                      <a:pt x="272039" y="319236"/>
                      <a:pt x="275518" y="319504"/>
                    </a:cubicBezTo>
                    <a:cubicBezTo>
                      <a:pt x="278729" y="319772"/>
                      <a:pt x="278907" y="324773"/>
                      <a:pt x="282029" y="323523"/>
                    </a:cubicBezTo>
                    <a:cubicBezTo>
                      <a:pt x="283278" y="322987"/>
                      <a:pt x="283634" y="320486"/>
                      <a:pt x="284526" y="319504"/>
                    </a:cubicBezTo>
                    <a:cubicBezTo>
                      <a:pt x="286043" y="317808"/>
                      <a:pt x="287470" y="317450"/>
                      <a:pt x="289521" y="316647"/>
                    </a:cubicBezTo>
                    <a:cubicBezTo>
                      <a:pt x="292286" y="315486"/>
                      <a:pt x="296032" y="312628"/>
                      <a:pt x="298976" y="312718"/>
                    </a:cubicBezTo>
                    <a:cubicBezTo>
                      <a:pt x="302543" y="312896"/>
                      <a:pt x="303703" y="316647"/>
                      <a:pt x="300849" y="319147"/>
                    </a:cubicBezTo>
                    <a:cubicBezTo>
                      <a:pt x="298619" y="321112"/>
                      <a:pt x="295408" y="319594"/>
                      <a:pt x="293089" y="321201"/>
                    </a:cubicBezTo>
                    <a:cubicBezTo>
                      <a:pt x="289789" y="323523"/>
                      <a:pt x="290145" y="327987"/>
                      <a:pt x="289521" y="331470"/>
                    </a:cubicBezTo>
                    <a:cubicBezTo>
                      <a:pt x="288718" y="335756"/>
                      <a:pt x="286667" y="340578"/>
                      <a:pt x="292464" y="342632"/>
                    </a:cubicBezTo>
                    <a:cubicBezTo>
                      <a:pt x="296300" y="343972"/>
                      <a:pt x="298708" y="342632"/>
                      <a:pt x="302186" y="341918"/>
                    </a:cubicBezTo>
                    <a:cubicBezTo>
                      <a:pt x="309500" y="340489"/>
                      <a:pt x="311195" y="352633"/>
                      <a:pt x="306914" y="356473"/>
                    </a:cubicBezTo>
                    <a:cubicBezTo>
                      <a:pt x="305130" y="358080"/>
                      <a:pt x="304327" y="357188"/>
                      <a:pt x="303614" y="359688"/>
                    </a:cubicBezTo>
                    <a:cubicBezTo>
                      <a:pt x="303078" y="361652"/>
                      <a:pt x="304149" y="364063"/>
                      <a:pt x="304684" y="365849"/>
                    </a:cubicBezTo>
                    <a:cubicBezTo>
                      <a:pt x="306557" y="372100"/>
                      <a:pt x="308252" y="379958"/>
                      <a:pt x="311908" y="385316"/>
                    </a:cubicBezTo>
                    <a:cubicBezTo>
                      <a:pt x="316011" y="391478"/>
                      <a:pt x="325733" y="391478"/>
                      <a:pt x="330728" y="386477"/>
                    </a:cubicBezTo>
                    <a:cubicBezTo>
                      <a:pt x="336793" y="380405"/>
                      <a:pt x="334118" y="370136"/>
                      <a:pt x="337150" y="362545"/>
                    </a:cubicBezTo>
                    <a:cubicBezTo>
                      <a:pt x="339023" y="357813"/>
                      <a:pt x="341075" y="358259"/>
                      <a:pt x="341253" y="363349"/>
                    </a:cubicBezTo>
                    <a:cubicBezTo>
                      <a:pt x="341342" y="367010"/>
                      <a:pt x="340986" y="369778"/>
                      <a:pt x="344107" y="372189"/>
                    </a:cubicBezTo>
                    <a:cubicBezTo>
                      <a:pt x="345178" y="372993"/>
                      <a:pt x="346783" y="373261"/>
                      <a:pt x="347943" y="374154"/>
                    </a:cubicBezTo>
                    <a:cubicBezTo>
                      <a:pt x="349637" y="375315"/>
                      <a:pt x="349370" y="376208"/>
                      <a:pt x="351689" y="376654"/>
                    </a:cubicBezTo>
                    <a:cubicBezTo>
                      <a:pt x="354721" y="377190"/>
                      <a:pt x="358824" y="374511"/>
                      <a:pt x="361768" y="376029"/>
                    </a:cubicBezTo>
                    <a:cubicBezTo>
                      <a:pt x="365692" y="377994"/>
                      <a:pt x="361946" y="380583"/>
                      <a:pt x="362570" y="383530"/>
                    </a:cubicBezTo>
                    <a:cubicBezTo>
                      <a:pt x="362927" y="385316"/>
                      <a:pt x="368903" y="389424"/>
                      <a:pt x="364889" y="391567"/>
                    </a:cubicBezTo>
                    <a:cubicBezTo>
                      <a:pt x="363462" y="392371"/>
                      <a:pt x="359716" y="388441"/>
                      <a:pt x="357575" y="388174"/>
                    </a:cubicBezTo>
                    <a:cubicBezTo>
                      <a:pt x="354365" y="387816"/>
                      <a:pt x="351510" y="389602"/>
                      <a:pt x="348656" y="387370"/>
                    </a:cubicBezTo>
                    <a:cubicBezTo>
                      <a:pt x="346248" y="385495"/>
                      <a:pt x="346159" y="381030"/>
                      <a:pt x="342323" y="383441"/>
                    </a:cubicBezTo>
                    <a:cubicBezTo>
                      <a:pt x="341431" y="383977"/>
                      <a:pt x="337596" y="390138"/>
                      <a:pt x="337418" y="391120"/>
                    </a:cubicBezTo>
                    <a:cubicBezTo>
                      <a:pt x="336793" y="394871"/>
                      <a:pt x="340629" y="394156"/>
                      <a:pt x="340629" y="397907"/>
                    </a:cubicBezTo>
                    <a:cubicBezTo>
                      <a:pt x="340629" y="402015"/>
                      <a:pt x="337775" y="401479"/>
                      <a:pt x="334831" y="400764"/>
                    </a:cubicBezTo>
                    <a:cubicBezTo>
                      <a:pt x="330639" y="399693"/>
                      <a:pt x="328677" y="399425"/>
                      <a:pt x="324306" y="400496"/>
                    </a:cubicBezTo>
                    <a:cubicBezTo>
                      <a:pt x="322879" y="400854"/>
                      <a:pt x="319579" y="401836"/>
                      <a:pt x="318152" y="401211"/>
                    </a:cubicBezTo>
                    <a:cubicBezTo>
                      <a:pt x="316547" y="400586"/>
                      <a:pt x="317082" y="399157"/>
                      <a:pt x="315922" y="397996"/>
                    </a:cubicBezTo>
                    <a:cubicBezTo>
                      <a:pt x="313782" y="395853"/>
                      <a:pt x="309857" y="395228"/>
                      <a:pt x="307360" y="393263"/>
                    </a:cubicBezTo>
                    <a:cubicBezTo>
                      <a:pt x="304238" y="390942"/>
                      <a:pt x="300046" y="391031"/>
                      <a:pt x="297281" y="388799"/>
                    </a:cubicBezTo>
                    <a:cubicBezTo>
                      <a:pt x="291216" y="383887"/>
                      <a:pt x="297370" y="375404"/>
                      <a:pt x="290413" y="370403"/>
                    </a:cubicBezTo>
                    <a:cubicBezTo>
                      <a:pt x="287024" y="367992"/>
                      <a:pt x="283367" y="369778"/>
                      <a:pt x="280245" y="368260"/>
                    </a:cubicBezTo>
                    <a:cubicBezTo>
                      <a:pt x="276410" y="366385"/>
                      <a:pt x="279085" y="363081"/>
                      <a:pt x="279531" y="361027"/>
                    </a:cubicBezTo>
                    <a:cubicBezTo>
                      <a:pt x="280156" y="357813"/>
                      <a:pt x="278818" y="354509"/>
                      <a:pt x="276677" y="352276"/>
                    </a:cubicBezTo>
                    <a:cubicBezTo>
                      <a:pt x="273734" y="349240"/>
                      <a:pt x="269363" y="351115"/>
                      <a:pt x="266420" y="349151"/>
                    </a:cubicBezTo>
                    <a:cubicBezTo>
                      <a:pt x="263566" y="347186"/>
                      <a:pt x="264369" y="342096"/>
                      <a:pt x="260712" y="340310"/>
                    </a:cubicBezTo>
                    <a:cubicBezTo>
                      <a:pt x="256966" y="338525"/>
                      <a:pt x="255538" y="341739"/>
                      <a:pt x="252684" y="342900"/>
                    </a:cubicBezTo>
                    <a:cubicBezTo>
                      <a:pt x="251168" y="343525"/>
                      <a:pt x="249652" y="343347"/>
                      <a:pt x="248046" y="343347"/>
                    </a:cubicBezTo>
                    <a:cubicBezTo>
                      <a:pt x="245638" y="343347"/>
                      <a:pt x="245192" y="344239"/>
                      <a:pt x="243587" y="344686"/>
                    </a:cubicBezTo>
                    <a:cubicBezTo>
                      <a:pt x="239573" y="346025"/>
                      <a:pt x="237432" y="344418"/>
                      <a:pt x="233864" y="341828"/>
                    </a:cubicBezTo>
                    <a:cubicBezTo>
                      <a:pt x="231189" y="339953"/>
                      <a:pt x="227175" y="337274"/>
                      <a:pt x="226283" y="333970"/>
                    </a:cubicBezTo>
                    <a:cubicBezTo>
                      <a:pt x="225480" y="331202"/>
                      <a:pt x="228067" y="327630"/>
                      <a:pt x="226729" y="324862"/>
                    </a:cubicBezTo>
                    <a:cubicBezTo>
                      <a:pt x="226016" y="323433"/>
                      <a:pt x="224767" y="322630"/>
                      <a:pt x="223072" y="322719"/>
                    </a:cubicBezTo>
                    <a:cubicBezTo>
                      <a:pt x="219861" y="322719"/>
                      <a:pt x="221021" y="324505"/>
                      <a:pt x="219504" y="326023"/>
                    </a:cubicBezTo>
                    <a:cubicBezTo>
                      <a:pt x="217096" y="328255"/>
                      <a:pt x="213796" y="328434"/>
                      <a:pt x="210942" y="326648"/>
                    </a:cubicBezTo>
                    <a:cubicBezTo>
                      <a:pt x="208623" y="325219"/>
                      <a:pt x="205680" y="322719"/>
                      <a:pt x="204342" y="320576"/>
                    </a:cubicBezTo>
                    <a:cubicBezTo>
                      <a:pt x="202914" y="318343"/>
                      <a:pt x="202201" y="313789"/>
                      <a:pt x="199703" y="312182"/>
                    </a:cubicBezTo>
                    <a:cubicBezTo>
                      <a:pt x="194441" y="308789"/>
                      <a:pt x="188554" y="319951"/>
                      <a:pt x="189179" y="324237"/>
                    </a:cubicBezTo>
                    <a:cubicBezTo>
                      <a:pt x="190517" y="332542"/>
                      <a:pt x="197920" y="335578"/>
                      <a:pt x="204252" y="338792"/>
                    </a:cubicBezTo>
                    <a:cubicBezTo>
                      <a:pt x="211031" y="342186"/>
                      <a:pt x="214777" y="350580"/>
                      <a:pt x="221645" y="353169"/>
                    </a:cubicBezTo>
                    <a:cubicBezTo>
                      <a:pt x="223161" y="353705"/>
                      <a:pt x="224945" y="353258"/>
                      <a:pt x="226283" y="354598"/>
                    </a:cubicBezTo>
                    <a:cubicBezTo>
                      <a:pt x="227799" y="356116"/>
                      <a:pt x="228424" y="359777"/>
                      <a:pt x="228870" y="361831"/>
                    </a:cubicBezTo>
                    <a:cubicBezTo>
                      <a:pt x="229583" y="365135"/>
                      <a:pt x="229940" y="370225"/>
                      <a:pt x="232883" y="372547"/>
                    </a:cubicBezTo>
                    <a:cubicBezTo>
                      <a:pt x="236184" y="375226"/>
                      <a:pt x="241268" y="372368"/>
                      <a:pt x="244478" y="375851"/>
                    </a:cubicBezTo>
                    <a:cubicBezTo>
                      <a:pt x="247779" y="379422"/>
                      <a:pt x="249295" y="385852"/>
                      <a:pt x="251971" y="390049"/>
                    </a:cubicBezTo>
                    <a:cubicBezTo>
                      <a:pt x="255182" y="395139"/>
                      <a:pt x="262406" y="410855"/>
                      <a:pt x="270345" y="408712"/>
                    </a:cubicBezTo>
                    <a:cubicBezTo>
                      <a:pt x="273110" y="399961"/>
                      <a:pt x="257411" y="395228"/>
                      <a:pt x="259285" y="385316"/>
                    </a:cubicBezTo>
                    <a:cubicBezTo>
                      <a:pt x="266242" y="384959"/>
                      <a:pt x="263744" y="387906"/>
                      <a:pt x="268739" y="391388"/>
                    </a:cubicBezTo>
                    <a:cubicBezTo>
                      <a:pt x="269988" y="392281"/>
                      <a:pt x="271950" y="392103"/>
                      <a:pt x="273020" y="392817"/>
                    </a:cubicBezTo>
                    <a:cubicBezTo>
                      <a:pt x="275072" y="394246"/>
                      <a:pt x="276142" y="396746"/>
                      <a:pt x="277391" y="398978"/>
                    </a:cubicBezTo>
                    <a:cubicBezTo>
                      <a:pt x="279799" y="403443"/>
                      <a:pt x="280958" y="405319"/>
                      <a:pt x="285329" y="407997"/>
                    </a:cubicBezTo>
                    <a:cubicBezTo>
                      <a:pt x="288897" y="410141"/>
                      <a:pt x="292018" y="412909"/>
                      <a:pt x="295140" y="415588"/>
                    </a:cubicBezTo>
                    <a:cubicBezTo>
                      <a:pt x="297281" y="417463"/>
                      <a:pt x="302186" y="420499"/>
                      <a:pt x="300581" y="424249"/>
                    </a:cubicBezTo>
                    <a:cubicBezTo>
                      <a:pt x="299511" y="426750"/>
                      <a:pt x="295765" y="425500"/>
                      <a:pt x="293000" y="425678"/>
                    </a:cubicBezTo>
                    <a:cubicBezTo>
                      <a:pt x="289967" y="425857"/>
                      <a:pt x="286845" y="426393"/>
                      <a:pt x="288183" y="430322"/>
                    </a:cubicBezTo>
                    <a:cubicBezTo>
                      <a:pt x="289521" y="434072"/>
                      <a:pt x="294783" y="434965"/>
                      <a:pt x="297727" y="436483"/>
                    </a:cubicBezTo>
                    <a:cubicBezTo>
                      <a:pt x="301740" y="438626"/>
                      <a:pt x="305487" y="440859"/>
                      <a:pt x="308876" y="443716"/>
                    </a:cubicBezTo>
                    <a:cubicBezTo>
                      <a:pt x="312890" y="447109"/>
                      <a:pt x="316457" y="446574"/>
                      <a:pt x="321720" y="446574"/>
                    </a:cubicBezTo>
                    <a:cubicBezTo>
                      <a:pt x="325644" y="446574"/>
                      <a:pt x="330996" y="445591"/>
                      <a:pt x="334831" y="446574"/>
                    </a:cubicBezTo>
                    <a:cubicBezTo>
                      <a:pt x="340272" y="447913"/>
                      <a:pt x="345713" y="452557"/>
                      <a:pt x="350351" y="455593"/>
                    </a:cubicBezTo>
                    <a:cubicBezTo>
                      <a:pt x="355078" y="458718"/>
                      <a:pt x="361054" y="461933"/>
                      <a:pt x="364533" y="466487"/>
                    </a:cubicBezTo>
                    <a:cubicBezTo>
                      <a:pt x="365335" y="467558"/>
                      <a:pt x="366227" y="468630"/>
                      <a:pt x="367030" y="469702"/>
                    </a:cubicBezTo>
                    <a:lnTo>
                      <a:pt x="371222" y="0"/>
                    </a:lnTo>
                    <a:lnTo>
                      <a:pt x="338756" y="0"/>
                    </a:lnTo>
                    <a:close/>
                  </a:path>
                </a:pathLst>
              </a:custGeom>
              <a:grpFill/>
              <a:ln w="3175" cap="flat">
                <a:solidFill>
                  <a:schemeClr val="bg1">
                    <a:lumMod val="85000"/>
                  </a:schemeClr>
                </a:solidFill>
                <a:prstDash val="solid"/>
                <a:miter/>
              </a:ln>
            </p:spPr>
            <p:txBody>
              <a:bodyPr/>
              <a:lstStyle/>
              <a:p>
                <a:endParaRPr lang="en-US"/>
              </a:p>
            </p:txBody>
          </p:sp>
          <p:sp>
            <p:nvSpPr>
              <p:cNvPr id="1312" name="Freeform 1311">
                <a:extLst>
                  <a:ext uri="{FF2B5EF4-FFF2-40B4-BE49-F238E27FC236}">
                    <a16:creationId xmlns:a16="http://schemas.microsoft.com/office/drawing/2014/main" id="{063F4093-FDE0-7476-5555-118680AC8CC9}"/>
                  </a:ext>
                </a:extLst>
              </p:cNvPr>
              <p:cNvSpPr/>
              <p:nvPr/>
            </p:nvSpPr>
            <p:spPr>
              <a:xfrm>
                <a:off x="7776909" y="100330"/>
                <a:ext cx="28715" cy="24017"/>
              </a:xfrm>
              <a:custGeom>
                <a:avLst/>
                <a:gdLst>
                  <a:gd name="csX0" fmla="*/ 10365 w 28715"/>
                  <a:gd name="csY0" fmla="*/ 14327 h 24017"/>
                  <a:gd name="csX1" fmla="*/ 26687 w 28715"/>
                  <a:gd name="csY1" fmla="*/ 23971 h 24017"/>
                  <a:gd name="csX2" fmla="*/ 23655 w 28715"/>
                  <a:gd name="csY2" fmla="*/ 13702 h 24017"/>
                  <a:gd name="csX3" fmla="*/ 17144 w 28715"/>
                  <a:gd name="csY3" fmla="*/ 12184 h 24017"/>
                  <a:gd name="csX4" fmla="*/ 10276 w 28715"/>
                  <a:gd name="csY4" fmla="*/ 1201 h 24017"/>
                  <a:gd name="csX5" fmla="*/ 286 w 28715"/>
                  <a:gd name="csY5" fmla="*/ 3612 h 24017"/>
                  <a:gd name="csX6" fmla="*/ 10276 w 28715"/>
                  <a:gd name="csY6" fmla="*/ 14416 h 2401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715" h="24017">
                    <a:moveTo>
                      <a:pt x="10365" y="14327"/>
                    </a:moveTo>
                    <a:cubicBezTo>
                      <a:pt x="14290" y="17006"/>
                      <a:pt x="21425" y="24686"/>
                      <a:pt x="26687" y="23971"/>
                    </a:cubicBezTo>
                    <a:cubicBezTo>
                      <a:pt x="31771" y="23257"/>
                      <a:pt x="25974" y="15399"/>
                      <a:pt x="23655" y="13702"/>
                    </a:cubicBezTo>
                    <a:cubicBezTo>
                      <a:pt x="21603" y="12273"/>
                      <a:pt x="19195" y="13077"/>
                      <a:pt x="17144" y="12184"/>
                    </a:cubicBezTo>
                    <a:cubicBezTo>
                      <a:pt x="12773" y="10309"/>
                      <a:pt x="13487" y="4237"/>
                      <a:pt x="10276" y="1201"/>
                    </a:cubicBezTo>
                    <a:cubicBezTo>
                      <a:pt x="7600" y="-1300"/>
                      <a:pt x="1535" y="397"/>
                      <a:pt x="286" y="3612"/>
                    </a:cubicBezTo>
                    <a:cubicBezTo>
                      <a:pt x="-1676" y="8612"/>
                      <a:pt x="6976" y="12095"/>
                      <a:pt x="10276" y="14416"/>
                    </a:cubicBezTo>
                    <a:close/>
                  </a:path>
                </a:pathLst>
              </a:custGeom>
              <a:grpFill/>
              <a:ln w="3175" cap="flat">
                <a:solidFill>
                  <a:schemeClr val="bg1">
                    <a:lumMod val="85000"/>
                  </a:schemeClr>
                </a:solidFill>
                <a:prstDash val="solid"/>
                <a:miter/>
              </a:ln>
            </p:spPr>
            <p:txBody>
              <a:bodyPr/>
              <a:lstStyle/>
              <a:p>
                <a:endParaRPr lang="en-US"/>
              </a:p>
            </p:txBody>
          </p:sp>
          <p:sp>
            <p:nvSpPr>
              <p:cNvPr id="1313" name="Freeform 1312">
                <a:extLst>
                  <a:ext uri="{FF2B5EF4-FFF2-40B4-BE49-F238E27FC236}">
                    <a16:creationId xmlns:a16="http://schemas.microsoft.com/office/drawing/2014/main" id="{3AEA3090-F880-2C9B-A5BB-5CC2311BEC76}"/>
                  </a:ext>
                </a:extLst>
              </p:cNvPr>
              <p:cNvSpPr/>
              <p:nvPr/>
            </p:nvSpPr>
            <p:spPr>
              <a:xfrm>
                <a:off x="7808865" y="123324"/>
                <a:ext cx="13584" cy="9612"/>
              </a:xfrm>
              <a:custGeom>
                <a:avLst/>
                <a:gdLst>
                  <a:gd name="csX0" fmla="*/ 6327 w 13584"/>
                  <a:gd name="csY0" fmla="*/ 2316 h 9612"/>
                  <a:gd name="csX1" fmla="*/ 797 w 13584"/>
                  <a:gd name="csY1" fmla="*/ 977 h 9612"/>
                  <a:gd name="csX2" fmla="*/ 3562 w 13584"/>
                  <a:gd name="csY2" fmla="*/ 6692 h 9612"/>
                  <a:gd name="csX3" fmla="*/ 11501 w 13584"/>
                  <a:gd name="csY3" fmla="*/ 9460 h 9612"/>
                  <a:gd name="csX4" fmla="*/ 12749 w 13584"/>
                  <a:gd name="csY4" fmla="*/ 5085 h 9612"/>
                  <a:gd name="csX5" fmla="*/ 6327 w 13584"/>
                  <a:gd name="csY5" fmla="*/ 2316 h 9612"/>
                </a:gdLst>
                <a:ahLst/>
                <a:cxnLst>
                  <a:cxn ang="0">
                    <a:pos x="csX0" y="csY0"/>
                  </a:cxn>
                  <a:cxn ang="0">
                    <a:pos x="csX1" y="csY1"/>
                  </a:cxn>
                  <a:cxn ang="0">
                    <a:pos x="csX2" y="csY2"/>
                  </a:cxn>
                  <a:cxn ang="0">
                    <a:pos x="csX3" y="csY3"/>
                  </a:cxn>
                  <a:cxn ang="0">
                    <a:pos x="csX4" y="csY4"/>
                  </a:cxn>
                  <a:cxn ang="0">
                    <a:pos x="csX5" y="csY5"/>
                  </a:cxn>
                </a:cxnLst>
                <a:rect l="l" t="t" r="r" b="b"/>
                <a:pathLst>
                  <a:path w="13584" h="9612">
                    <a:moveTo>
                      <a:pt x="6327" y="2316"/>
                    </a:moveTo>
                    <a:cubicBezTo>
                      <a:pt x="4811" y="1245"/>
                      <a:pt x="2760" y="-1434"/>
                      <a:pt x="797" y="977"/>
                    </a:cubicBezTo>
                    <a:cubicBezTo>
                      <a:pt x="-1433" y="3566"/>
                      <a:pt x="1511" y="5888"/>
                      <a:pt x="3562" y="6692"/>
                    </a:cubicBezTo>
                    <a:cubicBezTo>
                      <a:pt x="5881" y="7674"/>
                      <a:pt x="8825" y="10264"/>
                      <a:pt x="11501" y="9460"/>
                    </a:cubicBezTo>
                    <a:cubicBezTo>
                      <a:pt x="13641" y="8835"/>
                      <a:pt x="14266" y="6781"/>
                      <a:pt x="12749" y="5085"/>
                    </a:cubicBezTo>
                    <a:cubicBezTo>
                      <a:pt x="11322" y="3656"/>
                      <a:pt x="8111" y="3566"/>
                      <a:pt x="6327" y="2316"/>
                    </a:cubicBezTo>
                    <a:close/>
                  </a:path>
                </a:pathLst>
              </a:custGeom>
              <a:grpFill/>
              <a:ln w="3175" cap="flat">
                <a:solidFill>
                  <a:schemeClr val="bg1">
                    <a:lumMod val="85000"/>
                  </a:schemeClr>
                </a:solidFill>
                <a:prstDash val="solid"/>
                <a:miter/>
              </a:ln>
            </p:spPr>
            <p:txBody>
              <a:bodyPr/>
              <a:lstStyle/>
              <a:p>
                <a:endParaRPr lang="en-US"/>
              </a:p>
            </p:txBody>
          </p:sp>
        </p:grpSp>
        <p:sp>
          <p:nvSpPr>
            <p:cNvPr id="30" name="Freeform 29">
              <a:extLst>
                <a:ext uri="{FF2B5EF4-FFF2-40B4-BE49-F238E27FC236}">
                  <a16:creationId xmlns:a16="http://schemas.microsoft.com/office/drawing/2014/main" id="{1A1881A0-4E05-589E-AA02-7FCDC9F0DC6C}"/>
                </a:ext>
              </a:extLst>
            </p:cNvPr>
            <p:cNvSpPr/>
            <p:nvPr/>
          </p:nvSpPr>
          <p:spPr>
            <a:xfrm>
              <a:off x="7984570" y="-271373"/>
              <a:ext cx="293281" cy="317779"/>
            </a:xfrm>
            <a:custGeom>
              <a:avLst/>
              <a:gdLst>
                <a:gd name="csX0" fmla="*/ 170805 w 293281"/>
                <a:gd name="csY0" fmla="*/ 307271 h 317779"/>
                <a:gd name="csX1" fmla="*/ 185879 w 293281"/>
                <a:gd name="csY1" fmla="*/ 290929 h 317779"/>
                <a:gd name="csX2" fmla="*/ 187484 w 293281"/>
                <a:gd name="csY2" fmla="*/ 280571 h 317779"/>
                <a:gd name="csX3" fmla="*/ 195066 w 293281"/>
                <a:gd name="csY3" fmla="*/ 274141 h 317779"/>
                <a:gd name="csX4" fmla="*/ 195511 w 293281"/>
                <a:gd name="csY4" fmla="*/ 267533 h 317779"/>
                <a:gd name="csX5" fmla="*/ 198901 w 293281"/>
                <a:gd name="csY5" fmla="*/ 262265 h 317779"/>
                <a:gd name="csX6" fmla="*/ 201577 w 293281"/>
                <a:gd name="csY6" fmla="*/ 248692 h 317779"/>
                <a:gd name="csX7" fmla="*/ 207909 w 293281"/>
                <a:gd name="csY7" fmla="*/ 236637 h 317779"/>
                <a:gd name="csX8" fmla="*/ 207642 w 293281"/>
                <a:gd name="csY8" fmla="*/ 225921 h 317779"/>
                <a:gd name="csX9" fmla="*/ 206928 w 293281"/>
                <a:gd name="csY9" fmla="*/ 211276 h 317779"/>
                <a:gd name="csX10" fmla="*/ 213528 w 293281"/>
                <a:gd name="csY10" fmla="*/ 201364 h 317779"/>
                <a:gd name="csX11" fmla="*/ 214510 w 293281"/>
                <a:gd name="csY11" fmla="*/ 191185 h 317779"/>
                <a:gd name="csX12" fmla="*/ 219415 w 293281"/>
                <a:gd name="csY12" fmla="*/ 187434 h 317779"/>
                <a:gd name="csX13" fmla="*/ 225213 w 293281"/>
                <a:gd name="csY13" fmla="*/ 175201 h 317779"/>
                <a:gd name="csX14" fmla="*/ 216650 w 293281"/>
                <a:gd name="csY14" fmla="*/ 170111 h 317779"/>
                <a:gd name="csX15" fmla="*/ 223607 w 293281"/>
                <a:gd name="csY15" fmla="*/ 164038 h 317779"/>
                <a:gd name="csX16" fmla="*/ 216650 w 293281"/>
                <a:gd name="csY16" fmla="*/ 159841 h 317779"/>
                <a:gd name="csX17" fmla="*/ 216561 w 293281"/>
                <a:gd name="csY17" fmla="*/ 153233 h 317779"/>
                <a:gd name="csX18" fmla="*/ 225926 w 293281"/>
                <a:gd name="csY18" fmla="*/ 145733 h 317779"/>
                <a:gd name="csX19" fmla="*/ 243676 w 293281"/>
                <a:gd name="csY19" fmla="*/ 137160 h 317779"/>
                <a:gd name="csX20" fmla="*/ 234043 w 293281"/>
                <a:gd name="csY20" fmla="*/ 133856 h 317779"/>
                <a:gd name="csX21" fmla="*/ 240554 w 293281"/>
                <a:gd name="csY21" fmla="*/ 127427 h 317779"/>
                <a:gd name="csX22" fmla="*/ 241535 w 293281"/>
                <a:gd name="csY22" fmla="*/ 119747 h 317779"/>
                <a:gd name="csX23" fmla="*/ 235648 w 293281"/>
                <a:gd name="csY23" fmla="*/ 118676 h 317779"/>
                <a:gd name="csX24" fmla="*/ 236629 w 293281"/>
                <a:gd name="csY24" fmla="*/ 109924 h 317779"/>
                <a:gd name="csX25" fmla="*/ 240554 w 293281"/>
                <a:gd name="csY25" fmla="*/ 88225 h 317779"/>
                <a:gd name="csX26" fmla="*/ 248492 w 293281"/>
                <a:gd name="csY26" fmla="*/ 66973 h 317779"/>
                <a:gd name="csX27" fmla="*/ 254022 w 293281"/>
                <a:gd name="csY27" fmla="*/ 55811 h 317779"/>
                <a:gd name="csX28" fmla="*/ 254557 w 293281"/>
                <a:gd name="csY28" fmla="*/ 42684 h 317779"/>
                <a:gd name="csX29" fmla="*/ 264904 w 293281"/>
                <a:gd name="csY29" fmla="*/ 40005 h 317779"/>
                <a:gd name="csX30" fmla="*/ 267579 w 293281"/>
                <a:gd name="csY30" fmla="*/ 29557 h 317779"/>
                <a:gd name="csX31" fmla="*/ 281137 w 293281"/>
                <a:gd name="csY31" fmla="*/ 30272 h 317779"/>
                <a:gd name="csX32" fmla="*/ 290859 w 293281"/>
                <a:gd name="csY32" fmla="*/ 20449 h 317779"/>
                <a:gd name="csX33" fmla="*/ 293267 w 293281"/>
                <a:gd name="csY33" fmla="*/ 0 h 317779"/>
                <a:gd name="csX34" fmla="*/ 282742 w 293281"/>
                <a:gd name="csY34" fmla="*/ 4018 h 317779"/>
                <a:gd name="csX35" fmla="*/ 271147 w 293281"/>
                <a:gd name="csY35" fmla="*/ 11251 h 317779"/>
                <a:gd name="csX36" fmla="*/ 239216 w 293281"/>
                <a:gd name="csY36" fmla="*/ 19913 h 317779"/>
                <a:gd name="csX37" fmla="*/ 129509 w 293281"/>
                <a:gd name="csY37" fmla="*/ 19913 h 317779"/>
                <a:gd name="csX38" fmla="*/ 128081 w 293281"/>
                <a:gd name="csY38" fmla="*/ 30004 h 317779"/>
                <a:gd name="csX39" fmla="*/ 124514 w 293281"/>
                <a:gd name="csY39" fmla="*/ 30004 h 317779"/>
                <a:gd name="csX40" fmla="*/ 123087 w 293281"/>
                <a:gd name="csY40" fmla="*/ 48845 h 317779"/>
                <a:gd name="csX41" fmla="*/ 2408 w 293281"/>
                <a:gd name="csY41" fmla="*/ 48845 h 317779"/>
                <a:gd name="csX42" fmla="*/ 0 w 293281"/>
                <a:gd name="csY42" fmla="*/ 317183 h 317779"/>
                <a:gd name="csX43" fmla="*/ 158140 w 293281"/>
                <a:gd name="csY43" fmla="*/ 317718 h 317779"/>
                <a:gd name="csX44" fmla="*/ 170805 w 293281"/>
                <a:gd name="csY44" fmla="*/ 307449 h 3177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293281" h="317779">
                  <a:moveTo>
                    <a:pt x="170805" y="307271"/>
                  </a:moveTo>
                  <a:cubicBezTo>
                    <a:pt x="175175" y="301288"/>
                    <a:pt x="183649" y="298877"/>
                    <a:pt x="185879" y="290929"/>
                  </a:cubicBezTo>
                  <a:cubicBezTo>
                    <a:pt x="186860" y="287268"/>
                    <a:pt x="184630" y="283875"/>
                    <a:pt x="187484" y="280571"/>
                  </a:cubicBezTo>
                  <a:cubicBezTo>
                    <a:pt x="190249" y="277356"/>
                    <a:pt x="193728" y="278517"/>
                    <a:pt x="195066" y="274141"/>
                  </a:cubicBezTo>
                  <a:cubicBezTo>
                    <a:pt x="195690" y="272088"/>
                    <a:pt x="194798" y="269498"/>
                    <a:pt x="195511" y="267533"/>
                  </a:cubicBezTo>
                  <a:cubicBezTo>
                    <a:pt x="196136" y="265748"/>
                    <a:pt x="198009" y="264051"/>
                    <a:pt x="198901" y="262265"/>
                  </a:cubicBezTo>
                  <a:cubicBezTo>
                    <a:pt x="200952" y="258157"/>
                    <a:pt x="200239" y="252799"/>
                    <a:pt x="201577" y="248692"/>
                  </a:cubicBezTo>
                  <a:cubicBezTo>
                    <a:pt x="203093" y="244138"/>
                    <a:pt x="205769" y="240655"/>
                    <a:pt x="207909" y="236637"/>
                  </a:cubicBezTo>
                  <a:cubicBezTo>
                    <a:pt x="210407" y="232083"/>
                    <a:pt x="209158" y="230743"/>
                    <a:pt x="207642" y="225921"/>
                  </a:cubicBezTo>
                  <a:cubicBezTo>
                    <a:pt x="206125" y="221099"/>
                    <a:pt x="206482" y="216366"/>
                    <a:pt x="206928" y="211276"/>
                  </a:cubicBezTo>
                  <a:cubicBezTo>
                    <a:pt x="207553" y="205472"/>
                    <a:pt x="208890" y="204668"/>
                    <a:pt x="213528" y="201364"/>
                  </a:cubicBezTo>
                  <a:cubicBezTo>
                    <a:pt x="221734" y="195471"/>
                    <a:pt x="212993" y="197346"/>
                    <a:pt x="214510" y="191185"/>
                  </a:cubicBezTo>
                  <a:cubicBezTo>
                    <a:pt x="215045" y="189041"/>
                    <a:pt x="218077" y="188684"/>
                    <a:pt x="219415" y="187434"/>
                  </a:cubicBezTo>
                  <a:cubicBezTo>
                    <a:pt x="222805" y="184398"/>
                    <a:pt x="228691" y="179040"/>
                    <a:pt x="225213" y="175201"/>
                  </a:cubicBezTo>
                  <a:cubicBezTo>
                    <a:pt x="223340" y="173147"/>
                    <a:pt x="216918" y="173772"/>
                    <a:pt x="216650" y="170111"/>
                  </a:cubicBezTo>
                  <a:cubicBezTo>
                    <a:pt x="216293" y="165914"/>
                    <a:pt x="223072" y="167521"/>
                    <a:pt x="223607" y="164038"/>
                  </a:cubicBezTo>
                  <a:cubicBezTo>
                    <a:pt x="224232" y="160020"/>
                    <a:pt x="218702" y="161538"/>
                    <a:pt x="216650" y="159841"/>
                  </a:cubicBezTo>
                  <a:cubicBezTo>
                    <a:pt x="213528" y="157162"/>
                    <a:pt x="214242" y="155734"/>
                    <a:pt x="216561" y="153233"/>
                  </a:cubicBezTo>
                  <a:cubicBezTo>
                    <a:pt x="218613" y="150912"/>
                    <a:pt x="223161" y="147340"/>
                    <a:pt x="225926" y="145733"/>
                  </a:cubicBezTo>
                  <a:cubicBezTo>
                    <a:pt x="229851" y="143500"/>
                    <a:pt x="245906" y="145643"/>
                    <a:pt x="243676" y="137160"/>
                  </a:cubicBezTo>
                  <a:cubicBezTo>
                    <a:pt x="240197" y="136981"/>
                    <a:pt x="234310" y="138589"/>
                    <a:pt x="234043" y="133856"/>
                  </a:cubicBezTo>
                  <a:cubicBezTo>
                    <a:pt x="233775" y="129570"/>
                    <a:pt x="238503" y="130195"/>
                    <a:pt x="240554" y="127427"/>
                  </a:cubicBezTo>
                  <a:cubicBezTo>
                    <a:pt x="241535" y="126087"/>
                    <a:pt x="242784" y="121265"/>
                    <a:pt x="241535" y="119747"/>
                  </a:cubicBezTo>
                  <a:cubicBezTo>
                    <a:pt x="239840" y="117693"/>
                    <a:pt x="237343" y="119747"/>
                    <a:pt x="235648" y="118676"/>
                  </a:cubicBezTo>
                  <a:cubicBezTo>
                    <a:pt x="230743" y="115550"/>
                    <a:pt x="235113" y="113407"/>
                    <a:pt x="236629" y="109924"/>
                  </a:cubicBezTo>
                  <a:cubicBezTo>
                    <a:pt x="239573" y="103406"/>
                    <a:pt x="240554" y="95637"/>
                    <a:pt x="240554" y="88225"/>
                  </a:cubicBezTo>
                  <a:cubicBezTo>
                    <a:pt x="240554" y="79117"/>
                    <a:pt x="244746" y="74474"/>
                    <a:pt x="248492" y="66973"/>
                  </a:cubicBezTo>
                  <a:cubicBezTo>
                    <a:pt x="250544" y="62954"/>
                    <a:pt x="251703" y="59561"/>
                    <a:pt x="254022" y="55811"/>
                  </a:cubicBezTo>
                  <a:cubicBezTo>
                    <a:pt x="257590" y="50274"/>
                    <a:pt x="253309" y="48310"/>
                    <a:pt x="254557" y="42684"/>
                  </a:cubicBezTo>
                  <a:cubicBezTo>
                    <a:pt x="256074" y="35987"/>
                    <a:pt x="260444" y="42416"/>
                    <a:pt x="264904" y="40005"/>
                  </a:cubicBezTo>
                  <a:cubicBezTo>
                    <a:pt x="269363" y="37505"/>
                    <a:pt x="263923" y="32593"/>
                    <a:pt x="267579" y="29557"/>
                  </a:cubicBezTo>
                  <a:cubicBezTo>
                    <a:pt x="270523" y="27057"/>
                    <a:pt x="277747" y="30540"/>
                    <a:pt x="281137" y="30272"/>
                  </a:cubicBezTo>
                  <a:cubicBezTo>
                    <a:pt x="287202" y="29825"/>
                    <a:pt x="289164" y="25807"/>
                    <a:pt x="290859" y="20449"/>
                  </a:cubicBezTo>
                  <a:cubicBezTo>
                    <a:pt x="293089" y="13662"/>
                    <a:pt x="293356" y="6876"/>
                    <a:pt x="293267" y="0"/>
                  </a:cubicBezTo>
                  <a:cubicBezTo>
                    <a:pt x="290591" y="4286"/>
                    <a:pt x="289164" y="3483"/>
                    <a:pt x="282742" y="4018"/>
                  </a:cubicBezTo>
                  <a:cubicBezTo>
                    <a:pt x="275518" y="4643"/>
                    <a:pt x="274358" y="5715"/>
                    <a:pt x="271147" y="11251"/>
                  </a:cubicBezTo>
                  <a:cubicBezTo>
                    <a:pt x="264547" y="22860"/>
                    <a:pt x="251257" y="19913"/>
                    <a:pt x="239216" y="19913"/>
                  </a:cubicBezTo>
                  <a:lnTo>
                    <a:pt x="129509" y="19913"/>
                  </a:lnTo>
                  <a:lnTo>
                    <a:pt x="128081" y="30004"/>
                  </a:lnTo>
                  <a:lnTo>
                    <a:pt x="124514" y="30004"/>
                  </a:lnTo>
                  <a:lnTo>
                    <a:pt x="123087" y="48845"/>
                  </a:lnTo>
                  <a:lnTo>
                    <a:pt x="2408" y="48845"/>
                  </a:lnTo>
                  <a:lnTo>
                    <a:pt x="0" y="317183"/>
                  </a:lnTo>
                  <a:lnTo>
                    <a:pt x="158140" y="317718"/>
                  </a:lnTo>
                  <a:cubicBezTo>
                    <a:pt x="166345" y="318433"/>
                    <a:pt x="166880" y="312807"/>
                    <a:pt x="170805" y="307449"/>
                  </a:cubicBezTo>
                  <a:close/>
                </a:path>
              </a:pathLst>
            </a:custGeom>
            <a:grpFill/>
            <a:ln w="3175" cap="flat">
              <a:solidFill>
                <a:schemeClr val="bg1">
                  <a:lumMod val="85000"/>
                </a:schemeClr>
              </a:solidFill>
              <a:prstDash val="solid"/>
              <a:miter/>
            </a:ln>
          </p:spPr>
          <p:txBody>
            <a:bodyPr/>
            <a:lstStyle/>
            <a:p>
              <a:endParaRPr lang="en-US"/>
            </a:p>
          </p:txBody>
        </p:sp>
        <p:sp>
          <p:nvSpPr>
            <p:cNvPr id="31" name="Freeform 30">
              <a:extLst>
                <a:ext uri="{FF2B5EF4-FFF2-40B4-BE49-F238E27FC236}">
                  <a16:creationId xmlns:a16="http://schemas.microsoft.com/office/drawing/2014/main" id="{6B0998DA-16C0-0FDA-1CC7-26C751EFDDD0}"/>
                </a:ext>
              </a:extLst>
            </p:cNvPr>
            <p:cNvSpPr/>
            <p:nvPr/>
          </p:nvSpPr>
          <p:spPr>
            <a:xfrm>
              <a:off x="7964343" y="45630"/>
              <a:ext cx="243097" cy="390301"/>
            </a:xfrm>
            <a:custGeom>
              <a:avLst/>
              <a:gdLst>
                <a:gd name="csX0" fmla="*/ 113344 w 243097"/>
                <a:gd name="csY0" fmla="*/ 372100 h 390301"/>
                <a:gd name="csX1" fmla="*/ 122709 w 243097"/>
                <a:gd name="csY1" fmla="*/ 364778 h 390301"/>
                <a:gd name="csX2" fmla="*/ 135107 w 243097"/>
                <a:gd name="csY2" fmla="*/ 353258 h 390301"/>
                <a:gd name="csX3" fmla="*/ 147327 w 243097"/>
                <a:gd name="csY3" fmla="*/ 340846 h 390301"/>
                <a:gd name="csX4" fmla="*/ 162846 w 243097"/>
                <a:gd name="csY4" fmla="*/ 327630 h 390301"/>
                <a:gd name="csX5" fmla="*/ 173728 w 243097"/>
                <a:gd name="csY5" fmla="*/ 318343 h 390301"/>
                <a:gd name="csX6" fmla="*/ 179169 w 243097"/>
                <a:gd name="csY6" fmla="*/ 316022 h 390301"/>
                <a:gd name="csX7" fmla="*/ 185858 w 243097"/>
                <a:gd name="csY7" fmla="*/ 310753 h 390301"/>
                <a:gd name="csX8" fmla="*/ 193529 w 243097"/>
                <a:gd name="csY8" fmla="*/ 311825 h 390301"/>
                <a:gd name="csX9" fmla="*/ 200664 w 243097"/>
                <a:gd name="csY9" fmla="*/ 312361 h 390301"/>
                <a:gd name="csX10" fmla="*/ 205570 w 243097"/>
                <a:gd name="csY10" fmla="*/ 314593 h 390301"/>
                <a:gd name="csX11" fmla="*/ 212705 w 243097"/>
                <a:gd name="csY11" fmla="*/ 304413 h 390301"/>
                <a:gd name="csX12" fmla="*/ 230990 w 243097"/>
                <a:gd name="csY12" fmla="*/ 301556 h 390301"/>
                <a:gd name="csX13" fmla="*/ 237323 w 243097"/>
                <a:gd name="csY13" fmla="*/ 290036 h 390301"/>
                <a:gd name="csX14" fmla="*/ 242317 w 243097"/>
                <a:gd name="csY14" fmla="*/ 279856 h 390301"/>
                <a:gd name="csX15" fmla="*/ 234736 w 243097"/>
                <a:gd name="csY15" fmla="*/ 269052 h 390301"/>
                <a:gd name="csX16" fmla="*/ 234736 w 243097"/>
                <a:gd name="csY16" fmla="*/ 255478 h 390301"/>
                <a:gd name="csX17" fmla="*/ 228403 w 243097"/>
                <a:gd name="csY17" fmla="*/ 232708 h 390301"/>
                <a:gd name="csX18" fmla="*/ 227779 w 243097"/>
                <a:gd name="csY18" fmla="*/ 205026 h 390301"/>
                <a:gd name="csX19" fmla="*/ 242228 w 243097"/>
                <a:gd name="csY19" fmla="*/ 182701 h 390301"/>
                <a:gd name="csX20" fmla="*/ 239374 w 243097"/>
                <a:gd name="csY20" fmla="*/ 161627 h 390301"/>
                <a:gd name="csX21" fmla="*/ 233130 w 243097"/>
                <a:gd name="csY21" fmla="*/ 154662 h 390301"/>
                <a:gd name="csX22" fmla="*/ 224568 w 243097"/>
                <a:gd name="csY22" fmla="*/ 152698 h 390301"/>
                <a:gd name="csX23" fmla="*/ 217789 w 243097"/>
                <a:gd name="csY23" fmla="*/ 141178 h 390301"/>
                <a:gd name="csX24" fmla="*/ 211367 w 243097"/>
                <a:gd name="csY24" fmla="*/ 140643 h 390301"/>
                <a:gd name="csX25" fmla="*/ 204321 w 243097"/>
                <a:gd name="csY25" fmla="*/ 137071 h 390301"/>
                <a:gd name="csX26" fmla="*/ 194420 w 243097"/>
                <a:gd name="csY26" fmla="*/ 130820 h 390301"/>
                <a:gd name="csX27" fmla="*/ 183717 w 243097"/>
                <a:gd name="csY27" fmla="*/ 123765 h 390301"/>
                <a:gd name="csX28" fmla="*/ 173817 w 243097"/>
                <a:gd name="csY28" fmla="*/ 112157 h 390301"/>
                <a:gd name="csX29" fmla="*/ 171230 w 243097"/>
                <a:gd name="csY29" fmla="*/ 97601 h 390301"/>
                <a:gd name="csX30" fmla="*/ 172390 w 243097"/>
                <a:gd name="csY30" fmla="*/ 85100 h 390301"/>
                <a:gd name="csX31" fmla="*/ 165879 w 243097"/>
                <a:gd name="csY31" fmla="*/ 76438 h 390301"/>
                <a:gd name="csX32" fmla="*/ 168198 w 243097"/>
                <a:gd name="csY32" fmla="*/ 64115 h 390301"/>
                <a:gd name="csX33" fmla="*/ 173014 w 243097"/>
                <a:gd name="csY33" fmla="*/ 60186 h 390301"/>
                <a:gd name="csX34" fmla="*/ 169357 w 243097"/>
                <a:gd name="csY34" fmla="*/ 55721 h 390301"/>
                <a:gd name="csX35" fmla="*/ 166592 w 243097"/>
                <a:gd name="csY35" fmla="*/ 51524 h 390301"/>
                <a:gd name="csX36" fmla="*/ 171855 w 243097"/>
                <a:gd name="csY36" fmla="*/ 46613 h 390301"/>
                <a:gd name="csX37" fmla="*/ 173014 w 243097"/>
                <a:gd name="csY37" fmla="*/ 33040 h 390301"/>
                <a:gd name="csX38" fmla="*/ 173460 w 243097"/>
                <a:gd name="csY38" fmla="*/ 26610 h 390301"/>
                <a:gd name="csX39" fmla="*/ 171409 w 243097"/>
                <a:gd name="csY39" fmla="*/ 20628 h 390301"/>
                <a:gd name="csX40" fmla="*/ 174263 w 243097"/>
                <a:gd name="csY40" fmla="*/ 14913 h 390301"/>
                <a:gd name="csX41" fmla="*/ 177295 w 243097"/>
                <a:gd name="csY41" fmla="*/ 9733 h 390301"/>
                <a:gd name="csX42" fmla="*/ 181309 w 243097"/>
                <a:gd name="csY42" fmla="*/ 536 h 390301"/>
                <a:gd name="csX43" fmla="*/ 178544 w 243097"/>
                <a:gd name="csY43" fmla="*/ 536 h 390301"/>
                <a:gd name="csX44" fmla="*/ 20405 w 243097"/>
                <a:gd name="csY44" fmla="*/ 0 h 390301"/>
                <a:gd name="csX45" fmla="*/ 18621 w 243097"/>
                <a:gd name="csY45" fmla="*/ 201364 h 390301"/>
                <a:gd name="csX46" fmla="*/ 31197 w 243097"/>
                <a:gd name="csY46" fmla="*/ 216545 h 390301"/>
                <a:gd name="csX47" fmla="*/ 42346 w 243097"/>
                <a:gd name="csY47" fmla="*/ 239048 h 390301"/>
                <a:gd name="csX48" fmla="*/ 47519 w 243097"/>
                <a:gd name="csY48" fmla="*/ 249138 h 390301"/>
                <a:gd name="csX49" fmla="*/ 55904 w 243097"/>
                <a:gd name="csY49" fmla="*/ 257800 h 390301"/>
                <a:gd name="csX50" fmla="*/ 64555 w 243097"/>
                <a:gd name="csY50" fmla="*/ 275213 h 390301"/>
                <a:gd name="csX51" fmla="*/ 69639 w 243097"/>
                <a:gd name="csY51" fmla="*/ 284946 h 390301"/>
                <a:gd name="csX52" fmla="*/ 70264 w 243097"/>
                <a:gd name="csY52" fmla="*/ 310575 h 390301"/>
                <a:gd name="csX53" fmla="*/ 69639 w 243097"/>
                <a:gd name="csY53" fmla="*/ 321469 h 390301"/>
                <a:gd name="csX54" fmla="*/ 69639 w 243097"/>
                <a:gd name="csY54" fmla="*/ 347097 h 390301"/>
                <a:gd name="csX55" fmla="*/ 67410 w 243097"/>
                <a:gd name="csY55" fmla="*/ 358259 h 390301"/>
                <a:gd name="csX56" fmla="*/ 66072 w 243097"/>
                <a:gd name="csY56" fmla="*/ 368171 h 390301"/>
                <a:gd name="csX57" fmla="*/ 47163 w 243097"/>
                <a:gd name="csY57" fmla="*/ 374600 h 390301"/>
                <a:gd name="csX58" fmla="*/ 31911 w 243097"/>
                <a:gd name="csY58" fmla="*/ 366206 h 390301"/>
                <a:gd name="csX59" fmla="*/ 23259 w 243097"/>
                <a:gd name="csY59" fmla="*/ 343168 h 390301"/>
                <a:gd name="csX60" fmla="*/ 21921 w 243097"/>
                <a:gd name="csY60" fmla="*/ 333077 h 390301"/>
                <a:gd name="csX61" fmla="*/ 18978 w 243097"/>
                <a:gd name="csY61" fmla="*/ 319147 h 390301"/>
                <a:gd name="csX62" fmla="*/ 10415 w 243097"/>
                <a:gd name="csY62" fmla="*/ 295215 h 390301"/>
                <a:gd name="csX63" fmla="*/ 8631 w 243097"/>
                <a:gd name="csY63" fmla="*/ 272802 h 390301"/>
                <a:gd name="csX64" fmla="*/ 13715 w 243097"/>
                <a:gd name="csY64" fmla="*/ 253514 h 390301"/>
                <a:gd name="csX65" fmla="*/ 16569 w 243097"/>
                <a:gd name="csY65" fmla="*/ 244495 h 390301"/>
                <a:gd name="csX66" fmla="*/ 16569 w 243097"/>
                <a:gd name="csY66" fmla="*/ 236547 h 390301"/>
                <a:gd name="csX67" fmla="*/ 3904 w 243097"/>
                <a:gd name="csY67" fmla="*/ 248603 h 390301"/>
                <a:gd name="csX68" fmla="*/ 247 w 243097"/>
                <a:gd name="csY68" fmla="*/ 269141 h 390301"/>
                <a:gd name="csX69" fmla="*/ 961 w 243097"/>
                <a:gd name="csY69" fmla="*/ 289054 h 390301"/>
                <a:gd name="csX70" fmla="*/ 4171 w 243097"/>
                <a:gd name="csY70" fmla="*/ 305127 h 390301"/>
                <a:gd name="csX71" fmla="*/ 9166 w 243097"/>
                <a:gd name="csY71" fmla="*/ 323165 h 390301"/>
                <a:gd name="csX72" fmla="*/ 13269 w 243097"/>
                <a:gd name="csY72" fmla="*/ 338257 h 390301"/>
                <a:gd name="csX73" fmla="*/ 17996 w 243097"/>
                <a:gd name="csY73" fmla="*/ 348347 h 390301"/>
                <a:gd name="csX74" fmla="*/ 24151 w 243097"/>
                <a:gd name="csY74" fmla="*/ 367546 h 390301"/>
                <a:gd name="csX75" fmla="*/ 36281 w 243097"/>
                <a:gd name="csY75" fmla="*/ 388620 h 390301"/>
                <a:gd name="csX76" fmla="*/ 51444 w 243097"/>
                <a:gd name="csY76" fmla="*/ 384602 h 390301"/>
                <a:gd name="csX77" fmla="*/ 93365 w 243097"/>
                <a:gd name="csY77" fmla="*/ 378351 h 390301"/>
                <a:gd name="csX78" fmla="*/ 112363 w 243097"/>
                <a:gd name="csY78" fmla="*/ 373440 h 390301"/>
                <a:gd name="csX79" fmla="*/ 113612 w 243097"/>
                <a:gd name="csY79" fmla="*/ 372189 h 3903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Lst>
              <a:rect l="l" t="t" r="r" b="b"/>
              <a:pathLst>
                <a:path w="243097" h="390301">
                  <a:moveTo>
                    <a:pt x="113344" y="372100"/>
                  </a:moveTo>
                  <a:cubicBezTo>
                    <a:pt x="116376" y="369421"/>
                    <a:pt x="119855" y="367725"/>
                    <a:pt x="122709" y="364778"/>
                  </a:cubicBezTo>
                  <a:cubicBezTo>
                    <a:pt x="126634" y="360759"/>
                    <a:pt x="131004" y="357188"/>
                    <a:pt x="135107" y="353258"/>
                  </a:cubicBezTo>
                  <a:cubicBezTo>
                    <a:pt x="139210" y="349240"/>
                    <a:pt x="143134" y="344775"/>
                    <a:pt x="147327" y="340846"/>
                  </a:cubicBezTo>
                  <a:cubicBezTo>
                    <a:pt x="152232" y="336292"/>
                    <a:pt x="157673" y="332095"/>
                    <a:pt x="162846" y="327630"/>
                  </a:cubicBezTo>
                  <a:cubicBezTo>
                    <a:pt x="166414" y="324505"/>
                    <a:pt x="169714" y="320844"/>
                    <a:pt x="173728" y="318343"/>
                  </a:cubicBezTo>
                  <a:cubicBezTo>
                    <a:pt x="175422" y="317272"/>
                    <a:pt x="177474" y="317004"/>
                    <a:pt x="179169" y="316022"/>
                  </a:cubicBezTo>
                  <a:cubicBezTo>
                    <a:pt x="181577" y="314593"/>
                    <a:pt x="183361" y="312093"/>
                    <a:pt x="185858" y="310753"/>
                  </a:cubicBezTo>
                  <a:cubicBezTo>
                    <a:pt x="190674" y="308074"/>
                    <a:pt x="189426" y="310485"/>
                    <a:pt x="193529" y="311825"/>
                  </a:cubicBezTo>
                  <a:cubicBezTo>
                    <a:pt x="195937" y="312628"/>
                    <a:pt x="198256" y="311825"/>
                    <a:pt x="200664" y="312361"/>
                  </a:cubicBezTo>
                  <a:cubicBezTo>
                    <a:pt x="202894" y="312807"/>
                    <a:pt x="202626" y="315129"/>
                    <a:pt x="205570" y="314593"/>
                  </a:cubicBezTo>
                  <a:cubicBezTo>
                    <a:pt x="209762" y="313789"/>
                    <a:pt x="209851" y="307181"/>
                    <a:pt x="212705" y="304413"/>
                  </a:cubicBezTo>
                  <a:cubicBezTo>
                    <a:pt x="218859" y="298519"/>
                    <a:pt x="224389" y="311557"/>
                    <a:pt x="230990" y="301556"/>
                  </a:cubicBezTo>
                  <a:cubicBezTo>
                    <a:pt x="233666" y="297627"/>
                    <a:pt x="233844" y="293697"/>
                    <a:pt x="237323" y="290036"/>
                  </a:cubicBezTo>
                  <a:cubicBezTo>
                    <a:pt x="240266" y="286911"/>
                    <a:pt x="244012" y="285571"/>
                    <a:pt x="242317" y="279856"/>
                  </a:cubicBezTo>
                  <a:cubicBezTo>
                    <a:pt x="241069" y="275302"/>
                    <a:pt x="235985" y="273963"/>
                    <a:pt x="234736" y="269052"/>
                  </a:cubicBezTo>
                  <a:cubicBezTo>
                    <a:pt x="233755" y="265122"/>
                    <a:pt x="234736" y="259497"/>
                    <a:pt x="234736" y="255478"/>
                  </a:cubicBezTo>
                  <a:cubicBezTo>
                    <a:pt x="234736" y="245209"/>
                    <a:pt x="233041" y="241191"/>
                    <a:pt x="228403" y="232708"/>
                  </a:cubicBezTo>
                  <a:cubicBezTo>
                    <a:pt x="224122" y="224850"/>
                    <a:pt x="224479" y="213152"/>
                    <a:pt x="227779" y="205026"/>
                  </a:cubicBezTo>
                  <a:cubicBezTo>
                    <a:pt x="230990" y="197078"/>
                    <a:pt x="239552" y="190649"/>
                    <a:pt x="242228" y="182701"/>
                  </a:cubicBezTo>
                  <a:cubicBezTo>
                    <a:pt x="244369" y="176272"/>
                    <a:pt x="242228" y="167432"/>
                    <a:pt x="239374" y="161627"/>
                  </a:cubicBezTo>
                  <a:cubicBezTo>
                    <a:pt x="237947" y="158681"/>
                    <a:pt x="236252" y="155912"/>
                    <a:pt x="233130" y="154662"/>
                  </a:cubicBezTo>
                  <a:cubicBezTo>
                    <a:pt x="230187" y="153501"/>
                    <a:pt x="226976" y="155644"/>
                    <a:pt x="224568" y="152698"/>
                  </a:cubicBezTo>
                  <a:cubicBezTo>
                    <a:pt x="221089" y="148411"/>
                    <a:pt x="224300" y="143589"/>
                    <a:pt x="217789" y="141178"/>
                  </a:cubicBezTo>
                  <a:cubicBezTo>
                    <a:pt x="215916" y="140464"/>
                    <a:pt x="213419" y="141178"/>
                    <a:pt x="211367" y="140643"/>
                  </a:cubicBezTo>
                  <a:cubicBezTo>
                    <a:pt x="208513" y="139928"/>
                    <a:pt x="206818" y="138321"/>
                    <a:pt x="204321" y="137071"/>
                  </a:cubicBezTo>
                  <a:cubicBezTo>
                    <a:pt x="200753" y="135374"/>
                    <a:pt x="197810" y="132427"/>
                    <a:pt x="194420" y="130820"/>
                  </a:cubicBezTo>
                  <a:cubicBezTo>
                    <a:pt x="189158" y="128230"/>
                    <a:pt x="187553" y="128766"/>
                    <a:pt x="183717" y="123765"/>
                  </a:cubicBezTo>
                  <a:cubicBezTo>
                    <a:pt x="180328" y="119479"/>
                    <a:pt x="176314" y="117068"/>
                    <a:pt x="173817" y="112157"/>
                  </a:cubicBezTo>
                  <a:cubicBezTo>
                    <a:pt x="171498" y="107424"/>
                    <a:pt x="170963" y="102870"/>
                    <a:pt x="171230" y="97601"/>
                  </a:cubicBezTo>
                  <a:cubicBezTo>
                    <a:pt x="171409" y="94030"/>
                    <a:pt x="173638" y="88672"/>
                    <a:pt x="172390" y="85100"/>
                  </a:cubicBezTo>
                  <a:cubicBezTo>
                    <a:pt x="170874" y="80724"/>
                    <a:pt x="166771" y="81171"/>
                    <a:pt x="165879" y="76438"/>
                  </a:cubicBezTo>
                  <a:cubicBezTo>
                    <a:pt x="165254" y="72956"/>
                    <a:pt x="166236" y="66615"/>
                    <a:pt x="168198" y="64115"/>
                  </a:cubicBezTo>
                  <a:cubicBezTo>
                    <a:pt x="169536" y="62329"/>
                    <a:pt x="172657" y="63222"/>
                    <a:pt x="173014" y="60186"/>
                  </a:cubicBezTo>
                  <a:cubicBezTo>
                    <a:pt x="173371" y="57150"/>
                    <a:pt x="170695" y="57329"/>
                    <a:pt x="169357" y="55721"/>
                  </a:cubicBezTo>
                  <a:cubicBezTo>
                    <a:pt x="167841" y="54025"/>
                    <a:pt x="165611" y="55453"/>
                    <a:pt x="166592" y="51524"/>
                  </a:cubicBezTo>
                  <a:cubicBezTo>
                    <a:pt x="167038" y="49738"/>
                    <a:pt x="170874" y="48220"/>
                    <a:pt x="171855" y="46613"/>
                  </a:cubicBezTo>
                  <a:cubicBezTo>
                    <a:pt x="174174" y="42773"/>
                    <a:pt x="172747" y="37505"/>
                    <a:pt x="173014" y="33040"/>
                  </a:cubicBezTo>
                  <a:cubicBezTo>
                    <a:pt x="173103" y="31075"/>
                    <a:pt x="173995" y="28843"/>
                    <a:pt x="173460" y="26610"/>
                  </a:cubicBezTo>
                  <a:cubicBezTo>
                    <a:pt x="172925" y="24199"/>
                    <a:pt x="171052" y="23396"/>
                    <a:pt x="171409" y="20628"/>
                  </a:cubicBezTo>
                  <a:cubicBezTo>
                    <a:pt x="171409" y="20092"/>
                    <a:pt x="173906" y="15627"/>
                    <a:pt x="174263" y="14913"/>
                  </a:cubicBezTo>
                  <a:cubicBezTo>
                    <a:pt x="175155" y="13216"/>
                    <a:pt x="176225" y="11519"/>
                    <a:pt x="177295" y="9733"/>
                  </a:cubicBezTo>
                  <a:cubicBezTo>
                    <a:pt x="179347" y="6340"/>
                    <a:pt x="180506" y="3929"/>
                    <a:pt x="181309" y="536"/>
                  </a:cubicBezTo>
                  <a:cubicBezTo>
                    <a:pt x="180506" y="625"/>
                    <a:pt x="179615" y="625"/>
                    <a:pt x="178544" y="536"/>
                  </a:cubicBezTo>
                  <a:lnTo>
                    <a:pt x="20405" y="0"/>
                  </a:lnTo>
                  <a:lnTo>
                    <a:pt x="18621" y="201364"/>
                  </a:lnTo>
                  <a:cubicBezTo>
                    <a:pt x="22724" y="206454"/>
                    <a:pt x="27005" y="211366"/>
                    <a:pt x="31197" y="216545"/>
                  </a:cubicBezTo>
                  <a:cubicBezTo>
                    <a:pt x="36727" y="223332"/>
                    <a:pt x="38332" y="231368"/>
                    <a:pt x="42346" y="239048"/>
                  </a:cubicBezTo>
                  <a:cubicBezTo>
                    <a:pt x="44130" y="242441"/>
                    <a:pt x="45825" y="245834"/>
                    <a:pt x="47519" y="249138"/>
                  </a:cubicBezTo>
                  <a:cubicBezTo>
                    <a:pt x="49571" y="253425"/>
                    <a:pt x="51890" y="255210"/>
                    <a:pt x="55904" y="257800"/>
                  </a:cubicBezTo>
                  <a:cubicBezTo>
                    <a:pt x="62236" y="261818"/>
                    <a:pt x="62147" y="268873"/>
                    <a:pt x="64555" y="275213"/>
                  </a:cubicBezTo>
                  <a:cubicBezTo>
                    <a:pt x="65893" y="278606"/>
                    <a:pt x="68569" y="281732"/>
                    <a:pt x="69639" y="284946"/>
                  </a:cubicBezTo>
                  <a:cubicBezTo>
                    <a:pt x="72047" y="292537"/>
                    <a:pt x="70620" y="302627"/>
                    <a:pt x="70264" y="310575"/>
                  </a:cubicBezTo>
                  <a:cubicBezTo>
                    <a:pt x="70085" y="314325"/>
                    <a:pt x="68391" y="317718"/>
                    <a:pt x="69639" y="321469"/>
                  </a:cubicBezTo>
                  <a:cubicBezTo>
                    <a:pt x="72404" y="330309"/>
                    <a:pt x="72493" y="337989"/>
                    <a:pt x="69639" y="347097"/>
                  </a:cubicBezTo>
                  <a:cubicBezTo>
                    <a:pt x="68480" y="350758"/>
                    <a:pt x="67945" y="354419"/>
                    <a:pt x="67410" y="358259"/>
                  </a:cubicBezTo>
                  <a:cubicBezTo>
                    <a:pt x="66964" y="361206"/>
                    <a:pt x="67410" y="365671"/>
                    <a:pt x="66072" y="368171"/>
                  </a:cubicBezTo>
                  <a:cubicBezTo>
                    <a:pt x="63396" y="373350"/>
                    <a:pt x="52336" y="373350"/>
                    <a:pt x="47163" y="374600"/>
                  </a:cubicBezTo>
                  <a:cubicBezTo>
                    <a:pt x="39046" y="376565"/>
                    <a:pt x="35389" y="373440"/>
                    <a:pt x="31911" y="366206"/>
                  </a:cubicBezTo>
                  <a:cubicBezTo>
                    <a:pt x="28432" y="358884"/>
                    <a:pt x="26113" y="350758"/>
                    <a:pt x="23259" y="343168"/>
                  </a:cubicBezTo>
                  <a:cubicBezTo>
                    <a:pt x="21921" y="339685"/>
                    <a:pt x="21921" y="336917"/>
                    <a:pt x="21921" y="333077"/>
                  </a:cubicBezTo>
                  <a:cubicBezTo>
                    <a:pt x="21921" y="328077"/>
                    <a:pt x="20761" y="323612"/>
                    <a:pt x="18978" y="319147"/>
                  </a:cubicBezTo>
                  <a:cubicBezTo>
                    <a:pt x="15677" y="311021"/>
                    <a:pt x="12734" y="303699"/>
                    <a:pt x="10415" y="295215"/>
                  </a:cubicBezTo>
                  <a:cubicBezTo>
                    <a:pt x="8364" y="287804"/>
                    <a:pt x="8631" y="280571"/>
                    <a:pt x="8631" y="272802"/>
                  </a:cubicBezTo>
                  <a:cubicBezTo>
                    <a:pt x="8631" y="265301"/>
                    <a:pt x="12110" y="260390"/>
                    <a:pt x="13715" y="253514"/>
                  </a:cubicBezTo>
                  <a:cubicBezTo>
                    <a:pt x="14518" y="250031"/>
                    <a:pt x="15231" y="247710"/>
                    <a:pt x="16569" y="244495"/>
                  </a:cubicBezTo>
                  <a:cubicBezTo>
                    <a:pt x="17372" y="242620"/>
                    <a:pt x="18978" y="237798"/>
                    <a:pt x="16569" y="236547"/>
                  </a:cubicBezTo>
                  <a:cubicBezTo>
                    <a:pt x="11753" y="233958"/>
                    <a:pt x="5420" y="245834"/>
                    <a:pt x="3904" y="248603"/>
                  </a:cubicBezTo>
                  <a:cubicBezTo>
                    <a:pt x="247" y="255478"/>
                    <a:pt x="247" y="261283"/>
                    <a:pt x="247" y="269141"/>
                  </a:cubicBezTo>
                  <a:cubicBezTo>
                    <a:pt x="247" y="275570"/>
                    <a:pt x="-645" y="282893"/>
                    <a:pt x="961" y="289054"/>
                  </a:cubicBezTo>
                  <a:cubicBezTo>
                    <a:pt x="2388" y="294769"/>
                    <a:pt x="3547" y="299412"/>
                    <a:pt x="4171" y="305127"/>
                  </a:cubicBezTo>
                  <a:cubicBezTo>
                    <a:pt x="4885" y="311378"/>
                    <a:pt x="7561" y="317093"/>
                    <a:pt x="9166" y="323165"/>
                  </a:cubicBezTo>
                  <a:cubicBezTo>
                    <a:pt x="10504" y="328166"/>
                    <a:pt x="11039" y="333524"/>
                    <a:pt x="13269" y="338257"/>
                  </a:cubicBezTo>
                  <a:cubicBezTo>
                    <a:pt x="14785" y="341471"/>
                    <a:pt x="16748" y="344865"/>
                    <a:pt x="17996" y="348347"/>
                  </a:cubicBezTo>
                  <a:cubicBezTo>
                    <a:pt x="20226" y="354866"/>
                    <a:pt x="21832" y="361027"/>
                    <a:pt x="24151" y="367546"/>
                  </a:cubicBezTo>
                  <a:cubicBezTo>
                    <a:pt x="26381" y="373797"/>
                    <a:pt x="30929" y="384512"/>
                    <a:pt x="36281" y="388620"/>
                  </a:cubicBezTo>
                  <a:cubicBezTo>
                    <a:pt x="41989" y="392996"/>
                    <a:pt x="46717" y="387816"/>
                    <a:pt x="51444" y="384602"/>
                  </a:cubicBezTo>
                  <a:cubicBezTo>
                    <a:pt x="63931" y="376297"/>
                    <a:pt x="78648" y="377637"/>
                    <a:pt x="93365" y="378351"/>
                  </a:cubicBezTo>
                  <a:cubicBezTo>
                    <a:pt x="100857" y="378708"/>
                    <a:pt x="105763" y="376029"/>
                    <a:pt x="112363" y="373440"/>
                  </a:cubicBezTo>
                  <a:cubicBezTo>
                    <a:pt x="112720" y="372993"/>
                    <a:pt x="113166" y="372547"/>
                    <a:pt x="113612" y="372189"/>
                  </a:cubicBezTo>
                  <a:close/>
                </a:path>
              </a:pathLst>
            </a:custGeom>
            <a:grpFill/>
            <a:ln w="3175" cap="flat">
              <a:solidFill>
                <a:schemeClr val="bg1">
                  <a:lumMod val="85000"/>
                </a:schemeClr>
              </a:solidFill>
              <a:prstDash val="solid"/>
              <a:miter/>
            </a:ln>
          </p:spPr>
          <p:txBody>
            <a:bodyPr/>
            <a:lstStyle/>
            <a:p>
              <a:endParaRPr lang="en-US"/>
            </a:p>
          </p:txBody>
        </p:sp>
        <p:sp>
          <p:nvSpPr>
            <p:cNvPr id="32" name="Freeform 31">
              <a:extLst>
                <a:ext uri="{FF2B5EF4-FFF2-40B4-BE49-F238E27FC236}">
                  <a16:creationId xmlns:a16="http://schemas.microsoft.com/office/drawing/2014/main" id="{7CA789A9-B8BD-B6DF-6FB3-C4E2B2010DF6}"/>
                </a:ext>
              </a:extLst>
            </p:cNvPr>
            <p:cNvSpPr/>
            <p:nvPr/>
          </p:nvSpPr>
          <p:spPr>
            <a:xfrm>
              <a:off x="8273645" y="-326022"/>
              <a:ext cx="377554" cy="237765"/>
            </a:xfrm>
            <a:custGeom>
              <a:avLst/>
              <a:gdLst>
                <a:gd name="csX0" fmla="*/ 5976 w 377554"/>
                <a:gd name="csY0" fmla="*/ 77956 h 237765"/>
                <a:gd name="csX1" fmla="*/ 16055 w 377554"/>
                <a:gd name="csY1" fmla="*/ 82242 h 237765"/>
                <a:gd name="csX2" fmla="*/ 17393 w 377554"/>
                <a:gd name="csY2" fmla="*/ 99298 h 237765"/>
                <a:gd name="csX3" fmla="*/ 19622 w 377554"/>
                <a:gd name="csY3" fmla="*/ 128588 h 237765"/>
                <a:gd name="csX4" fmla="*/ 77598 w 377554"/>
                <a:gd name="csY4" fmla="*/ 128588 h 237765"/>
                <a:gd name="csX5" fmla="*/ 79204 w 377554"/>
                <a:gd name="csY5" fmla="*/ 182255 h 237765"/>
                <a:gd name="csX6" fmla="*/ 120946 w 377554"/>
                <a:gd name="csY6" fmla="*/ 182255 h 237765"/>
                <a:gd name="csX7" fmla="*/ 120946 w 377554"/>
                <a:gd name="csY7" fmla="*/ 214759 h 237765"/>
                <a:gd name="csX8" fmla="*/ 140479 w 377554"/>
                <a:gd name="csY8" fmla="*/ 214759 h 237765"/>
                <a:gd name="csX9" fmla="*/ 140479 w 377554"/>
                <a:gd name="csY9" fmla="*/ 233779 h 237765"/>
                <a:gd name="csX10" fmla="*/ 155642 w 377554"/>
                <a:gd name="csY10" fmla="*/ 232708 h 237765"/>
                <a:gd name="csX11" fmla="*/ 152877 w 377554"/>
                <a:gd name="csY11" fmla="*/ 225653 h 237765"/>
                <a:gd name="csX12" fmla="*/ 158942 w 377554"/>
                <a:gd name="csY12" fmla="*/ 219135 h 237765"/>
                <a:gd name="csX13" fmla="*/ 165988 w 377554"/>
                <a:gd name="csY13" fmla="*/ 213866 h 237765"/>
                <a:gd name="csX14" fmla="*/ 164205 w 377554"/>
                <a:gd name="csY14" fmla="*/ 203865 h 237765"/>
                <a:gd name="csX15" fmla="*/ 178743 w 377554"/>
                <a:gd name="csY15" fmla="*/ 203329 h 237765"/>
                <a:gd name="csX16" fmla="*/ 178743 w 377554"/>
                <a:gd name="csY16" fmla="*/ 188774 h 237765"/>
                <a:gd name="csX17" fmla="*/ 186770 w 377554"/>
                <a:gd name="csY17" fmla="*/ 195828 h 237765"/>
                <a:gd name="csX18" fmla="*/ 197206 w 377554"/>
                <a:gd name="csY18" fmla="*/ 201722 h 237765"/>
                <a:gd name="csX19" fmla="*/ 200417 w 377554"/>
                <a:gd name="csY19" fmla="*/ 196900 h 237765"/>
                <a:gd name="csX20" fmla="*/ 203093 w 377554"/>
                <a:gd name="csY20" fmla="*/ 191899 h 237765"/>
                <a:gd name="csX21" fmla="*/ 207463 w 377554"/>
                <a:gd name="csY21" fmla="*/ 187702 h 237765"/>
                <a:gd name="csX22" fmla="*/ 209604 w 377554"/>
                <a:gd name="csY22" fmla="*/ 181273 h 237765"/>
                <a:gd name="csX23" fmla="*/ 219950 w 377554"/>
                <a:gd name="csY23" fmla="*/ 182255 h 237765"/>
                <a:gd name="csX24" fmla="*/ 222002 w 377554"/>
                <a:gd name="csY24" fmla="*/ 169039 h 237765"/>
                <a:gd name="csX25" fmla="*/ 230297 w 377554"/>
                <a:gd name="csY25" fmla="*/ 177879 h 237765"/>
                <a:gd name="csX26" fmla="*/ 242605 w 377554"/>
                <a:gd name="csY26" fmla="*/ 181005 h 237765"/>
                <a:gd name="csX27" fmla="*/ 253041 w 377554"/>
                <a:gd name="csY27" fmla="*/ 174129 h 237765"/>
                <a:gd name="csX28" fmla="*/ 266152 w 377554"/>
                <a:gd name="csY28" fmla="*/ 177165 h 237765"/>
                <a:gd name="csX29" fmla="*/ 279442 w 377554"/>
                <a:gd name="csY29" fmla="*/ 175736 h 237765"/>
                <a:gd name="csX30" fmla="*/ 301294 w 377554"/>
                <a:gd name="csY30" fmla="*/ 173593 h 237765"/>
                <a:gd name="csX31" fmla="*/ 308252 w 377554"/>
                <a:gd name="csY31" fmla="*/ 149572 h 237765"/>
                <a:gd name="csX32" fmla="*/ 312444 w 377554"/>
                <a:gd name="csY32" fmla="*/ 138142 h 237765"/>
                <a:gd name="csX33" fmla="*/ 314763 w 377554"/>
                <a:gd name="csY33" fmla="*/ 125105 h 237765"/>
                <a:gd name="csX34" fmla="*/ 323414 w 377554"/>
                <a:gd name="csY34" fmla="*/ 100191 h 237765"/>
                <a:gd name="csX35" fmla="*/ 346159 w 377554"/>
                <a:gd name="csY35" fmla="*/ 82332 h 237765"/>
                <a:gd name="csX36" fmla="*/ 353294 w 377554"/>
                <a:gd name="csY36" fmla="*/ 72152 h 237765"/>
                <a:gd name="csX37" fmla="*/ 360340 w 377554"/>
                <a:gd name="csY37" fmla="*/ 62419 h 237765"/>
                <a:gd name="csX38" fmla="*/ 367654 w 377554"/>
                <a:gd name="csY38" fmla="*/ 51256 h 237765"/>
                <a:gd name="csX39" fmla="*/ 368368 w 377554"/>
                <a:gd name="csY39" fmla="*/ 38398 h 237765"/>
                <a:gd name="csX40" fmla="*/ 369438 w 377554"/>
                <a:gd name="csY40" fmla="*/ 25896 h 237765"/>
                <a:gd name="csX41" fmla="*/ 377555 w 377554"/>
                <a:gd name="csY41" fmla="*/ 19288 h 237765"/>
                <a:gd name="csX42" fmla="*/ 237254 w 377554"/>
                <a:gd name="csY42" fmla="*/ 10716 h 237765"/>
                <a:gd name="csX43" fmla="*/ 143423 w 377554"/>
                <a:gd name="csY43" fmla="*/ 5269 h 237765"/>
                <a:gd name="csX44" fmla="*/ 76795 w 377554"/>
                <a:gd name="csY44" fmla="*/ 1429 h 237765"/>
                <a:gd name="csX45" fmla="*/ 53337 w 377554"/>
                <a:gd name="csY45" fmla="*/ 89 h 237765"/>
                <a:gd name="csX46" fmla="*/ 35766 w 377554"/>
                <a:gd name="csY46" fmla="*/ 0 h 237765"/>
                <a:gd name="csX47" fmla="*/ 31485 w 377554"/>
                <a:gd name="csY47" fmla="*/ 4643 h 237765"/>
                <a:gd name="csX48" fmla="*/ 26134 w 377554"/>
                <a:gd name="csY48" fmla="*/ 18574 h 237765"/>
                <a:gd name="csX49" fmla="*/ 20158 w 377554"/>
                <a:gd name="csY49" fmla="*/ 30718 h 237765"/>
                <a:gd name="csX50" fmla="*/ 10079 w 377554"/>
                <a:gd name="csY50" fmla="*/ 38844 h 237765"/>
                <a:gd name="csX51" fmla="*/ 5084 w 377554"/>
                <a:gd name="csY51" fmla="*/ 52596 h 237765"/>
                <a:gd name="csX52" fmla="*/ 4103 w 377554"/>
                <a:gd name="csY52" fmla="*/ 54382 h 237765"/>
                <a:gd name="csX53" fmla="*/ 1695 w 377554"/>
                <a:gd name="csY53" fmla="*/ 74831 h 237765"/>
                <a:gd name="csX54" fmla="*/ 0 w 377554"/>
                <a:gd name="csY54" fmla="*/ 79117 h 237765"/>
                <a:gd name="csX55" fmla="*/ 5887 w 377554"/>
                <a:gd name="csY55" fmla="*/ 77956 h 2377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377554" h="237765">
                  <a:moveTo>
                    <a:pt x="5976" y="77956"/>
                  </a:moveTo>
                  <a:cubicBezTo>
                    <a:pt x="13201" y="73849"/>
                    <a:pt x="15787" y="73313"/>
                    <a:pt x="16055" y="82242"/>
                  </a:cubicBezTo>
                  <a:cubicBezTo>
                    <a:pt x="16322" y="87957"/>
                    <a:pt x="16947" y="93583"/>
                    <a:pt x="17393" y="99298"/>
                  </a:cubicBezTo>
                  <a:cubicBezTo>
                    <a:pt x="18106" y="109031"/>
                    <a:pt x="18909" y="118854"/>
                    <a:pt x="19622" y="128588"/>
                  </a:cubicBezTo>
                  <a:lnTo>
                    <a:pt x="77598" y="128588"/>
                  </a:lnTo>
                  <a:lnTo>
                    <a:pt x="79204" y="182255"/>
                  </a:lnTo>
                  <a:lnTo>
                    <a:pt x="120946" y="182255"/>
                  </a:lnTo>
                  <a:lnTo>
                    <a:pt x="120946" y="214759"/>
                  </a:lnTo>
                  <a:lnTo>
                    <a:pt x="140479" y="214759"/>
                  </a:lnTo>
                  <a:lnTo>
                    <a:pt x="140479" y="233779"/>
                  </a:lnTo>
                  <a:cubicBezTo>
                    <a:pt x="143155" y="238512"/>
                    <a:pt x="156177" y="240030"/>
                    <a:pt x="155642" y="232708"/>
                  </a:cubicBezTo>
                  <a:cubicBezTo>
                    <a:pt x="155464" y="229493"/>
                    <a:pt x="151539" y="230654"/>
                    <a:pt x="152877" y="225653"/>
                  </a:cubicBezTo>
                  <a:cubicBezTo>
                    <a:pt x="153769" y="222617"/>
                    <a:pt x="156534" y="220742"/>
                    <a:pt x="158942" y="219135"/>
                  </a:cubicBezTo>
                  <a:cubicBezTo>
                    <a:pt x="160815" y="217884"/>
                    <a:pt x="165186" y="216188"/>
                    <a:pt x="165988" y="213866"/>
                  </a:cubicBezTo>
                  <a:cubicBezTo>
                    <a:pt x="166970" y="211098"/>
                    <a:pt x="164205" y="207258"/>
                    <a:pt x="164205" y="203865"/>
                  </a:cubicBezTo>
                  <a:cubicBezTo>
                    <a:pt x="164205" y="192792"/>
                    <a:pt x="172321" y="204758"/>
                    <a:pt x="178743" y="203329"/>
                  </a:cubicBezTo>
                  <a:cubicBezTo>
                    <a:pt x="178921" y="200114"/>
                    <a:pt x="177138" y="191274"/>
                    <a:pt x="178743" y="188774"/>
                  </a:cubicBezTo>
                  <a:cubicBezTo>
                    <a:pt x="183024" y="181898"/>
                    <a:pt x="185700" y="193238"/>
                    <a:pt x="186770" y="195828"/>
                  </a:cubicBezTo>
                  <a:cubicBezTo>
                    <a:pt x="188287" y="199757"/>
                    <a:pt x="192300" y="203865"/>
                    <a:pt x="197206" y="201722"/>
                  </a:cubicBezTo>
                  <a:cubicBezTo>
                    <a:pt x="200239" y="200382"/>
                    <a:pt x="199347" y="199311"/>
                    <a:pt x="200417" y="196900"/>
                  </a:cubicBezTo>
                  <a:cubicBezTo>
                    <a:pt x="201844" y="193774"/>
                    <a:pt x="200685" y="194221"/>
                    <a:pt x="203093" y="191899"/>
                  </a:cubicBezTo>
                  <a:cubicBezTo>
                    <a:pt x="205144" y="189845"/>
                    <a:pt x="206125" y="190024"/>
                    <a:pt x="207463" y="187702"/>
                  </a:cubicBezTo>
                  <a:cubicBezTo>
                    <a:pt x="208177" y="186452"/>
                    <a:pt x="207909" y="182076"/>
                    <a:pt x="209604" y="181273"/>
                  </a:cubicBezTo>
                  <a:cubicBezTo>
                    <a:pt x="214064" y="179130"/>
                    <a:pt x="216472" y="188774"/>
                    <a:pt x="219950" y="182255"/>
                  </a:cubicBezTo>
                  <a:cubicBezTo>
                    <a:pt x="221645" y="179130"/>
                    <a:pt x="218167" y="171450"/>
                    <a:pt x="222002" y="169039"/>
                  </a:cubicBezTo>
                  <a:cubicBezTo>
                    <a:pt x="227443" y="165646"/>
                    <a:pt x="228245" y="175826"/>
                    <a:pt x="230297" y="177879"/>
                  </a:cubicBezTo>
                  <a:cubicBezTo>
                    <a:pt x="232705" y="180290"/>
                    <a:pt x="239394" y="181898"/>
                    <a:pt x="242605" y="181005"/>
                  </a:cubicBezTo>
                  <a:cubicBezTo>
                    <a:pt x="246262" y="179933"/>
                    <a:pt x="248938" y="175290"/>
                    <a:pt x="253041" y="174129"/>
                  </a:cubicBezTo>
                  <a:cubicBezTo>
                    <a:pt x="259106" y="172432"/>
                    <a:pt x="261514" y="175826"/>
                    <a:pt x="266152" y="177165"/>
                  </a:cubicBezTo>
                  <a:cubicBezTo>
                    <a:pt x="270701" y="178504"/>
                    <a:pt x="274893" y="174933"/>
                    <a:pt x="279442" y="175736"/>
                  </a:cubicBezTo>
                  <a:cubicBezTo>
                    <a:pt x="283634" y="183862"/>
                    <a:pt x="296656" y="177790"/>
                    <a:pt x="301294" y="173593"/>
                  </a:cubicBezTo>
                  <a:cubicBezTo>
                    <a:pt x="310660" y="165199"/>
                    <a:pt x="309411" y="160824"/>
                    <a:pt x="308252" y="149572"/>
                  </a:cubicBezTo>
                  <a:cubicBezTo>
                    <a:pt x="307627" y="143857"/>
                    <a:pt x="310035" y="142607"/>
                    <a:pt x="312444" y="138142"/>
                  </a:cubicBezTo>
                  <a:cubicBezTo>
                    <a:pt x="314495" y="134303"/>
                    <a:pt x="314227" y="129480"/>
                    <a:pt x="314763" y="125105"/>
                  </a:cubicBezTo>
                  <a:cubicBezTo>
                    <a:pt x="315655" y="117247"/>
                    <a:pt x="319222" y="107067"/>
                    <a:pt x="323414" y="100191"/>
                  </a:cubicBezTo>
                  <a:cubicBezTo>
                    <a:pt x="327874" y="92690"/>
                    <a:pt x="338666" y="85100"/>
                    <a:pt x="346159" y="82332"/>
                  </a:cubicBezTo>
                  <a:cubicBezTo>
                    <a:pt x="352135" y="80099"/>
                    <a:pt x="350708" y="77420"/>
                    <a:pt x="353294" y="72152"/>
                  </a:cubicBezTo>
                  <a:cubicBezTo>
                    <a:pt x="355078" y="68491"/>
                    <a:pt x="357932" y="65723"/>
                    <a:pt x="360340" y="62419"/>
                  </a:cubicBezTo>
                  <a:cubicBezTo>
                    <a:pt x="362659" y="59204"/>
                    <a:pt x="365960" y="54828"/>
                    <a:pt x="367654" y="51256"/>
                  </a:cubicBezTo>
                  <a:cubicBezTo>
                    <a:pt x="369527" y="47238"/>
                    <a:pt x="368724" y="42952"/>
                    <a:pt x="368368" y="38398"/>
                  </a:cubicBezTo>
                  <a:cubicBezTo>
                    <a:pt x="367922" y="34022"/>
                    <a:pt x="367030" y="29914"/>
                    <a:pt x="369438" y="25896"/>
                  </a:cubicBezTo>
                  <a:cubicBezTo>
                    <a:pt x="371400" y="22681"/>
                    <a:pt x="374790" y="21431"/>
                    <a:pt x="377555" y="19288"/>
                  </a:cubicBezTo>
                  <a:lnTo>
                    <a:pt x="237254" y="10716"/>
                  </a:lnTo>
                  <a:cubicBezTo>
                    <a:pt x="205947" y="8930"/>
                    <a:pt x="174729" y="7054"/>
                    <a:pt x="143423" y="5269"/>
                  </a:cubicBezTo>
                  <a:cubicBezTo>
                    <a:pt x="121213" y="4018"/>
                    <a:pt x="99004" y="2679"/>
                    <a:pt x="76795" y="1429"/>
                  </a:cubicBezTo>
                  <a:cubicBezTo>
                    <a:pt x="68946" y="982"/>
                    <a:pt x="61187" y="536"/>
                    <a:pt x="53337" y="89"/>
                  </a:cubicBezTo>
                  <a:cubicBezTo>
                    <a:pt x="48075" y="-179"/>
                    <a:pt x="40940" y="893"/>
                    <a:pt x="35766" y="0"/>
                  </a:cubicBezTo>
                  <a:cubicBezTo>
                    <a:pt x="34250" y="1429"/>
                    <a:pt x="32645" y="2857"/>
                    <a:pt x="31485" y="4643"/>
                  </a:cubicBezTo>
                  <a:cubicBezTo>
                    <a:pt x="28809" y="8751"/>
                    <a:pt x="27650" y="13930"/>
                    <a:pt x="26134" y="18574"/>
                  </a:cubicBezTo>
                  <a:cubicBezTo>
                    <a:pt x="24617" y="22949"/>
                    <a:pt x="23636" y="27503"/>
                    <a:pt x="20158" y="30718"/>
                  </a:cubicBezTo>
                  <a:cubicBezTo>
                    <a:pt x="15609" y="34826"/>
                    <a:pt x="13111" y="33218"/>
                    <a:pt x="10079" y="38844"/>
                  </a:cubicBezTo>
                  <a:cubicBezTo>
                    <a:pt x="7938" y="42773"/>
                    <a:pt x="7314" y="48399"/>
                    <a:pt x="5084" y="52596"/>
                  </a:cubicBezTo>
                  <a:cubicBezTo>
                    <a:pt x="4727" y="53310"/>
                    <a:pt x="4371" y="53846"/>
                    <a:pt x="4103" y="54382"/>
                  </a:cubicBezTo>
                  <a:cubicBezTo>
                    <a:pt x="4192" y="61347"/>
                    <a:pt x="3925" y="68044"/>
                    <a:pt x="1695" y="74831"/>
                  </a:cubicBezTo>
                  <a:cubicBezTo>
                    <a:pt x="1160" y="76438"/>
                    <a:pt x="624" y="77867"/>
                    <a:pt x="0" y="79117"/>
                  </a:cubicBezTo>
                  <a:cubicBezTo>
                    <a:pt x="1784" y="79474"/>
                    <a:pt x="3568" y="79296"/>
                    <a:pt x="5887" y="77956"/>
                  </a:cubicBezTo>
                  <a:close/>
                </a:path>
              </a:pathLst>
            </a:custGeom>
            <a:grpFill/>
            <a:ln w="3175" cap="flat">
              <a:solidFill>
                <a:schemeClr val="bg1">
                  <a:lumMod val="85000"/>
                </a:schemeClr>
              </a:solidFill>
              <a:prstDash val="solid"/>
              <a:miter/>
            </a:ln>
          </p:spPr>
          <p:txBody>
            <a:bodyPr/>
            <a:lstStyle/>
            <a:p>
              <a:endParaRPr lang="en-US"/>
            </a:p>
          </p:txBody>
        </p:sp>
        <p:sp>
          <p:nvSpPr>
            <p:cNvPr id="33" name="Freeform 32">
              <a:extLst>
                <a:ext uri="{FF2B5EF4-FFF2-40B4-BE49-F238E27FC236}">
                  <a16:creationId xmlns:a16="http://schemas.microsoft.com/office/drawing/2014/main" id="{51C1DA69-FDC0-FDF9-A280-B0BA6285110F}"/>
                </a:ext>
              </a:extLst>
            </p:cNvPr>
            <p:cNvSpPr/>
            <p:nvPr/>
          </p:nvSpPr>
          <p:spPr>
            <a:xfrm>
              <a:off x="8129776" y="-250761"/>
              <a:ext cx="359765" cy="456679"/>
            </a:xfrm>
            <a:custGeom>
              <a:avLst/>
              <a:gdLst>
                <a:gd name="csX0" fmla="*/ 79739 w 359765"/>
                <a:gd name="csY0" fmla="*/ 450072 h 456679"/>
                <a:gd name="csX1" fmla="*/ 80720 w 359765"/>
                <a:gd name="csY1" fmla="*/ 446232 h 456679"/>
                <a:gd name="csX2" fmla="*/ 82325 w 359765"/>
                <a:gd name="csY2" fmla="*/ 444178 h 456679"/>
                <a:gd name="csX3" fmla="*/ 84644 w 359765"/>
                <a:gd name="csY3" fmla="*/ 438910 h 456679"/>
                <a:gd name="csX4" fmla="*/ 84644 w 359765"/>
                <a:gd name="csY4" fmla="*/ 431945 h 456679"/>
                <a:gd name="csX5" fmla="*/ 90174 w 359765"/>
                <a:gd name="csY5" fmla="*/ 431945 h 456679"/>
                <a:gd name="csX6" fmla="*/ 111938 w 359765"/>
                <a:gd name="csY6" fmla="*/ 432123 h 456679"/>
                <a:gd name="csX7" fmla="*/ 146991 w 359765"/>
                <a:gd name="csY7" fmla="*/ 432391 h 456679"/>
                <a:gd name="csX8" fmla="*/ 190338 w 359765"/>
                <a:gd name="csY8" fmla="*/ 432748 h 456679"/>
                <a:gd name="csX9" fmla="*/ 236986 w 359765"/>
                <a:gd name="csY9" fmla="*/ 433105 h 456679"/>
                <a:gd name="csX10" fmla="*/ 281940 w 359765"/>
                <a:gd name="csY10" fmla="*/ 433463 h 456679"/>
                <a:gd name="csX11" fmla="*/ 320293 w 359765"/>
                <a:gd name="csY11" fmla="*/ 433731 h 456679"/>
                <a:gd name="csX12" fmla="*/ 346962 w 359765"/>
                <a:gd name="csY12" fmla="*/ 433909 h 456679"/>
                <a:gd name="csX13" fmla="*/ 356951 w 359765"/>
                <a:gd name="csY13" fmla="*/ 433909 h 456679"/>
                <a:gd name="csX14" fmla="*/ 359538 w 359765"/>
                <a:gd name="csY14" fmla="*/ 433284 h 456679"/>
                <a:gd name="csX15" fmla="*/ 347140 w 359765"/>
                <a:gd name="csY15" fmla="*/ 426319 h 456679"/>
                <a:gd name="csX16" fmla="*/ 335099 w 359765"/>
                <a:gd name="csY16" fmla="*/ 415425 h 456679"/>
                <a:gd name="csX17" fmla="*/ 333226 w 359765"/>
                <a:gd name="csY17" fmla="*/ 408727 h 456679"/>
                <a:gd name="csX18" fmla="*/ 328320 w 359765"/>
                <a:gd name="csY18" fmla="*/ 405513 h 456679"/>
                <a:gd name="csX19" fmla="*/ 322790 w 359765"/>
                <a:gd name="csY19" fmla="*/ 393190 h 456679"/>
                <a:gd name="csX20" fmla="*/ 311017 w 359765"/>
                <a:gd name="csY20" fmla="*/ 389261 h 456679"/>
                <a:gd name="csX21" fmla="*/ 305308 w 359765"/>
                <a:gd name="csY21" fmla="*/ 377027 h 456679"/>
                <a:gd name="csX22" fmla="*/ 299332 w 359765"/>
                <a:gd name="csY22" fmla="*/ 365597 h 456679"/>
                <a:gd name="csX23" fmla="*/ 300135 w 359765"/>
                <a:gd name="csY23" fmla="*/ 359078 h 456679"/>
                <a:gd name="csX24" fmla="*/ 295140 w 359765"/>
                <a:gd name="csY24" fmla="*/ 356310 h 456679"/>
                <a:gd name="csX25" fmla="*/ 291305 w 359765"/>
                <a:gd name="csY25" fmla="*/ 343541 h 456679"/>
                <a:gd name="csX26" fmla="*/ 289075 w 359765"/>
                <a:gd name="csY26" fmla="*/ 324342 h 456679"/>
                <a:gd name="csX27" fmla="*/ 287113 w 359765"/>
                <a:gd name="csY27" fmla="*/ 308001 h 456679"/>
                <a:gd name="csX28" fmla="*/ 282118 w 359765"/>
                <a:gd name="csY28" fmla="*/ 296660 h 456679"/>
                <a:gd name="csX29" fmla="*/ 280513 w 359765"/>
                <a:gd name="csY29" fmla="*/ 283176 h 456679"/>
                <a:gd name="csX30" fmla="*/ 271950 w 359765"/>
                <a:gd name="csY30" fmla="*/ 276032 h 456679"/>
                <a:gd name="csX31" fmla="*/ 269631 w 359765"/>
                <a:gd name="csY31" fmla="*/ 263709 h 456679"/>
                <a:gd name="csX32" fmla="*/ 260444 w 359765"/>
                <a:gd name="csY32" fmla="*/ 255048 h 456679"/>
                <a:gd name="csX33" fmla="*/ 250187 w 359765"/>
                <a:gd name="csY33" fmla="*/ 247457 h 456679"/>
                <a:gd name="csX34" fmla="*/ 252328 w 359765"/>
                <a:gd name="csY34" fmla="*/ 240403 h 456679"/>
                <a:gd name="csX35" fmla="*/ 251257 w 359765"/>
                <a:gd name="csY35" fmla="*/ 234420 h 456679"/>
                <a:gd name="csX36" fmla="*/ 260444 w 359765"/>
                <a:gd name="csY36" fmla="*/ 227276 h 456679"/>
                <a:gd name="csX37" fmla="*/ 267936 w 359765"/>
                <a:gd name="csY37" fmla="*/ 217543 h 456679"/>
                <a:gd name="csX38" fmla="*/ 270345 w 359765"/>
                <a:gd name="csY38" fmla="*/ 206113 h 456679"/>
                <a:gd name="csX39" fmla="*/ 264815 w 359765"/>
                <a:gd name="csY39" fmla="*/ 198076 h 456679"/>
                <a:gd name="csX40" fmla="*/ 274983 w 359765"/>
                <a:gd name="csY40" fmla="*/ 190397 h 456679"/>
                <a:gd name="csX41" fmla="*/ 280602 w 359765"/>
                <a:gd name="csY41" fmla="*/ 179235 h 456679"/>
                <a:gd name="csX42" fmla="*/ 277658 w 359765"/>
                <a:gd name="csY42" fmla="*/ 170037 h 456679"/>
                <a:gd name="csX43" fmla="*/ 284259 w 359765"/>
                <a:gd name="csY43" fmla="*/ 155482 h 456679"/>
                <a:gd name="csX44" fmla="*/ 284259 w 359765"/>
                <a:gd name="csY44" fmla="*/ 139587 h 456679"/>
                <a:gd name="csX45" fmla="*/ 264725 w 359765"/>
                <a:gd name="csY45" fmla="*/ 139587 h 456679"/>
                <a:gd name="csX46" fmla="*/ 264725 w 359765"/>
                <a:gd name="csY46" fmla="*/ 107083 h 456679"/>
                <a:gd name="csX47" fmla="*/ 222983 w 359765"/>
                <a:gd name="csY47" fmla="*/ 107083 h 456679"/>
                <a:gd name="csX48" fmla="*/ 221378 w 359765"/>
                <a:gd name="csY48" fmla="*/ 53415 h 456679"/>
                <a:gd name="csX49" fmla="*/ 163402 w 359765"/>
                <a:gd name="csY49" fmla="*/ 53415 h 456679"/>
                <a:gd name="csX50" fmla="*/ 161172 w 359765"/>
                <a:gd name="csY50" fmla="*/ 24126 h 456679"/>
                <a:gd name="csX51" fmla="*/ 159834 w 359765"/>
                <a:gd name="csY51" fmla="*/ 7070 h 456679"/>
                <a:gd name="csX52" fmla="*/ 149755 w 359765"/>
                <a:gd name="csY52" fmla="*/ 2784 h 456679"/>
                <a:gd name="csX53" fmla="*/ 143869 w 359765"/>
                <a:gd name="csY53" fmla="*/ 3945 h 456679"/>
                <a:gd name="csX54" fmla="*/ 135841 w 359765"/>
                <a:gd name="csY54" fmla="*/ 9481 h 456679"/>
                <a:gd name="csX55" fmla="*/ 122284 w 359765"/>
                <a:gd name="csY55" fmla="*/ 8767 h 456679"/>
                <a:gd name="csX56" fmla="*/ 119608 w 359765"/>
                <a:gd name="csY56" fmla="*/ 19215 h 456679"/>
                <a:gd name="csX57" fmla="*/ 109262 w 359765"/>
                <a:gd name="csY57" fmla="*/ 21893 h 456679"/>
                <a:gd name="csX58" fmla="*/ 108727 w 359765"/>
                <a:gd name="csY58" fmla="*/ 35020 h 456679"/>
                <a:gd name="csX59" fmla="*/ 103197 w 359765"/>
                <a:gd name="csY59" fmla="*/ 46182 h 456679"/>
                <a:gd name="csX60" fmla="*/ 95258 w 359765"/>
                <a:gd name="csY60" fmla="*/ 67435 h 456679"/>
                <a:gd name="csX61" fmla="*/ 91334 w 359765"/>
                <a:gd name="csY61" fmla="*/ 89134 h 456679"/>
                <a:gd name="csX62" fmla="*/ 90353 w 359765"/>
                <a:gd name="csY62" fmla="*/ 97885 h 456679"/>
                <a:gd name="csX63" fmla="*/ 96240 w 359765"/>
                <a:gd name="csY63" fmla="*/ 98957 h 456679"/>
                <a:gd name="csX64" fmla="*/ 95258 w 359765"/>
                <a:gd name="csY64" fmla="*/ 106636 h 456679"/>
                <a:gd name="csX65" fmla="*/ 88747 w 359765"/>
                <a:gd name="csY65" fmla="*/ 113066 h 456679"/>
                <a:gd name="csX66" fmla="*/ 98380 w 359765"/>
                <a:gd name="csY66" fmla="*/ 116370 h 456679"/>
                <a:gd name="csX67" fmla="*/ 80631 w 359765"/>
                <a:gd name="csY67" fmla="*/ 124942 h 456679"/>
                <a:gd name="csX68" fmla="*/ 71265 w 359765"/>
                <a:gd name="csY68" fmla="*/ 132443 h 456679"/>
                <a:gd name="csX69" fmla="*/ 71355 w 359765"/>
                <a:gd name="csY69" fmla="*/ 139051 h 456679"/>
                <a:gd name="csX70" fmla="*/ 78312 w 359765"/>
                <a:gd name="csY70" fmla="*/ 143248 h 456679"/>
                <a:gd name="csX71" fmla="*/ 71355 w 359765"/>
                <a:gd name="csY71" fmla="*/ 149320 h 456679"/>
                <a:gd name="csX72" fmla="*/ 79917 w 359765"/>
                <a:gd name="csY72" fmla="*/ 154410 h 456679"/>
                <a:gd name="csX73" fmla="*/ 74120 w 359765"/>
                <a:gd name="csY73" fmla="*/ 166644 h 456679"/>
                <a:gd name="csX74" fmla="*/ 69214 w 359765"/>
                <a:gd name="csY74" fmla="*/ 170394 h 456679"/>
                <a:gd name="csX75" fmla="*/ 68233 w 359765"/>
                <a:gd name="csY75" fmla="*/ 180574 h 456679"/>
                <a:gd name="csX76" fmla="*/ 61633 w 359765"/>
                <a:gd name="csY76" fmla="*/ 190486 h 456679"/>
                <a:gd name="csX77" fmla="*/ 62346 w 359765"/>
                <a:gd name="csY77" fmla="*/ 205131 h 456679"/>
                <a:gd name="csX78" fmla="*/ 62614 w 359765"/>
                <a:gd name="csY78" fmla="*/ 215846 h 456679"/>
                <a:gd name="csX79" fmla="*/ 56281 w 359765"/>
                <a:gd name="csY79" fmla="*/ 227901 h 456679"/>
                <a:gd name="csX80" fmla="*/ 53605 w 359765"/>
                <a:gd name="csY80" fmla="*/ 241474 h 456679"/>
                <a:gd name="csX81" fmla="*/ 50216 w 359765"/>
                <a:gd name="csY81" fmla="*/ 246743 h 456679"/>
                <a:gd name="csX82" fmla="*/ 49770 w 359765"/>
                <a:gd name="csY82" fmla="*/ 253351 h 456679"/>
                <a:gd name="csX83" fmla="*/ 42189 w 359765"/>
                <a:gd name="csY83" fmla="*/ 259780 h 456679"/>
                <a:gd name="csX84" fmla="*/ 40583 w 359765"/>
                <a:gd name="csY84" fmla="*/ 270139 h 456679"/>
                <a:gd name="csX85" fmla="*/ 25509 w 359765"/>
                <a:gd name="csY85" fmla="*/ 286480 h 456679"/>
                <a:gd name="csX86" fmla="*/ 15609 w 359765"/>
                <a:gd name="csY86" fmla="*/ 296660 h 456679"/>
                <a:gd name="csX87" fmla="*/ 11595 w 359765"/>
                <a:gd name="csY87" fmla="*/ 305857 h 456679"/>
                <a:gd name="csX88" fmla="*/ 8563 w 359765"/>
                <a:gd name="csY88" fmla="*/ 311037 h 456679"/>
                <a:gd name="csX89" fmla="*/ 5708 w 359765"/>
                <a:gd name="csY89" fmla="*/ 316752 h 456679"/>
                <a:gd name="csX90" fmla="*/ 7760 w 359765"/>
                <a:gd name="csY90" fmla="*/ 322735 h 456679"/>
                <a:gd name="csX91" fmla="*/ 7314 w 359765"/>
                <a:gd name="csY91" fmla="*/ 329164 h 456679"/>
                <a:gd name="csX92" fmla="*/ 6154 w 359765"/>
                <a:gd name="csY92" fmla="*/ 342737 h 456679"/>
                <a:gd name="csX93" fmla="*/ 892 w 359765"/>
                <a:gd name="csY93" fmla="*/ 347648 h 456679"/>
                <a:gd name="csX94" fmla="*/ 3657 w 359765"/>
                <a:gd name="csY94" fmla="*/ 351845 h 456679"/>
                <a:gd name="csX95" fmla="*/ 7314 w 359765"/>
                <a:gd name="csY95" fmla="*/ 356310 h 456679"/>
                <a:gd name="csX96" fmla="*/ 2497 w 359765"/>
                <a:gd name="csY96" fmla="*/ 360239 h 456679"/>
                <a:gd name="csX97" fmla="*/ 179 w 359765"/>
                <a:gd name="csY97" fmla="*/ 372562 h 456679"/>
                <a:gd name="csX98" fmla="*/ 6690 w 359765"/>
                <a:gd name="csY98" fmla="*/ 381224 h 456679"/>
                <a:gd name="csX99" fmla="*/ 5530 w 359765"/>
                <a:gd name="csY99" fmla="*/ 393726 h 456679"/>
                <a:gd name="csX100" fmla="*/ 8117 w 359765"/>
                <a:gd name="csY100" fmla="*/ 408281 h 456679"/>
                <a:gd name="csX101" fmla="*/ 18017 w 359765"/>
                <a:gd name="csY101" fmla="*/ 419890 h 456679"/>
                <a:gd name="csX102" fmla="*/ 28720 w 359765"/>
                <a:gd name="csY102" fmla="*/ 426944 h 456679"/>
                <a:gd name="csX103" fmla="*/ 38621 w 359765"/>
                <a:gd name="csY103" fmla="*/ 433195 h 456679"/>
                <a:gd name="csX104" fmla="*/ 45667 w 359765"/>
                <a:gd name="csY104" fmla="*/ 436767 h 456679"/>
                <a:gd name="csX105" fmla="*/ 52089 w 359765"/>
                <a:gd name="csY105" fmla="*/ 437302 h 456679"/>
                <a:gd name="csX106" fmla="*/ 58868 w 359765"/>
                <a:gd name="csY106" fmla="*/ 448822 h 456679"/>
                <a:gd name="csX107" fmla="*/ 67430 w 359765"/>
                <a:gd name="csY107" fmla="*/ 450786 h 456679"/>
                <a:gd name="csX108" fmla="*/ 73139 w 359765"/>
                <a:gd name="csY108" fmla="*/ 456680 h 456679"/>
                <a:gd name="csX109" fmla="*/ 79471 w 359765"/>
                <a:gd name="csY109" fmla="*/ 449893 h 4566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Lst>
              <a:rect l="l" t="t" r="r" b="b"/>
              <a:pathLst>
                <a:path w="359765" h="456679">
                  <a:moveTo>
                    <a:pt x="79739" y="450072"/>
                  </a:moveTo>
                  <a:cubicBezTo>
                    <a:pt x="80006" y="448911"/>
                    <a:pt x="80006" y="447214"/>
                    <a:pt x="80720" y="446232"/>
                  </a:cubicBezTo>
                  <a:cubicBezTo>
                    <a:pt x="81433" y="445250"/>
                    <a:pt x="81879" y="445161"/>
                    <a:pt x="82325" y="444178"/>
                  </a:cubicBezTo>
                  <a:cubicBezTo>
                    <a:pt x="83039" y="442571"/>
                    <a:pt x="84377" y="440517"/>
                    <a:pt x="84644" y="438910"/>
                  </a:cubicBezTo>
                  <a:cubicBezTo>
                    <a:pt x="85090" y="436767"/>
                    <a:pt x="84555" y="434088"/>
                    <a:pt x="84644" y="431945"/>
                  </a:cubicBezTo>
                  <a:cubicBezTo>
                    <a:pt x="86428" y="431855"/>
                    <a:pt x="88301" y="431945"/>
                    <a:pt x="90174" y="431945"/>
                  </a:cubicBezTo>
                  <a:cubicBezTo>
                    <a:pt x="97399" y="431945"/>
                    <a:pt x="104713" y="432034"/>
                    <a:pt x="111938" y="432123"/>
                  </a:cubicBezTo>
                  <a:cubicBezTo>
                    <a:pt x="123622" y="432213"/>
                    <a:pt x="135306" y="432302"/>
                    <a:pt x="146991" y="432391"/>
                  </a:cubicBezTo>
                  <a:cubicBezTo>
                    <a:pt x="161440" y="432480"/>
                    <a:pt x="175889" y="432659"/>
                    <a:pt x="190338" y="432748"/>
                  </a:cubicBezTo>
                  <a:cubicBezTo>
                    <a:pt x="205858" y="432838"/>
                    <a:pt x="221467" y="433016"/>
                    <a:pt x="236986" y="433105"/>
                  </a:cubicBezTo>
                  <a:cubicBezTo>
                    <a:pt x="251971" y="433195"/>
                    <a:pt x="266955" y="433373"/>
                    <a:pt x="281940" y="433463"/>
                  </a:cubicBezTo>
                  <a:cubicBezTo>
                    <a:pt x="294694" y="433552"/>
                    <a:pt x="307449" y="433641"/>
                    <a:pt x="320293" y="433731"/>
                  </a:cubicBezTo>
                  <a:cubicBezTo>
                    <a:pt x="329212" y="433731"/>
                    <a:pt x="338042" y="433909"/>
                    <a:pt x="346962" y="433909"/>
                  </a:cubicBezTo>
                  <a:cubicBezTo>
                    <a:pt x="350262" y="433909"/>
                    <a:pt x="353651" y="433909"/>
                    <a:pt x="356951" y="433909"/>
                  </a:cubicBezTo>
                  <a:cubicBezTo>
                    <a:pt x="357932" y="433909"/>
                    <a:pt x="358735" y="433731"/>
                    <a:pt x="359538" y="433284"/>
                  </a:cubicBezTo>
                  <a:cubicBezTo>
                    <a:pt x="361411" y="425605"/>
                    <a:pt x="351243" y="427569"/>
                    <a:pt x="347140" y="426319"/>
                  </a:cubicBezTo>
                  <a:cubicBezTo>
                    <a:pt x="341610" y="424712"/>
                    <a:pt x="337240" y="420604"/>
                    <a:pt x="335099" y="415425"/>
                  </a:cubicBezTo>
                  <a:cubicBezTo>
                    <a:pt x="334296" y="413460"/>
                    <a:pt x="334474" y="410513"/>
                    <a:pt x="333226" y="408727"/>
                  </a:cubicBezTo>
                  <a:cubicBezTo>
                    <a:pt x="332155" y="407299"/>
                    <a:pt x="329569" y="406852"/>
                    <a:pt x="328320" y="405513"/>
                  </a:cubicBezTo>
                  <a:cubicBezTo>
                    <a:pt x="325377" y="402298"/>
                    <a:pt x="326090" y="396047"/>
                    <a:pt x="322790" y="393190"/>
                  </a:cubicBezTo>
                  <a:cubicBezTo>
                    <a:pt x="319758" y="390511"/>
                    <a:pt x="314406" y="392118"/>
                    <a:pt x="311017" y="389261"/>
                  </a:cubicBezTo>
                  <a:cubicBezTo>
                    <a:pt x="307181" y="386046"/>
                    <a:pt x="307092" y="380956"/>
                    <a:pt x="305308" y="377027"/>
                  </a:cubicBezTo>
                  <a:cubicBezTo>
                    <a:pt x="302900" y="371491"/>
                    <a:pt x="299065" y="371580"/>
                    <a:pt x="299332" y="365597"/>
                  </a:cubicBezTo>
                  <a:cubicBezTo>
                    <a:pt x="299422" y="363275"/>
                    <a:pt x="301473" y="361847"/>
                    <a:pt x="300135" y="359078"/>
                  </a:cubicBezTo>
                  <a:cubicBezTo>
                    <a:pt x="298797" y="356221"/>
                    <a:pt x="297281" y="357739"/>
                    <a:pt x="295140" y="356310"/>
                  </a:cubicBezTo>
                  <a:cubicBezTo>
                    <a:pt x="290413" y="353006"/>
                    <a:pt x="291573" y="348809"/>
                    <a:pt x="291305" y="343541"/>
                  </a:cubicBezTo>
                  <a:cubicBezTo>
                    <a:pt x="290948" y="337111"/>
                    <a:pt x="289343" y="330771"/>
                    <a:pt x="289075" y="324342"/>
                  </a:cubicBezTo>
                  <a:cubicBezTo>
                    <a:pt x="288808" y="318895"/>
                    <a:pt x="289878" y="313001"/>
                    <a:pt x="287113" y="308001"/>
                  </a:cubicBezTo>
                  <a:cubicBezTo>
                    <a:pt x="284526" y="303446"/>
                    <a:pt x="282386" y="302553"/>
                    <a:pt x="282118" y="296660"/>
                  </a:cubicBezTo>
                  <a:cubicBezTo>
                    <a:pt x="281851" y="292106"/>
                    <a:pt x="282297" y="287284"/>
                    <a:pt x="280513" y="283176"/>
                  </a:cubicBezTo>
                  <a:cubicBezTo>
                    <a:pt x="278640" y="278711"/>
                    <a:pt x="275161" y="279247"/>
                    <a:pt x="271950" y="276032"/>
                  </a:cubicBezTo>
                  <a:cubicBezTo>
                    <a:pt x="268472" y="272550"/>
                    <a:pt x="270166" y="268263"/>
                    <a:pt x="269631" y="263709"/>
                  </a:cubicBezTo>
                  <a:cubicBezTo>
                    <a:pt x="268918" y="257548"/>
                    <a:pt x="265707" y="257459"/>
                    <a:pt x="260444" y="255048"/>
                  </a:cubicBezTo>
                  <a:cubicBezTo>
                    <a:pt x="256698" y="253351"/>
                    <a:pt x="250544" y="251922"/>
                    <a:pt x="250187" y="247457"/>
                  </a:cubicBezTo>
                  <a:cubicBezTo>
                    <a:pt x="250008" y="245582"/>
                    <a:pt x="252328" y="242814"/>
                    <a:pt x="252328" y="240403"/>
                  </a:cubicBezTo>
                  <a:cubicBezTo>
                    <a:pt x="252328" y="238170"/>
                    <a:pt x="250990" y="236474"/>
                    <a:pt x="251257" y="234420"/>
                  </a:cubicBezTo>
                  <a:cubicBezTo>
                    <a:pt x="252149" y="228348"/>
                    <a:pt x="256520" y="230669"/>
                    <a:pt x="260444" y="227276"/>
                  </a:cubicBezTo>
                  <a:cubicBezTo>
                    <a:pt x="263387" y="224687"/>
                    <a:pt x="264815" y="220579"/>
                    <a:pt x="267936" y="217543"/>
                  </a:cubicBezTo>
                  <a:cubicBezTo>
                    <a:pt x="270791" y="214685"/>
                    <a:pt x="274804" y="210488"/>
                    <a:pt x="270345" y="206113"/>
                  </a:cubicBezTo>
                  <a:cubicBezTo>
                    <a:pt x="267669" y="203523"/>
                    <a:pt x="259196" y="205398"/>
                    <a:pt x="264815" y="198076"/>
                  </a:cubicBezTo>
                  <a:cubicBezTo>
                    <a:pt x="267223" y="194951"/>
                    <a:pt x="272129" y="193165"/>
                    <a:pt x="274983" y="190397"/>
                  </a:cubicBezTo>
                  <a:cubicBezTo>
                    <a:pt x="278372" y="187182"/>
                    <a:pt x="279799" y="183878"/>
                    <a:pt x="280602" y="179235"/>
                  </a:cubicBezTo>
                  <a:cubicBezTo>
                    <a:pt x="281583" y="174055"/>
                    <a:pt x="280780" y="173966"/>
                    <a:pt x="277658" y="170037"/>
                  </a:cubicBezTo>
                  <a:cubicBezTo>
                    <a:pt x="271237" y="162000"/>
                    <a:pt x="277658" y="158964"/>
                    <a:pt x="284259" y="155482"/>
                  </a:cubicBezTo>
                  <a:lnTo>
                    <a:pt x="284259" y="139587"/>
                  </a:lnTo>
                  <a:lnTo>
                    <a:pt x="264725" y="139587"/>
                  </a:lnTo>
                  <a:lnTo>
                    <a:pt x="264725" y="107083"/>
                  </a:lnTo>
                  <a:lnTo>
                    <a:pt x="222983" y="107083"/>
                  </a:lnTo>
                  <a:lnTo>
                    <a:pt x="221378" y="53415"/>
                  </a:lnTo>
                  <a:lnTo>
                    <a:pt x="163402" y="53415"/>
                  </a:lnTo>
                  <a:cubicBezTo>
                    <a:pt x="162688" y="43682"/>
                    <a:pt x="161886" y="33859"/>
                    <a:pt x="161172" y="24126"/>
                  </a:cubicBezTo>
                  <a:cubicBezTo>
                    <a:pt x="160726" y="18500"/>
                    <a:pt x="160102" y="12785"/>
                    <a:pt x="159834" y="7070"/>
                  </a:cubicBezTo>
                  <a:cubicBezTo>
                    <a:pt x="159477" y="-1770"/>
                    <a:pt x="156891" y="-1234"/>
                    <a:pt x="149755" y="2784"/>
                  </a:cubicBezTo>
                  <a:cubicBezTo>
                    <a:pt x="147436" y="4123"/>
                    <a:pt x="145563" y="4302"/>
                    <a:pt x="143869" y="3945"/>
                  </a:cubicBezTo>
                  <a:cubicBezTo>
                    <a:pt x="142352" y="6981"/>
                    <a:pt x="140123" y="9124"/>
                    <a:pt x="135841" y="9481"/>
                  </a:cubicBezTo>
                  <a:cubicBezTo>
                    <a:pt x="132452" y="9749"/>
                    <a:pt x="125227" y="6266"/>
                    <a:pt x="122284" y="8767"/>
                  </a:cubicBezTo>
                  <a:cubicBezTo>
                    <a:pt x="118716" y="11803"/>
                    <a:pt x="124068" y="16714"/>
                    <a:pt x="119608" y="19215"/>
                  </a:cubicBezTo>
                  <a:cubicBezTo>
                    <a:pt x="115148" y="21715"/>
                    <a:pt x="110867" y="15196"/>
                    <a:pt x="109262" y="21893"/>
                  </a:cubicBezTo>
                  <a:cubicBezTo>
                    <a:pt x="108013" y="27608"/>
                    <a:pt x="112294" y="29484"/>
                    <a:pt x="108727" y="35020"/>
                  </a:cubicBezTo>
                  <a:cubicBezTo>
                    <a:pt x="106318" y="38771"/>
                    <a:pt x="105159" y="42164"/>
                    <a:pt x="103197" y="46182"/>
                  </a:cubicBezTo>
                  <a:cubicBezTo>
                    <a:pt x="99361" y="53683"/>
                    <a:pt x="95169" y="58327"/>
                    <a:pt x="95258" y="67435"/>
                  </a:cubicBezTo>
                  <a:cubicBezTo>
                    <a:pt x="95258" y="74846"/>
                    <a:pt x="94277" y="82615"/>
                    <a:pt x="91334" y="89134"/>
                  </a:cubicBezTo>
                  <a:cubicBezTo>
                    <a:pt x="89818" y="92527"/>
                    <a:pt x="85447" y="94670"/>
                    <a:pt x="90353" y="97885"/>
                  </a:cubicBezTo>
                  <a:cubicBezTo>
                    <a:pt x="92047" y="98957"/>
                    <a:pt x="94545" y="96813"/>
                    <a:pt x="96240" y="98957"/>
                  </a:cubicBezTo>
                  <a:cubicBezTo>
                    <a:pt x="97399" y="100475"/>
                    <a:pt x="96240" y="105297"/>
                    <a:pt x="95258" y="106636"/>
                  </a:cubicBezTo>
                  <a:cubicBezTo>
                    <a:pt x="93296" y="109404"/>
                    <a:pt x="88480" y="108779"/>
                    <a:pt x="88747" y="113066"/>
                  </a:cubicBezTo>
                  <a:cubicBezTo>
                    <a:pt x="89015" y="117798"/>
                    <a:pt x="94902" y="116191"/>
                    <a:pt x="98380" y="116370"/>
                  </a:cubicBezTo>
                  <a:cubicBezTo>
                    <a:pt x="100610" y="124853"/>
                    <a:pt x="84555" y="122710"/>
                    <a:pt x="80631" y="124942"/>
                  </a:cubicBezTo>
                  <a:cubicBezTo>
                    <a:pt x="77866" y="126549"/>
                    <a:pt x="73406" y="130121"/>
                    <a:pt x="71265" y="132443"/>
                  </a:cubicBezTo>
                  <a:cubicBezTo>
                    <a:pt x="68946" y="134943"/>
                    <a:pt x="68233" y="136372"/>
                    <a:pt x="71355" y="139051"/>
                  </a:cubicBezTo>
                  <a:cubicBezTo>
                    <a:pt x="73317" y="140748"/>
                    <a:pt x="78936" y="139229"/>
                    <a:pt x="78312" y="143248"/>
                  </a:cubicBezTo>
                  <a:cubicBezTo>
                    <a:pt x="77777" y="146820"/>
                    <a:pt x="70998" y="145212"/>
                    <a:pt x="71355" y="149320"/>
                  </a:cubicBezTo>
                  <a:cubicBezTo>
                    <a:pt x="71622" y="152981"/>
                    <a:pt x="78044" y="152356"/>
                    <a:pt x="79917" y="154410"/>
                  </a:cubicBezTo>
                  <a:cubicBezTo>
                    <a:pt x="83396" y="158250"/>
                    <a:pt x="77509" y="163608"/>
                    <a:pt x="74120" y="166644"/>
                  </a:cubicBezTo>
                  <a:cubicBezTo>
                    <a:pt x="72782" y="167894"/>
                    <a:pt x="69749" y="168251"/>
                    <a:pt x="69214" y="170394"/>
                  </a:cubicBezTo>
                  <a:cubicBezTo>
                    <a:pt x="67698" y="176556"/>
                    <a:pt x="76439" y="174680"/>
                    <a:pt x="68233" y="180574"/>
                  </a:cubicBezTo>
                  <a:cubicBezTo>
                    <a:pt x="63595" y="183878"/>
                    <a:pt x="62257" y="184682"/>
                    <a:pt x="61633" y="190486"/>
                  </a:cubicBezTo>
                  <a:cubicBezTo>
                    <a:pt x="61097" y="195576"/>
                    <a:pt x="60741" y="200309"/>
                    <a:pt x="62346" y="205131"/>
                  </a:cubicBezTo>
                  <a:cubicBezTo>
                    <a:pt x="63862" y="209953"/>
                    <a:pt x="65111" y="211292"/>
                    <a:pt x="62614" y="215846"/>
                  </a:cubicBezTo>
                  <a:cubicBezTo>
                    <a:pt x="60384" y="219954"/>
                    <a:pt x="57708" y="223347"/>
                    <a:pt x="56281" y="227901"/>
                  </a:cubicBezTo>
                  <a:cubicBezTo>
                    <a:pt x="54943" y="232009"/>
                    <a:pt x="55657" y="237367"/>
                    <a:pt x="53605" y="241474"/>
                  </a:cubicBezTo>
                  <a:cubicBezTo>
                    <a:pt x="52713" y="243260"/>
                    <a:pt x="50840" y="244957"/>
                    <a:pt x="50216" y="246743"/>
                  </a:cubicBezTo>
                  <a:cubicBezTo>
                    <a:pt x="49502" y="248797"/>
                    <a:pt x="50483" y="251297"/>
                    <a:pt x="49770" y="253351"/>
                  </a:cubicBezTo>
                  <a:cubicBezTo>
                    <a:pt x="48432" y="257726"/>
                    <a:pt x="44954" y="256655"/>
                    <a:pt x="42189" y="259780"/>
                  </a:cubicBezTo>
                  <a:cubicBezTo>
                    <a:pt x="39334" y="263084"/>
                    <a:pt x="41564" y="266478"/>
                    <a:pt x="40583" y="270139"/>
                  </a:cubicBezTo>
                  <a:cubicBezTo>
                    <a:pt x="38442" y="278086"/>
                    <a:pt x="29969" y="280497"/>
                    <a:pt x="25509" y="286480"/>
                  </a:cubicBezTo>
                  <a:cubicBezTo>
                    <a:pt x="22120" y="291124"/>
                    <a:pt x="21228" y="295946"/>
                    <a:pt x="15609" y="296660"/>
                  </a:cubicBezTo>
                  <a:cubicBezTo>
                    <a:pt x="14895" y="300053"/>
                    <a:pt x="13647" y="302553"/>
                    <a:pt x="11595" y="305857"/>
                  </a:cubicBezTo>
                  <a:cubicBezTo>
                    <a:pt x="10525" y="307643"/>
                    <a:pt x="9544" y="309251"/>
                    <a:pt x="8563" y="311037"/>
                  </a:cubicBezTo>
                  <a:cubicBezTo>
                    <a:pt x="8206" y="311751"/>
                    <a:pt x="5798" y="316127"/>
                    <a:pt x="5708" y="316752"/>
                  </a:cubicBezTo>
                  <a:cubicBezTo>
                    <a:pt x="5352" y="319520"/>
                    <a:pt x="7314" y="320324"/>
                    <a:pt x="7760" y="322735"/>
                  </a:cubicBezTo>
                  <a:cubicBezTo>
                    <a:pt x="8206" y="324967"/>
                    <a:pt x="7403" y="327199"/>
                    <a:pt x="7314" y="329164"/>
                  </a:cubicBezTo>
                  <a:cubicBezTo>
                    <a:pt x="7046" y="333629"/>
                    <a:pt x="8474" y="338897"/>
                    <a:pt x="6154" y="342737"/>
                  </a:cubicBezTo>
                  <a:cubicBezTo>
                    <a:pt x="5173" y="344344"/>
                    <a:pt x="1427" y="345862"/>
                    <a:pt x="892" y="347648"/>
                  </a:cubicBezTo>
                  <a:cubicBezTo>
                    <a:pt x="-89" y="351577"/>
                    <a:pt x="2141" y="350149"/>
                    <a:pt x="3657" y="351845"/>
                  </a:cubicBezTo>
                  <a:cubicBezTo>
                    <a:pt x="4995" y="353453"/>
                    <a:pt x="7671" y="353274"/>
                    <a:pt x="7314" y="356310"/>
                  </a:cubicBezTo>
                  <a:cubicBezTo>
                    <a:pt x="6957" y="359346"/>
                    <a:pt x="3835" y="358453"/>
                    <a:pt x="2497" y="360239"/>
                  </a:cubicBezTo>
                  <a:cubicBezTo>
                    <a:pt x="625" y="362740"/>
                    <a:pt x="-446" y="369080"/>
                    <a:pt x="179" y="372562"/>
                  </a:cubicBezTo>
                  <a:cubicBezTo>
                    <a:pt x="1071" y="377295"/>
                    <a:pt x="5173" y="376848"/>
                    <a:pt x="6690" y="381224"/>
                  </a:cubicBezTo>
                  <a:cubicBezTo>
                    <a:pt x="7938" y="384796"/>
                    <a:pt x="5708" y="390154"/>
                    <a:pt x="5530" y="393726"/>
                  </a:cubicBezTo>
                  <a:cubicBezTo>
                    <a:pt x="5263" y="398994"/>
                    <a:pt x="5798" y="403548"/>
                    <a:pt x="8117" y="408281"/>
                  </a:cubicBezTo>
                  <a:cubicBezTo>
                    <a:pt x="10614" y="413282"/>
                    <a:pt x="14717" y="415603"/>
                    <a:pt x="18017" y="419890"/>
                  </a:cubicBezTo>
                  <a:cubicBezTo>
                    <a:pt x="21942" y="424890"/>
                    <a:pt x="23547" y="424354"/>
                    <a:pt x="28720" y="426944"/>
                  </a:cubicBezTo>
                  <a:cubicBezTo>
                    <a:pt x="32110" y="428551"/>
                    <a:pt x="35053" y="431498"/>
                    <a:pt x="38621" y="433195"/>
                  </a:cubicBezTo>
                  <a:cubicBezTo>
                    <a:pt x="41118" y="434445"/>
                    <a:pt x="42813" y="435963"/>
                    <a:pt x="45667" y="436767"/>
                  </a:cubicBezTo>
                  <a:cubicBezTo>
                    <a:pt x="47629" y="437302"/>
                    <a:pt x="50127" y="436588"/>
                    <a:pt x="52089" y="437302"/>
                  </a:cubicBezTo>
                  <a:cubicBezTo>
                    <a:pt x="58600" y="439714"/>
                    <a:pt x="55389" y="444536"/>
                    <a:pt x="58868" y="448822"/>
                  </a:cubicBezTo>
                  <a:cubicBezTo>
                    <a:pt x="61276" y="451769"/>
                    <a:pt x="64576" y="449625"/>
                    <a:pt x="67430" y="450786"/>
                  </a:cubicBezTo>
                  <a:cubicBezTo>
                    <a:pt x="70106" y="451858"/>
                    <a:pt x="71801" y="454090"/>
                    <a:pt x="73139" y="456680"/>
                  </a:cubicBezTo>
                  <a:cubicBezTo>
                    <a:pt x="75725" y="454715"/>
                    <a:pt x="78669" y="452929"/>
                    <a:pt x="79471" y="449893"/>
                  </a:cubicBezTo>
                  <a:close/>
                </a:path>
              </a:pathLst>
            </a:custGeom>
            <a:grpFill/>
            <a:ln w="3175" cap="flat">
              <a:solidFill>
                <a:schemeClr val="bg1">
                  <a:lumMod val="85000"/>
                </a:schemeClr>
              </a:solidFill>
              <a:prstDash val="solid"/>
              <a:miter/>
            </a:ln>
          </p:spPr>
          <p:txBody>
            <a:bodyPr/>
            <a:lstStyle/>
            <a:p>
              <a:endParaRPr lang="en-US"/>
            </a:p>
          </p:txBody>
        </p:sp>
        <p:grpSp>
          <p:nvGrpSpPr>
            <p:cNvPr id="34" name="Graphic 10">
              <a:extLst>
                <a:ext uri="{FF2B5EF4-FFF2-40B4-BE49-F238E27FC236}">
                  <a16:creationId xmlns:a16="http://schemas.microsoft.com/office/drawing/2014/main" id="{3A672973-56F8-158C-C38D-8176D5851373}"/>
                </a:ext>
              </a:extLst>
            </p:cNvPr>
            <p:cNvGrpSpPr/>
            <p:nvPr/>
          </p:nvGrpSpPr>
          <p:grpSpPr>
            <a:xfrm>
              <a:off x="8076617" y="179863"/>
              <a:ext cx="547659" cy="312873"/>
              <a:chOff x="8076617" y="179863"/>
              <a:chExt cx="547659" cy="312873"/>
            </a:xfrm>
            <a:grpFill/>
          </p:grpSpPr>
          <p:sp>
            <p:nvSpPr>
              <p:cNvPr id="1303" name="Freeform 1302">
                <a:extLst>
                  <a:ext uri="{FF2B5EF4-FFF2-40B4-BE49-F238E27FC236}">
                    <a16:creationId xmlns:a16="http://schemas.microsoft.com/office/drawing/2014/main" id="{E3A65FE1-579B-EE60-406B-1EFFFFB5FC58}"/>
                  </a:ext>
                </a:extLst>
              </p:cNvPr>
              <p:cNvSpPr/>
              <p:nvPr/>
            </p:nvSpPr>
            <p:spPr>
              <a:xfrm>
                <a:off x="8076617" y="179863"/>
                <a:ext cx="547659" cy="239296"/>
              </a:xfrm>
              <a:custGeom>
                <a:avLst/>
                <a:gdLst>
                  <a:gd name="csX0" fmla="*/ 475756 w 547659"/>
                  <a:gd name="csY0" fmla="*/ 25966 h 239296"/>
                  <a:gd name="csX1" fmla="*/ 467729 w 547659"/>
                  <a:gd name="csY1" fmla="*/ 11589 h 239296"/>
                  <a:gd name="csX2" fmla="*/ 456580 w 547659"/>
                  <a:gd name="csY2" fmla="*/ 19001 h 239296"/>
                  <a:gd name="csX3" fmla="*/ 445877 w 547659"/>
                  <a:gd name="csY3" fmla="*/ 17662 h 239296"/>
                  <a:gd name="csX4" fmla="*/ 433390 w 547659"/>
                  <a:gd name="csY4" fmla="*/ 22394 h 239296"/>
                  <a:gd name="csX5" fmla="*/ 427681 w 547659"/>
                  <a:gd name="csY5" fmla="*/ 12304 h 239296"/>
                  <a:gd name="csX6" fmla="*/ 423846 w 547659"/>
                  <a:gd name="csY6" fmla="*/ 10071 h 239296"/>
                  <a:gd name="csX7" fmla="*/ 423043 w 547659"/>
                  <a:gd name="csY7" fmla="*/ 5339 h 239296"/>
                  <a:gd name="csX8" fmla="*/ 412875 w 547659"/>
                  <a:gd name="csY8" fmla="*/ 159 h 239296"/>
                  <a:gd name="csX9" fmla="*/ 412875 w 547659"/>
                  <a:gd name="csY9" fmla="*/ 2928 h 239296"/>
                  <a:gd name="csX10" fmla="*/ 410289 w 547659"/>
                  <a:gd name="csY10" fmla="*/ 3553 h 239296"/>
                  <a:gd name="csX11" fmla="*/ 400299 w 547659"/>
                  <a:gd name="csY11" fmla="*/ 3553 h 239296"/>
                  <a:gd name="csX12" fmla="*/ 373630 w 547659"/>
                  <a:gd name="csY12" fmla="*/ 3374 h 239296"/>
                  <a:gd name="csX13" fmla="*/ 335277 w 547659"/>
                  <a:gd name="csY13" fmla="*/ 3106 h 239296"/>
                  <a:gd name="csX14" fmla="*/ 290324 w 547659"/>
                  <a:gd name="csY14" fmla="*/ 2749 h 239296"/>
                  <a:gd name="csX15" fmla="*/ 243676 w 547659"/>
                  <a:gd name="csY15" fmla="*/ 2392 h 239296"/>
                  <a:gd name="csX16" fmla="*/ 200328 w 547659"/>
                  <a:gd name="csY16" fmla="*/ 2035 h 239296"/>
                  <a:gd name="csX17" fmla="*/ 165275 w 547659"/>
                  <a:gd name="csY17" fmla="*/ 1767 h 239296"/>
                  <a:gd name="csX18" fmla="*/ 143512 w 547659"/>
                  <a:gd name="csY18" fmla="*/ 1588 h 239296"/>
                  <a:gd name="csX19" fmla="*/ 137982 w 547659"/>
                  <a:gd name="csY19" fmla="*/ 1588 h 239296"/>
                  <a:gd name="csX20" fmla="*/ 137982 w 547659"/>
                  <a:gd name="csY20" fmla="*/ 8553 h 239296"/>
                  <a:gd name="csX21" fmla="*/ 135663 w 547659"/>
                  <a:gd name="csY21" fmla="*/ 13822 h 239296"/>
                  <a:gd name="csX22" fmla="*/ 134057 w 547659"/>
                  <a:gd name="csY22" fmla="*/ 15876 h 239296"/>
                  <a:gd name="csX23" fmla="*/ 133076 w 547659"/>
                  <a:gd name="csY23" fmla="*/ 19715 h 239296"/>
                  <a:gd name="csX24" fmla="*/ 126743 w 547659"/>
                  <a:gd name="csY24" fmla="*/ 26502 h 239296"/>
                  <a:gd name="csX25" fmla="*/ 127279 w 547659"/>
                  <a:gd name="csY25" fmla="*/ 27574 h 239296"/>
                  <a:gd name="csX26" fmla="*/ 130133 w 547659"/>
                  <a:gd name="csY26" fmla="*/ 48648 h 239296"/>
                  <a:gd name="csX27" fmla="*/ 115684 w 547659"/>
                  <a:gd name="csY27" fmla="*/ 70972 h 239296"/>
                  <a:gd name="csX28" fmla="*/ 116308 w 547659"/>
                  <a:gd name="csY28" fmla="*/ 98654 h 239296"/>
                  <a:gd name="csX29" fmla="*/ 122641 w 547659"/>
                  <a:gd name="csY29" fmla="*/ 121425 h 239296"/>
                  <a:gd name="csX30" fmla="*/ 122641 w 547659"/>
                  <a:gd name="csY30" fmla="*/ 134998 h 239296"/>
                  <a:gd name="csX31" fmla="*/ 130222 w 547659"/>
                  <a:gd name="csY31" fmla="*/ 145803 h 239296"/>
                  <a:gd name="csX32" fmla="*/ 125227 w 547659"/>
                  <a:gd name="csY32" fmla="*/ 155983 h 239296"/>
                  <a:gd name="csX33" fmla="*/ 118894 w 547659"/>
                  <a:gd name="csY33" fmla="*/ 167502 h 239296"/>
                  <a:gd name="csX34" fmla="*/ 100610 w 547659"/>
                  <a:gd name="csY34" fmla="*/ 170359 h 239296"/>
                  <a:gd name="csX35" fmla="*/ 93474 w 547659"/>
                  <a:gd name="csY35" fmla="*/ 180539 h 239296"/>
                  <a:gd name="csX36" fmla="*/ 88569 w 547659"/>
                  <a:gd name="csY36" fmla="*/ 178307 h 239296"/>
                  <a:gd name="csX37" fmla="*/ 81433 w 547659"/>
                  <a:gd name="csY37" fmla="*/ 177771 h 239296"/>
                  <a:gd name="csX38" fmla="*/ 73763 w 547659"/>
                  <a:gd name="csY38" fmla="*/ 176699 h 239296"/>
                  <a:gd name="csX39" fmla="*/ 67073 w 547659"/>
                  <a:gd name="csY39" fmla="*/ 181968 h 239296"/>
                  <a:gd name="csX40" fmla="*/ 61633 w 547659"/>
                  <a:gd name="csY40" fmla="*/ 184290 h 239296"/>
                  <a:gd name="csX41" fmla="*/ 50751 w 547659"/>
                  <a:gd name="csY41" fmla="*/ 193577 h 239296"/>
                  <a:gd name="csX42" fmla="*/ 35231 w 547659"/>
                  <a:gd name="csY42" fmla="*/ 206792 h 239296"/>
                  <a:gd name="csX43" fmla="*/ 23012 w 547659"/>
                  <a:gd name="csY43" fmla="*/ 219205 h 239296"/>
                  <a:gd name="csX44" fmla="*/ 10614 w 547659"/>
                  <a:gd name="csY44" fmla="*/ 230724 h 239296"/>
                  <a:gd name="csX45" fmla="*/ 1249 w 547659"/>
                  <a:gd name="csY45" fmla="*/ 238046 h 239296"/>
                  <a:gd name="csX46" fmla="*/ 0 w 547659"/>
                  <a:gd name="csY46" fmla="*/ 239297 h 239296"/>
                  <a:gd name="csX47" fmla="*/ 2587 w 547659"/>
                  <a:gd name="csY47" fmla="*/ 238314 h 239296"/>
                  <a:gd name="csX48" fmla="*/ 26936 w 547659"/>
                  <a:gd name="csY48" fmla="*/ 231706 h 239296"/>
                  <a:gd name="csX49" fmla="*/ 53248 w 547659"/>
                  <a:gd name="csY49" fmla="*/ 225634 h 239296"/>
                  <a:gd name="csX50" fmla="*/ 62346 w 547659"/>
                  <a:gd name="csY50" fmla="*/ 221437 h 239296"/>
                  <a:gd name="csX51" fmla="*/ 76974 w 547659"/>
                  <a:gd name="csY51" fmla="*/ 218580 h 239296"/>
                  <a:gd name="csX52" fmla="*/ 102572 w 547659"/>
                  <a:gd name="csY52" fmla="*/ 216704 h 239296"/>
                  <a:gd name="csX53" fmla="*/ 113008 w 547659"/>
                  <a:gd name="csY53" fmla="*/ 219562 h 239296"/>
                  <a:gd name="csX54" fmla="*/ 125049 w 547659"/>
                  <a:gd name="csY54" fmla="*/ 223580 h 239296"/>
                  <a:gd name="csX55" fmla="*/ 147882 w 547659"/>
                  <a:gd name="csY55" fmla="*/ 218937 h 239296"/>
                  <a:gd name="csX56" fmla="*/ 154661 w 547659"/>
                  <a:gd name="csY56" fmla="*/ 211972 h 239296"/>
                  <a:gd name="csX57" fmla="*/ 152520 w 547659"/>
                  <a:gd name="csY57" fmla="*/ 202953 h 239296"/>
                  <a:gd name="csX58" fmla="*/ 154215 w 547659"/>
                  <a:gd name="csY58" fmla="*/ 200006 h 239296"/>
                  <a:gd name="csX59" fmla="*/ 159656 w 547659"/>
                  <a:gd name="csY59" fmla="*/ 203042 h 239296"/>
                  <a:gd name="csX60" fmla="*/ 164026 w 547659"/>
                  <a:gd name="csY60" fmla="*/ 202149 h 239296"/>
                  <a:gd name="csX61" fmla="*/ 165810 w 547659"/>
                  <a:gd name="csY61" fmla="*/ 196434 h 239296"/>
                  <a:gd name="csX62" fmla="*/ 175800 w 547659"/>
                  <a:gd name="csY62" fmla="*/ 196523 h 239296"/>
                  <a:gd name="csX63" fmla="*/ 180349 w 547659"/>
                  <a:gd name="csY63" fmla="*/ 187772 h 239296"/>
                  <a:gd name="csX64" fmla="*/ 190784 w 547659"/>
                  <a:gd name="csY64" fmla="*/ 175806 h 239296"/>
                  <a:gd name="csX65" fmla="*/ 179546 w 547659"/>
                  <a:gd name="csY65" fmla="*/ 169288 h 239296"/>
                  <a:gd name="csX66" fmla="*/ 178029 w 547659"/>
                  <a:gd name="csY66" fmla="*/ 161162 h 239296"/>
                  <a:gd name="csX67" fmla="*/ 185433 w 547659"/>
                  <a:gd name="csY67" fmla="*/ 162590 h 239296"/>
                  <a:gd name="csX68" fmla="*/ 191052 w 547659"/>
                  <a:gd name="csY68" fmla="*/ 168038 h 239296"/>
                  <a:gd name="csX69" fmla="*/ 218256 w 547659"/>
                  <a:gd name="csY69" fmla="*/ 158751 h 239296"/>
                  <a:gd name="csX70" fmla="*/ 208890 w 547659"/>
                  <a:gd name="csY70" fmla="*/ 152857 h 239296"/>
                  <a:gd name="csX71" fmla="*/ 212815 w 547659"/>
                  <a:gd name="csY71" fmla="*/ 147857 h 239296"/>
                  <a:gd name="csX72" fmla="*/ 219950 w 547659"/>
                  <a:gd name="csY72" fmla="*/ 150446 h 239296"/>
                  <a:gd name="csX73" fmla="*/ 226640 w 547659"/>
                  <a:gd name="csY73" fmla="*/ 153750 h 239296"/>
                  <a:gd name="csX74" fmla="*/ 232705 w 547659"/>
                  <a:gd name="csY74" fmla="*/ 149910 h 239296"/>
                  <a:gd name="csX75" fmla="*/ 234221 w 547659"/>
                  <a:gd name="csY75" fmla="*/ 158929 h 239296"/>
                  <a:gd name="csX76" fmla="*/ 231278 w 547659"/>
                  <a:gd name="csY76" fmla="*/ 165091 h 239296"/>
                  <a:gd name="csX77" fmla="*/ 224053 w 547659"/>
                  <a:gd name="csY77" fmla="*/ 163751 h 239296"/>
                  <a:gd name="csX78" fmla="*/ 217542 w 547659"/>
                  <a:gd name="csY78" fmla="*/ 177771 h 239296"/>
                  <a:gd name="csX79" fmla="*/ 213439 w 547659"/>
                  <a:gd name="csY79" fmla="*/ 179914 h 239296"/>
                  <a:gd name="csX80" fmla="*/ 211299 w 547659"/>
                  <a:gd name="csY80" fmla="*/ 184290 h 239296"/>
                  <a:gd name="csX81" fmla="*/ 204877 w 547659"/>
                  <a:gd name="csY81" fmla="*/ 197238 h 239296"/>
                  <a:gd name="csX82" fmla="*/ 195511 w 547659"/>
                  <a:gd name="csY82" fmla="*/ 201613 h 239296"/>
                  <a:gd name="csX83" fmla="*/ 197741 w 547659"/>
                  <a:gd name="csY83" fmla="*/ 208132 h 239296"/>
                  <a:gd name="csX84" fmla="*/ 202468 w 547659"/>
                  <a:gd name="csY84" fmla="*/ 207060 h 239296"/>
                  <a:gd name="csX85" fmla="*/ 206393 w 547659"/>
                  <a:gd name="csY85" fmla="*/ 211793 h 239296"/>
                  <a:gd name="csX86" fmla="*/ 220842 w 547659"/>
                  <a:gd name="csY86" fmla="*/ 201613 h 239296"/>
                  <a:gd name="csX87" fmla="*/ 237075 w 547659"/>
                  <a:gd name="csY87" fmla="*/ 194648 h 239296"/>
                  <a:gd name="csX88" fmla="*/ 252238 w 547659"/>
                  <a:gd name="csY88" fmla="*/ 186701 h 239296"/>
                  <a:gd name="csX89" fmla="*/ 289610 w 547659"/>
                  <a:gd name="csY89" fmla="*/ 164109 h 239296"/>
                  <a:gd name="csX90" fmla="*/ 303881 w 547659"/>
                  <a:gd name="csY90" fmla="*/ 155268 h 239296"/>
                  <a:gd name="csX91" fmla="*/ 326090 w 547659"/>
                  <a:gd name="csY91" fmla="*/ 140088 h 239296"/>
                  <a:gd name="csX92" fmla="*/ 368992 w 547659"/>
                  <a:gd name="csY92" fmla="*/ 114459 h 239296"/>
                  <a:gd name="csX93" fmla="*/ 389328 w 547659"/>
                  <a:gd name="csY93" fmla="*/ 98922 h 239296"/>
                  <a:gd name="csX94" fmla="*/ 412607 w 547659"/>
                  <a:gd name="csY94" fmla="*/ 85974 h 239296"/>
                  <a:gd name="csX95" fmla="*/ 434549 w 547659"/>
                  <a:gd name="csY95" fmla="*/ 73740 h 239296"/>
                  <a:gd name="csX96" fmla="*/ 444093 w 547659"/>
                  <a:gd name="csY96" fmla="*/ 72222 h 239296"/>
                  <a:gd name="csX97" fmla="*/ 452031 w 547659"/>
                  <a:gd name="csY97" fmla="*/ 74722 h 239296"/>
                  <a:gd name="csX98" fmla="*/ 462734 w 547659"/>
                  <a:gd name="csY98" fmla="*/ 66596 h 239296"/>
                  <a:gd name="csX99" fmla="*/ 475489 w 547659"/>
                  <a:gd name="csY99" fmla="*/ 61417 h 239296"/>
                  <a:gd name="csX100" fmla="*/ 486370 w 547659"/>
                  <a:gd name="csY100" fmla="*/ 65525 h 239296"/>
                  <a:gd name="csX101" fmla="*/ 497876 w 547659"/>
                  <a:gd name="csY101" fmla="*/ 68293 h 239296"/>
                  <a:gd name="csX102" fmla="*/ 518747 w 547659"/>
                  <a:gd name="csY102" fmla="*/ 73026 h 239296"/>
                  <a:gd name="csX103" fmla="*/ 527042 w 547659"/>
                  <a:gd name="csY103" fmla="*/ 77669 h 239296"/>
                  <a:gd name="csX104" fmla="*/ 522404 w 547659"/>
                  <a:gd name="csY104" fmla="*/ 84902 h 239296"/>
                  <a:gd name="csX105" fmla="*/ 517320 w 547659"/>
                  <a:gd name="csY105" fmla="*/ 85617 h 239296"/>
                  <a:gd name="csX106" fmla="*/ 512593 w 547659"/>
                  <a:gd name="csY106" fmla="*/ 82759 h 239296"/>
                  <a:gd name="csX107" fmla="*/ 501355 w 547659"/>
                  <a:gd name="csY107" fmla="*/ 80169 h 239296"/>
                  <a:gd name="csX108" fmla="*/ 488422 w 547659"/>
                  <a:gd name="csY108" fmla="*/ 76865 h 239296"/>
                  <a:gd name="csX109" fmla="*/ 492435 w 547659"/>
                  <a:gd name="csY109" fmla="*/ 82223 h 239296"/>
                  <a:gd name="csX110" fmla="*/ 514109 w 547659"/>
                  <a:gd name="csY110" fmla="*/ 89546 h 239296"/>
                  <a:gd name="csX111" fmla="*/ 523118 w 547659"/>
                  <a:gd name="csY111" fmla="*/ 91689 h 239296"/>
                  <a:gd name="csX112" fmla="*/ 532216 w 547659"/>
                  <a:gd name="csY112" fmla="*/ 88831 h 239296"/>
                  <a:gd name="csX113" fmla="*/ 542651 w 547659"/>
                  <a:gd name="csY113" fmla="*/ 84545 h 239296"/>
                  <a:gd name="csX114" fmla="*/ 547378 w 547659"/>
                  <a:gd name="csY114" fmla="*/ 74365 h 239296"/>
                  <a:gd name="csX115" fmla="*/ 543454 w 547659"/>
                  <a:gd name="csY115" fmla="*/ 52130 h 239296"/>
                  <a:gd name="csX116" fmla="*/ 526507 w 547659"/>
                  <a:gd name="csY116" fmla="*/ 44719 h 239296"/>
                  <a:gd name="csX117" fmla="*/ 517855 w 547659"/>
                  <a:gd name="csY117" fmla="*/ 41057 h 239296"/>
                  <a:gd name="csX118" fmla="*/ 507687 w 547659"/>
                  <a:gd name="csY118" fmla="*/ 40075 h 239296"/>
                  <a:gd name="csX119" fmla="*/ 494308 w 547659"/>
                  <a:gd name="csY119" fmla="*/ 38289 h 239296"/>
                  <a:gd name="csX120" fmla="*/ 488154 w 547659"/>
                  <a:gd name="csY120" fmla="*/ 40790 h 239296"/>
                  <a:gd name="csX121" fmla="*/ 481732 w 547659"/>
                  <a:gd name="csY121" fmla="*/ 36771 h 239296"/>
                  <a:gd name="csX122" fmla="*/ 485478 w 547659"/>
                  <a:gd name="csY122" fmla="*/ 26681 h 239296"/>
                  <a:gd name="csX123" fmla="*/ 481375 w 547659"/>
                  <a:gd name="csY123" fmla="*/ 25520 h 239296"/>
                  <a:gd name="csX124" fmla="*/ 475845 w 547659"/>
                  <a:gd name="csY124" fmla="*/ 25877 h 2392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Lst>
                <a:rect l="l" t="t" r="r" b="b"/>
                <a:pathLst>
                  <a:path w="547659" h="239296">
                    <a:moveTo>
                      <a:pt x="475756" y="25966"/>
                    </a:moveTo>
                    <a:cubicBezTo>
                      <a:pt x="467907" y="25520"/>
                      <a:pt x="472902" y="15340"/>
                      <a:pt x="467729" y="11589"/>
                    </a:cubicBezTo>
                    <a:cubicBezTo>
                      <a:pt x="462912" y="8107"/>
                      <a:pt x="460237" y="17394"/>
                      <a:pt x="456580" y="19001"/>
                    </a:cubicBezTo>
                    <a:cubicBezTo>
                      <a:pt x="452209" y="20966"/>
                      <a:pt x="450069" y="16054"/>
                      <a:pt x="445877" y="17662"/>
                    </a:cubicBezTo>
                    <a:cubicBezTo>
                      <a:pt x="442041" y="19090"/>
                      <a:pt x="437938" y="24627"/>
                      <a:pt x="433390" y="22394"/>
                    </a:cubicBezTo>
                    <a:cubicBezTo>
                      <a:pt x="429643" y="20519"/>
                      <a:pt x="430535" y="14893"/>
                      <a:pt x="427681" y="12304"/>
                    </a:cubicBezTo>
                    <a:cubicBezTo>
                      <a:pt x="426343" y="11143"/>
                      <a:pt x="425005" y="11679"/>
                      <a:pt x="423846" y="10071"/>
                    </a:cubicBezTo>
                    <a:cubicBezTo>
                      <a:pt x="422686" y="8464"/>
                      <a:pt x="423311" y="7125"/>
                      <a:pt x="423043" y="5339"/>
                    </a:cubicBezTo>
                    <a:cubicBezTo>
                      <a:pt x="422062" y="-466"/>
                      <a:pt x="417870" y="-198"/>
                      <a:pt x="412875" y="159"/>
                    </a:cubicBezTo>
                    <a:cubicBezTo>
                      <a:pt x="413053" y="874"/>
                      <a:pt x="413053" y="1767"/>
                      <a:pt x="412875" y="2928"/>
                    </a:cubicBezTo>
                    <a:cubicBezTo>
                      <a:pt x="412072" y="3374"/>
                      <a:pt x="411270" y="3642"/>
                      <a:pt x="410289" y="3553"/>
                    </a:cubicBezTo>
                    <a:cubicBezTo>
                      <a:pt x="406988" y="3553"/>
                      <a:pt x="403599" y="3553"/>
                      <a:pt x="400299" y="3553"/>
                    </a:cubicBezTo>
                    <a:cubicBezTo>
                      <a:pt x="391379" y="3553"/>
                      <a:pt x="382549" y="3374"/>
                      <a:pt x="373630" y="3374"/>
                    </a:cubicBezTo>
                    <a:cubicBezTo>
                      <a:pt x="360875" y="3285"/>
                      <a:pt x="348121" y="3196"/>
                      <a:pt x="335277" y="3106"/>
                    </a:cubicBezTo>
                    <a:cubicBezTo>
                      <a:pt x="320293" y="3017"/>
                      <a:pt x="305308" y="2838"/>
                      <a:pt x="290324" y="2749"/>
                    </a:cubicBezTo>
                    <a:cubicBezTo>
                      <a:pt x="274804" y="2660"/>
                      <a:pt x="259195" y="2481"/>
                      <a:pt x="243676" y="2392"/>
                    </a:cubicBezTo>
                    <a:cubicBezTo>
                      <a:pt x="229226" y="2303"/>
                      <a:pt x="214777" y="2124"/>
                      <a:pt x="200328" y="2035"/>
                    </a:cubicBezTo>
                    <a:cubicBezTo>
                      <a:pt x="188643" y="1945"/>
                      <a:pt x="176959" y="1856"/>
                      <a:pt x="165275" y="1767"/>
                    </a:cubicBezTo>
                    <a:cubicBezTo>
                      <a:pt x="158050" y="1767"/>
                      <a:pt x="150736" y="1678"/>
                      <a:pt x="143512" y="1588"/>
                    </a:cubicBezTo>
                    <a:cubicBezTo>
                      <a:pt x="141639" y="1588"/>
                      <a:pt x="139766" y="1499"/>
                      <a:pt x="137982" y="1588"/>
                    </a:cubicBezTo>
                    <a:cubicBezTo>
                      <a:pt x="137893" y="3821"/>
                      <a:pt x="138428" y="6410"/>
                      <a:pt x="137982" y="8553"/>
                    </a:cubicBezTo>
                    <a:cubicBezTo>
                      <a:pt x="137625" y="10161"/>
                      <a:pt x="136376" y="12215"/>
                      <a:pt x="135663" y="13822"/>
                    </a:cubicBezTo>
                    <a:cubicBezTo>
                      <a:pt x="135217" y="14804"/>
                      <a:pt x="134771" y="14893"/>
                      <a:pt x="134057" y="15876"/>
                    </a:cubicBezTo>
                    <a:cubicBezTo>
                      <a:pt x="133344" y="16858"/>
                      <a:pt x="133433" y="18555"/>
                      <a:pt x="133076" y="19715"/>
                    </a:cubicBezTo>
                    <a:cubicBezTo>
                      <a:pt x="132273" y="22752"/>
                      <a:pt x="129241" y="24538"/>
                      <a:pt x="126743" y="26502"/>
                    </a:cubicBezTo>
                    <a:cubicBezTo>
                      <a:pt x="126922" y="26859"/>
                      <a:pt x="127100" y="27216"/>
                      <a:pt x="127279" y="27574"/>
                    </a:cubicBezTo>
                    <a:cubicBezTo>
                      <a:pt x="130133" y="33467"/>
                      <a:pt x="132273" y="42308"/>
                      <a:pt x="130133" y="48648"/>
                    </a:cubicBezTo>
                    <a:cubicBezTo>
                      <a:pt x="127457" y="56595"/>
                      <a:pt x="118805" y="63025"/>
                      <a:pt x="115684" y="70972"/>
                    </a:cubicBezTo>
                    <a:cubicBezTo>
                      <a:pt x="112383" y="79098"/>
                      <a:pt x="112027" y="90796"/>
                      <a:pt x="116308" y="98654"/>
                    </a:cubicBezTo>
                    <a:cubicBezTo>
                      <a:pt x="120946" y="107226"/>
                      <a:pt x="122641" y="111156"/>
                      <a:pt x="122641" y="121425"/>
                    </a:cubicBezTo>
                    <a:cubicBezTo>
                      <a:pt x="122641" y="125443"/>
                      <a:pt x="121570" y="131069"/>
                      <a:pt x="122641" y="134998"/>
                    </a:cubicBezTo>
                    <a:cubicBezTo>
                      <a:pt x="123889" y="139909"/>
                      <a:pt x="128973" y="141249"/>
                      <a:pt x="130222" y="145803"/>
                    </a:cubicBezTo>
                    <a:cubicBezTo>
                      <a:pt x="131827" y="151518"/>
                      <a:pt x="128081" y="152857"/>
                      <a:pt x="125227" y="155983"/>
                    </a:cubicBezTo>
                    <a:cubicBezTo>
                      <a:pt x="121749" y="159644"/>
                      <a:pt x="121481" y="163573"/>
                      <a:pt x="118894" y="167502"/>
                    </a:cubicBezTo>
                    <a:cubicBezTo>
                      <a:pt x="112294" y="177414"/>
                      <a:pt x="106764" y="164376"/>
                      <a:pt x="100610" y="170359"/>
                    </a:cubicBezTo>
                    <a:cubicBezTo>
                      <a:pt x="97666" y="173128"/>
                      <a:pt x="97666" y="179736"/>
                      <a:pt x="93474" y="180539"/>
                    </a:cubicBezTo>
                    <a:cubicBezTo>
                      <a:pt x="90531" y="181075"/>
                      <a:pt x="90799" y="178753"/>
                      <a:pt x="88569" y="178307"/>
                    </a:cubicBezTo>
                    <a:cubicBezTo>
                      <a:pt x="86161" y="177860"/>
                      <a:pt x="83842" y="178575"/>
                      <a:pt x="81433" y="177771"/>
                    </a:cubicBezTo>
                    <a:cubicBezTo>
                      <a:pt x="77330" y="176432"/>
                      <a:pt x="78579" y="174021"/>
                      <a:pt x="73763" y="176699"/>
                    </a:cubicBezTo>
                    <a:cubicBezTo>
                      <a:pt x="71265" y="178128"/>
                      <a:pt x="69481" y="180539"/>
                      <a:pt x="67073" y="181968"/>
                    </a:cubicBezTo>
                    <a:cubicBezTo>
                      <a:pt x="65379" y="182950"/>
                      <a:pt x="63416" y="183218"/>
                      <a:pt x="61633" y="184290"/>
                    </a:cubicBezTo>
                    <a:cubicBezTo>
                      <a:pt x="57619" y="186790"/>
                      <a:pt x="54319" y="190451"/>
                      <a:pt x="50751" y="193577"/>
                    </a:cubicBezTo>
                    <a:cubicBezTo>
                      <a:pt x="45578" y="198041"/>
                      <a:pt x="40048" y="202238"/>
                      <a:pt x="35231" y="206792"/>
                    </a:cubicBezTo>
                    <a:cubicBezTo>
                      <a:pt x="31039" y="210632"/>
                      <a:pt x="27204" y="215186"/>
                      <a:pt x="23012" y="219205"/>
                    </a:cubicBezTo>
                    <a:cubicBezTo>
                      <a:pt x="18998" y="223134"/>
                      <a:pt x="14538" y="226706"/>
                      <a:pt x="10614" y="230724"/>
                    </a:cubicBezTo>
                    <a:cubicBezTo>
                      <a:pt x="7760" y="233671"/>
                      <a:pt x="4192" y="235278"/>
                      <a:pt x="1249" y="238046"/>
                    </a:cubicBezTo>
                    <a:cubicBezTo>
                      <a:pt x="803" y="238493"/>
                      <a:pt x="357" y="238850"/>
                      <a:pt x="0" y="239297"/>
                    </a:cubicBezTo>
                    <a:cubicBezTo>
                      <a:pt x="803" y="238939"/>
                      <a:pt x="1695" y="238671"/>
                      <a:pt x="2587" y="238314"/>
                    </a:cubicBezTo>
                    <a:cubicBezTo>
                      <a:pt x="10525" y="235546"/>
                      <a:pt x="18552" y="232331"/>
                      <a:pt x="26936" y="231706"/>
                    </a:cubicBezTo>
                    <a:cubicBezTo>
                      <a:pt x="35945" y="231081"/>
                      <a:pt x="44864" y="228849"/>
                      <a:pt x="53248" y="225634"/>
                    </a:cubicBezTo>
                    <a:cubicBezTo>
                      <a:pt x="56459" y="224384"/>
                      <a:pt x="59224" y="222777"/>
                      <a:pt x="62346" y="221437"/>
                    </a:cubicBezTo>
                    <a:cubicBezTo>
                      <a:pt x="66984" y="219562"/>
                      <a:pt x="72246" y="220187"/>
                      <a:pt x="76974" y="218580"/>
                    </a:cubicBezTo>
                    <a:cubicBezTo>
                      <a:pt x="85536" y="215544"/>
                      <a:pt x="93207" y="214651"/>
                      <a:pt x="102572" y="216704"/>
                    </a:cubicBezTo>
                    <a:cubicBezTo>
                      <a:pt x="106586" y="217597"/>
                      <a:pt x="109351" y="217687"/>
                      <a:pt x="113008" y="219562"/>
                    </a:cubicBezTo>
                    <a:cubicBezTo>
                      <a:pt x="116754" y="221526"/>
                      <a:pt x="120678" y="224027"/>
                      <a:pt x="125049" y="223580"/>
                    </a:cubicBezTo>
                    <a:cubicBezTo>
                      <a:pt x="132273" y="222866"/>
                      <a:pt x="141906" y="223848"/>
                      <a:pt x="147882" y="218937"/>
                    </a:cubicBezTo>
                    <a:cubicBezTo>
                      <a:pt x="150112" y="217151"/>
                      <a:pt x="153680" y="214561"/>
                      <a:pt x="154661" y="211972"/>
                    </a:cubicBezTo>
                    <a:cubicBezTo>
                      <a:pt x="156266" y="207864"/>
                      <a:pt x="153234" y="206346"/>
                      <a:pt x="152520" y="202953"/>
                    </a:cubicBezTo>
                    <a:cubicBezTo>
                      <a:pt x="152164" y="201256"/>
                      <a:pt x="152164" y="200631"/>
                      <a:pt x="154215" y="200006"/>
                    </a:cubicBezTo>
                    <a:cubicBezTo>
                      <a:pt x="157337" y="199202"/>
                      <a:pt x="157337" y="202060"/>
                      <a:pt x="159656" y="203042"/>
                    </a:cubicBezTo>
                    <a:cubicBezTo>
                      <a:pt x="161440" y="203846"/>
                      <a:pt x="162688" y="203221"/>
                      <a:pt x="164026" y="202149"/>
                    </a:cubicBezTo>
                    <a:cubicBezTo>
                      <a:pt x="166256" y="200274"/>
                      <a:pt x="164650" y="198309"/>
                      <a:pt x="165810" y="196434"/>
                    </a:cubicBezTo>
                    <a:cubicBezTo>
                      <a:pt x="167861" y="193041"/>
                      <a:pt x="172678" y="195809"/>
                      <a:pt x="175800" y="196523"/>
                    </a:cubicBezTo>
                    <a:cubicBezTo>
                      <a:pt x="182311" y="198041"/>
                      <a:pt x="179457" y="192058"/>
                      <a:pt x="180349" y="187772"/>
                    </a:cubicBezTo>
                    <a:cubicBezTo>
                      <a:pt x="181686" y="181164"/>
                      <a:pt x="188733" y="181343"/>
                      <a:pt x="190784" y="175806"/>
                    </a:cubicBezTo>
                    <a:cubicBezTo>
                      <a:pt x="193728" y="168038"/>
                      <a:pt x="182400" y="172413"/>
                      <a:pt x="179546" y="169288"/>
                    </a:cubicBezTo>
                    <a:cubicBezTo>
                      <a:pt x="178475" y="168038"/>
                      <a:pt x="176781" y="162680"/>
                      <a:pt x="178029" y="161162"/>
                    </a:cubicBezTo>
                    <a:cubicBezTo>
                      <a:pt x="180081" y="158751"/>
                      <a:pt x="183916" y="161162"/>
                      <a:pt x="185433" y="162590"/>
                    </a:cubicBezTo>
                    <a:cubicBezTo>
                      <a:pt x="187395" y="164555"/>
                      <a:pt x="188108" y="166966"/>
                      <a:pt x="191052" y="168038"/>
                    </a:cubicBezTo>
                    <a:cubicBezTo>
                      <a:pt x="196314" y="170002"/>
                      <a:pt x="224232" y="170181"/>
                      <a:pt x="218256" y="158751"/>
                    </a:cubicBezTo>
                    <a:cubicBezTo>
                      <a:pt x="216918" y="156250"/>
                      <a:pt x="211566" y="153661"/>
                      <a:pt x="208890" y="152857"/>
                    </a:cubicBezTo>
                    <a:cubicBezTo>
                      <a:pt x="206393" y="152143"/>
                      <a:pt x="211744" y="148035"/>
                      <a:pt x="212815" y="147857"/>
                    </a:cubicBezTo>
                    <a:cubicBezTo>
                      <a:pt x="215312" y="147589"/>
                      <a:pt x="217899" y="149107"/>
                      <a:pt x="219950" y="150446"/>
                    </a:cubicBezTo>
                    <a:cubicBezTo>
                      <a:pt x="222180" y="151875"/>
                      <a:pt x="223875" y="155625"/>
                      <a:pt x="226640" y="153750"/>
                    </a:cubicBezTo>
                    <a:cubicBezTo>
                      <a:pt x="228067" y="152768"/>
                      <a:pt x="228780" y="146428"/>
                      <a:pt x="232705" y="149910"/>
                    </a:cubicBezTo>
                    <a:cubicBezTo>
                      <a:pt x="233864" y="150893"/>
                      <a:pt x="233775" y="157322"/>
                      <a:pt x="234221" y="158929"/>
                    </a:cubicBezTo>
                    <a:cubicBezTo>
                      <a:pt x="235024" y="161876"/>
                      <a:pt x="236183" y="164734"/>
                      <a:pt x="231278" y="165091"/>
                    </a:cubicBezTo>
                    <a:cubicBezTo>
                      <a:pt x="229048" y="165269"/>
                      <a:pt x="226283" y="162858"/>
                      <a:pt x="224053" y="163751"/>
                    </a:cubicBezTo>
                    <a:cubicBezTo>
                      <a:pt x="218345" y="166162"/>
                      <a:pt x="221288" y="174288"/>
                      <a:pt x="217542" y="177771"/>
                    </a:cubicBezTo>
                    <a:cubicBezTo>
                      <a:pt x="216561" y="178753"/>
                      <a:pt x="214510" y="179021"/>
                      <a:pt x="213439" y="179914"/>
                    </a:cubicBezTo>
                    <a:cubicBezTo>
                      <a:pt x="211477" y="181700"/>
                      <a:pt x="212012" y="182057"/>
                      <a:pt x="211299" y="184290"/>
                    </a:cubicBezTo>
                    <a:cubicBezTo>
                      <a:pt x="209693" y="189022"/>
                      <a:pt x="209158" y="194112"/>
                      <a:pt x="204877" y="197238"/>
                    </a:cubicBezTo>
                    <a:cubicBezTo>
                      <a:pt x="202290" y="199113"/>
                      <a:pt x="197652" y="199649"/>
                      <a:pt x="195511" y="201613"/>
                    </a:cubicBezTo>
                    <a:cubicBezTo>
                      <a:pt x="192925" y="203935"/>
                      <a:pt x="193995" y="207864"/>
                      <a:pt x="197741" y="208132"/>
                    </a:cubicBezTo>
                    <a:cubicBezTo>
                      <a:pt x="199436" y="208221"/>
                      <a:pt x="200685" y="206525"/>
                      <a:pt x="202468" y="207060"/>
                    </a:cubicBezTo>
                    <a:cubicBezTo>
                      <a:pt x="203985" y="207507"/>
                      <a:pt x="204966" y="210900"/>
                      <a:pt x="206393" y="211793"/>
                    </a:cubicBezTo>
                    <a:cubicBezTo>
                      <a:pt x="214420" y="216615"/>
                      <a:pt x="216204" y="204917"/>
                      <a:pt x="220842" y="201613"/>
                    </a:cubicBezTo>
                    <a:cubicBezTo>
                      <a:pt x="225391" y="198399"/>
                      <a:pt x="231635" y="195720"/>
                      <a:pt x="237075" y="194648"/>
                    </a:cubicBezTo>
                    <a:cubicBezTo>
                      <a:pt x="242962" y="193487"/>
                      <a:pt x="247422" y="189737"/>
                      <a:pt x="252238" y="186701"/>
                    </a:cubicBezTo>
                    <a:cubicBezTo>
                      <a:pt x="264547" y="178843"/>
                      <a:pt x="277569" y="172324"/>
                      <a:pt x="289610" y="164109"/>
                    </a:cubicBezTo>
                    <a:cubicBezTo>
                      <a:pt x="294248" y="160894"/>
                      <a:pt x="299332" y="158572"/>
                      <a:pt x="303881" y="155268"/>
                    </a:cubicBezTo>
                    <a:cubicBezTo>
                      <a:pt x="311016" y="150089"/>
                      <a:pt x="318598" y="145088"/>
                      <a:pt x="326090" y="140088"/>
                    </a:cubicBezTo>
                    <a:cubicBezTo>
                      <a:pt x="339915" y="130979"/>
                      <a:pt x="355256" y="124193"/>
                      <a:pt x="368992" y="114459"/>
                    </a:cubicBezTo>
                    <a:cubicBezTo>
                      <a:pt x="375860" y="109548"/>
                      <a:pt x="382103" y="103208"/>
                      <a:pt x="389328" y="98922"/>
                    </a:cubicBezTo>
                    <a:cubicBezTo>
                      <a:pt x="396910" y="94368"/>
                      <a:pt x="404937" y="90349"/>
                      <a:pt x="412607" y="85974"/>
                    </a:cubicBezTo>
                    <a:cubicBezTo>
                      <a:pt x="419921" y="81866"/>
                      <a:pt x="426789" y="76776"/>
                      <a:pt x="434549" y="73740"/>
                    </a:cubicBezTo>
                    <a:cubicBezTo>
                      <a:pt x="437492" y="72579"/>
                      <a:pt x="440793" y="71865"/>
                      <a:pt x="444093" y="72222"/>
                    </a:cubicBezTo>
                    <a:cubicBezTo>
                      <a:pt x="447304" y="72490"/>
                      <a:pt x="448820" y="74544"/>
                      <a:pt x="452031" y="74722"/>
                    </a:cubicBezTo>
                    <a:cubicBezTo>
                      <a:pt x="456312" y="75080"/>
                      <a:pt x="459166" y="69007"/>
                      <a:pt x="462734" y="66596"/>
                    </a:cubicBezTo>
                    <a:cubicBezTo>
                      <a:pt x="466213" y="64185"/>
                      <a:pt x="471118" y="61239"/>
                      <a:pt x="475489" y="61417"/>
                    </a:cubicBezTo>
                    <a:cubicBezTo>
                      <a:pt x="479502" y="61506"/>
                      <a:pt x="482446" y="64453"/>
                      <a:pt x="486370" y="65525"/>
                    </a:cubicBezTo>
                    <a:cubicBezTo>
                      <a:pt x="490116" y="66507"/>
                      <a:pt x="494041" y="67400"/>
                      <a:pt x="497876" y="68293"/>
                    </a:cubicBezTo>
                    <a:cubicBezTo>
                      <a:pt x="504655" y="69900"/>
                      <a:pt x="512058" y="70615"/>
                      <a:pt x="518747" y="73026"/>
                    </a:cubicBezTo>
                    <a:cubicBezTo>
                      <a:pt x="521245" y="73919"/>
                      <a:pt x="525615" y="75347"/>
                      <a:pt x="527042" y="77669"/>
                    </a:cubicBezTo>
                    <a:cubicBezTo>
                      <a:pt x="529361" y="81509"/>
                      <a:pt x="525615" y="83831"/>
                      <a:pt x="522404" y="84902"/>
                    </a:cubicBezTo>
                    <a:cubicBezTo>
                      <a:pt x="520977" y="85349"/>
                      <a:pt x="518926" y="85884"/>
                      <a:pt x="517320" y="85617"/>
                    </a:cubicBezTo>
                    <a:cubicBezTo>
                      <a:pt x="514644" y="85259"/>
                      <a:pt x="514823" y="84366"/>
                      <a:pt x="512593" y="82759"/>
                    </a:cubicBezTo>
                    <a:cubicBezTo>
                      <a:pt x="509293" y="80437"/>
                      <a:pt x="505101" y="80795"/>
                      <a:pt x="501355" y="80169"/>
                    </a:cubicBezTo>
                    <a:cubicBezTo>
                      <a:pt x="497341" y="79544"/>
                      <a:pt x="492703" y="75615"/>
                      <a:pt x="488422" y="76865"/>
                    </a:cubicBezTo>
                    <a:cubicBezTo>
                      <a:pt x="482892" y="78473"/>
                      <a:pt x="489670" y="81062"/>
                      <a:pt x="492435" y="82223"/>
                    </a:cubicBezTo>
                    <a:cubicBezTo>
                      <a:pt x="499392" y="85170"/>
                      <a:pt x="507152" y="86867"/>
                      <a:pt x="514109" y="89546"/>
                    </a:cubicBezTo>
                    <a:cubicBezTo>
                      <a:pt x="516874" y="90617"/>
                      <a:pt x="520174" y="91778"/>
                      <a:pt x="523118" y="91689"/>
                    </a:cubicBezTo>
                    <a:cubicBezTo>
                      <a:pt x="526596" y="91689"/>
                      <a:pt x="528826" y="89188"/>
                      <a:pt x="532216" y="88831"/>
                    </a:cubicBezTo>
                    <a:cubicBezTo>
                      <a:pt x="537121" y="88295"/>
                      <a:pt x="539529" y="88653"/>
                      <a:pt x="542651" y="84545"/>
                    </a:cubicBezTo>
                    <a:cubicBezTo>
                      <a:pt x="544970" y="81420"/>
                      <a:pt x="546843" y="78473"/>
                      <a:pt x="547378" y="74365"/>
                    </a:cubicBezTo>
                    <a:cubicBezTo>
                      <a:pt x="548181" y="68114"/>
                      <a:pt x="547378" y="57131"/>
                      <a:pt x="543454" y="52130"/>
                    </a:cubicBezTo>
                    <a:cubicBezTo>
                      <a:pt x="540154" y="48023"/>
                      <a:pt x="531770" y="44451"/>
                      <a:pt x="526507" y="44719"/>
                    </a:cubicBezTo>
                    <a:cubicBezTo>
                      <a:pt x="521691" y="44987"/>
                      <a:pt x="521780" y="43290"/>
                      <a:pt x="517855" y="41057"/>
                    </a:cubicBezTo>
                    <a:cubicBezTo>
                      <a:pt x="514644" y="39272"/>
                      <a:pt x="511077" y="40432"/>
                      <a:pt x="507687" y="40075"/>
                    </a:cubicBezTo>
                    <a:cubicBezTo>
                      <a:pt x="502425" y="39539"/>
                      <a:pt x="499749" y="34628"/>
                      <a:pt x="494308" y="38289"/>
                    </a:cubicBezTo>
                    <a:cubicBezTo>
                      <a:pt x="491811" y="39986"/>
                      <a:pt x="491543" y="41147"/>
                      <a:pt x="488154" y="40790"/>
                    </a:cubicBezTo>
                    <a:cubicBezTo>
                      <a:pt x="485568" y="40522"/>
                      <a:pt x="482892" y="39361"/>
                      <a:pt x="481732" y="36771"/>
                    </a:cubicBezTo>
                    <a:cubicBezTo>
                      <a:pt x="479859" y="32753"/>
                      <a:pt x="483605" y="29538"/>
                      <a:pt x="485478" y="26681"/>
                    </a:cubicBezTo>
                    <a:cubicBezTo>
                      <a:pt x="484140" y="26145"/>
                      <a:pt x="482802" y="25698"/>
                      <a:pt x="481375" y="25520"/>
                    </a:cubicBezTo>
                    <a:cubicBezTo>
                      <a:pt x="479502" y="25341"/>
                      <a:pt x="477808" y="25966"/>
                      <a:pt x="475845" y="25877"/>
                    </a:cubicBezTo>
                    <a:close/>
                  </a:path>
                </a:pathLst>
              </a:custGeom>
              <a:grpFill/>
              <a:ln w="3175" cap="flat">
                <a:solidFill>
                  <a:schemeClr val="bg1">
                    <a:lumMod val="85000"/>
                  </a:schemeClr>
                </a:solidFill>
                <a:prstDash val="solid"/>
                <a:miter/>
              </a:ln>
            </p:spPr>
            <p:txBody>
              <a:bodyPr/>
              <a:lstStyle/>
              <a:p>
                <a:endParaRPr lang="en-US"/>
              </a:p>
            </p:txBody>
          </p:sp>
          <p:sp>
            <p:nvSpPr>
              <p:cNvPr id="1304" name="Freeform 1303">
                <a:extLst>
                  <a:ext uri="{FF2B5EF4-FFF2-40B4-BE49-F238E27FC236}">
                    <a16:creationId xmlns:a16="http://schemas.microsoft.com/office/drawing/2014/main" id="{11B9E871-9396-46C2-A685-601529346021}"/>
                  </a:ext>
                </a:extLst>
              </p:cNvPr>
              <p:cNvSpPr/>
              <p:nvPr/>
            </p:nvSpPr>
            <p:spPr>
              <a:xfrm>
                <a:off x="8077050" y="417250"/>
                <a:ext cx="96796" cy="46540"/>
              </a:xfrm>
              <a:custGeom>
                <a:avLst/>
                <a:gdLst>
                  <a:gd name="csX0" fmla="*/ 82963 w 96796"/>
                  <a:gd name="csY0" fmla="*/ 2534 h 46540"/>
                  <a:gd name="csX1" fmla="*/ 73954 w 96796"/>
                  <a:gd name="csY1" fmla="*/ 123 h 46540"/>
                  <a:gd name="csX2" fmla="*/ 64589 w 96796"/>
                  <a:gd name="csY2" fmla="*/ 837 h 46540"/>
                  <a:gd name="csX3" fmla="*/ 56294 w 96796"/>
                  <a:gd name="csY3" fmla="*/ 4588 h 46540"/>
                  <a:gd name="csX4" fmla="*/ 50140 w 96796"/>
                  <a:gd name="csY4" fmla="*/ 8070 h 46540"/>
                  <a:gd name="csX5" fmla="*/ 42915 w 96796"/>
                  <a:gd name="csY5" fmla="*/ 4766 h 46540"/>
                  <a:gd name="csX6" fmla="*/ 33104 w 96796"/>
                  <a:gd name="csY6" fmla="*/ 4141 h 46540"/>
                  <a:gd name="csX7" fmla="*/ 13749 w 96796"/>
                  <a:gd name="csY7" fmla="*/ 5213 h 46540"/>
                  <a:gd name="csX8" fmla="*/ 8576 w 96796"/>
                  <a:gd name="csY8" fmla="*/ 6731 h 46540"/>
                  <a:gd name="csX9" fmla="*/ 2065 w 96796"/>
                  <a:gd name="csY9" fmla="*/ 5659 h 46540"/>
                  <a:gd name="csX10" fmla="*/ 4116 w 96796"/>
                  <a:gd name="csY10" fmla="*/ 10124 h 46540"/>
                  <a:gd name="csX11" fmla="*/ 36939 w 96796"/>
                  <a:gd name="csY11" fmla="*/ 25215 h 46540"/>
                  <a:gd name="csX12" fmla="*/ 61646 w 96796"/>
                  <a:gd name="csY12" fmla="*/ 43432 h 46540"/>
                  <a:gd name="csX13" fmla="*/ 69227 w 96796"/>
                  <a:gd name="csY13" fmla="*/ 46289 h 46540"/>
                  <a:gd name="csX14" fmla="*/ 77433 w 96796"/>
                  <a:gd name="csY14" fmla="*/ 44504 h 46540"/>
                  <a:gd name="csX15" fmla="*/ 89296 w 96796"/>
                  <a:gd name="csY15" fmla="*/ 23787 h 46540"/>
                  <a:gd name="csX16" fmla="*/ 93755 w 96796"/>
                  <a:gd name="csY16" fmla="*/ 19411 h 46540"/>
                  <a:gd name="csX17" fmla="*/ 82874 w 96796"/>
                  <a:gd name="csY17" fmla="*/ 2802 h 465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96796" h="46540">
                    <a:moveTo>
                      <a:pt x="82963" y="2534"/>
                    </a:moveTo>
                    <a:cubicBezTo>
                      <a:pt x="79663" y="1909"/>
                      <a:pt x="77165" y="480"/>
                      <a:pt x="73954" y="123"/>
                    </a:cubicBezTo>
                    <a:cubicBezTo>
                      <a:pt x="70922" y="-324"/>
                      <a:pt x="67622" y="569"/>
                      <a:pt x="64589" y="837"/>
                    </a:cubicBezTo>
                    <a:cubicBezTo>
                      <a:pt x="61200" y="1194"/>
                      <a:pt x="58881" y="2355"/>
                      <a:pt x="56294" y="4588"/>
                    </a:cubicBezTo>
                    <a:cubicBezTo>
                      <a:pt x="54421" y="6195"/>
                      <a:pt x="52994" y="8695"/>
                      <a:pt x="50140" y="8070"/>
                    </a:cubicBezTo>
                    <a:cubicBezTo>
                      <a:pt x="47286" y="7535"/>
                      <a:pt x="46304" y="5124"/>
                      <a:pt x="42915" y="4766"/>
                    </a:cubicBezTo>
                    <a:cubicBezTo>
                      <a:pt x="39615" y="4409"/>
                      <a:pt x="36493" y="4141"/>
                      <a:pt x="33104" y="4141"/>
                    </a:cubicBezTo>
                    <a:cubicBezTo>
                      <a:pt x="26860" y="4141"/>
                      <a:pt x="19457" y="3159"/>
                      <a:pt x="13749" y="5213"/>
                    </a:cubicBezTo>
                    <a:cubicBezTo>
                      <a:pt x="11698" y="5927"/>
                      <a:pt x="11073" y="6731"/>
                      <a:pt x="8576" y="6731"/>
                    </a:cubicBezTo>
                    <a:cubicBezTo>
                      <a:pt x="6524" y="6731"/>
                      <a:pt x="4116" y="5124"/>
                      <a:pt x="2065" y="5659"/>
                    </a:cubicBezTo>
                    <a:cubicBezTo>
                      <a:pt x="-2395" y="6731"/>
                      <a:pt x="1351" y="9053"/>
                      <a:pt x="4116" y="10124"/>
                    </a:cubicBezTo>
                    <a:cubicBezTo>
                      <a:pt x="16335" y="14589"/>
                      <a:pt x="26950" y="16196"/>
                      <a:pt x="36939" y="25215"/>
                    </a:cubicBezTo>
                    <a:cubicBezTo>
                      <a:pt x="44075" y="31734"/>
                      <a:pt x="51834" y="41825"/>
                      <a:pt x="61646" y="43432"/>
                    </a:cubicBezTo>
                    <a:cubicBezTo>
                      <a:pt x="64767" y="43968"/>
                      <a:pt x="66641" y="45575"/>
                      <a:pt x="69227" y="46289"/>
                    </a:cubicBezTo>
                    <a:cubicBezTo>
                      <a:pt x="72260" y="47182"/>
                      <a:pt x="74935" y="45486"/>
                      <a:pt x="77433" y="44504"/>
                    </a:cubicBezTo>
                    <a:cubicBezTo>
                      <a:pt x="88047" y="40217"/>
                      <a:pt x="84211" y="31734"/>
                      <a:pt x="89296" y="23787"/>
                    </a:cubicBezTo>
                    <a:cubicBezTo>
                      <a:pt x="90544" y="21911"/>
                      <a:pt x="92328" y="20929"/>
                      <a:pt x="93755" y="19411"/>
                    </a:cubicBezTo>
                    <a:cubicBezTo>
                      <a:pt x="102318" y="10481"/>
                      <a:pt x="90901" y="4409"/>
                      <a:pt x="82874" y="2802"/>
                    </a:cubicBezTo>
                    <a:close/>
                  </a:path>
                </a:pathLst>
              </a:custGeom>
              <a:grpFill/>
              <a:ln w="3175" cap="flat">
                <a:solidFill>
                  <a:schemeClr val="bg1">
                    <a:lumMod val="85000"/>
                  </a:schemeClr>
                </a:solidFill>
                <a:prstDash val="solid"/>
                <a:miter/>
              </a:ln>
            </p:spPr>
            <p:txBody>
              <a:bodyPr/>
              <a:lstStyle/>
              <a:p>
                <a:endParaRPr lang="en-US"/>
              </a:p>
            </p:txBody>
          </p:sp>
          <p:sp>
            <p:nvSpPr>
              <p:cNvPr id="1305" name="Freeform 1304">
                <a:extLst>
                  <a:ext uri="{FF2B5EF4-FFF2-40B4-BE49-F238E27FC236}">
                    <a16:creationId xmlns:a16="http://schemas.microsoft.com/office/drawing/2014/main" id="{FEB27166-41D5-9DA6-59A6-4729B1A93A1F}"/>
                  </a:ext>
                </a:extLst>
              </p:cNvPr>
              <p:cNvSpPr/>
              <p:nvPr/>
            </p:nvSpPr>
            <p:spPr>
              <a:xfrm>
                <a:off x="8160703" y="406064"/>
                <a:ext cx="196339" cy="86672"/>
              </a:xfrm>
              <a:custGeom>
                <a:avLst/>
                <a:gdLst>
                  <a:gd name="csX0" fmla="*/ 38020 w 196339"/>
                  <a:gd name="csY0" fmla="*/ 74978 h 86672"/>
                  <a:gd name="csX1" fmla="*/ 27673 w 196339"/>
                  <a:gd name="csY1" fmla="*/ 71317 h 86672"/>
                  <a:gd name="csX2" fmla="*/ 18486 w 196339"/>
                  <a:gd name="csY2" fmla="*/ 67209 h 86672"/>
                  <a:gd name="csX3" fmla="*/ 3323 w 196339"/>
                  <a:gd name="csY3" fmla="*/ 56494 h 86672"/>
                  <a:gd name="csX4" fmla="*/ 1539 w 196339"/>
                  <a:gd name="csY4" fmla="*/ 62298 h 86672"/>
                  <a:gd name="csX5" fmla="*/ 7961 w 196339"/>
                  <a:gd name="csY5" fmla="*/ 66406 h 86672"/>
                  <a:gd name="csX6" fmla="*/ 21340 w 196339"/>
                  <a:gd name="csY6" fmla="*/ 78014 h 86672"/>
                  <a:gd name="csX7" fmla="*/ 33738 w 196339"/>
                  <a:gd name="csY7" fmla="*/ 86319 h 86672"/>
                  <a:gd name="csX8" fmla="*/ 51844 w 196339"/>
                  <a:gd name="csY8" fmla="*/ 81050 h 86672"/>
                  <a:gd name="csX9" fmla="*/ 85024 w 196339"/>
                  <a:gd name="csY9" fmla="*/ 66316 h 86672"/>
                  <a:gd name="csX10" fmla="*/ 142465 w 196339"/>
                  <a:gd name="csY10" fmla="*/ 34437 h 86672"/>
                  <a:gd name="csX11" fmla="*/ 159411 w 196339"/>
                  <a:gd name="csY11" fmla="*/ 27740 h 86672"/>
                  <a:gd name="csX12" fmla="*/ 183761 w 196339"/>
                  <a:gd name="csY12" fmla="*/ 17739 h 86672"/>
                  <a:gd name="csX13" fmla="*/ 194464 w 196339"/>
                  <a:gd name="csY13" fmla="*/ 12024 h 86672"/>
                  <a:gd name="csX14" fmla="*/ 191967 w 196339"/>
                  <a:gd name="csY14" fmla="*/ 7380 h 86672"/>
                  <a:gd name="csX15" fmla="*/ 188310 w 196339"/>
                  <a:gd name="csY15" fmla="*/ 951 h 86672"/>
                  <a:gd name="csX16" fmla="*/ 182958 w 196339"/>
                  <a:gd name="csY16" fmla="*/ 5237 h 86672"/>
                  <a:gd name="csX17" fmla="*/ 179301 w 196339"/>
                  <a:gd name="csY17" fmla="*/ 13810 h 86672"/>
                  <a:gd name="csX18" fmla="*/ 162712 w 196339"/>
                  <a:gd name="csY18" fmla="*/ 19346 h 86672"/>
                  <a:gd name="csX19" fmla="*/ 143892 w 196339"/>
                  <a:gd name="csY19" fmla="*/ 24525 h 86672"/>
                  <a:gd name="csX20" fmla="*/ 126232 w 196339"/>
                  <a:gd name="csY20" fmla="*/ 33098 h 86672"/>
                  <a:gd name="csX21" fmla="*/ 117580 w 196339"/>
                  <a:gd name="csY21" fmla="*/ 38545 h 86672"/>
                  <a:gd name="csX22" fmla="*/ 107858 w 196339"/>
                  <a:gd name="csY22" fmla="*/ 41492 h 86672"/>
                  <a:gd name="csX23" fmla="*/ 96709 w 196339"/>
                  <a:gd name="csY23" fmla="*/ 53011 h 86672"/>
                  <a:gd name="csX24" fmla="*/ 81546 w 196339"/>
                  <a:gd name="csY24" fmla="*/ 61852 h 86672"/>
                  <a:gd name="csX25" fmla="*/ 72537 w 196339"/>
                  <a:gd name="csY25" fmla="*/ 66138 h 866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96339" h="86672">
                    <a:moveTo>
                      <a:pt x="38020" y="74978"/>
                    </a:moveTo>
                    <a:cubicBezTo>
                      <a:pt x="34898" y="75425"/>
                      <a:pt x="30527" y="72567"/>
                      <a:pt x="27673" y="71317"/>
                    </a:cubicBezTo>
                    <a:cubicBezTo>
                      <a:pt x="24641" y="69977"/>
                      <a:pt x="21430" y="68906"/>
                      <a:pt x="18486" y="67209"/>
                    </a:cubicBezTo>
                    <a:cubicBezTo>
                      <a:pt x="13759" y="64530"/>
                      <a:pt x="8764" y="56940"/>
                      <a:pt x="3323" y="56494"/>
                    </a:cubicBezTo>
                    <a:cubicBezTo>
                      <a:pt x="-1047" y="56047"/>
                      <a:pt x="-512" y="59887"/>
                      <a:pt x="1539" y="62298"/>
                    </a:cubicBezTo>
                    <a:cubicBezTo>
                      <a:pt x="3056" y="64173"/>
                      <a:pt x="5999" y="65155"/>
                      <a:pt x="7961" y="66406"/>
                    </a:cubicBezTo>
                    <a:cubicBezTo>
                      <a:pt x="12867" y="69263"/>
                      <a:pt x="19200" y="72210"/>
                      <a:pt x="21340" y="78014"/>
                    </a:cubicBezTo>
                    <a:cubicBezTo>
                      <a:pt x="23749" y="84354"/>
                      <a:pt x="25978" y="87837"/>
                      <a:pt x="33738" y="86319"/>
                    </a:cubicBezTo>
                    <a:cubicBezTo>
                      <a:pt x="39625" y="85158"/>
                      <a:pt x="46225" y="83104"/>
                      <a:pt x="51844" y="81050"/>
                    </a:cubicBezTo>
                    <a:cubicBezTo>
                      <a:pt x="62993" y="76943"/>
                      <a:pt x="74767" y="71853"/>
                      <a:pt x="85024" y="66316"/>
                    </a:cubicBezTo>
                    <a:cubicBezTo>
                      <a:pt x="104468" y="55958"/>
                      <a:pt x="122039" y="43010"/>
                      <a:pt x="142465" y="34437"/>
                    </a:cubicBezTo>
                    <a:cubicBezTo>
                      <a:pt x="147816" y="32116"/>
                      <a:pt x="153525" y="29079"/>
                      <a:pt x="159411" y="27740"/>
                    </a:cubicBezTo>
                    <a:cubicBezTo>
                      <a:pt x="168063" y="25776"/>
                      <a:pt x="176090" y="22204"/>
                      <a:pt x="183761" y="17739"/>
                    </a:cubicBezTo>
                    <a:cubicBezTo>
                      <a:pt x="186972" y="15864"/>
                      <a:pt x="191699" y="14167"/>
                      <a:pt x="194464" y="12024"/>
                    </a:cubicBezTo>
                    <a:cubicBezTo>
                      <a:pt x="198745" y="8631"/>
                      <a:pt x="194732" y="8273"/>
                      <a:pt x="191967" y="7380"/>
                    </a:cubicBezTo>
                    <a:cubicBezTo>
                      <a:pt x="187686" y="5952"/>
                      <a:pt x="190897" y="3451"/>
                      <a:pt x="188310" y="951"/>
                    </a:cubicBezTo>
                    <a:cubicBezTo>
                      <a:pt x="185099" y="-2085"/>
                      <a:pt x="183494" y="2916"/>
                      <a:pt x="182958" y="5237"/>
                    </a:cubicBezTo>
                    <a:cubicBezTo>
                      <a:pt x="182245" y="8720"/>
                      <a:pt x="182423" y="11577"/>
                      <a:pt x="179301" y="13810"/>
                    </a:cubicBezTo>
                    <a:cubicBezTo>
                      <a:pt x="175466" y="16578"/>
                      <a:pt x="167439" y="18810"/>
                      <a:pt x="162712" y="19346"/>
                    </a:cubicBezTo>
                    <a:cubicBezTo>
                      <a:pt x="155933" y="19971"/>
                      <a:pt x="150403" y="22293"/>
                      <a:pt x="143892" y="24525"/>
                    </a:cubicBezTo>
                    <a:cubicBezTo>
                      <a:pt x="137381" y="26758"/>
                      <a:pt x="132029" y="29526"/>
                      <a:pt x="126232" y="33098"/>
                    </a:cubicBezTo>
                    <a:cubicBezTo>
                      <a:pt x="123288" y="34973"/>
                      <a:pt x="120345" y="36402"/>
                      <a:pt x="117580" y="38545"/>
                    </a:cubicBezTo>
                    <a:cubicBezTo>
                      <a:pt x="114280" y="41045"/>
                      <a:pt x="111871" y="40956"/>
                      <a:pt x="107858" y="41492"/>
                    </a:cubicBezTo>
                    <a:cubicBezTo>
                      <a:pt x="101614" y="42296"/>
                      <a:pt x="101793" y="49529"/>
                      <a:pt x="96709" y="53011"/>
                    </a:cubicBezTo>
                    <a:cubicBezTo>
                      <a:pt x="91892" y="56315"/>
                      <a:pt x="86986" y="59351"/>
                      <a:pt x="81546" y="61852"/>
                    </a:cubicBezTo>
                    <a:cubicBezTo>
                      <a:pt x="78870" y="63102"/>
                      <a:pt x="74589" y="64352"/>
                      <a:pt x="72537" y="66138"/>
                    </a:cubicBezTo>
                  </a:path>
                </a:pathLst>
              </a:custGeom>
              <a:grpFill/>
              <a:ln w="3175" cap="flat">
                <a:solidFill>
                  <a:schemeClr val="bg1">
                    <a:lumMod val="85000"/>
                  </a:schemeClr>
                </a:solidFill>
                <a:prstDash val="solid"/>
                <a:miter/>
              </a:ln>
            </p:spPr>
            <p:txBody>
              <a:bodyPr/>
              <a:lstStyle/>
              <a:p>
                <a:endParaRPr lang="en-US"/>
              </a:p>
            </p:txBody>
          </p:sp>
          <p:sp>
            <p:nvSpPr>
              <p:cNvPr id="1306" name="Freeform 1305">
                <a:extLst>
                  <a:ext uri="{FF2B5EF4-FFF2-40B4-BE49-F238E27FC236}">
                    <a16:creationId xmlns:a16="http://schemas.microsoft.com/office/drawing/2014/main" id="{9119DA46-7731-BEA3-6BA6-02AAC65689FB}"/>
                  </a:ext>
                </a:extLst>
              </p:cNvPr>
              <p:cNvSpPr/>
              <p:nvPr/>
            </p:nvSpPr>
            <p:spPr>
              <a:xfrm>
                <a:off x="8353255" y="363494"/>
                <a:ext cx="49630" cy="49606"/>
              </a:xfrm>
              <a:custGeom>
                <a:avLst/>
                <a:gdLst>
                  <a:gd name="csX0" fmla="*/ 36609 w 49630"/>
                  <a:gd name="csY0" fmla="*/ 11284 h 49606"/>
                  <a:gd name="csX1" fmla="*/ 29652 w 49630"/>
                  <a:gd name="csY1" fmla="*/ 9677 h 49606"/>
                  <a:gd name="csX2" fmla="*/ 27779 w 49630"/>
                  <a:gd name="csY2" fmla="*/ 18428 h 49606"/>
                  <a:gd name="csX3" fmla="*/ 14578 w 49630"/>
                  <a:gd name="csY3" fmla="*/ 29322 h 49606"/>
                  <a:gd name="csX4" fmla="*/ 40 w 49630"/>
                  <a:gd name="csY4" fmla="*/ 41288 h 49606"/>
                  <a:gd name="csX5" fmla="*/ 40 w 49630"/>
                  <a:gd name="csY5" fmla="*/ 43788 h 49606"/>
                  <a:gd name="csX6" fmla="*/ 5748 w 49630"/>
                  <a:gd name="csY6" fmla="*/ 49235 h 49606"/>
                  <a:gd name="csX7" fmla="*/ 12259 w 49630"/>
                  <a:gd name="csY7" fmla="*/ 47985 h 49606"/>
                  <a:gd name="csX8" fmla="*/ 20911 w 49630"/>
                  <a:gd name="csY8" fmla="*/ 36466 h 49606"/>
                  <a:gd name="csX9" fmla="*/ 32328 w 49630"/>
                  <a:gd name="csY9" fmla="*/ 24679 h 49606"/>
                  <a:gd name="csX10" fmla="*/ 48828 w 49630"/>
                  <a:gd name="csY10" fmla="*/ 7355 h 49606"/>
                  <a:gd name="csX11" fmla="*/ 43298 w 49630"/>
                  <a:gd name="csY11" fmla="*/ 1194 h 49606"/>
                  <a:gd name="csX12" fmla="*/ 36520 w 49630"/>
                  <a:gd name="csY12" fmla="*/ 11374 h 496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630" h="49606">
                    <a:moveTo>
                      <a:pt x="36609" y="11284"/>
                    </a:moveTo>
                    <a:cubicBezTo>
                      <a:pt x="33933" y="12088"/>
                      <a:pt x="32774" y="7980"/>
                      <a:pt x="29652" y="9677"/>
                    </a:cubicBezTo>
                    <a:cubicBezTo>
                      <a:pt x="26798" y="11195"/>
                      <a:pt x="28938" y="15838"/>
                      <a:pt x="27779" y="18428"/>
                    </a:cubicBezTo>
                    <a:cubicBezTo>
                      <a:pt x="25906" y="22625"/>
                      <a:pt x="18235" y="26286"/>
                      <a:pt x="14578" y="29322"/>
                    </a:cubicBezTo>
                    <a:cubicBezTo>
                      <a:pt x="11100" y="32090"/>
                      <a:pt x="842" y="36287"/>
                      <a:pt x="40" y="41288"/>
                    </a:cubicBezTo>
                    <a:cubicBezTo>
                      <a:pt x="-50" y="42002"/>
                      <a:pt x="40" y="43074"/>
                      <a:pt x="40" y="43788"/>
                    </a:cubicBezTo>
                    <a:cubicBezTo>
                      <a:pt x="3786" y="44145"/>
                      <a:pt x="3161" y="47717"/>
                      <a:pt x="5748" y="49235"/>
                    </a:cubicBezTo>
                    <a:cubicBezTo>
                      <a:pt x="7532" y="50218"/>
                      <a:pt x="10921" y="49057"/>
                      <a:pt x="12259" y="47985"/>
                    </a:cubicBezTo>
                    <a:cubicBezTo>
                      <a:pt x="15470" y="45574"/>
                      <a:pt x="18146" y="39770"/>
                      <a:pt x="20911" y="36466"/>
                    </a:cubicBezTo>
                    <a:cubicBezTo>
                      <a:pt x="24479" y="32090"/>
                      <a:pt x="28314" y="28519"/>
                      <a:pt x="32328" y="24679"/>
                    </a:cubicBezTo>
                    <a:cubicBezTo>
                      <a:pt x="37679" y="19589"/>
                      <a:pt x="45082" y="13785"/>
                      <a:pt x="48828" y="7355"/>
                    </a:cubicBezTo>
                    <a:cubicBezTo>
                      <a:pt x="51326" y="3069"/>
                      <a:pt x="47580" y="-2467"/>
                      <a:pt x="43298" y="1194"/>
                    </a:cubicBezTo>
                    <a:cubicBezTo>
                      <a:pt x="40444" y="3605"/>
                      <a:pt x="40533" y="10123"/>
                      <a:pt x="36520" y="11374"/>
                    </a:cubicBezTo>
                    <a:close/>
                  </a:path>
                </a:pathLst>
              </a:custGeom>
              <a:grpFill/>
              <a:ln w="3175" cap="flat">
                <a:solidFill>
                  <a:schemeClr val="bg1">
                    <a:lumMod val="85000"/>
                  </a:schemeClr>
                </a:solidFill>
                <a:prstDash val="solid"/>
                <a:miter/>
              </a:ln>
            </p:spPr>
            <p:txBody>
              <a:bodyPr/>
              <a:lstStyle/>
              <a:p>
                <a:endParaRPr lang="en-US"/>
              </a:p>
            </p:txBody>
          </p:sp>
          <p:sp>
            <p:nvSpPr>
              <p:cNvPr id="1307" name="Freeform 1306">
                <a:extLst>
                  <a:ext uri="{FF2B5EF4-FFF2-40B4-BE49-F238E27FC236}">
                    <a16:creationId xmlns:a16="http://schemas.microsoft.com/office/drawing/2014/main" id="{C48F6041-1088-3C5C-553C-FC957C4D6C73}"/>
                  </a:ext>
                </a:extLst>
              </p:cNvPr>
              <p:cNvSpPr/>
              <p:nvPr/>
            </p:nvSpPr>
            <p:spPr>
              <a:xfrm>
                <a:off x="8284472" y="405307"/>
                <a:ext cx="12493" cy="15286"/>
              </a:xfrm>
              <a:custGeom>
                <a:avLst/>
                <a:gdLst>
                  <a:gd name="csX0" fmla="*/ 143 w 12493"/>
                  <a:gd name="csY0" fmla="*/ 4565 h 15286"/>
                  <a:gd name="csX1" fmla="*/ 11560 w 12493"/>
                  <a:gd name="csY1" fmla="*/ 14120 h 15286"/>
                  <a:gd name="csX2" fmla="*/ 7546 w 12493"/>
                  <a:gd name="csY2" fmla="*/ 1618 h 15286"/>
                  <a:gd name="csX3" fmla="*/ 143 w 12493"/>
                  <a:gd name="csY3" fmla="*/ 4476 h 15286"/>
                </a:gdLst>
                <a:ahLst/>
                <a:cxnLst>
                  <a:cxn ang="0">
                    <a:pos x="csX0" y="csY0"/>
                  </a:cxn>
                  <a:cxn ang="0">
                    <a:pos x="csX1" y="csY1"/>
                  </a:cxn>
                  <a:cxn ang="0">
                    <a:pos x="csX2" y="csY2"/>
                  </a:cxn>
                  <a:cxn ang="0">
                    <a:pos x="csX3" y="csY3"/>
                  </a:cxn>
                </a:cxnLst>
                <a:rect l="l" t="t" r="r" b="b"/>
                <a:pathLst>
                  <a:path w="12493" h="15286">
                    <a:moveTo>
                      <a:pt x="143" y="4565"/>
                    </a:moveTo>
                    <a:cubicBezTo>
                      <a:pt x="857" y="7869"/>
                      <a:pt x="7100" y="18852"/>
                      <a:pt x="11560" y="14120"/>
                    </a:cubicBezTo>
                    <a:cubicBezTo>
                      <a:pt x="14414" y="11084"/>
                      <a:pt x="10044" y="3761"/>
                      <a:pt x="7546" y="1618"/>
                    </a:cubicBezTo>
                    <a:cubicBezTo>
                      <a:pt x="4246" y="-1061"/>
                      <a:pt x="-927" y="-614"/>
                      <a:pt x="143" y="4476"/>
                    </a:cubicBezTo>
                    <a:close/>
                  </a:path>
                </a:pathLst>
              </a:custGeom>
              <a:grpFill/>
              <a:ln w="3175" cap="flat">
                <a:solidFill>
                  <a:schemeClr val="bg1">
                    <a:lumMod val="85000"/>
                  </a:schemeClr>
                </a:solidFill>
                <a:prstDash val="solid"/>
                <a:miter/>
              </a:ln>
            </p:spPr>
            <p:txBody>
              <a:bodyPr/>
              <a:lstStyle/>
              <a:p>
                <a:endParaRPr lang="en-US"/>
              </a:p>
            </p:txBody>
          </p:sp>
          <p:sp>
            <p:nvSpPr>
              <p:cNvPr id="1308" name="Freeform 1307">
                <a:extLst>
                  <a:ext uri="{FF2B5EF4-FFF2-40B4-BE49-F238E27FC236}">
                    <a16:creationId xmlns:a16="http://schemas.microsoft.com/office/drawing/2014/main" id="{349384BF-5264-5BEB-79C1-FF5868329224}"/>
                  </a:ext>
                </a:extLst>
              </p:cNvPr>
              <p:cNvSpPr/>
              <p:nvPr/>
            </p:nvSpPr>
            <p:spPr>
              <a:xfrm>
                <a:off x="8236729" y="385583"/>
                <a:ext cx="11050" cy="8572"/>
              </a:xfrm>
              <a:custGeom>
                <a:avLst/>
                <a:gdLst>
                  <a:gd name="csX0" fmla="*/ 1773 w 11050"/>
                  <a:gd name="csY0" fmla="*/ 2143 h 8572"/>
                  <a:gd name="csX1" fmla="*/ 10247 w 11050"/>
                  <a:gd name="csY1" fmla="*/ 5715 h 8572"/>
                  <a:gd name="csX2" fmla="*/ 1773 w 11050"/>
                  <a:gd name="csY2" fmla="*/ 2143 h 8572"/>
                </a:gdLst>
                <a:ahLst/>
                <a:cxnLst>
                  <a:cxn ang="0">
                    <a:pos x="csX0" y="csY0"/>
                  </a:cxn>
                  <a:cxn ang="0">
                    <a:pos x="csX1" y="csY1"/>
                  </a:cxn>
                  <a:cxn ang="0">
                    <a:pos x="csX2" y="csY2"/>
                  </a:cxn>
                </a:cxnLst>
                <a:rect l="l" t="t" r="r" b="b"/>
                <a:pathLst>
                  <a:path w="11050" h="8572">
                    <a:moveTo>
                      <a:pt x="1773" y="2143"/>
                    </a:moveTo>
                    <a:cubicBezTo>
                      <a:pt x="-4470" y="9197"/>
                      <a:pt x="7571" y="10537"/>
                      <a:pt x="10247" y="5715"/>
                    </a:cubicBezTo>
                    <a:cubicBezTo>
                      <a:pt x="13725" y="-447"/>
                      <a:pt x="4984" y="-1607"/>
                      <a:pt x="1773" y="2143"/>
                    </a:cubicBezTo>
                    <a:close/>
                  </a:path>
                </a:pathLst>
              </a:custGeom>
              <a:grpFill/>
              <a:ln w="3175" cap="flat">
                <a:solidFill>
                  <a:schemeClr val="bg1">
                    <a:lumMod val="85000"/>
                  </a:schemeClr>
                </a:solidFill>
                <a:prstDash val="solid"/>
                <a:miter/>
              </a:ln>
            </p:spPr>
            <p:txBody>
              <a:bodyPr/>
              <a:lstStyle/>
              <a:p>
                <a:endParaRPr lang="en-US"/>
              </a:p>
            </p:txBody>
          </p:sp>
          <p:sp>
            <p:nvSpPr>
              <p:cNvPr id="1309" name="Freeform 1308">
                <a:extLst>
                  <a:ext uri="{FF2B5EF4-FFF2-40B4-BE49-F238E27FC236}">
                    <a16:creationId xmlns:a16="http://schemas.microsoft.com/office/drawing/2014/main" id="{D84BF7F9-41CB-D1DC-C662-A3B73293915B}"/>
                  </a:ext>
                </a:extLst>
              </p:cNvPr>
              <p:cNvSpPr/>
              <p:nvPr/>
            </p:nvSpPr>
            <p:spPr>
              <a:xfrm>
                <a:off x="8476951" y="275660"/>
                <a:ext cx="9334" cy="7764"/>
              </a:xfrm>
              <a:custGeom>
                <a:avLst/>
                <a:gdLst>
                  <a:gd name="csX0" fmla="*/ 55 w 9334"/>
                  <a:gd name="csY0" fmla="*/ 4554 h 7764"/>
                  <a:gd name="csX1" fmla="*/ 7814 w 9334"/>
                  <a:gd name="csY1" fmla="*/ 6518 h 7764"/>
                  <a:gd name="csX2" fmla="*/ 55 w 9334"/>
                  <a:gd name="csY2" fmla="*/ 4554 h 7764"/>
                </a:gdLst>
                <a:ahLst/>
                <a:cxnLst>
                  <a:cxn ang="0">
                    <a:pos x="csX0" y="csY0"/>
                  </a:cxn>
                  <a:cxn ang="0">
                    <a:pos x="csX1" y="csY1"/>
                  </a:cxn>
                  <a:cxn ang="0">
                    <a:pos x="csX2" y="csY2"/>
                  </a:cxn>
                </a:cxnLst>
                <a:rect l="l" t="t" r="r" b="b"/>
                <a:pathLst>
                  <a:path w="9334" h="7764">
                    <a:moveTo>
                      <a:pt x="55" y="4554"/>
                    </a:moveTo>
                    <a:cubicBezTo>
                      <a:pt x="501" y="7768"/>
                      <a:pt x="5941" y="8840"/>
                      <a:pt x="7814" y="6518"/>
                    </a:cubicBezTo>
                    <a:cubicBezTo>
                      <a:pt x="14058" y="-983"/>
                      <a:pt x="-1016" y="-2501"/>
                      <a:pt x="55" y="4554"/>
                    </a:cubicBezTo>
                    <a:close/>
                  </a:path>
                </a:pathLst>
              </a:custGeom>
              <a:grpFill/>
              <a:ln w="3175" cap="flat">
                <a:solidFill>
                  <a:schemeClr val="bg1">
                    <a:lumMod val="85000"/>
                  </a:schemeClr>
                </a:solidFill>
                <a:prstDash val="solid"/>
                <a:miter/>
              </a:ln>
            </p:spPr>
            <p:txBody>
              <a:bodyPr/>
              <a:lstStyle/>
              <a:p>
                <a:endParaRPr lang="en-US"/>
              </a:p>
            </p:txBody>
          </p:sp>
          <p:sp>
            <p:nvSpPr>
              <p:cNvPr id="1310" name="Freeform 1309">
                <a:extLst>
                  <a:ext uri="{FF2B5EF4-FFF2-40B4-BE49-F238E27FC236}">
                    <a16:creationId xmlns:a16="http://schemas.microsoft.com/office/drawing/2014/main" id="{4D955597-A03B-A889-30ED-6B81046E9D17}"/>
                  </a:ext>
                </a:extLst>
              </p:cNvPr>
              <p:cNvSpPr/>
              <p:nvPr/>
            </p:nvSpPr>
            <p:spPr>
              <a:xfrm>
                <a:off x="8416531" y="315493"/>
                <a:ext cx="64568" cy="39242"/>
              </a:xfrm>
              <a:custGeom>
                <a:avLst/>
                <a:gdLst>
                  <a:gd name="csX0" fmla="*/ 54230 w 64568"/>
                  <a:gd name="csY0" fmla="*/ 2492 h 39242"/>
                  <a:gd name="csX1" fmla="*/ 51822 w 64568"/>
                  <a:gd name="csY1" fmla="*/ 9011 h 39242"/>
                  <a:gd name="csX2" fmla="*/ 45222 w 64568"/>
                  <a:gd name="csY2" fmla="*/ 10618 h 39242"/>
                  <a:gd name="csX3" fmla="*/ 37908 w 64568"/>
                  <a:gd name="csY3" fmla="*/ 17941 h 39242"/>
                  <a:gd name="csX4" fmla="*/ 25956 w 64568"/>
                  <a:gd name="csY4" fmla="*/ 28746 h 39242"/>
                  <a:gd name="csX5" fmla="*/ 17572 w 64568"/>
                  <a:gd name="csY5" fmla="*/ 29103 h 39242"/>
                  <a:gd name="csX6" fmla="*/ 9366 w 64568"/>
                  <a:gd name="csY6" fmla="*/ 32317 h 39242"/>
                  <a:gd name="csX7" fmla="*/ 536 w 64568"/>
                  <a:gd name="csY7" fmla="*/ 30710 h 39242"/>
                  <a:gd name="csX8" fmla="*/ 6690 w 64568"/>
                  <a:gd name="csY8" fmla="*/ 39104 h 39242"/>
                  <a:gd name="csX9" fmla="*/ 13558 w 64568"/>
                  <a:gd name="csY9" fmla="*/ 38300 h 39242"/>
                  <a:gd name="csX10" fmla="*/ 20248 w 64568"/>
                  <a:gd name="csY10" fmla="*/ 36693 h 39242"/>
                  <a:gd name="csX11" fmla="*/ 32735 w 64568"/>
                  <a:gd name="csY11" fmla="*/ 32585 h 39242"/>
                  <a:gd name="csX12" fmla="*/ 40584 w 64568"/>
                  <a:gd name="csY12" fmla="*/ 25888 h 39242"/>
                  <a:gd name="csX13" fmla="*/ 50573 w 64568"/>
                  <a:gd name="csY13" fmla="*/ 21423 h 39242"/>
                  <a:gd name="csX14" fmla="*/ 54409 w 64568"/>
                  <a:gd name="csY14" fmla="*/ 18476 h 39242"/>
                  <a:gd name="csX15" fmla="*/ 61990 w 64568"/>
                  <a:gd name="csY15" fmla="*/ 10350 h 39242"/>
                  <a:gd name="csX16" fmla="*/ 63328 w 64568"/>
                  <a:gd name="csY16" fmla="*/ 706 h 39242"/>
                  <a:gd name="csX17" fmla="*/ 54230 w 64568"/>
                  <a:gd name="csY17" fmla="*/ 2582 h 392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4568" h="39242">
                    <a:moveTo>
                      <a:pt x="54230" y="2492"/>
                    </a:moveTo>
                    <a:cubicBezTo>
                      <a:pt x="52179" y="4457"/>
                      <a:pt x="53338" y="6957"/>
                      <a:pt x="51822" y="9011"/>
                    </a:cubicBezTo>
                    <a:cubicBezTo>
                      <a:pt x="50038" y="11601"/>
                      <a:pt x="47719" y="9725"/>
                      <a:pt x="45222" y="10618"/>
                    </a:cubicBezTo>
                    <a:cubicBezTo>
                      <a:pt x="42278" y="11690"/>
                      <a:pt x="39781" y="15619"/>
                      <a:pt x="37908" y="17941"/>
                    </a:cubicBezTo>
                    <a:cubicBezTo>
                      <a:pt x="34162" y="22405"/>
                      <a:pt x="32646" y="28120"/>
                      <a:pt x="25956" y="28746"/>
                    </a:cubicBezTo>
                    <a:cubicBezTo>
                      <a:pt x="23280" y="29013"/>
                      <a:pt x="20069" y="28031"/>
                      <a:pt x="17572" y="29103"/>
                    </a:cubicBezTo>
                    <a:cubicBezTo>
                      <a:pt x="14628" y="30264"/>
                      <a:pt x="13201" y="33032"/>
                      <a:pt x="9366" y="32317"/>
                    </a:cubicBezTo>
                    <a:cubicBezTo>
                      <a:pt x="6333" y="31782"/>
                      <a:pt x="3836" y="30353"/>
                      <a:pt x="536" y="30710"/>
                    </a:cubicBezTo>
                    <a:cubicBezTo>
                      <a:pt x="-1605" y="34818"/>
                      <a:pt x="3122" y="38568"/>
                      <a:pt x="6690" y="39104"/>
                    </a:cubicBezTo>
                    <a:cubicBezTo>
                      <a:pt x="9009" y="39461"/>
                      <a:pt x="11418" y="39104"/>
                      <a:pt x="13558" y="38300"/>
                    </a:cubicBezTo>
                    <a:cubicBezTo>
                      <a:pt x="15788" y="37497"/>
                      <a:pt x="17929" y="37318"/>
                      <a:pt x="20248" y="36693"/>
                    </a:cubicBezTo>
                    <a:cubicBezTo>
                      <a:pt x="24529" y="35443"/>
                      <a:pt x="29256" y="35621"/>
                      <a:pt x="32735" y="32585"/>
                    </a:cubicBezTo>
                    <a:cubicBezTo>
                      <a:pt x="35321" y="30353"/>
                      <a:pt x="37462" y="27495"/>
                      <a:pt x="40584" y="25888"/>
                    </a:cubicBezTo>
                    <a:cubicBezTo>
                      <a:pt x="43795" y="24191"/>
                      <a:pt x="47451" y="23298"/>
                      <a:pt x="50573" y="21423"/>
                    </a:cubicBezTo>
                    <a:cubicBezTo>
                      <a:pt x="52268" y="20441"/>
                      <a:pt x="52714" y="19280"/>
                      <a:pt x="54409" y="18476"/>
                    </a:cubicBezTo>
                    <a:cubicBezTo>
                      <a:pt x="58957" y="16423"/>
                      <a:pt x="60474" y="14994"/>
                      <a:pt x="61990" y="10350"/>
                    </a:cubicBezTo>
                    <a:cubicBezTo>
                      <a:pt x="62793" y="7671"/>
                      <a:pt x="66450" y="3207"/>
                      <a:pt x="63328" y="706"/>
                    </a:cubicBezTo>
                    <a:cubicBezTo>
                      <a:pt x="61009" y="-1080"/>
                      <a:pt x="56014" y="885"/>
                      <a:pt x="54230" y="2582"/>
                    </a:cubicBezTo>
                    <a:close/>
                  </a:path>
                </a:pathLst>
              </a:custGeom>
              <a:grpFill/>
              <a:ln w="3175" cap="flat">
                <a:solidFill>
                  <a:schemeClr val="bg1">
                    <a:lumMod val="85000"/>
                  </a:schemeClr>
                </a:solidFill>
                <a:prstDash val="solid"/>
                <a:miter/>
              </a:ln>
            </p:spPr>
            <p:txBody>
              <a:bodyPr/>
              <a:lstStyle/>
              <a:p>
                <a:endParaRPr lang="en-US"/>
              </a:p>
            </p:txBody>
          </p:sp>
        </p:grpSp>
        <p:sp>
          <p:nvSpPr>
            <p:cNvPr id="35" name="Freeform 34">
              <a:extLst>
                <a:ext uri="{FF2B5EF4-FFF2-40B4-BE49-F238E27FC236}">
                  <a16:creationId xmlns:a16="http://schemas.microsoft.com/office/drawing/2014/main" id="{410F1E93-00F5-99C5-B090-6A63E25F01A4}"/>
                </a:ext>
              </a:extLst>
            </p:cNvPr>
            <p:cNvSpPr/>
            <p:nvPr/>
          </p:nvSpPr>
          <p:spPr>
            <a:xfrm>
              <a:off x="8392984" y="-306556"/>
              <a:ext cx="444637" cy="298965"/>
            </a:xfrm>
            <a:custGeom>
              <a:avLst/>
              <a:gdLst>
                <a:gd name="csX0" fmla="*/ 290503 w 444637"/>
                <a:gd name="csY0" fmla="*/ 297894 h 298965"/>
                <a:gd name="csX1" fmla="*/ 386386 w 444637"/>
                <a:gd name="csY1" fmla="*/ 298966 h 298965"/>
                <a:gd name="csX2" fmla="*/ 387991 w 444637"/>
                <a:gd name="csY2" fmla="*/ 180201 h 298965"/>
                <a:gd name="csX3" fmla="*/ 406989 w 444637"/>
                <a:gd name="csY3" fmla="*/ 160645 h 298965"/>
                <a:gd name="csX4" fmla="*/ 407524 w 444637"/>
                <a:gd name="csY4" fmla="*/ 122158 h 298965"/>
                <a:gd name="csX5" fmla="*/ 423758 w 444637"/>
                <a:gd name="csY5" fmla="*/ 114568 h 298965"/>
                <a:gd name="csX6" fmla="*/ 444272 w 444637"/>
                <a:gd name="csY6" fmla="*/ 113943 h 298965"/>
                <a:gd name="csX7" fmla="*/ 444361 w 444637"/>
                <a:gd name="csY7" fmla="*/ 97780 h 298965"/>
                <a:gd name="csX8" fmla="*/ 436869 w 444637"/>
                <a:gd name="csY8" fmla="*/ 84207 h 298965"/>
                <a:gd name="csX9" fmla="*/ 426077 w 444637"/>
                <a:gd name="csY9" fmla="*/ 43130 h 298965"/>
                <a:gd name="csX10" fmla="*/ 426969 w 444637"/>
                <a:gd name="csY10" fmla="*/ 27861 h 298965"/>
                <a:gd name="csX11" fmla="*/ 426969 w 444637"/>
                <a:gd name="csY11" fmla="*/ 10269 h 298965"/>
                <a:gd name="csX12" fmla="*/ 258393 w 444637"/>
                <a:gd name="csY12" fmla="*/ 0 h 298965"/>
                <a:gd name="csX13" fmla="*/ 250277 w 444637"/>
                <a:gd name="csY13" fmla="*/ 6608 h 298965"/>
                <a:gd name="csX14" fmla="*/ 249207 w 444637"/>
                <a:gd name="csY14" fmla="*/ 19110 h 298965"/>
                <a:gd name="csX15" fmla="*/ 248493 w 444637"/>
                <a:gd name="csY15" fmla="*/ 31968 h 298965"/>
                <a:gd name="csX16" fmla="*/ 241179 w 444637"/>
                <a:gd name="csY16" fmla="*/ 43130 h 298965"/>
                <a:gd name="csX17" fmla="*/ 234133 w 444637"/>
                <a:gd name="csY17" fmla="*/ 52864 h 298965"/>
                <a:gd name="csX18" fmla="*/ 226997 w 444637"/>
                <a:gd name="csY18" fmla="*/ 63044 h 298965"/>
                <a:gd name="csX19" fmla="*/ 204253 w 444637"/>
                <a:gd name="csY19" fmla="*/ 80903 h 298965"/>
                <a:gd name="csX20" fmla="*/ 195601 w 444637"/>
                <a:gd name="csY20" fmla="*/ 105817 h 298965"/>
                <a:gd name="csX21" fmla="*/ 193282 w 444637"/>
                <a:gd name="csY21" fmla="*/ 118854 h 298965"/>
                <a:gd name="csX22" fmla="*/ 189090 w 444637"/>
                <a:gd name="csY22" fmla="*/ 130284 h 298965"/>
                <a:gd name="csX23" fmla="*/ 182133 w 444637"/>
                <a:gd name="csY23" fmla="*/ 154305 h 298965"/>
                <a:gd name="csX24" fmla="*/ 160281 w 444637"/>
                <a:gd name="csY24" fmla="*/ 156448 h 298965"/>
                <a:gd name="csX25" fmla="*/ 146991 w 444637"/>
                <a:gd name="csY25" fmla="*/ 157877 h 298965"/>
                <a:gd name="csX26" fmla="*/ 133880 w 444637"/>
                <a:gd name="csY26" fmla="*/ 154841 h 298965"/>
                <a:gd name="csX27" fmla="*/ 123444 w 444637"/>
                <a:gd name="csY27" fmla="*/ 161717 h 298965"/>
                <a:gd name="csX28" fmla="*/ 111135 w 444637"/>
                <a:gd name="csY28" fmla="*/ 158591 h 298965"/>
                <a:gd name="csX29" fmla="*/ 102841 w 444637"/>
                <a:gd name="csY29" fmla="*/ 149751 h 298965"/>
                <a:gd name="csX30" fmla="*/ 100789 w 444637"/>
                <a:gd name="csY30" fmla="*/ 162967 h 298965"/>
                <a:gd name="csX31" fmla="*/ 90443 w 444637"/>
                <a:gd name="csY31" fmla="*/ 161985 h 298965"/>
                <a:gd name="csX32" fmla="*/ 88302 w 444637"/>
                <a:gd name="csY32" fmla="*/ 168414 h 298965"/>
                <a:gd name="csX33" fmla="*/ 83932 w 444637"/>
                <a:gd name="csY33" fmla="*/ 172611 h 298965"/>
                <a:gd name="csX34" fmla="*/ 81256 w 444637"/>
                <a:gd name="csY34" fmla="*/ 177612 h 298965"/>
                <a:gd name="csX35" fmla="*/ 78045 w 444637"/>
                <a:gd name="csY35" fmla="*/ 182433 h 298965"/>
                <a:gd name="csX36" fmla="*/ 67609 w 444637"/>
                <a:gd name="csY36" fmla="*/ 176540 h 298965"/>
                <a:gd name="csX37" fmla="*/ 59582 w 444637"/>
                <a:gd name="csY37" fmla="*/ 169485 h 298965"/>
                <a:gd name="csX38" fmla="*/ 59582 w 444637"/>
                <a:gd name="csY38" fmla="*/ 184041 h 298965"/>
                <a:gd name="csX39" fmla="*/ 45043 w 444637"/>
                <a:gd name="csY39" fmla="*/ 184577 h 298965"/>
                <a:gd name="csX40" fmla="*/ 46827 w 444637"/>
                <a:gd name="csY40" fmla="*/ 194578 h 298965"/>
                <a:gd name="csX41" fmla="*/ 39781 w 444637"/>
                <a:gd name="csY41" fmla="*/ 199846 h 298965"/>
                <a:gd name="csX42" fmla="*/ 33716 w 444637"/>
                <a:gd name="csY42" fmla="*/ 206365 h 298965"/>
                <a:gd name="csX43" fmla="*/ 36481 w 444637"/>
                <a:gd name="csY43" fmla="*/ 213420 h 298965"/>
                <a:gd name="csX44" fmla="*/ 21318 w 444637"/>
                <a:gd name="csY44" fmla="*/ 214491 h 298965"/>
                <a:gd name="csX45" fmla="*/ 21318 w 444637"/>
                <a:gd name="csY45" fmla="*/ 211455 h 298965"/>
                <a:gd name="csX46" fmla="*/ 14718 w 444637"/>
                <a:gd name="csY46" fmla="*/ 226010 h 298965"/>
                <a:gd name="csX47" fmla="*/ 17661 w 444637"/>
                <a:gd name="csY47" fmla="*/ 235208 h 298965"/>
                <a:gd name="csX48" fmla="*/ 12042 w 444637"/>
                <a:gd name="csY48" fmla="*/ 246370 h 298965"/>
                <a:gd name="csX49" fmla="*/ 1874 w 444637"/>
                <a:gd name="csY49" fmla="*/ 254050 h 298965"/>
                <a:gd name="csX50" fmla="*/ 7404 w 444637"/>
                <a:gd name="csY50" fmla="*/ 262086 h 298965"/>
                <a:gd name="csX51" fmla="*/ 4996 w 444637"/>
                <a:gd name="csY51" fmla="*/ 273516 h 298965"/>
                <a:gd name="csX52" fmla="*/ 1963 w 444637"/>
                <a:gd name="csY52" fmla="*/ 277445 h 298965"/>
                <a:gd name="csX53" fmla="*/ 285776 w 444637"/>
                <a:gd name="csY53" fmla="*/ 276910 h 298965"/>
                <a:gd name="csX54" fmla="*/ 290681 w 444637"/>
                <a:gd name="csY54" fmla="*/ 298073 h 2989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444637" h="298965">
                  <a:moveTo>
                    <a:pt x="290503" y="297894"/>
                  </a:moveTo>
                  <a:lnTo>
                    <a:pt x="386386" y="298966"/>
                  </a:lnTo>
                  <a:lnTo>
                    <a:pt x="387991" y="180201"/>
                  </a:lnTo>
                  <a:lnTo>
                    <a:pt x="406989" y="160645"/>
                  </a:lnTo>
                  <a:lnTo>
                    <a:pt x="407524" y="122158"/>
                  </a:lnTo>
                  <a:cubicBezTo>
                    <a:pt x="407970" y="116443"/>
                    <a:pt x="419209" y="114568"/>
                    <a:pt x="423758" y="114568"/>
                  </a:cubicBezTo>
                  <a:cubicBezTo>
                    <a:pt x="429734" y="114568"/>
                    <a:pt x="438831" y="116175"/>
                    <a:pt x="444272" y="113943"/>
                  </a:cubicBezTo>
                  <a:cubicBezTo>
                    <a:pt x="444986" y="109121"/>
                    <a:pt x="444450" y="102513"/>
                    <a:pt x="444361" y="97780"/>
                  </a:cubicBezTo>
                  <a:cubicBezTo>
                    <a:pt x="444361" y="91351"/>
                    <a:pt x="439545" y="89654"/>
                    <a:pt x="436869" y="84207"/>
                  </a:cubicBezTo>
                  <a:cubicBezTo>
                    <a:pt x="430804" y="71705"/>
                    <a:pt x="423936" y="57596"/>
                    <a:pt x="426077" y="43130"/>
                  </a:cubicBezTo>
                  <a:cubicBezTo>
                    <a:pt x="426879" y="37951"/>
                    <a:pt x="426969" y="33040"/>
                    <a:pt x="426969" y="27861"/>
                  </a:cubicBezTo>
                  <a:lnTo>
                    <a:pt x="426969" y="10269"/>
                  </a:lnTo>
                  <a:lnTo>
                    <a:pt x="258393" y="0"/>
                  </a:lnTo>
                  <a:cubicBezTo>
                    <a:pt x="255628" y="2143"/>
                    <a:pt x="252239" y="3483"/>
                    <a:pt x="250277" y="6608"/>
                  </a:cubicBezTo>
                  <a:cubicBezTo>
                    <a:pt x="247779" y="10626"/>
                    <a:pt x="248761" y="14734"/>
                    <a:pt x="249207" y="19110"/>
                  </a:cubicBezTo>
                  <a:cubicBezTo>
                    <a:pt x="249652" y="23664"/>
                    <a:pt x="250366" y="28039"/>
                    <a:pt x="248493" y="31968"/>
                  </a:cubicBezTo>
                  <a:cubicBezTo>
                    <a:pt x="246798" y="35540"/>
                    <a:pt x="243498" y="39916"/>
                    <a:pt x="241179" y="43130"/>
                  </a:cubicBezTo>
                  <a:cubicBezTo>
                    <a:pt x="238771" y="46434"/>
                    <a:pt x="235917" y="49203"/>
                    <a:pt x="234133" y="52864"/>
                  </a:cubicBezTo>
                  <a:cubicBezTo>
                    <a:pt x="231546" y="58132"/>
                    <a:pt x="232973" y="60811"/>
                    <a:pt x="226997" y="63044"/>
                  </a:cubicBezTo>
                  <a:cubicBezTo>
                    <a:pt x="219505" y="65812"/>
                    <a:pt x="208713" y="73402"/>
                    <a:pt x="204253" y="80903"/>
                  </a:cubicBezTo>
                  <a:cubicBezTo>
                    <a:pt x="200061" y="87868"/>
                    <a:pt x="196493" y="98048"/>
                    <a:pt x="195601" y="105817"/>
                  </a:cubicBezTo>
                  <a:cubicBezTo>
                    <a:pt x="195155" y="110192"/>
                    <a:pt x="195334" y="115014"/>
                    <a:pt x="193282" y="118854"/>
                  </a:cubicBezTo>
                  <a:cubicBezTo>
                    <a:pt x="190874" y="123319"/>
                    <a:pt x="188466" y="124569"/>
                    <a:pt x="189090" y="130284"/>
                  </a:cubicBezTo>
                  <a:cubicBezTo>
                    <a:pt x="190250" y="141536"/>
                    <a:pt x="191499" y="145911"/>
                    <a:pt x="182133" y="154305"/>
                  </a:cubicBezTo>
                  <a:cubicBezTo>
                    <a:pt x="177495" y="158502"/>
                    <a:pt x="164473" y="164485"/>
                    <a:pt x="160281" y="156448"/>
                  </a:cubicBezTo>
                  <a:cubicBezTo>
                    <a:pt x="155643" y="155644"/>
                    <a:pt x="151451" y="159216"/>
                    <a:pt x="146991" y="157877"/>
                  </a:cubicBezTo>
                  <a:cubicBezTo>
                    <a:pt x="142264" y="156537"/>
                    <a:pt x="139945" y="153144"/>
                    <a:pt x="133880" y="154841"/>
                  </a:cubicBezTo>
                  <a:cubicBezTo>
                    <a:pt x="129777" y="156002"/>
                    <a:pt x="127190" y="160645"/>
                    <a:pt x="123444" y="161717"/>
                  </a:cubicBezTo>
                  <a:cubicBezTo>
                    <a:pt x="120233" y="162610"/>
                    <a:pt x="113455" y="161002"/>
                    <a:pt x="111135" y="158591"/>
                  </a:cubicBezTo>
                  <a:cubicBezTo>
                    <a:pt x="109084" y="156537"/>
                    <a:pt x="108281" y="146358"/>
                    <a:pt x="102841" y="149751"/>
                  </a:cubicBezTo>
                  <a:cubicBezTo>
                    <a:pt x="99005" y="152162"/>
                    <a:pt x="102484" y="159752"/>
                    <a:pt x="100789" y="162967"/>
                  </a:cubicBezTo>
                  <a:cubicBezTo>
                    <a:pt x="97311" y="169485"/>
                    <a:pt x="94902" y="159841"/>
                    <a:pt x="90443" y="161985"/>
                  </a:cubicBezTo>
                  <a:cubicBezTo>
                    <a:pt x="88748" y="162788"/>
                    <a:pt x="89016" y="167164"/>
                    <a:pt x="88302" y="168414"/>
                  </a:cubicBezTo>
                  <a:cubicBezTo>
                    <a:pt x="86964" y="170736"/>
                    <a:pt x="86072" y="170646"/>
                    <a:pt x="83932" y="172611"/>
                  </a:cubicBezTo>
                  <a:cubicBezTo>
                    <a:pt x="81523" y="174933"/>
                    <a:pt x="82683" y="174486"/>
                    <a:pt x="81256" y="177612"/>
                  </a:cubicBezTo>
                  <a:cubicBezTo>
                    <a:pt x="80096" y="180023"/>
                    <a:pt x="81077" y="181094"/>
                    <a:pt x="78045" y="182433"/>
                  </a:cubicBezTo>
                  <a:cubicBezTo>
                    <a:pt x="73139" y="184577"/>
                    <a:pt x="69126" y="180469"/>
                    <a:pt x="67609" y="176540"/>
                  </a:cubicBezTo>
                  <a:cubicBezTo>
                    <a:pt x="66539" y="173861"/>
                    <a:pt x="63863" y="162610"/>
                    <a:pt x="59582" y="169485"/>
                  </a:cubicBezTo>
                  <a:cubicBezTo>
                    <a:pt x="57976" y="172075"/>
                    <a:pt x="59671" y="180915"/>
                    <a:pt x="59582" y="184041"/>
                  </a:cubicBezTo>
                  <a:cubicBezTo>
                    <a:pt x="53160" y="185470"/>
                    <a:pt x="44954" y="173504"/>
                    <a:pt x="45043" y="184577"/>
                  </a:cubicBezTo>
                  <a:cubicBezTo>
                    <a:pt x="45043" y="187970"/>
                    <a:pt x="47808" y="191810"/>
                    <a:pt x="46827" y="194578"/>
                  </a:cubicBezTo>
                  <a:cubicBezTo>
                    <a:pt x="45935" y="196989"/>
                    <a:pt x="41565" y="198596"/>
                    <a:pt x="39781" y="199846"/>
                  </a:cubicBezTo>
                  <a:cubicBezTo>
                    <a:pt x="37373" y="201454"/>
                    <a:pt x="34519" y="203329"/>
                    <a:pt x="33716" y="206365"/>
                  </a:cubicBezTo>
                  <a:cubicBezTo>
                    <a:pt x="32289" y="211276"/>
                    <a:pt x="36213" y="210205"/>
                    <a:pt x="36481" y="213420"/>
                  </a:cubicBezTo>
                  <a:cubicBezTo>
                    <a:pt x="37016" y="220742"/>
                    <a:pt x="23994" y="219313"/>
                    <a:pt x="21318" y="214491"/>
                  </a:cubicBezTo>
                  <a:lnTo>
                    <a:pt x="21318" y="211455"/>
                  </a:lnTo>
                  <a:cubicBezTo>
                    <a:pt x="14718" y="214938"/>
                    <a:pt x="8296" y="218063"/>
                    <a:pt x="14718" y="226010"/>
                  </a:cubicBezTo>
                  <a:cubicBezTo>
                    <a:pt x="17929" y="229939"/>
                    <a:pt x="18642" y="230029"/>
                    <a:pt x="17661" y="235208"/>
                  </a:cubicBezTo>
                  <a:cubicBezTo>
                    <a:pt x="16769" y="239851"/>
                    <a:pt x="15342" y="243155"/>
                    <a:pt x="12042" y="246370"/>
                  </a:cubicBezTo>
                  <a:cubicBezTo>
                    <a:pt x="9188" y="249138"/>
                    <a:pt x="4282" y="250924"/>
                    <a:pt x="1874" y="254050"/>
                  </a:cubicBezTo>
                  <a:cubicBezTo>
                    <a:pt x="-3745" y="261372"/>
                    <a:pt x="4817" y="259407"/>
                    <a:pt x="7404" y="262086"/>
                  </a:cubicBezTo>
                  <a:cubicBezTo>
                    <a:pt x="11774" y="266373"/>
                    <a:pt x="7850" y="270570"/>
                    <a:pt x="4996" y="273516"/>
                  </a:cubicBezTo>
                  <a:cubicBezTo>
                    <a:pt x="3747" y="274767"/>
                    <a:pt x="2855" y="276106"/>
                    <a:pt x="1963" y="277445"/>
                  </a:cubicBezTo>
                  <a:lnTo>
                    <a:pt x="285776" y="276910"/>
                  </a:lnTo>
                  <a:lnTo>
                    <a:pt x="290681" y="298073"/>
                  </a:lnTo>
                  <a:close/>
                </a:path>
              </a:pathLst>
            </a:custGeom>
            <a:grpFill/>
            <a:ln w="3175" cap="flat">
              <a:solidFill>
                <a:schemeClr val="bg1">
                  <a:lumMod val="85000"/>
                </a:schemeClr>
              </a:solidFill>
              <a:prstDash val="solid"/>
              <a:miter/>
            </a:ln>
          </p:spPr>
          <p:txBody>
            <a:bodyPr/>
            <a:lstStyle/>
            <a:p>
              <a:endParaRPr lang="en-US"/>
            </a:p>
          </p:txBody>
        </p:sp>
        <p:grpSp>
          <p:nvGrpSpPr>
            <p:cNvPr id="36" name="Graphic 10">
              <a:extLst>
                <a:ext uri="{FF2B5EF4-FFF2-40B4-BE49-F238E27FC236}">
                  <a16:creationId xmlns:a16="http://schemas.microsoft.com/office/drawing/2014/main" id="{7BBF331E-DB60-356D-454F-6528B7C7F976}"/>
                </a:ext>
              </a:extLst>
            </p:cNvPr>
            <p:cNvGrpSpPr/>
            <p:nvPr/>
          </p:nvGrpSpPr>
          <p:grpSpPr>
            <a:xfrm>
              <a:off x="8380042" y="-29825"/>
              <a:ext cx="401022" cy="244101"/>
              <a:chOff x="8380042" y="-29825"/>
              <a:chExt cx="401022" cy="244101"/>
            </a:xfrm>
            <a:grpFill/>
          </p:grpSpPr>
          <p:sp>
            <p:nvSpPr>
              <p:cNvPr id="1298" name="Freeform 1297">
                <a:extLst>
                  <a:ext uri="{FF2B5EF4-FFF2-40B4-BE49-F238E27FC236}">
                    <a16:creationId xmlns:a16="http://schemas.microsoft.com/office/drawing/2014/main" id="{D6C91564-48B6-4363-33AC-1BBBCB39656E}"/>
                  </a:ext>
                </a:extLst>
              </p:cNvPr>
              <p:cNvSpPr/>
              <p:nvPr/>
            </p:nvSpPr>
            <p:spPr>
              <a:xfrm>
                <a:off x="8380042" y="-29825"/>
                <a:ext cx="401022" cy="244101"/>
              </a:xfrm>
              <a:custGeom>
                <a:avLst/>
                <a:gdLst>
                  <a:gd name="csX0" fmla="*/ 303445 w 401022"/>
                  <a:gd name="csY0" fmla="*/ 21163 h 244101"/>
                  <a:gd name="csX1" fmla="*/ 298539 w 401022"/>
                  <a:gd name="csY1" fmla="*/ 0 h 244101"/>
                  <a:gd name="csX2" fmla="*/ 14727 w 401022"/>
                  <a:gd name="csY2" fmla="*/ 536 h 244101"/>
                  <a:gd name="csX3" fmla="*/ 10267 w 401022"/>
                  <a:gd name="csY3" fmla="*/ 6340 h 244101"/>
                  <a:gd name="csX4" fmla="*/ 1080 w 401022"/>
                  <a:gd name="csY4" fmla="*/ 13484 h 244101"/>
                  <a:gd name="csX5" fmla="*/ 2150 w 401022"/>
                  <a:gd name="csY5" fmla="*/ 19467 h 244101"/>
                  <a:gd name="csX6" fmla="*/ 10 w 401022"/>
                  <a:gd name="csY6" fmla="*/ 26521 h 244101"/>
                  <a:gd name="csX7" fmla="*/ 10267 w 401022"/>
                  <a:gd name="csY7" fmla="*/ 34111 h 244101"/>
                  <a:gd name="csX8" fmla="*/ 19454 w 401022"/>
                  <a:gd name="csY8" fmla="*/ 42773 h 244101"/>
                  <a:gd name="csX9" fmla="*/ 21773 w 401022"/>
                  <a:gd name="csY9" fmla="*/ 55096 h 244101"/>
                  <a:gd name="csX10" fmla="*/ 30335 w 401022"/>
                  <a:gd name="csY10" fmla="*/ 62240 h 244101"/>
                  <a:gd name="csX11" fmla="*/ 31941 w 401022"/>
                  <a:gd name="csY11" fmla="*/ 75724 h 244101"/>
                  <a:gd name="csX12" fmla="*/ 36936 w 401022"/>
                  <a:gd name="csY12" fmla="*/ 87064 h 244101"/>
                  <a:gd name="csX13" fmla="*/ 38898 w 401022"/>
                  <a:gd name="csY13" fmla="*/ 103406 h 244101"/>
                  <a:gd name="csX14" fmla="*/ 41128 w 401022"/>
                  <a:gd name="csY14" fmla="*/ 122605 h 244101"/>
                  <a:gd name="csX15" fmla="*/ 44963 w 401022"/>
                  <a:gd name="csY15" fmla="*/ 135374 h 244101"/>
                  <a:gd name="csX16" fmla="*/ 49958 w 401022"/>
                  <a:gd name="csY16" fmla="*/ 138142 h 244101"/>
                  <a:gd name="csX17" fmla="*/ 49155 w 401022"/>
                  <a:gd name="csY17" fmla="*/ 144661 h 244101"/>
                  <a:gd name="csX18" fmla="*/ 55131 w 401022"/>
                  <a:gd name="csY18" fmla="*/ 156091 h 244101"/>
                  <a:gd name="csX19" fmla="*/ 60839 w 401022"/>
                  <a:gd name="csY19" fmla="*/ 168325 h 244101"/>
                  <a:gd name="csX20" fmla="*/ 72613 w 401022"/>
                  <a:gd name="csY20" fmla="*/ 172254 h 244101"/>
                  <a:gd name="csX21" fmla="*/ 78143 w 401022"/>
                  <a:gd name="csY21" fmla="*/ 184577 h 244101"/>
                  <a:gd name="csX22" fmla="*/ 83049 w 401022"/>
                  <a:gd name="csY22" fmla="*/ 187791 h 244101"/>
                  <a:gd name="csX23" fmla="*/ 84922 w 401022"/>
                  <a:gd name="csY23" fmla="*/ 194489 h 244101"/>
                  <a:gd name="csX24" fmla="*/ 96963 w 401022"/>
                  <a:gd name="csY24" fmla="*/ 205383 h 244101"/>
                  <a:gd name="csX25" fmla="*/ 109450 w 401022"/>
                  <a:gd name="csY25" fmla="*/ 209580 h 244101"/>
                  <a:gd name="csX26" fmla="*/ 119618 w 401022"/>
                  <a:gd name="csY26" fmla="*/ 214759 h 244101"/>
                  <a:gd name="csX27" fmla="*/ 120421 w 401022"/>
                  <a:gd name="csY27" fmla="*/ 219492 h 244101"/>
                  <a:gd name="csX28" fmla="*/ 124256 w 401022"/>
                  <a:gd name="csY28" fmla="*/ 221724 h 244101"/>
                  <a:gd name="csX29" fmla="*/ 129964 w 401022"/>
                  <a:gd name="csY29" fmla="*/ 231815 h 244101"/>
                  <a:gd name="csX30" fmla="*/ 142451 w 401022"/>
                  <a:gd name="csY30" fmla="*/ 227082 h 244101"/>
                  <a:gd name="csX31" fmla="*/ 153154 w 401022"/>
                  <a:gd name="csY31" fmla="*/ 228421 h 244101"/>
                  <a:gd name="csX32" fmla="*/ 164304 w 401022"/>
                  <a:gd name="csY32" fmla="*/ 221010 h 244101"/>
                  <a:gd name="csX33" fmla="*/ 172331 w 401022"/>
                  <a:gd name="csY33" fmla="*/ 235387 h 244101"/>
                  <a:gd name="csX34" fmla="*/ 177861 w 401022"/>
                  <a:gd name="csY34" fmla="*/ 235029 h 244101"/>
                  <a:gd name="csX35" fmla="*/ 181964 w 401022"/>
                  <a:gd name="csY35" fmla="*/ 236190 h 244101"/>
                  <a:gd name="csX36" fmla="*/ 182231 w 401022"/>
                  <a:gd name="csY36" fmla="*/ 235744 h 244101"/>
                  <a:gd name="csX37" fmla="*/ 186156 w 401022"/>
                  <a:gd name="csY37" fmla="*/ 232886 h 244101"/>
                  <a:gd name="csX38" fmla="*/ 202389 w 401022"/>
                  <a:gd name="csY38" fmla="*/ 233154 h 244101"/>
                  <a:gd name="csX39" fmla="*/ 215144 w 401022"/>
                  <a:gd name="csY39" fmla="*/ 238333 h 244101"/>
                  <a:gd name="csX40" fmla="*/ 225133 w 401022"/>
                  <a:gd name="csY40" fmla="*/ 241191 h 244101"/>
                  <a:gd name="csX41" fmla="*/ 235212 w 401022"/>
                  <a:gd name="csY41" fmla="*/ 243691 h 244101"/>
                  <a:gd name="csX42" fmla="*/ 239226 w 401022"/>
                  <a:gd name="csY42" fmla="*/ 236101 h 244101"/>
                  <a:gd name="csX43" fmla="*/ 233071 w 401022"/>
                  <a:gd name="csY43" fmla="*/ 232083 h 244101"/>
                  <a:gd name="csX44" fmla="*/ 224331 w 401022"/>
                  <a:gd name="csY44" fmla="*/ 218420 h 244101"/>
                  <a:gd name="csX45" fmla="*/ 217909 w 401022"/>
                  <a:gd name="csY45" fmla="*/ 214848 h 244101"/>
                  <a:gd name="csX46" fmla="*/ 213181 w 401022"/>
                  <a:gd name="csY46" fmla="*/ 219849 h 244101"/>
                  <a:gd name="csX47" fmla="*/ 216392 w 401022"/>
                  <a:gd name="csY47" fmla="*/ 206901 h 244101"/>
                  <a:gd name="csX48" fmla="*/ 222012 w 401022"/>
                  <a:gd name="csY48" fmla="*/ 207883 h 244101"/>
                  <a:gd name="csX49" fmla="*/ 221209 w 401022"/>
                  <a:gd name="csY49" fmla="*/ 198418 h 244101"/>
                  <a:gd name="csX50" fmla="*/ 224955 w 401022"/>
                  <a:gd name="csY50" fmla="*/ 190113 h 244101"/>
                  <a:gd name="csX51" fmla="*/ 227363 w 401022"/>
                  <a:gd name="csY51" fmla="*/ 177879 h 244101"/>
                  <a:gd name="csX52" fmla="*/ 235747 w 401022"/>
                  <a:gd name="csY52" fmla="*/ 174218 h 244101"/>
                  <a:gd name="csX53" fmla="*/ 252605 w 401022"/>
                  <a:gd name="csY53" fmla="*/ 163770 h 244101"/>
                  <a:gd name="csX54" fmla="*/ 256618 w 401022"/>
                  <a:gd name="csY54" fmla="*/ 166717 h 244101"/>
                  <a:gd name="csX55" fmla="*/ 261970 w 401022"/>
                  <a:gd name="csY55" fmla="*/ 168592 h 244101"/>
                  <a:gd name="csX56" fmla="*/ 264646 w 401022"/>
                  <a:gd name="csY56" fmla="*/ 177522 h 244101"/>
                  <a:gd name="csX57" fmla="*/ 272852 w 401022"/>
                  <a:gd name="csY57" fmla="*/ 175022 h 244101"/>
                  <a:gd name="csX58" fmla="*/ 282752 w 401022"/>
                  <a:gd name="csY58" fmla="*/ 170289 h 244101"/>
                  <a:gd name="csX59" fmla="*/ 279809 w 401022"/>
                  <a:gd name="csY59" fmla="*/ 160913 h 244101"/>
                  <a:gd name="csX60" fmla="*/ 280790 w 401022"/>
                  <a:gd name="csY60" fmla="*/ 150197 h 244101"/>
                  <a:gd name="csX61" fmla="*/ 287390 w 401022"/>
                  <a:gd name="csY61" fmla="*/ 143947 h 244101"/>
                  <a:gd name="csX62" fmla="*/ 296042 w 401022"/>
                  <a:gd name="csY62" fmla="*/ 147072 h 244101"/>
                  <a:gd name="csX63" fmla="*/ 299610 w 401022"/>
                  <a:gd name="csY63" fmla="*/ 154484 h 244101"/>
                  <a:gd name="csX64" fmla="*/ 306567 w 401022"/>
                  <a:gd name="csY64" fmla="*/ 151180 h 244101"/>
                  <a:gd name="csX65" fmla="*/ 310848 w 401022"/>
                  <a:gd name="csY65" fmla="*/ 149751 h 244101"/>
                  <a:gd name="csX66" fmla="*/ 313791 w 401022"/>
                  <a:gd name="csY66" fmla="*/ 145643 h 244101"/>
                  <a:gd name="csX67" fmla="*/ 317805 w 401022"/>
                  <a:gd name="csY67" fmla="*/ 143947 h 244101"/>
                  <a:gd name="csX68" fmla="*/ 319143 w 401022"/>
                  <a:gd name="csY68" fmla="*/ 138053 h 244101"/>
                  <a:gd name="csX69" fmla="*/ 324940 w 401022"/>
                  <a:gd name="csY69" fmla="*/ 135910 h 244101"/>
                  <a:gd name="csX70" fmla="*/ 325654 w 401022"/>
                  <a:gd name="csY70" fmla="*/ 146000 h 244101"/>
                  <a:gd name="csX71" fmla="*/ 332254 w 401022"/>
                  <a:gd name="csY71" fmla="*/ 150108 h 244101"/>
                  <a:gd name="csX72" fmla="*/ 337963 w 401022"/>
                  <a:gd name="csY72" fmla="*/ 150108 h 244101"/>
                  <a:gd name="csX73" fmla="*/ 332522 w 401022"/>
                  <a:gd name="csY73" fmla="*/ 161985 h 244101"/>
                  <a:gd name="csX74" fmla="*/ 340995 w 401022"/>
                  <a:gd name="csY74" fmla="*/ 171004 h 244101"/>
                  <a:gd name="csX75" fmla="*/ 363115 w 401022"/>
                  <a:gd name="csY75" fmla="*/ 156537 h 244101"/>
                  <a:gd name="csX76" fmla="*/ 366861 w 401022"/>
                  <a:gd name="csY76" fmla="*/ 153680 h 244101"/>
                  <a:gd name="csX77" fmla="*/ 369715 w 401022"/>
                  <a:gd name="csY77" fmla="*/ 153680 h 244101"/>
                  <a:gd name="csX78" fmla="*/ 373283 w 401022"/>
                  <a:gd name="csY78" fmla="*/ 151537 h 244101"/>
                  <a:gd name="csX79" fmla="*/ 377743 w 401022"/>
                  <a:gd name="csY79" fmla="*/ 156270 h 244101"/>
                  <a:gd name="csX80" fmla="*/ 382470 w 401022"/>
                  <a:gd name="csY80" fmla="*/ 153680 h 244101"/>
                  <a:gd name="csX81" fmla="*/ 386751 w 401022"/>
                  <a:gd name="csY81" fmla="*/ 147251 h 244101"/>
                  <a:gd name="csX82" fmla="*/ 390141 w 401022"/>
                  <a:gd name="csY82" fmla="*/ 152608 h 244101"/>
                  <a:gd name="csX83" fmla="*/ 401022 w 401022"/>
                  <a:gd name="csY83" fmla="*/ 151180 h 244101"/>
                  <a:gd name="csX84" fmla="*/ 399595 w 401022"/>
                  <a:gd name="csY84" fmla="*/ 22146 h 244101"/>
                  <a:gd name="csX85" fmla="*/ 303712 w 401022"/>
                  <a:gd name="csY85" fmla="*/ 21074 h 2441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401022" h="244101">
                    <a:moveTo>
                      <a:pt x="303445" y="21163"/>
                    </a:moveTo>
                    <a:lnTo>
                      <a:pt x="298539" y="0"/>
                    </a:lnTo>
                    <a:lnTo>
                      <a:pt x="14727" y="536"/>
                    </a:lnTo>
                    <a:cubicBezTo>
                      <a:pt x="13389" y="2679"/>
                      <a:pt x="12140" y="4822"/>
                      <a:pt x="10267" y="6340"/>
                    </a:cubicBezTo>
                    <a:cubicBezTo>
                      <a:pt x="6342" y="9733"/>
                      <a:pt x="1883" y="7412"/>
                      <a:pt x="1080" y="13484"/>
                    </a:cubicBezTo>
                    <a:cubicBezTo>
                      <a:pt x="812" y="15448"/>
                      <a:pt x="2240" y="17234"/>
                      <a:pt x="2150" y="19467"/>
                    </a:cubicBezTo>
                    <a:cubicBezTo>
                      <a:pt x="2150" y="21878"/>
                      <a:pt x="-169" y="24646"/>
                      <a:pt x="10" y="26521"/>
                    </a:cubicBezTo>
                    <a:cubicBezTo>
                      <a:pt x="456" y="30986"/>
                      <a:pt x="6521" y="32415"/>
                      <a:pt x="10267" y="34111"/>
                    </a:cubicBezTo>
                    <a:cubicBezTo>
                      <a:pt x="15619" y="36522"/>
                      <a:pt x="18829" y="36612"/>
                      <a:pt x="19454" y="42773"/>
                    </a:cubicBezTo>
                    <a:cubicBezTo>
                      <a:pt x="19989" y="47417"/>
                      <a:pt x="18294" y="51614"/>
                      <a:pt x="21773" y="55096"/>
                    </a:cubicBezTo>
                    <a:cubicBezTo>
                      <a:pt x="24984" y="58311"/>
                      <a:pt x="28462" y="57775"/>
                      <a:pt x="30335" y="62240"/>
                    </a:cubicBezTo>
                    <a:cubicBezTo>
                      <a:pt x="32119" y="66348"/>
                      <a:pt x="31673" y="71080"/>
                      <a:pt x="31941" y="75724"/>
                    </a:cubicBezTo>
                    <a:cubicBezTo>
                      <a:pt x="32208" y="81617"/>
                      <a:pt x="34349" y="82510"/>
                      <a:pt x="36936" y="87064"/>
                    </a:cubicBezTo>
                    <a:cubicBezTo>
                      <a:pt x="39790" y="92065"/>
                      <a:pt x="38720" y="97959"/>
                      <a:pt x="38898" y="103406"/>
                    </a:cubicBezTo>
                    <a:cubicBezTo>
                      <a:pt x="39166" y="109835"/>
                      <a:pt x="40771" y="116175"/>
                      <a:pt x="41128" y="122605"/>
                    </a:cubicBezTo>
                    <a:cubicBezTo>
                      <a:pt x="41395" y="127873"/>
                      <a:pt x="40147" y="132070"/>
                      <a:pt x="44963" y="135374"/>
                    </a:cubicBezTo>
                    <a:cubicBezTo>
                      <a:pt x="47104" y="136892"/>
                      <a:pt x="48620" y="135374"/>
                      <a:pt x="49958" y="138142"/>
                    </a:cubicBezTo>
                    <a:cubicBezTo>
                      <a:pt x="51296" y="140910"/>
                      <a:pt x="49244" y="142339"/>
                      <a:pt x="49155" y="144661"/>
                    </a:cubicBezTo>
                    <a:cubicBezTo>
                      <a:pt x="48888" y="150644"/>
                      <a:pt x="52723" y="150555"/>
                      <a:pt x="55131" y="156091"/>
                    </a:cubicBezTo>
                    <a:cubicBezTo>
                      <a:pt x="56915" y="160020"/>
                      <a:pt x="56915" y="165110"/>
                      <a:pt x="60839" y="168325"/>
                    </a:cubicBezTo>
                    <a:cubicBezTo>
                      <a:pt x="64229" y="171182"/>
                      <a:pt x="69580" y="169575"/>
                      <a:pt x="72613" y="172254"/>
                    </a:cubicBezTo>
                    <a:cubicBezTo>
                      <a:pt x="75913" y="175111"/>
                      <a:pt x="75200" y="181362"/>
                      <a:pt x="78143" y="184577"/>
                    </a:cubicBezTo>
                    <a:cubicBezTo>
                      <a:pt x="79392" y="186005"/>
                      <a:pt x="82067" y="186363"/>
                      <a:pt x="83049" y="187791"/>
                    </a:cubicBezTo>
                    <a:cubicBezTo>
                      <a:pt x="84297" y="189488"/>
                      <a:pt x="84119" y="192524"/>
                      <a:pt x="84922" y="194489"/>
                    </a:cubicBezTo>
                    <a:cubicBezTo>
                      <a:pt x="87062" y="199668"/>
                      <a:pt x="91433" y="203775"/>
                      <a:pt x="96963" y="205383"/>
                    </a:cubicBezTo>
                    <a:cubicBezTo>
                      <a:pt x="100441" y="206365"/>
                      <a:pt x="108379" y="205115"/>
                      <a:pt x="109450" y="209580"/>
                    </a:cubicBezTo>
                    <a:cubicBezTo>
                      <a:pt x="114355" y="209223"/>
                      <a:pt x="118637" y="209044"/>
                      <a:pt x="119618" y="214759"/>
                    </a:cubicBezTo>
                    <a:cubicBezTo>
                      <a:pt x="119885" y="216545"/>
                      <a:pt x="119350" y="217884"/>
                      <a:pt x="120421" y="219492"/>
                    </a:cubicBezTo>
                    <a:cubicBezTo>
                      <a:pt x="121580" y="221188"/>
                      <a:pt x="122918" y="220563"/>
                      <a:pt x="124256" y="221724"/>
                    </a:cubicBezTo>
                    <a:cubicBezTo>
                      <a:pt x="127110" y="224403"/>
                      <a:pt x="126218" y="230029"/>
                      <a:pt x="129964" y="231815"/>
                    </a:cubicBezTo>
                    <a:cubicBezTo>
                      <a:pt x="134513" y="234047"/>
                      <a:pt x="138616" y="228511"/>
                      <a:pt x="142451" y="227082"/>
                    </a:cubicBezTo>
                    <a:cubicBezTo>
                      <a:pt x="146643" y="225475"/>
                      <a:pt x="148784" y="230386"/>
                      <a:pt x="153154" y="228421"/>
                    </a:cubicBezTo>
                    <a:cubicBezTo>
                      <a:pt x="156722" y="226814"/>
                      <a:pt x="159487" y="217527"/>
                      <a:pt x="164304" y="221010"/>
                    </a:cubicBezTo>
                    <a:cubicBezTo>
                      <a:pt x="169477" y="224760"/>
                      <a:pt x="164482" y="234940"/>
                      <a:pt x="172331" y="235387"/>
                    </a:cubicBezTo>
                    <a:cubicBezTo>
                      <a:pt x="174204" y="235476"/>
                      <a:pt x="175899" y="234851"/>
                      <a:pt x="177861" y="235029"/>
                    </a:cubicBezTo>
                    <a:cubicBezTo>
                      <a:pt x="179288" y="235119"/>
                      <a:pt x="180626" y="235565"/>
                      <a:pt x="181964" y="236190"/>
                    </a:cubicBezTo>
                    <a:cubicBezTo>
                      <a:pt x="182053" y="236012"/>
                      <a:pt x="182142" y="235922"/>
                      <a:pt x="182231" y="235744"/>
                    </a:cubicBezTo>
                    <a:cubicBezTo>
                      <a:pt x="183658" y="233243"/>
                      <a:pt x="182945" y="233333"/>
                      <a:pt x="186156" y="232886"/>
                    </a:cubicBezTo>
                    <a:cubicBezTo>
                      <a:pt x="190794" y="232261"/>
                      <a:pt x="197840" y="232172"/>
                      <a:pt x="202389" y="233154"/>
                    </a:cubicBezTo>
                    <a:cubicBezTo>
                      <a:pt x="206938" y="234136"/>
                      <a:pt x="210506" y="237440"/>
                      <a:pt x="215144" y="238333"/>
                    </a:cubicBezTo>
                    <a:cubicBezTo>
                      <a:pt x="218890" y="238958"/>
                      <a:pt x="221833" y="239226"/>
                      <a:pt x="225133" y="241191"/>
                    </a:cubicBezTo>
                    <a:cubicBezTo>
                      <a:pt x="227809" y="242798"/>
                      <a:pt x="231734" y="245031"/>
                      <a:pt x="235212" y="243691"/>
                    </a:cubicBezTo>
                    <a:cubicBezTo>
                      <a:pt x="238066" y="242620"/>
                      <a:pt x="239047" y="239137"/>
                      <a:pt x="239226" y="236101"/>
                    </a:cubicBezTo>
                    <a:cubicBezTo>
                      <a:pt x="239404" y="231457"/>
                      <a:pt x="236996" y="232083"/>
                      <a:pt x="233071" y="232083"/>
                    </a:cubicBezTo>
                    <a:cubicBezTo>
                      <a:pt x="223439" y="232083"/>
                      <a:pt x="227720" y="224492"/>
                      <a:pt x="224331" y="218420"/>
                    </a:cubicBezTo>
                    <a:cubicBezTo>
                      <a:pt x="222993" y="216009"/>
                      <a:pt x="220674" y="212794"/>
                      <a:pt x="217909" y="214848"/>
                    </a:cubicBezTo>
                    <a:cubicBezTo>
                      <a:pt x="215768" y="216456"/>
                      <a:pt x="216927" y="220653"/>
                      <a:pt x="213181" y="219849"/>
                    </a:cubicBezTo>
                    <a:cubicBezTo>
                      <a:pt x="208187" y="218777"/>
                      <a:pt x="210506" y="205740"/>
                      <a:pt x="216392" y="206901"/>
                    </a:cubicBezTo>
                    <a:cubicBezTo>
                      <a:pt x="218444" y="207347"/>
                      <a:pt x="219692" y="211187"/>
                      <a:pt x="222012" y="207883"/>
                    </a:cubicBezTo>
                    <a:cubicBezTo>
                      <a:pt x="223795" y="205294"/>
                      <a:pt x="220852" y="201097"/>
                      <a:pt x="221209" y="198418"/>
                    </a:cubicBezTo>
                    <a:cubicBezTo>
                      <a:pt x="221566" y="195471"/>
                      <a:pt x="223974" y="193417"/>
                      <a:pt x="224955" y="190113"/>
                    </a:cubicBezTo>
                    <a:cubicBezTo>
                      <a:pt x="226204" y="186005"/>
                      <a:pt x="224777" y="181808"/>
                      <a:pt x="227363" y="177879"/>
                    </a:cubicBezTo>
                    <a:cubicBezTo>
                      <a:pt x="229593" y="174397"/>
                      <a:pt x="232536" y="175826"/>
                      <a:pt x="235747" y="174218"/>
                    </a:cubicBezTo>
                    <a:cubicBezTo>
                      <a:pt x="241010" y="171539"/>
                      <a:pt x="245023" y="162342"/>
                      <a:pt x="252605" y="163770"/>
                    </a:cubicBezTo>
                    <a:cubicBezTo>
                      <a:pt x="255102" y="164217"/>
                      <a:pt x="254835" y="165556"/>
                      <a:pt x="256618" y="166717"/>
                    </a:cubicBezTo>
                    <a:cubicBezTo>
                      <a:pt x="258135" y="167700"/>
                      <a:pt x="260721" y="167074"/>
                      <a:pt x="261970" y="168592"/>
                    </a:cubicBezTo>
                    <a:cubicBezTo>
                      <a:pt x="263932" y="170825"/>
                      <a:pt x="261346" y="176004"/>
                      <a:pt x="264646" y="177522"/>
                    </a:cubicBezTo>
                    <a:cubicBezTo>
                      <a:pt x="266876" y="178504"/>
                      <a:pt x="270443" y="175290"/>
                      <a:pt x="272852" y="175022"/>
                    </a:cubicBezTo>
                    <a:cubicBezTo>
                      <a:pt x="276687" y="174575"/>
                      <a:pt x="280790" y="174665"/>
                      <a:pt x="282752" y="170289"/>
                    </a:cubicBezTo>
                    <a:cubicBezTo>
                      <a:pt x="284536" y="166181"/>
                      <a:pt x="281147" y="164217"/>
                      <a:pt x="279809" y="160913"/>
                    </a:cubicBezTo>
                    <a:cubicBezTo>
                      <a:pt x="278292" y="156984"/>
                      <a:pt x="278828" y="153591"/>
                      <a:pt x="280790" y="150197"/>
                    </a:cubicBezTo>
                    <a:cubicBezTo>
                      <a:pt x="282841" y="146715"/>
                      <a:pt x="283376" y="144929"/>
                      <a:pt x="287390" y="143947"/>
                    </a:cubicBezTo>
                    <a:cubicBezTo>
                      <a:pt x="291671" y="142875"/>
                      <a:pt x="294347" y="143054"/>
                      <a:pt x="296042" y="147072"/>
                    </a:cubicBezTo>
                    <a:cubicBezTo>
                      <a:pt x="297023" y="149483"/>
                      <a:pt x="296934" y="153323"/>
                      <a:pt x="299610" y="154484"/>
                    </a:cubicBezTo>
                    <a:cubicBezTo>
                      <a:pt x="303088" y="156002"/>
                      <a:pt x="304248" y="152608"/>
                      <a:pt x="306567" y="151180"/>
                    </a:cubicBezTo>
                    <a:cubicBezTo>
                      <a:pt x="307904" y="150376"/>
                      <a:pt x="309510" y="150733"/>
                      <a:pt x="310848" y="149751"/>
                    </a:cubicBezTo>
                    <a:cubicBezTo>
                      <a:pt x="312364" y="148679"/>
                      <a:pt x="312453" y="146804"/>
                      <a:pt x="313791" y="145643"/>
                    </a:cubicBezTo>
                    <a:cubicBezTo>
                      <a:pt x="315040" y="144572"/>
                      <a:pt x="316735" y="145018"/>
                      <a:pt x="317805" y="143947"/>
                    </a:cubicBezTo>
                    <a:cubicBezTo>
                      <a:pt x="319143" y="142607"/>
                      <a:pt x="318875" y="139750"/>
                      <a:pt x="319143" y="138053"/>
                    </a:cubicBezTo>
                    <a:cubicBezTo>
                      <a:pt x="319767" y="134570"/>
                      <a:pt x="321997" y="130731"/>
                      <a:pt x="324940" y="135910"/>
                    </a:cubicBezTo>
                    <a:cubicBezTo>
                      <a:pt x="326635" y="138857"/>
                      <a:pt x="324940" y="142786"/>
                      <a:pt x="325654" y="146000"/>
                    </a:cubicBezTo>
                    <a:cubicBezTo>
                      <a:pt x="326278" y="148769"/>
                      <a:pt x="329222" y="151447"/>
                      <a:pt x="332254" y="150108"/>
                    </a:cubicBezTo>
                    <a:cubicBezTo>
                      <a:pt x="334662" y="149036"/>
                      <a:pt x="337338" y="144036"/>
                      <a:pt x="337963" y="150108"/>
                    </a:cubicBezTo>
                    <a:cubicBezTo>
                      <a:pt x="338498" y="154930"/>
                      <a:pt x="333146" y="157430"/>
                      <a:pt x="332522" y="161985"/>
                    </a:cubicBezTo>
                    <a:cubicBezTo>
                      <a:pt x="331897" y="166896"/>
                      <a:pt x="336535" y="170646"/>
                      <a:pt x="340995" y="171004"/>
                    </a:cubicBezTo>
                    <a:cubicBezTo>
                      <a:pt x="348933" y="171718"/>
                      <a:pt x="358745" y="162342"/>
                      <a:pt x="363115" y="156537"/>
                    </a:cubicBezTo>
                    <a:cubicBezTo>
                      <a:pt x="364899" y="154126"/>
                      <a:pt x="363650" y="154394"/>
                      <a:pt x="366861" y="153680"/>
                    </a:cubicBezTo>
                    <a:cubicBezTo>
                      <a:pt x="367753" y="153501"/>
                      <a:pt x="368824" y="153948"/>
                      <a:pt x="369715" y="153680"/>
                    </a:cubicBezTo>
                    <a:cubicBezTo>
                      <a:pt x="371142" y="153233"/>
                      <a:pt x="371589" y="151626"/>
                      <a:pt x="373283" y="151537"/>
                    </a:cubicBezTo>
                    <a:cubicBezTo>
                      <a:pt x="376940" y="151537"/>
                      <a:pt x="375245" y="154930"/>
                      <a:pt x="377743" y="156270"/>
                    </a:cubicBezTo>
                    <a:cubicBezTo>
                      <a:pt x="380240" y="157609"/>
                      <a:pt x="381846" y="155912"/>
                      <a:pt x="382470" y="153680"/>
                    </a:cubicBezTo>
                    <a:cubicBezTo>
                      <a:pt x="383273" y="150733"/>
                      <a:pt x="380329" y="141803"/>
                      <a:pt x="386751" y="147251"/>
                    </a:cubicBezTo>
                    <a:cubicBezTo>
                      <a:pt x="388089" y="148411"/>
                      <a:pt x="388713" y="151715"/>
                      <a:pt x="390141" y="152608"/>
                    </a:cubicBezTo>
                    <a:cubicBezTo>
                      <a:pt x="392460" y="153948"/>
                      <a:pt x="396830" y="152698"/>
                      <a:pt x="401022" y="151180"/>
                    </a:cubicBezTo>
                    <a:lnTo>
                      <a:pt x="399595" y="22146"/>
                    </a:lnTo>
                    <a:lnTo>
                      <a:pt x="303712" y="21074"/>
                    </a:lnTo>
                    <a:close/>
                  </a:path>
                </a:pathLst>
              </a:custGeom>
              <a:grpFill/>
              <a:ln w="3175" cap="flat">
                <a:solidFill>
                  <a:schemeClr val="bg1">
                    <a:lumMod val="85000"/>
                  </a:schemeClr>
                </a:solidFill>
                <a:prstDash val="solid"/>
                <a:miter/>
              </a:ln>
            </p:spPr>
            <p:txBody>
              <a:bodyPr/>
              <a:lstStyle/>
              <a:p>
                <a:endParaRPr lang="en-US"/>
              </a:p>
            </p:txBody>
          </p:sp>
          <p:sp>
            <p:nvSpPr>
              <p:cNvPr id="1299" name="Freeform 1298">
                <a:extLst>
                  <a:ext uri="{FF2B5EF4-FFF2-40B4-BE49-F238E27FC236}">
                    <a16:creationId xmlns:a16="http://schemas.microsoft.com/office/drawing/2014/main" id="{CAB7F3CF-29FF-981B-1C38-AD0722C84C28}"/>
                  </a:ext>
                </a:extLst>
              </p:cNvPr>
              <p:cNvSpPr/>
              <p:nvPr/>
            </p:nvSpPr>
            <p:spPr>
              <a:xfrm>
                <a:off x="8606348" y="151888"/>
                <a:ext cx="18709" cy="26810"/>
              </a:xfrm>
              <a:custGeom>
                <a:avLst/>
                <a:gdLst>
                  <a:gd name="csX0" fmla="*/ 11047 w 18709"/>
                  <a:gd name="csY0" fmla="*/ 184 h 26810"/>
                  <a:gd name="csX1" fmla="*/ 7747 w 18709"/>
                  <a:gd name="csY1" fmla="*/ 3041 h 26810"/>
                  <a:gd name="csX2" fmla="*/ 3554 w 18709"/>
                  <a:gd name="csY2" fmla="*/ 5452 h 26810"/>
                  <a:gd name="csX3" fmla="*/ 3911 w 18709"/>
                  <a:gd name="csY3" fmla="*/ 10453 h 26810"/>
                  <a:gd name="csX4" fmla="*/ 2127 w 18709"/>
                  <a:gd name="csY4" fmla="*/ 14293 h 26810"/>
                  <a:gd name="csX5" fmla="*/ 433 w 18709"/>
                  <a:gd name="csY5" fmla="*/ 20097 h 26810"/>
                  <a:gd name="csX6" fmla="*/ 1682 w 18709"/>
                  <a:gd name="csY6" fmla="*/ 24830 h 26810"/>
                  <a:gd name="csX7" fmla="*/ 6319 w 18709"/>
                  <a:gd name="csY7" fmla="*/ 25723 h 26810"/>
                  <a:gd name="csX8" fmla="*/ 8639 w 18709"/>
                  <a:gd name="csY8" fmla="*/ 20811 h 26810"/>
                  <a:gd name="csX9" fmla="*/ 12474 w 18709"/>
                  <a:gd name="csY9" fmla="*/ 18668 h 26810"/>
                  <a:gd name="csX10" fmla="*/ 15685 w 18709"/>
                  <a:gd name="csY10" fmla="*/ 16704 h 26810"/>
                  <a:gd name="csX11" fmla="*/ 15952 w 18709"/>
                  <a:gd name="csY11" fmla="*/ 14114 h 26810"/>
                  <a:gd name="csX12" fmla="*/ 17915 w 18709"/>
                  <a:gd name="csY12" fmla="*/ 11703 h 26810"/>
                  <a:gd name="csX13" fmla="*/ 14971 w 18709"/>
                  <a:gd name="csY13" fmla="*/ 5810 h 26810"/>
                  <a:gd name="csX14" fmla="*/ 11047 w 18709"/>
                  <a:gd name="csY14" fmla="*/ 273 h 268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709" h="26810">
                    <a:moveTo>
                      <a:pt x="11047" y="184"/>
                    </a:moveTo>
                    <a:cubicBezTo>
                      <a:pt x="8639" y="-709"/>
                      <a:pt x="9263" y="1880"/>
                      <a:pt x="7747" y="3041"/>
                    </a:cubicBezTo>
                    <a:cubicBezTo>
                      <a:pt x="6319" y="4202"/>
                      <a:pt x="4000" y="3488"/>
                      <a:pt x="3554" y="5452"/>
                    </a:cubicBezTo>
                    <a:cubicBezTo>
                      <a:pt x="3198" y="6792"/>
                      <a:pt x="3911" y="8935"/>
                      <a:pt x="3911" y="10453"/>
                    </a:cubicBezTo>
                    <a:cubicBezTo>
                      <a:pt x="3911" y="12507"/>
                      <a:pt x="3108" y="12775"/>
                      <a:pt x="2127" y="14293"/>
                    </a:cubicBezTo>
                    <a:cubicBezTo>
                      <a:pt x="968" y="15989"/>
                      <a:pt x="1236" y="18311"/>
                      <a:pt x="433" y="20097"/>
                    </a:cubicBezTo>
                    <a:cubicBezTo>
                      <a:pt x="-548" y="22329"/>
                      <a:pt x="254" y="22776"/>
                      <a:pt x="1682" y="24830"/>
                    </a:cubicBezTo>
                    <a:cubicBezTo>
                      <a:pt x="3108" y="26884"/>
                      <a:pt x="3911" y="27598"/>
                      <a:pt x="6319" y="25723"/>
                    </a:cubicBezTo>
                    <a:cubicBezTo>
                      <a:pt x="8103" y="24294"/>
                      <a:pt x="7747" y="22687"/>
                      <a:pt x="8639" y="20811"/>
                    </a:cubicBezTo>
                    <a:cubicBezTo>
                      <a:pt x="9441" y="19115"/>
                      <a:pt x="10690" y="18847"/>
                      <a:pt x="12474" y="18668"/>
                    </a:cubicBezTo>
                    <a:cubicBezTo>
                      <a:pt x="14614" y="18490"/>
                      <a:pt x="15328" y="18668"/>
                      <a:pt x="15685" y="16704"/>
                    </a:cubicBezTo>
                    <a:cubicBezTo>
                      <a:pt x="15863" y="15811"/>
                      <a:pt x="15506" y="15096"/>
                      <a:pt x="15952" y="14114"/>
                    </a:cubicBezTo>
                    <a:cubicBezTo>
                      <a:pt x="16398" y="13221"/>
                      <a:pt x="17290" y="12507"/>
                      <a:pt x="17915" y="11703"/>
                    </a:cubicBezTo>
                    <a:cubicBezTo>
                      <a:pt x="20234" y="8667"/>
                      <a:pt x="16933" y="7060"/>
                      <a:pt x="14971" y="5810"/>
                    </a:cubicBezTo>
                    <a:cubicBezTo>
                      <a:pt x="12920" y="4470"/>
                      <a:pt x="13633" y="1166"/>
                      <a:pt x="11047" y="273"/>
                    </a:cubicBezTo>
                    <a:close/>
                  </a:path>
                </a:pathLst>
              </a:custGeom>
              <a:grpFill/>
              <a:ln w="3175" cap="flat">
                <a:solidFill>
                  <a:schemeClr val="bg1">
                    <a:lumMod val="85000"/>
                  </a:schemeClr>
                </a:solidFill>
                <a:prstDash val="solid"/>
                <a:miter/>
              </a:ln>
            </p:spPr>
            <p:txBody>
              <a:bodyPr/>
              <a:lstStyle/>
              <a:p>
                <a:endParaRPr lang="en-US"/>
              </a:p>
            </p:txBody>
          </p:sp>
          <p:sp>
            <p:nvSpPr>
              <p:cNvPr id="1300" name="Freeform 1299">
                <a:extLst>
                  <a:ext uri="{FF2B5EF4-FFF2-40B4-BE49-F238E27FC236}">
                    <a16:creationId xmlns:a16="http://schemas.microsoft.com/office/drawing/2014/main" id="{4B9814C9-BC84-B5BC-8CB4-0D196719CF84}"/>
                  </a:ext>
                </a:extLst>
              </p:cNvPr>
              <p:cNvSpPr/>
              <p:nvPr/>
            </p:nvSpPr>
            <p:spPr>
              <a:xfrm>
                <a:off x="8623061" y="144586"/>
                <a:ext cx="14252" cy="11710"/>
              </a:xfrm>
              <a:custGeom>
                <a:avLst/>
                <a:gdLst>
                  <a:gd name="csX0" fmla="*/ 7624 w 14252"/>
                  <a:gd name="csY0" fmla="*/ 4093 h 11710"/>
                  <a:gd name="csX1" fmla="*/ 1648 w 14252"/>
                  <a:gd name="csY1" fmla="*/ 2842 h 11710"/>
                  <a:gd name="csX2" fmla="*/ 2362 w 14252"/>
                  <a:gd name="csY2" fmla="*/ 7754 h 11710"/>
                  <a:gd name="csX3" fmla="*/ 5127 w 14252"/>
                  <a:gd name="csY3" fmla="*/ 8825 h 11710"/>
                  <a:gd name="csX4" fmla="*/ 12530 w 14252"/>
                  <a:gd name="csY4" fmla="*/ 9986 h 11710"/>
                  <a:gd name="csX5" fmla="*/ 12976 w 14252"/>
                  <a:gd name="csY5" fmla="*/ 7307 h 11710"/>
                  <a:gd name="csX6" fmla="*/ 14135 w 14252"/>
                  <a:gd name="csY6" fmla="*/ 4539 h 11710"/>
                  <a:gd name="csX7" fmla="*/ 11638 w 14252"/>
                  <a:gd name="csY7" fmla="*/ 74 h 11710"/>
                  <a:gd name="csX8" fmla="*/ 7713 w 14252"/>
                  <a:gd name="csY8" fmla="*/ 4182 h 117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252" h="11710">
                    <a:moveTo>
                      <a:pt x="7624" y="4093"/>
                    </a:moveTo>
                    <a:cubicBezTo>
                      <a:pt x="5216" y="4896"/>
                      <a:pt x="3967" y="1503"/>
                      <a:pt x="1648" y="2842"/>
                    </a:cubicBezTo>
                    <a:cubicBezTo>
                      <a:pt x="-938" y="4271"/>
                      <a:pt x="-314" y="7397"/>
                      <a:pt x="2362" y="7754"/>
                    </a:cubicBezTo>
                    <a:cubicBezTo>
                      <a:pt x="3967" y="7932"/>
                      <a:pt x="4056" y="7664"/>
                      <a:pt x="5127" y="8825"/>
                    </a:cubicBezTo>
                    <a:cubicBezTo>
                      <a:pt x="6821" y="10611"/>
                      <a:pt x="10568" y="13647"/>
                      <a:pt x="12530" y="9986"/>
                    </a:cubicBezTo>
                    <a:cubicBezTo>
                      <a:pt x="12976" y="9182"/>
                      <a:pt x="12708" y="8200"/>
                      <a:pt x="12976" y="7307"/>
                    </a:cubicBezTo>
                    <a:cubicBezTo>
                      <a:pt x="13243" y="6325"/>
                      <a:pt x="13868" y="5521"/>
                      <a:pt x="14135" y="4539"/>
                    </a:cubicBezTo>
                    <a:cubicBezTo>
                      <a:pt x="14492" y="2932"/>
                      <a:pt x="14135" y="-551"/>
                      <a:pt x="11638" y="74"/>
                    </a:cubicBezTo>
                    <a:cubicBezTo>
                      <a:pt x="9765" y="521"/>
                      <a:pt x="9497" y="3557"/>
                      <a:pt x="7713" y="4182"/>
                    </a:cubicBezTo>
                    <a:close/>
                  </a:path>
                </a:pathLst>
              </a:custGeom>
              <a:grpFill/>
              <a:ln w="3175" cap="flat">
                <a:solidFill>
                  <a:schemeClr val="bg1">
                    <a:lumMod val="85000"/>
                  </a:schemeClr>
                </a:solidFill>
                <a:prstDash val="solid"/>
                <a:miter/>
              </a:ln>
            </p:spPr>
            <p:txBody>
              <a:bodyPr/>
              <a:lstStyle/>
              <a:p>
                <a:endParaRPr lang="en-US"/>
              </a:p>
            </p:txBody>
          </p:sp>
          <p:sp>
            <p:nvSpPr>
              <p:cNvPr id="1301" name="Freeform 1300">
                <a:extLst>
                  <a:ext uri="{FF2B5EF4-FFF2-40B4-BE49-F238E27FC236}">
                    <a16:creationId xmlns:a16="http://schemas.microsoft.com/office/drawing/2014/main" id="{CD3BB321-072E-87F1-7E2B-077654A59CF4}"/>
                  </a:ext>
                </a:extLst>
              </p:cNvPr>
              <p:cNvSpPr/>
              <p:nvPr/>
            </p:nvSpPr>
            <p:spPr>
              <a:xfrm>
                <a:off x="8666403" y="125680"/>
                <a:ext cx="8878" cy="13142"/>
              </a:xfrm>
              <a:custGeom>
                <a:avLst/>
                <a:gdLst>
                  <a:gd name="csX0" fmla="*/ 48 w 8878"/>
                  <a:gd name="csY0" fmla="*/ 2192 h 13142"/>
                  <a:gd name="csX1" fmla="*/ 2813 w 8878"/>
                  <a:gd name="csY1" fmla="*/ 8086 h 13142"/>
                  <a:gd name="csX2" fmla="*/ 5043 w 8878"/>
                  <a:gd name="csY2" fmla="*/ 10497 h 13142"/>
                  <a:gd name="csX3" fmla="*/ 7897 w 8878"/>
                  <a:gd name="csY3" fmla="*/ 12819 h 13142"/>
                  <a:gd name="csX4" fmla="*/ 8878 w 8878"/>
                  <a:gd name="csY4" fmla="*/ 9872 h 13142"/>
                  <a:gd name="csX5" fmla="*/ 4954 w 8878"/>
                  <a:gd name="csY5" fmla="*/ 942 h 13142"/>
                  <a:gd name="csX6" fmla="*/ 48 w 8878"/>
                  <a:gd name="csY6" fmla="*/ 2192 h 131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878" h="13142">
                    <a:moveTo>
                      <a:pt x="48" y="2192"/>
                    </a:moveTo>
                    <a:cubicBezTo>
                      <a:pt x="-309" y="4425"/>
                      <a:pt x="1386" y="6568"/>
                      <a:pt x="2813" y="8086"/>
                    </a:cubicBezTo>
                    <a:cubicBezTo>
                      <a:pt x="3616" y="8889"/>
                      <a:pt x="4508" y="9515"/>
                      <a:pt x="5043" y="10497"/>
                    </a:cubicBezTo>
                    <a:cubicBezTo>
                      <a:pt x="5667" y="11747"/>
                      <a:pt x="5935" y="13979"/>
                      <a:pt x="7897" y="12819"/>
                    </a:cubicBezTo>
                    <a:cubicBezTo>
                      <a:pt x="8878" y="12193"/>
                      <a:pt x="8878" y="10943"/>
                      <a:pt x="8878" y="9872"/>
                    </a:cubicBezTo>
                    <a:cubicBezTo>
                      <a:pt x="8700" y="6925"/>
                      <a:pt x="7362" y="2817"/>
                      <a:pt x="4954" y="942"/>
                    </a:cubicBezTo>
                    <a:cubicBezTo>
                      <a:pt x="3170" y="-397"/>
                      <a:pt x="494" y="-576"/>
                      <a:pt x="48" y="2192"/>
                    </a:cubicBezTo>
                    <a:close/>
                  </a:path>
                </a:pathLst>
              </a:custGeom>
              <a:grpFill/>
              <a:ln w="3175" cap="flat">
                <a:solidFill>
                  <a:schemeClr val="bg1">
                    <a:lumMod val="85000"/>
                  </a:schemeClr>
                </a:solidFill>
                <a:prstDash val="solid"/>
                <a:miter/>
              </a:ln>
            </p:spPr>
            <p:txBody>
              <a:bodyPr/>
              <a:lstStyle/>
              <a:p>
                <a:endParaRPr lang="en-US"/>
              </a:p>
            </p:txBody>
          </p:sp>
          <p:sp>
            <p:nvSpPr>
              <p:cNvPr id="1302" name="Freeform 1301">
                <a:extLst>
                  <a:ext uri="{FF2B5EF4-FFF2-40B4-BE49-F238E27FC236}">
                    <a16:creationId xmlns:a16="http://schemas.microsoft.com/office/drawing/2014/main" id="{B68395A0-75D2-41E4-B689-955DA0E4EA9E}"/>
                  </a:ext>
                </a:extLst>
              </p:cNvPr>
              <p:cNvSpPr/>
              <p:nvPr/>
            </p:nvSpPr>
            <p:spPr>
              <a:xfrm>
                <a:off x="8689280" y="118681"/>
                <a:ext cx="17694" cy="12687"/>
              </a:xfrm>
              <a:custGeom>
                <a:avLst/>
                <a:gdLst>
                  <a:gd name="csX0" fmla="*/ 7764 w 17694"/>
                  <a:gd name="csY0" fmla="*/ 887 h 12687"/>
                  <a:gd name="csX1" fmla="*/ 2859 w 17694"/>
                  <a:gd name="csY1" fmla="*/ 3923 h 12687"/>
                  <a:gd name="csX2" fmla="*/ 5 w 17694"/>
                  <a:gd name="csY2" fmla="*/ 8299 h 12687"/>
                  <a:gd name="csX3" fmla="*/ 2859 w 17694"/>
                  <a:gd name="csY3" fmla="*/ 11960 h 12687"/>
                  <a:gd name="csX4" fmla="*/ 6248 w 17694"/>
                  <a:gd name="csY4" fmla="*/ 10889 h 12687"/>
                  <a:gd name="csX5" fmla="*/ 10083 w 17694"/>
                  <a:gd name="csY5" fmla="*/ 12674 h 12687"/>
                  <a:gd name="csX6" fmla="*/ 11600 w 17694"/>
                  <a:gd name="csY6" fmla="*/ 11603 h 12687"/>
                  <a:gd name="csX7" fmla="*/ 13294 w 17694"/>
                  <a:gd name="csY7" fmla="*/ 11246 h 12687"/>
                  <a:gd name="csX8" fmla="*/ 17397 w 17694"/>
                  <a:gd name="csY8" fmla="*/ 6334 h 12687"/>
                  <a:gd name="csX9" fmla="*/ 7675 w 17694"/>
                  <a:gd name="csY9" fmla="*/ 887 h 126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7694" h="12687">
                    <a:moveTo>
                      <a:pt x="7764" y="887"/>
                    </a:moveTo>
                    <a:cubicBezTo>
                      <a:pt x="6248" y="2137"/>
                      <a:pt x="4553" y="2852"/>
                      <a:pt x="2859" y="3923"/>
                    </a:cubicBezTo>
                    <a:cubicBezTo>
                      <a:pt x="1164" y="4995"/>
                      <a:pt x="-85" y="6156"/>
                      <a:pt x="5" y="8299"/>
                    </a:cubicBezTo>
                    <a:cubicBezTo>
                      <a:pt x="5" y="10085"/>
                      <a:pt x="807" y="11871"/>
                      <a:pt x="2859" y="11960"/>
                    </a:cubicBezTo>
                    <a:cubicBezTo>
                      <a:pt x="4286" y="11960"/>
                      <a:pt x="4910" y="10710"/>
                      <a:pt x="6248" y="10889"/>
                    </a:cubicBezTo>
                    <a:cubicBezTo>
                      <a:pt x="7675" y="11067"/>
                      <a:pt x="8478" y="12853"/>
                      <a:pt x="10083" y="12674"/>
                    </a:cubicBezTo>
                    <a:cubicBezTo>
                      <a:pt x="11064" y="12585"/>
                      <a:pt x="10975" y="11871"/>
                      <a:pt x="11600" y="11603"/>
                    </a:cubicBezTo>
                    <a:cubicBezTo>
                      <a:pt x="12224" y="11335"/>
                      <a:pt x="12581" y="11424"/>
                      <a:pt x="13294" y="11246"/>
                    </a:cubicBezTo>
                    <a:cubicBezTo>
                      <a:pt x="16148" y="10621"/>
                      <a:pt x="18557" y="9638"/>
                      <a:pt x="17397" y="6334"/>
                    </a:cubicBezTo>
                    <a:cubicBezTo>
                      <a:pt x="16148" y="2673"/>
                      <a:pt x="11421" y="-1970"/>
                      <a:pt x="7675" y="887"/>
                    </a:cubicBezTo>
                    <a:close/>
                  </a:path>
                </a:pathLst>
              </a:custGeom>
              <a:grpFill/>
              <a:ln w="3175" cap="flat">
                <a:solidFill>
                  <a:schemeClr val="bg1">
                    <a:lumMod val="85000"/>
                  </a:schemeClr>
                </a:solidFill>
                <a:prstDash val="solid"/>
                <a:miter/>
              </a:ln>
            </p:spPr>
            <p:txBody>
              <a:bodyPr/>
              <a:lstStyle/>
              <a:p>
                <a:endParaRPr lang="en-US"/>
              </a:p>
            </p:txBody>
          </p:sp>
        </p:grpSp>
        <p:sp>
          <p:nvSpPr>
            <p:cNvPr id="37" name="Freeform 36">
              <a:extLst>
                <a:ext uri="{FF2B5EF4-FFF2-40B4-BE49-F238E27FC236}">
                  <a16:creationId xmlns:a16="http://schemas.microsoft.com/office/drawing/2014/main" id="{54C22221-25B2-65DA-47C1-EE5C0559E0B7}"/>
                </a:ext>
              </a:extLst>
            </p:cNvPr>
            <p:cNvSpPr/>
            <p:nvPr/>
          </p:nvSpPr>
          <p:spPr>
            <a:xfrm>
              <a:off x="8779548" y="-296108"/>
              <a:ext cx="286934" cy="422999"/>
            </a:xfrm>
            <a:custGeom>
              <a:avLst/>
              <a:gdLst>
                <a:gd name="csX0" fmla="*/ 62971 w 286934"/>
                <a:gd name="csY0" fmla="*/ 384691 h 422999"/>
                <a:gd name="csX1" fmla="*/ 69393 w 286934"/>
                <a:gd name="csY1" fmla="*/ 374958 h 422999"/>
                <a:gd name="csX2" fmla="*/ 71444 w 286934"/>
                <a:gd name="csY2" fmla="*/ 366117 h 422999"/>
                <a:gd name="csX3" fmla="*/ 76082 w 286934"/>
                <a:gd name="csY3" fmla="*/ 358527 h 422999"/>
                <a:gd name="csX4" fmla="*/ 85447 w 286934"/>
                <a:gd name="csY4" fmla="*/ 350312 h 422999"/>
                <a:gd name="csX5" fmla="*/ 90442 w 286934"/>
                <a:gd name="csY5" fmla="*/ 340668 h 422999"/>
                <a:gd name="csX6" fmla="*/ 94634 w 286934"/>
                <a:gd name="csY6" fmla="*/ 328702 h 422999"/>
                <a:gd name="csX7" fmla="*/ 106497 w 286934"/>
                <a:gd name="csY7" fmla="*/ 307985 h 422999"/>
                <a:gd name="csX8" fmla="*/ 113008 w 286934"/>
                <a:gd name="csY8" fmla="*/ 297716 h 422999"/>
                <a:gd name="csX9" fmla="*/ 123979 w 286934"/>
                <a:gd name="csY9" fmla="*/ 289590 h 422999"/>
                <a:gd name="csX10" fmla="*/ 137536 w 286934"/>
                <a:gd name="csY10" fmla="*/ 287000 h 422999"/>
                <a:gd name="csX11" fmla="*/ 149042 w 286934"/>
                <a:gd name="csY11" fmla="*/ 276195 h 422999"/>
                <a:gd name="csX12" fmla="*/ 156445 w 286934"/>
                <a:gd name="csY12" fmla="*/ 266819 h 422999"/>
                <a:gd name="csX13" fmla="*/ 164026 w 286934"/>
                <a:gd name="csY13" fmla="*/ 257175 h 422999"/>
                <a:gd name="csX14" fmla="*/ 173392 w 286934"/>
                <a:gd name="csY14" fmla="*/ 251639 h 422999"/>
                <a:gd name="csX15" fmla="*/ 168397 w 286934"/>
                <a:gd name="csY15" fmla="*/ 238780 h 422999"/>
                <a:gd name="csX16" fmla="*/ 161975 w 286934"/>
                <a:gd name="csY16" fmla="*/ 222885 h 422999"/>
                <a:gd name="csX17" fmla="*/ 169467 w 286934"/>
                <a:gd name="csY17" fmla="*/ 208955 h 422999"/>
                <a:gd name="csX18" fmla="*/ 176424 w 286934"/>
                <a:gd name="csY18" fmla="*/ 206186 h 422999"/>
                <a:gd name="csX19" fmla="*/ 178565 w 286934"/>
                <a:gd name="csY19" fmla="*/ 210830 h 422999"/>
                <a:gd name="csX20" fmla="*/ 183292 w 286934"/>
                <a:gd name="csY20" fmla="*/ 210830 h 422999"/>
                <a:gd name="csX21" fmla="*/ 191498 w 286934"/>
                <a:gd name="csY21" fmla="*/ 206365 h 422999"/>
                <a:gd name="csX22" fmla="*/ 196671 w 286934"/>
                <a:gd name="csY22" fmla="*/ 196275 h 422999"/>
                <a:gd name="csX23" fmla="*/ 199525 w 286934"/>
                <a:gd name="csY23" fmla="*/ 186184 h 422999"/>
                <a:gd name="csX24" fmla="*/ 207107 w 286934"/>
                <a:gd name="csY24" fmla="*/ 179755 h 422999"/>
                <a:gd name="csX25" fmla="*/ 214599 w 286934"/>
                <a:gd name="csY25" fmla="*/ 171004 h 422999"/>
                <a:gd name="csX26" fmla="*/ 212547 w 286934"/>
                <a:gd name="csY26" fmla="*/ 163056 h 422999"/>
                <a:gd name="csX27" fmla="*/ 210407 w 286934"/>
                <a:gd name="csY27" fmla="*/ 157609 h 422999"/>
                <a:gd name="csX28" fmla="*/ 212458 w 286934"/>
                <a:gd name="csY28" fmla="*/ 154662 h 422999"/>
                <a:gd name="csX29" fmla="*/ 211834 w 286934"/>
                <a:gd name="csY29" fmla="*/ 146268 h 422999"/>
                <a:gd name="csX30" fmla="*/ 210139 w 286934"/>
                <a:gd name="csY30" fmla="*/ 136803 h 422999"/>
                <a:gd name="csX31" fmla="*/ 210496 w 286934"/>
                <a:gd name="csY31" fmla="*/ 127695 h 422999"/>
                <a:gd name="csX32" fmla="*/ 206304 w 286934"/>
                <a:gd name="csY32" fmla="*/ 119033 h 422999"/>
                <a:gd name="csX33" fmla="*/ 212815 w 286934"/>
                <a:gd name="csY33" fmla="*/ 106710 h 422999"/>
                <a:gd name="csX34" fmla="*/ 225481 w 286934"/>
                <a:gd name="csY34" fmla="*/ 103852 h 422999"/>
                <a:gd name="csX35" fmla="*/ 225837 w 286934"/>
                <a:gd name="csY35" fmla="*/ 96619 h 422999"/>
                <a:gd name="csX36" fmla="*/ 245370 w 286934"/>
                <a:gd name="csY36" fmla="*/ 95190 h 422999"/>
                <a:gd name="csX37" fmla="*/ 244300 w 286934"/>
                <a:gd name="csY37" fmla="*/ 84743 h 422999"/>
                <a:gd name="csX38" fmla="*/ 262406 w 286934"/>
                <a:gd name="csY38" fmla="*/ 83314 h 422999"/>
                <a:gd name="csX39" fmla="*/ 263834 w 286934"/>
                <a:gd name="csY39" fmla="*/ 72866 h 422999"/>
                <a:gd name="csX40" fmla="*/ 275429 w 286934"/>
                <a:gd name="csY40" fmla="*/ 74295 h 422999"/>
                <a:gd name="csX41" fmla="*/ 276142 w 286934"/>
                <a:gd name="csY41" fmla="*/ 63401 h 422999"/>
                <a:gd name="csX42" fmla="*/ 286221 w 286934"/>
                <a:gd name="csY42" fmla="*/ 62686 h 422999"/>
                <a:gd name="csX43" fmla="*/ 286935 w 286934"/>
                <a:gd name="csY43" fmla="*/ 38844 h 422999"/>
                <a:gd name="csX44" fmla="*/ 280423 w 286934"/>
                <a:gd name="csY44" fmla="*/ 38844 h 422999"/>
                <a:gd name="csX45" fmla="*/ 281494 w 286934"/>
                <a:gd name="csY45" fmla="*/ 14734 h 422999"/>
                <a:gd name="csX46" fmla="*/ 40583 w 286934"/>
                <a:gd name="csY46" fmla="*/ 0 h 422999"/>
                <a:gd name="csX47" fmla="*/ 40583 w 286934"/>
                <a:gd name="csY47" fmla="*/ 17591 h 422999"/>
                <a:gd name="csX48" fmla="*/ 39691 w 286934"/>
                <a:gd name="csY48" fmla="*/ 32861 h 422999"/>
                <a:gd name="csX49" fmla="*/ 50483 w 286934"/>
                <a:gd name="csY49" fmla="*/ 73938 h 422999"/>
                <a:gd name="csX50" fmla="*/ 57976 w 286934"/>
                <a:gd name="csY50" fmla="*/ 87511 h 422999"/>
                <a:gd name="csX51" fmla="*/ 57887 w 286934"/>
                <a:gd name="csY51" fmla="*/ 103674 h 422999"/>
                <a:gd name="csX52" fmla="*/ 37372 w 286934"/>
                <a:gd name="csY52" fmla="*/ 104299 h 422999"/>
                <a:gd name="csX53" fmla="*/ 21139 w 286934"/>
                <a:gd name="csY53" fmla="*/ 111889 h 422999"/>
                <a:gd name="csX54" fmla="*/ 20604 w 286934"/>
                <a:gd name="csY54" fmla="*/ 150376 h 422999"/>
                <a:gd name="csX55" fmla="*/ 1606 w 286934"/>
                <a:gd name="csY55" fmla="*/ 169932 h 422999"/>
                <a:gd name="csX56" fmla="*/ 0 w 286934"/>
                <a:gd name="csY56" fmla="*/ 288697 h 422999"/>
                <a:gd name="csX57" fmla="*/ 1427 w 286934"/>
                <a:gd name="csY57" fmla="*/ 417731 h 422999"/>
                <a:gd name="csX58" fmla="*/ 9990 w 286934"/>
                <a:gd name="csY58" fmla="*/ 414605 h 422999"/>
                <a:gd name="csX59" fmla="*/ 20425 w 286934"/>
                <a:gd name="csY59" fmla="*/ 414963 h 422999"/>
                <a:gd name="csX60" fmla="*/ 30237 w 286934"/>
                <a:gd name="csY60" fmla="*/ 412462 h 422999"/>
                <a:gd name="csX61" fmla="*/ 38175 w 286934"/>
                <a:gd name="csY61" fmla="*/ 415320 h 422999"/>
                <a:gd name="csX62" fmla="*/ 49681 w 286934"/>
                <a:gd name="csY62" fmla="*/ 414248 h 422999"/>
                <a:gd name="csX63" fmla="*/ 52178 w 286934"/>
                <a:gd name="csY63" fmla="*/ 422999 h 422999"/>
                <a:gd name="csX64" fmla="*/ 60830 w 286934"/>
                <a:gd name="csY64" fmla="*/ 398889 h 422999"/>
                <a:gd name="csX65" fmla="*/ 63238 w 286934"/>
                <a:gd name="csY65" fmla="*/ 384870 h 4229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286934" h="422999">
                  <a:moveTo>
                    <a:pt x="62971" y="384691"/>
                  </a:moveTo>
                  <a:cubicBezTo>
                    <a:pt x="62435" y="376744"/>
                    <a:pt x="66627" y="380137"/>
                    <a:pt x="69393" y="374958"/>
                  </a:cubicBezTo>
                  <a:cubicBezTo>
                    <a:pt x="70819" y="372279"/>
                    <a:pt x="70195" y="368975"/>
                    <a:pt x="71444" y="366117"/>
                  </a:cubicBezTo>
                  <a:cubicBezTo>
                    <a:pt x="72693" y="363528"/>
                    <a:pt x="74833" y="361206"/>
                    <a:pt x="76082" y="358527"/>
                  </a:cubicBezTo>
                  <a:cubicBezTo>
                    <a:pt x="78579" y="352991"/>
                    <a:pt x="80542" y="352723"/>
                    <a:pt x="85447" y="350312"/>
                  </a:cubicBezTo>
                  <a:cubicBezTo>
                    <a:pt x="91245" y="347365"/>
                    <a:pt x="88212" y="346472"/>
                    <a:pt x="90442" y="340668"/>
                  </a:cubicBezTo>
                  <a:cubicBezTo>
                    <a:pt x="92226" y="335935"/>
                    <a:pt x="94456" y="334417"/>
                    <a:pt x="94634" y="328702"/>
                  </a:cubicBezTo>
                  <a:cubicBezTo>
                    <a:pt x="95080" y="318165"/>
                    <a:pt x="93921" y="308342"/>
                    <a:pt x="106497" y="307985"/>
                  </a:cubicBezTo>
                  <a:cubicBezTo>
                    <a:pt x="108102" y="304502"/>
                    <a:pt x="110332" y="300663"/>
                    <a:pt x="113008" y="297716"/>
                  </a:cubicBezTo>
                  <a:cubicBezTo>
                    <a:pt x="116040" y="294323"/>
                    <a:pt x="119430" y="290751"/>
                    <a:pt x="123979" y="289590"/>
                  </a:cubicBezTo>
                  <a:cubicBezTo>
                    <a:pt x="128884" y="288340"/>
                    <a:pt x="132987" y="289233"/>
                    <a:pt x="137536" y="287000"/>
                  </a:cubicBezTo>
                  <a:cubicBezTo>
                    <a:pt x="142977" y="284321"/>
                    <a:pt x="145296" y="280392"/>
                    <a:pt x="149042" y="276195"/>
                  </a:cubicBezTo>
                  <a:cubicBezTo>
                    <a:pt x="152074" y="272802"/>
                    <a:pt x="155285" y="271552"/>
                    <a:pt x="156445" y="266819"/>
                  </a:cubicBezTo>
                  <a:cubicBezTo>
                    <a:pt x="158140" y="259943"/>
                    <a:pt x="156267" y="256907"/>
                    <a:pt x="164026" y="257175"/>
                  </a:cubicBezTo>
                  <a:cubicBezTo>
                    <a:pt x="168575" y="257264"/>
                    <a:pt x="171340" y="257711"/>
                    <a:pt x="173392" y="251639"/>
                  </a:cubicBezTo>
                  <a:cubicBezTo>
                    <a:pt x="175443" y="245299"/>
                    <a:pt x="171965" y="242709"/>
                    <a:pt x="168397" y="238780"/>
                  </a:cubicBezTo>
                  <a:cubicBezTo>
                    <a:pt x="164472" y="234583"/>
                    <a:pt x="161440" y="228779"/>
                    <a:pt x="161975" y="222885"/>
                  </a:cubicBezTo>
                  <a:cubicBezTo>
                    <a:pt x="162510" y="216902"/>
                    <a:pt x="166791" y="213866"/>
                    <a:pt x="169467" y="208955"/>
                  </a:cubicBezTo>
                  <a:cubicBezTo>
                    <a:pt x="171162" y="205740"/>
                    <a:pt x="174016" y="201990"/>
                    <a:pt x="176424" y="206186"/>
                  </a:cubicBezTo>
                  <a:cubicBezTo>
                    <a:pt x="177584" y="208151"/>
                    <a:pt x="176424" y="209669"/>
                    <a:pt x="178565" y="210830"/>
                  </a:cubicBezTo>
                  <a:cubicBezTo>
                    <a:pt x="179368" y="211276"/>
                    <a:pt x="182400" y="210830"/>
                    <a:pt x="183292" y="210830"/>
                  </a:cubicBezTo>
                  <a:cubicBezTo>
                    <a:pt x="187573" y="210383"/>
                    <a:pt x="189179" y="209312"/>
                    <a:pt x="191498" y="206365"/>
                  </a:cubicBezTo>
                  <a:cubicBezTo>
                    <a:pt x="194174" y="203061"/>
                    <a:pt x="196047" y="200739"/>
                    <a:pt x="196671" y="196275"/>
                  </a:cubicBezTo>
                  <a:cubicBezTo>
                    <a:pt x="197206" y="192256"/>
                    <a:pt x="196404" y="189131"/>
                    <a:pt x="199525" y="186184"/>
                  </a:cubicBezTo>
                  <a:cubicBezTo>
                    <a:pt x="201933" y="183862"/>
                    <a:pt x="204877" y="182434"/>
                    <a:pt x="207107" y="179755"/>
                  </a:cubicBezTo>
                  <a:cubicBezTo>
                    <a:pt x="209247" y="177076"/>
                    <a:pt x="213083" y="174129"/>
                    <a:pt x="214599" y="171004"/>
                  </a:cubicBezTo>
                  <a:cubicBezTo>
                    <a:pt x="216561" y="166985"/>
                    <a:pt x="214956" y="165824"/>
                    <a:pt x="212547" y="163056"/>
                  </a:cubicBezTo>
                  <a:cubicBezTo>
                    <a:pt x="211120" y="161449"/>
                    <a:pt x="209872" y="160020"/>
                    <a:pt x="210407" y="157609"/>
                  </a:cubicBezTo>
                  <a:cubicBezTo>
                    <a:pt x="210763" y="156091"/>
                    <a:pt x="212012" y="155912"/>
                    <a:pt x="212458" y="154662"/>
                  </a:cubicBezTo>
                  <a:cubicBezTo>
                    <a:pt x="213439" y="152073"/>
                    <a:pt x="212993" y="148679"/>
                    <a:pt x="211834" y="146268"/>
                  </a:cubicBezTo>
                  <a:cubicBezTo>
                    <a:pt x="210228" y="142696"/>
                    <a:pt x="209247" y="140821"/>
                    <a:pt x="210139" y="136803"/>
                  </a:cubicBezTo>
                  <a:cubicBezTo>
                    <a:pt x="210763" y="133856"/>
                    <a:pt x="211923" y="130731"/>
                    <a:pt x="210496" y="127695"/>
                  </a:cubicBezTo>
                  <a:cubicBezTo>
                    <a:pt x="208890" y="124301"/>
                    <a:pt x="205412" y="123498"/>
                    <a:pt x="206304" y="119033"/>
                  </a:cubicBezTo>
                  <a:cubicBezTo>
                    <a:pt x="207196" y="114747"/>
                    <a:pt x="208890" y="109121"/>
                    <a:pt x="212815" y="106710"/>
                  </a:cubicBezTo>
                  <a:cubicBezTo>
                    <a:pt x="216293" y="104567"/>
                    <a:pt x="221645" y="104567"/>
                    <a:pt x="225481" y="103852"/>
                  </a:cubicBezTo>
                  <a:lnTo>
                    <a:pt x="225837" y="96619"/>
                  </a:lnTo>
                  <a:lnTo>
                    <a:pt x="245370" y="95190"/>
                  </a:lnTo>
                  <a:lnTo>
                    <a:pt x="244300" y="84743"/>
                  </a:lnTo>
                  <a:lnTo>
                    <a:pt x="262406" y="83314"/>
                  </a:lnTo>
                  <a:lnTo>
                    <a:pt x="263834" y="72866"/>
                  </a:lnTo>
                  <a:lnTo>
                    <a:pt x="275429" y="74295"/>
                  </a:lnTo>
                  <a:lnTo>
                    <a:pt x="276142" y="63401"/>
                  </a:lnTo>
                  <a:lnTo>
                    <a:pt x="286221" y="62686"/>
                  </a:lnTo>
                  <a:lnTo>
                    <a:pt x="286935" y="38844"/>
                  </a:lnTo>
                  <a:lnTo>
                    <a:pt x="280423" y="38844"/>
                  </a:lnTo>
                  <a:lnTo>
                    <a:pt x="281494" y="14734"/>
                  </a:lnTo>
                  <a:lnTo>
                    <a:pt x="40583" y="0"/>
                  </a:lnTo>
                  <a:lnTo>
                    <a:pt x="40583" y="17591"/>
                  </a:lnTo>
                  <a:cubicBezTo>
                    <a:pt x="40583" y="22771"/>
                    <a:pt x="40494" y="27682"/>
                    <a:pt x="39691" y="32861"/>
                  </a:cubicBezTo>
                  <a:cubicBezTo>
                    <a:pt x="37551" y="47327"/>
                    <a:pt x="44329" y="61347"/>
                    <a:pt x="50483" y="73938"/>
                  </a:cubicBezTo>
                  <a:cubicBezTo>
                    <a:pt x="53159" y="79385"/>
                    <a:pt x="57887" y="81082"/>
                    <a:pt x="57976" y="87511"/>
                  </a:cubicBezTo>
                  <a:cubicBezTo>
                    <a:pt x="57976" y="92333"/>
                    <a:pt x="58600" y="98852"/>
                    <a:pt x="57887" y="103674"/>
                  </a:cubicBezTo>
                  <a:cubicBezTo>
                    <a:pt x="52446" y="105906"/>
                    <a:pt x="43348" y="104299"/>
                    <a:pt x="37372" y="104299"/>
                  </a:cubicBezTo>
                  <a:cubicBezTo>
                    <a:pt x="32734" y="104299"/>
                    <a:pt x="21585" y="106174"/>
                    <a:pt x="21139" y="111889"/>
                  </a:cubicBezTo>
                  <a:lnTo>
                    <a:pt x="20604" y="150376"/>
                  </a:lnTo>
                  <a:lnTo>
                    <a:pt x="1606" y="169932"/>
                  </a:lnTo>
                  <a:lnTo>
                    <a:pt x="0" y="288697"/>
                  </a:lnTo>
                  <a:lnTo>
                    <a:pt x="1427" y="417731"/>
                  </a:lnTo>
                  <a:cubicBezTo>
                    <a:pt x="4817" y="416481"/>
                    <a:pt x="8028" y="415052"/>
                    <a:pt x="9990" y="414605"/>
                  </a:cubicBezTo>
                  <a:cubicBezTo>
                    <a:pt x="14003" y="413623"/>
                    <a:pt x="16412" y="414695"/>
                    <a:pt x="20425" y="414963"/>
                  </a:cubicBezTo>
                  <a:cubicBezTo>
                    <a:pt x="24261" y="415231"/>
                    <a:pt x="26401" y="411659"/>
                    <a:pt x="30237" y="412462"/>
                  </a:cubicBezTo>
                  <a:cubicBezTo>
                    <a:pt x="33358" y="413087"/>
                    <a:pt x="34161" y="415856"/>
                    <a:pt x="38175" y="415320"/>
                  </a:cubicBezTo>
                  <a:cubicBezTo>
                    <a:pt x="41653" y="414873"/>
                    <a:pt x="46024" y="411748"/>
                    <a:pt x="49681" y="414248"/>
                  </a:cubicBezTo>
                  <a:cubicBezTo>
                    <a:pt x="52624" y="416302"/>
                    <a:pt x="51643" y="419963"/>
                    <a:pt x="52178" y="422999"/>
                  </a:cubicBezTo>
                  <a:cubicBezTo>
                    <a:pt x="56281" y="415766"/>
                    <a:pt x="56905" y="405854"/>
                    <a:pt x="60830" y="398889"/>
                  </a:cubicBezTo>
                  <a:cubicBezTo>
                    <a:pt x="64130" y="392906"/>
                    <a:pt x="63684" y="391478"/>
                    <a:pt x="63238" y="384870"/>
                  </a:cubicBezTo>
                  <a:close/>
                </a:path>
              </a:pathLst>
            </a:custGeom>
            <a:grpFill/>
            <a:ln w="3175" cap="flat">
              <a:solidFill>
                <a:schemeClr val="bg1">
                  <a:lumMod val="85000"/>
                </a:schemeClr>
              </a:solidFill>
              <a:prstDash val="solid"/>
              <a:miter/>
            </a:ln>
          </p:spPr>
          <p:txBody>
            <a:bodyPr/>
            <a:lstStyle/>
            <a:p>
              <a:endParaRPr lang="en-US"/>
            </a:p>
          </p:txBody>
        </p:sp>
        <p:sp>
          <p:nvSpPr>
            <p:cNvPr id="38" name="Freeform 37">
              <a:extLst>
                <a:ext uri="{FF2B5EF4-FFF2-40B4-BE49-F238E27FC236}">
                  <a16:creationId xmlns:a16="http://schemas.microsoft.com/office/drawing/2014/main" id="{5C23E3E9-B11C-8A22-A1F6-D0653712AD54}"/>
                </a:ext>
              </a:extLst>
            </p:cNvPr>
            <p:cNvSpPr/>
            <p:nvPr/>
          </p:nvSpPr>
          <p:spPr>
            <a:xfrm>
              <a:off x="8936528" y="-281820"/>
              <a:ext cx="389727" cy="283964"/>
            </a:xfrm>
            <a:custGeom>
              <a:avLst/>
              <a:gdLst>
                <a:gd name="csX0" fmla="*/ 210763 w 389727"/>
                <a:gd name="csY0" fmla="*/ 283964 h 283964"/>
                <a:gd name="csX1" fmla="*/ 337596 w 389727"/>
                <a:gd name="csY1" fmla="*/ 283428 h 283964"/>
                <a:gd name="csX2" fmla="*/ 346248 w 389727"/>
                <a:gd name="csY2" fmla="*/ 282893 h 283964"/>
                <a:gd name="csX3" fmla="*/ 354008 w 389727"/>
                <a:gd name="csY3" fmla="*/ 257889 h 283964"/>
                <a:gd name="csX4" fmla="*/ 365246 w 389727"/>
                <a:gd name="csY4" fmla="*/ 250835 h 283964"/>
                <a:gd name="csX5" fmla="*/ 365246 w 389727"/>
                <a:gd name="csY5" fmla="*/ 238333 h 283964"/>
                <a:gd name="csX6" fmla="*/ 368011 w 389727"/>
                <a:gd name="csY6" fmla="*/ 232886 h 283964"/>
                <a:gd name="csX7" fmla="*/ 366316 w 389727"/>
                <a:gd name="csY7" fmla="*/ 226903 h 283964"/>
                <a:gd name="csX8" fmla="*/ 372828 w 389727"/>
                <a:gd name="csY8" fmla="*/ 216545 h 283964"/>
                <a:gd name="csX9" fmla="*/ 378268 w 389727"/>
                <a:gd name="csY9" fmla="*/ 218331 h 283964"/>
                <a:gd name="csX10" fmla="*/ 379785 w 389727"/>
                <a:gd name="csY10" fmla="*/ 212616 h 283964"/>
                <a:gd name="csX11" fmla="*/ 382639 w 389727"/>
                <a:gd name="csY11" fmla="*/ 197525 h 283964"/>
                <a:gd name="csX12" fmla="*/ 389685 w 389727"/>
                <a:gd name="csY12" fmla="*/ 187256 h 283964"/>
                <a:gd name="csX13" fmla="*/ 384155 w 389727"/>
                <a:gd name="csY13" fmla="*/ 174754 h 283964"/>
                <a:gd name="csX14" fmla="*/ 364265 w 389727"/>
                <a:gd name="csY14" fmla="*/ 162252 h 283964"/>
                <a:gd name="csX15" fmla="*/ 363195 w 389727"/>
                <a:gd name="csY15" fmla="*/ 135195 h 283964"/>
                <a:gd name="csX16" fmla="*/ 353562 w 389727"/>
                <a:gd name="csY16" fmla="*/ 126980 h 283964"/>
                <a:gd name="csX17" fmla="*/ 350708 w 389727"/>
                <a:gd name="csY17" fmla="*/ 113407 h 283964"/>
                <a:gd name="csX18" fmla="*/ 349013 w 389727"/>
                <a:gd name="csY18" fmla="*/ 85189 h 283964"/>
                <a:gd name="csX19" fmla="*/ 339380 w 389727"/>
                <a:gd name="csY19" fmla="*/ 61347 h 283964"/>
                <a:gd name="csX20" fmla="*/ 338310 w 389727"/>
                <a:gd name="csY20" fmla="*/ 47774 h 283964"/>
                <a:gd name="csX21" fmla="*/ 337685 w 389727"/>
                <a:gd name="csY21" fmla="*/ 35272 h 283964"/>
                <a:gd name="csX22" fmla="*/ 330817 w 389727"/>
                <a:gd name="csY22" fmla="*/ 13573 h 283964"/>
                <a:gd name="csX23" fmla="*/ 196849 w 389727"/>
                <a:gd name="csY23" fmla="*/ 4376 h 283964"/>
                <a:gd name="csX24" fmla="*/ 124603 w 389727"/>
                <a:gd name="csY24" fmla="*/ 0 h 283964"/>
                <a:gd name="csX25" fmla="*/ 123533 w 389727"/>
                <a:gd name="csY25" fmla="*/ 24110 h 283964"/>
                <a:gd name="csX26" fmla="*/ 130044 w 389727"/>
                <a:gd name="csY26" fmla="*/ 24110 h 283964"/>
                <a:gd name="csX27" fmla="*/ 129330 w 389727"/>
                <a:gd name="csY27" fmla="*/ 47952 h 283964"/>
                <a:gd name="csX28" fmla="*/ 119251 w 389727"/>
                <a:gd name="csY28" fmla="*/ 48667 h 283964"/>
                <a:gd name="csX29" fmla="*/ 118538 w 389727"/>
                <a:gd name="csY29" fmla="*/ 59561 h 283964"/>
                <a:gd name="csX30" fmla="*/ 106943 w 389727"/>
                <a:gd name="csY30" fmla="*/ 58132 h 283964"/>
                <a:gd name="csX31" fmla="*/ 105516 w 389727"/>
                <a:gd name="csY31" fmla="*/ 68580 h 283964"/>
                <a:gd name="csX32" fmla="*/ 87409 w 389727"/>
                <a:gd name="csY32" fmla="*/ 70009 h 283964"/>
                <a:gd name="csX33" fmla="*/ 88480 w 389727"/>
                <a:gd name="csY33" fmla="*/ 80456 h 283964"/>
                <a:gd name="csX34" fmla="*/ 68946 w 389727"/>
                <a:gd name="csY34" fmla="*/ 81885 h 283964"/>
                <a:gd name="csX35" fmla="*/ 68590 w 389727"/>
                <a:gd name="csY35" fmla="*/ 89118 h 283964"/>
                <a:gd name="csX36" fmla="*/ 55924 w 389727"/>
                <a:gd name="csY36" fmla="*/ 91976 h 283964"/>
                <a:gd name="csX37" fmla="*/ 49413 w 389727"/>
                <a:gd name="csY37" fmla="*/ 104299 h 283964"/>
                <a:gd name="csX38" fmla="*/ 53605 w 389727"/>
                <a:gd name="csY38" fmla="*/ 112961 h 283964"/>
                <a:gd name="csX39" fmla="*/ 53248 w 389727"/>
                <a:gd name="csY39" fmla="*/ 122069 h 283964"/>
                <a:gd name="csX40" fmla="*/ 54943 w 389727"/>
                <a:gd name="csY40" fmla="*/ 131534 h 283964"/>
                <a:gd name="csX41" fmla="*/ 55567 w 389727"/>
                <a:gd name="csY41" fmla="*/ 139928 h 283964"/>
                <a:gd name="csX42" fmla="*/ 53516 w 389727"/>
                <a:gd name="csY42" fmla="*/ 142875 h 283964"/>
                <a:gd name="csX43" fmla="*/ 55657 w 389727"/>
                <a:gd name="csY43" fmla="*/ 148322 h 283964"/>
                <a:gd name="csX44" fmla="*/ 57708 w 389727"/>
                <a:gd name="csY44" fmla="*/ 156270 h 283964"/>
                <a:gd name="csX45" fmla="*/ 50216 w 389727"/>
                <a:gd name="csY45" fmla="*/ 165021 h 283964"/>
                <a:gd name="csX46" fmla="*/ 42634 w 389727"/>
                <a:gd name="csY46" fmla="*/ 171450 h 283964"/>
                <a:gd name="csX47" fmla="*/ 39780 w 389727"/>
                <a:gd name="csY47" fmla="*/ 181541 h 283964"/>
                <a:gd name="csX48" fmla="*/ 34607 w 389727"/>
                <a:gd name="csY48" fmla="*/ 191631 h 283964"/>
                <a:gd name="csX49" fmla="*/ 26401 w 389727"/>
                <a:gd name="csY49" fmla="*/ 196096 h 283964"/>
                <a:gd name="csX50" fmla="*/ 21674 w 389727"/>
                <a:gd name="csY50" fmla="*/ 196096 h 283964"/>
                <a:gd name="csX51" fmla="*/ 19533 w 389727"/>
                <a:gd name="csY51" fmla="*/ 191453 h 283964"/>
                <a:gd name="csX52" fmla="*/ 12576 w 389727"/>
                <a:gd name="csY52" fmla="*/ 194221 h 283964"/>
                <a:gd name="csX53" fmla="*/ 5084 w 389727"/>
                <a:gd name="csY53" fmla="*/ 208151 h 283964"/>
                <a:gd name="csX54" fmla="*/ 11506 w 389727"/>
                <a:gd name="csY54" fmla="*/ 224046 h 283964"/>
                <a:gd name="csX55" fmla="*/ 16501 w 389727"/>
                <a:gd name="csY55" fmla="*/ 236905 h 283964"/>
                <a:gd name="csX56" fmla="*/ 7136 w 389727"/>
                <a:gd name="csY56" fmla="*/ 242441 h 283964"/>
                <a:gd name="csX57" fmla="*/ 0 w 389727"/>
                <a:gd name="csY57" fmla="*/ 249942 h 283964"/>
                <a:gd name="csX58" fmla="*/ 210318 w 389727"/>
                <a:gd name="csY58" fmla="*/ 251549 h 283964"/>
                <a:gd name="csX59" fmla="*/ 210853 w 389727"/>
                <a:gd name="csY59" fmla="*/ 283518 h 2839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Lst>
              <a:rect l="l" t="t" r="r" b="b"/>
              <a:pathLst>
                <a:path w="389727" h="283964">
                  <a:moveTo>
                    <a:pt x="210763" y="283964"/>
                  </a:moveTo>
                  <a:lnTo>
                    <a:pt x="337596" y="283428"/>
                  </a:lnTo>
                  <a:cubicBezTo>
                    <a:pt x="340450" y="283428"/>
                    <a:pt x="343751" y="283785"/>
                    <a:pt x="346248" y="282893"/>
                  </a:cubicBezTo>
                  <a:cubicBezTo>
                    <a:pt x="358021" y="278696"/>
                    <a:pt x="349280" y="266105"/>
                    <a:pt x="354008" y="257889"/>
                  </a:cubicBezTo>
                  <a:cubicBezTo>
                    <a:pt x="356594" y="253335"/>
                    <a:pt x="362035" y="254139"/>
                    <a:pt x="365246" y="250835"/>
                  </a:cubicBezTo>
                  <a:cubicBezTo>
                    <a:pt x="369973" y="245924"/>
                    <a:pt x="364979" y="243691"/>
                    <a:pt x="365246" y="238333"/>
                  </a:cubicBezTo>
                  <a:cubicBezTo>
                    <a:pt x="365335" y="236190"/>
                    <a:pt x="367743" y="235119"/>
                    <a:pt x="368011" y="232886"/>
                  </a:cubicBezTo>
                  <a:cubicBezTo>
                    <a:pt x="368189" y="231100"/>
                    <a:pt x="366406" y="228957"/>
                    <a:pt x="366316" y="226903"/>
                  </a:cubicBezTo>
                  <a:cubicBezTo>
                    <a:pt x="366138" y="223332"/>
                    <a:pt x="368635" y="217081"/>
                    <a:pt x="372828" y="216545"/>
                  </a:cubicBezTo>
                  <a:cubicBezTo>
                    <a:pt x="375593" y="216188"/>
                    <a:pt x="375503" y="219760"/>
                    <a:pt x="378268" y="218331"/>
                  </a:cubicBezTo>
                  <a:cubicBezTo>
                    <a:pt x="380587" y="217170"/>
                    <a:pt x="379785" y="214759"/>
                    <a:pt x="379785" y="212616"/>
                  </a:cubicBezTo>
                  <a:cubicBezTo>
                    <a:pt x="379785" y="205829"/>
                    <a:pt x="377822" y="203150"/>
                    <a:pt x="382639" y="197525"/>
                  </a:cubicBezTo>
                  <a:cubicBezTo>
                    <a:pt x="385493" y="194221"/>
                    <a:pt x="389328" y="191720"/>
                    <a:pt x="389685" y="187256"/>
                  </a:cubicBezTo>
                  <a:cubicBezTo>
                    <a:pt x="390131" y="182166"/>
                    <a:pt x="387009" y="178415"/>
                    <a:pt x="384155" y="174754"/>
                  </a:cubicBezTo>
                  <a:cubicBezTo>
                    <a:pt x="378536" y="167700"/>
                    <a:pt x="369438" y="169485"/>
                    <a:pt x="364265" y="162252"/>
                  </a:cubicBezTo>
                  <a:cubicBezTo>
                    <a:pt x="359002" y="154930"/>
                    <a:pt x="365871" y="143411"/>
                    <a:pt x="363195" y="135195"/>
                  </a:cubicBezTo>
                  <a:cubicBezTo>
                    <a:pt x="361500" y="130106"/>
                    <a:pt x="356773" y="131088"/>
                    <a:pt x="353562" y="126980"/>
                  </a:cubicBezTo>
                  <a:cubicBezTo>
                    <a:pt x="350975" y="123587"/>
                    <a:pt x="350886" y="117604"/>
                    <a:pt x="350708" y="113407"/>
                  </a:cubicBezTo>
                  <a:cubicBezTo>
                    <a:pt x="350262" y="105013"/>
                    <a:pt x="352581" y="92333"/>
                    <a:pt x="349013" y="85189"/>
                  </a:cubicBezTo>
                  <a:cubicBezTo>
                    <a:pt x="345088" y="77510"/>
                    <a:pt x="338399" y="70723"/>
                    <a:pt x="339380" y="61347"/>
                  </a:cubicBezTo>
                  <a:cubicBezTo>
                    <a:pt x="339915" y="56257"/>
                    <a:pt x="338577" y="52685"/>
                    <a:pt x="338310" y="47774"/>
                  </a:cubicBezTo>
                  <a:cubicBezTo>
                    <a:pt x="338042" y="43488"/>
                    <a:pt x="339648" y="39559"/>
                    <a:pt x="337685" y="35272"/>
                  </a:cubicBezTo>
                  <a:cubicBezTo>
                    <a:pt x="333939" y="27325"/>
                    <a:pt x="331353" y="21967"/>
                    <a:pt x="330817" y="13573"/>
                  </a:cubicBezTo>
                  <a:lnTo>
                    <a:pt x="196849" y="4376"/>
                  </a:lnTo>
                  <a:lnTo>
                    <a:pt x="124603" y="0"/>
                  </a:lnTo>
                  <a:lnTo>
                    <a:pt x="123533" y="24110"/>
                  </a:lnTo>
                  <a:lnTo>
                    <a:pt x="130044" y="24110"/>
                  </a:lnTo>
                  <a:lnTo>
                    <a:pt x="129330" y="47952"/>
                  </a:lnTo>
                  <a:lnTo>
                    <a:pt x="119251" y="48667"/>
                  </a:lnTo>
                  <a:lnTo>
                    <a:pt x="118538" y="59561"/>
                  </a:lnTo>
                  <a:lnTo>
                    <a:pt x="106943" y="58132"/>
                  </a:lnTo>
                  <a:lnTo>
                    <a:pt x="105516" y="68580"/>
                  </a:lnTo>
                  <a:lnTo>
                    <a:pt x="87409" y="70009"/>
                  </a:lnTo>
                  <a:lnTo>
                    <a:pt x="88480" y="80456"/>
                  </a:lnTo>
                  <a:lnTo>
                    <a:pt x="68946" y="81885"/>
                  </a:lnTo>
                  <a:lnTo>
                    <a:pt x="68590" y="89118"/>
                  </a:lnTo>
                  <a:cubicBezTo>
                    <a:pt x="64665" y="89833"/>
                    <a:pt x="59313" y="89833"/>
                    <a:pt x="55924" y="91976"/>
                  </a:cubicBezTo>
                  <a:cubicBezTo>
                    <a:pt x="52000" y="94387"/>
                    <a:pt x="50216" y="100102"/>
                    <a:pt x="49413" y="104299"/>
                  </a:cubicBezTo>
                  <a:cubicBezTo>
                    <a:pt x="48521" y="108764"/>
                    <a:pt x="52000" y="109567"/>
                    <a:pt x="53605" y="112961"/>
                  </a:cubicBezTo>
                  <a:cubicBezTo>
                    <a:pt x="55032" y="115997"/>
                    <a:pt x="53783" y="119211"/>
                    <a:pt x="53248" y="122069"/>
                  </a:cubicBezTo>
                  <a:cubicBezTo>
                    <a:pt x="52446" y="126087"/>
                    <a:pt x="53338" y="128052"/>
                    <a:pt x="54943" y="131534"/>
                  </a:cubicBezTo>
                  <a:cubicBezTo>
                    <a:pt x="56103" y="134035"/>
                    <a:pt x="56548" y="137428"/>
                    <a:pt x="55567" y="139928"/>
                  </a:cubicBezTo>
                  <a:cubicBezTo>
                    <a:pt x="55122" y="141178"/>
                    <a:pt x="53783" y="141446"/>
                    <a:pt x="53516" y="142875"/>
                  </a:cubicBezTo>
                  <a:cubicBezTo>
                    <a:pt x="52981" y="145286"/>
                    <a:pt x="54230" y="146625"/>
                    <a:pt x="55657" y="148322"/>
                  </a:cubicBezTo>
                  <a:cubicBezTo>
                    <a:pt x="58065" y="151090"/>
                    <a:pt x="59760" y="152251"/>
                    <a:pt x="57708" y="156270"/>
                  </a:cubicBezTo>
                  <a:cubicBezTo>
                    <a:pt x="56192" y="159395"/>
                    <a:pt x="52356" y="162342"/>
                    <a:pt x="50216" y="165021"/>
                  </a:cubicBezTo>
                  <a:cubicBezTo>
                    <a:pt x="48075" y="167700"/>
                    <a:pt x="45132" y="169128"/>
                    <a:pt x="42634" y="171450"/>
                  </a:cubicBezTo>
                  <a:cubicBezTo>
                    <a:pt x="39423" y="174397"/>
                    <a:pt x="40315" y="177522"/>
                    <a:pt x="39780" y="181541"/>
                  </a:cubicBezTo>
                  <a:cubicBezTo>
                    <a:pt x="39156" y="186005"/>
                    <a:pt x="37283" y="188327"/>
                    <a:pt x="34607" y="191631"/>
                  </a:cubicBezTo>
                  <a:cubicBezTo>
                    <a:pt x="32288" y="194578"/>
                    <a:pt x="30682" y="195649"/>
                    <a:pt x="26401" y="196096"/>
                  </a:cubicBezTo>
                  <a:cubicBezTo>
                    <a:pt x="25509" y="196096"/>
                    <a:pt x="22477" y="196542"/>
                    <a:pt x="21674" y="196096"/>
                  </a:cubicBezTo>
                  <a:cubicBezTo>
                    <a:pt x="19533" y="194935"/>
                    <a:pt x="20693" y="193417"/>
                    <a:pt x="19533" y="191453"/>
                  </a:cubicBezTo>
                  <a:cubicBezTo>
                    <a:pt x="17125" y="187256"/>
                    <a:pt x="14271" y="191006"/>
                    <a:pt x="12576" y="194221"/>
                  </a:cubicBezTo>
                  <a:cubicBezTo>
                    <a:pt x="9901" y="199132"/>
                    <a:pt x="5619" y="202168"/>
                    <a:pt x="5084" y="208151"/>
                  </a:cubicBezTo>
                  <a:cubicBezTo>
                    <a:pt x="4549" y="214045"/>
                    <a:pt x="7581" y="219849"/>
                    <a:pt x="11506" y="224046"/>
                  </a:cubicBezTo>
                  <a:cubicBezTo>
                    <a:pt x="15163" y="227886"/>
                    <a:pt x="18552" y="230565"/>
                    <a:pt x="16501" y="236905"/>
                  </a:cubicBezTo>
                  <a:cubicBezTo>
                    <a:pt x="14539" y="242977"/>
                    <a:pt x="11684" y="242620"/>
                    <a:pt x="7136" y="242441"/>
                  </a:cubicBezTo>
                  <a:cubicBezTo>
                    <a:pt x="179" y="242262"/>
                    <a:pt x="981" y="244584"/>
                    <a:pt x="0" y="249942"/>
                  </a:cubicBezTo>
                  <a:lnTo>
                    <a:pt x="210318" y="251549"/>
                  </a:lnTo>
                  <a:lnTo>
                    <a:pt x="210853" y="283518"/>
                  </a:lnTo>
                  <a:close/>
                </a:path>
              </a:pathLst>
            </a:custGeom>
            <a:grpFill/>
            <a:ln w="3175" cap="flat">
              <a:solidFill>
                <a:schemeClr val="bg1">
                  <a:lumMod val="85000"/>
                </a:schemeClr>
              </a:solidFill>
              <a:prstDash val="solid"/>
              <a:miter/>
            </a:ln>
          </p:spPr>
          <p:txBody>
            <a:bodyPr/>
            <a:lstStyle/>
            <a:p>
              <a:endParaRPr lang="en-US"/>
            </a:p>
          </p:txBody>
        </p:sp>
        <p:sp>
          <p:nvSpPr>
            <p:cNvPr id="39" name="Freeform 38">
              <a:extLst>
                <a:ext uri="{FF2B5EF4-FFF2-40B4-BE49-F238E27FC236}">
                  <a16:creationId xmlns:a16="http://schemas.microsoft.com/office/drawing/2014/main" id="{21074FA7-282C-0751-9350-198A2236B57D}"/>
                </a:ext>
              </a:extLst>
            </p:cNvPr>
            <p:cNvSpPr/>
            <p:nvPr/>
          </p:nvSpPr>
          <p:spPr>
            <a:xfrm>
              <a:off x="8831459" y="-31432"/>
              <a:ext cx="407118" cy="468119"/>
            </a:xfrm>
            <a:custGeom>
              <a:avLst/>
              <a:gdLst>
                <a:gd name="csX0" fmla="*/ 354365 w 407118"/>
                <a:gd name="csY0" fmla="*/ 461129 h 468119"/>
                <a:gd name="csX1" fmla="*/ 361857 w 407118"/>
                <a:gd name="csY1" fmla="*/ 461843 h 468119"/>
                <a:gd name="csX2" fmla="*/ 367833 w 407118"/>
                <a:gd name="csY2" fmla="*/ 464790 h 468119"/>
                <a:gd name="csX3" fmla="*/ 375325 w 407118"/>
                <a:gd name="csY3" fmla="*/ 468094 h 468119"/>
                <a:gd name="csX4" fmla="*/ 379963 w 407118"/>
                <a:gd name="csY4" fmla="*/ 462915 h 468119"/>
                <a:gd name="csX5" fmla="*/ 379160 w 407118"/>
                <a:gd name="csY5" fmla="*/ 456932 h 468119"/>
                <a:gd name="csX6" fmla="*/ 382728 w 407118"/>
                <a:gd name="csY6" fmla="*/ 451753 h 468119"/>
                <a:gd name="csX7" fmla="*/ 388704 w 407118"/>
                <a:gd name="csY7" fmla="*/ 435769 h 468119"/>
                <a:gd name="csX8" fmla="*/ 391915 w 407118"/>
                <a:gd name="csY8" fmla="*/ 417016 h 468119"/>
                <a:gd name="csX9" fmla="*/ 394680 w 407118"/>
                <a:gd name="csY9" fmla="*/ 400586 h 468119"/>
                <a:gd name="csX10" fmla="*/ 403331 w 407118"/>
                <a:gd name="csY10" fmla="*/ 387995 h 468119"/>
                <a:gd name="csX11" fmla="*/ 406810 w 407118"/>
                <a:gd name="csY11" fmla="*/ 367189 h 468119"/>
                <a:gd name="csX12" fmla="*/ 402796 w 407118"/>
                <a:gd name="csY12" fmla="*/ 350758 h 468119"/>
                <a:gd name="csX13" fmla="*/ 384066 w 407118"/>
                <a:gd name="csY13" fmla="*/ 350312 h 468119"/>
                <a:gd name="csX14" fmla="*/ 384066 w 407118"/>
                <a:gd name="csY14" fmla="*/ 305306 h 468119"/>
                <a:gd name="csX15" fmla="*/ 375949 w 407118"/>
                <a:gd name="csY15" fmla="*/ 305306 h 468119"/>
                <a:gd name="csX16" fmla="*/ 377555 w 407118"/>
                <a:gd name="csY16" fmla="*/ 33308 h 468119"/>
                <a:gd name="csX17" fmla="*/ 315833 w 407118"/>
                <a:gd name="csY17" fmla="*/ 33576 h 468119"/>
                <a:gd name="csX18" fmla="*/ 315298 w 407118"/>
                <a:gd name="csY18" fmla="*/ 1607 h 468119"/>
                <a:gd name="csX19" fmla="*/ 104981 w 407118"/>
                <a:gd name="csY19" fmla="*/ 0 h 468119"/>
                <a:gd name="csX20" fmla="*/ 104534 w 407118"/>
                <a:gd name="csY20" fmla="*/ 2143 h 468119"/>
                <a:gd name="csX21" fmla="*/ 97131 w 407118"/>
                <a:gd name="csY21" fmla="*/ 11519 h 468119"/>
                <a:gd name="csX22" fmla="*/ 85625 w 407118"/>
                <a:gd name="csY22" fmla="*/ 22324 h 468119"/>
                <a:gd name="csX23" fmla="*/ 72068 w 407118"/>
                <a:gd name="csY23" fmla="*/ 24914 h 468119"/>
                <a:gd name="csX24" fmla="*/ 61097 w 407118"/>
                <a:gd name="csY24" fmla="*/ 33040 h 468119"/>
                <a:gd name="csX25" fmla="*/ 54586 w 407118"/>
                <a:gd name="csY25" fmla="*/ 43309 h 468119"/>
                <a:gd name="csX26" fmla="*/ 42724 w 407118"/>
                <a:gd name="csY26" fmla="*/ 64026 h 468119"/>
                <a:gd name="csX27" fmla="*/ 38532 w 407118"/>
                <a:gd name="csY27" fmla="*/ 75992 h 468119"/>
                <a:gd name="csX28" fmla="*/ 33537 w 407118"/>
                <a:gd name="csY28" fmla="*/ 85636 h 468119"/>
                <a:gd name="csX29" fmla="*/ 24172 w 407118"/>
                <a:gd name="csY29" fmla="*/ 93851 h 468119"/>
                <a:gd name="csX30" fmla="*/ 19533 w 407118"/>
                <a:gd name="csY30" fmla="*/ 101441 h 468119"/>
                <a:gd name="csX31" fmla="*/ 17482 w 407118"/>
                <a:gd name="csY31" fmla="*/ 110282 h 468119"/>
                <a:gd name="csX32" fmla="*/ 11060 w 407118"/>
                <a:gd name="csY32" fmla="*/ 120015 h 468119"/>
                <a:gd name="csX33" fmla="*/ 8652 w 407118"/>
                <a:gd name="csY33" fmla="*/ 134035 h 468119"/>
                <a:gd name="csX34" fmla="*/ 0 w 407118"/>
                <a:gd name="csY34" fmla="*/ 158145 h 468119"/>
                <a:gd name="csX35" fmla="*/ 179 w 407118"/>
                <a:gd name="csY35" fmla="*/ 159127 h 468119"/>
                <a:gd name="csX36" fmla="*/ 7938 w 407118"/>
                <a:gd name="csY36" fmla="*/ 167700 h 468119"/>
                <a:gd name="csX37" fmla="*/ 16055 w 407118"/>
                <a:gd name="csY37" fmla="*/ 176451 h 468119"/>
                <a:gd name="csX38" fmla="*/ 26134 w 407118"/>
                <a:gd name="csY38" fmla="*/ 183773 h 468119"/>
                <a:gd name="csX39" fmla="*/ 33983 w 407118"/>
                <a:gd name="csY39" fmla="*/ 191542 h 468119"/>
                <a:gd name="csX40" fmla="*/ 41921 w 407118"/>
                <a:gd name="csY40" fmla="*/ 189845 h 468119"/>
                <a:gd name="csX41" fmla="*/ 48432 w 407118"/>
                <a:gd name="csY41" fmla="*/ 201186 h 468119"/>
                <a:gd name="csX42" fmla="*/ 63060 w 407118"/>
                <a:gd name="csY42" fmla="*/ 210830 h 468119"/>
                <a:gd name="csX43" fmla="*/ 82415 w 407118"/>
                <a:gd name="csY43" fmla="*/ 217616 h 468119"/>
                <a:gd name="csX44" fmla="*/ 89015 w 407118"/>
                <a:gd name="csY44" fmla="*/ 223778 h 468119"/>
                <a:gd name="csX45" fmla="*/ 96150 w 407118"/>
                <a:gd name="csY45" fmla="*/ 230118 h 468119"/>
                <a:gd name="csX46" fmla="*/ 104713 w 407118"/>
                <a:gd name="csY46" fmla="*/ 235833 h 468119"/>
                <a:gd name="csX47" fmla="*/ 109173 w 407118"/>
                <a:gd name="csY47" fmla="*/ 236190 h 468119"/>
                <a:gd name="csX48" fmla="*/ 113543 w 407118"/>
                <a:gd name="csY48" fmla="*/ 237262 h 468119"/>
                <a:gd name="csX49" fmla="*/ 127279 w 407118"/>
                <a:gd name="csY49" fmla="*/ 229314 h 468119"/>
                <a:gd name="csX50" fmla="*/ 128260 w 407118"/>
                <a:gd name="csY50" fmla="*/ 235119 h 468119"/>
                <a:gd name="csX51" fmla="*/ 129063 w 407118"/>
                <a:gd name="csY51" fmla="*/ 243780 h 468119"/>
                <a:gd name="csX52" fmla="*/ 137447 w 407118"/>
                <a:gd name="csY52" fmla="*/ 251014 h 468119"/>
                <a:gd name="csX53" fmla="*/ 145385 w 407118"/>
                <a:gd name="csY53" fmla="*/ 254228 h 468119"/>
                <a:gd name="csX54" fmla="*/ 148685 w 407118"/>
                <a:gd name="csY54" fmla="*/ 251817 h 468119"/>
                <a:gd name="csX55" fmla="*/ 151807 w 407118"/>
                <a:gd name="csY55" fmla="*/ 257889 h 468119"/>
                <a:gd name="csX56" fmla="*/ 159477 w 407118"/>
                <a:gd name="csY56" fmla="*/ 263783 h 468119"/>
                <a:gd name="csX57" fmla="*/ 164115 w 407118"/>
                <a:gd name="csY57" fmla="*/ 263247 h 468119"/>
                <a:gd name="csX58" fmla="*/ 167772 w 407118"/>
                <a:gd name="csY58" fmla="*/ 267444 h 468119"/>
                <a:gd name="csX59" fmla="*/ 178654 w 407118"/>
                <a:gd name="csY59" fmla="*/ 275392 h 468119"/>
                <a:gd name="csX60" fmla="*/ 185343 w 407118"/>
                <a:gd name="csY60" fmla="*/ 275659 h 468119"/>
                <a:gd name="csX61" fmla="*/ 191498 w 407118"/>
                <a:gd name="csY61" fmla="*/ 277803 h 468119"/>
                <a:gd name="csX62" fmla="*/ 191409 w 407118"/>
                <a:gd name="csY62" fmla="*/ 286554 h 468119"/>
                <a:gd name="csX63" fmla="*/ 201844 w 407118"/>
                <a:gd name="csY63" fmla="*/ 293876 h 468119"/>
                <a:gd name="csX64" fmla="*/ 208088 w 407118"/>
                <a:gd name="csY64" fmla="*/ 301020 h 468119"/>
                <a:gd name="csX65" fmla="*/ 219415 w 407118"/>
                <a:gd name="csY65" fmla="*/ 319772 h 468119"/>
                <a:gd name="csX66" fmla="*/ 229048 w 407118"/>
                <a:gd name="csY66" fmla="*/ 340668 h 468119"/>
                <a:gd name="csX67" fmla="*/ 237076 w 407118"/>
                <a:gd name="csY67" fmla="*/ 346829 h 468119"/>
                <a:gd name="csX68" fmla="*/ 240108 w 407118"/>
                <a:gd name="csY68" fmla="*/ 352098 h 468119"/>
                <a:gd name="csX69" fmla="*/ 244211 w 407118"/>
                <a:gd name="csY69" fmla="*/ 354151 h 468119"/>
                <a:gd name="csX70" fmla="*/ 246084 w 407118"/>
                <a:gd name="csY70" fmla="*/ 368975 h 468119"/>
                <a:gd name="csX71" fmla="*/ 249652 w 407118"/>
                <a:gd name="csY71" fmla="*/ 375493 h 468119"/>
                <a:gd name="csX72" fmla="*/ 244211 w 407118"/>
                <a:gd name="csY72" fmla="*/ 380940 h 468119"/>
                <a:gd name="csX73" fmla="*/ 246441 w 407118"/>
                <a:gd name="csY73" fmla="*/ 388263 h 468119"/>
                <a:gd name="csX74" fmla="*/ 249206 w 407118"/>
                <a:gd name="csY74" fmla="*/ 395496 h 468119"/>
                <a:gd name="csX75" fmla="*/ 252863 w 407118"/>
                <a:gd name="csY75" fmla="*/ 396835 h 468119"/>
                <a:gd name="csX76" fmla="*/ 256163 w 407118"/>
                <a:gd name="csY76" fmla="*/ 395496 h 468119"/>
                <a:gd name="csX77" fmla="*/ 263298 w 407118"/>
                <a:gd name="csY77" fmla="*/ 405140 h 468119"/>
                <a:gd name="csX78" fmla="*/ 269274 w 407118"/>
                <a:gd name="csY78" fmla="*/ 419606 h 468119"/>
                <a:gd name="csX79" fmla="*/ 276856 w 407118"/>
                <a:gd name="csY79" fmla="*/ 425410 h 468119"/>
                <a:gd name="csX80" fmla="*/ 283010 w 407118"/>
                <a:gd name="csY80" fmla="*/ 427196 h 468119"/>
                <a:gd name="csX81" fmla="*/ 288807 w 407118"/>
                <a:gd name="csY81" fmla="*/ 431215 h 468119"/>
                <a:gd name="csX82" fmla="*/ 299243 w 407118"/>
                <a:gd name="csY82" fmla="*/ 432911 h 468119"/>
                <a:gd name="csX83" fmla="*/ 311819 w 407118"/>
                <a:gd name="csY83" fmla="*/ 451485 h 468119"/>
                <a:gd name="csX84" fmla="*/ 317617 w 407118"/>
                <a:gd name="csY84" fmla="*/ 452914 h 468119"/>
                <a:gd name="csX85" fmla="*/ 321987 w 407118"/>
                <a:gd name="csY85" fmla="*/ 456575 h 468119"/>
                <a:gd name="csX86" fmla="*/ 330996 w 407118"/>
                <a:gd name="csY86" fmla="*/ 458718 h 468119"/>
                <a:gd name="csX87" fmla="*/ 339023 w 407118"/>
                <a:gd name="csY87" fmla="*/ 457289 h 468119"/>
                <a:gd name="csX88" fmla="*/ 343126 w 407118"/>
                <a:gd name="csY88" fmla="*/ 459254 h 468119"/>
                <a:gd name="csX89" fmla="*/ 347675 w 407118"/>
                <a:gd name="csY89" fmla="*/ 458897 h 468119"/>
                <a:gd name="csX90" fmla="*/ 354721 w 407118"/>
                <a:gd name="csY90" fmla="*/ 461397 h 4681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Lst>
              <a:rect l="l" t="t" r="r" b="b"/>
              <a:pathLst>
                <a:path w="407118" h="468119">
                  <a:moveTo>
                    <a:pt x="354365" y="461129"/>
                  </a:moveTo>
                  <a:cubicBezTo>
                    <a:pt x="356773" y="462022"/>
                    <a:pt x="359449" y="461308"/>
                    <a:pt x="361857" y="461843"/>
                  </a:cubicBezTo>
                  <a:cubicBezTo>
                    <a:pt x="363908" y="462290"/>
                    <a:pt x="365960" y="463629"/>
                    <a:pt x="367833" y="464790"/>
                  </a:cubicBezTo>
                  <a:cubicBezTo>
                    <a:pt x="370419" y="466487"/>
                    <a:pt x="372025" y="468362"/>
                    <a:pt x="375325" y="468094"/>
                  </a:cubicBezTo>
                  <a:cubicBezTo>
                    <a:pt x="378446" y="467826"/>
                    <a:pt x="380052" y="466219"/>
                    <a:pt x="379963" y="462915"/>
                  </a:cubicBezTo>
                  <a:cubicBezTo>
                    <a:pt x="379963" y="460593"/>
                    <a:pt x="378268" y="459432"/>
                    <a:pt x="379160" y="456932"/>
                  </a:cubicBezTo>
                  <a:cubicBezTo>
                    <a:pt x="379874" y="455057"/>
                    <a:pt x="381658" y="453449"/>
                    <a:pt x="382728" y="451753"/>
                  </a:cubicBezTo>
                  <a:cubicBezTo>
                    <a:pt x="386117" y="446663"/>
                    <a:pt x="387544" y="441573"/>
                    <a:pt x="388704" y="435769"/>
                  </a:cubicBezTo>
                  <a:cubicBezTo>
                    <a:pt x="389952" y="429607"/>
                    <a:pt x="391558" y="423535"/>
                    <a:pt x="391915" y="417016"/>
                  </a:cubicBezTo>
                  <a:cubicBezTo>
                    <a:pt x="392272" y="410676"/>
                    <a:pt x="391915" y="406301"/>
                    <a:pt x="394680" y="400586"/>
                  </a:cubicBezTo>
                  <a:cubicBezTo>
                    <a:pt x="397177" y="395496"/>
                    <a:pt x="402083" y="394067"/>
                    <a:pt x="403331" y="387995"/>
                  </a:cubicBezTo>
                  <a:cubicBezTo>
                    <a:pt x="404848" y="380940"/>
                    <a:pt x="406721" y="374690"/>
                    <a:pt x="406810" y="367189"/>
                  </a:cubicBezTo>
                  <a:cubicBezTo>
                    <a:pt x="406810" y="362456"/>
                    <a:pt x="408772" y="351919"/>
                    <a:pt x="402796" y="350758"/>
                  </a:cubicBezTo>
                  <a:cubicBezTo>
                    <a:pt x="396910" y="349687"/>
                    <a:pt x="390042" y="350490"/>
                    <a:pt x="384066" y="350312"/>
                  </a:cubicBezTo>
                  <a:lnTo>
                    <a:pt x="384066" y="305306"/>
                  </a:lnTo>
                  <a:lnTo>
                    <a:pt x="375949" y="305306"/>
                  </a:lnTo>
                  <a:lnTo>
                    <a:pt x="377555" y="33308"/>
                  </a:lnTo>
                  <a:lnTo>
                    <a:pt x="315833" y="33576"/>
                  </a:lnTo>
                  <a:lnTo>
                    <a:pt x="315298" y="1607"/>
                  </a:lnTo>
                  <a:lnTo>
                    <a:pt x="104981" y="0"/>
                  </a:lnTo>
                  <a:cubicBezTo>
                    <a:pt x="104891" y="625"/>
                    <a:pt x="104713" y="1339"/>
                    <a:pt x="104534" y="2143"/>
                  </a:cubicBezTo>
                  <a:cubicBezTo>
                    <a:pt x="103375" y="6787"/>
                    <a:pt x="100164" y="8126"/>
                    <a:pt x="97131" y="11519"/>
                  </a:cubicBezTo>
                  <a:cubicBezTo>
                    <a:pt x="93385" y="15716"/>
                    <a:pt x="91066" y="19645"/>
                    <a:pt x="85625" y="22324"/>
                  </a:cubicBezTo>
                  <a:cubicBezTo>
                    <a:pt x="81166" y="24557"/>
                    <a:pt x="76974" y="23664"/>
                    <a:pt x="72068" y="24914"/>
                  </a:cubicBezTo>
                  <a:cubicBezTo>
                    <a:pt x="67519" y="26075"/>
                    <a:pt x="64130" y="29647"/>
                    <a:pt x="61097" y="33040"/>
                  </a:cubicBezTo>
                  <a:cubicBezTo>
                    <a:pt x="58511" y="35987"/>
                    <a:pt x="56192" y="39737"/>
                    <a:pt x="54586" y="43309"/>
                  </a:cubicBezTo>
                  <a:cubicBezTo>
                    <a:pt x="42099" y="43666"/>
                    <a:pt x="43169" y="53489"/>
                    <a:pt x="42724" y="64026"/>
                  </a:cubicBezTo>
                  <a:cubicBezTo>
                    <a:pt x="42545" y="69741"/>
                    <a:pt x="40315" y="71259"/>
                    <a:pt x="38532" y="75992"/>
                  </a:cubicBezTo>
                  <a:cubicBezTo>
                    <a:pt x="36302" y="81796"/>
                    <a:pt x="39334" y="82689"/>
                    <a:pt x="33537" y="85636"/>
                  </a:cubicBezTo>
                  <a:cubicBezTo>
                    <a:pt x="28631" y="88136"/>
                    <a:pt x="26669" y="88315"/>
                    <a:pt x="24172" y="93851"/>
                  </a:cubicBezTo>
                  <a:cubicBezTo>
                    <a:pt x="22923" y="96619"/>
                    <a:pt x="20782" y="98852"/>
                    <a:pt x="19533" y="101441"/>
                  </a:cubicBezTo>
                  <a:cubicBezTo>
                    <a:pt x="18195" y="104299"/>
                    <a:pt x="18820" y="107603"/>
                    <a:pt x="17482" y="110282"/>
                  </a:cubicBezTo>
                  <a:cubicBezTo>
                    <a:pt x="14717" y="115461"/>
                    <a:pt x="10525" y="112068"/>
                    <a:pt x="11060" y="120015"/>
                  </a:cubicBezTo>
                  <a:cubicBezTo>
                    <a:pt x="11506" y="126623"/>
                    <a:pt x="11952" y="128052"/>
                    <a:pt x="8652" y="134035"/>
                  </a:cubicBezTo>
                  <a:cubicBezTo>
                    <a:pt x="4727" y="141000"/>
                    <a:pt x="4103" y="150912"/>
                    <a:pt x="0" y="158145"/>
                  </a:cubicBezTo>
                  <a:cubicBezTo>
                    <a:pt x="0" y="158502"/>
                    <a:pt x="89" y="158859"/>
                    <a:pt x="179" y="159127"/>
                  </a:cubicBezTo>
                  <a:cubicBezTo>
                    <a:pt x="1427" y="163145"/>
                    <a:pt x="5530" y="164485"/>
                    <a:pt x="7938" y="167700"/>
                  </a:cubicBezTo>
                  <a:cubicBezTo>
                    <a:pt x="10525" y="171093"/>
                    <a:pt x="12487" y="173950"/>
                    <a:pt x="16055" y="176451"/>
                  </a:cubicBezTo>
                  <a:cubicBezTo>
                    <a:pt x="19444" y="178862"/>
                    <a:pt x="23190" y="180826"/>
                    <a:pt x="26134" y="183773"/>
                  </a:cubicBezTo>
                  <a:cubicBezTo>
                    <a:pt x="28453" y="186095"/>
                    <a:pt x="30682" y="190470"/>
                    <a:pt x="33983" y="191542"/>
                  </a:cubicBezTo>
                  <a:cubicBezTo>
                    <a:pt x="37283" y="192613"/>
                    <a:pt x="39245" y="189309"/>
                    <a:pt x="41921" y="189845"/>
                  </a:cubicBezTo>
                  <a:cubicBezTo>
                    <a:pt x="45756" y="190560"/>
                    <a:pt x="46024" y="198418"/>
                    <a:pt x="48432" y="201186"/>
                  </a:cubicBezTo>
                  <a:cubicBezTo>
                    <a:pt x="52267" y="205561"/>
                    <a:pt x="58154" y="208062"/>
                    <a:pt x="63060" y="210830"/>
                  </a:cubicBezTo>
                  <a:cubicBezTo>
                    <a:pt x="69214" y="214313"/>
                    <a:pt x="76528" y="214045"/>
                    <a:pt x="82415" y="217616"/>
                  </a:cubicBezTo>
                  <a:cubicBezTo>
                    <a:pt x="84912" y="219135"/>
                    <a:pt x="86963" y="221724"/>
                    <a:pt x="89015" y="223778"/>
                  </a:cubicBezTo>
                  <a:cubicBezTo>
                    <a:pt x="91334" y="226189"/>
                    <a:pt x="93742" y="227886"/>
                    <a:pt x="96150" y="230118"/>
                  </a:cubicBezTo>
                  <a:cubicBezTo>
                    <a:pt x="98737" y="232529"/>
                    <a:pt x="101056" y="234940"/>
                    <a:pt x="104713" y="235833"/>
                  </a:cubicBezTo>
                  <a:cubicBezTo>
                    <a:pt x="106229" y="236190"/>
                    <a:pt x="107567" y="236012"/>
                    <a:pt x="109173" y="236190"/>
                  </a:cubicBezTo>
                  <a:cubicBezTo>
                    <a:pt x="110778" y="236369"/>
                    <a:pt x="112116" y="237172"/>
                    <a:pt x="113543" y="237262"/>
                  </a:cubicBezTo>
                  <a:cubicBezTo>
                    <a:pt x="121213" y="237976"/>
                    <a:pt x="120946" y="229493"/>
                    <a:pt x="127279" y="229314"/>
                  </a:cubicBezTo>
                  <a:cubicBezTo>
                    <a:pt x="131827" y="229136"/>
                    <a:pt x="129330" y="232261"/>
                    <a:pt x="128260" y="235119"/>
                  </a:cubicBezTo>
                  <a:cubicBezTo>
                    <a:pt x="127190" y="238244"/>
                    <a:pt x="126565" y="240834"/>
                    <a:pt x="129063" y="243780"/>
                  </a:cubicBezTo>
                  <a:cubicBezTo>
                    <a:pt x="131025" y="246191"/>
                    <a:pt x="135039" y="249049"/>
                    <a:pt x="137447" y="251014"/>
                  </a:cubicBezTo>
                  <a:cubicBezTo>
                    <a:pt x="139141" y="252353"/>
                    <a:pt x="142977" y="255121"/>
                    <a:pt x="145385" y="254228"/>
                  </a:cubicBezTo>
                  <a:cubicBezTo>
                    <a:pt x="146812" y="253692"/>
                    <a:pt x="146544" y="251014"/>
                    <a:pt x="148685" y="251817"/>
                  </a:cubicBezTo>
                  <a:cubicBezTo>
                    <a:pt x="149577" y="252174"/>
                    <a:pt x="151093" y="256907"/>
                    <a:pt x="151807" y="257889"/>
                  </a:cubicBezTo>
                  <a:cubicBezTo>
                    <a:pt x="153680" y="260211"/>
                    <a:pt x="156623" y="262890"/>
                    <a:pt x="159477" y="263783"/>
                  </a:cubicBezTo>
                  <a:cubicBezTo>
                    <a:pt x="161350" y="264319"/>
                    <a:pt x="162689" y="263247"/>
                    <a:pt x="164115" y="263247"/>
                  </a:cubicBezTo>
                  <a:cubicBezTo>
                    <a:pt x="167326" y="263247"/>
                    <a:pt x="166256" y="263872"/>
                    <a:pt x="167772" y="267444"/>
                  </a:cubicBezTo>
                  <a:cubicBezTo>
                    <a:pt x="169735" y="271998"/>
                    <a:pt x="173838" y="274409"/>
                    <a:pt x="178654" y="275392"/>
                  </a:cubicBezTo>
                  <a:cubicBezTo>
                    <a:pt x="180705" y="275838"/>
                    <a:pt x="183114" y="275659"/>
                    <a:pt x="185343" y="275659"/>
                  </a:cubicBezTo>
                  <a:cubicBezTo>
                    <a:pt x="188733" y="275659"/>
                    <a:pt x="189892" y="274945"/>
                    <a:pt x="191498" y="277803"/>
                  </a:cubicBezTo>
                  <a:cubicBezTo>
                    <a:pt x="193103" y="280839"/>
                    <a:pt x="189446" y="283518"/>
                    <a:pt x="191409" y="286554"/>
                  </a:cubicBezTo>
                  <a:cubicBezTo>
                    <a:pt x="193549" y="289947"/>
                    <a:pt x="199257" y="290393"/>
                    <a:pt x="201844" y="293876"/>
                  </a:cubicBezTo>
                  <a:cubicBezTo>
                    <a:pt x="204074" y="296823"/>
                    <a:pt x="205055" y="298609"/>
                    <a:pt x="208088" y="301020"/>
                  </a:cubicBezTo>
                  <a:cubicBezTo>
                    <a:pt x="213261" y="305127"/>
                    <a:pt x="217096" y="313521"/>
                    <a:pt x="219415" y="319772"/>
                  </a:cubicBezTo>
                  <a:cubicBezTo>
                    <a:pt x="221734" y="326112"/>
                    <a:pt x="223429" y="336381"/>
                    <a:pt x="229048" y="340668"/>
                  </a:cubicBezTo>
                  <a:cubicBezTo>
                    <a:pt x="232794" y="343525"/>
                    <a:pt x="235113" y="342186"/>
                    <a:pt x="237076" y="346829"/>
                  </a:cubicBezTo>
                  <a:cubicBezTo>
                    <a:pt x="237967" y="348883"/>
                    <a:pt x="238146" y="350580"/>
                    <a:pt x="240108" y="352098"/>
                  </a:cubicBezTo>
                  <a:cubicBezTo>
                    <a:pt x="241268" y="352991"/>
                    <a:pt x="243319" y="353080"/>
                    <a:pt x="244211" y="354151"/>
                  </a:cubicBezTo>
                  <a:cubicBezTo>
                    <a:pt x="248671" y="359866"/>
                    <a:pt x="239127" y="363795"/>
                    <a:pt x="246084" y="368975"/>
                  </a:cubicBezTo>
                  <a:cubicBezTo>
                    <a:pt x="248314" y="370671"/>
                    <a:pt x="250722" y="371922"/>
                    <a:pt x="249652" y="375493"/>
                  </a:cubicBezTo>
                  <a:cubicBezTo>
                    <a:pt x="248849" y="378172"/>
                    <a:pt x="245192" y="378172"/>
                    <a:pt x="244211" y="380940"/>
                  </a:cubicBezTo>
                  <a:cubicBezTo>
                    <a:pt x="243230" y="383619"/>
                    <a:pt x="245727" y="385941"/>
                    <a:pt x="246441" y="388263"/>
                  </a:cubicBezTo>
                  <a:cubicBezTo>
                    <a:pt x="247243" y="390674"/>
                    <a:pt x="246976" y="393621"/>
                    <a:pt x="249206" y="395496"/>
                  </a:cubicBezTo>
                  <a:cubicBezTo>
                    <a:pt x="250276" y="396389"/>
                    <a:pt x="251436" y="396925"/>
                    <a:pt x="252863" y="396835"/>
                  </a:cubicBezTo>
                  <a:cubicBezTo>
                    <a:pt x="254022" y="396835"/>
                    <a:pt x="255360" y="395407"/>
                    <a:pt x="256163" y="395496"/>
                  </a:cubicBezTo>
                  <a:cubicBezTo>
                    <a:pt x="259730" y="395853"/>
                    <a:pt x="262228" y="402193"/>
                    <a:pt x="263298" y="405140"/>
                  </a:cubicBezTo>
                  <a:cubicBezTo>
                    <a:pt x="265171" y="410141"/>
                    <a:pt x="266866" y="414784"/>
                    <a:pt x="269274" y="419606"/>
                  </a:cubicBezTo>
                  <a:cubicBezTo>
                    <a:pt x="271504" y="424249"/>
                    <a:pt x="272218" y="424249"/>
                    <a:pt x="276856" y="425410"/>
                  </a:cubicBezTo>
                  <a:cubicBezTo>
                    <a:pt x="278729" y="425857"/>
                    <a:pt x="281226" y="426303"/>
                    <a:pt x="283010" y="427196"/>
                  </a:cubicBezTo>
                  <a:cubicBezTo>
                    <a:pt x="285062" y="428179"/>
                    <a:pt x="286667" y="430411"/>
                    <a:pt x="288807" y="431215"/>
                  </a:cubicBezTo>
                  <a:cubicBezTo>
                    <a:pt x="292197" y="432465"/>
                    <a:pt x="296032" y="430947"/>
                    <a:pt x="299243" y="432911"/>
                  </a:cubicBezTo>
                  <a:cubicBezTo>
                    <a:pt x="305576" y="436662"/>
                    <a:pt x="304416" y="448360"/>
                    <a:pt x="311819" y="451485"/>
                  </a:cubicBezTo>
                  <a:cubicBezTo>
                    <a:pt x="313603" y="452199"/>
                    <a:pt x="315744" y="452021"/>
                    <a:pt x="317617" y="452914"/>
                  </a:cubicBezTo>
                  <a:cubicBezTo>
                    <a:pt x="319490" y="453807"/>
                    <a:pt x="320471" y="455236"/>
                    <a:pt x="321987" y="456575"/>
                  </a:cubicBezTo>
                  <a:cubicBezTo>
                    <a:pt x="324574" y="458718"/>
                    <a:pt x="327428" y="459432"/>
                    <a:pt x="330996" y="458718"/>
                  </a:cubicBezTo>
                  <a:cubicBezTo>
                    <a:pt x="334118" y="458182"/>
                    <a:pt x="335545" y="456486"/>
                    <a:pt x="339023" y="457289"/>
                  </a:cubicBezTo>
                  <a:cubicBezTo>
                    <a:pt x="340896" y="457646"/>
                    <a:pt x="342234" y="458272"/>
                    <a:pt x="343126" y="459254"/>
                  </a:cubicBezTo>
                  <a:cubicBezTo>
                    <a:pt x="344553" y="458897"/>
                    <a:pt x="346070" y="458807"/>
                    <a:pt x="347675" y="458897"/>
                  </a:cubicBezTo>
                  <a:cubicBezTo>
                    <a:pt x="350618" y="458986"/>
                    <a:pt x="352045" y="460415"/>
                    <a:pt x="354721" y="461397"/>
                  </a:cubicBezTo>
                  <a:close/>
                </a:path>
              </a:pathLst>
            </a:custGeom>
            <a:grpFill/>
            <a:ln w="3175" cap="flat">
              <a:solidFill>
                <a:schemeClr val="bg1">
                  <a:lumMod val="85000"/>
                </a:schemeClr>
              </a:solidFill>
              <a:prstDash val="solid"/>
              <a:miter/>
            </a:ln>
          </p:spPr>
          <p:txBody>
            <a:bodyPr/>
            <a:lstStyle/>
            <a:p>
              <a:endParaRPr lang="en-US"/>
            </a:p>
          </p:txBody>
        </p:sp>
        <p:sp>
          <p:nvSpPr>
            <p:cNvPr id="40" name="Freeform 39">
              <a:extLst>
                <a:ext uri="{FF2B5EF4-FFF2-40B4-BE49-F238E27FC236}">
                  <a16:creationId xmlns:a16="http://schemas.microsoft.com/office/drawing/2014/main" id="{0138E29C-93A1-19C4-19E1-5991CE805152}"/>
                </a:ext>
              </a:extLst>
            </p:cNvPr>
            <p:cNvSpPr/>
            <p:nvPr/>
          </p:nvSpPr>
          <p:spPr>
            <a:xfrm>
              <a:off x="9267167" y="-268069"/>
              <a:ext cx="380834" cy="228094"/>
            </a:xfrm>
            <a:custGeom>
              <a:avLst/>
              <a:gdLst>
                <a:gd name="csX0" fmla="*/ 64397 w 380834"/>
                <a:gd name="csY0" fmla="*/ 169485 h 228094"/>
                <a:gd name="csX1" fmla="*/ 75101 w 380834"/>
                <a:gd name="csY1" fmla="*/ 152519 h 228094"/>
                <a:gd name="csX2" fmla="*/ 94634 w 380834"/>
                <a:gd name="csY2" fmla="*/ 144393 h 228094"/>
                <a:gd name="csX3" fmla="*/ 114346 w 380834"/>
                <a:gd name="csY3" fmla="*/ 139303 h 228094"/>
                <a:gd name="csX4" fmla="*/ 122284 w 380834"/>
                <a:gd name="csY4" fmla="*/ 147072 h 228094"/>
                <a:gd name="csX5" fmla="*/ 136912 w 380834"/>
                <a:gd name="csY5" fmla="*/ 145375 h 228094"/>
                <a:gd name="csX6" fmla="*/ 151807 w 380834"/>
                <a:gd name="csY6" fmla="*/ 151358 h 228094"/>
                <a:gd name="csX7" fmla="*/ 164026 w 380834"/>
                <a:gd name="csY7" fmla="*/ 146447 h 228094"/>
                <a:gd name="csX8" fmla="*/ 177138 w 380834"/>
                <a:gd name="csY8" fmla="*/ 151715 h 228094"/>
                <a:gd name="csX9" fmla="*/ 191052 w 380834"/>
                <a:gd name="csY9" fmla="*/ 160109 h 228094"/>
                <a:gd name="csX10" fmla="*/ 200239 w 380834"/>
                <a:gd name="csY10" fmla="*/ 169307 h 228094"/>
                <a:gd name="csX11" fmla="*/ 212815 w 380834"/>
                <a:gd name="csY11" fmla="*/ 175736 h 228094"/>
                <a:gd name="csX12" fmla="*/ 227353 w 380834"/>
                <a:gd name="csY12" fmla="*/ 178415 h 228094"/>
                <a:gd name="csX13" fmla="*/ 232883 w 380834"/>
                <a:gd name="csY13" fmla="*/ 188595 h 228094"/>
                <a:gd name="csX14" fmla="*/ 255628 w 380834"/>
                <a:gd name="csY14" fmla="*/ 202793 h 228094"/>
                <a:gd name="csX15" fmla="*/ 266866 w 380834"/>
                <a:gd name="csY15" fmla="*/ 209401 h 228094"/>
                <a:gd name="csX16" fmla="*/ 273912 w 380834"/>
                <a:gd name="csY16" fmla="*/ 209848 h 228094"/>
                <a:gd name="csX17" fmla="*/ 280423 w 380834"/>
                <a:gd name="csY17" fmla="*/ 213687 h 228094"/>
                <a:gd name="csX18" fmla="*/ 290591 w 380834"/>
                <a:gd name="csY18" fmla="*/ 217616 h 228094"/>
                <a:gd name="csX19" fmla="*/ 301027 w 380834"/>
                <a:gd name="csY19" fmla="*/ 221992 h 228094"/>
                <a:gd name="csX20" fmla="*/ 310749 w 380834"/>
                <a:gd name="csY20" fmla="*/ 227261 h 228094"/>
                <a:gd name="csX21" fmla="*/ 323414 w 380834"/>
                <a:gd name="csY21" fmla="*/ 221903 h 228094"/>
                <a:gd name="csX22" fmla="*/ 333136 w 380834"/>
                <a:gd name="csY22" fmla="*/ 220028 h 228094"/>
                <a:gd name="csX23" fmla="*/ 342502 w 380834"/>
                <a:gd name="csY23" fmla="*/ 220028 h 228094"/>
                <a:gd name="csX24" fmla="*/ 355702 w 380834"/>
                <a:gd name="csY24" fmla="*/ 215205 h 228094"/>
                <a:gd name="csX25" fmla="*/ 358021 w 380834"/>
                <a:gd name="csY25" fmla="*/ 202793 h 228094"/>
                <a:gd name="csX26" fmla="*/ 366138 w 380834"/>
                <a:gd name="csY26" fmla="*/ 193685 h 228094"/>
                <a:gd name="csX27" fmla="*/ 370062 w 380834"/>
                <a:gd name="csY27" fmla="*/ 182076 h 228094"/>
                <a:gd name="csX28" fmla="*/ 378714 w 380834"/>
                <a:gd name="csY28" fmla="*/ 174665 h 228094"/>
                <a:gd name="csX29" fmla="*/ 380141 w 380834"/>
                <a:gd name="csY29" fmla="*/ 158948 h 228094"/>
                <a:gd name="csX30" fmla="*/ 374254 w 380834"/>
                <a:gd name="csY30" fmla="*/ 147697 h 228094"/>
                <a:gd name="csX31" fmla="*/ 366762 w 380834"/>
                <a:gd name="csY31" fmla="*/ 138232 h 228094"/>
                <a:gd name="csX32" fmla="*/ 365603 w 380834"/>
                <a:gd name="csY32" fmla="*/ 129034 h 228094"/>
                <a:gd name="csX33" fmla="*/ 359627 w 380834"/>
                <a:gd name="csY33" fmla="*/ 124212 h 228094"/>
                <a:gd name="csX34" fmla="*/ 359181 w 380834"/>
                <a:gd name="csY34" fmla="*/ 116086 h 228094"/>
                <a:gd name="csX35" fmla="*/ 351064 w 380834"/>
                <a:gd name="csY35" fmla="*/ 114479 h 228094"/>
                <a:gd name="csX36" fmla="*/ 344553 w 380834"/>
                <a:gd name="csY36" fmla="*/ 105817 h 228094"/>
                <a:gd name="csX37" fmla="*/ 340272 w 380834"/>
                <a:gd name="csY37" fmla="*/ 90636 h 228094"/>
                <a:gd name="csX38" fmla="*/ 331085 w 380834"/>
                <a:gd name="csY38" fmla="*/ 78135 h 228094"/>
                <a:gd name="csX39" fmla="*/ 337507 w 380834"/>
                <a:gd name="csY39" fmla="*/ 71080 h 228094"/>
                <a:gd name="csX40" fmla="*/ 332066 w 380834"/>
                <a:gd name="csY40" fmla="*/ 56971 h 228094"/>
                <a:gd name="csX41" fmla="*/ 336793 w 380834"/>
                <a:gd name="csY41" fmla="*/ 45541 h 228094"/>
                <a:gd name="csX42" fmla="*/ 345623 w 380834"/>
                <a:gd name="csY42" fmla="*/ 34736 h 228094"/>
                <a:gd name="csX43" fmla="*/ 351421 w 380834"/>
                <a:gd name="csY43" fmla="*/ 24110 h 228094"/>
                <a:gd name="csX44" fmla="*/ 0 w 380834"/>
                <a:gd name="csY44" fmla="*/ 0 h 228094"/>
                <a:gd name="csX45" fmla="*/ 6868 w 380834"/>
                <a:gd name="csY45" fmla="*/ 21699 h 228094"/>
                <a:gd name="csX46" fmla="*/ 7492 w 380834"/>
                <a:gd name="csY46" fmla="*/ 34201 h 228094"/>
                <a:gd name="csX47" fmla="*/ 8562 w 380834"/>
                <a:gd name="csY47" fmla="*/ 47774 h 228094"/>
                <a:gd name="csX48" fmla="*/ 18195 w 380834"/>
                <a:gd name="csY48" fmla="*/ 71616 h 228094"/>
                <a:gd name="csX49" fmla="*/ 19890 w 380834"/>
                <a:gd name="csY49" fmla="*/ 99834 h 228094"/>
                <a:gd name="csX50" fmla="*/ 22744 w 380834"/>
                <a:gd name="csY50" fmla="*/ 113407 h 228094"/>
                <a:gd name="csX51" fmla="*/ 32377 w 380834"/>
                <a:gd name="csY51" fmla="*/ 121622 h 228094"/>
                <a:gd name="csX52" fmla="*/ 33447 w 380834"/>
                <a:gd name="csY52" fmla="*/ 148679 h 228094"/>
                <a:gd name="csX53" fmla="*/ 53338 w 380834"/>
                <a:gd name="csY53" fmla="*/ 161181 h 228094"/>
                <a:gd name="csX54" fmla="*/ 58868 w 380834"/>
                <a:gd name="csY54" fmla="*/ 173682 h 228094"/>
                <a:gd name="csX55" fmla="*/ 57262 w 380834"/>
                <a:gd name="csY55" fmla="*/ 177879 h 228094"/>
                <a:gd name="csX56" fmla="*/ 59313 w 380834"/>
                <a:gd name="csY56" fmla="*/ 177344 h 228094"/>
                <a:gd name="csX57" fmla="*/ 64397 w 380834"/>
                <a:gd name="csY57" fmla="*/ 169485 h 228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380834" h="228094">
                  <a:moveTo>
                    <a:pt x="64397" y="169485"/>
                  </a:moveTo>
                  <a:cubicBezTo>
                    <a:pt x="68411" y="162163"/>
                    <a:pt x="66717" y="156895"/>
                    <a:pt x="75101" y="152519"/>
                  </a:cubicBezTo>
                  <a:cubicBezTo>
                    <a:pt x="81255" y="149304"/>
                    <a:pt x="87855" y="146447"/>
                    <a:pt x="94634" y="144393"/>
                  </a:cubicBezTo>
                  <a:cubicBezTo>
                    <a:pt x="100521" y="142607"/>
                    <a:pt x="107924" y="137964"/>
                    <a:pt x="114346" y="139303"/>
                  </a:cubicBezTo>
                  <a:cubicBezTo>
                    <a:pt x="119519" y="140464"/>
                    <a:pt x="117913" y="145018"/>
                    <a:pt x="122284" y="147072"/>
                  </a:cubicBezTo>
                  <a:cubicBezTo>
                    <a:pt x="126476" y="149126"/>
                    <a:pt x="133076" y="145911"/>
                    <a:pt x="136912" y="145375"/>
                  </a:cubicBezTo>
                  <a:cubicBezTo>
                    <a:pt x="144047" y="144393"/>
                    <a:pt x="145831" y="149840"/>
                    <a:pt x="151807" y="151358"/>
                  </a:cubicBezTo>
                  <a:cubicBezTo>
                    <a:pt x="158318" y="153055"/>
                    <a:pt x="156891" y="145822"/>
                    <a:pt x="164026" y="146447"/>
                  </a:cubicBezTo>
                  <a:cubicBezTo>
                    <a:pt x="168307" y="146804"/>
                    <a:pt x="173035" y="150197"/>
                    <a:pt x="177138" y="151715"/>
                  </a:cubicBezTo>
                  <a:cubicBezTo>
                    <a:pt x="182400" y="153769"/>
                    <a:pt x="186414" y="156895"/>
                    <a:pt x="191052" y="160109"/>
                  </a:cubicBezTo>
                  <a:cubicBezTo>
                    <a:pt x="195065" y="162877"/>
                    <a:pt x="196938" y="166271"/>
                    <a:pt x="200239" y="169307"/>
                  </a:cubicBezTo>
                  <a:cubicBezTo>
                    <a:pt x="203806" y="172611"/>
                    <a:pt x="208801" y="172611"/>
                    <a:pt x="212815" y="175736"/>
                  </a:cubicBezTo>
                  <a:cubicBezTo>
                    <a:pt x="219148" y="180558"/>
                    <a:pt x="220575" y="177433"/>
                    <a:pt x="227353" y="178415"/>
                  </a:cubicBezTo>
                  <a:cubicBezTo>
                    <a:pt x="235024" y="179576"/>
                    <a:pt x="230475" y="183505"/>
                    <a:pt x="232883" y="188595"/>
                  </a:cubicBezTo>
                  <a:cubicBezTo>
                    <a:pt x="236540" y="196185"/>
                    <a:pt x="250187" y="195649"/>
                    <a:pt x="255628" y="202793"/>
                  </a:cubicBezTo>
                  <a:cubicBezTo>
                    <a:pt x="259285" y="207526"/>
                    <a:pt x="260444" y="208687"/>
                    <a:pt x="266866" y="209401"/>
                  </a:cubicBezTo>
                  <a:cubicBezTo>
                    <a:pt x="269185" y="209669"/>
                    <a:pt x="271772" y="208865"/>
                    <a:pt x="273912" y="209848"/>
                  </a:cubicBezTo>
                  <a:cubicBezTo>
                    <a:pt x="276945" y="211276"/>
                    <a:pt x="276945" y="213241"/>
                    <a:pt x="280423" y="213687"/>
                  </a:cubicBezTo>
                  <a:cubicBezTo>
                    <a:pt x="287024" y="214491"/>
                    <a:pt x="286221" y="211544"/>
                    <a:pt x="290591" y="217616"/>
                  </a:cubicBezTo>
                  <a:cubicBezTo>
                    <a:pt x="294248" y="222706"/>
                    <a:pt x="295765" y="222885"/>
                    <a:pt x="301027" y="221992"/>
                  </a:cubicBezTo>
                  <a:cubicBezTo>
                    <a:pt x="309233" y="220563"/>
                    <a:pt x="305576" y="224760"/>
                    <a:pt x="310749" y="227261"/>
                  </a:cubicBezTo>
                  <a:cubicBezTo>
                    <a:pt x="316546" y="230029"/>
                    <a:pt x="320293" y="225296"/>
                    <a:pt x="323414" y="221903"/>
                  </a:cubicBezTo>
                  <a:cubicBezTo>
                    <a:pt x="327517" y="217349"/>
                    <a:pt x="329390" y="216634"/>
                    <a:pt x="333136" y="220028"/>
                  </a:cubicBezTo>
                  <a:cubicBezTo>
                    <a:pt x="338577" y="224939"/>
                    <a:pt x="336347" y="223957"/>
                    <a:pt x="342502" y="220028"/>
                  </a:cubicBezTo>
                  <a:cubicBezTo>
                    <a:pt x="346872" y="217259"/>
                    <a:pt x="352224" y="219313"/>
                    <a:pt x="355702" y="215205"/>
                  </a:cubicBezTo>
                  <a:cubicBezTo>
                    <a:pt x="358735" y="211455"/>
                    <a:pt x="357397" y="207258"/>
                    <a:pt x="358021" y="202793"/>
                  </a:cubicBezTo>
                  <a:cubicBezTo>
                    <a:pt x="358913" y="196632"/>
                    <a:pt x="361589" y="196900"/>
                    <a:pt x="366138" y="193685"/>
                  </a:cubicBezTo>
                  <a:cubicBezTo>
                    <a:pt x="370865" y="190381"/>
                    <a:pt x="368635" y="186988"/>
                    <a:pt x="370062" y="182076"/>
                  </a:cubicBezTo>
                  <a:cubicBezTo>
                    <a:pt x="371668" y="176272"/>
                    <a:pt x="375503" y="178147"/>
                    <a:pt x="378714" y="174665"/>
                  </a:cubicBezTo>
                  <a:cubicBezTo>
                    <a:pt x="381122" y="171986"/>
                    <a:pt x="381301" y="162342"/>
                    <a:pt x="380141" y="158948"/>
                  </a:cubicBezTo>
                  <a:cubicBezTo>
                    <a:pt x="378714" y="154752"/>
                    <a:pt x="375503" y="151983"/>
                    <a:pt x="374254" y="147697"/>
                  </a:cubicBezTo>
                  <a:cubicBezTo>
                    <a:pt x="373006" y="143321"/>
                    <a:pt x="371936" y="139750"/>
                    <a:pt x="366762" y="138232"/>
                  </a:cubicBezTo>
                  <a:cubicBezTo>
                    <a:pt x="366584" y="135195"/>
                    <a:pt x="367297" y="131624"/>
                    <a:pt x="365603" y="129034"/>
                  </a:cubicBezTo>
                  <a:cubicBezTo>
                    <a:pt x="364087" y="126802"/>
                    <a:pt x="360965" y="126802"/>
                    <a:pt x="359627" y="124212"/>
                  </a:cubicBezTo>
                  <a:cubicBezTo>
                    <a:pt x="358557" y="121979"/>
                    <a:pt x="360697" y="118140"/>
                    <a:pt x="359181" y="116086"/>
                  </a:cubicBezTo>
                  <a:cubicBezTo>
                    <a:pt x="357129" y="113318"/>
                    <a:pt x="354097" y="115014"/>
                    <a:pt x="351064" y="114479"/>
                  </a:cubicBezTo>
                  <a:cubicBezTo>
                    <a:pt x="345802" y="113586"/>
                    <a:pt x="345267" y="110996"/>
                    <a:pt x="344553" y="105817"/>
                  </a:cubicBezTo>
                  <a:cubicBezTo>
                    <a:pt x="343840" y="100459"/>
                    <a:pt x="342323" y="95548"/>
                    <a:pt x="340272" y="90636"/>
                  </a:cubicBezTo>
                  <a:cubicBezTo>
                    <a:pt x="338399" y="86261"/>
                    <a:pt x="332423" y="82153"/>
                    <a:pt x="331085" y="78135"/>
                  </a:cubicBezTo>
                  <a:cubicBezTo>
                    <a:pt x="329123" y="72063"/>
                    <a:pt x="335812" y="75456"/>
                    <a:pt x="337507" y="71080"/>
                  </a:cubicBezTo>
                  <a:cubicBezTo>
                    <a:pt x="339112" y="66794"/>
                    <a:pt x="333047" y="60811"/>
                    <a:pt x="332066" y="56971"/>
                  </a:cubicBezTo>
                  <a:cubicBezTo>
                    <a:pt x="330639" y="51792"/>
                    <a:pt x="333672" y="48845"/>
                    <a:pt x="336793" y="45541"/>
                  </a:cubicBezTo>
                  <a:cubicBezTo>
                    <a:pt x="340094" y="42148"/>
                    <a:pt x="343661" y="39380"/>
                    <a:pt x="345623" y="34736"/>
                  </a:cubicBezTo>
                  <a:cubicBezTo>
                    <a:pt x="347407" y="30540"/>
                    <a:pt x="348924" y="27503"/>
                    <a:pt x="351421" y="24110"/>
                  </a:cubicBezTo>
                  <a:lnTo>
                    <a:pt x="0" y="0"/>
                  </a:lnTo>
                  <a:cubicBezTo>
                    <a:pt x="535" y="8394"/>
                    <a:pt x="3122" y="13841"/>
                    <a:pt x="6868" y="21699"/>
                  </a:cubicBezTo>
                  <a:cubicBezTo>
                    <a:pt x="8830" y="25985"/>
                    <a:pt x="7225" y="29825"/>
                    <a:pt x="7492" y="34201"/>
                  </a:cubicBezTo>
                  <a:cubicBezTo>
                    <a:pt x="7760" y="39112"/>
                    <a:pt x="9098" y="42684"/>
                    <a:pt x="8562" y="47774"/>
                  </a:cubicBezTo>
                  <a:cubicBezTo>
                    <a:pt x="7581" y="57239"/>
                    <a:pt x="14271" y="63937"/>
                    <a:pt x="18195" y="71616"/>
                  </a:cubicBezTo>
                  <a:cubicBezTo>
                    <a:pt x="21852" y="78760"/>
                    <a:pt x="19533" y="91440"/>
                    <a:pt x="19890" y="99834"/>
                  </a:cubicBezTo>
                  <a:cubicBezTo>
                    <a:pt x="20068" y="104031"/>
                    <a:pt x="20068" y="110014"/>
                    <a:pt x="22744" y="113407"/>
                  </a:cubicBezTo>
                  <a:cubicBezTo>
                    <a:pt x="25955" y="117515"/>
                    <a:pt x="30682" y="116622"/>
                    <a:pt x="32377" y="121622"/>
                  </a:cubicBezTo>
                  <a:cubicBezTo>
                    <a:pt x="35053" y="129838"/>
                    <a:pt x="28185" y="141268"/>
                    <a:pt x="33447" y="148679"/>
                  </a:cubicBezTo>
                  <a:cubicBezTo>
                    <a:pt x="38621" y="155912"/>
                    <a:pt x="47718" y="154037"/>
                    <a:pt x="53338" y="161181"/>
                  </a:cubicBezTo>
                  <a:cubicBezTo>
                    <a:pt x="56281" y="164842"/>
                    <a:pt x="59313" y="168592"/>
                    <a:pt x="58868" y="173682"/>
                  </a:cubicBezTo>
                  <a:cubicBezTo>
                    <a:pt x="58689" y="175290"/>
                    <a:pt x="58154" y="176629"/>
                    <a:pt x="57262" y="177879"/>
                  </a:cubicBezTo>
                  <a:cubicBezTo>
                    <a:pt x="58065" y="177879"/>
                    <a:pt x="58778" y="177701"/>
                    <a:pt x="59313" y="177344"/>
                  </a:cubicBezTo>
                  <a:cubicBezTo>
                    <a:pt x="61097" y="176272"/>
                    <a:pt x="63327" y="171361"/>
                    <a:pt x="64397" y="169485"/>
                  </a:cubicBezTo>
                  <a:close/>
                </a:path>
              </a:pathLst>
            </a:custGeom>
            <a:grpFill/>
            <a:ln w="3175" cap="flat">
              <a:solidFill>
                <a:schemeClr val="bg1">
                  <a:lumMod val="85000"/>
                </a:schemeClr>
              </a:solidFill>
              <a:prstDash val="solid"/>
              <a:miter/>
            </a:ln>
          </p:spPr>
          <p:txBody>
            <a:bodyPr/>
            <a:lstStyle/>
            <a:p>
              <a:endParaRPr lang="en-US"/>
            </a:p>
          </p:txBody>
        </p:sp>
        <p:sp>
          <p:nvSpPr>
            <p:cNvPr id="41" name="Freeform 40">
              <a:extLst>
                <a:ext uri="{FF2B5EF4-FFF2-40B4-BE49-F238E27FC236}">
                  <a16:creationId xmlns:a16="http://schemas.microsoft.com/office/drawing/2014/main" id="{C90EFA2B-FF53-B816-FC42-411315E2477E}"/>
                </a:ext>
              </a:extLst>
            </p:cNvPr>
            <p:cNvSpPr/>
            <p:nvPr/>
          </p:nvSpPr>
          <p:spPr>
            <a:xfrm>
              <a:off x="9207497" y="1785"/>
              <a:ext cx="301047" cy="319801"/>
            </a:xfrm>
            <a:custGeom>
              <a:avLst/>
              <a:gdLst>
                <a:gd name="csX0" fmla="*/ 267847 w 301047"/>
                <a:gd name="csY0" fmla="*/ 315486 h 319801"/>
                <a:gd name="csX1" fmla="*/ 273912 w 301047"/>
                <a:gd name="csY1" fmla="*/ 315486 h 319801"/>
                <a:gd name="csX2" fmla="*/ 280780 w 301047"/>
                <a:gd name="csY2" fmla="*/ 319772 h 319801"/>
                <a:gd name="csX3" fmla="*/ 287648 w 301047"/>
                <a:gd name="csY3" fmla="*/ 315129 h 319801"/>
                <a:gd name="csX4" fmla="*/ 294694 w 301047"/>
                <a:gd name="csY4" fmla="*/ 294858 h 319801"/>
                <a:gd name="csX5" fmla="*/ 299957 w 301047"/>
                <a:gd name="csY5" fmla="*/ 274231 h 319801"/>
                <a:gd name="csX6" fmla="*/ 292464 w 301047"/>
                <a:gd name="csY6" fmla="*/ 266819 h 319801"/>
                <a:gd name="csX7" fmla="*/ 284170 w 301047"/>
                <a:gd name="csY7" fmla="*/ 261908 h 319801"/>
                <a:gd name="csX8" fmla="*/ 276588 w 301047"/>
                <a:gd name="csY8" fmla="*/ 264676 h 319801"/>
                <a:gd name="csX9" fmla="*/ 274715 w 301047"/>
                <a:gd name="csY9" fmla="*/ 255300 h 319801"/>
                <a:gd name="csX10" fmla="*/ 272217 w 301047"/>
                <a:gd name="csY10" fmla="*/ 246727 h 319801"/>
                <a:gd name="csX11" fmla="*/ 271861 w 301047"/>
                <a:gd name="csY11" fmla="*/ 235476 h 319801"/>
                <a:gd name="csX12" fmla="*/ 261068 w 301047"/>
                <a:gd name="csY12" fmla="*/ 220742 h 319801"/>
                <a:gd name="csX13" fmla="*/ 252773 w 301047"/>
                <a:gd name="csY13" fmla="*/ 216098 h 319801"/>
                <a:gd name="csX14" fmla="*/ 248760 w 301047"/>
                <a:gd name="csY14" fmla="*/ 206990 h 319801"/>
                <a:gd name="csX15" fmla="*/ 248760 w 301047"/>
                <a:gd name="csY15" fmla="*/ 197614 h 319801"/>
                <a:gd name="csX16" fmla="*/ 240911 w 301047"/>
                <a:gd name="csY16" fmla="*/ 193417 h 319801"/>
                <a:gd name="csX17" fmla="*/ 236629 w 301047"/>
                <a:gd name="csY17" fmla="*/ 186452 h 319801"/>
                <a:gd name="csX18" fmla="*/ 228245 w 301047"/>
                <a:gd name="csY18" fmla="*/ 185737 h 319801"/>
                <a:gd name="csX19" fmla="*/ 222805 w 301047"/>
                <a:gd name="csY19" fmla="*/ 179308 h 319801"/>
                <a:gd name="csX20" fmla="*/ 217810 w 301047"/>
                <a:gd name="csY20" fmla="*/ 165824 h 319801"/>
                <a:gd name="csX21" fmla="*/ 205769 w 301047"/>
                <a:gd name="csY21" fmla="*/ 158591 h 319801"/>
                <a:gd name="csX22" fmla="*/ 197563 w 301047"/>
                <a:gd name="csY22" fmla="*/ 148411 h 319801"/>
                <a:gd name="csX23" fmla="*/ 185254 w 301047"/>
                <a:gd name="csY23" fmla="*/ 141625 h 319801"/>
                <a:gd name="csX24" fmla="*/ 176603 w 301047"/>
                <a:gd name="csY24" fmla="*/ 129659 h 319801"/>
                <a:gd name="csX25" fmla="*/ 159567 w 301047"/>
                <a:gd name="csY25" fmla="*/ 123765 h 319801"/>
                <a:gd name="csX26" fmla="*/ 150826 w 301047"/>
                <a:gd name="csY26" fmla="*/ 115818 h 319801"/>
                <a:gd name="csX27" fmla="*/ 143779 w 301047"/>
                <a:gd name="csY27" fmla="*/ 116532 h 319801"/>
                <a:gd name="csX28" fmla="*/ 129954 w 301047"/>
                <a:gd name="csY28" fmla="*/ 110996 h 319801"/>
                <a:gd name="csX29" fmla="*/ 120143 w 301047"/>
                <a:gd name="csY29" fmla="*/ 114657 h 319801"/>
                <a:gd name="csX30" fmla="*/ 110332 w 301047"/>
                <a:gd name="csY30" fmla="*/ 118765 h 319801"/>
                <a:gd name="csX31" fmla="*/ 104267 w 301047"/>
                <a:gd name="csY31" fmla="*/ 113586 h 319801"/>
                <a:gd name="csX32" fmla="*/ 99183 w 301047"/>
                <a:gd name="csY32" fmla="*/ 113586 h 319801"/>
                <a:gd name="csX33" fmla="*/ 87677 w 301047"/>
                <a:gd name="csY33" fmla="*/ 98048 h 319801"/>
                <a:gd name="csX34" fmla="*/ 85090 w 301047"/>
                <a:gd name="csY34" fmla="*/ 84653 h 319801"/>
                <a:gd name="csX35" fmla="*/ 80541 w 301047"/>
                <a:gd name="csY35" fmla="*/ 75634 h 319801"/>
                <a:gd name="csX36" fmla="*/ 81077 w 301047"/>
                <a:gd name="csY36" fmla="*/ 66615 h 319801"/>
                <a:gd name="csX37" fmla="*/ 74744 w 301047"/>
                <a:gd name="csY37" fmla="*/ 58222 h 319801"/>
                <a:gd name="csX38" fmla="*/ 74922 w 301047"/>
                <a:gd name="csY38" fmla="*/ 35540 h 319801"/>
                <a:gd name="csX39" fmla="*/ 77509 w 301047"/>
                <a:gd name="csY39" fmla="*/ 24378 h 319801"/>
                <a:gd name="csX40" fmla="*/ 72692 w 301047"/>
                <a:gd name="csY40" fmla="*/ 17145 h 319801"/>
                <a:gd name="csX41" fmla="*/ 72157 w 301047"/>
                <a:gd name="csY41" fmla="*/ 0 h 319801"/>
                <a:gd name="csX42" fmla="*/ 66627 w 301047"/>
                <a:gd name="csY42" fmla="*/ 0 h 319801"/>
                <a:gd name="csX43" fmla="*/ 1605 w 301047"/>
                <a:gd name="csY43" fmla="*/ 268 h 319801"/>
                <a:gd name="csX44" fmla="*/ 0 w 301047"/>
                <a:gd name="csY44" fmla="*/ 272266 h 319801"/>
                <a:gd name="csX45" fmla="*/ 8117 w 301047"/>
                <a:gd name="csY45" fmla="*/ 272266 h 319801"/>
                <a:gd name="csX46" fmla="*/ 8117 w 301047"/>
                <a:gd name="csY46" fmla="*/ 317272 h 319801"/>
                <a:gd name="csX47" fmla="*/ 26847 w 301047"/>
                <a:gd name="csY47" fmla="*/ 317718 h 319801"/>
                <a:gd name="csX48" fmla="*/ 29523 w 301047"/>
                <a:gd name="csY48" fmla="*/ 319415 h 319801"/>
                <a:gd name="csX49" fmla="*/ 263477 w 301047"/>
                <a:gd name="csY49" fmla="*/ 319058 h 319801"/>
                <a:gd name="csX50" fmla="*/ 267847 w 301047"/>
                <a:gd name="csY50" fmla="*/ 315486 h 319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301047" h="319801">
                  <a:moveTo>
                    <a:pt x="267847" y="315486"/>
                  </a:moveTo>
                  <a:cubicBezTo>
                    <a:pt x="269363" y="315486"/>
                    <a:pt x="272664" y="314772"/>
                    <a:pt x="273912" y="315486"/>
                  </a:cubicBezTo>
                  <a:cubicBezTo>
                    <a:pt x="277123" y="317182"/>
                    <a:pt x="275696" y="320129"/>
                    <a:pt x="280780" y="319772"/>
                  </a:cubicBezTo>
                  <a:cubicBezTo>
                    <a:pt x="284437" y="319504"/>
                    <a:pt x="285418" y="317897"/>
                    <a:pt x="287648" y="315129"/>
                  </a:cubicBezTo>
                  <a:cubicBezTo>
                    <a:pt x="292821" y="308878"/>
                    <a:pt x="291751" y="302270"/>
                    <a:pt x="294694" y="294858"/>
                  </a:cubicBezTo>
                  <a:cubicBezTo>
                    <a:pt x="297102" y="288608"/>
                    <a:pt x="303614" y="281553"/>
                    <a:pt x="299957" y="274231"/>
                  </a:cubicBezTo>
                  <a:cubicBezTo>
                    <a:pt x="298351" y="271016"/>
                    <a:pt x="294159" y="270480"/>
                    <a:pt x="292464" y="266819"/>
                  </a:cubicBezTo>
                  <a:cubicBezTo>
                    <a:pt x="290770" y="263247"/>
                    <a:pt x="288986" y="260747"/>
                    <a:pt x="284170" y="261908"/>
                  </a:cubicBezTo>
                  <a:cubicBezTo>
                    <a:pt x="281850" y="262444"/>
                    <a:pt x="279264" y="266551"/>
                    <a:pt x="276588" y="264676"/>
                  </a:cubicBezTo>
                  <a:cubicBezTo>
                    <a:pt x="274537" y="263247"/>
                    <a:pt x="274893" y="257443"/>
                    <a:pt x="274715" y="255300"/>
                  </a:cubicBezTo>
                  <a:cubicBezTo>
                    <a:pt x="274358" y="251906"/>
                    <a:pt x="272753" y="249942"/>
                    <a:pt x="272217" y="246727"/>
                  </a:cubicBezTo>
                  <a:cubicBezTo>
                    <a:pt x="271593" y="243245"/>
                    <a:pt x="271861" y="238958"/>
                    <a:pt x="271861" y="235476"/>
                  </a:cubicBezTo>
                  <a:cubicBezTo>
                    <a:pt x="271772" y="226368"/>
                    <a:pt x="270523" y="221546"/>
                    <a:pt x="261068" y="220742"/>
                  </a:cubicBezTo>
                  <a:cubicBezTo>
                    <a:pt x="256698" y="220385"/>
                    <a:pt x="254914" y="220206"/>
                    <a:pt x="252773" y="216098"/>
                  </a:cubicBezTo>
                  <a:cubicBezTo>
                    <a:pt x="251079" y="212973"/>
                    <a:pt x="249027" y="210562"/>
                    <a:pt x="248760" y="206990"/>
                  </a:cubicBezTo>
                  <a:cubicBezTo>
                    <a:pt x="248492" y="203954"/>
                    <a:pt x="249295" y="200561"/>
                    <a:pt x="248760" y="197614"/>
                  </a:cubicBezTo>
                  <a:cubicBezTo>
                    <a:pt x="247600" y="192345"/>
                    <a:pt x="244657" y="195292"/>
                    <a:pt x="240911" y="193417"/>
                  </a:cubicBezTo>
                  <a:cubicBezTo>
                    <a:pt x="237700" y="191810"/>
                    <a:pt x="238502" y="188684"/>
                    <a:pt x="236629" y="186452"/>
                  </a:cubicBezTo>
                  <a:cubicBezTo>
                    <a:pt x="234310" y="183684"/>
                    <a:pt x="231545" y="186095"/>
                    <a:pt x="228245" y="185737"/>
                  </a:cubicBezTo>
                  <a:cubicBezTo>
                    <a:pt x="224588" y="185291"/>
                    <a:pt x="223697" y="182701"/>
                    <a:pt x="222805" y="179308"/>
                  </a:cubicBezTo>
                  <a:cubicBezTo>
                    <a:pt x="221734" y="174933"/>
                    <a:pt x="220664" y="169575"/>
                    <a:pt x="217810" y="165824"/>
                  </a:cubicBezTo>
                  <a:cubicBezTo>
                    <a:pt x="214420" y="161449"/>
                    <a:pt x="209158" y="162342"/>
                    <a:pt x="205769" y="158591"/>
                  </a:cubicBezTo>
                  <a:cubicBezTo>
                    <a:pt x="202825" y="155287"/>
                    <a:pt x="201309" y="151090"/>
                    <a:pt x="197563" y="148411"/>
                  </a:cubicBezTo>
                  <a:cubicBezTo>
                    <a:pt x="193728" y="145733"/>
                    <a:pt x="188287" y="145554"/>
                    <a:pt x="185254" y="141625"/>
                  </a:cubicBezTo>
                  <a:cubicBezTo>
                    <a:pt x="181865" y="137339"/>
                    <a:pt x="182400" y="131891"/>
                    <a:pt x="176603" y="129659"/>
                  </a:cubicBezTo>
                  <a:cubicBezTo>
                    <a:pt x="171162" y="127516"/>
                    <a:pt x="164650" y="127248"/>
                    <a:pt x="159567" y="123765"/>
                  </a:cubicBezTo>
                  <a:cubicBezTo>
                    <a:pt x="156891" y="121890"/>
                    <a:pt x="153591" y="116532"/>
                    <a:pt x="150826" y="115818"/>
                  </a:cubicBezTo>
                  <a:cubicBezTo>
                    <a:pt x="149399" y="115461"/>
                    <a:pt x="145563" y="116622"/>
                    <a:pt x="143779" y="116532"/>
                  </a:cubicBezTo>
                  <a:cubicBezTo>
                    <a:pt x="137357" y="116265"/>
                    <a:pt x="135217" y="113496"/>
                    <a:pt x="129954" y="110996"/>
                  </a:cubicBezTo>
                  <a:cubicBezTo>
                    <a:pt x="126030" y="109121"/>
                    <a:pt x="122908" y="111800"/>
                    <a:pt x="120143" y="114657"/>
                  </a:cubicBezTo>
                  <a:cubicBezTo>
                    <a:pt x="116932" y="117961"/>
                    <a:pt x="115327" y="120908"/>
                    <a:pt x="110332" y="118765"/>
                  </a:cubicBezTo>
                  <a:cubicBezTo>
                    <a:pt x="107834" y="117693"/>
                    <a:pt x="106497" y="114479"/>
                    <a:pt x="104267" y="113586"/>
                  </a:cubicBezTo>
                  <a:cubicBezTo>
                    <a:pt x="103018" y="113050"/>
                    <a:pt x="100521" y="113586"/>
                    <a:pt x="99183" y="113586"/>
                  </a:cubicBezTo>
                  <a:cubicBezTo>
                    <a:pt x="90442" y="113228"/>
                    <a:pt x="88212" y="105995"/>
                    <a:pt x="87677" y="98048"/>
                  </a:cubicBezTo>
                  <a:cubicBezTo>
                    <a:pt x="87409" y="94030"/>
                    <a:pt x="87231" y="88047"/>
                    <a:pt x="85090" y="84653"/>
                  </a:cubicBezTo>
                  <a:cubicBezTo>
                    <a:pt x="82682" y="80903"/>
                    <a:pt x="80006" y="80278"/>
                    <a:pt x="80541" y="75634"/>
                  </a:cubicBezTo>
                  <a:cubicBezTo>
                    <a:pt x="80809" y="73134"/>
                    <a:pt x="82058" y="69384"/>
                    <a:pt x="81077" y="66615"/>
                  </a:cubicBezTo>
                  <a:cubicBezTo>
                    <a:pt x="80006" y="63311"/>
                    <a:pt x="76349" y="61347"/>
                    <a:pt x="74744" y="58222"/>
                  </a:cubicBezTo>
                  <a:cubicBezTo>
                    <a:pt x="71979" y="52685"/>
                    <a:pt x="73495" y="41523"/>
                    <a:pt x="74922" y="35540"/>
                  </a:cubicBezTo>
                  <a:cubicBezTo>
                    <a:pt x="75814" y="31790"/>
                    <a:pt x="78668" y="28486"/>
                    <a:pt x="77509" y="24378"/>
                  </a:cubicBezTo>
                  <a:cubicBezTo>
                    <a:pt x="76795" y="21521"/>
                    <a:pt x="74209" y="19735"/>
                    <a:pt x="72692" y="17145"/>
                  </a:cubicBezTo>
                  <a:cubicBezTo>
                    <a:pt x="69749" y="11966"/>
                    <a:pt x="72514" y="5536"/>
                    <a:pt x="72157" y="0"/>
                  </a:cubicBezTo>
                  <a:cubicBezTo>
                    <a:pt x="70284" y="89"/>
                    <a:pt x="68411" y="0"/>
                    <a:pt x="66627" y="0"/>
                  </a:cubicBezTo>
                  <a:lnTo>
                    <a:pt x="1605" y="268"/>
                  </a:lnTo>
                  <a:lnTo>
                    <a:pt x="0" y="272266"/>
                  </a:lnTo>
                  <a:lnTo>
                    <a:pt x="8117" y="272266"/>
                  </a:lnTo>
                  <a:lnTo>
                    <a:pt x="8117" y="317272"/>
                  </a:lnTo>
                  <a:cubicBezTo>
                    <a:pt x="14182" y="317450"/>
                    <a:pt x="20960" y="316647"/>
                    <a:pt x="26847" y="317718"/>
                  </a:cubicBezTo>
                  <a:cubicBezTo>
                    <a:pt x="28007" y="317897"/>
                    <a:pt x="28898" y="318522"/>
                    <a:pt x="29523" y="319415"/>
                  </a:cubicBezTo>
                  <a:lnTo>
                    <a:pt x="263477" y="319058"/>
                  </a:lnTo>
                  <a:cubicBezTo>
                    <a:pt x="264993" y="317986"/>
                    <a:pt x="267223" y="317629"/>
                    <a:pt x="267847" y="315486"/>
                  </a:cubicBezTo>
                  <a:close/>
                </a:path>
              </a:pathLst>
            </a:custGeom>
            <a:grpFill/>
            <a:ln w="3175" cap="flat">
              <a:solidFill>
                <a:schemeClr val="bg1">
                  <a:lumMod val="85000"/>
                </a:schemeClr>
              </a:solidFill>
              <a:prstDash val="solid"/>
              <a:miter/>
            </a:ln>
          </p:spPr>
          <p:txBody>
            <a:bodyPr/>
            <a:lstStyle/>
            <a:p>
              <a:endParaRPr lang="en-US"/>
            </a:p>
          </p:txBody>
        </p:sp>
        <p:sp>
          <p:nvSpPr>
            <p:cNvPr id="42" name="Freeform 41">
              <a:extLst>
                <a:ext uri="{FF2B5EF4-FFF2-40B4-BE49-F238E27FC236}">
                  <a16:creationId xmlns:a16="http://schemas.microsoft.com/office/drawing/2014/main" id="{58F965D1-8A97-5339-EFA3-94EE5010FC2C}"/>
                </a:ext>
              </a:extLst>
            </p:cNvPr>
            <p:cNvSpPr/>
            <p:nvPr/>
          </p:nvSpPr>
          <p:spPr>
            <a:xfrm>
              <a:off x="9167512" y="320754"/>
              <a:ext cx="312560" cy="383440"/>
            </a:xfrm>
            <a:custGeom>
              <a:avLst/>
              <a:gdLst>
                <a:gd name="csX0" fmla="*/ 172259 w 312560"/>
                <a:gd name="csY0" fmla="*/ 372547 h 383440"/>
                <a:gd name="csX1" fmla="*/ 190009 w 312560"/>
                <a:gd name="csY1" fmla="*/ 366742 h 383440"/>
                <a:gd name="csX2" fmla="*/ 195093 w 312560"/>
                <a:gd name="csY2" fmla="*/ 366028 h 383440"/>
                <a:gd name="csX3" fmla="*/ 197233 w 312560"/>
                <a:gd name="csY3" fmla="*/ 361384 h 383440"/>
                <a:gd name="csX4" fmla="*/ 204904 w 312560"/>
                <a:gd name="csY4" fmla="*/ 356563 h 383440"/>
                <a:gd name="csX5" fmla="*/ 210612 w 312560"/>
                <a:gd name="csY5" fmla="*/ 352008 h 383440"/>
                <a:gd name="csX6" fmla="*/ 216588 w 312560"/>
                <a:gd name="csY6" fmla="*/ 350222 h 383440"/>
                <a:gd name="csX7" fmla="*/ 224616 w 312560"/>
                <a:gd name="csY7" fmla="*/ 343346 h 383440"/>
                <a:gd name="csX8" fmla="*/ 222564 w 312560"/>
                <a:gd name="csY8" fmla="*/ 339328 h 383440"/>
                <a:gd name="csX9" fmla="*/ 225775 w 312560"/>
                <a:gd name="csY9" fmla="*/ 334238 h 383440"/>
                <a:gd name="csX10" fmla="*/ 227559 w 312560"/>
                <a:gd name="csY10" fmla="*/ 324148 h 383440"/>
                <a:gd name="csX11" fmla="*/ 234427 w 312560"/>
                <a:gd name="csY11" fmla="*/ 323523 h 383440"/>
                <a:gd name="csX12" fmla="*/ 240224 w 312560"/>
                <a:gd name="csY12" fmla="*/ 319772 h 383440"/>
                <a:gd name="csX13" fmla="*/ 248965 w 312560"/>
                <a:gd name="csY13" fmla="*/ 310307 h 383440"/>
                <a:gd name="csX14" fmla="*/ 250660 w 312560"/>
                <a:gd name="csY14" fmla="*/ 301377 h 383440"/>
                <a:gd name="csX15" fmla="*/ 252801 w 312560"/>
                <a:gd name="csY15" fmla="*/ 292894 h 383440"/>
                <a:gd name="csX16" fmla="*/ 252622 w 312560"/>
                <a:gd name="csY16" fmla="*/ 283250 h 383440"/>
                <a:gd name="csX17" fmla="*/ 256457 w 312560"/>
                <a:gd name="csY17" fmla="*/ 275660 h 383440"/>
                <a:gd name="csX18" fmla="*/ 258420 w 312560"/>
                <a:gd name="csY18" fmla="*/ 269230 h 383440"/>
                <a:gd name="csX19" fmla="*/ 270193 w 312560"/>
                <a:gd name="csY19" fmla="*/ 259765 h 383440"/>
                <a:gd name="csX20" fmla="*/ 273493 w 312560"/>
                <a:gd name="csY20" fmla="*/ 245656 h 383440"/>
                <a:gd name="csX21" fmla="*/ 275991 w 312560"/>
                <a:gd name="csY21" fmla="*/ 224224 h 383440"/>
                <a:gd name="csX22" fmla="*/ 282234 w 312560"/>
                <a:gd name="csY22" fmla="*/ 215920 h 383440"/>
                <a:gd name="csX23" fmla="*/ 278399 w 312560"/>
                <a:gd name="csY23" fmla="*/ 208062 h 383440"/>
                <a:gd name="csX24" fmla="*/ 296594 w 312560"/>
                <a:gd name="csY24" fmla="*/ 189845 h 383440"/>
                <a:gd name="csX25" fmla="*/ 298378 w 312560"/>
                <a:gd name="csY25" fmla="*/ 178862 h 383440"/>
                <a:gd name="csX26" fmla="*/ 300876 w 312560"/>
                <a:gd name="csY26" fmla="*/ 167253 h 383440"/>
                <a:gd name="csX27" fmla="*/ 294810 w 312560"/>
                <a:gd name="csY27" fmla="*/ 171896 h 383440"/>
                <a:gd name="csX28" fmla="*/ 289281 w 312560"/>
                <a:gd name="csY28" fmla="*/ 165021 h 383440"/>
                <a:gd name="csX29" fmla="*/ 286248 w 312560"/>
                <a:gd name="csY29" fmla="*/ 161002 h 383440"/>
                <a:gd name="csX30" fmla="*/ 283215 w 312560"/>
                <a:gd name="csY30" fmla="*/ 156359 h 383440"/>
                <a:gd name="csX31" fmla="*/ 289013 w 312560"/>
                <a:gd name="csY31" fmla="*/ 133320 h 383440"/>
                <a:gd name="csX32" fmla="*/ 290529 w 312560"/>
                <a:gd name="csY32" fmla="*/ 122426 h 383440"/>
                <a:gd name="csX33" fmla="*/ 292759 w 312560"/>
                <a:gd name="csY33" fmla="*/ 117693 h 383440"/>
                <a:gd name="csX34" fmla="*/ 293383 w 312560"/>
                <a:gd name="csY34" fmla="*/ 110550 h 383440"/>
                <a:gd name="csX35" fmla="*/ 290173 w 312560"/>
                <a:gd name="csY35" fmla="*/ 101799 h 383440"/>
                <a:gd name="csX36" fmla="*/ 289905 w 312560"/>
                <a:gd name="csY36" fmla="*/ 90190 h 383440"/>
                <a:gd name="csX37" fmla="*/ 294900 w 312560"/>
                <a:gd name="csY37" fmla="*/ 88047 h 383440"/>
                <a:gd name="csX38" fmla="*/ 295346 w 312560"/>
                <a:gd name="csY38" fmla="*/ 84743 h 383440"/>
                <a:gd name="csX39" fmla="*/ 294186 w 312560"/>
                <a:gd name="csY39" fmla="*/ 76170 h 383440"/>
                <a:gd name="csX40" fmla="*/ 292670 w 312560"/>
                <a:gd name="csY40" fmla="*/ 72956 h 383440"/>
                <a:gd name="csX41" fmla="*/ 295524 w 312560"/>
                <a:gd name="csY41" fmla="*/ 68580 h 383440"/>
                <a:gd name="csX42" fmla="*/ 301143 w 312560"/>
                <a:gd name="csY42" fmla="*/ 56614 h 383440"/>
                <a:gd name="csX43" fmla="*/ 296773 w 312560"/>
                <a:gd name="csY43" fmla="*/ 47952 h 383440"/>
                <a:gd name="csX44" fmla="*/ 299359 w 312560"/>
                <a:gd name="csY44" fmla="*/ 40362 h 383440"/>
                <a:gd name="csX45" fmla="*/ 303195 w 312560"/>
                <a:gd name="csY45" fmla="*/ 31254 h 383440"/>
                <a:gd name="csX46" fmla="*/ 310776 w 312560"/>
                <a:gd name="csY46" fmla="*/ 25003 h 383440"/>
                <a:gd name="csX47" fmla="*/ 312203 w 312560"/>
                <a:gd name="csY47" fmla="*/ 18663 h 383440"/>
                <a:gd name="csX48" fmla="*/ 308635 w 312560"/>
                <a:gd name="csY48" fmla="*/ 16699 h 383440"/>
                <a:gd name="csX49" fmla="*/ 303462 w 312560"/>
                <a:gd name="csY49" fmla="*/ 7769 h 383440"/>
                <a:gd name="csX50" fmla="*/ 303641 w 312560"/>
                <a:gd name="csY50" fmla="*/ 0 h 383440"/>
                <a:gd name="csX51" fmla="*/ 303552 w 312560"/>
                <a:gd name="csY51" fmla="*/ 0 h 383440"/>
                <a:gd name="csX52" fmla="*/ 69598 w 312560"/>
                <a:gd name="csY52" fmla="*/ 357 h 383440"/>
                <a:gd name="csX53" fmla="*/ 70936 w 312560"/>
                <a:gd name="csY53" fmla="*/ 15091 h 383440"/>
                <a:gd name="csX54" fmla="*/ 67457 w 312560"/>
                <a:gd name="csY54" fmla="*/ 35897 h 383440"/>
                <a:gd name="csX55" fmla="*/ 58805 w 312560"/>
                <a:gd name="csY55" fmla="*/ 48488 h 383440"/>
                <a:gd name="csX56" fmla="*/ 56040 w 312560"/>
                <a:gd name="csY56" fmla="*/ 64919 h 383440"/>
                <a:gd name="csX57" fmla="*/ 52829 w 312560"/>
                <a:gd name="csY57" fmla="*/ 83671 h 383440"/>
                <a:gd name="csX58" fmla="*/ 46853 w 312560"/>
                <a:gd name="csY58" fmla="*/ 99655 h 383440"/>
                <a:gd name="csX59" fmla="*/ 43286 w 312560"/>
                <a:gd name="csY59" fmla="*/ 104835 h 383440"/>
                <a:gd name="csX60" fmla="*/ 44088 w 312560"/>
                <a:gd name="csY60" fmla="*/ 110817 h 383440"/>
                <a:gd name="csX61" fmla="*/ 39450 w 312560"/>
                <a:gd name="csY61" fmla="*/ 115997 h 383440"/>
                <a:gd name="csX62" fmla="*/ 31958 w 312560"/>
                <a:gd name="csY62" fmla="*/ 112693 h 383440"/>
                <a:gd name="csX63" fmla="*/ 25982 w 312560"/>
                <a:gd name="csY63" fmla="*/ 109746 h 383440"/>
                <a:gd name="csX64" fmla="*/ 18490 w 312560"/>
                <a:gd name="csY64" fmla="*/ 109032 h 383440"/>
                <a:gd name="csX65" fmla="*/ 11444 w 312560"/>
                <a:gd name="csY65" fmla="*/ 106531 h 383440"/>
                <a:gd name="csX66" fmla="*/ 6895 w 312560"/>
                <a:gd name="csY66" fmla="*/ 106888 h 383440"/>
                <a:gd name="csX67" fmla="*/ 8055 w 312560"/>
                <a:gd name="csY67" fmla="*/ 111443 h 383440"/>
                <a:gd name="csX68" fmla="*/ 384 w 312560"/>
                <a:gd name="csY68" fmla="*/ 115907 h 383440"/>
                <a:gd name="csX69" fmla="*/ 12425 w 312560"/>
                <a:gd name="csY69" fmla="*/ 118408 h 383440"/>
                <a:gd name="csX70" fmla="*/ 19204 w 312560"/>
                <a:gd name="csY70" fmla="*/ 128141 h 383440"/>
                <a:gd name="csX71" fmla="*/ 19025 w 312560"/>
                <a:gd name="csY71" fmla="*/ 140553 h 383440"/>
                <a:gd name="csX72" fmla="*/ 19650 w 312560"/>
                <a:gd name="csY72" fmla="*/ 151269 h 383440"/>
                <a:gd name="csX73" fmla="*/ 26428 w 312560"/>
                <a:gd name="csY73" fmla="*/ 162788 h 383440"/>
                <a:gd name="csX74" fmla="*/ 18579 w 312560"/>
                <a:gd name="csY74" fmla="*/ 165021 h 383440"/>
                <a:gd name="csX75" fmla="*/ 20452 w 312560"/>
                <a:gd name="csY75" fmla="*/ 175736 h 383440"/>
                <a:gd name="csX76" fmla="*/ 16795 w 312560"/>
                <a:gd name="csY76" fmla="*/ 182969 h 383440"/>
                <a:gd name="csX77" fmla="*/ 20095 w 312560"/>
                <a:gd name="csY77" fmla="*/ 186005 h 383440"/>
                <a:gd name="csX78" fmla="*/ 21077 w 312560"/>
                <a:gd name="csY78" fmla="*/ 193864 h 383440"/>
                <a:gd name="csX79" fmla="*/ 24287 w 312560"/>
                <a:gd name="csY79" fmla="*/ 202258 h 383440"/>
                <a:gd name="csX80" fmla="*/ 26250 w 312560"/>
                <a:gd name="csY80" fmla="*/ 212259 h 383440"/>
                <a:gd name="csX81" fmla="*/ 24734 w 312560"/>
                <a:gd name="csY81" fmla="*/ 221367 h 383440"/>
                <a:gd name="csX82" fmla="*/ 34010 w 312560"/>
                <a:gd name="csY82" fmla="*/ 224850 h 383440"/>
                <a:gd name="csX83" fmla="*/ 32672 w 312560"/>
                <a:gd name="csY83" fmla="*/ 232440 h 383440"/>
                <a:gd name="csX84" fmla="*/ 24644 w 312560"/>
                <a:gd name="csY84" fmla="*/ 232797 h 383440"/>
                <a:gd name="csX85" fmla="*/ 31601 w 312560"/>
                <a:gd name="csY85" fmla="*/ 236905 h 383440"/>
                <a:gd name="csX86" fmla="*/ 39540 w 312560"/>
                <a:gd name="csY86" fmla="*/ 245209 h 383440"/>
                <a:gd name="csX87" fmla="*/ 41770 w 312560"/>
                <a:gd name="csY87" fmla="*/ 238869 h 383440"/>
                <a:gd name="csX88" fmla="*/ 48727 w 312560"/>
                <a:gd name="csY88" fmla="*/ 234940 h 383440"/>
                <a:gd name="csX89" fmla="*/ 53543 w 312560"/>
                <a:gd name="csY89" fmla="*/ 243245 h 383440"/>
                <a:gd name="csX90" fmla="*/ 58181 w 312560"/>
                <a:gd name="csY90" fmla="*/ 243245 h 383440"/>
                <a:gd name="csX91" fmla="*/ 62551 w 312560"/>
                <a:gd name="csY91" fmla="*/ 247977 h 383440"/>
                <a:gd name="csX92" fmla="*/ 66208 w 312560"/>
                <a:gd name="csY92" fmla="*/ 252532 h 383440"/>
                <a:gd name="csX93" fmla="*/ 71649 w 312560"/>
                <a:gd name="csY93" fmla="*/ 252264 h 383440"/>
                <a:gd name="csX94" fmla="*/ 81728 w 312560"/>
                <a:gd name="csY94" fmla="*/ 263069 h 383440"/>
                <a:gd name="csX95" fmla="*/ 81728 w 312560"/>
                <a:gd name="csY95" fmla="*/ 268784 h 383440"/>
                <a:gd name="csX96" fmla="*/ 86099 w 312560"/>
                <a:gd name="csY96" fmla="*/ 274588 h 383440"/>
                <a:gd name="csX97" fmla="*/ 97872 w 312560"/>
                <a:gd name="csY97" fmla="*/ 288072 h 383440"/>
                <a:gd name="csX98" fmla="*/ 104026 w 312560"/>
                <a:gd name="csY98" fmla="*/ 282982 h 383440"/>
                <a:gd name="csX99" fmla="*/ 115265 w 312560"/>
                <a:gd name="csY99" fmla="*/ 285036 h 383440"/>
                <a:gd name="csX100" fmla="*/ 120973 w 312560"/>
                <a:gd name="csY100" fmla="*/ 284768 h 383440"/>
                <a:gd name="csX101" fmla="*/ 124006 w 312560"/>
                <a:gd name="csY101" fmla="*/ 288340 h 383440"/>
                <a:gd name="csX102" fmla="*/ 133014 w 312560"/>
                <a:gd name="csY102" fmla="*/ 291644 h 383440"/>
                <a:gd name="csX103" fmla="*/ 136493 w 312560"/>
                <a:gd name="csY103" fmla="*/ 303520 h 383440"/>
                <a:gd name="csX104" fmla="*/ 141666 w 312560"/>
                <a:gd name="csY104" fmla="*/ 312182 h 383440"/>
                <a:gd name="csX105" fmla="*/ 144609 w 312560"/>
                <a:gd name="csY105" fmla="*/ 315129 h 383440"/>
                <a:gd name="csX106" fmla="*/ 142023 w 312560"/>
                <a:gd name="csY106" fmla="*/ 318701 h 383440"/>
                <a:gd name="csX107" fmla="*/ 149604 w 312560"/>
                <a:gd name="csY107" fmla="*/ 324237 h 383440"/>
                <a:gd name="csX108" fmla="*/ 152191 w 312560"/>
                <a:gd name="csY108" fmla="*/ 330309 h 383440"/>
                <a:gd name="csX109" fmla="*/ 151923 w 312560"/>
                <a:gd name="csY109" fmla="*/ 334238 h 383440"/>
                <a:gd name="csX110" fmla="*/ 157631 w 312560"/>
                <a:gd name="csY110" fmla="*/ 332899 h 383440"/>
                <a:gd name="csX111" fmla="*/ 156918 w 312560"/>
                <a:gd name="csY111" fmla="*/ 338703 h 383440"/>
                <a:gd name="csX112" fmla="*/ 155223 w 312560"/>
                <a:gd name="csY112" fmla="*/ 344775 h 383440"/>
                <a:gd name="csX113" fmla="*/ 162983 w 312560"/>
                <a:gd name="csY113" fmla="*/ 345936 h 383440"/>
                <a:gd name="csX114" fmla="*/ 163429 w 312560"/>
                <a:gd name="csY114" fmla="*/ 350580 h 383440"/>
                <a:gd name="csX115" fmla="*/ 161110 w 312560"/>
                <a:gd name="csY115" fmla="*/ 353348 h 383440"/>
                <a:gd name="csX116" fmla="*/ 163786 w 312560"/>
                <a:gd name="csY116" fmla="*/ 360670 h 383440"/>
                <a:gd name="csX117" fmla="*/ 167800 w 312560"/>
                <a:gd name="csY117" fmla="*/ 366742 h 383440"/>
                <a:gd name="csX118" fmla="*/ 161288 w 312560"/>
                <a:gd name="csY118" fmla="*/ 372547 h 383440"/>
                <a:gd name="csX119" fmla="*/ 162269 w 312560"/>
                <a:gd name="csY119" fmla="*/ 383441 h 383440"/>
                <a:gd name="csX120" fmla="*/ 167532 w 312560"/>
                <a:gd name="csY120" fmla="*/ 380494 h 383440"/>
                <a:gd name="csX121" fmla="*/ 172527 w 312560"/>
                <a:gd name="csY121" fmla="*/ 372189 h 383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Lst>
              <a:rect l="l" t="t" r="r" b="b"/>
              <a:pathLst>
                <a:path w="312560" h="383440">
                  <a:moveTo>
                    <a:pt x="172259" y="372547"/>
                  </a:moveTo>
                  <a:cubicBezTo>
                    <a:pt x="176540" y="366653"/>
                    <a:pt x="183676" y="367010"/>
                    <a:pt x="190009" y="366742"/>
                  </a:cubicBezTo>
                  <a:cubicBezTo>
                    <a:pt x="191703" y="366742"/>
                    <a:pt x="193665" y="367010"/>
                    <a:pt x="195093" y="366028"/>
                  </a:cubicBezTo>
                  <a:cubicBezTo>
                    <a:pt x="197322" y="364599"/>
                    <a:pt x="196430" y="363528"/>
                    <a:pt x="197233" y="361384"/>
                  </a:cubicBezTo>
                  <a:cubicBezTo>
                    <a:pt x="198750" y="357366"/>
                    <a:pt x="201604" y="358348"/>
                    <a:pt x="204904" y="356563"/>
                  </a:cubicBezTo>
                  <a:cubicBezTo>
                    <a:pt x="207044" y="355402"/>
                    <a:pt x="208472" y="353169"/>
                    <a:pt x="210612" y="352008"/>
                  </a:cubicBezTo>
                  <a:cubicBezTo>
                    <a:pt x="212396" y="351115"/>
                    <a:pt x="214626" y="350848"/>
                    <a:pt x="216588" y="350222"/>
                  </a:cubicBezTo>
                  <a:cubicBezTo>
                    <a:pt x="219799" y="349151"/>
                    <a:pt x="225686" y="347633"/>
                    <a:pt x="224616" y="343346"/>
                  </a:cubicBezTo>
                  <a:cubicBezTo>
                    <a:pt x="224169" y="341471"/>
                    <a:pt x="222029" y="342096"/>
                    <a:pt x="222564" y="339328"/>
                  </a:cubicBezTo>
                  <a:cubicBezTo>
                    <a:pt x="222921" y="337542"/>
                    <a:pt x="225597" y="336471"/>
                    <a:pt x="225775" y="334238"/>
                  </a:cubicBezTo>
                  <a:cubicBezTo>
                    <a:pt x="226043" y="330309"/>
                    <a:pt x="222118" y="325755"/>
                    <a:pt x="227559" y="324148"/>
                  </a:cubicBezTo>
                  <a:cubicBezTo>
                    <a:pt x="229789" y="323433"/>
                    <a:pt x="232197" y="324505"/>
                    <a:pt x="234427" y="323523"/>
                  </a:cubicBezTo>
                  <a:cubicBezTo>
                    <a:pt x="236389" y="322719"/>
                    <a:pt x="238351" y="320844"/>
                    <a:pt x="240224" y="319772"/>
                  </a:cubicBezTo>
                  <a:cubicBezTo>
                    <a:pt x="244149" y="317629"/>
                    <a:pt x="247092" y="314414"/>
                    <a:pt x="248965" y="310307"/>
                  </a:cubicBezTo>
                  <a:cubicBezTo>
                    <a:pt x="250125" y="307896"/>
                    <a:pt x="250481" y="304145"/>
                    <a:pt x="250660" y="301377"/>
                  </a:cubicBezTo>
                  <a:cubicBezTo>
                    <a:pt x="250838" y="298609"/>
                    <a:pt x="249500" y="294144"/>
                    <a:pt x="252801" y="292894"/>
                  </a:cubicBezTo>
                  <a:cubicBezTo>
                    <a:pt x="253603" y="289500"/>
                    <a:pt x="251017" y="286911"/>
                    <a:pt x="252622" y="283250"/>
                  </a:cubicBezTo>
                  <a:cubicBezTo>
                    <a:pt x="253692" y="280571"/>
                    <a:pt x="255566" y="278517"/>
                    <a:pt x="256457" y="275660"/>
                  </a:cubicBezTo>
                  <a:cubicBezTo>
                    <a:pt x="257082" y="273606"/>
                    <a:pt x="257260" y="271105"/>
                    <a:pt x="258420" y="269230"/>
                  </a:cubicBezTo>
                  <a:cubicBezTo>
                    <a:pt x="261006" y="265122"/>
                    <a:pt x="266804" y="263426"/>
                    <a:pt x="270193" y="259765"/>
                  </a:cubicBezTo>
                  <a:cubicBezTo>
                    <a:pt x="274385" y="255121"/>
                    <a:pt x="274028" y="251192"/>
                    <a:pt x="273493" y="245656"/>
                  </a:cubicBezTo>
                  <a:cubicBezTo>
                    <a:pt x="272869" y="239316"/>
                    <a:pt x="271174" y="228779"/>
                    <a:pt x="275991" y="224224"/>
                  </a:cubicBezTo>
                  <a:cubicBezTo>
                    <a:pt x="278220" y="222081"/>
                    <a:pt x="283572" y="219849"/>
                    <a:pt x="282234" y="215920"/>
                  </a:cubicBezTo>
                  <a:cubicBezTo>
                    <a:pt x="281075" y="212527"/>
                    <a:pt x="275812" y="212527"/>
                    <a:pt x="278399" y="208062"/>
                  </a:cubicBezTo>
                  <a:cubicBezTo>
                    <a:pt x="283215" y="199579"/>
                    <a:pt x="297486" y="201632"/>
                    <a:pt x="296594" y="189845"/>
                  </a:cubicBezTo>
                  <a:cubicBezTo>
                    <a:pt x="296238" y="184845"/>
                    <a:pt x="295970" y="182969"/>
                    <a:pt x="298378" y="178862"/>
                  </a:cubicBezTo>
                  <a:cubicBezTo>
                    <a:pt x="300697" y="175022"/>
                    <a:pt x="301143" y="171807"/>
                    <a:pt x="300876" y="167253"/>
                  </a:cubicBezTo>
                  <a:cubicBezTo>
                    <a:pt x="295881" y="166181"/>
                    <a:pt x="297932" y="170825"/>
                    <a:pt x="294810" y="171896"/>
                  </a:cubicBezTo>
                  <a:cubicBezTo>
                    <a:pt x="290708" y="173325"/>
                    <a:pt x="290083" y="167342"/>
                    <a:pt x="289281" y="165021"/>
                  </a:cubicBezTo>
                  <a:cubicBezTo>
                    <a:pt x="288210" y="161985"/>
                    <a:pt x="288389" y="163056"/>
                    <a:pt x="286248" y="161002"/>
                  </a:cubicBezTo>
                  <a:cubicBezTo>
                    <a:pt x="284464" y="159395"/>
                    <a:pt x="284018" y="158502"/>
                    <a:pt x="283215" y="156359"/>
                  </a:cubicBezTo>
                  <a:cubicBezTo>
                    <a:pt x="279737" y="146804"/>
                    <a:pt x="285177" y="141089"/>
                    <a:pt x="289013" y="133320"/>
                  </a:cubicBezTo>
                  <a:cubicBezTo>
                    <a:pt x="290797" y="129570"/>
                    <a:pt x="289816" y="126355"/>
                    <a:pt x="290529" y="122426"/>
                  </a:cubicBezTo>
                  <a:cubicBezTo>
                    <a:pt x="290886" y="120462"/>
                    <a:pt x="292046" y="119479"/>
                    <a:pt x="292759" y="117693"/>
                  </a:cubicBezTo>
                  <a:cubicBezTo>
                    <a:pt x="293562" y="115729"/>
                    <a:pt x="293740" y="112961"/>
                    <a:pt x="293383" y="110550"/>
                  </a:cubicBezTo>
                  <a:cubicBezTo>
                    <a:pt x="292938" y="107246"/>
                    <a:pt x="290975" y="105013"/>
                    <a:pt x="290173" y="101799"/>
                  </a:cubicBezTo>
                  <a:cubicBezTo>
                    <a:pt x="289459" y="99120"/>
                    <a:pt x="288121" y="92690"/>
                    <a:pt x="289905" y="90190"/>
                  </a:cubicBezTo>
                  <a:cubicBezTo>
                    <a:pt x="291064" y="88493"/>
                    <a:pt x="293562" y="89208"/>
                    <a:pt x="294900" y="88047"/>
                  </a:cubicBezTo>
                  <a:cubicBezTo>
                    <a:pt x="297308" y="85993"/>
                    <a:pt x="295167" y="86439"/>
                    <a:pt x="295346" y="84743"/>
                  </a:cubicBezTo>
                  <a:cubicBezTo>
                    <a:pt x="295791" y="80724"/>
                    <a:pt x="296594" y="79921"/>
                    <a:pt x="294186" y="76170"/>
                  </a:cubicBezTo>
                  <a:cubicBezTo>
                    <a:pt x="293116" y="74474"/>
                    <a:pt x="292224" y="75724"/>
                    <a:pt x="292670" y="72956"/>
                  </a:cubicBezTo>
                  <a:cubicBezTo>
                    <a:pt x="292848" y="71705"/>
                    <a:pt x="294721" y="69562"/>
                    <a:pt x="295524" y="68580"/>
                  </a:cubicBezTo>
                  <a:cubicBezTo>
                    <a:pt x="298378" y="64830"/>
                    <a:pt x="300876" y="61704"/>
                    <a:pt x="301143" y="56614"/>
                  </a:cubicBezTo>
                  <a:cubicBezTo>
                    <a:pt x="301322" y="51882"/>
                    <a:pt x="298111" y="51346"/>
                    <a:pt x="296773" y="47952"/>
                  </a:cubicBezTo>
                  <a:cubicBezTo>
                    <a:pt x="295613" y="44827"/>
                    <a:pt x="298111" y="42684"/>
                    <a:pt x="299359" y="40362"/>
                  </a:cubicBezTo>
                  <a:cubicBezTo>
                    <a:pt x="300965" y="37415"/>
                    <a:pt x="302035" y="34201"/>
                    <a:pt x="303195" y="31254"/>
                  </a:cubicBezTo>
                  <a:cubicBezTo>
                    <a:pt x="305068" y="26610"/>
                    <a:pt x="307565" y="28039"/>
                    <a:pt x="310776" y="25003"/>
                  </a:cubicBezTo>
                  <a:cubicBezTo>
                    <a:pt x="312203" y="23664"/>
                    <a:pt x="313095" y="20628"/>
                    <a:pt x="312203" y="18663"/>
                  </a:cubicBezTo>
                  <a:cubicBezTo>
                    <a:pt x="311133" y="16163"/>
                    <a:pt x="311044" y="17502"/>
                    <a:pt x="308635" y="16699"/>
                  </a:cubicBezTo>
                  <a:cubicBezTo>
                    <a:pt x="303730" y="15181"/>
                    <a:pt x="302481" y="12769"/>
                    <a:pt x="303462" y="7769"/>
                  </a:cubicBezTo>
                  <a:cubicBezTo>
                    <a:pt x="304176" y="4465"/>
                    <a:pt x="304087" y="2679"/>
                    <a:pt x="303641" y="0"/>
                  </a:cubicBezTo>
                  <a:cubicBezTo>
                    <a:pt x="303641" y="0"/>
                    <a:pt x="303641" y="0"/>
                    <a:pt x="303552" y="0"/>
                  </a:cubicBezTo>
                  <a:lnTo>
                    <a:pt x="69598" y="357"/>
                  </a:lnTo>
                  <a:cubicBezTo>
                    <a:pt x="72184" y="3751"/>
                    <a:pt x="70936" y="11341"/>
                    <a:pt x="70936" y="15091"/>
                  </a:cubicBezTo>
                  <a:cubicBezTo>
                    <a:pt x="70936" y="22503"/>
                    <a:pt x="68973" y="28843"/>
                    <a:pt x="67457" y="35897"/>
                  </a:cubicBezTo>
                  <a:cubicBezTo>
                    <a:pt x="66208" y="41970"/>
                    <a:pt x="61303" y="43398"/>
                    <a:pt x="58805" y="48488"/>
                  </a:cubicBezTo>
                  <a:cubicBezTo>
                    <a:pt x="56040" y="54203"/>
                    <a:pt x="56308" y="58668"/>
                    <a:pt x="56040" y="64919"/>
                  </a:cubicBezTo>
                  <a:cubicBezTo>
                    <a:pt x="55684" y="71438"/>
                    <a:pt x="54078" y="77420"/>
                    <a:pt x="52829" y="83671"/>
                  </a:cubicBezTo>
                  <a:cubicBezTo>
                    <a:pt x="51670" y="89476"/>
                    <a:pt x="50243" y="94655"/>
                    <a:pt x="46853" y="99655"/>
                  </a:cubicBezTo>
                  <a:cubicBezTo>
                    <a:pt x="45694" y="101352"/>
                    <a:pt x="43999" y="102959"/>
                    <a:pt x="43286" y="104835"/>
                  </a:cubicBezTo>
                  <a:cubicBezTo>
                    <a:pt x="42394" y="107335"/>
                    <a:pt x="44088" y="108406"/>
                    <a:pt x="44088" y="110817"/>
                  </a:cubicBezTo>
                  <a:cubicBezTo>
                    <a:pt x="44088" y="114121"/>
                    <a:pt x="42572" y="115639"/>
                    <a:pt x="39450" y="115997"/>
                  </a:cubicBezTo>
                  <a:cubicBezTo>
                    <a:pt x="36150" y="116265"/>
                    <a:pt x="34456" y="114389"/>
                    <a:pt x="31958" y="112693"/>
                  </a:cubicBezTo>
                  <a:cubicBezTo>
                    <a:pt x="30085" y="111532"/>
                    <a:pt x="28034" y="110192"/>
                    <a:pt x="25982" y="109746"/>
                  </a:cubicBezTo>
                  <a:cubicBezTo>
                    <a:pt x="23485" y="109210"/>
                    <a:pt x="20809" y="109835"/>
                    <a:pt x="18490" y="109032"/>
                  </a:cubicBezTo>
                  <a:cubicBezTo>
                    <a:pt x="15814" y="108049"/>
                    <a:pt x="14476" y="106620"/>
                    <a:pt x="11444" y="106531"/>
                  </a:cubicBezTo>
                  <a:cubicBezTo>
                    <a:pt x="9838" y="106531"/>
                    <a:pt x="8322" y="106531"/>
                    <a:pt x="6895" y="106888"/>
                  </a:cubicBezTo>
                  <a:cubicBezTo>
                    <a:pt x="7787" y="107871"/>
                    <a:pt x="8233" y="109299"/>
                    <a:pt x="8055" y="111443"/>
                  </a:cubicBezTo>
                  <a:cubicBezTo>
                    <a:pt x="5646" y="112068"/>
                    <a:pt x="-1757" y="111175"/>
                    <a:pt x="384" y="115907"/>
                  </a:cubicBezTo>
                  <a:cubicBezTo>
                    <a:pt x="2168" y="119926"/>
                    <a:pt x="9214" y="117068"/>
                    <a:pt x="12425" y="118408"/>
                  </a:cubicBezTo>
                  <a:cubicBezTo>
                    <a:pt x="15190" y="119569"/>
                    <a:pt x="18222" y="125284"/>
                    <a:pt x="19204" y="128141"/>
                  </a:cubicBezTo>
                  <a:cubicBezTo>
                    <a:pt x="20720" y="132517"/>
                    <a:pt x="19204" y="136267"/>
                    <a:pt x="19025" y="140553"/>
                  </a:cubicBezTo>
                  <a:cubicBezTo>
                    <a:pt x="18847" y="144125"/>
                    <a:pt x="19114" y="147786"/>
                    <a:pt x="19650" y="151269"/>
                  </a:cubicBezTo>
                  <a:cubicBezTo>
                    <a:pt x="20274" y="155912"/>
                    <a:pt x="26963" y="158502"/>
                    <a:pt x="26428" y="162788"/>
                  </a:cubicBezTo>
                  <a:cubicBezTo>
                    <a:pt x="23396" y="164038"/>
                    <a:pt x="20006" y="161806"/>
                    <a:pt x="18579" y="165021"/>
                  </a:cubicBezTo>
                  <a:cubicBezTo>
                    <a:pt x="16974" y="168593"/>
                    <a:pt x="19917" y="172790"/>
                    <a:pt x="20452" y="175736"/>
                  </a:cubicBezTo>
                  <a:cubicBezTo>
                    <a:pt x="21255" y="179755"/>
                    <a:pt x="16082" y="179755"/>
                    <a:pt x="16795" y="182969"/>
                  </a:cubicBezTo>
                  <a:cubicBezTo>
                    <a:pt x="16885" y="183505"/>
                    <a:pt x="19560" y="185113"/>
                    <a:pt x="20095" y="186005"/>
                  </a:cubicBezTo>
                  <a:cubicBezTo>
                    <a:pt x="21344" y="188238"/>
                    <a:pt x="21077" y="191453"/>
                    <a:pt x="21077" y="193864"/>
                  </a:cubicBezTo>
                  <a:cubicBezTo>
                    <a:pt x="21077" y="198953"/>
                    <a:pt x="21077" y="199311"/>
                    <a:pt x="24287" y="202258"/>
                  </a:cubicBezTo>
                  <a:cubicBezTo>
                    <a:pt x="26963" y="204668"/>
                    <a:pt x="27944" y="208330"/>
                    <a:pt x="26250" y="212259"/>
                  </a:cubicBezTo>
                  <a:cubicBezTo>
                    <a:pt x="24912" y="215206"/>
                    <a:pt x="21612" y="218242"/>
                    <a:pt x="24734" y="221367"/>
                  </a:cubicBezTo>
                  <a:cubicBezTo>
                    <a:pt x="27588" y="224314"/>
                    <a:pt x="31601" y="221367"/>
                    <a:pt x="34010" y="224850"/>
                  </a:cubicBezTo>
                  <a:cubicBezTo>
                    <a:pt x="35793" y="227439"/>
                    <a:pt x="35615" y="231100"/>
                    <a:pt x="32672" y="232440"/>
                  </a:cubicBezTo>
                  <a:cubicBezTo>
                    <a:pt x="30442" y="233511"/>
                    <a:pt x="26250" y="230654"/>
                    <a:pt x="24644" y="232797"/>
                  </a:cubicBezTo>
                  <a:cubicBezTo>
                    <a:pt x="21434" y="236905"/>
                    <a:pt x="29996" y="236458"/>
                    <a:pt x="31601" y="236905"/>
                  </a:cubicBezTo>
                  <a:cubicBezTo>
                    <a:pt x="36418" y="238512"/>
                    <a:pt x="35972" y="243423"/>
                    <a:pt x="39540" y="245209"/>
                  </a:cubicBezTo>
                  <a:cubicBezTo>
                    <a:pt x="45248" y="248156"/>
                    <a:pt x="41591" y="240834"/>
                    <a:pt x="41770" y="238869"/>
                  </a:cubicBezTo>
                  <a:cubicBezTo>
                    <a:pt x="42126" y="235744"/>
                    <a:pt x="45872" y="233065"/>
                    <a:pt x="48727" y="234940"/>
                  </a:cubicBezTo>
                  <a:cubicBezTo>
                    <a:pt x="51402" y="236726"/>
                    <a:pt x="51045" y="241905"/>
                    <a:pt x="53543" y="243245"/>
                  </a:cubicBezTo>
                  <a:cubicBezTo>
                    <a:pt x="54702" y="243870"/>
                    <a:pt x="56843" y="242798"/>
                    <a:pt x="58181" y="243245"/>
                  </a:cubicBezTo>
                  <a:cubicBezTo>
                    <a:pt x="60322" y="244048"/>
                    <a:pt x="61392" y="246102"/>
                    <a:pt x="62551" y="247977"/>
                  </a:cubicBezTo>
                  <a:cubicBezTo>
                    <a:pt x="63711" y="249853"/>
                    <a:pt x="64246" y="251549"/>
                    <a:pt x="66208" y="252532"/>
                  </a:cubicBezTo>
                  <a:cubicBezTo>
                    <a:pt x="68884" y="253871"/>
                    <a:pt x="69241" y="252264"/>
                    <a:pt x="71649" y="252264"/>
                  </a:cubicBezTo>
                  <a:cubicBezTo>
                    <a:pt x="77268" y="252264"/>
                    <a:pt x="81104" y="258247"/>
                    <a:pt x="81728" y="263069"/>
                  </a:cubicBezTo>
                  <a:cubicBezTo>
                    <a:pt x="81995" y="264944"/>
                    <a:pt x="81371" y="266998"/>
                    <a:pt x="81728" y="268784"/>
                  </a:cubicBezTo>
                  <a:cubicBezTo>
                    <a:pt x="82352" y="271284"/>
                    <a:pt x="84760" y="272534"/>
                    <a:pt x="86099" y="274588"/>
                  </a:cubicBezTo>
                  <a:cubicBezTo>
                    <a:pt x="88953" y="278874"/>
                    <a:pt x="88507" y="291733"/>
                    <a:pt x="97872" y="288072"/>
                  </a:cubicBezTo>
                  <a:cubicBezTo>
                    <a:pt x="100548" y="287000"/>
                    <a:pt x="101172" y="283518"/>
                    <a:pt x="104026" y="282982"/>
                  </a:cubicBezTo>
                  <a:cubicBezTo>
                    <a:pt x="107594" y="282267"/>
                    <a:pt x="111429" y="285482"/>
                    <a:pt x="115265" y="285036"/>
                  </a:cubicBezTo>
                  <a:cubicBezTo>
                    <a:pt x="117405" y="284857"/>
                    <a:pt x="118832" y="284143"/>
                    <a:pt x="120973" y="284768"/>
                  </a:cubicBezTo>
                  <a:cubicBezTo>
                    <a:pt x="124451" y="285750"/>
                    <a:pt x="122311" y="285929"/>
                    <a:pt x="124006" y="288340"/>
                  </a:cubicBezTo>
                  <a:cubicBezTo>
                    <a:pt x="126503" y="291822"/>
                    <a:pt x="130071" y="289322"/>
                    <a:pt x="133014" y="291644"/>
                  </a:cubicBezTo>
                  <a:cubicBezTo>
                    <a:pt x="135868" y="293965"/>
                    <a:pt x="135422" y="300127"/>
                    <a:pt x="136493" y="303520"/>
                  </a:cubicBezTo>
                  <a:cubicBezTo>
                    <a:pt x="137563" y="306645"/>
                    <a:pt x="139436" y="309682"/>
                    <a:pt x="141666" y="312182"/>
                  </a:cubicBezTo>
                  <a:cubicBezTo>
                    <a:pt x="142647" y="313343"/>
                    <a:pt x="144342" y="313343"/>
                    <a:pt x="144609" y="315129"/>
                  </a:cubicBezTo>
                  <a:cubicBezTo>
                    <a:pt x="145055" y="317986"/>
                    <a:pt x="142825" y="317004"/>
                    <a:pt x="142023" y="318701"/>
                  </a:cubicBezTo>
                  <a:cubicBezTo>
                    <a:pt x="139258" y="324326"/>
                    <a:pt x="145858" y="324148"/>
                    <a:pt x="149604" y="324237"/>
                  </a:cubicBezTo>
                  <a:cubicBezTo>
                    <a:pt x="150139" y="326469"/>
                    <a:pt x="151923" y="327988"/>
                    <a:pt x="152191" y="330309"/>
                  </a:cubicBezTo>
                  <a:cubicBezTo>
                    <a:pt x="152369" y="331649"/>
                    <a:pt x="152012" y="332988"/>
                    <a:pt x="151923" y="334238"/>
                  </a:cubicBezTo>
                  <a:cubicBezTo>
                    <a:pt x="154510" y="335756"/>
                    <a:pt x="154688" y="331738"/>
                    <a:pt x="157631" y="332899"/>
                  </a:cubicBezTo>
                  <a:cubicBezTo>
                    <a:pt x="161110" y="334328"/>
                    <a:pt x="158345" y="337185"/>
                    <a:pt x="156918" y="338703"/>
                  </a:cubicBezTo>
                  <a:cubicBezTo>
                    <a:pt x="155312" y="340400"/>
                    <a:pt x="152904" y="342007"/>
                    <a:pt x="155223" y="344775"/>
                  </a:cubicBezTo>
                  <a:cubicBezTo>
                    <a:pt x="157275" y="347186"/>
                    <a:pt x="160396" y="345490"/>
                    <a:pt x="162983" y="345936"/>
                  </a:cubicBezTo>
                  <a:cubicBezTo>
                    <a:pt x="163429" y="347186"/>
                    <a:pt x="163786" y="349329"/>
                    <a:pt x="163429" y="350580"/>
                  </a:cubicBezTo>
                  <a:cubicBezTo>
                    <a:pt x="162894" y="352276"/>
                    <a:pt x="161734" y="352008"/>
                    <a:pt x="161110" y="353348"/>
                  </a:cubicBezTo>
                  <a:cubicBezTo>
                    <a:pt x="159861" y="356205"/>
                    <a:pt x="161556" y="358616"/>
                    <a:pt x="163786" y="360670"/>
                  </a:cubicBezTo>
                  <a:cubicBezTo>
                    <a:pt x="166194" y="362903"/>
                    <a:pt x="169048" y="362635"/>
                    <a:pt x="167800" y="366742"/>
                  </a:cubicBezTo>
                  <a:cubicBezTo>
                    <a:pt x="166640" y="370493"/>
                    <a:pt x="162804" y="369689"/>
                    <a:pt x="161288" y="372547"/>
                  </a:cubicBezTo>
                  <a:cubicBezTo>
                    <a:pt x="160486" y="374154"/>
                    <a:pt x="161110" y="379422"/>
                    <a:pt x="162269" y="383441"/>
                  </a:cubicBezTo>
                  <a:cubicBezTo>
                    <a:pt x="164232" y="382637"/>
                    <a:pt x="166105" y="381744"/>
                    <a:pt x="167532" y="380494"/>
                  </a:cubicBezTo>
                  <a:cubicBezTo>
                    <a:pt x="170386" y="377994"/>
                    <a:pt x="170475" y="374958"/>
                    <a:pt x="172527" y="372189"/>
                  </a:cubicBezTo>
                  <a:close/>
                </a:path>
              </a:pathLst>
            </a:custGeom>
            <a:grpFill/>
            <a:ln w="3175" cap="flat">
              <a:solidFill>
                <a:schemeClr val="bg1">
                  <a:lumMod val="85000"/>
                </a:schemeClr>
              </a:solidFill>
              <a:prstDash val="solid"/>
              <a:miter/>
            </a:ln>
          </p:spPr>
          <p:txBody>
            <a:bodyPr/>
            <a:lstStyle/>
            <a:p>
              <a:endParaRPr lang="en-US"/>
            </a:p>
          </p:txBody>
        </p:sp>
        <p:sp>
          <p:nvSpPr>
            <p:cNvPr id="43" name="Freeform 42">
              <a:extLst>
                <a:ext uri="{FF2B5EF4-FFF2-40B4-BE49-F238E27FC236}">
                  <a16:creationId xmlns:a16="http://schemas.microsoft.com/office/drawing/2014/main" id="{261464D4-D96E-1E9D-66B4-540B78733FF2}"/>
                </a:ext>
              </a:extLst>
            </p:cNvPr>
            <p:cNvSpPr/>
            <p:nvPr/>
          </p:nvSpPr>
          <p:spPr>
            <a:xfrm>
              <a:off x="9278528" y="-128763"/>
              <a:ext cx="299021" cy="402458"/>
            </a:xfrm>
            <a:custGeom>
              <a:avLst/>
              <a:gdLst>
                <a:gd name="csX0" fmla="*/ 233296 w 299021"/>
                <a:gd name="csY0" fmla="*/ 396297 h 402458"/>
                <a:gd name="csX1" fmla="*/ 234723 w 299021"/>
                <a:gd name="csY1" fmla="*/ 387813 h 402458"/>
                <a:gd name="csX2" fmla="*/ 248726 w 299021"/>
                <a:gd name="csY2" fmla="*/ 383259 h 402458"/>
                <a:gd name="csX3" fmla="*/ 262551 w 299021"/>
                <a:gd name="csY3" fmla="*/ 376205 h 402458"/>
                <a:gd name="csX4" fmla="*/ 269062 w 299021"/>
                <a:gd name="csY4" fmla="*/ 369150 h 402458"/>
                <a:gd name="csX5" fmla="*/ 277179 w 299021"/>
                <a:gd name="csY5" fmla="*/ 366829 h 402458"/>
                <a:gd name="csX6" fmla="*/ 281014 w 299021"/>
                <a:gd name="csY6" fmla="*/ 359953 h 402458"/>
                <a:gd name="csX7" fmla="*/ 284225 w 299021"/>
                <a:gd name="csY7" fmla="*/ 357185 h 402458"/>
                <a:gd name="csX8" fmla="*/ 286098 w 299021"/>
                <a:gd name="csY8" fmla="*/ 353702 h 402458"/>
                <a:gd name="csX9" fmla="*/ 292609 w 299021"/>
                <a:gd name="csY9" fmla="*/ 350219 h 402458"/>
                <a:gd name="csX10" fmla="*/ 298853 w 299021"/>
                <a:gd name="csY10" fmla="*/ 330931 h 402458"/>
                <a:gd name="csX11" fmla="*/ 279587 w 299021"/>
                <a:gd name="csY11" fmla="*/ 330931 h 402458"/>
                <a:gd name="csX12" fmla="*/ 278517 w 299021"/>
                <a:gd name="csY12" fmla="*/ 77685 h 402458"/>
                <a:gd name="csX13" fmla="*/ 268973 w 299021"/>
                <a:gd name="csY13" fmla="*/ 74649 h 402458"/>
                <a:gd name="csX14" fmla="*/ 262462 w 299021"/>
                <a:gd name="csY14" fmla="*/ 70809 h 402458"/>
                <a:gd name="csX15" fmla="*/ 255416 w 299021"/>
                <a:gd name="csY15" fmla="*/ 70363 h 402458"/>
                <a:gd name="csX16" fmla="*/ 244177 w 299021"/>
                <a:gd name="csY16" fmla="*/ 63755 h 402458"/>
                <a:gd name="csX17" fmla="*/ 221433 w 299021"/>
                <a:gd name="csY17" fmla="*/ 49557 h 402458"/>
                <a:gd name="csX18" fmla="*/ 215903 w 299021"/>
                <a:gd name="csY18" fmla="*/ 39377 h 402458"/>
                <a:gd name="csX19" fmla="*/ 201365 w 299021"/>
                <a:gd name="csY19" fmla="*/ 36698 h 402458"/>
                <a:gd name="csX20" fmla="*/ 188788 w 299021"/>
                <a:gd name="csY20" fmla="*/ 30269 h 402458"/>
                <a:gd name="csX21" fmla="*/ 179602 w 299021"/>
                <a:gd name="csY21" fmla="*/ 21071 h 402458"/>
                <a:gd name="csX22" fmla="*/ 165687 w 299021"/>
                <a:gd name="csY22" fmla="*/ 12677 h 402458"/>
                <a:gd name="csX23" fmla="*/ 152576 w 299021"/>
                <a:gd name="csY23" fmla="*/ 7409 h 402458"/>
                <a:gd name="csX24" fmla="*/ 140357 w 299021"/>
                <a:gd name="csY24" fmla="*/ 12320 h 402458"/>
                <a:gd name="csX25" fmla="*/ 125461 w 299021"/>
                <a:gd name="csY25" fmla="*/ 6337 h 402458"/>
                <a:gd name="csX26" fmla="*/ 110834 w 299021"/>
                <a:gd name="csY26" fmla="*/ 8034 h 402458"/>
                <a:gd name="csX27" fmla="*/ 102895 w 299021"/>
                <a:gd name="csY27" fmla="*/ 265 h 402458"/>
                <a:gd name="csX28" fmla="*/ 83184 w 299021"/>
                <a:gd name="csY28" fmla="*/ 5355 h 402458"/>
                <a:gd name="csX29" fmla="*/ 63650 w 299021"/>
                <a:gd name="csY29" fmla="*/ 13481 h 402458"/>
                <a:gd name="csX30" fmla="*/ 52947 w 299021"/>
                <a:gd name="csY30" fmla="*/ 30447 h 402458"/>
                <a:gd name="csX31" fmla="*/ 47863 w 299021"/>
                <a:gd name="csY31" fmla="*/ 38305 h 402458"/>
                <a:gd name="csX32" fmla="*/ 45812 w 299021"/>
                <a:gd name="csY32" fmla="*/ 38841 h 402458"/>
                <a:gd name="csX33" fmla="*/ 40371 w 299021"/>
                <a:gd name="csY33" fmla="*/ 44913 h 402458"/>
                <a:gd name="csX34" fmla="*/ 37517 w 299021"/>
                <a:gd name="csY34" fmla="*/ 60005 h 402458"/>
                <a:gd name="csX35" fmla="*/ 36001 w 299021"/>
                <a:gd name="csY35" fmla="*/ 65720 h 402458"/>
                <a:gd name="csX36" fmla="*/ 30560 w 299021"/>
                <a:gd name="csY36" fmla="*/ 63934 h 402458"/>
                <a:gd name="csX37" fmla="*/ 24049 w 299021"/>
                <a:gd name="csY37" fmla="*/ 74292 h 402458"/>
                <a:gd name="csX38" fmla="*/ 25743 w 299021"/>
                <a:gd name="csY38" fmla="*/ 80275 h 402458"/>
                <a:gd name="csX39" fmla="*/ 22978 w 299021"/>
                <a:gd name="csY39" fmla="*/ 85722 h 402458"/>
                <a:gd name="csX40" fmla="*/ 22978 w 299021"/>
                <a:gd name="csY40" fmla="*/ 98224 h 402458"/>
                <a:gd name="csX41" fmla="*/ 11740 w 299021"/>
                <a:gd name="csY41" fmla="*/ 105278 h 402458"/>
                <a:gd name="csX42" fmla="*/ 3980 w 299021"/>
                <a:gd name="csY42" fmla="*/ 130281 h 402458"/>
                <a:gd name="csX43" fmla="*/ 858 w 299021"/>
                <a:gd name="csY43" fmla="*/ 130817 h 402458"/>
                <a:gd name="csX44" fmla="*/ 1394 w 299021"/>
                <a:gd name="csY44" fmla="*/ 147962 h 402458"/>
                <a:gd name="csX45" fmla="*/ 6210 w 299021"/>
                <a:gd name="csY45" fmla="*/ 155195 h 402458"/>
                <a:gd name="csX46" fmla="*/ 3623 w 299021"/>
                <a:gd name="csY46" fmla="*/ 166357 h 402458"/>
                <a:gd name="csX47" fmla="*/ 3445 w 299021"/>
                <a:gd name="csY47" fmla="*/ 189038 h 402458"/>
                <a:gd name="csX48" fmla="*/ 9778 w 299021"/>
                <a:gd name="csY48" fmla="*/ 197432 h 402458"/>
                <a:gd name="csX49" fmla="*/ 9243 w 299021"/>
                <a:gd name="csY49" fmla="*/ 206451 h 402458"/>
                <a:gd name="csX50" fmla="*/ 13792 w 299021"/>
                <a:gd name="csY50" fmla="*/ 215470 h 402458"/>
                <a:gd name="csX51" fmla="*/ 16378 w 299021"/>
                <a:gd name="csY51" fmla="*/ 228865 h 402458"/>
                <a:gd name="csX52" fmla="*/ 27884 w 299021"/>
                <a:gd name="csY52" fmla="*/ 244403 h 402458"/>
                <a:gd name="csX53" fmla="*/ 32968 w 299021"/>
                <a:gd name="csY53" fmla="*/ 244403 h 402458"/>
                <a:gd name="csX54" fmla="*/ 39033 w 299021"/>
                <a:gd name="csY54" fmla="*/ 249582 h 402458"/>
                <a:gd name="csX55" fmla="*/ 48844 w 299021"/>
                <a:gd name="csY55" fmla="*/ 245474 h 402458"/>
                <a:gd name="csX56" fmla="*/ 58656 w 299021"/>
                <a:gd name="csY56" fmla="*/ 241813 h 402458"/>
                <a:gd name="csX57" fmla="*/ 72481 w 299021"/>
                <a:gd name="csY57" fmla="*/ 247349 h 402458"/>
                <a:gd name="csX58" fmla="*/ 79527 w 299021"/>
                <a:gd name="csY58" fmla="*/ 246635 h 402458"/>
                <a:gd name="csX59" fmla="*/ 88268 w 299021"/>
                <a:gd name="csY59" fmla="*/ 254582 h 402458"/>
                <a:gd name="csX60" fmla="*/ 105304 w 299021"/>
                <a:gd name="csY60" fmla="*/ 260476 h 402458"/>
                <a:gd name="csX61" fmla="*/ 113955 w 299021"/>
                <a:gd name="csY61" fmla="*/ 272442 h 402458"/>
                <a:gd name="csX62" fmla="*/ 126264 w 299021"/>
                <a:gd name="csY62" fmla="*/ 279228 h 402458"/>
                <a:gd name="csX63" fmla="*/ 134470 w 299021"/>
                <a:gd name="csY63" fmla="*/ 289408 h 402458"/>
                <a:gd name="csX64" fmla="*/ 146511 w 299021"/>
                <a:gd name="csY64" fmla="*/ 296641 h 402458"/>
                <a:gd name="csX65" fmla="*/ 151506 w 299021"/>
                <a:gd name="csY65" fmla="*/ 310125 h 402458"/>
                <a:gd name="csX66" fmla="*/ 156946 w 299021"/>
                <a:gd name="csY66" fmla="*/ 316554 h 402458"/>
                <a:gd name="csX67" fmla="*/ 165331 w 299021"/>
                <a:gd name="csY67" fmla="*/ 317269 h 402458"/>
                <a:gd name="csX68" fmla="*/ 169612 w 299021"/>
                <a:gd name="csY68" fmla="*/ 324234 h 402458"/>
                <a:gd name="csX69" fmla="*/ 177461 w 299021"/>
                <a:gd name="csY69" fmla="*/ 328431 h 402458"/>
                <a:gd name="csX70" fmla="*/ 177461 w 299021"/>
                <a:gd name="csY70" fmla="*/ 337807 h 402458"/>
                <a:gd name="csX71" fmla="*/ 181475 w 299021"/>
                <a:gd name="csY71" fmla="*/ 346915 h 402458"/>
                <a:gd name="csX72" fmla="*/ 189769 w 299021"/>
                <a:gd name="csY72" fmla="*/ 351559 h 402458"/>
                <a:gd name="csX73" fmla="*/ 200562 w 299021"/>
                <a:gd name="csY73" fmla="*/ 366293 h 402458"/>
                <a:gd name="csX74" fmla="*/ 200919 w 299021"/>
                <a:gd name="csY74" fmla="*/ 377544 h 402458"/>
                <a:gd name="csX75" fmla="*/ 203416 w 299021"/>
                <a:gd name="csY75" fmla="*/ 386117 h 402458"/>
                <a:gd name="csX76" fmla="*/ 205289 w 299021"/>
                <a:gd name="csY76" fmla="*/ 395493 h 402458"/>
                <a:gd name="csX77" fmla="*/ 212871 w 299021"/>
                <a:gd name="csY77" fmla="*/ 392725 h 402458"/>
                <a:gd name="csX78" fmla="*/ 221166 w 299021"/>
                <a:gd name="csY78" fmla="*/ 397636 h 402458"/>
                <a:gd name="csX79" fmla="*/ 226339 w 299021"/>
                <a:gd name="csY79" fmla="*/ 402458 h 402458"/>
                <a:gd name="csX80" fmla="*/ 233117 w 299021"/>
                <a:gd name="csY80" fmla="*/ 396475 h 4024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Lst>
              <a:rect l="l" t="t" r="r" b="b"/>
              <a:pathLst>
                <a:path w="299021" h="402458">
                  <a:moveTo>
                    <a:pt x="233296" y="396297"/>
                  </a:moveTo>
                  <a:cubicBezTo>
                    <a:pt x="235169" y="393260"/>
                    <a:pt x="233653" y="390939"/>
                    <a:pt x="234723" y="387813"/>
                  </a:cubicBezTo>
                  <a:cubicBezTo>
                    <a:pt x="236418" y="382634"/>
                    <a:pt x="244534" y="383438"/>
                    <a:pt x="248726" y="383259"/>
                  </a:cubicBezTo>
                  <a:cubicBezTo>
                    <a:pt x="254256" y="382991"/>
                    <a:pt x="258448" y="379777"/>
                    <a:pt x="262551" y="376205"/>
                  </a:cubicBezTo>
                  <a:cubicBezTo>
                    <a:pt x="264960" y="374062"/>
                    <a:pt x="266387" y="370936"/>
                    <a:pt x="269062" y="369150"/>
                  </a:cubicBezTo>
                  <a:cubicBezTo>
                    <a:pt x="271560" y="367454"/>
                    <a:pt x="274771" y="368436"/>
                    <a:pt x="277179" y="366829"/>
                  </a:cubicBezTo>
                  <a:cubicBezTo>
                    <a:pt x="279498" y="365311"/>
                    <a:pt x="279409" y="362007"/>
                    <a:pt x="281014" y="359953"/>
                  </a:cubicBezTo>
                  <a:cubicBezTo>
                    <a:pt x="281906" y="358792"/>
                    <a:pt x="283244" y="358256"/>
                    <a:pt x="284225" y="357185"/>
                  </a:cubicBezTo>
                  <a:cubicBezTo>
                    <a:pt x="285028" y="356292"/>
                    <a:pt x="285474" y="354774"/>
                    <a:pt x="286098" y="353702"/>
                  </a:cubicBezTo>
                  <a:cubicBezTo>
                    <a:pt x="287793" y="351023"/>
                    <a:pt x="289488" y="351023"/>
                    <a:pt x="292609" y="350219"/>
                  </a:cubicBezTo>
                  <a:cubicBezTo>
                    <a:pt x="300637" y="348255"/>
                    <a:pt x="298853" y="337003"/>
                    <a:pt x="298853" y="330931"/>
                  </a:cubicBezTo>
                  <a:lnTo>
                    <a:pt x="279587" y="330931"/>
                  </a:lnTo>
                  <a:lnTo>
                    <a:pt x="278517" y="77685"/>
                  </a:lnTo>
                  <a:cubicBezTo>
                    <a:pt x="274860" y="72774"/>
                    <a:pt x="275306" y="75453"/>
                    <a:pt x="268973" y="74649"/>
                  </a:cubicBezTo>
                  <a:cubicBezTo>
                    <a:pt x="265495" y="74203"/>
                    <a:pt x="265495" y="72238"/>
                    <a:pt x="262462" y="70809"/>
                  </a:cubicBezTo>
                  <a:cubicBezTo>
                    <a:pt x="260321" y="69827"/>
                    <a:pt x="257735" y="70542"/>
                    <a:pt x="255416" y="70363"/>
                  </a:cubicBezTo>
                  <a:cubicBezTo>
                    <a:pt x="248905" y="69649"/>
                    <a:pt x="247745" y="68577"/>
                    <a:pt x="244177" y="63755"/>
                  </a:cubicBezTo>
                  <a:cubicBezTo>
                    <a:pt x="238737" y="56611"/>
                    <a:pt x="225090" y="57147"/>
                    <a:pt x="221433" y="49557"/>
                  </a:cubicBezTo>
                  <a:cubicBezTo>
                    <a:pt x="219025" y="44467"/>
                    <a:pt x="223484" y="40538"/>
                    <a:pt x="215903" y="39377"/>
                  </a:cubicBezTo>
                  <a:cubicBezTo>
                    <a:pt x="209125" y="38395"/>
                    <a:pt x="207697" y="41431"/>
                    <a:pt x="201365" y="36698"/>
                  </a:cubicBezTo>
                  <a:cubicBezTo>
                    <a:pt x="197351" y="33662"/>
                    <a:pt x="192445" y="33573"/>
                    <a:pt x="188788" y="30269"/>
                  </a:cubicBezTo>
                  <a:cubicBezTo>
                    <a:pt x="185399" y="27233"/>
                    <a:pt x="183615" y="23839"/>
                    <a:pt x="179602" y="21071"/>
                  </a:cubicBezTo>
                  <a:cubicBezTo>
                    <a:pt x="174874" y="17856"/>
                    <a:pt x="170950" y="14731"/>
                    <a:pt x="165687" y="12677"/>
                  </a:cubicBezTo>
                  <a:cubicBezTo>
                    <a:pt x="161495" y="11070"/>
                    <a:pt x="156857" y="7766"/>
                    <a:pt x="152576" y="7409"/>
                  </a:cubicBezTo>
                  <a:cubicBezTo>
                    <a:pt x="145440" y="6784"/>
                    <a:pt x="146868" y="13927"/>
                    <a:pt x="140357" y="12320"/>
                  </a:cubicBezTo>
                  <a:cubicBezTo>
                    <a:pt x="134381" y="10802"/>
                    <a:pt x="132597" y="5355"/>
                    <a:pt x="125461" y="6337"/>
                  </a:cubicBezTo>
                  <a:cubicBezTo>
                    <a:pt x="121537" y="6873"/>
                    <a:pt x="115026" y="9998"/>
                    <a:pt x="110834" y="8034"/>
                  </a:cubicBezTo>
                  <a:cubicBezTo>
                    <a:pt x="106463" y="5980"/>
                    <a:pt x="108069" y="1426"/>
                    <a:pt x="102895" y="265"/>
                  </a:cubicBezTo>
                  <a:cubicBezTo>
                    <a:pt x="96563" y="-1164"/>
                    <a:pt x="89071" y="3569"/>
                    <a:pt x="83184" y="5355"/>
                  </a:cubicBezTo>
                  <a:cubicBezTo>
                    <a:pt x="76405" y="7409"/>
                    <a:pt x="69805" y="10266"/>
                    <a:pt x="63650" y="13481"/>
                  </a:cubicBezTo>
                  <a:cubicBezTo>
                    <a:pt x="55266" y="17856"/>
                    <a:pt x="56961" y="23214"/>
                    <a:pt x="52947" y="30447"/>
                  </a:cubicBezTo>
                  <a:cubicBezTo>
                    <a:pt x="51877" y="32322"/>
                    <a:pt x="49647" y="37323"/>
                    <a:pt x="47863" y="38305"/>
                  </a:cubicBezTo>
                  <a:cubicBezTo>
                    <a:pt x="47328" y="38663"/>
                    <a:pt x="46615" y="38752"/>
                    <a:pt x="45812" y="38841"/>
                  </a:cubicBezTo>
                  <a:cubicBezTo>
                    <a:pt x="44385" y="40984"/>
                    <a:pt x="42155" y="42770"/>
                    <a:pt x="40371" y="44913"/>
                  </a:cubicBezTo>
                  <a:cubicBezTo>
                    <a:pt x="35555" y="50539"/>
                    <a:pt x="37428" y="53218"/>
                    <a:pt x="37517" y="60005"/>
                  </a:cubicBezTo>
                  <a:cubicBezTo>
                    <a:pt x="37517" y="62148"/>
                    <a:pt x="38320" y="64559"/>
                    <a:pt x="36001" y="65720"/>
                  </a:cubicBezTo>
                  <a:cubicBezTo>
                    <a:pt x="33236" y="67059"/>
                    <a:pt x="33325" y="63576"/>
                    <a:pt x="30560" y="63934"/>
                  </a:cubicBezTo>
                  <a:cubicBezTo>
                    <a:pt x="26457" y="64469"/>
                    <a:pt x="23959" y="70720"/>
                    <a:pt x="24049" y="74292"/>
                  </a:cubicBezTo>
                  <a:cubicBezTo>
                    <a:pt x="24049" y="76257"/>
                    <a:pt x="25922" y="78489"/>
                    <a:pt x="25743" y="80275"/>
                  </a:cubicBezTo>
                  <a:cubicBezTo>
                    <a:pt x="25476" y="82507"/>
                    <a:pt x="23068" y="83579"/>
                    <a:pt x="22978" y="85722"/>
                  </a:cubicBezTo>
                  <a:cubicBezTo>
                    <a:pt x="22711" y="91080"/>
                    <a:pt x="27706" y="93223"/>
                    <a:pt x="22978" y="98224"/>
                  </a:cubicBezTo>
                  <a:cubicBezTo>
                    <a:pt x="19857" y="101528"/>
                    <a:pt x="14416" y="100724"/>
                    <a:pt x="11740" y="105278"/>
                  </a:cubicBezTo>
                  <a:cubicBezTo>
                    <a:pt x="7102" y="113404"/>
                    <a:pt x="15843" y="126084"/>
                    <a:pt x="3980" y="130281"/>
                  </a:cubicBezTo>
                  <a:cubicBezTo>
                    <a:pt x="2999" y="130638"/>
                    <a:pt x="1929" y="130728"/>
                    <a:pt x="858" y="130817"/>
                  </a:cubicBezTo>
                  <a:cubicBezTo>
                    <a:pt x="1126" y="136353"/>
                    <a:pt x="-1550" y="142783"/>
                    <a:pt x="1394" y="147962"/>
                  </a:cubicBezTo>
                  <a:cubicBezTo>
                    <a:pt x="2821" y="150552"/>
                    <a:pt x="5407" y="152337"/>
                    <a:pt x="6210" y="155195"/>
                  </a:cubicBezTo>
                  <a:cubicBezTo>
                    <a:pt x="7370" y="159392"/>
                    <a:pt x="4515" y="162607"/>
                    <a:pt x="3623" y="166357"/>
                  </a:cubicBezTo>
                  <a:cubicBezTo>
                    <a:pt x="2196" y="172340"/>
                    <a:pt x="591" y="183502"/>
                    <a:pt x="3445" y="189038"/>
                  </a:cubicBezTo>
                  <a:cubicBezTo>
                    <a:pt x="5051" y="192164"/>
                    <a:pt x="8707" y="194128"/>
                    <a:pt x="9778" y="197432"/>
                  </a:cubicBezTo>
                  <a:cubicBezTo>
                    <a:pt x="10670" y="200201"/>
                    <a:pt x="9510" y="203951"/>
                    <a:pt x="9243" y="206451"/>
                  </a:cubicBezTo>
                  <a:cubicBezTo>
                    <a:pt x="8707" y="211184"/>
                    <a:pt x="11383" y="211809"/>
                    <a:pt x="13792" y="215470"/>
                  </a:cubicBezTo>
                  <a:cubicBezTo>
                    <a:pt x="16021" y="218864"/>
                    <a:pt x="16110" y="224847"/>
                    <a:pt x="16378" y="228865"/>
                  </a:cubicBezTo>
                  <a:cubicBezTo>
                    <a:pt x="17002" y="236812"/>
                    <a:pt x="19232" y="244045"/>
                    <a:pt x="27884" y="244403"/>
                  </a:cubicBezTo>
                  <a:cubicBezTo>
                    <a:pt x="29222" y="244403"/>
                    <a:pt x="31719" y="243867"/>
                    <a:pt x="32968" y="244403"/>
                  </a:cubicBezTo>
                  <a:cubicBezTo>
                    <a:pt x="35198" y="245296"/>
                    <a:pt x="36536" y="248510"/>
                    <a:pt x="39033" y="249582"/>
                  </a:cubicBezTo>
                  <a:cubicBezTo>
                    <a:pt x="44028" y="251725"/>
                    <a:pt x="45634" y="248778"/>
                    <a:pt x="48844" y="245474"/>
                  </a:cubicBezTo>
                  <a:cubicBezTo>
                    <a:pt x="51609" y="242617"/>
                    <a:pt x="54820" y="239938"/>
                    <a:pt x="58656" y="241813"/>
                  </a:cubicBezTo>
                  <a:cubicBezTo>
                    <a:pt x="63918" y="244313"/>
                    <a:pt x="66059" y="247081"/>
                    <a:pt x="72481" y="247349"/>
                  </a:cubicBezTo>
                  <a:cubicBezTo>
                    <a:pt x="74264" y="247349"/>
                    <a:pt x="78100" y="246188"/>
                    <a:pt x="79527" y="246635"/>
                  </a:cubicBezTo>
                  <a:cubicBezTo>
                    <a:pt x="82292" y="247439"/>
                    <a:pt x="85592" y="252707"/>
                    <a:pt x="88268" y="254582"/>
                  </a:cubicBezTo>
                  <a:cubicBezTo>
                    <a:pt x="93263" y="258065"/>
                    <a:pt x="99774" y="258333"/>
                    <a:pt x="105304" y="260476"/>
                  </a:cubicBezTo>
                  <a:cubicBezTo>
                    <a:pt x="111012" y="262708"/>
                    <a:pt x="110566" y="268156"/>
                    <a:pt x="113955" y="272442"/>
                  </a:cubicBezTo>
                  <a:cubicBezTo>
                    <a:pt x="116988" y="276371"/>
                    <a:pt x="122429" y="276549"/>
                    <a:pt x="126264" y="279228"/>
                  </a:cubicBezTo>
                  <a:cubicBezTo>
                    <a:pt x="130010" y="281818"/>
                    <a:pt x="131526" y="286104"/>
                    <a:pt x="134470" y="289408"/>
                  </a:cubicBezTo>
                  <a:cubicBezTo>
                    <a:pt x="137859" y="293159"/>
                    <a:pt x="143032" y="292266"/>
                    <a:pt x="146511" y="296641"/>
                  </a:cubicBezTo>
                  <a:cubicBezTo>
                    <a:pt x="149365" y="300392"/>
                    <a:pt x="150436" y="305749"/>
                    <a:pt x="151506" y="310125"/>
                  </a:cubicBezTo>
                  <a:cubicBezTo>
                    <a:pt x="152398" y="313518"/>
                    <a:pt x="153290" y="316108"/>
                    <a:pt x="156946" y="316554"/>
                  </a:cubicBezTo>
                  <a:cubicBezTo>
                    <a:pt x="160247" y="316912"/>
                    <a:pt x="163012" y="314501"/>
                    <a:pt x="165331" y="317269"/>
                  </a:cubicBezTo>
                  <a:cubicBezTo>
                    <a:pt x="167204" y="319501"/>
                    <a:pt x="166401" y="322627"/>
                    <a:pt x="169612" y="324234"/>
                  </a:cubicBezTo>
                  <a:cubicBezTo>
                    <a:pt x="173358" y="326109"/>
                    <a:pt x="176301" y="323252"/>
                    <a:pt x="177461" y="328431"/>
                  </a:cubicBezTo>
                  <a:cubicBezTo>
                    <a:pt x="178085" y="331378"/>
                    <a:pt x="177282" y="334771"/>
                    <a:pt x="177461" y="337807"/>
                  </a:cubicBezTo>
                  <a:cubicBezTo>
                    <a:pt x="177729" y="341379"/>
                    <a:pt x="179869" y="343790"/>
                    <a:pt x="181475" y="346915"/>
                  </a:cubicBezTo>
                  <a:cubicBezTo>
                    <a:pt x="183615" y="351023"/>
                    <a:pt x="185399" y="351202"/>
                    <a:pt x="189769" y="351559"/>
                  </a:cubicBezTo>
                  <a:cubicBezTo>
                    <a:pt x="199224" y="352362"/>
                    <a:pt x="200473" y="357274"/>
                    <a:pt x="200562" y="366293"/>
                  </a:cubicBezTo>
                  <a:cubicBezTo>
                    <a:pt x="200562" y="369775"/>
                    <a:pt x="200294" y="374151"/>
                    <a:pt x="200919" y="377544"/>
                  </a:cubicBezTo>
                  <a:cubicBezTo>
                    <a:pt x="201543" y="380759"/>
                    <a:pt x="203148" y="382723"/>
                    <a:pt x="203416" y="386117"/>
                  </a:cubicBezTo>
                  <a:cubicBezTo>
                    <a:pt x="203595" y="388260"/>
                    <a:pt x="203238" y="394064"/>
                    <a:pt x="205289" y="395493"/>
                  </a:cubicBezTo>
                  <a:cubicBezTo>
                    <a:pt x="207965" y="397457"/>
                    <a:pt x="210552" y="393350"/>
                    <a:pt x="212871" y="392725"/>
                  </a:cubicBezTo>
                  <a:cubicBezTo>
                    <a:pt x="217687" y="391564"/>
                    <a:pt x="219471" y="394064"/>
                    <a:pt x="221166" y="397636"/>
                  </a:cubicBezTo>
                  <a:cubicBezTo>
                    <a:pt x="222325" y="400047"/>
                    <a:pt x="224466" y="401119"/>
                    <a:pt x="226339" y="402458"/>
                  </a:cubicBezTo>
                  <a:cubicBezTo>
                    <a:pt x="229015" y="400851"/>
                    <a:pt x="231512" y="399154"/>
                    <a:pt x="233117" y="396475"/>
                  </a:cubicBezTo>
                  <a:close/>
                </a:path>
              </a:pathLst>
            </a:custGeom>
            <a:grpFill/>
            <a:ln w="3175" cap="flat">
              <a:solidFill>
                <a:schemeClr val="bg1">
                  <a:lumMod val="85000"/>
                </a:schemeClr>
              </a:solidFill>
              <a:prstDash val="solid"/>
              <a:miter/>
            </a:ln>
          </p:spPr>
          <p:txBody>
            <a:bodyPr/>
            <a:lstStyle/>
            <a:p>
              <a:endParaRPr lang="en-US"/>
            </a:p>
          </p:txBody>
        </p:sp>
        <p:sp>
          <p:nvSpPr>
            <p:cNvPr id="44" name="Freeform 43">
              <a:extLst>
                <a:ext uri="{FF2B5EF4-FFF2-40B4-BE49-F238E27FC236}">
                  <a16:creationId xmlns:a16="http://schemas.microsoft.com/office/drawing/2014/main" id="{3AAB6ABB-0ED4-88B9-3979-698C8B9BF903}"/>
                </a:ext>
              </a:extLst>
            </p:cNvPr>
            <p:cNvSpPr/>
            <p:nvPr/>
          </p:nvSpPr>
          <p:spPr>
            <a:xfrm>
              <a:off x="9557045" y="-244137"/>
              <a:ext cx="206575" cy="560307"/>
            </a:xfrm>
            <a:custGeom>
              <a:avLst/>
              <a:gdLst>
                <a:gd name="csX0" fmla="*/ 2408 w 206575"/>
                <a:gd name="csY0" fmla="*/ 483185 h 560307"/>
                <a:gd name="csX1" fmla="*/ 9365 w 206575"/>
                <a:gd name="csY1" fmla="*/ 486132 h 560307"/>
                <a:gd name="csX2" fmla="*/ 14717 w 206575"/>
                <a:gd name="csY2" fmla="*/ 498723 h 560307"/>
                <a:gd name="csX3" fmla="*/ 24528 w 206575"/>
                <a:gd name="csY3" fmla="*/ 517475 h 560307"/>
                <a:gd name="csX4" fmla="*/ 37194 w 206575"/>
                <a:gd name="csY4" fmla="*/ 537389 h 560307"/>
                <a:gd name="csX5" fmla="*/ 54943 w 206575"/>
                <a:gd name="csY5" fmla="*/ 551319 h 560307"/>
                <a:gd name="csX6" fmla="*/ 62168 w 206575"/>
                <a:gd name="csY6" fmla="*/ 557391 h 560307"/>
                <a:gd name="csX7" fmla="*/ 69660 w 206575"/>
                <a:gd name="csY7" fmla="*/ 557391 h 560307"/>
                <a:gd name="csX8" fmla="*/ 86161 w 206575"/>
                <a:gd name="csY8" fmla="*/ 559802 h 560307"/>
                <a:gd name="csX9" fmla="*/ 98291 w 206575"/>
                <a:gd name="csY9" fmla="*/ 556230 h 560307"/>
                <a:gd name="csX10" fmla="*/ 98291 w 206575"/>
                <a:gd name="csY10" fmla="*/ 551497 h 560307"/>
                <a:gd name="csX11" fmla="*/ 100521 w 206575"/>
                <a:gd name="csY11" fmla="*/ 548551 h 560307"/>
                <a:gd name="csX12" fmla="*/ 107032 w 206575"/>
                <a:gd name="csY12" fmla="*/ 542389 h 560307"/>
                <a:gd name="csX13" fmla="*/ 124425 w 206575"/>
                <a:gd name="csY13" fmla="*/ 533727 h 560307"/>
                <a:gd name="csX14" fmla="*/ 121838 w 206575"/>
                <a:gd name="csY14" fmla="*/ 525423 h 560307"/>
                <a:gd name="csX15" fmla="*/ 124781 w 206575"/>
                <a:gd name="csY15" fmla="*/ 516404 h 560307"/>
                <a:gd name="csX16" fmla="*/ 132006 w 206575"/>
                <a:gd name="csY16" fmla="*/ 510153 h 560307"/>
                <a:gd name="csX17" fmla="*/ 134325 w 206575"/>
                <a:gd name="csY17" fmla="*/ 500955 h 560307"/>
                <a:gd name="csX18" fmla="*/ 143958 w 206575"/>
                <a:gd name="csY18" fmla="*/ 491044 h 560307"/>
                <a:gd name="csX19" fmla="*/ 155464 w 206575"/>
                <a:gd name="csY19" fmla="*/ 488186 h 560307"/>
                <a:gd name="csX20" fmla="*/ 158853 w 206575"/>
                <a:gd name="csY20" fmla="*/ 481221 h 560307"/>
                <a:gd name="csX21" fmla="*/ 157069 w 206575"/>
                <a:gd name="csY21" fmla="*/ 466844 h 560307"/>
                <a:gd name="csX22" fmla="*/ 144582 w 206575"/>
                <a:gd name="csY22" fmla="*/ 461308 h 560307"/>
                <a:gd name="csX23" fmla="*/ 135484 w 206575"/>
                <a:gd name="csY23" fmla="*/ 446931 h 560307"/>
                <a:gd name="csX24" fmla="*/ 136109 w 206575"/>
                <a:gd name="csY24" fmla="*/ 426214 h 560307"/>
                <a:gd name="csX25" fmla="*/ 145206 w 206575"/>
                <a:gd name="csY25" fmla="*/ 420767 h 560307"/>
                <a:gd name="csX26" fmla="*/ 152431 w 206575"/>
                <a:gd name="csY26" fmla="*/ 414248 h 560307"/>
                <a:gd name="csX27" fmla="*/ 157515 w 206575"/>
                <a:gd name="csY27" fmla="*/ 406301 h 560307"/>
                <a:gd name="csX28" fmla="*/ 153501 w 206575"/>
                <a:gd name="csY28" fmla="*/ 399782 h 560307"/>
                <a:gd name="csX29" fmla="*/ 164294 w 206575"/>
                <a:gd name="csY29" fmla="*/ 383173 h 560307"/>
                <a:gd name="csX30" fmla="*/ 169021 w 206575"/>
                <a:gd name="csY30" fmla="*/ 375583 h 560307"/>
                <a:gd name="csX31" fmla="*/ 176602 w 206575"/>
                <a:gd name="csY31" fmla="*/ 371118 h 560307"/>
                <a:gd name="csX32" fmla="*/ 186057 w 206575"/>
                <a:gd name="csY32" fmla="*/ 369421 h 560307"/>
                <a:gd name="csX33" fmla="*/ 190338 w 206575"/>
                <a:gd name="csY33" fmla="*/ 366832 h 560307"/>
                <a:gd name="csX34" fmla="*/ 195065 w 206575"/>
                <a:gd name="csY34" fmla="*/ 366474 h 560307"/>
                <a:gd name="csX35" fmla="*/ 205144 w 206575"/>
                <a:gd name="csY35" fmla="*/ 351294 h 560307"/>
                <a:gd name="csX36" fmla="*/ 206571 w 206575"/>
                <a:gd name="csY36" fmla="*/ 346918 h 560307"/>
                <a:gd name="csX37" fmla="*/ 205234 w 206575"/>
                <a:gd name="csY37" fmla="*/ 343972 h 560307"/>
                <a:gd name="csX38" fmla="*/ 203717 w 206575"/>
                <a:gd name="csY38" fmla="*/ 319415 h 560307"/>
                <a:gd name="csX39" fmla="*/ 203717 w 206575"/>
                <a:gd name="csY39" fmla="*/ 290929 h 560307"/>
                <a:gd name="csX40" fmla="*/ 203806 w 206575"/>
                <a:gd name="csY40" fmla="*/ 206722 h 560307"/>
                <a:gd name="csX41" fmla="*/ 203985 w 206575"/>
                <a:gd name="csY41" fmla="*/ 111532 h 560307"/>
                <a:gd name="csX42" fmla="*/ 204074 w 206575"/>
                <a:gd name="csY42" fmla="*/ 33665 h 560307"/>
                <a:gd name="csX43" fmla="*/ 204074 w 206575"/>
                <a:gd name="csY43" fmla="*/ 9823 h 560307"/>
                <a:gd name="csX44" fmla="*/ 61454 w 206575"/>
                <a:gd name="csY44" fmla="*/ 0 h 560307"/>
                <a:gd name="csX45" fmla="*/ 55656 w 206575"/>
                <a:gd name="csY45" fmla="*/ 10626 h 560307"/>
                <a:gd name="csX46" fmla="*/ 46826 w 206575"/>
                <a:gd name="csY46" fmla="*/ 21431 h 560307"/>
                <a:gd name="csX47" fmla="*/ 42099 w 206575"/>
                <a:gd name="csY47" fmla="*/ 32861 h 560307"/>
                <a:gd name="csX48" fmla="*/ 47540 w 206575"/>
                <a:gd name="csY48" fmla="*/ 46970 h 560307"/>
                <a:gd name="csX49" fmla="*/ 41118 w 206575"/>
                <a:gd name="csY49" fmla="*/ 54025 h 560307"/>
                <a:gd name="csX50" fmla="*/ 50305 w 206575"/>
                <a:gd name="csY50" fmla="*/ 66526 h 560307"/>
                <a:gd name="csX51" fmla="*/ 54586 w 206575"/>
                <a:gd name="csY51" fmla="*/ 81707 h 560307"/>
                <a:gd name="csX52" fmla="*/ 61097 w 206575"/>
                <a:gd name="csY52" fmla="*/ 90368 h 560307"/>
                <a:gd name="csX53" fmla="*/ 69214 w 206575"/>
                <a:gd name="csY53" fmla="*/ 91976 h 560307"/>
                <a:gd name="csX54" fmla="*/ 69660 w 206575"/>
                <a:gd name="csY54" fmla="*/ 100102 h 560307"/>
                <a:gd name="csX55" fmla="*/ 75636 w 206575"/>
                <a:gd name="csY55" fmla="*/ 104924 h 560307"/>
                <a:gd name="csX56" fmla="*/ 76795 w 206575"/>
                <a:gd name="csY56" fmla="*/ 114121 h 560307"/>
                <a:gd name="csX57" fmla="*/ 84288 w 206575"/>
                <a:gd name="csY57" fmla="*/ 123587 h 560307"/>
                <a:gd name="csX58" fmla="*/ 90174 w 206575"/>
                <a:gd name="csY58" fmla="*/ 134838 h 560307"/>
                <a:gd name="csX59" fmla="*/ 88747 w 206575"/>
                <a:gd name="csY59" fmla="*/ 150555 h 560307"/>
                <a:gd name="csX60" fmla="*/ 80096 w 206575"/>
                <a:gd name="csY60" fmla="*/ 157966 h 560307"/>
                <a:gd name="csX61" fmla="*/ 76171 w 206575"/>
                <a:gd name="csY61" fmla="*/ 169575 h 560307"/>
                <a:gd name="csX62" fmla="*/ 68054 w 206575"/>
                <a:gd name="csY62" fmla="*/ 178683 h 560307"/>
                <a:gd name="csX63" fmla="*/ 65735 w 206575"/>
                <a:gd name="csY63" fmla="*/ 191095 h 560307"/>
                <a:gd name="csX64" fmla="*/ 52535 w 206575"/>
                <a:gd name="csY64" fmla="*/ 195917 h 560307"/>
                <a:gd name="csX65" fmla="*/ 43169 w 206575"/>
                <a:gd name="csY65" fmla="*/ 195917 h 560307"/>
                <a:gd name="csX66" fmla="*/ 33447 w 206575"/>
                <a:gd name="csY66" fmla="*/ 197793 h 560307"/>
                <a:gd name="csX67" fmla="*/ 20782 w 206575"/>
                <a:gd name="csY67" fmla="*/ 203150 h 560307"/>
                <a:gd name="csX68" fmla="*/ 11060 w 206575"/>
                <a:gd name="csY68" fmla="*/ 197882 h 560307"/>
                <a:gd name="csX69" fmla="*/ 624 w 206575"/>
                <a:gd name="csY69" fmla="*/ 193506 h 560307"/>
                <a:gd name="csX70" fmla="*/ 0 w 206575"/>
                <a:gd name="csY70" fmla="*/ 192613 h 560307"/>
                <a:gd name="csX71" fmla="*/ 1070 w 206575"/>
                <a:gd name="csY71" fmla="*/ 445859 h 560307"/>
                <a:gd name="csX72" fmla="*/ 20336 w 206575"/>
                <a:gd name="csY72" fmla="*/ 445859 h 560307"/>
                <a:gd name="csX73" fmla="*/ 14092 w 206575"/>
                <a:gd name="csY73" fmla="*/ 465147 h 560307"/>
                <a:gd name="csX74" fmla="*/ 7581 w 206575"/>
                <a:gd name="csY74" fmla="*/ 468630 h 560307"/>
                <a:gd name="csX75" fmla="*/ 5708 w 206575"/>
                <a:gd name="csY75" fmla="*/ 472113 h 560307"/>
                <a:gd name="csX76" fmla="*/ 2497 w 206575"/>
                <a:gd name="csY76" fmla="*/ 474881 h 560307"/>
                <a:gd name="csX77" fmla="*/ 0 w 206575"/>
                <a:gd name="csY77" fmla="*/ 480239 h 560307"/>
                <a:gd name="csX78" fmla="*/ 2230 w 206575"/>
                <a:gd name="csY78" fmla="*/ 482828 h 5603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Lst>
              <a:rect l="l" t="t" r="r" b="b"/>
              <a:pathLst>
                <a:path w="206575" h="560307">
                  <a:moveTo>
                    <a:pt x="2408" y="483185"/>
                  </a:moveTo>
                  <a:cubicBezTo>
                    <a:pt x="4370" y="484703"/>
                    <a:pt x="7135" y="484971"/>
                    <a:pt x="9365" y="486132"/>
                  </a:cubicBezTo>
                  <a:cubicBezTo>
                    <a:pt x="15431" y="489258"/>
                    <a:pt x="13914" y="492919"/>
                    <a:pt x="14717" y="498723"/>
                  </a:cubicBezTo>
                  <a:cubicBezTo>
                    <a:pt x="15787" y="506492"/>
                    <a:pt x="22655" y="510064"/>
                    <a:pt x="24528" y="517475"/>
                  </a:cubicBezTo>
                  <a:cubicBezTo>
                    <a:pt x="26669" y="525959"/>
                    <a:pt x="30147" y="531495"/>
                    <a:pt x="37194" y="537389"/>
                  </a:cubicBezTo>
                  <a:cubicBezTo>
                    <a:pt x="43080" y="542389"/>
                    <a:pt x="49324" y="546140"/>
                    <a:pt x="54943" y="551319"/>
                  </a:cubicBezTo>
                  <a:cubicBezTo>
                    <a:pt x="57708" y="553819"/>
                    <a:pt x="58689" y="556587"/>
                    <a:pt x="62168" y="557391"/>
                  </a:cubicBezTo>
                  <a:cubicBezTo>
                    <a:pt x="64487" y="557927"/>
                    <a:pt x="67341" y="557302"/>
                    <a:pt x="69660" y="557391"/>
                  </a:cubicBezTo>
                  <a:cubicBezTo>
                    <a:pt x="75457" y="557927"/>
                    <a:pt x="80541" y="558731"/>
                    <a:pt x="86161" y="559802"/>
                  </a:cubicBezTo>
                  <a:cubicBezTo>
                    <a:pt x="90263" y="560516"/>
                    <a:pt x="96685" y="561231"/>
                    <a:pt x="98291" y="556230"/>
                  </a:cubicBezTo>
                  <a:cubicBezTo>
                    <a:pt x="98737" y="554801"/>
                    <a:pt x="97934" y="552926"/>
                    <a:pt x="98291" y="551497"/>
                  </a:cubicBezTo>
                  <a:cubicBezTo>
                    <a:pt x="98915" y="549176"/>
                    <a:pt x="99183" y="550158"/>
                    <a:pt x="100521" y="548551"/>
                  </a:cubicBezTo>
                  <a:cubicBezTo>
                    <a:pt x="102483" y="546050"/>
                    <a:pt x="104356" y="544175"/>
                    <a:pt x="107032" y="542389"/>
                  </a:cubicBezTo>
                  <a:cubicBezTo>
                    <a:pt x="111402" y="539442"/>
                    <a:pt x="123354" y="540871"/>
                    <a:pt x="124425" y="533727"/>
                  </a:cubicBezTo>
                  <a:cubicBezTo>
                    <a:pt x="124870" y="530781"/>
                    <a:pt x="121838" y="528548"/>
                    <a:pt x="121838" y="525423"/>
                  </a:cubicBezTo>
                  <a:cubicBezTo>
                    <a:pt x="121838" y="522833"/>
                    <a:pt x="123354" y="518726"/>
                    <a:pt x="124781" y="516404"/>
                  </a:cubicBezTo>
                  <a:cubicBezTo>
                    <a:pt x="126743" y="513457"/>
                    <a:pt x="130044" y="513100"/>
                    <a:pt x="132006" y="510153"/>
                  </a:cubicBezTo>
                  <a:cubicBezTo>
                    <a:pt x="133879" y="507385"/>
                    <a:pt x="133165" y="503992"/>
                    <a:pt x="134325" y="500955"/>
                  </a:cubicBezTo>
                  <a:cubicBezTo>
                    <a:pt x="135930" y="496669"/>
                    <a:pt x="139855" y="493008"/>
                    <a:pt x="143958" y="491044"/>
                  </a:cubicBezTo>
                  <a:cubicBezTo>
                    <a:pt x="147436" y="489436"/>
                    <a:pt x="152431" y="490061"/>
                    <a:pt x="155464" y="488186"/>
                  </a:cubicBezTo>
                  <a:cubicBezTo>
                    <a:pt x="157872" y="486668"/>
                    <a:pt x="158140" y="483543"/>
                    <a:pt x="158853" y="481221"/>
                  </a:cubicBezTo>
                  <a:cubicBezTo>
                    <a:pt x="160280" y="476756"/>
                    <a:pt x="160102" y="471309"/>
                    <a:pt x="157069" y="466844"/>
                  </a:cubicBezTo>
                  <a:cubicBezTo>
                    <a:pt x="154215" y="462647"/>
                    <a:pt x="148418" y="464969"/>
                    <a:pt x="144582" y="461308"/>
                  </a:cubicBezTo>
                  <a:cubicBezTo>
                    <a:pt x="140747" y="457647"/>
                    <a:pt x="136733" y="452199"/>
                    <a:pt x="135484" y="446931"/>
                  </a:cubicBezTo>
                  <a:cubicBezTo>
                    <a:pt x="134147" y="441484"/>
                    <a:pt x="133433" y="431304"/>
                    <a:pt x="136109" y="426214"/>
                  </a:cubicBezTo>
                  <a:cubicBezTo>
                    <a:pt x="138071" y="422553"/>
                    <a:pt x="141817" y="422196"/>
                    <a:pt x="145206" y="420767"/>
                  </a:cubicBezTo>
                  <a:cubicBezTo>
                    <a:pt x="148863" y="419249"/>
                    <a:pt x="149844" y="417016"/>
                    <a:pt x="152431" y="414248"/>
                  </a:cubicBezTo>
                  <a:cubicBezTo>
                    <a:pt x="154839" y="411569"/>
                    <a:pt x="157515" y="410230"/>
                    <a:pt x="157515" y="406301"/>
                  </a:cubicBezTo>
                  <a:cubicBezTo>
                    <a:pt x="157515" y="402461"/>
                    <a:pt x="154304" y="402729"/>
                    <a:pt x="153501" y="399782"/>
                  </a:cubicBezTo>
                  <a:cubicBezTo>
                    <a:pt x="151985" y="394603"/>
                    <a:pt x="161797" y="386834"/>
                    <a:pt x="164294" y="383173"/>
                  </a:cubicBezTo>
                  <a:cubicBezTo>
                    <a:pt x="166256" y="380315"/>
                    <a:pt x="166256" y="377904"/>
                    <a:pt x="169021" y="375583"/>
                  </a:cubicBezTo>
                  <a:cubicBezTo>
                    <a:pt x="171251" y="373797"/>
                    <a:pt x="174016" y="372368"/>
                    <a:pt x="176602" y="371118"/>
                  </a:cubicBezTo>
                  <a:cubicBezTo>
                    <a:pt x="179813" y="369600"/>
                    <a:pt x="183024" y="370493"/>
                    <a:pt x="186057" y="369421"/>
                  </a:cubicBezTo>
                  <a:cubicBezTo>
                    <a:pt x="187573" y="368885"/>
                    <a:pt x="188822" y="367367"/>
                    <a:pt x="190338" y="366832"/>
                  </a:cubicBezTo>
                  <a:cubicBezTo>
                    <a:pt x="191855" y="366296"/>
                    <a:pt x="193549" y="366832"/>
                    <a:pt x="195065" y="366474"/>
                  </a:cubicBezTo>
                  <a:cubicBezTo>
                    <a:pt x="201309" y="364688"/>
                    <a:pt x="203717" y="356830"/>
                    <a:pt x="205144" y="351294"/>
                  </a:cubicBezTo>
                  <a:cubicBezTo>
                    <a:pt x="205412" y="350044"/>
                    <a:pt x="206661" y="348079"/>
                    <a:pt x="206571" y="346918"/>
                  </a:cubicBezTo>
                  <a:cubicBezTo>
                    <a:pt x="206482" y="344954"/>
                    <a:pt x="205769" y="345222"/>
                    <a:pt x="205234" y="343972"/>
                  </a:cubicBezTo>
                  <a:cubicBezTo>
                    <a:pt x="202112" y="337364"/>
                    <a:pt x="203717" y="326737"/>
                    <a:pt x="203717" y="319415"/>
                  </a:cubicBezTo>
                  <a:cubicBezTo>
                    <a:pt x="203717" y="309949"/>
                    <a:pt x="203717" y="300395"/>
                    <a:pt x="203717" y="290929"/>
                  </a:cubicBezTo>
                  <a:cubicBezTo>
                    <a:pt x="203717" y="262890"/>
                    <a:pt x="203717" y="234762"/>
                    <a:pt x="203806" y="206722"/>
                  </a:cubicBezTo>
                  <a:cubicBezTo>
                    <a:pt x="203806" y="175022"/>
                    <a:pt x="203896" y="143232"/>
                    <a:pt x="203985" y="111532"/>
                  </a:cubicBezTo>
                  <a:cubicBezTo>
                    <a:pt x="203985" y="85546"/>
                    <a:pt x="203985" y="59650"/>
                    <a:pt x="204074" y="33665"/>
                  </a:cubicBezTo>
                  <a:cubicBezTo>
                    <a:pt x="204074" y="25717"/>
                    <a:pt x="204074" y="17770"/>
                    <a:pt x="204074" y="9823"/>
                  </a:cubicBezTo>
                  <a:lnTo>
                    <a:pt x="61454" y="0"/>
                  </a:lnTo>
                  <a:cubicBezTo>
                    <a:pt x="58957" y="3393"/>
                    <a:pt x="57351" y="6429"/>
                    <a:pt x="55656" y="10626"/>
                  </a:cubicBezTo>
                  <a:cubicBezTo>
                    <a:pt x="53694" y="15270"/>
                    <a:pt x="50127" y="18038"/>
                    <a:pt x="46826" y="21431"/>
                  </a:cubicBezTo>
                  <a:cubicBezTo>
                    <a:pt x="43616" y="24646"/>
                    <a:pt x="40672" y="27682"/>
                    <a:pt x="42099" y="32861"/>
                  </a:cubicBezTo>
                  <a:cubicBezTo>
                    <a:pt x="43169" y="36701"/>
                    <a:pt x="49146" y="42684"/>
                    <a:pt x="47540" y="46970"/>
                  </a:cubicBezTo>
                  <a:cubicBezTo>
                    <a:pt x="45845" y="51346"/>
                    <a:pt x="39156" y="47952"/>
                    <a:pt x="41118" y="54025"/>
                  </a:cubicBezTo>
                  <a:cubicBezTo>
                    <a:pt x="42367" y="57954"/>
                    <a:pt x="48432" y="62061"/>
                    <a:pt x="50305" y="66526"/>
                  </a:cubicBezTo>
                  <a:cubicBezTo>
                    <a:pt x="52356" y="71527"/>
                    <a:pt x="53873" y="76438"/>
                    <a:pt x="54586" y="81707"/>
                  </a:cubicBezTo>
                  <a:cubicBezTo>
                    <a:pt x="55300" y="86886"/>
                    <a:pt x="55835" y="89475"/>
                    <a:pt x="61097" y="90368"/>
                  </a:cubicBezTo>
                  <a:cubicBezTo>
                    <a:pt x="64130" y="90904"/>
                    <a:pt x="67162" y="89297"/>
                    <a:pt x="69214" y="91976"/>
                  </a:cubicBezTo>
                  <a:cubicBezTo>
                    <a:pt x="70819" y="94030"/>
                    <a:pt x="68590" y="97869"/>
                    <a:pt x="69660" y="100102"/>
                  </a:cubicBezTo>
                  <a:cubicBezTo>
                    <a:pt x="70998" y="102691"/>
                    <a:pt x="74119" y="102691"/>
                    <a:pt x="75636" y="104924"/>
                  </a:cubicBezTo>
                  <a:cubicBezTo>
                    <a:pt x="77331" y="107513"/>
                    <a:pt x="76706" y="111085"/>
                    <a:pt x="76795" y="114121"/>
                  </a:cubicBezTo>
                  <a:cubicBezTo>
                    <a:pt x="81969" y="115639"/>
                    <a:pt x="83039" y="119211"/>
                    <a:pt x="84288" y="123587"/>
                  </a:cubicBezTo>
                  <a:cubicBezTo>
                    <a:pt x="85536" y="127873"/>
                    <a:pt x="88747" y="130641"/>
                    <a:pt x="90174" y="134838"/>
                  </a:cubicBezTo>
                  <a:cubicBezTo>
                    <a:pt x="91334" y="138232"/>
                    <a:pt x="91155" y="147965"/>
                    <a:pt x="88747" y="150555"/>
                  </a:cubicBezTo>
                  <a:cubicBezTo>
                    <a:pt x="85536" y="154037"/>
                    <a:pt x="81701" y="152162"/>
                    <a:pt x="80096" y="157966"/>
                  </a:cubicBezTo>
                  <a:cubicBezTo>
                    <a:pt x="78757" y="162877"/>
                    <a:pt x="80987" y="166271"/>
                    <a:pt x="76171" y="169575"/>
                  </a:cubicBezTo>
                  <a:cubicBezTo>
                    <a:pt x="71622" y="172789"/>
                    <a:pt x="68857" y="172522"/>
                    <a:pt x="68054" y="178683"/>
                  </a:cubicBezTo>
                  <a:cubicBezTo>
                    <a:pt x="67430" y="183148"/>
                    <a:pt x="68857" y="187345"/>
                    <a:pt x="65735" y="191095"/>
                  </a:cubicBezTo>
                  <a:cubicBezTo>
                    <a:pt x="62346" y="195292"/>
                    <a:pt x="56905" y="193149"/>
                    <a:pt x="52535" y="195917"/>
                  </a:cubicBezTo>
                  <a:cubicBezTo>
                    <a:pt x="46381" y="199846"/>
                    <a:pt x="48610" y="200829"/>
                    <a:pt x="43169" y="195917"/>
                  </a:cubicBezTo>
                  <a:cubicBezTo>
                    <a:pt x="39423" y="192524"/>
                    <a:pt x="37550" y="193238"/>
                    <a:pt x="33447" y="197793"/>
                  </a:cubicBezTo>
                  <a:cubicBezTo>
                    <a:pt x="30415" y="201097"/>
                    <a:pt x="26580" y="205919"/>
                    <a:pt x="20782" y="203150"/>
                  </a:cubicBezTo>
                  <a:cubicBezTo>
                    <a:pt x="15520" y="200561"/>
                    <a:pt x="19266" y="196453"/>
                    <a:pt x="11060" y="197882"/>
                  </a:cubicBezTo>
                  <a:cubicBezTo>
                    <a:pt x="5798" y="198775"/>
                    <a:pt x="4281" y="198596"/>
                    <a:pt x="624" y="193506"/>
                  </a:cubicBezTo>
                  <a:cubicBezTo>
                    <a:pt x="357" y="193149"/>
                    <a:pt x="178" y="192881"/>
                    <a:pt x="0" y="192613"/>
                  </a:cubicBezTo>
                  <a:lnTo>
                    <a:pt x="1070" y="445859"/>
                  </a:lnTo>
                  <a:lnTo>
                    <a:pt x="20336" y="445859"/>
                  </a:lnTo>
                  <a:cubicBezTo>
                    <a:pt x="20336" y="451932"/>
                    <a:pt x="22120" y="463183"/>
                    <a:pt x="14092" y="465147"/>
                  </a:cubicBezTo>
                  <a:cubicBezTo>
                    <a:pt x="11060" y="465862"/>
                    <a:pt x="9365" y="465951"/>
                    <a:pt x="7581" y="468630"/>
                  </a:cubicBezTo>
                  <a:cubicBezTo>
                    <a:pt x="6868" y="469702"/>
                    <a:pt x="6422" y="471220"/>
                    <a:pt x="5708" y="472113"/>
                  </a:cubicBezTo>
                  <a:cubicBezTo>
                    <a:pt x="4817" y="473184"/>
                    <a:pt x="3389" y="473720"/>
                    <a:pt x="2497" y="474881"/>
                  </a:cubicBezTo>
                  <a:cubicBezTo>
                    <a:pt x="1338" y="476399"/>
                    <a:pt x="981" y="478631"/>
                    <a:pt x="0" y="480239"/>
                  </a:cubicBezTo>
                  <a:cubicBezTo>
                    <a:pt x="624" y="481221"/>
                    <a:pt x="1338" y="482114"/>
                    <a:pt x="2230" y="482828"/>
                  </a:cubicBezTo>
                  <a:close/>
                </a:path>
              </a:pathLst>
            </a:custGeom>
            <a:grpFill/>
            <a:ln w="3175" cap="flat">
              <a:solidFill>
                <a:schemeClr val="bg1">
                  <a:lumMod val="85000"/>
                </a:schemeClr>
              </a:solidFill>
              <a:prstDash val="solid"/>
              <a:miter/>
            </a:ln>
          </p:spPr>
          <p:txBody>
            <a:bodyPr/>
            <a:lstStyle/>
            <a:p>
              <a:endParaRPr lang="en-US"/>
            </a:p>
          </p:txBody>
        </p:sp>
        <p:sp>
          <p:nvSpPr>
            <p:cNvPr id="45" name="Freeform 44">
              <a:extLst>
                <a:ext uri="{FF2B5EF4-FFF2-40B4-BE49-F238E27FC236}">
                  <a16:creationId xmlns:a16="http://schemas.microsoft.com/office/drawing/2014/main" id="{B269036A-BCCF-FCD3-A4E9-FA83F15058E0}"/>
                </a:ext>
              </a:extLst>
            </p:cNvPr>
            <p:cNvSpPr/>
            <p:nvPr/>
          </p:nvSpPr>
          <p:spPr>
            <a:xfrm>
              <a:off x="9760637" y="-234047"/>
              <a:ext cx="248528" cy="324147"/>
            </a:xfrm>
            <a:custGeom>
              <a:avLst/>
              <a:gdLst>
                <a:gd name="csX0" fmla="*/ 248172 w 248528"/>
                <a:gd name="csY0" fmla="*/ 162163 h 324147"/>
                <a:gd name="csX1" fmla="*/ 236309 w 248528"/>
                <a:gd name="csY1" fmla="*/ 163413 h 324147"/>
                <a:gd name="csX2" fmla="*/ 222752 w 248528"/>
                <a:gd name="csY2" fmla="*/ 156448 h 324147"/>
                <a:gd name="csX3" fmla="*/ 207589 w 248528"/>
                <a:gd name="csY3" fmla="*/ 157520 h 324147"/>
                <a:gd name="csX4" fmla="*/ 189304 w 248528"/>
                <a:gd name="csY4" fmla="*/ 160734 h 324147"/>
                <a:gd name="csX5" fmla="*/ 175123 w 248528"/>
                <a:gd name="csY5" fmla="*/ 160824 h 324147"/>
                <a:gd name="csX6" fmla="*/ 155589 w 248528"/>
                <a:gd name="csY6" fmla="*/ 133588 h 324147"/>
                <a:gd name="csX7" fmla="*/ 151843 w 248528"/>
                <a:gd name="csY7" fmla="*/ 102602 h 324147"/>
                <a:gd name="csX8" fmla="*/ 156749 w 248528"/>
                <a:gd name="csY8" fmla="*/ 84832 h 324147"/>
                <a:gd name="csX9" fmla="*/ 149881 w 248528"/>
                <a:gd name="csY9" fmla="*/ 64115 h 324147"/>
                <a:gd name="csX10" fmla="*/ 138821 w 248528"/>
                <a:gd name="csY10" fmla="*/ 45809 h 324147"/>
                <a:gd name="csX11" fmla="*/ 138821 w 248528"/>
                <a:gd name="csY11" fmla="*/ 36701 h 324147"/>
                <a:gd name="csX12" fmla="*/ 132310 w 248528"/>
                <a:gd name="csY12" fmla="*/ 31879 h 324147"/>
                <a:gd name="csX13" fmla="*/ 143192 w 248528"/>
                <a:gd name="csY13" fmla="*/ 19913 h 324147"/>
                <a:gd name="csX14" fmla="*/ 138910 w 248528"/>
                <a:gd name="csY14" fmla="*/ 9465 h 324147"/>
                <a:gd name="csX15" fmla="*/ 750 w 248528"/>
                <a:gd name="csY15" fmla="*/ 0 h 324147"/>
                <a:gd name="csX16" fmla="*/ 750 w 248528"/>
                <a:gd name="csY16" fmla="*/ 23842 h 324147"/>
                <a:gd name="csX17" fmla="*/ 661 w 248528"/>
                <a:gd name="csY17" fmla="*/ 101709 h 324147"/>
                <a:gd name="csX18" fmla="*/ 482 w 248528"/>
                <a:gd name="csY18" fmla="*/ 196900 h 324147"/>
                <a:gd name="csX19" fmla="*/ 393 w 248528"/>
                <a:gd name="csY19" fmla="*/ 281107 h 324147"/>
                <a:gd name="csX20" fmla="*/ 393 w 248528"/>
                <a:gd name="csY20" fmla="*/ 309592 h 324147"/>
                <a:gd name="csX21" fmla="*/ 36 w 248528"/>
                <a:gd name="csY21" fmla="*/ 324148 h 324147"/>
                <a:gd name="csX22" fmla="*/ 247815 w 248528"/>
                <a:gd name="csY22" fmla="*/ 322005 h 324147"/>
                <a:gd name="csX23" fmla="*/ 248529 w 248528"/>
                <a:gd name="csY23" fmla="*/ 162252 h 3241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48528" h="324147">
                  <a:moveTo>
                    <a:pt x="248172" y="162163"/>
                  </a:moveTo>
                  <a:cubicBezTo>
                    <a:pt x="245139" y="164217"/>
                    <a:pt x="241126" y="164931"/>
                    <a:pt x="236309" y="163413"/>
                  </a:cubicBezTo>
                  <a:cubicBezTo>
                    <a:pt x="231493" y="161985"/>
                    <a:pt x="227925" y="157609"/>
                    <a:pt x="222752" y="156448"/>
                  </a:cubicBezTo>
                  <a:cubicBezTo>
                    <a:pt x="217222" y="155198"/>
                    <a:pt x="213030" y="156984"/>
                    <a:pt x="207589" y="157520"/>
                  </a:cubicBezTo>
                  <a:cubicBezTo>
                    <a:pt x="200810" y="158323"/>
                    <a:pt x="195548" y="158502"/>
                    <a:pt x="189304" y="160734"/>
                  </a:cubicBezTo>
                  <a:cubicBezTo>
                    <a:pt x="184131" y="162699"/>
                    <a:pt x="180385" y="162520"/>
                    <a:pt x="175123" y="160824"/>
                  </a:cubicBezTo>
                  <a:cubicBezTo>
                    <a:pt x="163528" y="157073"/>
                    <a:pt x="159068" y="144661"/>
                    <a:pt x="155589" y="133588"/>
                  </a:cubicBezTo>
                  <a:cubicBezTo>
                    <a:pt x="152824" y="124837"/>
                    <a:pt x="150862" y="111710"/>
                    <a:pt x="151843" y="102602"/>
                  </a:cubicBezTo>
                  <a:cubicBezTo>
                    <a:pt x="152468" y="96441"/>
                    <a:pt x="155946" y="90994"/>
                    <a:pt x="156749" y="84832"/>
                  </a:cubicBezTo>
                  <a:cubicBezTo>
                    <a:pt x="157819" y="76527"/>
                    <a:pt x="154608" y="70277"/>
                    <a:pt x="149881" y="64115"/>
                  </a:cubicBezTo>
                  <a:cubicBezTo>
                    <a:pt x="145243" y="58132"/>
                    <a:pt x="140070" y="53846"/>
                    <a:pt x="138821" y="45809"/>
                  </a:cubicBezTo>
                  <a:cubicBezTo>
                    <a:pt x="138375" y="43130"/>
                    <a:pt x="139891" y="39201"/>
                    <a:pt x="138821" y="36701"/>
                  </a:cubicBezTo>
                  <a:cubicBezTo>
                    <a:pt x="137572" y="33844"/>
                    <a:pt x="133470" y="34022"/>
                    <a:pt x="132310" y="31879"/>
                  </a:cubicBezTo>
                  <a:cubicBezTo>
                    <a:pt x="128475" y="24825"/>
                    <a:pt x="140427" y="23485"/>
                    <a:pt x="143192" y="19913"/>
                  </a:cubicBezTo>
                  <a:cubicBezTo>
                    <a:pt x="147116" y="14734"/>
                    <a:pt x="144886" y="10358"/>
                    <a:pt x="138910" y="9465"/>
                  </a:cubicBezTo>
                  <a:lnTo>
                    <a:pt x="750" y="0"/>
                  </a:lnTo>
                  <a:cubicBezTo>
                    <a:pt x="750" y="7947"/>
                    <a:pt x="750" y="15895"/>
                    <a:pt x="750" y="23842"/>
                  </a:cubicBezTo>
                  <a:cubicBezTo>
                    <a:pt x="750" y="49828"/>
                    <a:pt x="750" y="75724"/>
                    <a:pt x="661" y="101709"/>
                  </a:cubicBezTo>
                  <a:cubicBezTo>
                    <a:pt x="661" y="133410"/>
                    <a:pt x="572" y="165199"/>
                    <a:pt x="482" y="196900"/>
                  </a:cubicBezTo>
                  <a:cubicBezTo>
                    <a:pt x="482" y="224939"/>
                    <a:pt x="393" y="253067"/>
                    <a:pt x="393" y="281107"/>
                  </a:cubicBezTo>
                  <a:cubicBezTo>
                    <a:pt x="393" y="290572"/>
                    <a:pt x="393" y="300127"/>
                    <a:pt x="393" y="309592"/>
                  </a:cubicBezTo>
                  <a:cubicBezTo>
                    <a:pt x="393" y="313789"/>
                    <a:pt x="-142" y="319058"/>
                    <a:pt x="36" y="324148"/>
                  </a:cubicBezTo>
                  <a:lnTo>
                    <a:pt x="247815" y="322005"/>
                  </a:lnTo>
                  <a:lnTo>
                    <a:pt x="248529" y="162252"/>
                  </a:lnTo>
                  <a:close/>
                </a:path>
              </a:pathLst>
            </a:custGeom>
            <a:grpFill/>
            <a:ln w="3175" cap="flat">
              <a:solidFill>
                <a:schemeClr val="bg1">
                  <a:lumMod val="85000"/>
                </a:schemeClr>
              </a:solidFill>
              <a:prstDash val="solid"/>
              <a:miter/>
            </a:ln>
          </p:spPr>
          <p:txBody>
            <a:bodyPr/>
            <a:lstStyle/>
            <a:p>
              <a:endParaRPr lang="en-US"/>
            </a:p>
          </p:txBody>
        </p:sp>
        <p:sp>
          <p:nvSpPr>
            <p:cNvPr id="46" name="Freeform 45">
              <a:extLst>
                <a:ext uri="{FF2B5EF4-FFF2-40B4-BE49-F238E27FC236}">
                  <a16:creationId xmlns:a16="http://schemas.microsoft.com/office/drawing/2014/main" id="{F71CDC96-B9A3-F30C-B0EA-606455FBC0F6}"/>
                </a:ext>
              </a:extLst>
            </p:cNvPr>
            <p:cNvSpPr/>
            <p:nvPr/>
          </p:nvSpPr>
          <p:spPr>
            <a:xfrm>
              <a:off x="9691213" y="88403"/>
              <a:ext cx="260971" cy="159826"/>
            </a:xfrm>
            <a:custGeom>
              <a:avLst/>
              <a:gdLst>
                <a:gd name="csX0" fmla="*/ 35121 w 260971"/>
                <a:gd name="csY0" fmla="*/ 143054 h 159826"/>
                <a:gd name="csX1" fmla="*/ 48143 w 260971"/>
                <a:gd name="csY1" fmla="*/ 148144 h 159826"/>
                <a:gd name="csX2" fmla="*/ 56081 w 260971"/>
                <a:gd name="csY2" fmla="*/ 148411 h 159826"/>
                <a:gd name="csX3" fmla="*/ 61879 w 260971"/>
                <a:gd name="csY3" fmla="*/ 153948 h 159826"/>
                <a:gd name="csX4" fmla="*/ 77041 w 260971"/>
                <a:gd name="csY4" fmla="*/ 155377 h 159826"/>
                <a:gd name="csX5" fmla="*/ 89439 w 260971"/>
                <a:gd name="csY5" fmla="*/ 158948 h 159826"/>
                <a:gd name="csX6" fmla="*/ 104067 w 260971"/>
                <a:gd name="csY6" fmla="*/ 158323 h 159826"/>
                <a:gd name="csX7" fmla="*/ 125830 w 260971"/>
                <a:gd name="csY7" fmla="*/ 151805 h 159826"/>
                <a:gd name="csX8" fmla="*/ 135195 w 260971"/>
                <a:gd name="csY8" fmla="*/ 148947 h 159826"/>
                <a:gd name="csX9" fmla="*/ 138941 w 260971"/>
                <a:gd name="csY9" fmla="*/ 139214 h 159826"/>
                <a:gd name="csX10" fmla="*/ 144650 w 260971"/>
                <a:gd name="csY10" fmla="*/ 131177 h 159826"/>
                <a:gd name="csX11" fmla="*/ 152588 w 260971"/>
                <a:gd name="csY11" fmla="*/ 134838 h 159826"/>
                <a:gd name="csX12" fmla="*/ 167305 w 260971"/>
                <a:gd name="csY12" fmla="*/ 127248 h 159826"/>
                <a:gd name="csX13" fmla="*/ 175065 w 260971"/>
                <a:gd name="csY13" fmla="*/ 116711 h 159826"/>
                <a:gd name="csX14" fmla="*/ 182557 w 260971"/>
                <a:gd name="csY14" fmla="*/ 108317 h 159826"/>
                <a:gd name="csX15" fmla="*/ 189871 w 260971"/>
                <a:gd name="csY15" fmla="*/ 85993 h 159826"/>
                <a:gd name="csX16" fmla="*/ 199058 w 260971"/>
                <a:gd name="csY16" fmla="*/ 80099 h 159826"/>
                <a:gd name="csX17" fmla="*/ 211723 w 260971"/>
                <a:gd name="csY17" fmla="*/ 77242 h 159826"/>
                <a:gd name="csX18" fmla="*/ 227689 w 260971"/>
                <a:gd name="csY18" fmla="*/ 59918 h 159826"/>
                <a:gd name="csX19" fmla="*/ 237054 w 260971"/>
                <a:gd name="csY19" fmla="*/ 53846 h 159826"/>
                <a:gd name="csX20" fmla="*/ 240265 w 260971"/>
                <a:gd name="csY20" fmla="*/ 44381 h 159826"/>
                <a:gd name="csX21" fmla="*/ 248292 w 260971"/>
                <a:gd name="csY21" fmla="*/ 28129 h 159826"/>
                <a:gd name="csX22" fmla="*/ 260868 w 260971"/>
                <a:gd name="csY22" fmla="*/ 15806 h 159826"/>
                <a:gd name="csX23" fmla="*/ 259174 w 260971"/>
                <a:gd name="csY23" fmla="*/ 0 h 159826"/>
                <a:gd name="csX24" fmla="*/ 69103 w 260971"/>
                <a:gd name="csY24" fmla="*/ 1607 h 159826"/>
                <a:gd name="csX25" fmla="*/ 70976 w 260971"/>
                <a:gd name="csY25" fmla="*/ 11698 h 159826"/>
                <a:gd name="csX26" fmla="*/ 72314 w 260971"/>
                <a:gd name="csY26" fmla="*/ 14645 h 159826"/>
                <a:gd name="csX27" fmla="*/ 70887 w 260971"/>
                <a:gd name="csY27" fmla="*/ 19020 h 159826"/>
                <a:gd name="csX28" fmla="*/ 60808 w 260971"/>
                <a:gd name="csY28" fmla="*/ 34201 h 159826"/>
                <a:gd name="csX29" fmla="*/ 56081 w 260971"/>
                <a:gd name="csY29" fmla="*/ 34558 h 159826"/>
                <a:gd name="csX30" fmla="*/ 51800 w 260971"/>
                <a:gd name="csY30" fmla="*/ 37148 h 159826"/>
                <a:gd name="csX31" fmla="*/ 42345 w 260971"/>
                <a:gd name="csY31" fmla="*/ 38844 h 159826"/>
                <a:gd name="csX32" fmla="*/ 34764 w 260971"/>
                <a:gd name="csY32" fmla="*/ 43309 h 159826"/>
                <a:gd name="csX33" fmla="*/ 30037 w 260971"/>
                <a:gd name="csY33" fmla="*/ 50899 h 159826"/>
                <a:gd name="csX34" fmla="*/ 19244 w 260971"/>
                <a:gd name="csY34" fmla="*/ 67508 h 159826"/>
                <a:gd name="csX35" fmla="*/ 23258 w 260971"/>
                <a:gd name="csY35" fmla="*/ 74027 h 159826"/>
                <a:gd name="csX36" fmla="*/ 18174 w 260971"/>
                <a:gd name="csY36" fmla="*/ 81975 h 159826"/>
                <a:gd name="csX37" fmla="*/ 10949 w 260971"/>
                <a:gd name="csY37" fmla="*/ 88493 h 159826"/>
                <a:gd name="csX38" fmla="*/ 1851 w 260971"/>
                <a:gd name="csY38" fmla="*/ 93940 h 159826"/>
                <a:gd name="csX39" fmla="*/ 1227 w 260971"/>
                <a:gd name="csY39" fmla="*/ 114657 h 159826"/>
                <a:gd name="csX40" fmla="*/ 10325 w 260971"/>
                <a:gd name="csY40" fmla="*/ 129034 h 159826"/>
                <a:gd name="csX41" fmla="*/ 22812 w 260971"/>
                <a:gd name="csY41" fmla="*/ 134570 h 159826"/>
                <a:gd name="csX42" fmla="*/ 25399 w 260971"/>
                <a:gd name="csY42" fmla="*/ 144750 h 159826"/>
                <a:gd name="csX43" fmla="*/ 35210 w 260971"/>
                <a:gd name="csY43" fmla="*/ 143232 h 159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260971" h="159826">
                  <a:moveTo>
                    <a:pt x="35121" y="143054"/>
                  </a:moveTo>
                  <a:cubicBezTo>
                    <a:pt x="39937" y="143857"/>
                    <a:pt x="43059" y="147786"/>
                    <a:pt x="48143" y="148144"/>
                  </a:cubicBezTo>
                  <a:cubicBezTo>
                    <a:pt x="50551" y="148322"/>
                    <a:pt x="53851" y="147429"/>
                    <a:pt x="56081" y="148411"/>
                  </a:cubicBezTo>
                  <a:cubicBezTo>
                    <a:pt x="58400" y="149394"/>
                    <a:pt x="59827" y="152430"/>
                    <a:pt x="61879" y="153948"/>
                  </a:cubicBezTo>
                  <a:cubicBezTo>
                    <a:pt x="65714" y="156805"/>
                    <a:pt x="72760" y="157073"/>
                    <a:pt x="77041" y="155377"/>
                  </a:cubicBezTo>
                  <a:cubicBezTo>
                    <a:pt x="83463" y="152787"/>
                    <a:pt x="84177" y="154930"/>
                    <a:pt x="89439" y="158948"/>
                  </a:cubicBezTo>
                  <a:cubicBezTo>
                    <a:pt x="92293" y="161092"/>
                    <a:pt x="100142" y="158681"/>
                    <a:pt x="104067" y="158323"/>
                  </a:cubicBezTo>
                  <a:cubicBezTo>
                    <a:pt x="112183" y="157430"/>
                    <a:pt x="118070" y="152966"/>
                    <a:pt x="125830" y="151805"/>
                  </a:cubicBezTo>
                  <a:cubicBezTo>
                    <a:pt x="129219" y="151269"/>
                    <a:pt x="132698" y="151715"/>
                    <a:pt x="135195" y="148947"/>
                  </a:cubicBezTo>
                  <a:cubicBezTo>
                    <a:pt x="137336" y="146625"/>
                    <a:pt x="137782" y="142071"/>
                    <a:pt x="138941" y="139214"/>
                  </a:cubicBezTo>
                  <a:cubicBezTo>
                    <a:pt x="140012" y="136356"/>
                    <a:pt x="141260" y="132159"/>
                    <a:pt x="144650" y="131177"/>
                  </a:cubicBezTo>
                  <a:cubicBezTo>
                    <a:pt x="148128" y="130106"/>
                    <a:pt x="150090" y="133231"/>
                    <a:pt x="152588" y="134838"/>
                  </a:cubicBezTo>
                  <a:cubicBezTo>
                    <a:pt x="159812" y="139303"/>
                    <a:pt x="163559" y="132606"/>
                    <a:pt x="167305" y="127248"/>
                  </a:cubicBezTo>
                  <a:cubicBezTo>
                    <a:pt x="169802" y="123676"/>
                    <a:pt x="172210" y="120104"/>
                    <a:pt x="175065" y="116711"/>
                  </a:cubicBezTo>
                  <a:cubicBezTo>
                    <a:pt x="177473" y="113943"/>
                    <a:pt x="180684" y="111710"/>
                    <a:pt x="182557" y="108317"/>
                  </a:cubicBezTo>
                  <a:cubicBezTo>
                    <a:pt x="186660" y="100995"/>
                    <a:pt x="185233" y="92958"/>
                    <a:pt x="189871" y="85993"/>
                  </a:cubicBezTo>
                  <a:cubicBezTo>
                    <a:pt x="192279" y="82332"/>
                    <a:pt x="194776" y="80635"/>
                    <a:pt x="199058" y="80099"/>
                  </a:cubicBezTo>
                  <a:cubicBezTo>
                    <a:pt x="203517" y="79474"/>
                    <a:pt x="208155" y="80457"/>
                    <a:pt x="211723" y="77242"/>
                  </a:cubicBezTo>
                  <a:cubicBezTo>
                    <a:pt x="217431" y="72063"/>
                    <a:pt x="221445" y="64740"/>
                    <a:pt x="227689" y="59918"/>
                  </a:cubicBezTo>
                  <a:cubicBezTo>
                    <a:pt x="230810" y="57507"/>
                    <a:pt x="234556" y="56882"/>
                    <a:pt x="237054" y="53846"/>
                  </a:cubicBezTo>
                  <a:cubicBezTo>
                    <a:pt x="239551" y="50810"/>
                    <a:pt x="239730" y="48042"/>
                    <a:pt x="240265" y="44381"/>
                  </a:cubicBezTo>
                  <a:cubicBezTo>
                    <a:pt x="241157" y="38576"/>
                    <a:pt x="243833" y="32415"/>
                    <a:pt x="248292" y="28129"/>
                  </a:cubicBezTo>
                  <a:cubicBezTo>
                    <a:pt x="253019" y="23664"/>
                    <a:pt x="259976" y="23574"/>
                    <a:pt x="260868" y="15806"/>
                  </a:cubicBezTo>
                  <a:cubicBezTo>
                    <a:pt x="261493" y="10269"/>
                    <a:pt x="259085" y="5358"/>
                    <a:pt x="259174" y="0"/>
                  </a:cubicBezTo>
                  <a:lnTo>
                    <a:pt x="69103" y="1607"/>
                  </a:lnTo>
                  <a:cubicBezTo>
                    <a:pt x="69192" y="5358"/>
                    <a:pt x="69638" y="8840"/>
                    <a:pt x="70976" y="11698"/>
                  </a:cubicBezTo>
                  <a:cubicBezTo>
                    <a:pt x="71601" y="12948"/>
                    <a:pt x="72225" y="12680"/>
                    <a:pt x="72314" y="14645"/>
                  </a:cubicBezTo>
                  <a:cubicBezTo>
                    <a:pt x="72314" y="15806"/>
                    <a:pt x="71154" y="17770"/>
                    <a:pt x="70887" y="19020"/>
                  </a:cubicBezTo>
                  <a:cubicBezTo>
                    <a:pt x="69460" y="24557"/>
                    <a:pt x="67052" y="32415"/>
                    <a:pt x="60808" y="34201"/>
                  </a:cubicBezTo>
                  <a:cubicBezTo>
                    <a:pt x="59292" y="34647"/>
                    <a:pt x="57597" y="34022"/>
                    <a:pt x="56081" y="34558"/>
                  </a:cubicBezTo>
                  <a:cubicBezTo>
                    <a:pt x="54475" y="35094"/>
                    <a:pt x="53316" y="36612"/>
                    <a:pt x="51800" y="37148"/>
                  </a:cubicBezTo>
                  <a:cubicBezTo>
                    <a:pt x="48767" y="38219"/>
                    <a:pt x="45556" y="37415"/>
                    <a:pt x="42345" y="38844"/>
                  </a:cubicBezTo>
                  <a:cubicBezTo>
                    <a:pt x="39848" y="40005"/>
                    <a:pt x="36994" y="41434"/>
                    <a:pt x="34764" y="43309"/>
                  </a:cubicBezTo>
                  <a:cubicBezTo>
                    <a:pt x="31910" y="45631"/>
                    <a:pt x="31910" y="48042"/>
                    <a:pt x="30037" y="50899"/>
                  </a:cubicBezTo>
                  <a:cubicBezTo>
                    <a:pt x="27539" y="54560"/>
                    <a:pt x="17728" y="62329"/>
                    <a:pt x="19244" y="67508"/>
                  </a:cubicBezTo>
                  <a:cubicBezTo>
                    <a:pt x="20047" y="70366"/>
                    <a:pt x="23258" y="70098"/>
                    <a:pt x="23258" y="74027"/>
                  </a:cubicBezTo>
                  <a:cubicBezTo>
                    <a:pt x="23258" y="77956"/>
                    <a:pt x="20671" y="79296"/>
                    <a:pt x="18174" y="81975"/>
                  </a:cubicBezTo>
                  <a:cubicBezTo>
                    <a:pt x="15587" y="84743"/>
                    <a:pt x="14606" y="86975"/>
                    <a:pt x="10949" y="88493"/>
                  </a:cubicBezTo>
                  <a:cubicBezTo>
                    <a:pt x="7560" y="89922"/>
                    <a:pt x="3814" y="90279"/>
                    <a:pt x="1851" y="93940"/>
                  </a:cubicBezTo>
                  <a:cubicBezTo>
                    <a:pt x="-913" y="99030"/>
                    <a:pt x="-111" y="109210"/>
                    <a:pt x="1227" y="114657"/>
                  </a:cubicBezTo>
                  <a:cubicBezTo>
                    <a:pt x="2476" y="119836"/>
                    <a:pt x="6489" y="125373"/>
                    <a:pt x="10325" y="129034"/>
                  </a:cubicBezTo>
                  <a:cubicBezTo>
                    <a:pt x="14160" y="132695"/>
                    <a:pt x="19958" y="130373"/>
                    <a:pt x="22812" y="134570"/>
                  </a:cubicBezTo>
                  <a:cubicBezTo>
                    <a:pt x="24952" y="137696"/>
                    <a:pt x="25666" y="141268"/>
                    <a:pt x="25399" y="144750"/>
                  </a:cubicBezTo>
                  <a:cubicBezTo>
                    <a:pt x="28788" y="143768"/>
                    <a:pt x="32177" y="142696"/>
                    <a:pt x="35210" y="143232"/>
                  </a:cubicBezTo>
                  <a:close/>
                </a:path>
              </a:pathLst>
            </a:custGeom>
            <a:grpFill/>
            <a:ln w="3175" cap="flat">
              <a:solidFill>
                <a:schemeClr val="bg1">
                  <a:lumMod val="85000"/>
                </a:schemeClr>
              </a:solidFill>
              <a:prstDash val="solid"/>
              <a:miter/>
            </a:ln>
          </p:spPr>
          <p:txBody>
            <a:bodyPr/>
            <a:lstStyle/>
            <a:p>
              <a:endParaRPr lang="en-US"/>
            </a:p>
          </p:txBody>
        </p:sp>
        <p:sp>
          <p:nvSpPr>
            <p:cNvPr id="47" name="Freeform 46">
              <a:extLst>
                <a:ext uri="{FF2B5EF4-FFF2-40B4-BE49-F238E27FC236}">
                  <a16:creationId xmlns:a16="http://schemas.microsoft.com/office/drawing/2014/main" id="{0D6F28C1-E506-D440-A90D-FA51CABC3162}"/>
                </a:ext>
              </a:extLst>
            </p:cNvPr>
            <p:cNvSpPr/>
            <p:nvPr/>
          </p:nvSpPr>
          <p:spPr>
            <a:xfrm>
              <a:off x="9449346" y="236368"/>
              <a:ext cx="190916" cy="272444"/>
            </a:xfrm>
            <a:custGeom>
              <a:avLst/>
              <a:gdLst>
                <a:gd name="csX0" fmla="*/ 69614 w 190916"/>
                <a:gd name="csY0" fmla="*/ 257264 h 272444"/>
                <a:gd name="csX1" fmla="*/ 121078 w 190916"/>
                <a:gd name="csY1" fmla="*/ 257264 h 272444"/>
                <a:gd name="csX2" fmla="*/ 121613 w 190916"/>
                <a:gd name="csY2" fmla="*/ 262711 h 272444"/>
                <a:gd name="csX3" fmla="*/ 131870 w 190916"/>
                <a:gd name="csY3" fmla="*/ 263247 h 272444"/>
                <a:gd name="csX4" fmla="*/ 132406 w 190916"/>
                <a:gd name="csY4" fmla="*/ 271909 h 272444"/>
                <a:gd name="csX5" fmla="*/ 189846 w 190916"/>
                <a:gd name="csY5" fmla="*/ 272445 h 272444"/>
                <a:gd name="csX6" fmla="*/ 190916 w 190916"/>
                <a:gd name="csY6" fmla="*/ 78760 h 272444"/>
                <a:gd name="csX7" fmla="*/ 177091 w 190916"/>
                <a:gd name="csY7" fmla="*/ 76795 h 272444"/>
                <a:gd name="csX8" fmla="*/ 169599 w 190916"/>
                <a:gd name="csY8" fmla="*/ 76795 h 272444"/>
                <a:gd name="csX9" fmla="*/ 162375 w 190916"/>
                <a:gd name="csY9" fmla="*/ 70723 h 272444"/>
                <a:gd name="csX10" fmla="*/ 144625 w 190916"/>
                <a:gd name="csY10" fmla="*/ 56793 h 272444"/>
                <a:gd name="csX11" fmla="*/ 131960 w 190916"/>
                <a:gd name="csY11" fmla="*/ 36880 h 272444"/>
                <a:gd name="csX12" fmla="*/ 122148 w 190916"/>
                <a:gd name="csY12" fmla="*/ 18127 h 272444"/>
                <a:gd name="csX13" fmla="*/ 116797 w 190916"/>
                <a:gd name="csY13" fmla="*/ 5536 h 272444"/>
                <a:gd name="csX14" fmla="*/ 109840 w 190916"/>
                <a:gd name="csY14" fmla="*/ 2590 h 272444"/>
                <a:gd name="csX15" fmla="*/ 107610 w 190916"/>
                <a:gd name="csY15" fmla="*/ 0 h 272444"/>
                <a:gd name="csX16" fmla="*/ 106272 w 190916"/>
                <a:gd name="csY16" fmla="*/ 1429 h 272444"/>
                <a:gd name="csX17" fmla="*/ 98155 w 190916"/>
                <a:gd name="csY17" fmla="*/ 3750 h 272444"/>
                <a:gd name="csX18" fmla="*/ 91644 w 190916"/>
                <a:gd name="csY18" fmla="*/ 10805 h 272444"/>
                <a:gd name="csX19" fmla="*/ 77819 w 190916"/>
                <a:gd name="csY19" fmla="*/ 17859 h 272444"/>
                <a:gd name="csX20" fmla="*/ 63816 w 190916"/>
                <a:gd name="csY20" fmla="*/ 22414 h 272444"/>
                <a:gd name="csX21" fmla="*/ 62389 w 190916"/>
                <a:gd name="csY21" fmla="*/ 30897 h 272444"/>
                <a:gd name="csX22" fmla="*/ 55610 w 190916"/>
                <a:gd name="csY22" fmla="*/ 36880 h 272444"/>
                <a:gd name="csX23" fmla="*/ 57929 w 190916"/>
                <a:gd name="csY23" fmla="*/ 39469 h 272444"/>
                <a:gd name="csX24" fmla="*/ 52667 w 190916"/>
                <a:gd name="csY24" fmla="*/ 60097 h 272444"/>
                <a:gd name="csX25" fmla="*/ 45621 w 190916"/>
                <a:gd name="csY25" fmla="*/ 80367 h 272444"/>
                <a:gd name="csX26" fmla="*/ 38753 w 190916"/>
                <a:gd name="csY26" fmla="*/ 85011 h 272444"/>
                <a:gd name="csX27" fmla="*/ 31885 w 190916"/>
                <a:gd name="csY27" fmla="*/ 80724 h 272444"/>
                <a:gd name="csX28" fmla="*/ 25820 w 190916"/>
                <a:gd name="csY28" fmla="*/ 80724 h 272444"/>
                <a:gd name="csX29" fmla="*/ 21539 w 190916"/>
                <a:gd name="csY29" fmla="*/ 84207 h 272444"/>
                <a:gd name="csX30" fmla="*/ 21360 w 190916"/>
                <a:gd name="csY30" fmla="*/ 91976 h 272444"/>
                <a:gd name="csX31" fmla="*/ 26533 w 190916"/>
                <a:gd name="csY31" fmla="*/ 100905 h 272444"/>
                <a:gd name="csX32" fmla="*/ 30101 w 190916"/>
                <a:gd name="csY32" fmla="*/ 102870 h 272444"/>
                <a:gd name="csX33" fmla="*/ 28674 w 190916"/>
                <a:gd name="csY33" fmla="*/ 109210 h 272444"/>
                <a:gd name="csX34" fmla="*/ 21093 w 190916"/>
                <a:gd name="csY34" fmla="*/ 115461 h 272444"/>
                <a:gd name="csX35" fmla="*/ 17257 w 190916"/>
                <a:gd name="csY35" fmla="*/ 124569 h 272444"/>
                <a:gd name="csX36" fmla="*/ 14671 w 190916"/>
                <a:gd name="csY36" fmla="*/ 132159 h 272444"/>
                <a:gd name="csX37" fmla="*/ 19041 w 190916"/>
                <a:gd name="csY37" fmla="*/ 140821 h 272444"/>
                <a:gd name="csX38" fmla="*/ 13422 w 190916"/>
                <a:gd name="csY38" fmla="*/ 152787 h 272444"/>
                <a:gd name="csX39" fmla="*/ 10568 w 190916"/>
                <a:gd name="csY39" fmla="*/ 157162 h 272444"/>
                <a:gd name="csX40" fmla="*/ 12084 w 190916"/>
                <a:gd name="csY40" fmla="*/ 160377 h 272444"/>
                <a:gd name="csX41" fmla="*/ 13244 w 190916"/>
                <a:gd name="csY41" fmla="*/ 168950 h 272444"/>
                <a:gd name="csX42" fmla="*/ 12798 w 190916"/>
                <a:gd name="csY42" fmla="*/ 172254 h 272444"/>
                <a:gd name="csX43" fmla="*/ 7803 w 190916"/>
                <a:gd name="csY43" fmla="*/ 174397 h 272444"/>
                <a:gd name="csX44" fmla="*/ 8070 w 190916"/>
                <a:gd name="csY44" fmla="*/ 186005 h 272444"/>
                <a:gd name="csX45" fmla="*/ 11281 w 190916"/>
                <a:gd name="csY45" fmla="*/ 194756 h 272444"/>
                <a:gd name="csX46" fmla="*/ 10657 w 190916"/>
                <a:gd name="csY46" fmla="*/ 201900 h 272444"/>
                <a:gd name="csX47" fmla="*/ 8427 w 190916"/>
                <a:gd name="csY47" fmla="*/ 206633 h 272444"/>
                <a:gd name="csX48" fmla="*/ 6911 w 190916"/>
                <a:gd name="csY48" fmla="*/ 217527 h 272444"/>
                <a:gd name="csX49" fmla="*/ 1113 w 190916"/>
                <a:gd name="csY49" fmla="*/ 240566 h 272444"/>
                <a:gd name="csX50" fmla="*/ 4146 w 190916"/>
                <a:gd name="csY50" fmla="*/ 245209 h 272444"/>
                <a:gd name="csX51" fmla="*/ 7179 w 190916"/>
                <a:gd name="csY51" fmla="*/ 249228 h 272444"/>
                <a:gd name="csX52" fmla="*/ 12708 w 190916"/>
                <a:gd name="csY52" fmla="*/ 256104 h 272444"/>
                <a:gd name="csX53" fmla="*/ 18774 w 190916"/>
                <a:gd name="csY53" fmla="*/ 251460 h 272444"/>
                <a:gd name="csX54" fmla="*/ 18774 w 190916"/>
                <a:gd name="csY54" fmla="*/ 253514 h 272444"/>
                <a:gd name="csX55" fmla="*/ 69346 w 190916"/>
                <a:gd name="csY55" fmla="*/ 252889 h 272444"/>
                <a:gd name="csX56" fmla="*/ 69346 w 190916"/>
                <a:gd name="csY56" fmla="*/ 257264 h 2724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190916" h="272444">
                  <a:moveTo>
                    <a:pt x="69614" y="257264"/>
                  </a:moveTo>
                  <a:lnTo>
                    <a:pt x="121078" y="257264"/>
                  </a:lnTo>
                  <a:lnTo>
                    <a:pt x="121613" y="262711"/>
                  </a:lnTo>
                  <a:lnTo>
                    <a:pt x="131870" y="263247"/>
                  </a:lnTo>
                  <a:lnTo>
                    <a:pt x="132406" y="271909"/>
                  </a:lnTo>
                  <a:lnTo>
                    <a:pt x="189846" y="272445"/>
                  </a:lnTo>
                  <a:lnTo>
                    <a:pt x="190916" y="78760"/>
                  </a:lnTo>
                  <a:cubicBezTo>
                    <a:pt x="186278" y="77956"/>
                    <a:pt x="181908" y="77242"/>
                    <a:pt x="177091" y="76795"/>
                  </a:cubicBezTo>
                  <a:cubicBezTo>
                    <a:pt x="174772" y="76617"/>
                    <a:pt x="171918" y="77242"/>
                    <a:pt x="169599" y="76795"/>
                  </a:cubicBezTo>
                  <a:cubicBezTo>
                    <a:pt x="166121" y="75992"/>
                    <a:pt x="165140" y="73223"/>
                    <a:pt x="162375" y="70723"/>
                  </a:cubicBezTo>
                  <a:cubicBezTo>
                    <a:pt x="156755" y="65633"/>
                    <a:pt x="150512" y="61793"/>
                    <a:pt x="144625" y="56793"/>
                  </a:cubicBezTo>
                  <a:cubicBezTo>
                    <a:pt x="137668" y="50899"/>
                    <a:pt x="134190" y="45363"/>
                    <a:pt x="131960" y="36880"/>
                  </a:cubicBezTo>
                  <a:cubicBezTo>
                    <a:pt x="130087" y="29557"/>
                    <a:pt x="123308" y="25896"/>
                    <a:pt x="122148" y="18127"/>
                  </a:cubicBezTo>
                  <a:cubicBezTo>
                    <a:pt x="121346" y="12323"/>
                    <a:pt x="122862" y="8662"/>
                    <a:pt x="116797" y="5536"/>
                  </a:cubicBezTo>
                  <a:cubicBezTo>
                    <a:pt x="114567" y="4376"/>
                    <a:pt x="111891" y="4108"/>
                    <a:pt x="109840" y="2590"/>
                  </a:cubicBezTo>
                  <a:cubicBezTo>
                    <a:pt x="108948" y="1875"/>
                    <a:pt x="108234" y="982"/>
                    <a:pt x="107610" y="0"/>
                  </a:cubicBezTo>
                  <a:cubicBezTo>
                    <a:pt x="107253" y="536"/>
                    <a:pt x="106807" y="1072"/>
                    <a:pt x="106272" y="1429"/>
                  </a:cubicBezTo>
                  <a:cubicBezTo>
                    <a:pt x="103864" y="3036"/>
                    <a:pt x="100653" y="2143"/>
                    <a:pt x="98155" y="3750"/>
                  </a:cubicBezTo>
                  <a:cubicBezTo>
                    <a:pt x="95480" y="5536"/>
                    <a:pt x="94053" y="8662"/>
                    <a:pt x="91644" y="10805"/>
                  </a:cubicBezTo>
                  <a:cubicBezTo>
                    <a:pt x="87541" y="14377"/>
                    <a:pt x="83349" y="17591"/>
                    <a:pt x="77819" y="17859"/>
                  </a:cubicBezTo>
                  <a:cubicBezTo>
                    <a:pt x="73538" y="18038"/>
                    <a:pt x="65511" y="17324"/>
                    <a:pt x="63816" y="22414"/>
                  </a:cubicBezTo>
                  <a:cubicBezTo>
                    <a:pt x="62835" y="25539"/>
                    <a:pt x="64262" y="27861"/>
                    <a:pt x="62389" y="30897"/>
                  </a:cubicBezTo>
                  <a:cubicBezTo>
                    <a:pt x="60783" y="33486"/>
                    <a:pt x="58286" y="35272"/>
                    <a:pt x="55610" y="36880"/>
                  </a:cubicBezTo>
                  <a:cubicBezTo>
                    <a:pt x="56502" y="37594"/>
                    <a:pt x="57394" y="38398"/>
                    <a:pt x="57929" y="39469"/>
                  </a:cubicBezTo>
                  <a:cubicBezTo>
                    <a:pt x="61586" y="46792"/>
                    <a:pt x="55075" y="53846"/>
                    <a:pt x="52667" y="60097"/>
                  </a:cubicBezTo>
                  <a:cubicBezTo>
                    <a:pt x="49724" y="67508"/>
                    <a:pt x="50794" y="74116"/>
                    <a:pt x="45621" y="80367"/>
                  </a:cubicBezTo>
                  <a:cubicBezTo>
                    <a:pt x="43391" y="83135"/>
                    <a:pt x="42410" y="84743"/>
                    <a:pt x="38753" y="85011"/>
                  </a:cubicBezTo>
                  <a:cubicBezTo>
                    <a:pt x="33669" y="85368"/>
                    <a:pt x="35096" y="82421"/>
                    <a:pt x="31885" y="80724"/>
                  </a:cubicBezTo>
                  <a:cubicBezTo>
                    <a:pt x="30547" y="80010"/>
                    <a:pt x="27247" y="80635"/>
                    <a:pt x="25820" y="80724"/>
                  </a:cubicBezTo>
                  <a:cubicBezTo>
                    <a:pt x="25195" y="82867"/>
                    <a:pt x="23055" y="83225"/>
                    <a:pt x="21539" y="84207"/>
                  </a:cubicBezTo>
                  <a:cubicBezTo>
                    <a:pt x="21985" y="86886"/>
                    <a:pt x="21985" y="88582"/>
                    <a:pt x="21360" y="91976"/>
                  </a:cubicBezTo>
                  <a:cubicBezTo>
                    <a:pt x="20379" y="96887"/>
                    <a:pt x="21628" y="99298"/>
                    <a:pt x="26533" y="100905"/>
                  </a:cubicBezTo>
                  <a:cubicBezTo>
                    <a:pt x="28942" y="101709"/>
                    <a:pt x="29031" y="100370"/>
                    <a:pt x="30101" y="102870"/>
                  </a:cubicBezTo>
                  <a:cubicBezTo>
                    <a:pt x="30993" y="104835"/>
                    <a:pt x="30101" y="107871"/>
                    <a:pt x="28674" y="109210"/>
                  </a:cubicBezTo>
                  <a:cubicBezTo>
                    <a:pt x="25463" y="112246"/>
                    <a:pt x="22966" y="110817"/>
                    <a:pt x="21093" y="115461"/>
                  </a:cubicBezTo>
                  <a:cubicBezTo>
                    <a:pt x="19933" y="118318"/>
                    <a:pt x="18774" y="121622"/>
                    <a:pt x="17257" y="124569"/>
                  </a:cubicBezTo>
                  <a:cubicBezTo>
                    <a:pt x="16009" y="126891"/>
                    <a:pt x="13511" y="129034"/>
                    <a:pt x="14671" y="132159"/>
                  </a:cubicBezTo>
                  <a:cubicBezTo>
                    <a:pt x="15919" y="135553"/>
                    <a:pt x="19219" y="136088"/>
                    <a:pt x="19041" y="140821"/>
                  </a:cubicBezTo>
                  <a:cubicBezTo>
                    <a:pt x="18774" y="145822"/>
                    <a:pt x="16276" y="149037"/>
                    <a:pt x="13422" y="152787"/>
                  </a:cubicBezTo>
                  <a:cubicBezTo>
                    <a:pt x="12708" y="153769"/>
                    <a:pt x="10836" y="155912"/>
                    <a:pt x="10568" y="157162"/>
                  </a:cubicBezTo>
                  <a:cubicBezTo>
                    <a:pt x="10122" y="159931"/>
                    <a:pt x="11014" y="158681"/>
                    <a:pt x="12084" y="160377"/>
                  </a:cubicBezTo>
                  <a:cubicBezTo>
                    <a:pt x="14492" y="164128"/>
                    <a:pt x="13689" y="164931"/>
                    <a:pt x="13244" y="168950"/>
                  </a:cubicBezTo>
                  <a:cubicBezTo>
                    <a:pt x="13065" y="170736"/>
                    <a:pt x="15206" y="170200"/>
                    <a:pt x="12798" y="172254"/>
                  </a:cubicBezTo>
                  <a:cubicBezTo>
                    <a:pt x="11460" y="173415"/>
                    <a:pt x="9052" y="172700"/>
                    <a:pt x="7803" y="174397"/>
                  </a:cubicBezTo>
                  <a:cubicBezTo>
                    <a:pt x="6108" y="176808"/>
                    <a:pt x="7446" y="183237"/>
                    <a:pt x="8070" y="186005"/>
                  </a:cubicBezTo>
                  <a:cubicBezTo>
                    <a:pt x="8873" y="189220"/>
                    <a:pt x="10925" y="191453"/>
                    <a:pt x="11281" y="194756"/>
                  </a:cubicBezTo>
                  <a:cubicBezTo>
                    <a:pt x="11549" y="197168"/>
                    <a:pt x="11460" y="199936"/>
                    <a:pt x="10657" y="201900"/>
                  </a:cubicBezTo>
                  <a:cubicBezTo>
                    <a:pt x="9944" y="203686"/>
                    <a:pt x="8784" y="204668"/>
                    <a:pt x="8427" y="206633"/>
                  </a:cubicBezTo>
                  <a:cubicBezTo>
                    <a:pt x="7714" y="210562"/>
                    <a:pt x="8695" y="213866"/>
                    <a:pt x="6911" y="217527"/>
                  </a:cubicBezTo>
                  <a:cubicBezTo>
                    <a:pt x="3075" y="225296"/>
                    <a:pt x="-2365" y="231011"/>
                    <a:pt x="1113" y="240566"/>
                  </a:cubicBezTo>
                  <a:cubicBezTo>
                    <a:pt x="1916" y="242709"/>
                    <a:pt x="2362" y="243602"/>
                    <a:pt x="4146" y="245209"/>
                  </a:cubicBezTo>
                  <a:cubicBezTo>
                    <a:pt x="6376" y="247263"/>
                    <a:pt x="6108" y="246192"/>
                    <a:pt x="7179" y="249228"/>
                  </a:cubicBezTo>
                  <a:cubicBezTo>
                    <a:pt x="7981" y="251549"/>
                    <a:pt x="8606" y="257532"/>
                    <a:pt x="12708" y="256104"/>
                  </a:cubicBezTo>
                  <a:cubicBezTo>
                    <a:pt x="15830" y="255032"/>
                    <a:pt x="13779" y="250388"/>
                    <a:pt x="18774" y="251460"/>
                  </a:cubicBezTo>
                  <a:cubicBezTo>
                    <a:pt x="18774" y="252174"/>
                    <a:pt x="18774" y="252799"/>
                    <a:pt x="18774" y="253514"/>
                  </a:cubicBezTo>
                  <a:lnTo>
                    <a:pt x="69346" y="252889"/>
                  </a:lnTo>
                  <a:lnTo>
                    <a:pt x="69346" y="257264"/>
                  </a:lnTo>
                  <a:close/>
                </a:path>
              </a:pathLst>
            </a:custGeom>
            <a:grpFill/>
            <a:ln w="3175" cap="flat">
              <a:solidFill>
                <a:schemeClr val="bg1">
                  <a:lumMod val="85000"/>
                </a:schemeClr>
              </a:solidFill>
              <a:prstDash val="solid"/>
              <a:miter/>
            </a:ln>
          </p:spPr>
          <p:txBody>
            <a:bodyPr/>
            <a:lstStyle/>
            <a:p>
              <a:endParaRPr lang="en-US"/>
            </a:p>
          </p:txBody>
        </p:sp>
        <p:grpSp>
          <p:nvGrpSpPr>
            <p:cNvPr id="48" name="Graphic 10">
              <a:extLst>
                <a:ext uri="{FF2B5EF4-FFF2-40B4-BE49-F238E27FC236}">
                  <a16:creationId xmlns:a16="http://schemas.microsoft.com/office/drawing/2014/main" id="{A2820F59-84E6-3E29-C3DA-AD185600B638}"/>
                </a:ext>
              </a:extLst>
            </p:cNvPr>
            <p:cNvGrpSpPr/>
            <p:nvPr/>
          </p:nvGrpSpPr>
          <p:grpSpPr>
            <a:xfrm>
              <a:off x="9329781" y="489436"/>
              <a:ext cx="462377" cy="425767"/>
              <a:chOff x="9329781" y="489436"/>
              <a:chExt cx="462377" cy="425767"/>
            </a:xfrm>
            <a:grpFill/>
          </p:grpSpPr>
          <p:sp>
            <p:nvSpPr>
              <p:cNvPr id="1284" name="Freeform 1283">
                <a:extLst>
                  <a:ext uri="{FF2B5EF4-FFF2-40B4-BE49-F238E27FC236}">
                    <a16:creationId xmlns:a16="http://schemas.microsoft.com/office/drawing/2014/main" id="{73540CA0-11C6-E02B-67BF-2B1A243C217F}"/>
                  </a:ext>
                </a:extLst>
              </p:cNvPr>
              <p:cNvSpPr/>
              <p:nvPr/>
            </p:nvSpPr>
            <p:spPr>
              <a:xfrm>
                <a:off x="9329781" y="489436"/>
                <a:ext cx="462377" cy="425767"/>
              </a:xfrm>
              <a:custGeom>
                <a:avLst/>
                <a:gdLst>
                  <a:gd name="csX0" fmla="*/ 269185 w 462377"/>
                  <a:gd name="csY0" fmla="*/ 415409 h 425767"/>
                  <a:gd name="csX1" fmla="*/ 275429 w 462377"/>
                  <a:gd name="csY1" fmla="*/ 409158 h 425767"/>
                  <a:gd name="csX2" fmla="*/ 283723 w 462377"/>
                  <a:gd name="csY2" fmla="*/ 407819 h 425767"/>
                  <a:gd name="csX3" fmla="*/ 290591 w 462377"/>
                  <a:gd name="csY3" fmla="*/ 405408 h 425767"/>
                  <a:gd name="csX4" fmla="*/ 298173 w 462377"/>
                  <a:gd name="csY4" fmla="*/ 409248 h 425767"/>
                  <a:gd name="csX5" fmla="*/ 314406 w 462377"/>
                  <a:gd name="csY5" fmla="*/ 415498 h 425767"/>
                  <a:gd name="csX6" fmla="*/ 320025 w 462377"/>
                  <a:gd name="csY6" fmla="*/ 415856 h 425767"/>
                  <a:gd name="csX7" fmla="*/ 323860 w 462377"/>
                  <a:gd name="csY7" fmla="*/ 417642 h 425767"/>
                  <a:gd name="csX8" fmla="*/ 332066 w 462377"/>
                  <a:gd name="csY8" fmla="*/ 420142 h 425767"/>
                  <a:gd name="csX9" fmla="*/ 337775 w 462377"/>
                  <a:gd name="csY9" fmla="*/ 415856 h 425767"/>
                  <a:gd name="csX10" fmla="*/ 343126 w 462377"/>
                  <a:gd name="csY10" fmla="*/ 410141 h 425767"/>
                  <a:gd name="csX11" fmla="*/ 359181 w 462377"/>
                  <a:gd name="csY11" fmla="*/ 399871 h 425767"/>
                  <a:gd name="csX12" fmla="*/ 375949 w 462377"/>
                  <a:gd name="csY12" fmla="*/ 394692 h 425767"/>
                  <a:gd name="csX13" fmla="*/ 383977 w 462377"/>
                  <a:gd name="csY13" fmla="*/ 382994 h 425767"/>
                  <a:gd name="csX14" fmla="*/ 383977 w 462377"/>
                  <a:gd name="csY14" fmla="*/ 320665 h 425767"/>
                  <a:gd name="csX15" fmla="*/ 383977 w 462377"/>
                  <a:gd name="csY15" fmla="*/ 273784 h 425767"/>
                  <a:gd name="csX16" fmla="*/ 462378 w 462377"/>
                  <a:gd name="csY16" fmla="*/ 273784 h 425767"/>
                  <a:gd name="csX17" fmla="*/ 462378 w 462377"/>
                  <a:gd name="csY17" fmla="*/ 78313 h 425767"/>
                  <a:gd name="csX18" fmla="*/ 408772 w 462377"/>
                  <a:gd name="csY18" fmla="*/ 78313 h 425767"/>
                  <a:gd name="csX19" fmla="*/ 408772 w 462377"/>
                  <a:gd name="csY19" fmla="*/ 83582 h 425767"/>
                  <a:gd name="csX20" fmla="*/ 371400 w 462377"/>
                  <a:gd name="csY20" fmla="*/ 83582 h 425767"/>
                  <a:gd name="csX21" fmla="*/ 371400 w 462377"/>
                  <a:gd name="csY21" fmla="*/ 39826 h 425767"/>
                  <a:gd name="csX22" fmla="*/ 310392 w 462377"/>
                  <a:gd name="csY22" fmla="*/ 39826 h 425767"/>
                  <a:gd name="csX23" fmla="*/ 309679 w 462377"/>
                  <a:gd name="csY23" fmla="*/ 19556 h 425767"/>
                  <a:gd name="csX24" fmla="*/ 252238 w 462377"/>
                  <a:gd name="csY24" fmla="*/ 19020 h 425767"/>
                  <a:gd name="csX25" fmla="*/ 251703 w 462377"/>
                  <a:gd name="csY25" fmla="*/ 10358 h 425767"/>
                  <a:gd name="csX26" fmla="*/ 241446 w 462377"/>
                  <a:gd name="csY26" fmla="*/ 9823 h 425767"/>
                  <a:gd name="csX27" fmla="*/ 240911 w 462377"/>
                  <a:gd name="csY27" fmla="*/ 4376 h 425767"/>
                  <a:gd name="csX28" fmla="*/ 189446 w 462377"/>
                  <a:gd name="csY28" fmla="*/ 4376 h 425767"/>
                  <a:gd name="csX29" fmla="*/ 189446 w 462377"/>
                  <a:gd name="csY29" fmla="*/ 0 h 425767"/>
                  <a:gd name="csX30" fmla="*/ 138874 w 462377"/>
                  <a:gd name="csY30" fmla="*/ 625 h 425767"/>
                  <a:gd name="csX31" fmla="*/ 136376 w 462377"/>
                  <a:gd name="csY31" fmla="*/ 10180 h 425767"/>
                  <a:gd name="csX32" fmla="*/ 134593 w 462377"/>
                  <a:gd name="csY32" fmla="*/ 21163 h 425767"/>
                  <a:gd name="csX33" fmla="*/ 116397 w 462377"/>
                  <a:gd name="csY33" fmla="*/ 39380 h 425767"/>
                  <a:gd name="csX34" fmla="*/ 120232 w 462377"/>
                  <a:gd name="csY34" fmla="*/ 47238 h 425767"/>
                  <a:gd name="csX35" fmla="*/ 113989 w 462377"/>
                  <a:gd name="csY35" fmla="*/ 55543 h 425767"/>
                  <a:gd name="csX36" fmla="*/ 111491 w 462377"/>
                  <a:gd name="csY36" fmla="*/ 76974 h 425767"/>
                  <a:gd name="csX37" fmla="*/ 108191 w 462377"/>
                  <a:gd name="csY37" fmla="*/ 91083 h 425767"/>
                  <a:gd name="csX38" fmla="*/ 96418 w 462377"/>
                  <a:gd name="csY38" fmla="*/ 100548 h 425767"/>
                  <a:gd name="csX39" fmla="*/ 94456 w 462377"/>
                  <a:gd name="csY39" fmla="*/ 106978 h 425767"/>
                  <a:gd name="csX40" fmla="*/ 90620 w 462377"/>
                  <a:gd name="csY40" fmla="*/ 114568 h 425767"/>
                  <a:gd name="csX41" fmla="*/ 90799 w 462377"/>
                  <a:gd name="csY41" fmla="*/ 124212 h 425767"/>
                  <a:gd name="csX42" fmla="*/ 88658 w 462377"/>
                  <a:gd name="csY42" fmla="*/ 132695 h 425767"/>
                  <a:gd name="csX43" fmla="*/ 86963 w 462377"/>
                  <a:gd name="csY43" fmla="*/ 141625 h 425767"/>
                  <a:gd name="csX44" fmla="*/ 78223 w 462377"/>
                  <a:gd name="csY44" fmla="*/ 151090 h 425767"/>
                  <a:gd name="csX45" fmla="*/ 72425 w 462377"/>
                  <a:gd name="csY45" fmla="*/ 154841 h 425767"/>
                  <a:gd name="csX46" fmla="*/ 65557 w 462377"/>
                  <a:gd name="csY46" fmla="*/ 155466 h 425767"/>
                  <a:gd name="csX47" fmla="*/ 63773 w 462377"/>
                  <a:gd name="csY47" fmla="*/ 165556 h 425767"/>
                  <a:gd name="csX48" fmla="*/ 60562 w 462377"/>
                  <a:gd name="csY48" fmla="*/ 170646 h 425767"/>
                  <a:gd name="csX49" fmla="*/ 62614 w 462377"/>
                  <a:gd name="csY49" fmla="*/ 174665 h 425767"/>
                  <a:gd name="csX50" fmla="*/ 54586 w 462377"/>
                  <a:gd name="csY50" fmla="*/ 181541 h 425767"/>
                  <a:gd name="csX51" fmla="*/ 48610 w 462377"/>
                  <a:gd name="csY51" fmla="*/ 183326 h 425767"/>
                  <a:gd name="csX52" fmla="*/ 42902 w 462377"/>
                  <a:gd name="csY52" fmla="*/ 187881 h 425767"/>
                  <a:gd name="csX53" fmla="*/ 35231 w 462377"/>
                  <a:gd name="csY53" fmla="*/ 192703 h 425767"/>
                  <a:gd name="csX54" fmla="*/ 33091 w 462377"/>
                  <a:gd name="csY54" fmla="*/ 197346 h 425767"/>
                  <a:gd name="csX55" fmla="*/ 28007 w 462377"/>
                  <a:gd name="csY55" fmla="*/ 198061 h 425767"/>
                  <a:gd name="csX56" fmla="*/ 10257 w 462377"/>
                  <a:gd name="csY56" fmla="*/ 203865 h 425767"/>
                  <a:gd name="csX57" fmla="*/ 5263 w 462377"/>
                  <a:gd name="csY57" fmla="*/ 212169 h 425767"/>
                  <a:gd name="csX58" fmla="*/ 0 w 462377"/>
                  <a:gd name="csY58" fmla="*/ 215116 h 425767"/>
                  <a:gd name="csX59" fmla="*/ 2319 w 462377"/>
                  <a:gd name="csY59" fmla="*/ 219760 h 425767"/>
                  <a:gd name="csX60" fmla="*/ 10703 w 462377"/>
                  <a:gd name="csY60" fmla="*/ 216098 h 425767"/>
                  <a:gd name="csX61" fmla="*/ 22923 w 462377"/>
                  <a:gd name="csY61" fmla="*/ 218956 h 425767"/>
                  <a:gd name="csX62" fmla="*/ 23725 w 462377"/>
                  <a:gd name="csY62" fmla="*/ 220385 h 425767"/>
                  <a:gd name="csX63" fmla="*/ 25777 w 462377"/>
                  <a:gd name="csY63" fmla="*/ 220385 h 425767"/>
                  <a:gd name="csX64" fmla="*/ 29434 w 462377"/>
                  <a:gd name="csY64" fmla="*/ 220742 h 425767"/>
                  <a:gd name="csX65" fmla="*/ 33715 w 462377"/>
                  <a:gd name="csY65" fmla="*/ 223332 h 425767"/>
                  <a:gd name="csX66" fmla="*/ 34429 w 462377"/>
                  <a:gd name="csY66" fmla="*/ 225475 h 425767"/>
                  <a:gd name="csX67" fmla="*/ 47718 w 462377"/>
                  <a:gd name="csY67" fmla="*/ 229493 h 425767"/>
                  <a:gd name="csX68" fmla="*/ 54675 w 462377"/>
                  <a:gd name="csY68" fmla="*/ 235654 h 425767"/>
                  <a:gd name="csX69" fmla="*/ 57976 w 462377"/>
                  <a:gd name="csY69" fmla="*/ 241727 h 425767"/>
                  <a:gd name="csX70" fmla="*/ 59670 w 462377"/>
                  <a:gd name="csY70" fmla="*/ 250031 h 425767"/>
                  <a:gd name="csX71" fmla="*/ 66984 w 462377"/>
                  <a:gd name="csY71" fmla="*/ 255925 h 425767"/>
                  <a:gd name="csX72" fmla="*/ 67698 w 462377"/>
                  <a:gd name="csY72" fmla="*/ 261372 h 425767"/>
                  <a:gd name="csX73" fmla="*/ 61543 w 462377"/>
                  <a:gd name="csY73" fmla="*/ 264140 h 425767"/>
                  <a:gd name="csX74" fmla="*/ 59403 w 462377"/>
                  <a:gd name="csY74" fmla="*/ 278964 h 425767"/>
                  <a:gd name="csX75" fmla="*/ 64754 w 462377"/>
                  <a:gd name="csY75" fmla="*/ 287268 h 425767"/>
                  <a:gd name="csX76" fmla="*/ 66181 w 462377"/>
                  <a:gd name="csY76" fmla="*/ 294948 h 425767"/>
                  <a:gd name="csX77" fmla="*/ 70195 w 462377"/>
                  <a:gd name="csY77" fmla="*/ 299948 h 425767"/>
                  <a:gd name="csX78" fmla="*/ 70552 w 462377"/>
                  <a:gd name="csY78" fmla="*/ 306110 h 425767"/>
                  <a:gd name="csX79" fmla="*/ 79204 w 462377"/>
                  <a:gd name="csY79" fmla="*/ 311200 h 425767"/>
                  <a:gd name="csX80" fmla="*/ 83931 w 462377"/>
                  <a:gd name="csY80" fmla="*/ 309771 h 425767"/>
                  <a:gd name="csX81" fmla="*/ 89015 w 462377"/>
                  <a:gd name="csY81" fmla="*/ 311914 h 425767"/>
                  <a:gd name="csX82" fmla="*/ 98737 w 462377"/>
                  <a:gd name="csY82" fmla="*/ 313075 h 425767"/>
                  <a:gd name="csX83" fmla="*/ 109708 w 462377"/>
                  <a:gd name="csY83" fmla="*/ 298966 h 425767"/>
                  <a:gd name="csX84" fmla="*/ 117200 w 462377"/>
                  <a:gd name="csY84" fmla="*/ 305127 h 425767"/>
                  <a:gd name="csX85" fmla="*/ 126476 w 462377"/>
                  <a:gd name="csY85" fmla="*/ 306020 h 425767"/>
                  <a:gd name="csX86" fmla="*/ 128349 w 462377"/>
                  <a:gd name="csY86" fmla="*/ 301734 h 425767"/>
                  <a:gd name="csX87" fmla="*/ 131560 w 462377"/>
                  <a:gd name="csY87" fmla="*/ 304681 h 425767"/>
                  <a:gd name="csX88" fmla="*/ 142441 w 462377"/>
                  <a:gd name="csY88" fmla="*/ 305395 h 425767"/>
                  <a:gd name="csX89" fmla="*/ 152877 w 462377"/>
                  <a:gd name="csY89" fmla="*/ 307896 h 425767"/>
                  <a:gd name="csX90" fmla="*/ 161172 w 462377"/>
                  <a:gd name="csY90" fmla="*/ 308699 h 425767"/>
                  <a:gd name="csX91" fmla="*/ 168397 w 462377"/>
                  <a:gd name="csY91" fmla="*/ 309682 h 425767"/>
                  <a:gd name="csX92" fmla="*/ 177405 w 462377"/>
                  <a:gd name="csY92" fmla="*/ 312539 h 425767"/>
                  <a:gd name="csX93" fmla="*/ 186770 w 462377"/>
                  <a:gd name="csY93" fmla="*/ 309950 h 425767"/>
                  <a:gd name="csX94" fmla="*/ 190695 w 462377"/>
                  <a:gd name="csY94" fmla="*/ 311468 h 425767"/>
                  <a:gd name="csX95" fmla="*/ 195333 w 462377"/>
                  <a:gd name="csY95" fmla="*/ 310842 h 425767"/>
                  <a:gd name="csX96" fmla="*/ 199704 w 462377"/>
                  <a:gd name="csY96" fmla="*/ 315039 h 425767"/>
                  <a:gd name="csX97" fmla="*/ 206304 w 462377"/>
                  <a:gd name="csY97" fmla="*/ 315129 h 425767"/>
                  <a:gd name="csX98" fmla="*/ 217721 w 462377"/>
                  <a:gd name="csY98" fmla="*/ 309414 h 425767"/>
                  <a:gd name="csX99" fmla="*/ 218167 w 462377"/>
                  <a:gd name="csY99" fmla="*/ 317629 h 425767"/>
                  <a:gd name="csX100" fmla="*/ 219950 w 462377"/>
                  <a:gd name="csY100" fmla="*/ 322094 h 425767"/>
                  <a:gd name="csX101" fmla="*/ 222805 w 462377"/>
                  <a:gd name="csY101" fmla="*/ 324237 h 425767"/>
                  <a:gd name="csX102" fmla="*/ 217810 w 462377"/>
                  <a:gd name="csY102" fmla="*/ 331113 h 425767"/>
                  <a:gd name="csX103" fmla="*/ 222537 w 462377"/>
                  <a:gd name="csY103" fmla="*/ 341918 h 425767"/>
                  <a:gd name="csX104" fmla="*/ 235470 w 462377"/>
                  <a:gd name="csY104" fmla="*/ 345936 h 425767"/>
                  <a:gd name="csX105" fmla="*/ 229583 w 462377"/>
                  <a:gd name="csY105" fmla="*/ 348436 h 425767"/>
                  <a:gd name="csX106" fmla="*/ 227889 w 462377"/>
                  <a:gd name="csY106" fmla="*/ 363260 h 425767"/>
                  <a:gd name="csX107" fmla="*/ 235381 w 462377"/>
                  <a:gd name="csY107" fmla="*/ 369421 h 425767"/>
                  <a:gd name="csX108" fmla="*/ 235113 w 462377"/>
                  <a:gd name="csY108" fmla="*/ 378887 h 425767"/>
                  <a:gd name="csX109" fmla="*/ 242962 w 462377"/>
                  <a:gd name="csY109" fmla="*/ 383173 h 425767"/>
                  <a:gd name="csX110" fmla="*/ 250722 w 462377"/>
                  <a:gd name="csY110" fmla="*/ 379690 h 425767"/>
                  <a:gd name="csX111" fmla="*/ 251347 w 462377"/>
                  <a:gd name="csY111" fmla="*/ 391924 h 425767"/>
                  <a:gd name="csX112" fmla="*/ 253844 w 462377"/>
                  <a:gd name="csY112" fmla="*/ 403890 h 425767"/>
                  <a:gd name="csX113" fmla="*/ 250811 w 462377"/>
                  <a:gd name="csY113" fmla="*/ 411123 h 425767"/>
                  <a:gd name="csX114" fmla="*/ 251257 w 462377"/>
                  <a:gd name="csY114" fmla="*/ 425768 h 425767"/>
                  <a:gd name="csX115" fmla="*/ 262406 w 462377"/>
                  <a:gd name="csY115" fmla="*/ 422999 h 425767"/>
                  <a:gd name="csX116" fmla="*/ 269274 w 462377"/>
                  <a:gd name="csY116" fmla="*/ 415409 h 4257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Lst>
                <a:rect l="l" t="t" r="r" b="b"/>
                <a:pathLst>
                  <a:path w="462377" h="425767">
                    <a:moveTo>
                      <a:pt x="269185" y="415409"/>
                    </a:moveTo>
                    <a:cubicBezTo>
                      <a:pt x="270880" y="412909"/>
                      <a:pt x="272931" y="410766"/>
                      <a:pt x="275429" y="409158"/>
                    </a:cubicBezTo>
                    <a:cubicBezTo>
                      <a:pt x="278104" y="407462"/>
                      <a:pt x="280602" y="407908"/>
                      <a:pt x="283723" y="407819"/>
                    </a:cubicBezTo>
                    <a:cubicBezTo>
                      <a:pt x="286845" y="407730"/>
                      <a:pt x="287826" y="405765"/>
                      <a:pt x="290591" y="405408"/>
                    </a:cubicBezTo>
                    <a:cubicBezTo>
                      <a:pt x="293535" y="404961"/>
                      <a:pt x="295943" y="407730"/>
                      <a:pt x="298173" y="409248"/>
                    </a:cubicBezTo>
                    <a:cubicBezTo>
                      <a:pt x="302543" y="412194"/>
                      <a:pt x="309144" y="414784"/>
                      <a:pt x="314406" y="415498"/>
                    </a:cubicBezTo>
                    <a:cubicBezTo>
                      <a:pt x="316279" y="415766"/>
                      <a:pt x="318152" y="415320"/>
                      <a:pt x="320025" y="415856"/>
                    </a:cubicBezTo>
                    <a:cubicBezTo>
                      <a:pt x="321274" y="416213"/>
                      <a:pt x="322612" y="417106"/>
                      <a:pt x="323860" y="417642"/>
                    </a:cubicBezTo>
                    <a:cubicBezTo>
                      <a:pt x="326447" y="418713"/>
                      <a:pt x="329212" y="420320"/>
                      <a:pt x="332066" y="420142"/>
                    </a:cubicBezTo>
                    <a:cubicBezTo>
                      <a:pt x="335188" y="419963"/>
                      <a:pt x="336169" y="418356"/>
                      <a:pt x="337775" y="415856"/>
                    </a:cubicBezTo>
                    <a:cubicBezTo>
                      <a:pt x="339291" y="413534"/>
                      <a:pt x="341075" y="411927"/>
                      <a:pt x="343126" y="410141"/>
                    </a:cubicBezTo>
                    <a:cubicBezTo>
                      <a:pt x="348032" y="405765"/>
                      <a:pt x="352848" y="402104"/>
                      <a:pt x="359181" y="399871"/>
                    </a:cubicBezTo>
                    <a:cubicBezTo>
                      <a:pt x="364889" y="397818"/>
                      <a:pt x="370152" y="396032"/>
                      <a:pt x="375949" y="394692"/>
                    </a:cubicBezTo>
                    <a:cubicBezTo>
                      <a:pt x="382906" y="393085"/>
                      <a:pt x="383798" y="389781"/>
                      <a:pt x="383977" y="382994"/>
                    </a:cubicBezTo>
                    <a:cubicBezTo>
                      <a:pt x="384601" y="362278"/>
                      <a:pt x="383977" y="341382"/>
                      <a:pt x="383977" y="320665"/>
                    </a:cubicBezTo>
                    <a:lnTo>
                      <a:pt x="383977" y="273784"/>
                    </a:lnTo>
                    <a:lnTo>
                      <a:pt x="462378" y="273784"/>
                    </a:lnTo>
                    <a:lnTo>
                      <a:pt x="462378" y="78313"/>
                    </a:lnTo>
                    <a:lnTo>
                      <a:pt x="408772" y="78313"/>
                    </a:lnTo>
                    <a:lnTo>
                      <a:pt x="408772" y="83582"/>
                    </a:lnTo>
                    <a:lnTo>
                      <a:pt x="371400" y="83582"/>
                    </a:lnTo>
                    <a:lnTo>
                      <a:pt x="371400" y="39826"/>
                    </a:lnTo>
                    <a:lnTo>
                      <a:pt x="310392" y="39826"/>
                    </a:lnTo>
                    <a:lnTo>
                      <a:pt x="309679" y="19556"/>
                    </a:lnTo>
                    <a:lnTo>
                      <a:pt x="252238" y="19020"/>
                    </a:lnTo>
                    <a:lnTo>
                      <a:pt x="251703" y="10358"/>
                    </a:lnTo>
                    <a:lnTo>
                      <a:pt x="241446" y="9823"/>
                    </a:lnTo>
                    <a:lnTo>
                      <a:pt x="240911" y="4376"/>
                    </a:lnTo>
                    <a:lnTo>
                      <a:pt x="189446" y="4376"/>
                    </a:lnTo>
                    <a:lnTo>
                      <a:pt x="189446" y="0"/>
                    </a:lnTo>
                    <a:lnTo>
                      <a:pt x="138874" y="625"/>
                    </a:lnTo>
                    <a:cubicBezTo>
                      <a:pt x="138874" y="4108"/>
                      <a:pt x="138249" y="6965"/>
                      <a:pt x="136376" y="10180"/>
                    </a:cubicBezTo>
                    <a:cubicBezTo>
                      <a:pt x="133879" y="14288"/>
                      <a:pt x="134147" y="16252"/>
                      <a:pt x="134593" y="21163"/>
                    </a:cubicBezTo>
                    <a:cubicBezTo>
                      <a:pt x="135574" y="32951"/>
                      <a:pt x="121303" y="30897"/>
                      <a:pt x="116397" y="39380"/>
                    </a:cubicBezTo>
                    <a:cubicBezTo>
                      <a:pt x="113811" y="43845"/>
                      <a:pt x="119073" y="43934"/>
                      <a:pt x="120232" y="47238"/>
                    </a:cubicBezTo>
                    <a:cubicBezTo>
                      <a:pt x="121570" y="51167"/>
                      <a:pt x="116219" y="53400"/>
                      <a:pt x="113989" y="55543"/>
                    </a:cubicBezTo>
                    <a:cubicBezTo>
                      <a:pt x="109173" y="60097"/>
                      <a:pt x="110867" y="70634"/>
                      <a:pt x="111491" y="76974"/>
                    </a:cubicBezTo>
                    <a:cubicBezTo>
                      <a:pt x="112027" y="82510"/>
                      <a:pt x="112383" y="86439"/>
                      <a:pt x="108191" y="91083"/>
                    </a:cubicBezTo>
                    <a:cubicBezTo>
                      <a:pt x="104802" y="94833"/>
                      <a:pt x="99004" y="96530"/>
                      <a:pt x="96418" y="100548"/>
                    </a:cubicBezTo>
                    <a:cubicBezTo>
                      <a:pt x="95258" y="102424"/>
                      <a:pt x="95080" y="104924"/>
                      <a:pt x="94456" y="106978"/>
                    </a:cubicBezTo>
                    <a:cubicBezTo>
                      <a:pt x="93564" y="109835"/>
                      <a:pt x="91691" y="111978"/>
                      <a:pt x="90620" y="114568"/>
                    </a:cubicBezTo>
                    <a:cubicBezTo>
                      <a:pt x="89104" y="118318"/>
                      <a:pt x="91691" y="120819"/>
                      <a:pt x="90799" y="124212"/>
                    </a:cubicBezTo>
                    <a:cubicBezTo>
                      <a:pt x="87588" y="125462"/>
                      <a:pt x="88926" y="129927"/>
                      <a:pt x="88658" y="132695"/>
                    </a:cubicBezTo>
                    <a:cubicBezTo>
                      <a:pt x="88480" y="135374"/>
                      <a:pt x="88123" y="139125"/>
                      <a:pt x="86963" y="141625"/>
                    </a:cubicBezTo>
                    <a:cubicBezTo>
                      <a:pt x="85090" y="145643"/>
                      <a:pt x="82147" y="148858"/>
                      <a:pt x="78223" y="151090"/>
                    </a:cubicBezTo>
                    <a:cubicBezTo>
                      <a:pt x="76349" y="152162"/>
                      <a:pt x="74387" y="153948"/>
                      <a:pt x="72425" y="154841"/>
                    </a:cubicBezTo>
                    <a:cubicBezTo>
                      <a:pt x="70195" y="155823"/>
                      <a:pt x="67787" y="154841"/>
                      <a:pt x="65557" y="155466"/>
                    </a:cubicBezTo>
                    <a:cubicBezTo>
                      <a:pt x="60116" y="157163"/>
                      <a:pt x="64041" y="161717"/>
                      <a:pt x="63773" y="165556"/>
                    </a:cubicBezTo>
                    <a:cubicBezTo>
                      <a:pt x="63595" y="167789"/>
                      <a:pt x="60919" y="168860"/>
                      <a:pt x="60562" y="170646"/>
                    </a:cubicBezTo>
                    <a:cubicBezTo>
                      <a:pt x="60027" y="173504"/>
                      <a:pt x="62168" y="172879"/>
                      <a:pt x="62614" y="174665"/>
                    </a:cubicBezTo>
                    <a:cubicBezTo>
                      <a:pt x="63684" y="178951"/>
                      <a:pt x="57797" y="180469"/>
                      <a:pt x="54586" y="181541"/>
                    </a:cubicBezTo>
                    <a:cubicBezTo>
                      <a:pt x="52624" y="182166"/>
                      <a:pt x="50394" y="182434"/>
                      <a:pt x="48610" y="183326"/>
                    </a:cubicBezTo>
                    <a:cubicBezTo>
                      <a:pt x="46470" y="184398"/>
                      <a:pt x="45043" y="186720"/>
                      <a:pt x="42902" y="187881"/>
                    </a:cubicBezTo>
                    <a:cubicBezTo>
                      <a:pt x="39602" y="189667"/>
                      <a:pt x="36748" y="188684"/>
                      <a:pt x="35231" y="192703"/>
                    </a:cubicBezTo>
                    <a:cubicBezTo>
                      <a:pt x="34429" y="194756"/>
                      <a:pt x="35231" y="195917"/>
                      <a:pt x="33091" y="197346"/>
                    </a:cubicBezTo>
                    <a:cubicBezTo>
                      <a:pt x="31664" y="198328"/>
                      <a:pt x="29701" y="197971"/>
                      <a:pt x="28007" y="198061"/>
                    </a:cubicBezTo>
                    <a:cubicBezTo>
                      <a:pt x="21674" y="198328"/>
                      <a:pt x="14628" y="198061"/>
                      <a:pt x="10257" y="203865"/>
                    </a:cubicBezTo>
                    <a:cubicBezTo>
                      <a:pt x="8206" y="206633"/>
                      <a:pt x="8117" y="209669"/>
                      <a:pt x="5263" y="212169"/>
                    </a:cubicBezTo>
                    <a:cubicBezTo>
                      <a:pt x="3836" y="213420"/>
                      <a:pt x="1962" y="214223"/>
                      <a:pt x="0" y="215116"/>
                    </a:cubicBezTo>
                    <a:cubicBezTo>
                      <a:pt x="714" y="217527"/>
                      <a:pt x="1516" y="219492"/>
                      <a:pt x="2319" y="219760"/>
                    </a:cubicBezTo>
                    <a:cubicBezTo>
                      <a:pt x="5708" y="221278"/>
                      <a:pt x="8028" y="217170"/>
                      <a:pt x="10703" y="216098"/>
                    </a:cubicBezTo>
                    <a:cubicBezTo>
                      <a:pt x="15252" y="214402"/>
                      <a:pt x="18998" y="216902"/>
                      <a:pt x="22923" y="218956"/>
                    </a:cubicBezTo>
                    <a:cubicBezTo>
                      <a:pt x="23101" y="219045"/>
                      <a:pt x="22923" y="220117"/>
                      <a:pt x="23725" y="220385"/>
                    </a:cubicBezTo>
                    <a:cubicBezTo>
                      <a:pt x="24261" y="220653"/>
                      <a:pt x="25242" y="220206"/>
                      <a:pt x="25777" y="220385"/>
                    </a:cubicBezTo>
                    <a:cubicBezTo>
                      <a:pt x="27026" y="220653"/>
                      <a:pt x="28185" y="220385"/>
                      <a:pt x="29434" y="220742"/>
                    </a:cubicBezTo>
                    <a:cubicBezTo>
                      <a:pt x="30593" y="221099"/>
                      <a:pt x="33002" y="222439"/>
                      <a:pt x="33715" y="223332"/>
                    </a:cubicBezTo>
                    <a:cubicBezTo>
                      <a:pt x="34072" y="223778"/>
                      <a:pt x="34339" y="225296"/>
                      <a:pt x="34429" y="225475"/>
                    </a:cubicBezTo>
                    <a:cubicBezTo>
                      <a:pt x="38086" y="228957"/>
                      <a:pt x="42010" y="229225"/>
                      <a:pt x="47718" y="229493"/>
                    </a:cubicBezTo>
                    <a:cubicBezTo>
                      <a:pt x="48878" y="233154"/>
                      <a:pt x="51643" y="234226"/>
                      <a:pt x="54675" y="235654"/>
                    </a:cubicBezTo>
                    <a:cubicBezTo>
                      <a:pt x="58332" y="237441"/>
                      <a:pt x="58243" y="237798"/>
                      <a:pt x="57976" y="241727"/>
                    </a:cubicBezTo>
                    <a:cubicBezTo>
                      <a:pt x="57797" y="245209"/>
                      <a:pt x="57708" y="247174"/>
                      <a:pt x="59670" y="250031"/>
                    </a:cubicBezTo>
                    <a:cubicBezTo>
                      <a:pt x="61543" y="252889"/>
                      <a:pt x="64576" y="253692"/>
                      <a:pt x="66984" y="255925"/>
                    </a:cubicBezTo>
                    <a:cubicBezTo>
                      <a:pt x="68679" y="257443"/>
                      <a:pt x="70106" y="259586"/>
                      <a:pt x="67698" y="261372"/>
                    </a:cubicBezTo>
                    <a:cubicBezTo>
                      <a:pt x="64576" y="263604"/>
                      <a:pt x="63060" y="259765"/>
                      <a:pt x="61543" y="264140"/>
                    </a:cubicBezTo>
                    <a:cubicBezTo>
                      <a:pt x="59849" y="269141"/>
                      <a:pt x="62614" y="274499"/>
                      <a:pt x="59403" y="278964"/>
                    </a:cubicBezTo>
                    <a:cubicBezTo>
                      <a:pt x="62792" y="282178"/>
                      <a:pt x="65646" y="281196"/>
                      <a:pt x="64754" y="287268"/>
                    </a:cubicBezTo>
                    <a:cubicBezTo>
                      <a:pt x="64219" y="291376"/>
                      <a:pt x="62970" y="291912"/>
                      <a:pt x="66181" y="294948"/>
                    </a:cubicBezTo>
                    <a:cubicBezTo>
                      <a:pt x="67965" y="296555"/>
                      <a:pt x="69571" y="297359"/>
                      <a:pt x="70195" y="299948"/>
                    </a:cubicBezTo>
                    <a:cubicBezTo>
                      <a:pt x="70641" y="301823"/>
                      <a:pt x="69838" y="304324"/>
                      <a:pt x="70552" y="306110"/>
                    </a:cubicBezTo>
                    <a:cubicBezTo>
                      <a:pt x="71890" y="309592"/>
                      <a:pt x="75547" y="311646"/>
                      <a:pt x="79204" y="311200"/>
                    </a:cubicBezTo>
                    <a:cubicBezTo>
                      <a:pt x="81077" y="310932"/>
                      <a:pt x="82147" y="309771"/>
                      <a:pt x="83931" y="309771"/>
                    </a:cubicBezTo>
                    <a:cubicBezTo>
                      <a:pt x="85982" y="309771"/>
                      <a:pt x="87231" y="311200"/>
                      <a:pt x="89015" y="311914"/>
                    </a:cubicBezTo>
                    <a:cubicBezTo>
                      <a:pt x="91334" y="312896"/>
                      <a:pt x="96329" y="314325"/>
                      <a:pt x="98737" y="313075"/>
                    </a:cubicBezTo>
                    <a:cubicBezTo>
                      <a:pt x="103732" y="310485"/>
                      <a:pt x="99807" y="297091"/>
                      <a:pt x="109708" y="298966"/>
                    </a:cubicBezTo>
                    <a:cubicBezTo>
                      <a:pt x="113275" y="299591"/>
                      <a:pt x="114256" y="303609"/>
                      <a:pt x="117200" y="305127"/>
                    </a:cubicBezTo>
                    <a:cubicBezTo>
                      <a:pt x="119965" y="306646"/>
                      <a:pt x="123444" y="306199"/>
                      <a:pt x="126476" y="306020"/>
                    </a:cubicBezTo>
                    <a:cubicBezTo>
                      <a:pt x="126654" y="304949"/>
                      <a:pt x="127190" y="301913"/>
                      <a:pt x="128349" y="301734"/>
                    </a:cubicBezTo>
                    <a:cubicBezTo>
                      <a:pt x="130490" y="301288"/>
                      <a:pt x="130222" y="303699"/>
                      <a:pt x="131560" y="304681"/>
                    </a:cubicBezTo>
                    <a:cubicBezTo>
                      <a:pt x="134860" y="307003"/>
                      <a:pt x="138696" y="304860"/>
                      <a:pt x="142441" y="305395"/>
                    </a:cubicBezTo>
                    <a:cubicBezTo>
                      <a:pt x="146098" y="305842"/>
                      <a:pt x="149220" y="307360"/>
                      <a:pt x="152877" y="307896"/>
                    </a:cubicBezTo>
                    <a:cubicBezTo>
                      <a:pt x="156088" y="308342"/>
                      <a:pt x="157872" y="309950"/>
                      <a:pt x="161172" y="308699"/>
                    </a:cubicBezTo>
                    <a:cubicBezTo>
                      <a:pt x="165453" y="307092"/>
                      <a:pt x="164829" y="306199"/>
                      <a:pt x="168397" y="309682"/>
                    </a:cubicBezTo>
                    <a:cubicBezTo>
                      <a:pt x="171073" y="312361"/>
                      <a:pt x="173392" y="313700"/>
                      <a:pt x="177405" y="312539"/>
                    </a:cubicBezTo>
                    <a:cubicBezTo>
                      <a:pt x="180527" y="311646"/>
                      <a:pt x="183203" y="309414"/>
                      <a:pt x="186770" y="309950"/>
                    </a:cubicBezTo>
                    <a:cubicBezTo>
                      <a:pt x="188198" y="310217"/>
                      <a:pt x="189000" y="311289"/>
                      <a:pt x="190695" y="311468"/>
                    </a:cubicBezTo>
                    <a:cubicBezTo>
                      <a:pt x="192300" y="311557"/>
                      <a:pt x="193549" y="310128"/>
                      <a:pt x="195333" y="310842"/>
                    </a:cubicBezTo>
                    <a:cubicBezTo>
                      <a:pt x="196849" y="311378"/>
                      <a:pt x="197831" y="314236"/>
                      <a:pt x="199704" y="315039"/>
                    </a:cubicBezTo>
                    <a:cubicBezTo>
                      <a:pt x="201488" y="315754"/>
                      <a:pt x="204431" y="315843"/>
                      <a:pt x="206304" y="315129"/>
                    </a:cubicBezTo>
                    <a:cubicBezTo>
                      <a:pt x="210407" y="313611"/>
                      <a:pt x="212726" y="308699"/>
                      <a:pt x="217721" y="309414"/>
                    </a:cubicBezTo>
                    <a:cubicBezTo>
                      <a:pt x="218345" y="312182"/>
                      <a:pt x="217721" y="314861"/>
                      <a:pt x="218167" y="317629"/>
                    </a:cubicBezTo>
                    <a:cubicBezTo>
                      <a:pt x="218434" y="319594"/>
                      <a:pt x="218523" y="320397"/>
                      <a:pt x="219950" y="322094"/>
                    </a:cubicBezTo>
                    <a:cubicBezTo>
                      <a:pt x="220575" y="322808"/>
                      <a:pt x="222448" y="323165"/>
                      <a:pt x="222805" y="324237"/>
                    </a:cubicBezTo>
                    <a:cubicBezTo>
                      <a:pt x="223875" y="327630"/>
                      <a:pt x="218434" y="327988"/>
                      <a:pt x="217810" y="331113"/>
                    </a:cubicBezTo>
                    <a:cubicBezTo>
                      <a:pt x="217275" y="333703"/>
                      <a:pt x="220485" y="340400"/>
                      <a:pt x="222537" y="341918"/>
                    </a:cubicBezTo>
                    <a:cubicBezTo>
                      <a:pt x="225480" y="344061"/>
                      <a:pt x="235916" y="339596"/>
                      <a:pt x="235470" y="345936"/>
                    </a:cubicBezTo>
                    <a:cubicBezTo>
                      <a:pt x="235203" y="349329"/>
                      <a:pt x="231902" y="347901"/>
                      <a:pt x="229583" y="348436"/>
                    </a:cubicBezTo>
                    <a:cubicBezTo>
                      <a:pt x="224767" y="349687"/>
                      <a:pt x="225659" y="359866"/>
                      <a:pt x="227889" y="363260"/>
                    </a:cubicBezTo>
                    <a:cubicBezTo>
                      <a:pt x="229851" y="366385"/>
                      <a:pt x="233419" y="366742"/>
                      <a:pt x="235381" y="369421"/>
                    </a:cubicBezTo>
                    <a:cubicBezTo>
                      <a:pt x="238146" y="373082"/>
                      <a:pt x="234400" y="375226"/>
                      <a:pt x="235113" y="378887"/>
                    </a:cubicBezTo>
                    <a:cubicBezTo>
                      <a:pt x="235648" y="382012"/>
                      <a:pt x="239930" y="384066"/>
                      <a:pt x="242962" y="383173"/>
                    </a:cubicBezTo>
                    <a:cubicBezTo>
                      <a:pt x="245638" y="382369"/>
                      <a:pt x="247511" y="377637"/>
                      <a:pt x="250722" y="379690"/>
                    </a:cubicBezTo>
                    <a:cubicBezTo>
                      <a:pt x="254290" y="382012"/>
                      <a:pt x="252417" y="388977"/>
                      <a:pt x="251347" y="391924"/>
                    </a:cubicBezTo>
                    <a:cubicBezTo>
                      <a:pt x="249206" y="397550"/>
                      <a:pt x="252060" y="398889"/>
                      <a:pt x="253844" y="403890"/>
                    </a:cubicBezTo>
                    <a:cubicBezTo>
                      <a:pt x="255539" y="408623"/>
                      <a:pt x="252952" y="408265"/>
                      <a:pt x="250811" y="411123"/>
                    </a:cubicBezTo>
                    <a:cubicBezTo>
                      <a:pt x="247957" y="414873"/>
                      <a:pt x="250365" y="420856"/>
                      <a:pt x="251257" y="425768"/>
                    </a:cubicBezTo>
                    <a:cubicBezTo>
                      <a:pt x="255182" y="425768"/>
                      <a:pt x="259106" y="425321"/>
                      <a:pt x="262406" y="422999"/>
                    </a:cubicBezTo>
                    <a:cubicBezTo>
                      <a:pt x="265439" y="420945"/>
                      <a:pt x="267312" y="418356"/>
                      <a:pt x="269274" y="415409"/>
                    </a:cubicBezTo>
                    <a:close/>
                  </a:path>
                </a:pathLst>
              </a:custGeom>
              <a:grpFill/>
              <a:ln w="3175" cap="flat">
                <a:solidFill>
                  <a:schemeClr val="bg1">
                    <a:lumMod val="85000"/>
                  </a:schemeClr>
                </a:solidFill>
                <a:prstDash val="solid"/>
                <a:miter/>
              </a:ln>
            </p:spPr>
            <p:txBody>
              <a:bodyPr/>
              <a:lstStyle/>
              <a:p>
                <a:endParaRPr lang="en-US"/>
              </a:p>
            </p:txBody>
          </p:sp>
          <p:sp>
            <p:nvSpPr>
              <p:cNvPr id="1285" name="Freeform 1284">
                <a:extLst>
                  <a:ext uri="{FF2B5EF4-FFF2-40B4-BE49-F238E27FC236}">
                    <a16:creationId xmlns:a16="http://schemas.microsoft.com/office/drawing/2014/main" id="{562CEB4B-7B95-6FE7-7D11-EB0214BD3441}"/>
                  </a:ext>
                </a:extLst>
              </p:cNvPr>
              <p:cNvSpPr/>
              <p:nvPr/>
            </p:nvSpPr>
            <p:spPr>
              <a:xfrm>
                <a:off x="9378552" y="744224"/>
                <a:ext cx="8652" cy="7694"/>
              </a:xfrm>
              <a:custGeom>
                <a:avLst/>
                <a:gdLst>
                  <a:gd name="csX0" fmla="*/ 107 w 8652"/>
                  <a:gd name="csY0" fmla="*/ 3012 h 7694"/>
                  <a:gd name="csX1" fmla="*/ 7331 w 8652"/>
                  <a:gd name="csY1" fmla="*/ 6048 h 7694"/>
                  <a:gd name="csX2" fmla="*/ 107 w 8652"/>
                  <a:gd name="csY2" fmla="*/ 3012 h 7694"/>
                </a:gdLst>
                <a:ahLst/>
                <a:cxnLst>
                  <a:cxn ang="0">
                    <a:pos x="csX0" y="csY0"/>
                  </a:cxn>
                  <a:cxn ang="0">
                    <a:pos x="csX1" y="csY1"/>
                  </a:cxn>
                  <a:cxn ang="0">
                    <a:pos x="csX2" y="csY2"/>
                  </a:cxn>
                </a:cxnLst>
                <a:rect l="l" t="t" r="r" b="b"/>
                <a:pathLst>
                  <a:path w="8652" h="7694">
                    <a:moveTo>
                      <a:pt x="107" y="3012"/>
                    </a:moveTo>
                    <a:cubicBezTo>
                      <a:pt x="-785" y="7834"/>
                      <a:pt x="4120" y="9084"/>
                      <a:pt x="7331" y="6048"/>
                    </a:cubicBezTo>
                    <a:cubicBezTo>
                      <a:pt x="12415" y="1137"/>
                      <a:pt x="1266" y="-3060"/>
                      <a:pt x="107" y="3012"/>
                    </a:cubicBezTo>
                    <a:close/>
                  </a:path>
                </a:pathLst>
              </a:custGeom>
              <a:grpFill/>
              <a:ln w="3175" cap="flat">
                <a:solidFill>
                  <a:schemeClr val="bg1">
                    <a:lumMod val="85000"/>
                  </a:schemeClr>
                </a:solidFill>
                <a:prstDash val="solid"/>
                <a:miter/>
              </a:ln>
            </p:spPr>
            <p:txBody>
              <a:bodyPr/>
              <a:lstStyle/>
              <a:p>
                <a:endParaRPr lang="en-US"/>
              </a:p>
            </p:txBody>
          </p:sp>
          <p:sp>
            <p:nvSpPr>
              <p:cNvPr id="1286" name="Freeform 1285">
                <a:extLst>
                  <a:ext uri="{FF2B5EF4-FFF2-40B4-BE49-F238E27FC236}">
                    <a16:creationId xmlns:a16="http://schemas.microsoft.com/office/drawing/2014/main" id="{C6598767-EAD2-B000-6FC5-4F9E34700350}"/>
                  </a:ext>
                </a:extLst>
              </p:cNvPr>
              <p:cNvSpPr/>
              <p:nvPr/>
            </p:nvSpPr>
            <p:spPr>
              <a:xfrm>
                <a:off x="9376190" y="756259"/>
                <a:ext cx="11887" cy="10697"/>
              </a:xfrm>
              <a:custGeom>
                <a:avLst/>
                <a:gdLst>
                  <a:gd name="csX0" fmla="*/ 239 w 11887"/>
                  <a:gd name="csY0" fmla="*/ 4192 h 10697"/>
                  <a:gd name="csX1" fmla="*/ 6482 w 11887"/>
                  <a:gd name="csY1" fmla="*/ 10443 h 10697"/>
                  <a:gd name="csX2" fmla="*/ 11120 w 11887"/>
                  <a:gd name="csY2" fmla="*/ 8211 h 10697"/>
                  <a:gd name="csX3" fmla="*/ 239 w 11887"/>
                  <a:gd name="csY3" fmla="*/ 4192 h 10697"/>
                </a:gdLst>
                <a:ahLst/>
                <a:cxnLst>
                  <a:cxn ang="0">
                    <a:pos x="csX0" y="csY0"/>
                  </a:cxn>
                  <a:cxn ang="0">
                    <a:pos x="csX1" y="csY1"/>
                  </a:cxn>
                  <a:cxn ang="0">
                    <a:pos x="csX2" y="csY2"/>
                  </a:cxn>
                  <a:cxn ang="0">
                    <a:pos x="csX3" y="csY3"/>
                  </a:cxn>
                </a:cxnLst>
                <a:rect l="l" t="t" r="r" b="b"/>
                <a:pathLst>
                  <a:path w="11887" h="10697">
                    <a:moveTo>
                      <a:pt x="239" y="4192"/>
                    </a:moveTo>
                    <a:cubicBezTo>
                      <a:pt x="1131" y="6425"/>
                      <a:pt x="3807" y="9550"/>
                      <a:pt x="6482" y="10443"/>
                    </a:cubicBezTo>
                    <a:cubicBezTo>
                      <a:pt x="8266" y="11068"/>
                      <a:pt x="10050" y="10622"/>
                      <a:pt x="11120" y="8211"/>
                    </a:cubicBezTo>
                    <a:cubicBezTo>
                      <a:pt x="15758" y="-1791"/>
                      <a:pt x="-2259" y="-2059"/>
                      <a:pt x="239" y="4192"/>
                    </a:cubicBezTo>
                    <a:close/>
                  </a:path>
                </a:pathLst>
              </a:custGeom>
              <a:grpFill/>
              <a:ln w="3175" cap="flat">
                <a:solidFill>
                  <a:schemeClr val="bg1">
                    <a:lumMod val="85000"/>
                  </a:schemeClr>
                </a:solidFill>
                <a:prstDash val="solid"/>
                <a:miter/>
              </a:ln>
            </p:spPr>
            <p:txBody>
              <a:bodyPr/>
              <a:lstStyle/>
              <a:p>
                <a:endParaRPr lang="en-US"/>
              </a:p>
            </p:txBody>
          </p:sp>
          <p:sp>
            <p:nvSpPr>
              <p:cNvPr id="1287" name="Freeform 1286">
                <a:extLst>
                  <a:ext uri="{FF2B5EF4-FFF2-40B4-BE49-F238E27FC236}">
                    <a16:creationId xmlns:a16="http://schemas.microsoft.com/office/drawing/2014/main" id="{5BC21A2E-AA0F-B29C-217C-870040E851F7}"/>
                  </a:ext>
                </a:extLst>
              </p:cNvPr>
              <p:cNvSpPr/>
              <p:nvPr/>
            </p:nvSpPr>
            <p:spPr>
              <a:xfrm>
                <a:off x="9382494" y="769609"/>
                <a:ext cx="5897" cy="5761"/>
              </a:xfrm>
              <a:custGeom>
                <a:avLst/>
                <a:gdLst>
                  <a:gd name="csX0" fmla="*/ 0 w 5897"/>
                  <a:gd name="csY0" fmla="*/ 5309 h 5761"/>
                  <a:gd name="csX1" fmla="*/ 5530 w 5897"/>
                  <a:gd name="csY1" fmla="*/ 4951 h 5761"/>
                  <a:gd name="csX2" fmla="*/ 2141 w 5897"/>
                  <a:gd name="csY2" fmla="*/ 40 h 5761"/>
                  <a:gd name="csX3" fmla="*/ 89 w 5897"/>
                  <a:gd name="csY3" fmla="*/ 5309 h 5761"/>
                </a:gdLst>
                <a:ahLst/>
                <a:cxnLst>
                  <a:cxn ang="0">
                    <a:pos x="csX0" y="csY0"/>
                  </a:cxn>
                  <a:cxn ang="0">
                    <a:pos x="csX1" y="csY1"/>
                  </a:cxn>
                  <a:cxn ang="0">
                    <a:pos x="csX2" y="csY2"/>
                  </a:cxn>
                  <a:cxn ang="0">
                    <a:pos x="csX3" y="csY3"/>
                  </a:cxn>
                </a:cxnLst>
                <a:rect l="l" t="t" r="r" b="b"/>
                <a:pathLst>
                  <a:path w="5897" h="5761">
                    <a:moveTo>
                      <a:pt x="0" y="5309"/>
                    </a:moveTo>
                    <a:cubicBezTo>
                      <a:pt x="0" y="6112"/>
                      <a:pt x="4995" y="5755"/>
                      <a:pt x="5530" y="4951"/>
                    </a:cubicBezTo>
                    <a:cubicBezTo>
                      <a:pt x="6868" y="2987"/>
                      <a:pt x="4281" y="-406"/>
                      <a:pt x="2141" y="40"/>
                    </a:cubicBezTo>
                    <a:cubicBezTo>
                      <a:pt x="-178" y="576"/>
                      <a:pt x="-89" y="3433"/>
                      <a:pt x="89" y="5309"/>
                    </a:cubicBezTo>
                    <a:close/>
                  </a:path>
                </a:pathLst>
              </a:custGeom>
              <a:grpFill/>
              <a:ln w="3175" cap="flat">
                <a:solidFill>
                  <a:schemeClr val="bg1">
                    <a:lumMod val="85000"/>
                  </a:schemeClr>
                </a:solidFill>
                <a:prstDash val="solid"/>
                <a:miter/>
              </a:ln>
            </p:spPr>
            <p:txBody>
              <a:bodyPr/>
              <a:lstStyle/>
              <a:p>
                <a:endParaRPr lang="en-US"/>
              </a:p>
            </p:txBody>
          </p:sp>
          <p:sp>
            <p:nvSpPr>
              <p:cNvPr id="1288" name="Freeform 1287">
                <a:extLst>
                  <a:ext uri="{FF2B5EF4-FFF2-40B4-BE49-F238E27FC236}">
                    <a16:creationId xmlns:a16="http://schemas.microsoft.com/office/drawing/2014/main" id="{88C025EC-A530-51A6-637D-CE9DB95C95FB}"/>
                  </a:ext>
                </a:extLst>
              </p:cNvPr>
              <p:cNvSpPr/>
              <p:nvPr/>
            </p:nvSpPr>
            <p:spPr>
              <a:xfrm>
                <a:off x="9377252" y="778830"/>
                <a:ext cx="6459" cy="7873"/>
              </a:xfrm>
              <a:custGeom>
                <a:avLst/>
                <a:gdLst>
                  <a:gd name="csX0" fmla="*/ 5331 w 6459"/>
                  <a:gd name="csY0" fmla="*/ 6982 h 7873"/>
                  <a:gd name="csX1" fmla="*/ 336 w 6459"/>
                  <a:gd name="csY1" fmla="*/ 1892 h 7873"/>
                  <a:gd name="csX2" fmla="*/ 5331 w 6459"/>
                  <a:gd name="csY2" fmla="*/ 6982 h 7873"/>
                </a:gdLst>
                <a:ahLst/>
                <a:cxnLst>
                  <a:cxn ang="0">
                    <a:pos x="csX0" y="csY0"/>
                  </a:cxn>
                  <a:cxn ang="0">
                    <a:pos x="csX1" y="csY1"/>
                  </a:cxn>
                  <a:cxn ang="0">
                    <a:pos x="csX2" y="csY2"/>
                  </a:cxn>
                </a:cxnLst>
                <a:rect l="l" t="t" r="r" b="b"/>
                <a:pathLst>
                  <a:path w="6459" h="7873">
                    <a:moveTo>
                      <a:pt x="5331" y="6982"/>
                    </a:moveTo>
                    <a:cubicBezTo>
                      <a:pt x="9077" y="3946"/>
                      <a:pt x="2477" y="-3466"/>
                      <a:pt x="336" y="1892"/>
                    </a:cubicBezTo>
                    <a:cubicBezTo>
                      <a:pt x="-1001" y="5196"/>
                      <a:pt x="1853" y="9840"/>
                      <a:pt x="5331" y="6982"/>
                    </a:cubicBezTo>
                    <a:close/>
                  </a:path>
                </a:pathLst>
              </a:custGeom>
              <a:grpFill/>
              <a:ln w="3175" cap="flat">
                <a:solidFill>
                  <a:schemeClr val="bg1">
                    <a:lumMod val="85000"/>
                  </a:schemeClr>
                </a:solidFill>
                <a:prstDash val="solid"/>
                <a:miter/>
              </a:ln>
            </p:spPr>
            <p:txBody>
              <a:bodyPr/>
              <a:lstStyle/>
              <a:p>
                <a:endParaRPr lang="en-US"/>
              </a:p>
            </p:txBody>
          </p:sp>
          <p:sp>
            <p:nvSpPr>
              <p:cNvPr id="1289" name="Freeform 1288">
                <a:extLst>
                  <a:ext uri="{FF2B5EF4-FFF2-40B4-BE49-F238E27FC236}">
                    <a16:creationId xmlns:a16="http://schemas.microsoft.com/office/drawing/2014/main" id="{54670319-FB07-0AAA-552F-438C03F37710}"/>
                  </a:ext>
                </a:extLst>
              </p:cNvPr>
              <p:cNvSpPr/>
              <p:nvPr/>
            </p:nvSpPr>
            <p:spPr>
              <a:xfrm>
                <a:off x="9374843" y="820545"/>
                <a:ext cx="7488" cy="15795"/>
              </a:xfrm>
              <a:custGeom>
                <a:avLst/>
                <a:gdLst>
                  <a:gd name="csX0" fmla="*/ 3905 w 7488"/>
                  <a:gd name="csY0" fmla="*/ 15720 h 15795"/>
                  <a:gd name="csX1" fmla="*/ 2299 w 7488"/>
                  <a:gd name="csY1" fmla="*/ 4 h 15795"/>
                  <a:gd name="csX2" fmla="*/ 3905 w 7488"/>
                  <a:gd name="csY2" fmla="*/ 15720 h 15795"/>
                </a:gdLst>
                <a:ahLst/>
                <a:cxnLst>
                  <a:cxn ang="0">
                    <a:pos x="csX0" y="csY0"/>
                  </a:cxn>
                  <a:cxn ang="0">
                    <a:pos x="csX1" y="csY1"/>
                  </a:cxn>
                  <a:cxn ang="0">
                    <a:pos x="csX2" y="csY2"/>
                  </a:cxn>
                </a:cxnLst>
                <a:rect l="l" t="t" r="r" b="b"/>
                <a:pathLst>
                  <a:path w="7488" h="15795">
                    <a:moveTo>
                      <a:pt x="3905" y="15720"/>
                    </a:moveTo>
                    <a:cubicBezTo>
                      <a:pt x="10237" y="17059"/>
                      <a:pt x="7205" y="271"/>
                      <a:pt x="2299" y="4"/>
                    </a:cubicBezTo>
                    <a:cubicBezTo>
                      <a:pt x="-1715" y="-264"/>
                      <a:pt x="-20" y="14827"/>
                      <a:pt x="3905" y="15720"/>
                    </a:cubicBezTo>
                    <a:close/>
                  </a:path>
                </a:pathLst>
              </a:custGeom>
              <a:grpFill/>
              <a:ln w="3175" cap="flat">
                <a:solidFill>
                  <a:schemeClr val="bg1">
                    <a:lumMod val="85000"/>
                  </a:schemeClr>
                </a:solidFill>
                <a:prstDash val="solid"/>
                <a:miter/>
              </a:ln>
            </p:spPr>
            <p:txBody>
              <a:bodyPr/>
              <a:lstStyle/>
              <a:p>
                <a:endParaRPr lang="en-US"/>
              </a:p>
            </p:txBody>
          </p:sp>
          <p:sp>
            <p:nvSpPr>
              <p:cNvPr id="1290" name="Freeform 1289">
                <a:extLst>
                  <a:ext uri="{FF2B5EF4-FFF2-40B4-BE49-F238E27FC236}">
                    <a16:creationId xmlns:a16="http://schemas.microsoft.com/office/drawing/2014/main" id="{15FA4865-0E6C-3EF2-EF35-DDC3282DF083}"/>
                  </a:ext>
                </a:extLst>
              </p:cNvPr>
              <p:cNvSpPr/>
              <p:nvPr/>
            </p:nvSpPr>
            <p:spPr>
              <a:xfrm>
                <a:off x="9385902" y="843245"/>
                <a:ext cx="10104" cy="10499"/>
              </a:xfrm>
              <a:custGeom>
                <a:avLst/>
                <a:gdLst>
                  <a:gd name="csX0" fmla="*/ 71 w 10104"/>
                  <a:gd name="csY0" fmla="*/ 3200 h 10499"/>
                  <a:gd name="csX1" fmla="*/ 8722 w 10104"/>
                  <a:gd name="csY1" fmla="*/ 9093 h 10499"/>
                  <a:gd name="csX2" fmla="*/ 71 w 10104"/>
                  <a:gd name="csY2" fmla="*/ 3200 h 10499"/>
                </a:gdLst>
                <a:ahLst/>
                <a:cxnLst>
                  <a:cxn ang="0">
                    <a:pos x="csX0" y="csY0"/>
                  </a:cxn>
                  <a:cxn ang="0">
                    <a:pos x="csX1" y="csY1"/>
                  </a:cxn>
                  <a:cxn ang="0">
                    <a:pos x="csX2" y="csY2"/>
                  </a:cxn>
                </a:cxnLst>
                <a:rect l="l" t="t" r="r" b="b"/>
                <a:pathLst>
                  <a:path w="10104" h="10499">
                    <a:moveTo>
                      <a:pt x="71" y="3200"/>
                    </a:moveTo>
                    <a:cubicBezTo>
                      <a:pt x="-732" y="7129"/>
                      <a:pt x="5511" y="13290"/>
                      <a:pt x="8722" y="9093"/>
                    </a:cubicBezTo>
                    <a:cubicBezTo>
                      <a:pt x="14252" y="1949"/>
                      <a:pt x="1498" y="-3855"/>
                      <a:pt x="71" y="3200"/>
                    </a:cubicBezTo>
                    <a:close/>
                  </a:path>
                </a:pathLst>
              </a:custGeom>
              <a:grpFill/>
              <a:ln w="3175" cap="flat">
                <a:solidFill>
                  <a:schemeClr val="bg1">
                    <a:lumMod val="85000"/>
                  </a:schemeClr>
                </a:solidFill>
                <a:prstDash val="solid"/>
                <a:miter/>
              </a:ln>
            </p:spPr>
            <p:txBody>
              <a:bodyPr/>
              <a:lstStyle/>
              <a:p>
                <a:endParaRPr lang="en-US"/>
              </a:p>
            </p:txBody>
          </p:sp>
          <p:sp>
            <p:nvSpPr>
              <p:cNvPr id="1291" name="Freeform 1290">
                <a:extLst>
                  <a:ext uri="{FF2B5EF4-FFF2-40B4-BE49-F238E27FC236}">
                    <a16:creationId xmlns:a16="http://schemas.microsoft.com/office/drawing/2014/main" id="{ABC0350F-3DB8-C363-3B1A-DE2CE80D5791}"/>
                  </a:ext>
                </a:extLst>
              </p:cNvPr>
              <p:cNvSpPr/>
              <p:nvPr/>
            </p:nvSpPr>
            <p:spPr>
              <a:xfrm>
                <a:off x="9408348" y="846275"/>
                <a:ext cx="7682" cy="7183"/>
              </a:xfrm>
              <a:custGeom>
                <a:avLst/>
                <a:gdLst>
                  <a:gd name="csX0" fmla="*/ 6970 w 7682"/>
                  <a:gd name="csY0" fmla="*/ 5974 h 7183"/>
                  <a:gd name="csX1" fmla="*/ 280 w 7682"/>
                  <a:gd name="csY1" fmla="*/ 1420 h 7183"/>
                  <a:gd name="csX2" fmla="*/ 6970 w 7682"/>
                  <a:gd name="csY2" fmla="*/ 5974 h 7183"/>
                </a:gdLst>
                <a:ahLst/>
                <a:cxnLst>
                  <a:cxn ang="0">
                    <a:pos x="csX0" y="csY0"/>
                  </a:cxn>
                  <a:cxn ang="0">
                    <a:pos x="csX1" y="csY1"/>
                  </a:cxn>
                  <a:cxn ang="0">
                    <a:pos x="csX2" y="csY2"/>
                  </a:cxn>
                </a:cxnLst>
                <a:rect l="l" t="t" r="r" b="b"/>
                <a:pathLst>
                  <a:path w="7682" h="7183">
                    <a:moveTo>
                      <a:pt x="6970" y="5974"/>
                    </a:moveTo>
                    <a:cubicBezTo>
                      <a:pt x="10091" y="1866"/>
                      <a:pt x="2064" y="-2242"/>
                      <a:pt x="280" y="1420"/>
                    </a:cubicBezTo>
                    <a:cubicBezTo>
                      <a:pt x="-1326" y="4902"/>
                      <a:pt x="4383" y="9367"/>
                      <a:pt x="6970" y="5974"/>
                    </a:cubicBezTo>
                    <a:close/>
                  </a:path>
                </a:pathLst>
              </a:custGeom>
              <a:grpFill/>
              <a:ln w="3175" cap="flat">
                <a:solidFill>
                  <a:schemeClr val="bg1">
                    <a:lumMod val="85000"/>
                  </a:schemeClr>
                </a:solidFill>
                <a:prstDash val="solid"/>
                <a:miter/>
              </a:ln>
            </p:spPr>
            <p:txBody>
              <a:bodyPr/>
              <a:lstStyle/>
              <a:p>
                <a:endParaRPr lang="en-US"/>
              </a:p>
            </p:txBody>
          </p:sp>
          <p:sp>
            <p:nvSpPr>
              <p:cNvPr id="1292" name="Freeform 1291">
                <a:extLst>
                  <a:ext uri="{FF2B5EF4-FFF2-40B4-BE49-F238E27FC236}">
                    <a16:creationId xmlns:a16="http://schemas.microsoft.com/office/drawing/2014/main" id="{604AF2E4-9D93-4096-208E-A18A2DDEDE93}"/>
                  </a:ext>
                </a:extLst>
              </p:cNvPr>
              <p:cNvSpPr/>
              <p:nvPr/>
            </p:nvSpPr>
            <p:spPr>
              <a:xfrm>
                <a:off x="9392518" y="803046"/>
                <a:ext cx="18349" cy="21815"/>
              </a:xfrm>
              <a:custGeom>
                <a:avLst/>
                <a:gdLst>
                  <a:gd name="csX0" fmla="*/ 2285 w 18349"/>
                  <a:gd name="csY0" fmla="*/ 89 h 21815"/>
                  <a:gd name="csX1" fmla="*/ 233 w 18349"/>
                  <a:gd name="csY1" fmla="*/ 4733 h 21815"/>
                  <a:gd name="csX2" fmla="*/ 7191 w 18349"/>
                  <a:gd name="csY2" fmla="*/ 10716 h 21815"/>
                  <a:gd name="csX3" fmla="*/ 6120 w 18349"/>
                  <a:gd name="csY3" fmla="*/ 19913 h 21815"/>
                  <a:gd name="csX4" fmla="*/ 13256 w 18349"/>
                  <a:gd name="csY4" fmla="*/ 20092 h 21815"/>
                  <a:gd name="csX5" fmla="*/ 18340 w 18349"/>
                  <a:gd name="csY5" fmla="*/ 11698 h 21815"/>
                  <a:gd name="csX6" fmla="*/ 11918 w 18349"/>
                  <a:gd name="csY6" fmla="*/ 3572 h 21815"/>
                  <a:gd name="csX7" fmla="*/ 6209 w 18349"/>
                  <a:gd name="csY7" fmla="*/ 3304 h 21815"/>
                  <a:gd name="csX8" fmla="*/ 2196 w 18349"/>
                  <a:gd name="csY8" fmla="*/ 0 h 218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8349" h="21815">
                    <a:moveTo>
                      <a:pt x="2285" y="89"/>
                    </a:moveTo>
                    <a:cubicBezTo>
                      <a:pt x="-34" y="89"/>
                      <a:pt x="-302" y="2768"/>
                      <a:pt x="233" y="4733"/>
                    </a:cubicBezTo>
                    <a:cubicBezTo>
                      <a:pt x="1215" y="7947"/>
                      <a:pt x="4782" y="9019"/>
                      <a:pt x="7191" y="10716"/>
                    </a:cubicBezTo>
                    <a:cubicBezTo>
                      <a:pt x="13167" y="14823"/>
                      <a:pt x="4872" y="15538"/>
                      <a:pt x="6120" y="19913"/>
                    </a:cubicBezTo>
                    <a:cubicBezTo>
                      <a:pt x="7101" y="23396"/>
                      <a:pt x="11383" y="21253"/>
                      <a:pt x="13256" y="20092"/>
                    </a:cubicBezTo>
                    <a:cubicBezTo>
                      <a:pt x="16645" y="18038"/>
                      <a:pt x="18161" y="15805"/>
                      <a:pt x="18340" y="11698"/>
                    </a:cubicBezTo>
                    <a:cubicBezTo>
                      <a:pt x="18518" y="7590"/>
                      <a:pt x="16110" y="3750"/>
                      <a:pt x="11918" y="3572"/>
                    </a:cubicBezTo>
                    <a:cubicBezTo>
                      <a:pt x="10045" y="3572"/>
                      <a:pt x="8082" y="4375"/>
                      <a:pt x="6209" y="3304"/>
                    </a:cubicBezTo>
                    <a:cubicBezTo>
                      <a:pt x="4604" y="2411"/>
                      <a:pt x="4247" y="0"/>
                      <a:pt x="2196" y="0"/>
                    </a:cubicBezTo>
                    <a:close/>
                  </a:path>
                </a:pathLst>
              </a:custGeom>
              <a:grpFill/>
              <a:ln w="3175" cap="flat">
                <a:solidFill>
                  <a:schemeClr val="bg1">
                    <a:lumMod val="85000"/>
                  </a:schemeClr>
                </a:solidFill>
                <a:prstDash val="solid"/>
                <a:miter/>
              </a:ln>
            </p:spPr>
            <p:txBody>
              <a:bodyPr/>
              <a:lstStyle/>
              <a:p>
                <a:endParaRPr lang="en-US"/>
              </a:p>
            </p:txBody>
          </p:sp>
          <p:sp>
            <p:nvSpPr>
              <p:cNvPr id="1293" name="Freeform 1292">
                <a:extLst>
                  <a:ext uri="{FF2B5EF4-FFF2-40B4-BE49-F238E27FC236}">
                    <a16:creationId xmlns:a16="http://schemas.microsoft.com/office/drawing/2014/main" id="{42F6AC4E-EE21-EAC2-689C-E6B7398CCC85}"/>
                  </a:ext>
                </a:extLst>
              </p:cNvPr>
              <p:cNvSpPr/>
              <p:nvPr/>
            </p:nvSpPr>
            <p:spPr>
              <a:xfrm>
                <a:off x="9406471" y="824431"/>
                <a:ext cx="12984" cy="11606"/>
              </a:xfrm>
              <a:custGeom>
                <a:avLst/>
                <a:gdLst>
                  <a:gd name="csX0" fmla="*/ 5278 w 12984"/>
                  <a:gd name="csY0" fmla="*/ 939 h 11606"/>
                  <a:gd name="csX1" fmla="*/ 16 w 12984"/>
                  <a:gd name="csY1" fmla="*/ 3886 h 11606"/>
                  <a:gd name="csX2" fmla="*/ 5457 w 12984"/>
                  <a:gd name="csY2" fmla="*/ 8797 h 11606"/>
                  <a:gd name="csX3" fmla="*/ 8757 w 12984"/>
                  <a:gd name="csY3" fmla="*/ 11476 h 11606"/>
                  <a:gd name="csX4" fmla="*/ 12414 w 12984"/>
                  <a:gd name="csY4" fmla="*/ 6744 h 11606"/>
                  <a:gd name="csX5" fmla="*/ 9114 w 12984"/>
                  <a:gd name="csY5" fmla="*/ 4154 h 11606"/>
                  <a:gd name="csX6" fmla="*/ 6438 w 12984"/>
                  <a:gd name="csY6" fmla="*/ 3797 h 11606"/>
                  <a:gd name="csX7" fmla="*/ 5189 w 12984"/>
                  <a:gd name="csY7" fmla="*/ 850 h 116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984" h="11606">
                    <a:moveTo>
                      <a:pt x="5278" y="939"/>
                    </a:moveTo>
                    <a:cubicBezTo>
                      <a:pt x="2870" y="-1293"/>
                      <a:pt x="-251" y="761"/>
                      <a:pt x="16" y="3886"/>
                    </a:cubicBezTo>
                    <a:cubicBezTo>
                      <a:pt x="284" y="6744"/>
                      <a:pt x="3673" y="6922"/>
                      <a:pt x="5457" y="8797"/>
                    </a:cubicBezTo>
                    <a:cubicBezTo>
                      <a:pt x="6795" y="10137"/>
                      <a:pt x="6527" y="11030"/>
                      <a:pt x="8757" y="11476"/>
                    </a:cubicBezTo>
                    <a:cubicBezTo>
                      <a:pt x="12057" y="12191"/>
                      <a:pt x="14019" y="9869"/>
                      <a:pt x="12414" y="6744"/>
                    </a:cubicBezTo>
                    <a:cubicBezTo>
                      <a:pt x="11700" y="5315"/>
                      <a:pt x="10541" y="4690"/>
                      <a:pt x="9114" y="4154"/>
                    </a:cubicBezTo>
                    <a:cubicBezTo>
                      <a:pt x="8043" y="3797"/>
                      <a:pt x="7508" y="4690"/>
                      <a:pt x="6438" y="3797"/>
                    </a:cubicBezTo>
                    <a:cubicBezTo>
                      <a:pt x="5635" y="3172"/>
                      <a:pt x="5992" y="1654"/>
                      <a:pt x="5189" y="850"/>
                    </a:cubicBezTo>
                    <a:close/>
                  </a:path>
                </a:pathLst>
              </a:custGeom>
              <a:grpFill/>
              <a:ln w="3175" cap="flat">
                <a:solidFill>
                  <a:schemeClr val="bg1">
                    <a:lumMod val="85000"/>
                  </a:schemeClr>
                </a:solidFill>
                <a:prstDash val="solid"/>
                <a:miter/>
              </a:ln>
            </p:spPr>
            <p:txBody>
              <a:bodyPr/>
              <a:lstStyle/>
              <a:p>
                <a:endParaRPr lang="en-US"/>
              </a:p>
            </p:txBody>
          </p:sp>
          <p:sp>
            <p:nvSpPr>
              <p:cNvPr id="1294" name="Freeform 1293">
                <a:extLst>
                  <a:ext uri="{FF2B5EF4-FFF2-40B4-BE49-F238E27FC236}">
                    <a16:creationId xmlns:a16="http://schemas.microsoft.com/office/drawing/2014/main" id="{D3372164-D852-4230-646B-B2CCFF1D3DB5}"/>
                  </a:ext>
                </a:extLst>
              </p:cNvPr>
              <p:cNvSpPr/>
              <p:nvPr/>
            </p:nvSpPr>
            <p:spPr>
              <a:xfrm>
                <a:off x="9416812" y="808598"/>
                <a:ext cx="7242" cy="8810"/>
              </a:xfrm>
              <a:custGeom>
                <a:avLst/>
                <a:gdLst>
                  <a:gd name="csX0" fmla="*/ 22 w 7242"/>
                  <a:gd name="csY0" fmla="*/ 4628 h 8810"/>
                  <a:gd name="csX1" fmla="*/ 6176 w 7242"/>
                  <a:gd name="csY1" fmla="*/ 7217 h 8810"/>
                  <a:gd name="csX2" fmla="*/ 22 w 7242"/>
                  <a:gd name="csY2" fmla="*/ 4628 h 8810"/>
                </a:gdLst>
                <a:ahLst/>
                <a:cxnLst>
                  <a:cxn ang="0">
                    <a:pos x="csX0" y="csY0"/>
                  </a:cxn>
                  <a:cxn ang="0">
                    <a:pos x="csX1" y="csY1"/>
                  </a:cxn>
                  <a:cxn ang="0">
                    <a:pos x="csX2" y="csY2"/>
                  </a:cxn>
                </a:cxnLst>
                <a:rect l="l" t="t" r="r" b="b"/>
                <a:pathLst>
                  <a:path w="7242" h="8810">
                    <a:moveTo>
                      <a:pt x="22" y="4628"/>
                    </a:moveTo>
                    <a:cubicBezTo>
                      <a:pt x="-335" y="8378"/>
                      <a:pt x="3768" y="10432"/>
                      <a:pt x="6176" y="7217"/>
                    </a:cubicBezTo>
                    <a:cubicBezTo>
                      <a:pt x="10368" y="1592"/>
                      <a:pt x="914" y="-4391"/>
                      <a:pt x="22" y="4628"/>
                    </a:cubicBezTo>
                    <a:close/>
                  </a:path>
                </a:pathLst>
              </a:custGeom>
              <a:grpFill/>
              <a:ln w="3175" cap="flat">
                <a:solidFill>
                  <a:schemeClr val="bg1">
                    <a:lumMod val="85000"/>
                  </a:schemeClr>
                </a:solidFill>
                <a:prstDash val="solid"/>
                <a:miter/>
              </a:ln>
            </p:spPr>
            <p:txBody>
              <a:bodyPr/>
              <a:lstStyle/>
              <a:p>
                <a:endParaRPr lang="en-US"/>
              </a:p>
            </p:txBody>
          </p:sp>
          <p:sp>
            <p:nvSpPr>
              <p:cNvPr id="1295" name="Freeform 1294">
                <a:extLst>
                  <a:ext uri="{FF2B5EF4-FFF2-40B4-BE49-F238E27FC236}">
                    <a16:creationId xmlns:a16="http://schemas.microsoft.com/office/drawing/2014/main" id="{2BCE0099-5D48-3E76-C5DD-4F38208F42EA}"/>
                  </a:ext>
                </a:extLst>
              </p:cNvPr>
              <p:cNvSpPr/>
              <p:nvPr/>
            </p:nvSpPr>
            <p:spPr>
              <a:xfrm>
                <a:off x="9540877" y="841113"/>
                <a:ext cx="12298" cy="12444"/>
              </a:xfrm>
              <a:custGeom>
                <a:avLst/>
                <a:gdLst>
                  <a:gd name="csX0" fmla="*/ 1718 w 12298"/>
                  <a:gd name="csY0" fmla="*/ 2742 h 12444"/>
                  <a:gd name="csX1" fmla="*/ 113 w 12298"/>
                  <a:gd name="csY1" fmla="*/ 7742 h 12444"/>
                  <a:gd name="csX2" fmla="*/ 10459 w 12298"/>
                  <a:gd name="csY2" fmla="*/ 9618 h 12444"/>
                  <a:gd name="csX3" fmla="*/ 11708 w 12298"/>
                  <a:gd name="csY3" fmla="*/ 1581 h 12444"/>
                  <a:gd name="csX4" fmla="*/ 1808 w 12298"/>
                  <a:gd name="csY4" fmla="*/ 2831 h 12444"/>
                </a:gdLst>
                <a:ahLst/>
                <a:cxnLst>
                  <a:cxn ang="0">
                    <a:pos x="csX0" y="csY0"/>
                  </a:cxn>
                  <a:cxn ang="0">
                    <a:pos x="csX1" y="csY1"/>
                  </a:cxn>
                  <a:cxn ang="0">
                    <a:pos x="csX2" y="csY2"/>
                  </a:cxn>
                  <a:cxn ang="0">
                    <a:pos x="csX3" y="csY3"/>
                  </a:cxn>
                  <a:cxn ang="0">
                    <a:pos x="csX4" y="csY4"/>
                  </a:cxn>
                </a:cxnLst>
                <a:rect l="l" t="t" r="r" b="b"/>
                <a:pathLst>
                  <a:path w="12298" h="12444">
                    <a:moveTo>
                      <a:pt x="1718" y="2742"/>
                    </a:moveTo>
                    <a:cubicBezTo>
                      <a:pt x="-66" y="3992"/>
                      <a:pt x="-155" y="5599"/>
                      <a:pt x="113" y="7742"/>
                    </a:cubicBezTo>
                    <a:cubicBezTo>
                      <a:pt x="826" y="13457"/>
                      <a:pt x="7338" y="13815"/>
                      <a:pt x="10459" y="9618"/>
                    </a:cubicBezTo>
                    <a:cubicBezTo>
                      <a:pt x="11886" y="7653"/>
                      <a:pt x="13046" y="3813"/>
                      <a:pt x="11708" y="1581"/>
                    </a:cubicBezTo>
                    <a:cubicBezTo>
                      <a:pt x="9656" y="-1902"/>
                      <a:pt x="4126" y="1224"/>
                      <a:pt x="1808" y="2831"/>
                    </a:cubicBezTo>
                    <a:close/>
                  </a:path>
                </a:pathLst>
              </a:custGeom>
              <a:grpFill/>
              <a:ln w="3175" cap="flat">
                <a:solidFill>
                  <a:schemeClr val="bg1">
                    <a:lumMod val="85000"/>
                  </a:schemeClr>
                </a:solidFill>
                <a:prstDash val="solid"/>
                <a:miter/>
              </a:ln>
            </p:spPr>
            <p:txBody>
              <a:bodyPr/>
              <a:lstStyle/>
              <a:p>
                <a:endParaRPr lang="en-US"/>
              </a:p>
            </p:txBody>
          </p:sp>
          <p:sp>
            <p:nvSpPr>
              <p:cNvPr id="1296" name="Freeform 1295">
                <a:extLst>
                  <a:ext uri="{FF2B5EF4-FFF2-40B4-BE49-F238E27FC236}">
                    <a16:creationId xmlns:a16="http://schemas.microsoft.com/office/drawing/2014/main" id="{9BD64DD9-4049-A14F-E09D-CFB3DE565398}"/>
                  </a:ext>
                </a:extLst>
              </p:cNvPr>
              <p:cNvSpPr/>
              <p:nvPr/>
            </p:nvSpPr>
            <p:spPr>
              <a:xfrm>
                <a:off x="9547379" y="854719"/>
                <a:ext cx="11171" cy="10882"/>
              </a:xfrm>
              <a:custGeom>
                <a:avLst/>
                <a:gdLst>
                  <a:gd name="csX0" fmla="*/ 390 w 11171"/>
                  <a:gd name="csY0" fmla="*/ 3334 h 10882"/>
                  <a:gd name="csX1" fmla="*/ 9755 w 11171"/>
                  <a:gd name="csY1" fmla="*/ 10210 h 10882"/>
                  <a:gd name="csX2" fmla="*/ 9309 w 11171"/>
                  <a:gd name="csY2" fmla="*/ 1012 h 10882"/>
                  <a:gd name="csX3" fmla="*/ 390 w 11171"/>
                  <a:gd name="csY3" fmla="*/ 3334 h 10882"/>
                </a:gdLst>
                <a:ahLst/>
                <a:cxnLst>
                  <a:cxn ang="0">
                    <a:pos x="csX0" y="csY0"/>
                  </a:cxn>
                  <a:cxn ang="0">
                    <a:pos x="csX1" y="csY1"/>
                  </a:cxn>
                  <a:cxn ang="0">
                    <a:pos x="csX2" y="csY2"/>
                  </a:cxn>
                  <a:cxn ang="0">
                    <a:pos x="csX3" y="csY3"/>
                  </a:cxn>
                </a:cxnLst>
                <a:rect l="l" t="t" r="r" b="b"/>
                <a:pathLst>
                  <a:path w="11171" h="10882">
                    <a:moveTo>
                      <a:pt x="390" y="3334"/>
                    </a:moveTo>
                    <a:cubicBezTo>
                      <a:pt x="-1929" y="7352"/>
                      <a:pt x="6723" y="12799"/>
                      <a:pt x="9755" y="10210"/>
                    </a:cubicBezTo>
                    <a:cubicBezTo>
                      <a:pt x="12074" y="8156"/>
                      <a:pt x="11272" y="2977"/>
                      <a:pt x="9309" y="1012"/>
                    </a:cubicBezTo>
                    <a:cubicBezTo>
                      <a:pt x="6990" y="-1309"/>
                      <a:pt x="1906" y="744"/>
                      <a:pt x="390" y="3334"/>
                    </a:cubicBezTo>
                    <a:close/>
                  </a:path>
                </a:pathLst>
              </a:custGeom>
              <a:grpFill/>
              <a:ln w="3175" cap="flat">
                <a:solidFill>
                  <a:schemeClr val="bg1">
                    <a:lumMod val="85000"/>
                  </a:schemeClr>
                </a:solidFill>
                <a:prstDash val="solid"/>
                <a:miter/>
              </a:ln>
            </p:spPr>
            <p:txBody>
              <a:bodyPr/>
              <a:lstStyle/>
              <a:p>
                <a:endParaRPr lang="en-US"/>
              </a:p>
            </p:txBody>
          </p:sp>
          <p:sp>
            <p:nvSpPr>
              <p:cNvPr id="1297" name="Freeform 1296">
                <a:extLst>
                  <a:ext uri="{FF2B5EF4-FFF2-40B4-BE49-F238E27FC236}">
                    <a16:creationId xmlns:a16="http://schemas.microsoft.com/office/drawing/2014/main" id="{4C56D1AE-AF98-DD60-C86E-67B6FBB3CADD}"/>
                  </a:ext>
                </a:extLst>
              </p:cNvPr>
              <p:cNvSpPr/>
              <p:nvPr/>
            </p:nvSpPr>
            <p:spPr>
              <a:xfrm>
                <a:off x="9547205" y="868508"/>
                <a:ext cx="15863" cy="10710"/>
              </a:xfrm>
              <a:custGeom>
                <a:avLst/>
                <a:gdLst>
                  <a:gd name="csX0" fmla="*/ 5113 w 15863"/>
                  <a:gd name="csY0" fmla="*/ 3208 h 10710"/>
                  <a:gd name="csX1" fmla="*/ 3240 w 15863"/>
                  <a:gd name="csY1" fmla="*/ 350 h 10710"/>
                  <a:gd name="csX2" fmla="*/ 475 w 15863"/>
                  <a:gd name="csY2" fmla="*/ 6780 h 10710"/>
                  <a:gd name="csX3" fmla="*/ 11357 w 15863"/>
                  <a:gd name="csY3" fmla="*/ 10530 h 10710"/>
                  <a:gd name="csX4" fmla="*/ 14568 w 15863"/>
                  <a:gd name="csY4" fmla="*/ 5619 h 10710"/>
                  <a:gd name="csX5" fmla="*/ 5203 w 15863"/>
                  <a:gd name="csY5" fmla="*/ 3208 h 10710"/>
                </a:gdLst>
                <a:ahLst/>
                <a:cxnLst>
                  <a:cxn ang="0">
                    <a:pos x="csX0" y="csY0"/>
                  </a:cxn>
                  <a:cxn ang="0">
                    <a:pos x="csX1" y="csY1"/>
                  </a:cxn>
                  <a:cxn ang="0">
                    <a:pos x="csX2" y="csY2"/>
                  </a:cxn>
                  <a:cxn ang="0">
                    <a:pos x="csX3" y="csY3"/>
                  </a:cxn>
                  <a:cxn ang="0">
                    <a:pos x="csX4" y="csY4"/>
                  </a:cxn>
                  <a:cxn ang="0">
                    <a:pos x="csX5" y="csY5"/>
                  </a:cxn>
                </a:cxnLst>
                <a:rect l="l" t="t" r="r" b="b"/>
                <a:pathLst>
                  <a:path w="15863" h="10710">
                    <a:moveTo>
                      <a:pt x="5113" y="3208"/>
                    </a:moveTo>
                    <a:cubicBezTo>
                      <a:pt x="4311" y="2226"/>
                      <a:pt x="4400" y="886"/>
                      <a:pt x="3240" y="350"/>
                    </a:cubicBezTo>
                    <a:cubicBezTo>
                      <a:pt x="-684" y="-1525"/>
                      <a:pt x="-238" y="4637"/>
                      <a:pt x="475" y="6780"/>
                    </a:cubicBezTo>
                    <a:cubicBezTo>
                      <a:pt x="1813" y="11155"/>
                      <a:pt x="7611" y="10887"/>
                      <a:pt x="11357" y="10530"/>
                    </a:cubicBezTo>
                    <a:cubicBezTo>
                      <a:pt x="13676" y="10262"/>
                      <a:pt x="18046" y="7762"/>
                      <a:pt x="14568" y="5619"/>
                    </a:cubicBezTo>
                    <a:cubicBezTo>
                      <a:pt x="11713" y="3833"/>
                      <a:pt x="7521" y="6333"/>
                      <a:pt x="5203" y="3208"/>
                    </a:cubicBezTo>
                    <a:close/>
                  </a:path>
                </a:pathLst>
              </a:custGeom>
              <a:grpFill/>
              <a:ln w="3175" cap="flat">
                <a:solidFill>
                  <a:schemeClr val="bg1">
                    <a:lumMod val="85000"/>
                  </a:schemeClr>
                </a:solidFill>
                <a:prstDash val="solid"/>
                <a:miter/>
              </a:ln>
            </p:spPr>
            <p:txBody>
              <a:bodyPr/>
              <a:lstStyle/>
              <a:p>
                <a:endParaRPr lang="en-US"/>
              </a:p>
            </p:txBody>
          </p:sp>
        </p:grpSp>
        <p:grpSp>
          <p:nvGrpSpPr>
            <p:cNvPr id="49" name="Graphic 10">
              <a:extLst>
                <a:ext uri="{FF2B5EF4-FFF2-40B4-BE49-F238E27FC236}">
                  <a16:creationId xmlns:a16="http://schemas.microsoft.com/office/drawing/2014/main" id="{7828642A-D106-B32F-899C-7B8FBB1047AA}"/>
                </a:ext>
              </a:extLst>
            </p:cNvPr>
            <p:cNvGrpSpPr/>
            <p:nvPr/>
          </p:nvGrpSpPr>
          <p:grpSpPr>
            <a:xfrm>
              <a:off x="10004882" y="-417424"/>
              <a:ext cx="383323" cy="406798"/>
              <a:chOff x="10004882" y="-417424"/>
              <a:chExt cx="383323" cy="406798"/>
            </a:xfrm>
            <a:grpFill/>
          </p:grpSpPr>
          <p:sp>
            <p:nvSpPr>
              <p:cNvPr id="1280" name="Freeform 1279">
                <a:extLst>
                  <a:ext uri="{FF2B5EF4-FFF2-40B4-BE49-F238E27FC236}">
                    <a16:creationId xmlns:a16="http://schemas.microsoft.com/office/drawing/2014/main" id="{C985471F-EB9F-1394-64ED-4FFC0252E8EA}"/>
                  </a:ext>
                </a:extLst>
              </p:cNvPr>
              <p:cNvSpPr/>
              <p:nvPr/>
            </p:nvSpPr>
            <p:spPr>
              <a:xfrm>
                <a:off x="10004882" y="-417424"/>
                <a:ext cx="383323" cy="406798"/>
              </a:xfrm>
              <a:custGeom>
                <a:avLst/>
                <a:gdLst>
                  <a:gd name="csX0" fmla="*/ 89819 w 383323"/>
                  <a:gd name="csY0" fmla="*/ 316519 h 406798"/>
                  <a:gd name="csX1" fmla="*/ 140927 w 383323"/>
                  <a:gd name="csY1" fmla="*/ 262673 h 406798"/>
                  <a:gd name="csX2" fmla="*/ 147527 w 383323"/>
                  <a:gd name="csY2" fmla="*/ 255708 h 406798"/>
                  <a:gd name="csX3" fmla="*/ 150827 w 383323"/>
                  <a:gd name="csY3" fmla="*/ 252315 h 406798"/>
                  <a:gd name="csX4" fmla="*/ 157785 w 383323"/>
                  <a:gd name="csY4" fmla="*/ 239992 h 406798"/>
                  <a:gd name="csX5" fmla="*/ 166793 w 383323"/>
                  <a:gd name="csY5" fmla="*/ 239545 h 406798"/>
                  <a:gd name="csX6" fmla="*/ 173928 w 383323"/>
                  <a:gd name="csY6" fmla="*/ 234009 h 406798"/>
                  <a:gd name="csX7" fmla="*/ 175356 w 383323"/>
                  <a:gd name="csY7" fmla="*/ 226240 h 406798"/>
                  <a:gd name="csX8" fmla="*/ 171520 w 383323"/>
                  <a:gd name="csY8" fmla="*/ 219364 h 406798"/>
                  <a:gd name="csX9" fmla="*/ 188824 w 383323"/>
                  <a:gd name="csY9" fmla="*/ 218203 h 406798"/>
                  <a:gd name="csX10" fmla="*/ 191678 w 383323"/>
                  <a:gd name="csY10" fmla="*/ 211327 h 406798"/>
                  <a:gd name="csX11" fmla="*/ 194889 w 383323"/>
                  <a:gd name="csY11" fmla="*/ 202666 h 406798"/>
                  <a:gd name="csX12" fmla="*/ 197921 w 383323"/>
                  <a:gd name="csY12" fmla="*/ 199004 h 406798"/>
                  <a:gd name="csX13" fmla="*/ 199705 w 383323"/>
                  <a:gd name="csY13" fmla="*/ 194450 h 406798"/>
                  <a:gd name="csX14" fmla="*/ 207019 w 383323"/>
                  <a:gd name="csY14" fmla="*/ 193289 h 406798"/>
                  <a:gd name="csX15" fmla="*/ 224679 w 383323"/>
                  <a:gd name="csY15" fmla="*/ 196236 h 406798"/>
                  <a:gd name="csX16" fmla="*/ 231904 w 383323"/>
                  <a:gd name="csY16" fmla="*/ 198736 h 406798"/>
                  <a:gd name="csX17" fmla="*/ 234758 w 383323"/>
                  <a:gd name="csY17" fmla="*/ 201594 h 406798"/>
                  <a:gd name="csX18" fmla="*/ 246710 w 383323"/>
                  <a:gd name="csY18" fmla="*/ 189628 h 406798"/>
                  <a:gd name="csX19" fmla="*/ 254381 w 383323"/>
                  <a:gd name="csY19" fmla="*/ 184628 h 406798"/>
                  <a:gd name="csX20" fmla="*/ 271328 w 383323"/>
                  <a:gd name="csY20" fmla="*/ 185699 h 406798"/>
                  <a:gd name="csX21" fmla="*/ 271328 w 383323"/>
                  <a:gd name="csY21" fmla="*/ 194807 h 406798"/>
                  <a:gd name="csX22" fmla="*/ 268563 w 383323"/>
                  <a:gd name="csY22" fmla="*/ 201594 h 406798"/>
                  <a:gd name="csX23" fmla="*/ 276947 w 383323"/>
                  <a:gd name="csY23" fmla="*/ 200433 h 406798"/>
                  <a:gd name="csX24" fmla="*/ 279801 w 383323"/>
                  <a:gd name="csY24" fmla="*/ 209006 h 406798"/>
                  <a:gd name="csX25" fmla="*/ 283458 w 383323"/>
                  <a:gd name="csY25" fmla="*/ 214185 h 406798"/>
                  <a:gd name="csX26" fmla="*/ 289523 w 383323"/>
                  <a:gd name="csY26" fmla="*/ 219185 h 406798"/>
                  <a:gd name="csX27" fmla="*/ 295945 w 383323"/>
                  <a:gd name="csY27" fmla="*/ 219275 h 406798"/>
                  <a:gd name="csX28" fmla="*/ 297015 w 383323"/>
                  <a:gd name="csY28" fmla="*/ 216685 h 406798"/>
                  <a:gd name="csX29" fmla="*/ 292556 w 383323"/>
                  <a:gd name="csY29" fmla="*/ 217846 h 406798"/>
                  <a:gd name="csX30" fmla="*/ 299066 w 383323"/>
                  <a:gd name="csY30" fmla="*/ 206952 h 406798"/>
                  <a:gd name="csX31" fmla="*/ 305667 w 383323"/>
                  <a:gd name="csY31" fmla="*/ 215078 h 406798"/>
                  <a:gd name="csX32" fmla="*/ 315300 w 383323"/>
                  <a:gd name="csY32" fmla="*/ 222579 h 406798"/>
                  <a:gd name="csX33" fmla="*/ 312178 w 383323"/>
                  <a:gd name="csY33" fmla="*/ 234545 h 406798"/>
                  <a:gd name="csX34" fmla="*/ 323506 w 383323"/>
                  <a:gd name="csY34" fmla="*/ 234098 h 406798"/>
                  <a:gd name="csX35" fmla="*/ 334387 w 383323"/>
                  <a:gd name="csY35" fmla="*/ 238920 h 406798"/>
                  <a:gd name="csX36" fmla="*/ 342593 w 383323"/>
                  <a:gd name="csY36" fmla="*/ 237223 h 406798"/>
                  <a:gd name="csX37" fmla="*/ 349907 w 383323"/>
                  <a:gd name="csY37" fmla="*/ 236241 h 406798"/>
                  <a:gd name="csX38" fmla="*/ 352672 w 383323"/>
                  <a:gd name="csY38" fmla="*/ 225436 h 406798"/>
                  <a:gd name="csX39" fmla="*/ 347320 w 383323"/>
                  <a:gd name="csY39" fmla="*/ 221775 h 406798"/>
                  <a:gd name="csX40" fmla="*/ 343485 w 383323"/>
                  <a:gd name="csY40" fmla="*/ 215524 h 406798"/>
                  <a:gd name="csX41" fmla="*/ 339739 w 383323"/>
                  <a:gd name="csY41" fmla="*/ 200790 h 406798"/>
                  <a:gd name="csX42" fmla="*/ 350085 w 383323"/>
                  <a:gd name="csY42" fmla="*/ 212756 h 406798"/>
                  <a:gd name="csX43" fmla="*/ 353742 w 383323"/>
                  <a:gd name="csY43" fmla="*/ 210077 h 406798"/>
                  <a:gd name="csX44" fmla="*/ 359896 w 383323"/>
                  <a:gd name="csY44" fmla="*/ 214988 h 406798"/>
                  <a:gd name="csX45" fmla="*/ 370064 w 383323"/>
                  <a:gd name="csY45" fmla="*/ 227937 h 406798"/>
                  <a:gd name="csX46" fmla="*/ 379430 w 383323"/>
                  <a:gd name="csY46" fmla="*/ 233384 h 406798"/>
                  <a:gd name="csX47" fmla="*/ 374435 w 383323"/>
                  <a:gd name="csY47" fmla="*/ 215435 h 406798"/>
                  <a:gd name="csX48" fmla="*/ 369708 w 383323"/>
                  <a:gd name="csY48" fmla="*/ 201326 h 406798"/>
                  <a:gd name="csX49" fmla="*/ 375862 w 383323"/>
                  <a:gd name="csY49" fmla="*/ 155338 h 406798"/>
                  <a:gd name="csX50" fmla="*/ 383265 w 383323"/>
                  <a:gd name="csY50" fmla="*/ 106939 h 406798"/>
                  <a:gd name="csX51" fmla="*/ 375862 w 383323"/>
                  <a:gd name="csY51" fmla="*/ 97117 h 406798"/>
                  <a:gd name="csX52" fmla="*/ 363196 w 383323"/>
                  <a:gd name="csY52" fmla="*/ 98724 h 406798"/>
                  <a:gd name="csX53" fmla="*/ 361502 w 383323"/>
                  <a:gd name="csY53" fmla="*/ 105778 h 406798"/>
                  <a:gd name="csX54" fmla="*/ 361056 w 383323"/>
                  <a:gd name="csY54" fmla="*/ 112565 h 406798"/>
                  <a:gd name="csX55" fmla="*/ 358291 w 383323"/>
                  <a:gd name="csY55" fmla="*/ 116315 h 406798"/>
                  <a:gd name="csX56" fmla="*/ 357042 w 383323"/>
                  <a:gd name="csY56" fmla="*/ 120334 h 406798"/>
                  <a:gd name="csX57" fmla="*/ 353028 w 383323"/>
                  <a:gd name="csY57" fmla="*/ 123906 h 406798"/>
                  <a:gd name="csX58" fmla="*/ 350442 w 383323"/>
                  <a:gd name="csY58" fmla="*/ 129174 h 406798"/>
                  <a:gd name="csX59" fmla="*/ 346963 w 383323"/>
                  <a:gd name="csY59" fmla="*/ 138550 h 406798"/>
                  <a:gd name="csX60" fmla="*/ 341879 w 383323"/>
                  <a:gd name="csY60" fmla="*/ 135693 h 406798"/>
                  <a:gd name="csX61" fmla="*/ 342860 w 383323"/>
                  <a:gd name="csY61" fmla="*/ 128817 h 406798"/>
                  <a:gd name="csX62" fmla="*/ 344020 w 383323"/>
                  <a:gd name="csY62" fmla="*/ 125067 h 406798"/>
                  <a:gd name="csX63" fmla="*/ 343485 w 383323"/>
                  <a:gd name="csY63" fmla="*/ 122388 h 406798"/>
                  <a:gd name="csX64" fmla="*/ 338579 w 383323"/>
                  <a:gd name="csY64" fmla="*/ 121316 h 406798"/>
                  <a:gd name="csX65" fmla="*/ 331979 w 383323"/>
                  <a:gd name="csY65" fmla="*/ 127210 h 406798"/>
                  <a:gd name="csX66" fmla="*/ 324754 w 383323"/>
                  <a:gd name="csY66" fmla="*/ 129799 h 406798"/>
                  <a:gd name="csX67" fmla="*/ 319938 w 383323"/>
                  <a:gd name="csY67" fmla="*/ 133193 h 406798"/>
                  <a:gd name="csX68" fmla="*/ 319938 w 383323"/>
                  <a:gd name="csY68" fmla="*/ 125870 h 406798"/>
                  <a:gd name="csX69" fmla="*/ 324754 w 383323"/>
                  <a:gd name="csY69" fmla="*/ 121495 h 406798"/>
                  <a:gd name="csX70" fmla="*/ 323773 w 383323"/>
                  <a:gd name="csY70" fmla="*/ 114172 h 406798"/>
                  <a:gd name="csX71" fmla="*/ 318600 w 383323"/>
                  <a:gd name="csY71" fmla="*/ 110600 h 406798"/>
                  <a:gd name="csX72" fmla="*/ 312267 w 383323"/>
                  <a:gd name="csY72" fmla="*/ 106582 h 406798"/>
                  <a:gd name="csX73" fmla="*/ 302010 w 383323"/>
                  <a:gd name="csY73" fmla="*/ 96849 h 406798"/>
                  <a:gd name="csX74" fmla="*/ 299602 w 383323"/>
                  <a:gd name="csY74" fmla="*/ 91402 h 406798"/>
                  <a:gd name="csX75" fmla="*/ 290861 w 383323"/>
                  <a:gd name="csY75" fmla="*/ 87205 h 406798"/>
                  <a:gd name="csX76" fmla="*/ 285777 w 383323"/>
                  <a:gd name="csY76" fmla="*/ 82383 h 406798"/>
                  <a:gd name="csX77" fmla="*/ 278820 w 383323"/>
                  <a:gd name="csY77" fmla="*/ 83990 h 406798"/>
                  <a:gd name="csX78" fmla="*/ 272220 w 383323"/>
                  <a:gd name="csY78" fmla="*/ 80865 h 406798"/>
                  <a:gd name="csX79" fmla="*/ 266422 w 383323"/>
                  <a:gd name="csY79" fmla="*/ 78454 h 406798"/>
                  <a:gd name="csX80" fmla="*/ 263211 w 383323"/>
                  <a:gd name="csY80" fmla="*/ 70953 h 406798"/>
                  <a:gd name="csX81" fmla="*/ 248851 w 383323"/>
                  <a:gd name="csY81" fmla="*/ 72739 h 406798"/>
                  <a:gd name="csX82" fmla="*/ 239932 w 383323"/>
                  <a:gd name="csY82" fmla="*/ 61041 h 406798"/>
                  <a:gd name="csX83" fmla="*/ 227890 w 383323"/>
                  <a:gd name="csY83" fmla="*/ 59165 h 406798"/>
                  <a:gd name="csX84" fmla="*/ 211657 w 383323"/>
                  <a:gd name="csY84" fmla="*/ 63362 h 406798"/>
                  <a:gd name="csX85" fmla="*/ 193819 w 383323"/>
                  <a:gd name="csY85" fmla="*/ 55951 h 406798"/>
                  <a:gd name="csX86" fmla="*/ 181867 w 383323"/>
                  <a:gd name="csY86" fmla="*/ 42199 h 406798"/>
                  <a:gd name="csX87" fmla="*/ 169558 w 383323"/>
                  <a:gd name="csY87" fmla="*/ 48718 h 406798"/>
                  <a:gd name="csX88" fmla="*/ 161174 w 383323"/>
                  <a:gd name="csY88" fmla="*/ 40145 h 406798"/>
                  <a:gd name="csX89" fmla="*/ 148330 w 383323"/>
                  <a:gd name="csY89" fmla="*/ 31305 h 406798"/>
                  <a:gd name="csX90" fmla="*/ 101325 w 383323"/>
                  <a:gd name="csY90" fmla="*/ 17196 h 406798"/>
                  <a:gd name="csX91" fmla="*/ 95795 w 383323"/>
                  <a:gd name="csY91" fmla="*/ 1033 h 406798"/>
                  <a:gd name="csX92" fmla="*/ 87679 w 383323"/>
                  <a:gd name="csY92" fmla="*/ 10141 h 406798"/>
                  <a:gd name="csX93" fmla="*/ 74656 w 383323"/>
                  <a:gd name="csY93" fmla="*/ 9606 h 406798"/>
                  <a:gd name="csX94" fmla="*/ 60296 w 383323"/>
                  <a:gd name="csY94" fmla="*/ 6748 h 406798"/>
                  <a:gd name="csX95" fmla="*/ 51912 w 383323"/>
                  <a:gd name="csY95" fmla="*/ 22197 h 406798"/>
                  <a:gd name="csX96" fmla="*/ 50307 w 383323"/>
                  <a:gd name="csY96" fmla="*/ 39252 h 406798"/>
                  <a:gd name="csX97" fmla="*/ 30238 w 383323"/>
                  <a:gd name="csY97" fmla="*/ 35591 h 406798"/>
                  <a:gd name="csX98" fmla="*/ 17305 w 383323"/>
                  <a:gd name="csY98" fmla="*/ 34073 h 406798"/>
                  <a:gd name="csX99" fmla="*/ 21141 w 383323"/>
                  <a:gd name="csY99" fmla="*/ 47468 h 406798"/>
                  <a:gd name="csX100" fmla="*/ 14183 w 383323"/>
                  <a:gd name="csY100" fmla="*/ 58272 h 406798"/>
                  <a:gd name="csX101" fmla="*/ 8654 w 383323"/>
                  <a:gd name="csY101" fmla="*/ 89258 h 406798"/>
                  <a:gd name="csX102" fmla="*/ 5800 w 383323"/>
                  <a:gd name="csY102" fmla="*/ 105957 h 406798"/>
                  <a:gd name="csX103" fmla="*/ 2 w 383323"/>
                  <a:gd name="csY103" fmla="*/ 120512 h 406798"/>
                  <a:gd name="csX104" fmla="*/ 7048 w 383323"/>
                  <a:gd name="csY104" fmla="*/ 139175 h 406798"/>
                  <a:gd name="csX105" fmla="*/ 12757 w 383323"/>
                  <a:gd name="csY105" fmla="*/ 160339 h 406798"/>
                  <a:gd name="csX106" fmla="*/ 23281 w 383323"/>
                  <a:gd name="csY106" fmla="*/ 172215 h 406798"/>
                  <a:gd name="csX107" fmla="*/ 25957 w 383323"/>
                  <a:gd name="csY107" fmla="*/ 192307 h 406798"/>
                  <a:gd name="csX108" fmla="*/ 20962 w 383323"/>
                  <a:gd name="csY108" fmla="*/ 231241 h 406798"/>
                  <a:gd name="csX109" fmla="*/ 17484 w 383323"/>
                  <a:gd name="csY109" fmla="*/ 272585 h 406798"/>
                  <a:gd name="csX110" fmla="*/ 10794 w 383323"/>
                  <a:gd name="csY110" fmla="*/ 286694 h 406798"/>
                  <a:gd name="csX111" fmla="*/ 12311 w 383323"/>
                  <a:gd name="csY111" fmla="*/ 301339 h 406798"/>
                  <a:gd name="csX112" fmla="*/ 7494 w 383323"/>
                  <a:gd name="csY112" fmla="*/ 313751 h 406798"/>
                  <a:gd name="csX113" fmla="*/ 11330 w 383323"/>
                  <a:gd name="csY113" fmla="*/ 330092 h 406798"/>
                  <a:gd name="csX114" fmla="*/ 4283 w 383323"/>
                  <a:gd name="csY114" fmla="*/ 345005 h 406798"/>
                  <a:gd name="csX115" fmla="*/ 4016 w 383323"/>
                  <a:gd name="csY115" fmla="*/ 406798 h 406798"/>
                  <a:gd name="csX116" fmla="*/ 28722 w 383323"/>
                  <a:gd name="csY116" fmla="*/ 380723 h 406798"/>
                  <a:gd name="csX117" fmla="*/ 90176 w 383323"/>
                  <a:gd name="csY117" fmla="*/ 315894 h 4067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Lst>
                <a:rect l="l" t="t" r="r" b="b"/>
                <a:pathLst>
                  <a:path w="383323" h="406798">
                    <a:moveTo>
                      <a:pt x="89819" y="316519"/>
                    </a:moveTo>
                    <a:cubicBezTo>
                      <a:pt x="106855" y="298570"/>
                      <a:pt x="123891" y="280622"/>
                      <a:pt x="140927" y="262673"/>
                    </a:cubicBezTo>
                    <a:cubicBezTo>
                      <a:pt x="143157" y="260351"/>
                      <a:pt x="145298" y="258030"/>
                      <a:pt x="147527" y="255708"/>
                    </a:cubicBezTo>
                    <a:cubicBezTo>
                      <a:pt x="148598" y="254636"/>
                      <a:pt x="149935" y="253475"/>
                      <a:pt x="150827" y="252315"/>
                    </a:cubicBezTo>
                    <a:cubicBezTo>
                      <a:pt x="153503" y="248475"/>
                      <a:pt x="152968" y="242135"/>
                      <a:pt x="157785" y="239992"/>
                    </a:cubicBezTo>
                    <a:cubicBezTo>
                      <a:pt x="160549" y="238741"/>
                      <a:pt x="163850" y="240170"/>
                      <a:pt x="166793" y="239545"/>
                    </a:cubicBezTo>
                    <a:cubicBezTo>
                      <a:pt x="169558" y="238920"/>
                      <a:pt x="172145" y="236152"/>
                      <a:pt x="173928" y="234009"/>
                    </a:cubicBezTo>
                    <a:cubicBezTo>
                      <a:pt x="175623" y="231866"/>
                      <a:pt x="176693" y="229008"/>
                      <a:pt x="175356" y="226240"/>
                    </a:cubicBezTo>
                    <a:cubicBezTo>
                      <a:pt x="174375" y="224186"/>
                      <a:pt x="170183" y="222400"/>
                      <a:pt x="171520" y="219364"/>
                    </a:cubicBezTo>
                    <a:cubicBezTo>
                      <a:pt x="173750" y="214631"/>
                      <a:pt x="184810" y="219275"/>
                      <a:pt x="188824" y="218203"/>
                    </a:cubicBezTo>
                    <a:cubicBezTo>
                      <a:pt x="193194" y="217042"/>
                      <a:pt x="190786" y="214899"/>
                      <a:pt x="191678" y="211327"/>
                    </a:cubicBezTo>
                    <a:cubicBezTo>
                      <a:pt x="192392" y="208648"/>
                      <a:pt x="193908" y="205255"/>
                      <a:pt x="194889" y="202666"/>
                    </a:cubicBezTo>
                    <a:cubicBezTo>
                      <a:pt x="195603" y="200701"/>
                      <a:pt x="196940" y="200433"/>
                      <a:pt x="197921" y="199004"/>
                    </a:cubicBezTo>
                    <a:cubicBezTo>
                      <a:pt x="198903" y="197665"/>
                      <a:pt x="198813" y="195700"/>
                      <a:pt x="199705" y="194450"/>
                    </a:cubicBezTo>
                    <a:cubicBezTo>
                      <a:pt x="201668" y="191682"/>
                      <a:pt x="204165" y="192575"/>
                      <a:pt x="207019" y="193289"/>
                    </a:cubicBezTo>
                    <a:cubicBezTo>
                      <a:pt x="212638" y="194718"/>
                      <a:pt x="218614" y="195879"/>
                      <a:pt x="224679" y="196236"/>
                    </a:cubicBezTo>
                    <a:cubicBezTo>
                      <a:pt x="227534" y="196415"/>
                      <a:pt x="229942" y="196683"/>
                      <a:pt x="231904" y="198736"/>
                    </a:cubicBezTo>
                    <a:cubicBezTo>
                      <a:pt x="233420" y="200344"/>
                      <a:pt x="231904" y="201415"/>
                      <a:pt x="234758" y="201594"/>
                    </a:cubicBezTo>
                    <a:cubicBezTo>
                      <a:pt x="239040" y="201951"/>
                      <a:pt x="243053" y="191950"/>
                      <a:pt x="246710" y="189628"/>
                    </a:cubicBezTo>
                    <a:cubicBezTo>
                      <a:pt x="249386" y="187932"/>
                      <a:pt x="251794" y="186413"/>
                      <a:pt x="254381" y="184628"/>
                    </a:cubicBezTo>
                    <a:cubicBezTo>
                      <a:pt x="257681" y="182217"/>
                      <a:pt x="268919" y="181949"/>
                      <a:pt x="271328" y="185699"/>
                    </a:cubicBezTo>
                    <a:cubicBezTo>
                      <a:pt x="272933" y="188199"/>
                      <a:pt x="272576" y="192575"/>
                      <a:pt x="271328" y="194807"/>
                    </a:cubicBezTo>
                    <a:cubicBezTo>
                      <a:pt x="270436" y="196593"/>
                      <a:pt x="266957" y="199362"/>
                      <a:pt x="268563" y="201594"/>
                    </a:cubicBezTo>
                    <a:cubicBezTo>
                      <a:pt x="270881" y="204719"/>
                      <a:pt x="274984" y="200254"/>
                      <a:pt x="276947" y="200433"/>
                    </a:cubicBezTo>
                    <a:cubicBezTo>
                      <a:pt x="279979" y="200790"/>
                      <a:pt x="278374" y="206595"/>
                      <a:pt x="279801" y="209006"/>
                    </a:cubicBezTo>
                    <a:cubicBezTo>
                      <a:pt x="280871" y="210881"/>
                      <a:pt x="282387" y="212488"/>
                      <a:pt x="283458" y="214185"/>
                    </a:cubicBezTo>
                    <a:cubicBezTo>
                      <a:pt x="285063" y="216596"/>
                      <a:pt x="286847" y="217935"/>
                      <a:pt x="289523" y="219185"/>
                    </a:cubicBezTo>
                    <a:cubicBezTo>
                      <a:pt x="291753" y="220168"/>
                      <a:pt x="293804" y="221329"/>
                      <a:pt x="295945" y="219275"/>
                    </a:cubicBezTo>
                    <a:cubicBezTo>
                      <a:pt x="296569" y="218650"/>
                      <a:pt x="296837" y="217757"/>
                      <a:pt x="297015" y="216685"/>
                    </a:cubicBezTo>
                    <a:cubicBezTo>
                      <a:pt x="295499" y="217578"/>
                      <a:pt x="293893" y="218650"/>
                      <a:pt x="292556" y="217846"/>
                    </a:cubicBezTo>
                    <a:cubicBezTo>
                      <a:pt x="288363" y="215346"/>
                      <a:pt x="296569" y="207934"/>
                      <a:pt x="299066" y="206952"/>
                    </a:cubicBezTo>
                    <a:cubicBezTo>
                      <a:pt x="307005" y="203916"/>
                      <a:pt x="304061" y="210792"/>
                      <a:pt x="305667" y="215078"/>
                    </a:cubicBezTo>
                    <a:cubicBezTo>
                      <a:pt x="307807" y="220882"/>
                      <a:pt x="313337" y="216864"/>
                      <a:pt x="315300" y="222579"/>
                    </a:cubicBezTo>
                    <a:cubicBezTo>
                      <a:pt x="317351" y="228383"/>
                      <a:pt x="310840" y="229365"/>
                      <a:pt x="312178" y="234545"/>
                    </a:cubicBezTo>
                    <a:cubicBezTo>
                      <a:pt x="316192" y="235616"/>
                      <a:pt x="319849" y="233116"/>
                      <a:pt x="323506" y="234098"/>
                    </a:cubicBezTo>
                    <a:cubicBezTo>
                      <a:pt x="327163" y="235080"/>
                      <a:pt x="329035" y="240527"/>
                      <a:pt x="334387" y="238920"/>
                    </a:cubicBezTo>
                    <a:cubicBezTo>
                      <a:pt x="339471" y="237402"/>
                      <a:pt x="335993" y="233919"/>
                      <a:pt x="342593" y="237223"/>
                    </a:cubicBezTo>
                    <a:cubicBezTo>
                      <a:pt x="348123" y="240081"/>
                      <a:pt x="346963" y="240438"/>
                      <a:pt x="349907" y="236241"/>
                    </a:cubicBezTo>
                    <a:cubicBezTo>
                      <a:pt x="351958" y="233294"/>
                      <a:pt x="354812" y="229008"/>
                      <a:pt x="352672" y="225436"/>
                    </a:cubicBezTo>
                    <a:cubicBezTo>
                      <a:pt x="351869" y="224007"/>
                      <a:pt x="348658" y="223025"/>
                      <a:pt x="347320" y="221775"/>
                    </a:cubicBezTo>
                    <a:cubicBezTo>
                      <a:pt x="345269" y="219811"/>
                      <a:pt x="344734" y="217846"/>
                      <a:pt x="343485" y="215524"/>
                    </a:cubicBezTo>
                    <a:cubicBezTo>
                      <a:pt x="342058" y="212935"/>
                      <a:pt x="335546" y="203559"/>
                      <a:pt x="339739" y="200790"/>
                    </a:cubicBezTo>
                    <a:cubicBezTo>
                      <a:pt x="345536" y="197040"/>
                      <a:pt x="346785" y="211238"/>
                      <a:pt x="350085" y="212756"/>
                    </a:cubicBezTo>
                    <a:cubicBezTo>
                      <a:pt x="354099" y="214542"/>
                      <a:pt x="352136" y="210166"/>
                      <a:pt x="353742" y="210077"/>
                    </a:cubicBezTo>
                    <a:cubicBezTo>
                      <a:pt x="356596" y="209899"/>
                      <a:pt x="357845" y="212220"/>
                      <a:pt x="359896" y="214988"/>
                    </a:cubicBezTo>
                    <a:cubicBezTo>
                      <a:pt x="363107" y="219364"/>
                      <a:pt x="366407" y="223650"/>
                      <a:pt x="370064" y="227937"/>
                    </a:cubicBezTo>
                    <a:cubicBezTo>
                      <a:pt x="371848" y="230080"/>
                      <a:pt x="376040" y="237581"/>
                      <a:pt x="379430" y="233384"/>
                    </a:cubicBezTo>
                    <a:cubicBezTo>
                      <a:pt x="382997" y="229008"/>
                      <a:pt x="376308" y="219275"/>
                      <a:pt x="374435" y="215435"/>
                    </a:cubicBezTo>
                    <a:cubicBezTo>
                      <a:pt x="372205" y="210970"/>
                      <a:pt x="369262" y="206595"/>
                      <a:pt x="369708" y="201326"/>
                    </a:cubicBezTo>
                    <a:cubicBezTo>
                      <a:pt x="371045" y="185967"/>
                      <a:pt x="372473" y="170519"/>
                      <a:pt x="375862" y="155338"/>
                    </a:cubicBezTo>
                    <a:cubicBezTo>
                      <a:pt x="379430" y="139443"/>
                      <a:pt x="383889" y="123459"/>
                      <a:pt x="383265" y="106939"/>
                    </a:cubicBezTo>
                    <a:cubicBezTo>
                      <a:pt x="382997" y="100867"/>
                      <a:pt x="382016" y="99081"/>
                      <a:pt x="375862" y="97117"/>
                    </a:cubicBezTo>
                    <a:cubicBezTo>
                      <a:pt x="372027" y="95956"/>
                      <a:pt x="365515" y="94527"/>
                      <a:pt x="363196" y="98724"/>
                    </a:cubicBezTo>
                    <a:cubicBezTo>
                      <a:pt x="362304" y="100510"/>
                      <a:pt x="361948" y="103814"/>
                      <a:pt x="361502" y="105778"/>
                    </a:cubicBezTo>
                    <a:cubicBezTo>
                      <a:pt x="361056" y="107922"/>
                      <a:pt x="361948" y="110511"/>
                      <a:pt x="361056" y="112565"/>
                    </a:cubicBezTo>
                    <a:cubicBezTo>
                      <a:pt x="360431" y="113994"/>
                      <a:pt x="359004" y="114887"/>
                      <a:pt x="358291" y="116315"/>
                    </a:cubicBezTo>
                    <a:cubicBezTo>
                      <a:pt x="357666" y="117655"/>
                      <a:pt x="357756" y="119173"/>
                      <a:pt x="357042" y="120334"/>
                    </a:cubicBezTo>
                    <a:cubicBezTo>
                      <a:pt x="356061" y="121941"/>
                      <a:pt x="354188" y="122477"/>
                      <a:pt x="353028" y="123906"/>
                    </a:cubicBezTo>
                    <a:cubicBezTo>
                      <a:pt x="351869" y="125424"/>
                      <a:pt x="351245" y="127388"/>
                      <a:pt x="350442" y="129174"/>
                    </a:cubicBezTo>
                    <a:cubicBezTo>
                      <a:pt x="349193" y="131853"/>
                      <a:pt x="349461" y="136764"/>
                      <a:pt x="346963" y="138550"/>
                    </a:cubicBezTo>
                    <a:cubicBezTo>
                      <a:pt x="344020" y="140693"/>
                      <a:pt x="341612" y="138729"/>
                      <a:pt x="341879" y="135693"/>
                    </a:cubicBezTo>
                    <a:cubicBezTo>
                      <a:pt x="342058" y="133550"/>
                      <a:pt x="342236" y="130782"/>
                      <a:pt x="342860" y="128817"/>
                    </a:cubicBezTo>
                    <a:cubicBezTo>
                      <a:pt x="343306" y="127299"/>
                      <a:pt x="344198" y="127210"/>
                      <a:pt x="344020" y="125067"/>
                    </a:cubicBezTo>
                    <a:cubicBezTo>
                      <a:pt x="344020" y="124620"/>
                      <a:pt x="343663" y="122834"/>
                      <a:pt x="343485" y="122388"/>
                    </a:cubicBezTo>
                    <a:cubicBezTo>
                      <a:pt x="342325" y="119977"/>
                      <a:pt x="341077" y="120155"/>
                      <a:pt x="338579" y="121316"/>
                    </a:cubicBezTo>
                    <a:cubicBezTo>
                      <a:pt x="335546" y="122656"/>
                      <a:pt x="334655" y="126049"/>
                      <a:pt x="331979" y="127210"/>
                    </a:cubicBezTo>
                    <a:cubicBezTo>
                      <a:pt x="329303" y="128371"/>
                      <a:pt x="326716" y="127120"/>
                      <a:pt x="324754" y="129799"/>
                    </a:cubicBezTo>
                    <a:cubicBezTo>
                      <a:pt x="323862" y="130960"/>
                      <a:pt x="322435" y="135871"/>
                      <a:pt x="319938" y="133193"/>
                    </a:cubicBezTo>
                    <a:cubicBezTo>
                      <a:pt x="318867" y="132032"/>
                      <a:pt x="319581" y="127120"/>
                      <a:pt x="319938" y="125870"/>
                    </a:cubicBezTo>
                    <a:cubicBezTo>
                      <a:pt x="320741" y="122120"/>
                      <a:pt x="323059" y="123906"/>
                      <a:pt x="324754" y="121495"/>
                    </a:cubicBezTo>
                    <a:cubicBezTo>
                      <a:pt x="326092" y="119619"/>
                      <a:pt x="324665" y="115869"/>
                      <a:pt x="323773" y="114172"/>
                    </a:cubicBezTo>
                    <a:cubicBezTo>
                      <a:pt x="322435" y="111672"/>
                      <a:pt x="320919" y="112118"/>
                      <a:pt x="318600" y="110600"/>
                    </a:cubicBezTo>
                    <a:cubicBezTo>
                      <a:pt x="316192" y="108993"/>
                      <a:pt x="315300" y="107296"/>
                      <a:pt x="312267" y="106582"/>
                    </a:cubicBezTo>
                    <a:cubicBezTo>
                      <a:pt x="306024" y="105153"/>
                      <a:pt x="303794" y="103278"/>
                      <a:pt x="302010" y="96849"/>
                    </a:cubicBezTo>
                    <a:cubicBezTo>
                      <a:pt x="301475" y="94884"/>
                      <a:pt x="301296" y="92741"/>
                      <a:pt x="299602" y="91402"/>
                    </a:cubicBezTo>
                    <a:cubicBezTo>
                      <a:pt x="297015" y="89348"/>
                      <a:pt x="293448" y="89169"/>
                      <a:pt x="290861" y="87205"/>
                    </a:cubicBezTo>
                    <a:cubicBezTo>
                      <a:pt x="288988" y="85776"/>
                      <a:pt x="288363" y="82918"/>
                      <a:pt x="285777" y="82383"/>
                    </a:cubicBezTo>
                    <a:cubicBezTo>
                      <a:pt x="283547" y="81936"/>
                      <a:pt x="281406" y="84169"/>
                      <a:pt x="278820" y="83990"/>
                    </a:cubicBezTo>
                    <a:cubicBezTo>
                      <a:pt x="275520" y="83811"/>
                      <a:pt x="274895" y="82293"/>
                      <a:pt x="272220" y="80865"/>
                    </a:cubicBezTo>
                    <a:cubicBezTo>
                      <a:pt x="270346" y="79793"/>
                      <a:pt x="268206" y="80150"/>
                      <a:pt x="266422" y="78454"/>
                    </a:cubicBezTo>
                    <a:cubicBezTo>
                      <a:pt x="264281" y="76489"/>
                      <a:pt x="264816" y="72828"/>
                      <a:pt x="263211" y="70953"/>
                    </a:cubicBezTo>
                    <a:cubicBezTo>
                      <a:pt x="258394" y="65506"/>
                      <a:pt x="253935" y="71310"/>
                      <a:pt x="248851" y="72739"/>
                    </a:cubicBezTo>
                    <a:cubicBezTo>
                      <a:pt x="240556" y="75060"/>
                      <a:pt x="242161" y="66577"/>
                      <a:pt x="239932" y="61041"/>
                    </a:cubicBezTo>
                    <a:cubicBezTo>
                      <a:pt x="236988" y="53986"/>
                      <a:pt x="233599" y="56487"/>
                      <a:pt x="227890" y="59165"/>
                    </a:cubicBezTo>
                    <a:cubicBezTo>
                      <a:pt x="222896" y="61487"/>
                      <a:pt x="217276" y="63184"/>
                      <a:pt x="211657" y="63362"/>
                    </a:cubicBezTo>
                    <a:cubicBezTo>
                      <a:pt x="202381" y="63630"/>
                      <a:pt x="198011" y="63362"/>
                      <a:pt x="193819" y="55951"/>
                    </a:cubicBezTo>
                    <a:cubicBezTo>
                      <a:pt x="190786" y="50682"/>
                      <a:pt x="187754" y="44699"/>
                      <a:pt x="181867" y="42199"/>
                    </a:cubicBezTo>
                    <a:cubicBezTo>
                      <a:pt x="174018" y="38895"/>
                      <a:pt x="175534" y="46932"/>
                      <a:pt x="169558" y="48718"/>
                    </a:cubicBezTo>
                    <a:cubicBezTo>
                      <a:pt x="162869" y="50772"/>
                      <a:pt x="162869" y="44431"/>
                      <a:pt x="161174" y="40145"/>
                    </a:cubicBezTo>
                    <a:cubicBezTo>
                      <a:pt x="158587" y="33716"/>
                      <a:pt x="154663" y="32466"/>
                      <a:pt x="148330" y="31305"/>
                    </a:cubicBezTo>
                    <a:cubicBezTo>
                      <a:pt x="136111" y="29072"/>
                      <a:pt x="105963" y="32108"/>
                      <a:pt x="101325" y="17196"/>
                    </a:cubicBezTo>
                    <a:cubicBezTo>
                      <a:pt x="99631" y="11749"/>
                      <a:pt x="102128" y="4159"/>
                      <a:pt x="95795" y="1033"/>
                    </a:cubicBezTo>
                    <a:cubicBezTo>
                      <a:pt x="87233" y="-3074"/>
                      <a:pt x="89909" y="6123"/>
                      <a:pt x="87679" y="10141"/>
                    </a:cubicBezTo>
                    <a:cubicBezTo>
                      <a:pt x="84735" y="15410"/>
                      <a:pt x="78670" y="13445"/>
                      <a:pt x="74656" y="9606"/>
                    </a:cubicBezTo>
                    <a:cubicBezTo>
                      <a:pt x="70018" y="5141"/>
                      <a:pt x="66808" y="2551"/>
                      <a:pt x="60296" y="6748"/>
                    </a:cubicBezTo>
                    <a:cubicBezTo>
                      <a:pt x="54767" y="10320"/>
                      <a:pt x="51288" y="15589"/>
                      <a:pt x="51912" y="22197"/>
                    </a:cubicBezTo>
                    <a:cubicBezTo>
                      <a:pt x="52447" y="28090"/>
                      <a:pt x="56729" y="36127"/>
                      <a:pt x="50307" y="39252"/>
                    </a:cubicBezTo>
                    <a:cubicBezTo>
                      <a:pt x="44063" y="42288"/>
                      <a:pt x="35412" y="38538"/>
                      <a:pt x="30238" y="35591"/>
                    </a:cubicBezTo>
                    <a:cubicBezTo>
                      <a:pt x="26581" y="33448"/>
                      <a:pt x="21319" y="29519"/>
                      <a:pt x="17305" y="34073"/>
                    </a:cubicBezTo>
                    <a:cubicBezTo>
                      <a:pt x="12935" y="38984"/>
                      <a:pt x="19535" y="43271"/>
                      <a:pt x="21141" y="47468"/>
                    </a:cubicBezTo>
                    <a:cubicBezTo>
                      <a:pt x="23995" y="54969"/>
                      <a:pt x="19535" y="56576"/>
                      <a:pt x="14183" y="58272"/>
                    </a:cubicBezTo>
                    <a:cubicBezTo>
                      <a:pt x="2143" y="62291"/>
                      <a:pt x="8654" y="79436"/>
                      <a:pt x="8654" y="89258"/>
                    </a:cubicBezTo>
                    <a:cubicBezTo>
                      <a:pt x="8654" y="95063"/>
                      <a:pt x="8743" y="100867"/>
                      <a:pt x="5800" y="105957"/>
                    </a:cubicBezTo>
                    <a:cubicBezTo>
                      <a:pt x="3124" y="110600"/>
                      <a:pt x="-87" y="114887"/>
                      <a:pt x="2" y="120512"/>
                    </a:cubicBezTo>
                    <a:cubicBezTo>
                      <a:pt x="180" y="127210"/>
                      <a:pt x="4551" y="133193"/>
                      <a:pt x="7048" y="139175"/>
                    </a:cubicBezTo>
                    <a:cubicBezTo>
                      <a:pt x="10081" y="146230"/>
                      <a:pt x="9902" y="153463"/>
                      <a:pt x="12757" y="160339"/>
                    </a:cubicBezTo>
                    <a:cubicBezTo>
                      <a:pt x="15075" y="165964"/>
                      <a:pt x="19892" y="167929"/>
                      <a:pt x="23281" y="172215"/>
                    </a:cubicBezTo>
                    <a:cubicBezTo>
                      <a:pt x="27295" y="177484"/>
                      <a:pt x="25957" y="185788"/>
                      <a:pt x="25957" y="192307"/>
                    </a:cubicBezTo>
                    <a:cubicBezTo>
                      <a:pt x="25957" y="205612"/>
                      <a:pt x="19089" y="218292"/>
                      <a:pt x="20962" y="231241"/>
                    </a:cubicBezTo>
                    <a:cubicBezTo>
                      <a:pt x="22925" y="245617"/>
                      <a:pt x="23817" y="258923"/>
                      <a:pt x="17484" y="272585"/>
                    </a:cubicBezTo>
                    <a:cubicBezTo>
                      <a:pt x="15075" y="277764"/>
                      <a:pt x="11686" y="281158"/>
                      <a:pt x="10794" y="286694"/>
                    </a:cubicBezTo>
                    <a:cubicBezTo>
                      <a:pt x="10081" y="291516"/>
                      <a:pt x="14094" y="296963"/>
                      <a:pt x="12311" y="301339"/>
                    </a:cubicBezTo>
                    <a:cubicBezTo>
                      <a:pt x="10259" y="306428"/>
                      <a:pt x="5978" y="306339"/>
                      <a:pt x="7494" y="313751"/>
                    </a:cubicBezTo>
                    <a:cubicBezTo>
                      <a:pt x="8743" y="319912"/>
                      <a:pt x="11508" y="323484"/>
                      <a:pt x="11330" y="330092"/>
                    </a:cubicBezTo>
                    <a:cubicBezTo>
                      <a:pt x="11151" y="336343"/>
                      <a:pt x="8654" y="342058"/>
                      <a:pt x="4283" y="345005"/>
                    </a:cubicBezTo>
                    <a:lnTo>
                      <a:pt x="4016" y="406798"/>
                    </a:lnTo>
                    <a:cubicBezTo>
                      <a:pt x="12221" y="398136"/>
                      <a:pt x="20516" y="389475"/>
                      <a:pt x="28722" y="380723"/>
                    </a:cubicBezTo>
                    <a:cubicBezTo>
                      <a:pt x="49237" y="359114"/>
                      <a:pt x="69751" y="337504"/>
                      <a:pt x="90176" y="315894"/>
                    </a:cubicBezTo>
                    <a:close/>
                  </a:path>
                </a:pathLst>
              </a:custGeom>
              <a:grpFill/>
              <a:ln w="3175" cap="flat">
                <a:solidFill>
                  <a:schemeClr val="bg1">
                    <a:lumMod val="85000"/>
                  </a:schemeClr>
                </a:solidFill>
                <a:prstDash val="solid"/>
                <a:miter/>
              </a:ln>
            </p:spPr>
            <p:txBody>
              <a:bodyPr/>
              <a:lstStyle/>
              <a:p>
                <a:endParaRPr lang="en-US"/>
              </a:p>
            </p:txBody>
          </p:sp>
          <p:sp>
            <p:nvSpPr>
              <p:cNvPr id="1281" name="Freeform 1280">
                <a:extLst>
                  <a:ext uri="{FF2B5EF4-FFF2-40B4-BE49-F238E27FC236}">
                    <a16:creationId xmlns:a16="http://schemas.microsoft.com/office/drawing/2014/main" id="{35137AED-C96B-A544-017C-218959125B6A}"/>
                  </a:ext>
                </a:extLst>
              </p:cNvPr>
              <p:cNvSpPr/>
              <p:nvPr/>
            </p:nvSpPr>
            <p:spPr>
              <a:xfrm>
                <a:off x="10322516" y="-333570"/>
                <a:ext cx="17933" cy="12905"/>
              </a:xfrm>
              <a:custGeom>
                <a:avLst/>
                <a:gdLst>
                  <a:gd name="csX0" fmla="*/ 14345 w 17933"/>
                  <a:gd name="csY0" fmla="*/ 494 h 12905"/>
                  <a:gd name="csX1" fmla="*/ 7299 w 17933"/>
                  <a:gd name="csY1" fmla="*/ 2101 h 12905"/>
                  <a:gd name="csX2" fmla="*/ 1947 w 17933"/>
                  <a:gd name="csY2" fmla="*/ 2994 h 12905"/>
                  <a:gd name="csX3" fmla="*/ 3731 w 17933"/>
                  <a:gd name="csY3" fmla="*/ 12906 h 12905"/>
                  <a:gd name="csX4" fmla="*/ 8904 w 17933"/>
                  <a:gd name="csY4" fmla="*/ 11745 h 12905"/>
                  <a:gd name="csX5" fmla="*/ 11669 w 17933"/>
                  <a:gd name="csY5" fmla="*/ 8798 h 12905"/>
                  <a:gd name="csX6" fmla="*/ 15148 w 17933"/>
                  <a:gd name="csY6" fmla="*/ 6387 h 12905"/>
                  <a:gd name="csX7" fmla="*/ 14434 w 17933"/>
                  <a:gd name="csY7" fmla="*/ 404 h 129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7933" h="12905">
                    <a:moveTo>
                      <a:pt x="14345" y="494"/>
                    </a:moveTo>
                    <a:cubicBezTo>
                      <a:pt x="11848" y="1387"/>
                      <a:pt x="9975" y="2101"/>
                      <a:pt x="7299" y="2101"/>
                    </a:cubicBezTo>
                    <a:cubicBezTo>
                      <a:pt x="5426" y="2101"/>
                      <a:pt x="3464" y="1744"/>
                      <a:pt x="1947" y="2994"/>
                    </a:cubicBezTo>
                    <a:cubicBezTo>
                      <a:pt x="-1085" y="5673"/>
                      <a:pt x="-639" y="12817"/>
                      <a:pt x="3731" y="12906"/>
                    </a:cubicBezTo>
                    <a:cubicBezTo>
                      <a:pt x="5247" y="12906"/>
                      <a:pt x="7656" y="12727"/>
                      <a:pt x="8904" y="11745"/>
                    </a:cubicBezTo>
                    <a:cubicBezTo>
                      <a:pt x="9975" y="10852"/>
                      <a:pt x="10599" y="9691"/>
                      <a:pt x="11669" y="8798"/>
                    </a:cubicBezTo>
                    <a:cubicBezTo>
                      <a:pt x="12740" y="7905"/>
                      <a:pt x="14078" y="7280"/>
                      <a:pt x="15148" y="6387"/>
                    </a:cubicBezTo>
                    <a:cubicBezTo>
                      <a:pt x="17734" y="4155"/>
                      <a:pt x="20143" y="-1560"/>
                      <a:pt x="14434" y="404"/>
                    </a:cubicBezTo>
                    <a:close/>
                  </a:path>
                </a:pathLst>
              </a:custGeom>
              <a:grpFill/>
              <a:ln w="3175" cap="flat">
                <a:solidFill>
                  <a:schemeClr val="bg1">
                    <a:lumMod val="85000"/>
                  </a:schemeClr>
                </a:solidFill>
                <a:prstDash val="solid"/>
                <a:miter/>
              </a:ln>
            </p:spPr>
            <p:txBody>
              <a:bodyPr/>
              <a:lstStyle/>
              <a:p>
                <a:endParaRPr lang="en-US"/>
              </a:p>
            </p:txBody>
          </p:sp>
          <p:sp>
            <p:nvSpPr>
              <p:cNvPr id="1282" name="Freeform 1281">
                <a:extLst>
                  <a:ext uri="{FF2B5EF4-FFF2-40B4-BE49-F238E27FC236}">
                    <a16:creationId xmlns:a16="http://schemas.microsoft.com/office/drawing/2014/main" id="{3A39734D-E196-407E-6491-5F46417895F0}"/>
                  </a:ext>
                </a:extLst>
              </p:cNvPr>
              <p:cNvSpPr/>
              <p:nvPr/>
            </p:nvSpPr>
            <p:spPr>
              <a:xfrm>
                <a:off x="10324849" y="-331315"/>
                <a:ext cx="23212" cy="24328"/>
              </a:xfrm>
              <a:custGeom>
                <a:avLst/>
                <a:gdLst>
                  <a:gd name="csX0" fmla="*/ 14509 w 23212"/>
                  <a:gd name="csY0" fmla="*/ 21098 h 24328"/>
                  <a:gd name="csX1" fmla="*/ 9069 w 23212"/>
                  <a:gd name="csY1" fmla="*/ 24313 h 24328"/>
                  <a:gd name="csX2" fmla="*/ 1309 w 23212"/>
                  <a:gd name="csY2" fmla="*/ 17258 h 24328"/>
                  <a:gd name="csX3" fmla="*/ 9782 w 23212"/>
                  <a:gd name="csY3" fmla="*/ 12794 h 24328"/>
                  <a:gd name="csX4" fmla="*/ 14688 w 23212"/>
                  <a:gd name="csY4" fmla="*/ 6364 h 24328"/>
                  <a:gd name="csX5" fmla="*/ 18791 w 23212"/>
                  <a:gd name="csY5" fmla="*/ 292 h 24328"/>
                  <a:gd name="csX6" fmla="*/ 23161 w 23212"/>
                  <a:gd name="csY6" fmla="*/ 3596 h 24328"/>
                  <a:gd name="csX7" fmla="*/ 14420 w 23212"/>
                  <a:gd name="csY7" fmla="*/ 21098 h 243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3212" h="24328">
                    <a:moveTo>
                      <a:pt x="14509" y="21098"/>
                    </a:moveTo>
                    <a:cubicBezTo>
                      <a:pt x="13082" y="23777"/>
                      <a:pt x="12191" y="24134"/>
                      <a:pt x="9069" y="24313"/>
                    </a:cubicBezTo>
                    <a:cubicBezTo>
                      <a:pt x="4877" y="24491"/>
                      <a:pt x="-3151" y="23241"/>
                      <a:pt x="1309" y="17258"/>
                    </a:cubicBezTo>
                    <a:cubicBezTo>
                      <a:pt x="3360" y="14490"/>
                      <a:pt x="7285" y="14847"/>
                      <a:pt x="9782" y="12794"/>
                    </a:cubicBezTo>
                    <a:cubicBezTo>
                      <a:pt x="11745" y="11186"/>
                      <a:pt x="13172" y="8418"/>
                      <a:pt x="14688" y="6364"/>
                    </a:cubicBezTo>
                    <a:cubicBezTo>
                      <a:pt x="16026" y="4578"/>
                      <a:pt x="16561" y="1185"/>
                      <a:pt x="18791" y="292"/>
                    </a:cubicBezTo>
                    <a:cubicBezTo>
                      <a:pt x="21378" y="-780"/>
                      <a:pt x="22894" y="1274"/>
                      <a:pt x="23161" y="3596"/>
                    </a:cubicBezTo>
                    <a:cubicBezTo>
                      <a:pt x="23875" y="9668"/>
                      <a:pt x="17007" y="16008"/>
                      <a:pt x="14420" y="21098"/>
                    </a:cubicBezTo>
                    <a:close/>
                  </a:path>
                </a:pathLst>
              </a:custGeom>
              <a:grpFill/>
              <a:ln w="3175" cap="flat">
                <a:solidFill>
                  <a:schemeClr val="bg1">
                    <a:lumMod val="85000"/>
                  </a:schemeClr>
                </a:solidFill>
                <a:prstDash val="solid"/>
                <a:miter/>
              </a:ln>
            </p:spPr>
            <p:txBody>
              <a:bodyPr/>
              <a:lstStyle/>
              <a:p>
                <a:endParaRPr lang="en-US"/>
              </a:p>
            </p:txBody>
          </p:sp>
          <p:sp>
            <p:nvSpPr>
              <p:cNvPr id="1283" name="Freeform 1282">
                <a:extLst>
                  <a:ext uri="{FF2B5EF4-FFF2-40B4-BE49-F238E27FC236}">
                    <a16:creationId xmlns:a16="http://schemas.microsoft.com/office/drawing/2014/main" id="{8BBA11AA-512C-29D1-DA45-A56697C6566C}"/>
                  </a:ext>
                </a:extLst>
              </p:cNvPr>
              <p:cNvSpPr/>
              <p:nvPr/>
            </p:nvSpPr>
            <p:spPr>
              <a:xfrm>
                <a:off x="10348140" y="-322935"/>
                <a:ext cx="11972" cy="18131"/>
              </a:xfrm>
              <a:custGeom>
                <a:avLst/>
                <a:gdLst>
                  <a:gd name="csX0" fmla="*/ 1119 w 11972"/>
                  <a:gd name="csY0" fmla="*/ 1020 h 18131"/>
                  <a:gd name="csX1" fmla="*/ 2011 w 11972"/>
                  <a:gd name="csY1" fmla="*/ 8342 h 18131"/>
                  <a:gd name="csX2" fmla="*/ 3884 w 11972"/>
                  <a:gd name="csY2" fmla="*/ 16647 h 18131"/>
                  <a:gd name="csX3" fmla="*/ 11198 w 11972"/>
                  <a:gd name="csY3" fmla="*/ 15040 h 18131"/>
                  <a:gd name="csX4" fmla="*/ 10663 w 11972"/>
                  <a:gd name="csY4" fmla="*/ 4860 h 18131"/>
                  <a:gd name="csX5" fmla="*/ 1208 w 11972"/>
                  <a:gd name="csY5" fmla="*/ 1020 h 18131"/>
                </a:gdLst>
                <a:ahLst/>
                <a:cxnLst>
                  <a:cxn ang="0">
                    <a:pos x="csX0" y="csY0"/>
                  </a:cxn>
                  <a:cxn ang="0">
                    <a:pos x="csX1" y="csY1"/>
                  </a:cxn>
                  <a:cxn ang="0">
                    <a:pos x="csX2" y="csY2"/>
                  </a:cxn>
                  <a:cxn ang="0">
                    <a:pos x="csX3" y="csY3"/>
                  </a:cxn>
                  <a:cxn ang="0">
                    <a:pos x="csX4" y="csY4"/>
                  </a:cxn>
                  <a:cxn ang="0">
                    <a:pos x="csX5" y="csY5"/>
                  </a:cxn>
                </a:cxnLst>
                <a:rect l="l" t="t" r="r" b="b"/>
                <a:pathLst>
                  <a:path w="11972" h="18131">
                    <a:moveTo>
                      <a:pt x="1119" y="1020"/>
                    </a:moveTo>
                    <a:cubicBezTo>
                      <a:pt x="-1468" y="3431"/>
                      <a:pt x="1119" y="6110"/>
                      <a:pt x="2011" y="8342"/>
                    </a:cubicBezTo>
                    <a:cubicBezTo>
                      <a:pt x="2903" y="10932"/>
                      <a:pt x="1922" y="14415"/>
                      <a:pt x="3884" y="16647"/>
                    </a:cubicBezTo>
                    <a:cubicBezTo>
                      <a:pt x="6381" y="19415"/>
                      <a:pt x="9860" y="17986"/>
                      <a:pt x="11198" y="15040"/>
                    </a:cubicBezTo>
                    <a:cubicBezTo>
                      <a:pt x="12536" y="12093"/>
                      <a:pt x="12001" y="7717"/>
                      <a:pt x="10663" y="4860"/>
                    </a:cubicBezTo>
                    <a:cubicBezTo>
                      <a:pt x="9325" y="1913"/>
                      <a:pt x="4241" y="-1838"/>
                      <a:pt x="1208" y="1020"/>
                    </a:cubicBezTo>
                    <a:close/>
                  </a:path>
                </a:pathLst>
              </a:custGeom>
              <a:grpFill/>
              <a:ln w="3175" cap="flat">
                <a:solidFill>
                  <a:schemeClr val="bg1">
                    <a:lumMod val="85000"/>
                  </a:schemeClr>
                </a:solidFill>
                <a:prstDash val="solid"/>
                <a:miter/>
              </a:ln>
            </p:spPr>
            <p:txBody>
              <a:bodyPr/>
              <a:lstStyle/>
              <a:p>
                <a:endParaRPr lang="en-US"/>
              </a:p>
            </p:txBody>
          </p:sp>
        </p:grpSp>
        <p:grpSp>
          <p:nvGrpSpPr>
            <p:cNvPr id="50" name="Graphic 10">
              <a:extLst>
                <a:ext uri="{FF2B5EF4-FFF2-40B4-BE49-F238E27FC236}">
                  <a16:creationId xmlns:a16="http://schemas.microsoft.com/office/drawing/2014/main" id="{C3BE06AE-2520-4CF9-800D-FE4B90AAA3CA}"/>
                </a:ext>
              </a:extLst>
            </p:cNvPr>
            <p:cNvGrpSpPr/>
            <p:nvPr/>
          </p:nvGrpSpPr>
          <p:grpSpPr>
            <a:xfrm>
              <a:off x="10008719" y="-234157"/>
              <a:ext cx="409574" cy="350868"/>
              <a:chOff x="10008719" y="-234157"/>
              <a:chExt cx="409574" cy="350868"/>
            </a:xfrm>
            <a:grpFill/>
          </p:grpSpPr>
          <p:sp>
            <p:nvSpPr>
              <p:cNvPr id="1275" name="Freeform 1274">
                <a:extLst>
                  <a:ext uri="{FF2B5EF4-FFF2-40B4-BE49-F238E27FC236}">
                    <a16:creationId xmlns:a16="http://schemas.microsoft.com/office/drawing/2014/main" id="{A88F8D34-4FF1-0153-B498-1A96E3B29B48}"/>
                  </a:ext>
                </a:extLst>
              </p:cNvPr>
              <p:cNvSpPr/>
              <p:nvPr/>
            </p:nvSpPr>
            <p:spPr>
              <a:xfrm>
                <a:off x="10008719" y="-234157"/>
                <a:ext cx="376864" cy="290414"/>
              </a:xfrm>
              <a:custGeom>
                <a:avLst/>
                <a:gdLst>
                  <a:gd name="csX0" fmla="*/ 228156 w 376864"/>
                  <a:gd name="csY0" fmla="*/ 283450 h 290414"/>
                  <a:gd name="csX1" fmla="*/ 236718 w 376864"/>
                  <a:gd name="csY1" fmla="*/ 264697 h 290414"/>
                  <a:gd name="csX2" fmla="*/ 237343 w 376864"/>
                  <a:gd name="csY2" fmla="*/ 254696 h 290414"/>
                  <a:gd name="csX3" fmla="*/ 228869 w 376864"/>
                  <a:gd name="csY3" fmla="*/ 250410 h 290414"/>
                  <a:gd name="csX4" fmla="*/ 221556 w 376864"/>
                  <a:gd name="csY4" fmla="*/ 241302 h 290414"/>
                  <a:gd name="csX5" fmla="*/ 216829 w 376864"/>
                  <a:gd name="csY5" fmla="*/ 229872 h 290414"/>
                  <a:gd name="csX6" fmla="*/ 217810 w 376864"/>
                  <a:gd name="csY6" fmla="*/ 221299 h 290414"/>
                  <a:gd name="csX7" fmla="*/ 208623 w 376864"/>
                  <a:gd name="csY7" fmla="*/ 225139 h 290414"/>
                  <a:gd name="csX8" fmla="*/ 203182 w 376864"/>
                  <a:gd name="csY8" fmla="*/ 212637 h 290414"/>
                  <a:gd name="csX9" fmla="*/ 215134 w 376864"/>
                  <a:gd name="csY9" fmla="*/ 207011 h 290414"/>
                  <a:gd name="csX10" fmla="*/ 224945 w 376864"/>
                  <a:gd name="csY10" fmla="*/ 197100 h 290414"/>
                  <a:gd name="csX11" fmla="*/ 240732 w 376864"/>
                  <a:gd name="csY11" fmla="*/ 190849 h 290414"/>
                  <a:gd name="csX12" fmla="*/ 254022 w 376864"/>
                  <a:gd name="csY12" fmla="*/ 185312 h 290414"/>
                  <a:gd name="csX13" fmla="*/ 255806 w 376864"/>
                  <a:gd name="csY13" fmla="*/ 170936 h 290414"/>
                  <a:gd name="csX14" fmla="*/ 250900 w 376864"/>
                  <a:gd name="csY14" fmla="*/ 149147 h 290414"/>
                  <a:gd name="csX15" fmla="*/ 248403 w 376864"/>
                  <a:gd name="csY15" fmla="*/ 143521 h 290414"/>
                  <a:gd name="csX16" fmla="*/ 240108 w 376864"/>
                  <a:gd name="csY16" fmla="*/ 142093 h 290414"/>
                  <a:gd name="csX17" fmla="*/ 238502 w 376864"/>
                  <a:gd name="csY17" fmla="*/ 132270 h 290414"/>
                  <a:gd name="csX18" fmla="*/ 253665 w 376864"/>
                  <a:gd name="csY18" fmla="*/ 132806 h 290414"/>
                  <a:gd name="csX19" fmla="*/ 266152 w 376864"/>
                  <a:gd name="csY19" fmla="*/ 126287 h 290414"/>
                  <a:gd name="csX20" fmla="*/ 261247 w 376864"/>
                  <a:gd name="csY20" fmla="*/ 110660 h 290414"/>
                  <a:gd name="csX21" fmla="*/ 266687 w 376864"/>
                  <a:gd name="csY21" fmla="*/ 106195 h 290414"/>
                  <a:gd name="csX22" fmla="*/ 274804 w 376864"/>
                  <a:gd name="csY22" fmla="*/ 119233 h 290414"/>
                  <a:gd name="csX23" fmla="*/ 285507 w 376864"/>
                  <a:gd name="csY23" fmla="*/ 118161 h 290414"/>
                  <a:gd name="csX24" fmla="*/ 292286 w 376864"/>
                  <a:gd name="csY24" fmla="*/ 134324 h 290414"/>
                  <a:gd name="csX25" fmla="*/ 300848 w 376864"/>
                  <a:gd name="csY25" fmla="*/ 125216 h 290414"/>
                  <a:gd name="csX26" fmla="*/ 315922 w 376864"/>
                  <a:gd name="csY26" fmla="*/ 117179 h 290414"/>
                  <a:gd name="csX27" fmla="*/ 309589 w 376864"/>
                  <a:gd name="csY27" fmla="*/ 127537 h 290414"/>
                  <a:gd name="csX28" fmla="*/ 303346 w 376864"/>
                  <a:gd name="csY28" fmla="*/ 138610 h 290414"/>
                  <a:gd name="csX29" fmla="*/ 300135 w 376864"/>
                  <a:gd name="csY29" fmla="*/ 142539 h 290414"/>
                  <a:gd name="csX30" fmla="*/ 292108 w 376864"/>
                  <a:gd name="csY30" fmla="*/ 143343 h 290414"/>
                  <a:gd name="csX31" fmla="*/ 300402 w 376864"/>
                  <a:gd name="csY31" fmla="*/ 150129 h 290414"/>
                  <a:gd name="csX32" fmla="*/ 307805 w 376864"/>
                  <a:gd name="csY32" fmla="*/ 140575 h 290414"/>
                  <a:gd name="csX33" fmla="*/ 313960 w 376864"/>
                  <a:gd name="csY33" fmla="*/ 132627 h 290414"/>
                  <a:gd name="csX34" fmla="*/ 325733 w 376864"/>
                  <a:gd name="csY34" fmla="*/ 131824 h 290414"/>
                  <a:gd name="csX35" fmla="*/ 327517 w 376864"/>
                  <a:gd name="csY35" fmla="*/ 121733 h 290414"/>
                  <a:gd name="csX36" fmla="*/ 331798 w 376864"/>
                  <a:gd name="csY36" fmla="*/ 109678 h 290414"/>
                  <a:gd name="csX37" fmla="*/ 344107 w 376864"/>
                  <a:gd name="csY37" fmla="*/ 113518 h 290414"/>
                  <a:gd name="csX38" fmla="*/ 339380 w 376864"/>
                  <a:gd name="csY38" fmla="*/ 125037 h 290414"/>
                  <a:gd name="csX39" fmla="*/ 332869 w 376864"/>
                  <a:gd name="csY39" fmla="*/ 137806 h 290414"/>
                  <a:gd name="csX40" fmla="*/ 346961 w 376864"/>
                  <a:gd name="csY40" fmla="*/ 134145 h 290414"/>
                  <a:gd name="csX41" fmla="*/ 360519 w 376864"/>
                  <a:gd name="csY41" fmla="*/ 140664 h 290414"/>
                  <a:gd name="csX42" fmla="*/ 376752 w 376864"/>
                  <a:gd name="csY42" fmla="*/ 116107 h 290414"/>
                  <a:gd name="csX43" fmla="*/ 363640 w 376864"/>
                  <a:gd name="csY43" fmla="*/ 101552 h 290414"/>
                  <a:gd name="csX44" fmla="*/ 360429 w 376864"/>
                  <a:gd name="csY44" fmla="*/ 91194 h 290414"/>
                  <a:gd name="csX45" fmla="*/ 355167 w 376864"/>
                  <a:gd name="csY45" fmla="*/ 79228 h 290414"/>
                  <a:gd name="csX46" fmla="*/ 350797 w 376864"/>
                  <a:gd name="csY46" fmla="*/ 64583 h 290414"/>
                  <a:gd name="csX47" fmla="*/ 342056 w 376864"/>
                  <a:gd name="csY47" fmla="*/ 65655 h 290414"/>
                  <a:gd name="csX48" fmla="*/ 330817 w 376864"/>
                  <a:gd name="csY48" fmla="*/ 61368 h 290414"/>
                  <a:gd name="csX49" fmla="*/ 320114 w 376864"/>
                  <a:gd name="csY49" fmla="*/ 64583 h 290414"/>
                  <a:gd name="csX50" fmla="*/ 307538 w 376864"/>
                  <a:gd name="csY50" fmla="*/ 61993 h 290414"/>
                  <a:gd name="csX51" fmla="*/ 296746 w 376864"/>
                  <a:gd name="csY51" fmla="*/ 51099 h 290414"/>
                  <a:gd name="csX52" fmla="*/ 300402 w 376864"/>
                  <a:gd name="csY52" fmla="*/ 39223 h 290414"/>
                  <a:gd name="csX53" fmla="*/ 297281 w 376864"/>
                  <a:gd name="csY53" fmla="*/ 32793 h 290414"/>
                  <a:gd name="csX54" fmla="*/ 293624 w 376864"/>
                  <a:gd name="csY54" fmla="*/ 33776 h 290414"/>
                  <a:gd name="csX55" fmla="*/ 292553 w 376864"/>
                  <a:gd name="csY55" fmla="*/ 36365 h 290414"/>
                  <a:gd name="csX56" fmla="*/ 286132 w 376864"/>
                  <a:gd name="csY56" fmla="*/ 36276 h 290414"/>
                  <a:gd name="csX57" fmla="*/ 280066 w 376864"/>
                  <a:gd name="csY57" fmla="*/ 31275 h 290414"/>
                  <a:gd name="csX58" fmla="*/ 276410 w 376864"/>
                  <a:gd name="csY58" fmla="*/ 26096 h 290414"/>
                  <a:gd name="csX59" fmla="*/ 273555 w 376864"/>
                  <a:gd name="csY59" fmla="*/ 17524 h 290414"/>
                  <a:gd name="csX60" fmla="*/ 265171 w 376864"/>
                  <a:gd name="csY60" fmla="*/ 18684 h 290414"/>
                  <a:gd name="csX61" fmla="*/ 267936 w 376864"/>
                  <a:gd name="csY61" fmla="*/ 11898 h 290414"/>
                  <a:gd name="csX62" fmla="*/ 267936 w 376864"/>
                  <a:gd name="csY62" fmla="*/ 2790 h 290414"/>
                  <a:gd name="csX63" fmla="*/ 250989 w 376864"/>
                  <a:gd name="csY63" fmla="*/ 1718 h 290414"/>
                  <a:gd name="csX64" fmla="*/ 243319 w 376864"/>
                  <a:gd name="csY64" fmla="*/ 6719 h 290414"/>
                  <a:gd name="csX65" fmla="*/ 231367 w 376864"/>
                  <a:gd name="csY65" fmla="*/ 18684 h 290414"/>
                  <a:gd name="csX66" fmla="*/ 228513 w 376864"/>
                  <a:gd name="csY66" fmla="*/ 15827 h 290414"/>
                  <a:gd name="csX67" fmla="*/ 221288 w 376864"/>
                  <a:gd name="csY67" fmla="*/ 13327 h 290414"/>
                  <a:gd name="csX68" fmla="*/ 203628 w 376864"/>
                  <a:gd name="csY68" fmla="*/ 10380 h 290414"/>
                  <a:gd name="csX69" fmla="*/ 196314 w 376864"/>
                  <a:gd name="csY69" fmla="*/ 11541 h 290414"/>
                  <a:gd name="csX70" fmla="*/ 194530 w 376864"/>
                  <a:gd name="csY70" fmla="*/ 16095 h 290414"/>
                  <a:gd name="csX71" fmla="*/ 191498 w 376864"/>
                  <a:gd name="csY71" fmla="*/ 19756 h 290414"/>
                  <a:gd name="csX72" fmla="*/ 188287 w 376864"/>
                  <a:gd name="csY72" fmla="*/ 28418 h 290414"/>
                  <a:gd name="csX73" fmla="*/ 185432 w 376864"/>
                  <a:gd name="csY73" fmla="*/ 35294 h 290414"/>
                  <a:gd name="csX74" fmla="*/ 168129 w 376864"/>
                  <a:gd name="csY74" fmla="*/ 36454 h 290414"/>
                  <a:gd name="csX75" fmla="*/ 171964 w 376864"/>
                  <a:gd name="csY75" fmla="*/ 43330 h 290414"/>
                  <a:gd name="csX76" fmla="*/ 170537 w 376864"/>
                  <a:gd name="csY76" fmla="*/ 51099 h 290414"/>
                  <a:gd name="csX77" fmla="*/ 163402 w 376864"/>
                  <a:gd name="csY77" fmla="*/ 56636 h 290414"/>
                  <a:gd name="csX78" fmla="*/ 154393 w 376864"/>
                  <a:gd name="csY78" fmla="*/ 57082 h 290414"/>
                  <a:gd name="csX79" fmla="*/ 147436 w 376864"/>
                  <a:gd name="csY79" fmla="*/ 69405 h 290414"/>
                  <a:gd name="csX80" fmla="*/ 144136 w 376864"/>
                  <a:gd name="csY80" fmla="*/ 72798 h 290414"/>
                  <a:gd name="csX81" fmla="*/ 137536 w 376864"/>
                  <a:gd name="csY81" fmla="*/ 79763 h 290414"/>
                  <a:gd name="csX82" fmla="*/ 86428 w 376864"/>
                  <a:gd name="csY82" fmla="*/ 133610 h 290414"/>
                  <a:gd name="csX83" fmla="*/ 24974 w 376864"/>
                  <a:gd name="csY83" fmla="*/ 198439 h 290414"/>
                  <a:gd name="csX84" fmla="*/ 268 w 376864"/>
                  <a:gd name="csY84" fmla="*/ 224514 h 290414"/>
                  <a:gd name="csX85" fmla="*/ 0 w 376864"/>
                  <a:gd name="csY85" fmla="*/ 290415 h 290414"/>
                  <a:gd name="csX86" fmla="*/ 224767 w 376864"/>
                  <a:gd name="csY86" fmla="*/ 287825 h 290414"/>
                  <a:gd name="csX87" fmla="*/ 228691 w 376864"/>
                  <a:gd name="csY87" fmla="*/ 283807 h 2904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Lst>
                <a:rect l="l" t="t" r="r" b="b"/>
                <a:pathLst>
                  <a:path w="376864" h="290414">
                    <a:moveTo>
                      <a:pt x="228156" y="283450"/>
                    </a:moveTo>
                    <a:cubicBezTo>
                      <a:pt x="233151" y="278360"/>
                      <a:pt x="234845" y="271484"/>
                      <a:pt x="236718" y="264697"/>
                    </a:cubicBezTo>
                    <a:cubicBezTo>
                      <a:pt x="237700" y="261215"/>
                      <a:pt x="239216" y="258089"/>
                      <a:pt x="237343" y="254696"/>
                    </a:cubicBezTo>
                    <a:cubicBezTo>
                      <a:pt x="235113" y="250678"/>
                      <a:pt x="232437" y="252285"/>
                      <a:pt x="228869" y="250410"/>
                    </a:cubicBezTo>
                    <a:cubicBezTo>
                      <a:pt x="225391" y="248535"/>
                      <a:pt x="223518" y="244516"/>
                      <a:pt x="221556" y="241302"/>
                    </a:cubicBezTo>
                    <a:cubicBezTo>
                      <a:pt x="219683" y="238087"/>
                      <a:pt x="217007" y="233711"/>
                      <a:pt x="216829" y="229872"/>
                    </a:cubicBezTo>
                    <a:cubicBezTo>
                      <a:pt x="216650" y="226746"/>
                      <a:pt x="218434" y="224603"/>
                      <a:pt x="217810" y="221299"/>
                    </a:cubicBezTo>
                    <a:cubicBezTo>
                      <a:pt x="213082" y="220049"/>
                      <a:pt x="214509" y="227996"/>
                      <a:pt x="208623" y="225139"/>
                    </a:cubicBezTo>
                    <a:cubicBezTo>
                      <a:pt x="206393" y="224067"/>
                      <a:pt x="202379" y="215227"/>
                      <a:pt x="203182" y="212637"/>
                    </a:cubicBezTo>
                    <a:cubicBezTo>
                      <a:pt x="204609" y="207994"/>
                      <a:pt x="212101" y="208976"/>
                      <a:pt x="215134" y="207011"/>
                    </a:cubicBezTo>
                    <a:cubicBezTo>
                      <a:pt x="218880" y="204511"/>
                      <a:pt x="221021" y="199868"/>
                      <a:pt x="224945" y="197100"/>
                    </a:cubicBezTo>
                    <a:cubicBezTo>
                      <a:pt x="230208" y="193528"/>
                      <a:pt x="234935" y="192545"/>
                      <a:pt x="240732" y="190849"/>
                    </a:cubicBezTo>
                    <a:cubicBezTo>
                      <a:pt x="244211" y="189867"/>
                      <a:pt x="251614" y="188081"/>
                      <a:pt x="254022" y="185312"/>
                    </a:cubicBezTo>
                    <a:cubicBezTo>
                      <a:pt x="256698" y="182276"/>
                      <a:pt x="255984" y="174775"/>
                      <a:pt x="255806" y="170936"/>
                    </a:cubicBezTo>
                    <a:cubicBezTo>
                      <a:pt x="255449" y="162184"/>
                      <a:pt x="253933" y="157452"/>
                      <a:pt x="250900" y="149147"/>
                    </a:cubicBezTo>
                    <a:cubicBezTo>
                      <a:pt x="249919" y="146290"/>
                      <a:pt x="251525" y="145486"/>
                      <a:pt x="248403" y="143521"/>
                    </a:cubicBezTo>
                    <a:cubicBezTo>
                      <a:pt x="246173" y="142182"/>
                      <a:pt x="242516" y="143164"/>
                      <a:pt x="240108" y="142093"/>
                    </a:cubicBezTo>
                    <a:cubicBezTo>
                      <a:pt x="234756" y="139771"/>
                      <a:pt x="231991" y="133788"/>
                      <a:pt x="238502" y="132270"/>
                    </a:cubicBezTo>
                    <a:cubicBezTo>
                      <a:pt x="243586" y="131109"/>
                      <a:pt x="248670" y="133788"/>
                      <a:pt x="253665" y="132806"/>
                    </a:cubicBezTo>
                    <a:cubicBezTo>
                      <a:pt x="257590" y="132091"/>
                      <a:pt x="264725" y="130038"/>
                      <a:pt x="266152" y="126287"/>
                    </a:cubicBezTo>
                    <a:cubicBezTo>
                      <a:pt x="268739" y="119768"/>
                      <a:pt x="264636" y="114857"/>
                      <a:pt x="261247" y="110660"/>
                    </a:cubicBezTo>
                    <a:cubicBezTo>
                      <a:pt x="257054" y="105481"/>
                      <a:pt x="261158" y="102534"/>
                      <a:pt x="266687" y="106195"/>
                    </a:cubicBezTo>
                    <a:cubicBezTo>
                      <a:pt x="271147" y="109142"/>
                      <a:pt x="269988" y="116822"/>
                      <a:pt x="274804" y="119233"/>
                    </a:cubicBezTo>
                    <a:cubicBezTo>
                      <a:pt x="280780" y="122179"/>
                      <a:pt x="279353" y="108517"/>
                      <a:pt x="285507" y="118161"/>
                    </a:cubicBezTo>
                    <a:cubicBezTo>
                      <a:pt x="288540" y="122983"/>
                      <a:pt x="287648" y="130484"/>
                      <a:pt x="292286" y="134324"/>
                    </a:cubicBezTo>
                    <a:cubicBezTo>
                      <a:pt x="299956" y="140753"/>
                      <a:pt x="298975" y="129680"/>
                      <a:pt x="300848" y="125216"/>
                    </a:cubicBezTo>
                    <a:cubicBezTo>
                      <a:pt x="303524" y="118965"/>
                      <a:pt x="309679" y="116911"/>
                      <a:pt x="315922" y="117179"/>
                    </a:cubicBezTo>
                    <a:cubicBezTo>
                      <a:pt x="316279" y="124323"/>
                      <a:pt x="315119" y="124233"/>
                      <a:pt x="309589" y="127537"/>
                    </a:cubicBezTo>
                    <a:cubicBezTo>
                      <a:pt x="304773" y="130484"/>
                      <a:pt x="306111" y="133431"/>
                      <a:pt x="303346" y="138610"/>
                    </a:cubicBezTo>
                    <a:cubicBezTo>
                      <a:pt x="302365" y="140396"/>
                      <a:pt x="302008" y="141468"/>
                      <a:pt x="300135" y="142539"/>
                    </a:cubicBezTo>
                    <a:cubicBezTo>
                      <a:pt x="298351" y="143521"/>
                      <a:pt x="293178" y="142093"/>
                      <a:pt x="292108" y="143343"/>
                    </a:cubicBezTo>
                    <a:cubicBezTo>
                      <a:pt x="288183" y="147540"/>
                      <a:pt x="297548" y="149951"/>
                      <a:pt x="300402" y="150129"/>
                    </a:cubicBezTo>
                    <a:cubicBezTo>
                      <a:pt x="307449" y="150487"/>
                      <a:pt x="306378" y="146290"/>
                      <a:pt x="307805" y="140575"/>
                    </a:cubicBezTo>
                    <a:cubicBezTo>
                      <a:pt x="308965" y="135842"/>
                      <a:pt x="309233" y="133699"/>
                      <a:pt x="313960" y="132627"/>
                    </a:cubicBezTo>
                    <a:cubicBezTo>
                      <a:pt x="317171" y="131913"/>
                      <a:pt x="323058" y="133967"/>
                      <a:pt x="325733" y="131824"/>
                    </a:cubicBezTo>
                    <a:cubicBezTo>
                      <a:pt x="328231" y="129859"/>
                      <a:pt x="327428" y="124501"/>
                      <a:pt x="327517" y="121733"/>
                    </a:cubicBezTo>
                    <a:cubicBezTo>
                      <a:pt x="334385" y="121554"/>
                      <a:pt x="330015" y="113339"/>
                      <a:pt x="331798" y="109678"/>
                    </a:cubicBezTo>
                    <a:cubicBezTo>
                      <a:pt x="334296" y="104588"/>
                      <a:pt x="342056" y="108606"/>
                      <a:pt x="344107" y="113518"/>
                    </a:cubicBezTo>
                    <a:cubicBezTo>
                      <a:pt x="346783" y="119768"/>
                      <a:pt x="344107" y="122179"/>
                      <a:pt x="339380" y="125037"/>
                    </a:cubicBezTo>
                    <a:cubicBezTo>
                      <a:pt x="336169" y="126912"/>
                      <a:pt x="325912" y="133342"/>
                      <a:pt x="332869" y="137806"/>
                    </a:cubicBezTo>
                    <a:cubicBezTo>
                      <a:pt x="336704" y="140307"/>
                      <a:pt x="343037" y="134324"/>
                      <a:pt x="346961" y="134145"/>
                    </a:cubicBezTo>
                    <a:cubicBezTo>
                      <a:pt x="353294" y="133877"/>
                      <a:pt x="355078" y="139414"/>
                      <a:pt x="360519" y="140664"/>
                    </a:cubicBezTo>
                    <a:cubicBezTo>
                      <a:pt x="371400" y="143075"/>
                      <a:pt x="376038" y="123965"/>
                      <a:pt x="376752" y="116107"/>
                    </a:cubicBezTo>
                    <a:cubicBezTo>
                      <a:pt x="378000" y="103249"/>
                      <a:pt x="368546" y="109678"/>
                      <a:pt x="363640" y="101552"/>
                    </a:cubicBezTo>
                    <a:cubicBezTo>
                      <a:pt x="361589" y="98337"/>
                      <a:pt x="362838" y="94497"/>
                      <a:pt x="360429" y="91194"/>
                    </a:cubicBezTo>
                    <a:cubicBezTo>
                      <a:pt x="356237" y="85657"/>
                      <a:pt x="355435" y="86997"/>
                      <a:pt x="355167" y="79228"/>
                    </a:cubicBezTo>
                    <a:cubicBezTo>
                      <a:pt x="354899" y="73691"/>
                      <a:pt x="354186" y="69316"/>
                      <a:pt x="350797" y="64583"/>
                    </a:cubicBezTo>
                    <a:cubicBezTo>
                      <a:pt x="347675" y="60207"/>
                      <a:pt x="342591" y="58511"/>
                      <a:pt x="342056" y="65655"/>
                    </a:cubicBezTo>
                    <a:cubicBezTo>
                      <a:pt x="337953" y="66458"/>
                      <a:pt x="335366" y="60833"/>
                      <a:pt x="330817" y="61368"/>
                    </a:cubicBezTo>
                    <a:cubicBezTo>
                      <a:pt x="326268" y="61904"/>
                      <a:pt x="325466" y="64940"/>
                      <a:pt x="320114" y="64583"/>
                    </a:cubicBezTo>
                    <a:cubicBezTo>
                      <a:pt x="318687" y="58689"/>
                      <a:pt x="311373" y="62618"/>
                      <a:pt x="307538" y="61993"/>
                    </a:cubicBezTo>
                    <a:cubicBezTo>
                      <a:pt x="303167" y="61279"/>
                      <a:pt x="296478" y="56189"/>
                      <a:pt x="296746" y="51099"/>
                    </a:cubicBezTo>
                    <a:cubicBezTo>
                      <a:pt x="297102" y="45741"/>
                      <a:pt x="302186" y="45920"/>
                      <a:pt x="300402" y="39223"/>
                    </a:cubicBezTo>
                    <a:cubicBezTo>
                      <a:pt x="300135" y="38151"/>
                      <a:pt x="298262" y="33150"/>
                      <a:pt x="297281" y="32793"/>
                    </a:cubicBezTo>
                    <a:cubicBezTo>
                      <a:pt x="296121" y="32347"/>
                      <a:pt x="294873" y="33061"/>
                      <a:pt x="293624" y="33776"/>
                    </a:cubicBezTo>
                    <a:cubicBezTo>
                      <a:pt x="293445" y="34758"/>
                      <a:pt x="293178" y="35740"/>
                      <a:pt x="292553" y="36365"/>
                    </a:cubicBezTo>
                    <a:cubicBezTo>
                      <a:pt x="290413" y="38419"/>
                      <a:pt x="288361" y="37258"/>
                      <a:pt x="286132" y="36276"/>
                    </a:cubicBezTo>
                    <a:cubicBezTo>
                      <a:pt x="283456" y="35026"/>
                      <a:pt x="281672" y="33776"/>
                      <a:pt x="280066" y="31275"/>
                    </a:cubicBezTo>
                    <a:cubicBezTo>
                      <a:pt x="278996" y="29579"/>
                      <a:pt x="277480" y="27971"/>
                      <a:pt x="276410" y="26096"/>
                    </a:cubicBezTo>
                    <a:cubicBezTo>
                      <a:pt x="274982" y="23596"/>
                      <a:pt x="276588" y="17881"/>
                      <a:pt x="273555" y="17524"/>
                    </a:cubicBezTo>
                    <a:cubicBezTo>
                      <a:pt x="271504" y="17256"/>
                      <a:pt x="267490" y="21721"/>
                      <a:pt x="265171" y="18684"/>
                    </a:cubicBezTo>
                    <a:cubicBezTo>
                      <a:pt x="263476" y="16452"/>
                      <a:pt x="267044" y="13594"/>
                      <a:pt x="267936" y="11898"/>
                    </a:cubicBezTo>
                    <a:cubicBezTo>
                      <a:pt x="269096" y="9576"/>
                      <a:pt x="269452" y="5201"/>
                      <a:pt x="267936" y="2790"/>
                    </a:cubicBezTo>
                    <a:cubicBezTo>
                      <a:pt x="265528" y="-872"/>
                      <a:pt x="254379" y="-604"/>
                      <a:pt x="250989" y="1718"/>
                    </a:cubicBezTo>
                    <a:cubicBezTo>
                      <a:pt x="248403" y="3593"/>
                      <a:pt x="246084" y="5022"/>
                      <a:pt x="243319" y="6719"/>
                    </a:cubicBezTo>
                    <a:cubicBezTo>
                      <a:pt x="239751" y="9040"/>
                      <a:pt x="235648" y="19042"/>
                      <a:pt x="231367" y="18684"/>
                    </a:cubicBezTo>
                    <a:cubicBezTo>
                      <a:pt x="228513" y="18417"/>
                      <a:pt x="230029" y="17434"/>
                      <a:pt x="228513" y="15827"/>
                    </a:cubicBezTo>
                    <a:cubicBezTo>
                      <a:pt x="226551" y="13773"/>
                      <a:pt x="224142" y="13416"/>
                      <a:pt x="221288" y="13327"/>
                    </a:cubicBezTo>
                    <a:cubicBezTo>
                      <a:pt x="215312" y="13059"/>
                      <a:pt x="209247" y="11809"/>
                      <a:pt x="203628" y="10380"/>
                    </a:cubicBezTo>
                    <a:cubicBezTo>
                      <a:pt x="200774" y="9665"/>
                      <a:pt x="198276" y="8772"/>
                      <a:pt x="196314" y="11541"/>
                    </a:cubicBezTo>
                    <a:cubicBezTo>
                      <a:pt x="195422" y="12791"/>
                      <a:pt x="195511" y="14755"/>
                      <a:pt x="194530" y="16095"/>
                    </a:cubicBezTo>
                    <a:cubicBezTo>
                      <a:pt x="193549" y="17524"/>
                      <a:pt x="192300" y="17791"/>
                      <a:pt x="191498" y="19756"/>
                    </a:cubicBezTo>
                    <a:cubicBezTo>
                      <a:pt x="190516" y="22346"/>
                      <a:pt x="189000" y="25739"/>
                      <a:pt x="188287" y="28418"/>
                    </a:cubicBezTo>
                    <a:cubicBezTo>
                      <a:pt x="187395" y="31990"/>
                      <a:pt x="189714" y="34133"/>
                      <a:pt x="185432" y="35294"/>
                    </a:cubicBezTo>
                    <a:cubicBezTo>
                      <a:pt x="181419" y="36365"/>
                      <a:pt x="170359" y="31722"/>
                      <a:pt x="168129" y="36454"/>
                    </a:cubicBezTo>
                    <a:cubicBezTo>
                      <a:pt x="166791" y="39491"/>
                      <a:pt x="170983" y="41277"/>
                      <a:pt x="171964" y="43330"/>
                    </a:cubicBezTo>
                    <a:cubicBezTo>
                      <a:pt x="173302" y="46099"/>
                      <a:pt x="172232" y="48956"/>
                      <a:pt x="170537" y="51099"/>
                    </a:cubicBezTo>
                    <a:cubicBezTo>
                      <a:pt x="168753" y="53242"/>
                      <a:pt x="166167" y="56011"/>
                      <a:pt x="163402" y="56636"/>
                    </a:cubicBezTo>
                    <a:cubicBezTo>
                      <a:pt x="160458" y="57261"/>
                      <a:pt x="157158" y="55832"/>
                      <a:pt x="154393" y="57082"/>
                    </a:cubicBezTo>
                    <a:cubicBezTo>
                      <a:pt x="149577" y="59225"/>
                      <a:pt x="150023" y="65565"/>
                      <a:pt x="147436" y="69405"/>
                    </a:cubicBezTo>
                    <a:cubicBezTo>
                      <a:pt x="146544" y="70655"/>
                      <a:pt x="145206" y="71727"/>
                      <a:pt x="144136" y="72798"/>
                    </a:cubicBezTo>
                    <a:cubicBezTo>
                      <a:pt x="141906" y="75120"/>
                      <a:pt x="139766" y="77442"/>
                      <a:pt x="137536" y="79763"/>
                    </a:cubicBezTo>
                    <a:cubicBezTo>
                      <a:pt x="120500" y="97712"/>
                      <a:pt x="103464" y="115661"/>
                      <a:pt x="86428" y="133610"/>
                    </a:cubicBezTo>
                    <a:cubicBezTo>
                      <a:pt x="65914" y="155219"/>
                      <a:pt x="45399" y="176829"/>
                      <a:pt x="24974" y="198439"/>
                    </a:cubicBezTo>
                    <a:cubicBezTo>
                      <a:pt x="16768" y="207101"/>
                      <a:pt x="8473" y="215763"/>
                      <a:pt x="268" y="224514"/>
                    </a:cubicBezTo>
                    <a:lnTo>
                      <a:pt x="0" y="290415"/>
                    </a:lnTo>
                    <a:lnTo>
                      <a:pt x="224767" y="287825"/>
                    </a:lnTo>
                    <a:cubicBezTo>
                      <a:pt x="225837" y="286575"/>
                      <a:pt x="227175" y="285325"/>
                      <a:pt x="228691" y="283807"/>
                    </a:cubicBezTo>
                    <a:close/>
                  </a:path>
                </a:pathLst>
              </a:custGeom>
              <a:grpFill/>
              <a:ln w="3175" cap="flat">
                <a:solidFill>
                  <a:schemeClr val="bg1">
                    <a:lumMod val="85000"/>
                  </a:schemeClr>
                </a:solidFill>
                <a:prstDash val="solid"/>
                <a:miter/>
              </a:ln>
            </p:spPr>
            <p:txBody>
              <a:bodyPr/>
              <a:lstStyle/>
              <a:p>
                <a:endParaRPr lang="en-US"/>
              </a:p>
            </p:txBody>
          </p:sp>
          <p:sp>
            <p:nvSpPr>
              <p:cNvPr id="1276" name="Freeform 1275">
                <a:extLst>
                  <a:ext uri="{FF2B5EF4-FFF2-40B4-BE49-F238E27FC236}">
                    <a16:creationId xmlns:a16="http://schemas.microsoft.com/office/drawing/2014/main" id="{75922DA8-58F0-C8EA-423A-8A0A52BAEBB4}"/>
                  </a:ext>
                </a:extLst>
              </p:cNvPr>
              <p:cNvSpPr/>
              <p:nvPr/>
            </p:nvSpPr>
            <p:spPr>
              <a:xfrm>
                <a:off x="10242770" y="-100132"/>
                <a:ext cx="175523" cy="216843"/>
              </a:xfrm>
              <a:custGeom>
                <a:avLst/>
                <a:gdLst>
                  <a:gd name="csX0" fmla="*/ 73219 w 175523"/>
                  <a:gd name="csY0" fmla="*/ 209700 h 216843"/>
                  <a:gd name="csX1" fmla="*/ 96855 w 175523"/>
                  <a:gd name="csY1" fmla="*/ 215236 h 216843"/>
                  <a:gd name="csX2" fmla="*/ 111661 w 175523"/>
                  <a:gd name="csY2" fmla="*/ 215772 h 216843"/>
                  <a:gd name="csX3" fmla="*/ 137617 w 175523"/>
                  <a:gd name="csY3" fmla="*/ 216843 h 216843"/>
                  <a:gd name="csX4" fmla="*/ 137082 w 175523"/>
                  <a:gd name="csY4" fmla="*/ 106205 h 216843"/>
                  <a:gd name="csX5" fmla="*/ 175524 w 175523"/>
                  <a:gd name="csY5" fmla="*/ 105222 h 216843"/>
                  <a:gd name="csX6" fmla="*/ 174186 w 175523"/>
                  <a:gd name="csY6" fmla="*/ 100222 h 216843"/>
                  <a:gd name="csX7" fmla="*/ 165891 w 175523"/>
                  <a:gd name="csY7" fmla="*/ 71200 h 216843"/>
                  <a:gd name="csX8" fmla="*/ 162948 w 175523"/>
                  <a:gd name="csY8" fmla="*/ 43518 h 216843"/>
                  <a:gd name="csX9" fmla="*/ 162234 w 175523"/>
                  <a:gd name="csY9" fmla="*/ 32088 h 216843"/>
                  <a:gd name="csX10" fmla="*/ 162591 w 175523"/>
                  <a:gd name="csY10" fmla="*/ 17086 h 216843"/>
                  <a:gd name="csX11" fmla="*/ 158934 w 175523"/>
                  <a:gd name="csY11" fmla="*/ 31 h 216843"/>
                  <a:gd name="csX12" fmla="*/ 145733 w 175523"/>
                  <a:gd name="csY12" fmla="*/ 6371 h 216843"/>
                  <a:gd name="csX13" fmla="*/ 134049 w 175523"/>
                  <a:gd name="csY13" fmla="*/ 12354 h 216843"/>
                  <a:gd name="csX14" fmla="*/ 137884 w 175523"/>
                  <a:gd name="csY14" fmla="*/ 22891 h 216843"/>
                  <a:gd name="csX15" fmla="*/ 140471 w 175523"/>
                  <a:gd name="csY15" fmla="*/ 32624 h 216843"/>
                  <a:gd name="csX16" fmla="*/ 139401 w 175523"/>
                  <a:gd name="csY16" fmla="*/ 51108 h 216843"/>
                  <a:gd name="csX17" fmla="*/ 145109 w 175523"/>
                  <a:gd name="csY17" fmla="*/ 60485 h 216843"/>
                  <a:gd name="csX18" fmla="*/ 145912 w 175523"/>
                  <a:gd name="csY18" fmla="*/ 69414 h 216843"/>
                  <a:gd name="csX19" fmla="*/ 139133 w 175523"/>
                  <a:gd name="csY19" fmla="*/ 60753 h 216843"/>
                  <a:gd name="csX20" fmla="*/ 133246 w 175523"/>
                  <a:gd name="csY20" fmla="*/ 49948 h 216843"/>
                  <a:gd name="csX21" fmla="*/ 133603 w 175523"/>
                  <a:gd name="csY21" fmla="*/ 35571 h 216843"/>
                  <a:gd name="csX22" fmla="*/ 129589 w 175523"/>
                  <a:gd name="csY22" fmla="*/ 22087 h 216843"/>
                  <a:gd name="csX23" fmla="*/ 124595 w 175523"/>
                  <a:gd name="csY23" fmla="*/ 17801 h 216843"/>
                  <a:gd name="csX24" fmla="*/ 120670 w 175523"/>
                  <a:gd name="csY24" fmla="*/ 20033 h 216843"/>
                  <a:gd name="csX25" fmla="*/ 117459 w 175523"/>
                  <a:gd name="csY25" fmla="*/ 16372 h 216843"/>
                  <a:gd name="csX26" fmla="*/ 112732 w 175523"/>
                  <a:gd name="csY26" fmla="*/ 4317 h 216843"/>
                  <a:gd name="csX27" fmla="*/ 105151 w 175523"/>
                  <a:gd name="csY27" fmla="*/ 9139 h 216843"/>
                  <a:gd name="csX28" fmla="*/ 85706 w 175523"/>
                  <a:gd name="csY28" fmla="*/ 2531 h 216843"/>
                  <a:gd name="csX29" fmla="*/ 86331 w 175523"/>
                  <a:gd name="csY29" fmla="*/ 19497 h 216843"/>
                  <a:gd name="csX30" fmla="*/ 80533 w 175523"/>
                  <a:gd name="csY30" fmla="*/ 30927 h 216843"/>
                  <a:gd name="csX31" fmla="*/ 71525 w 175523"/>
                  <a:gd name="csY31" fmla="*/ 26820 h 216843"/>
                  <a:gd name="csX32" fmla="*/ 59930 w 175523"/>
                  <a:gd name="csY32" fmla="*/ 21105 h 216843"/>
                  <a:gd name="csX33" fmla="*/ 54221 w 175523"/>
                  <a:gd name="csY33" fmla="*/ 19765 h 216843"/>
                  <a:gd name="csX34" fmla="*/ 46996 w 175523"/>
                  <a:gd name="csY34" fmla="*/ 15211 h 216843"/>
                  <a:gd name="csX35" fmla="*/ 30317 w 175523"/>
                  <a:gd name="csY35" fmla="*/ 7710 h 216843"/>
                  <a:gd name="csX36" fmla="*/ 27463 w 175523"/>
                  <a:gd name="csY36" fmla="*/ 17801 h 216843"/>
                  <a:gd name="csX37" fmla="*/ 30317 w 175523"/>
                  <a:gd name="csY37" fmla="*/ 25212 h 216843"/>
                  <a:gd name="csX38" fmla="*/ 30853 w 175523"/>
                  <a:gd name="csY38" fmla="*/ 45304 h 216843"/>
                  <a:gd name="csX39" fmla="*/ 36293 w 175523"/>
                  <a:gd name="csY39" fmla="*/ 60395 h 216843"/>
                  <a:gd name="csX40" fmla="*/ 16938 w 175523"/>
                  <a:gd name="csY40" fmla="*/ 62717 h 216843"/>
                  <a:gd name="csX41" fmla="*/ 2489 w 175523"/>
                  <a:gd name="csY41" fmla="*/ 72004 h 216843"/>
                  <a:gd name="csX42" fmla="*/ 2757 w 175523"/>
                  <a:gd name="csY42" fmla="*/ 94596 h 216843"/>
                  <a:gd name="csX43" fmla="*/ 19614 w 175523"/>
                  <a:gd name="csY43" fmla="*/ 106115 h 216843"/>
                  <a:gd name="csX44" fmla="*/ 26304 w 175523"/>
                  <a:gd name="csY44" fmla="*/ 131476 h 216843"/>
                  <a:gd name="csX45" fmla="*/ 13460 w 175523"/>
                  <a:gd name="csY45" fmla="*/ 146299 h 216843"/>
                  <a:gd name="csX46" fmla="*/ 14798 w 175523"/>
                  <a:gd name="csY46" fmla="*/ 166927 h 216843"/>
                  <a:gd name="csX47" fmla="*/ 438 w 175523"/>
                  <a:gd name="csY47" fmla="*/ 180053 h 216843"/>
                  <a:gd name="csX48" fmla="*/ 14709 w 175523"/>
                  <a:gd name="csY48" fmla="*/ 192733 h 216843"/>
                  <a:gd name="csX49" fmla="*/ 32101 w 175523"/>
                  <a:gd name="csY49" fmla="*/ 194430 h 216843"/>
                  <a:gd name="csX50" fmla="*/ 32458 w 175523"/>
                  <a:gd name="csY50" fmla="*/ 199252 h 216843"/>
                  <a:gd name="csX51" fmla="*/ 56808 w 175523"/>
                  <a:gd name="csY51" fmla="*/ 204431 h 216843"/>
                  <a:gd name="csX52" fmla="*/ 73041 w 175523"/>
                  <a:gd name="csY52" fmla="*/ 209789 h 2168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175523" h="216843">
                    <a:moveTo>
                      <a:pt x="73219" y="209700"/>
                    </a:moveTo>
                    <a:cubicBezTo>
                      <a:pt x="81693" y="212557"/>
                      <a:pt x="87847" y="215236"/>
                      <a:pt x="96855" y="215236"/>
                    </a:cubicBezTo>
                    <a:cubicBezTo>
                      <a:pt x="101761" y="215236"/>
                      <a:pt x="106756" y="215504"/>
                      <a:pt x="111661" y="215772"/>
                    </a:cubicBezTo>
                    <a:cubicBezTo>
                      <a:pt x="120313" y="216129"/>
                      <a:pt x="128965" y="216486"/>
                      <a:pt x="137617" y="216843"/>
                    </a:cubicBezTo>
                    <a:lnTo>
                      <a:pt x="137082" y="106205"/>
                    </a:lnTo>
                    <a:lnTo>
                      <a:pt x="175524" y="105222"/>
                    </a:lnTo>
                    <a:cubicBezTo>
                      <a:pt x="175078" y="103526"/>
                      <a:pt x="174632" y="101918"/>
                      <a:pt x="174186" y="100222"/>
                    </a:cubicBezTo>
                    <a:cubicBezTo>
                      <a:pt x="171421" y="90578"/>
                      <a:pt x="167942" y="81023"/>
                      <a:pt x="165891" y="71200"/>
                    </a:cubicBezTo>
                    <a:cubicBezTo>
                      <a:pt x="163929" y="61824"/>
                      <a:pt x="164018" y="52894"/>
                      <a:pt x="162948" y="43518"/>
                    </a:cubicBezTo>
                    <a:cubicBezTo>
                      <a:pt x="162502" y="39678"/>
                      <a:pt x="162234" y="35928"/>
                      <a:pt x="162234" y="32088"/>
                    </a:cubicBezTo>
                    <a:cubicBezTo>
                      <a:pt x="162234" y="27088"/>
                      <a:pt x="162056" y="21998"/>
                      <a:pt x="162591" y="17086"/>
                    </a:cubicBezTo>
                    <a:cubicBezTo>
                      <a:pt x="163215" y="11282"/>
                      <a:pt x="169102" y="-684"/>
                      <a:pt x="158934" y="31"/>
                    </a:cubicBezTo>
                    <a:cubicBezTo>
                      <a:pt x="153493" y="477"/>
                      <a:pt x="150461" y="3781"/>
                      <a:pt x="145733" y="6371"/>
                    </a:cubicBezTo>
                    <a:cubicBezTo>
                      <a:pt x="142166" y="8246"/>
                      <a:pt x="136992" y="9585"/>
                      <a:pt x="134049" y="12354"/>
                    </a:cubicBezTo>
                    <a:cubicBezTo>
                      <a:pt x="129144" y="16997"/>
                      <a:pt x="135209" y="19408"/>
                      <a:pt x="137884" y="22891"/>
                    </a:cubicBezTo>
                    <a:cubicBezTo>
                      <a:pt x="139936" y="25570"/>
                      <a:pt x="140293" y="29409"/>
                      <a:pt x="140471" y="32624"/>
                    </a:cubicBezTo>
                    <a:cubicBezTo>
                      <a:pt x="140828" y="38875"/>
                      <a:pt x="138598" y="45126"/>
                      <a:pt x="139401" y="51108"/>
                    </a:cubicBezTo>
                    <a:cubicBezTo>
                      <a:pt x="140025" y="55484"/>
                      <a:pt x="143504" y="56823"/>
                      <a:pt x="145109" y="60485"/>
                    </a:cubicBezTo>
                    <a:cubicBezTo>
                      <a:pt x="146268" y="63164"/>
                      <a:pt x="144841" y="66825"/>
                      <a:pt x="145912" y="69414"/>
                    </a:cubicBezTo>
                    <a:cubicBezTo>
                      <a:pt x="142879" y="68879"/>
                      <a:pt x="141363" y="62985"/>
                      <a:pt x="139133" y="60753"/>
                    </a:cubicBezTo>
                    <a:cubicBezTo>
                      <a:pt x="135833" y="57449"/>
                      <a:pt x="133781" y="55038"/>
                      <a:pt x="133246" y="49948"/>
                    </a:cubicBezTo>
                    <a:cubicBezTo>
                      <a:pt x="132800" y="45215"/>
                      <a:pt x="133603" y="40393"/>
                      <a:pt x="133603" y="35571"/>
                    </a:cubicBezTo>
                    <a:cubicBezTo>
                      <a:pt x="133603" y="31463"/>
                      <a:pt x="131641" y="25748"/>
                      <a:pt x="129589" y="22087"/>
                    </a:cubicBezTo>
                    <a:cubicBezTo>
                      <a:pt x="128519" y="20301"/>
                      <a:pt x="126646" y="18247"/>
                      <a:pt x="124595" y="17801"/>
                    </a:cubicBezTo>
                    <a:cubicBezTo>
                      <a:pt x="121295" y="17086"/>
                      <a:pt x="122632" y="18247"/>
                      <a:pt x="120670" y="20033"/>
                    </a:cubicBezTo>
                    <a:cubicBezTo>
                      <a:pt x="117638" y="22801"/>
                      <a:pt x="117548" y="20480"/>
                      <a:pt x="117459" y="16372"/>
                    </a:cubicBezTo>
                    <a:cubicBezTo>
                      <a:pt x="117281" y="12711"/>
                      <a:pt x="117459" y="5746"/>
                      <a:pt x="112732" y="4317"/>
                    </a:cubicBezTo>
                    <a:cubicBezTo>
                      <a:pt x="108540" y="3067"/>
                      <a:pt x="108183" y="7799"/>
                      <a:pt x="105151" y="9139"/>
                    </a:cubicBezTo>
                    <a:cubicBezTo>
                      <a:pt x="96499" y="12979"/>
                      <a:pt x="92931" y="4138"/>
                      <a:pt x="85706" y="2531"/>
                    </a:cubicBezTo>
                    <a:cubicBezTo>
                      <a:pt x="76074" y="477"/>
                      <a:pt x="86688" y="16193"/>
                      <a:pt x="86331" y="19497"/>
                    </a:cubicBezTo>
                    <a:cubicBezTo>
                      <a:pt x="86063" y="22355"/>
                      <a:pt x="83031" y="29677"/>
                      <a:pt x="80533" y="30927"/>
                    </a:cubicBezTo>
                    <a:cubicBezTo>
                      <a:pt x="77055" y="32624"/>
                      <a:pt x="73933" y="28606"/>
                      <a:pt x="71525" y="26820"/>
                    </a:cubicBezTo>
                    <a:cubicBezTo>
                      <a:pt x="68314" y="24498"/>
                      <a:pt x="63408" y="22355"/>
                      <a:pt x="59930" y="21105"/>
                    </a:cubicBezTo>
                    <a:cubicBezTo>
                      <a:pt x="58057" y="20390"/>
                      <a:pt x="56094" y="20480"/>
                      <a:pt x="54221" y="19765"/>
                    </a:cubicBezTo>
                    <a:cubicBezTo>
                      <a:pt x="51724" y="18783"/>
                      <a:pt x="49316" y="16640"/>
                      <a:pt x="46996" y="15211"/>
                    </a:cubicBezTo>
                    <a:cubicBezTo>
                      <a:pt x="42359" y="12354"/>
                      <a:pt x="35758" y="8960"/>
                      <a:pt x="30317" y="7710"/>
                    </a:cubicBezTo>
                    <a:cubicBezTo>
                      <a:pt x="24252" y="6281"/>
                      <a:pt x="25768" y="13872"/>
                      <a:pt x="27463" y="17801"/>
                    </a:cubicBezTo>
                    <a:cubicBezTo>
                      <a:pt x="28533" y="20122"/>
                      <a:pt x="29961" y="22533"/>
                      <a:pt x="30317" y="25212"/>
                    </a:cubicBezTo>
                    <a:cubicBezTo>
                      <a:pt x="31299" y="31820"/>
                      <a:pt x="29247" y="38786"/>
                      <a:pt x="30853" y="45304"/>
                    </a:cubicBezTo>
                    <a:cubicBezTo>
                      <a:pt x="31834" y="49233"/>
                      <a:pt x="39594" y="56823"/>
                      <a:pt x="36293" y="60395"/>
                    </a:cubicBezTo>
                    <a:cubicBezTo>
                      <a:pt x="33261" y="63699"/>
                      <a:pt x="21130" y="62538"/>
                      <a:pt x="16938" y="62717"/>
                    </a:cubicBezTo>
                    <a:cubicBezTo>
                      <a:pt x="8822" y="62985"/>
                      <a:pt x="3916" y="63431"/>
                      <a:pt x="2489" y="72004"/>
                    </a:cubicBezTo>
                    <a:cubicBezTo>
                      <a:pt x="1686" y="76826"/>
                      <a:pt x="527" y="90310"/>
                      <a:pt x="2757" y="94596"/>
                    </a:cubicBezTo>
                    <a:cubicBezTo>
                      <a:pt x="5700" y="100222"/>
                      <a:pt x="15601" y="101293"/>
                      <a:pt x="19614" y="106115"/>
                    </a:cubicBezTo>
                    <a:cubicBezTo>
                      <a:pt x="23450" y="110669"/>
                      <a:pt x="27642" y="125225"/>
                      <a:pt x="26304" y="131476"/>
                    </a:cubicBezTo>
                    <a:cubicBezTo>
                      <a:pt x="24787" y="138619"/>
                      <a:pt x="16314" y="140584"/>
                      <a:pt x="13460" y="146299"/>
                    </a:cubicBezTo>
                    <a:cubicBezTo>
                      <a:pt x="10249" y="152728"/>
                      <a:pt x="18098" y="159961"/>
                      <a:pt x="14798" y="166927"/>
                    </a:cubicBezTo>
                    <a:cubicBezTo>
                      <a:pt x="11854" y="172999"/>
                      <a:pt x="2578" y="172016"/>
                      <a:pt x="438" y="180053"/>
                    </a:cubicBezTo>
                    <a:cubicBezTo>
                      <a:pt x="-2060" y="189697"/>
                      <a:pt x="6592" y="193626"/>
                      <a:pt x="14709" y="192733"/>
                    </a:cubicBezTo>
                    <a:cubicBezTo>
                      <a:pt x="20239" y="192198"/>
                      <a:pt x="29069" y="187108"/>
                      <a:pt x="32101" y="194430"/>
                    </a:cubicBezTo>
                    <a:cubicBezTo>
                      <a:pt x="32993" y="196484"/>
                      <a:pt x="32993" y="198002"/>
                      <a:pt x="32458" y="199252"/>
                    </a:cubicBezTo>
                    <a:cubicBezTo>
                      <a:pt x="41021" y="199698"/>
                      <a:pt x="49672" y="200949"/>
                      <a:pt x="56808" y="204431"/>
                    </a:cubicBezTo>
                    <a:cubicBezTo>
                      <a:pt x="62516" y="207289"/>
                      <a:pt x="67243" y="207824"/>
                      <a:pt x="73041" y="209789"/>
                    </a:cubicBezTo>
                    <a:close/>
                  </a:path>
                </a:pathLst>
              </a:custGeom>
              <a:grpFill/>
              <a:ln w="3175" cap="flat">
                <a:solidFill>
                  <a:schemeClr val="bg1">
                    <a:lumMod val="85000"/>
                  </a:schemeClr>
                </a:solidFill>
                <a:prstDash val="solid"/>
                <a:miter/>
              </a:ln>
            </p:spPr>
            <p:txBody>
              <a:bodyPr/>
              <a:lstStyle/>
              <a:p>
                <a:endParaRPr lang="en-US"/>
              </a:p>
            </p:txBody>
          </p:sp>
          <p:sp>
            <p:nvSpPr>
              <p:cNvPr id="1277" name="Freeform 1276">
                <a:extLst>
                  <a:ext uri="{FF2B5EF4-FFF2-40B4-BE49-F238E27FC236}">
                    <a16:creationId xmlns:a16="http://schemas.microsoft.com/office/drawing/2014/main" id="{C30DC094-491C-08B6-2F59-8B36B36100B8}"/>
                  </a:ext>
                </a:extLst>
              </p:cNvPr>
              <p:cNvSpPr/>
              <p:nvPr/>
            </p:nvSpPr>
            <p:spPr>
              <a:xfrm>
                <a:off x="10384815" y="-163640"/>
                <a:ext cx="15716" cy="59287"/>
              </a:xfrm>
              <a:custGeom>
                <a:avLst/>
                <a:gdLst>
                  <a:gd name="csX0" fmla="*/ 656 w 15716"/>
                  <a:gd name="csY0" fmla="*/ 6657 h 59287"/>
                  <a:gd name="csX1" fmla="*/ 3243 w 15716"/>
                  <a:gd name="csY1" fmla="*/ 30142 h 59287"/>
                  <a:gd name="csX2" fmla="*/ 2886 w 15716"/>
                  <a:gd name="csY2" fmla="*/ 38804 h 59287"/>
                  <a:gd name="csX3" fmla="*/ 4670 w 15716"/>
                  <a:gd name="csY3" fmla="*/ 47823 h 59287"/>
                  <a:gd name="csX4" fmla="*/ 8594 w 15716"/>
                  <a:gd name="csY4" fmla="*/ 57110 h 59287"/>
                  <a:gd name="csX5" fmla="*/ 13946 w 15716"/>
                  <a:gd name="csY5" fmla="*/ 42019 h 59287"/>
                  <a:gd name="csX6" fmla="*/ 10646 w 15716"/>
                  <a:gd name="csY6" fmla="*/ 23802 h 59287"/>
                  <a:gd name="csX7" fmla="*/ 12786 w 15716"/>
                  <a:gd name="csY7" fmla="*/ 12372 h 59287"/>
                  <a:gd name="csX8" fmla="*/ 12162 w 15716"/>
                  <a:gd name="csY8" fmla="*/ 1656 h 59287"/>
                  <a:gd name="csX9" fmla="*/ 656 w 15716"/>
                  <a:gd name="csY9" fmla="*/ 6657 h 592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5716" h="59287">
                    <a:moveTo>
                      <a:pt x="656" y="6657"/>
                    </a:moveTo>
                    <a:cubicBezTo>
                      <a:pt x="-1752" y="13890"/>
                      <a:pt x="3243" y="22641"/>
                      <a:pt x="3243" y="30142"/>
                    </a:cubicBezTo>
                    <a:cubicBezTo>
                      <a:pt x="3243" y="33089"/>
                      <a:pt x="2886" y="36036"/>
                      <a:pt x="2886" y="38804"/>
                    </a:cubicBezTo>
                    <a:cubicBezTo>
                      <a:pt x="2886" y="42108"/>
                      <a:pt x="4313" y="44608"/>
                      <a:pt x="4670" y="47823"/>
                    </a:cubicBezTo>
                    <a:cubicBezTo>
                      <a:pt x="5205" y="52823"/>
                      <a:pt x="-147" y="63986"/>
                      <a:pt x="8594" y="57110"/>
                    </a:cubicBezTo>
                    <a:cubicBezTo>
                      <a:pt x="13857" y="53091"/>
                      <a:pt x="18317" y="48805"/>
                      <a:pt x="13946" y="42019"/>
                    </a:cubicBezTo>
                    <a:cubicBezTo>
                      <a:pt x="9932" y="35768"/>
                      <a:pt x="8951" y="30856"/>
                      <a:pt x="10646" y="23802"/>
                    </a:cubicBezTo>
                    <a:cubicBezTo>
                      <a:pt x="11538" y="20051"/>
                      <a:pt x="12519" y="16212"/>
                      <a:pt x="12786" y="12372"/>
                    </a:cubicBezTo>
                    <a:cubicBezTo>
                      <a:pt x="12965" y="10050"/>
                      <a:pt x="13232" y="3621"/>
                      <a:pt x="12162" y="1656"/>
                    </a:cubicBezTo>
                    <a:cubicBezTo>
                      <a:pt x="9665" y="-2898"/>
                      <a:pt x="1816" y="2996"/>
                      <a:pt x="656" y="6657"/>
                    </a:cubicBezTo>
                    <a:close/>
                  </a:path>
                </a:pathLst>
              </a:custGeom>
              <a:grpFill/>
              <a:ln w="3175" cap="flat">
                <a:solidFill>
                  <a:schemeClr val="bg1">
                    <a:lumMod val="85000"/>
                  </a:schemeClr>
                </a:solidFill>
                <a:prstDash val="solid"/>
                <a:miter/>
              </a:ln>
            </p:spPr>
            <p:txBody>
              <a:bodyPr/>
              <a:lstStyle/>
              <a:p>
                <a:endParaRPr lang="en-US"/>
              </a:p>
            </p:txBody>
          </p:sp>
          <p:sp>
            <p:nvSpPr>
              <p:cNvPr id="1278" name="Freeform 1277">
                <a:extLst>
                  <a:ext uri="{FF2B5EF4-FFF2-40B4-BE49-F238E27FC236}">
                    <a16:creationId xmlns:a16="http://schemas.microsoft.com/office/drawing/2014/main" id="{2B8E3DEF-63A3-F0D3-2718-8B9C2D8EE816}"/>
                  </a:ext>
                </a:extLst>
              </p:cNvPr>
              <p:cNvSpPr/>
              <p:nvPr/>
            </p:nvSpPr>
            <p:spPr>
              <a:xfrm>
                <a:off x="10360512" y="-189495"/>
                <a:ext cx="21657" cy="48691"/>
              </a:xfrm>
              <a:custGeom>
                <a:avLst/>
                <a:gdLst>
                  <a:gd name="csX0" fmla="*/ 9529 w 21657"/>
                  <a:gd name="csY0" fmla="*/ 7955 h 48691"/>
                  <a:gd name="csX1" fmla="*/ 1323 w 21657"/>
                  <a:gd name="csY1" fmla="*/ 1525 h 48691"/>
                  <a:gd name="csX2" fmla="*/ 1323 w 21657"/>
                  <a:gd name="csY2" fmla="*/ 13223 h 48691"/>
                  <a:gd name="csX3" fmla="*/ 8369 w 21657"/>
                  <a:gd name="csY3" fmla="*/ 28314 h 48691"/>
                  <a:gd name="csX4" fmla="*/ 13543 w 21657"/>
                  <a:gd name="csY4" fmla="*/ 43405 h 48691"/>
                  <a:gd name="csX5" fmla="*/ 17913 w 21657"/>
                  <a:gd name="csY5" fmla="*/ 48495 h 48691"/>
                  <a:gd name="csX6" fmla="*/ 20500 w 21657"/>
                  <a:gd name="csY6" fmla="*/ 25635 h 48691"/>
                  <a:gd name="csX7" fmla="*/ 16129 w 21657"/>
                  <a:gd name="csY7" fmla="*/ 20188 h 48691"/>
                  <a:gd name="csX8" fmla="*/ 13721 w 21657"/>
                  <a:gd name="csY8" fmla="*/ 13134 h 48691"/>
                  <a:gd name="csX9" fmla="*/ 9529 w 21657"/>
                  <a:gd name="csY9" fmla="*/ 7955 h 486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1657" h="48691">
                    <a:moveTo>
                      <a:pt x="9529" y="7955"/>
                    </a:moveTo>
                    <a:cubicBezTo>
                      <a:pt x="8191" y="5186"/>
                      <a:pt x="6050" y="-3475"/>
                      <a:pt x="1323" y="1525"/>
                    </a:cubicBezTo>
                    <a:cubicBezTo>
                      <a:pt x="-1085" y="4026"/>
                      <a:pt x="342" y="10366"/>
                      <a:pt x="1323" y="13223"/>
                    </a:cubicBezTo>
                    <a:cubicBezTo>
                      <a:pt x="3107" y="18492"/>
                      <a:pt x="6229" y="23403"/>
                      <a:pt x="8369" y="28314"/>
                    </a:cubicBezTo>
                    <a:cubicBezTo>
                      <a:pt x="10421" y="33136"/>
                      <a:pt x="11759" y="38137"/>
                      <a:pt x="13543" y="43405"/>
                    </a:cubicBezTo>
                    <a:cubicBezTo>
                      <a:pt x="14256" y="45370"/>
                      <a:pt x="14524" y="49656"/>
                      <a:pt x="17913" y="48495"/>
                    </a:cubicBezTo>
                    <a:cubicBezTo>
                      <a:pt x="22551" y="46888"/>
                      <a:pt x="22194" y="29118"/>
                      <a:pt x="20500" y="25635"/>
                    </a:cubicBezTo>
                    <a:cubicBezTo>
                      <a:pt x="19429" y="23492"/>
                      <a:pt x="17200" y="22421"/>
                      <a:pt x="16129" y="20188"/>
                    </a:cubicBezTo>
                    <a:cubicBezTo>
                      <a:pt x="15059" y="17956"/>
                      <a:pt x="15059" y="15277"/>
                      <a:pt x="13721" y="13134"/>
                    </a:cubicBezTo>
                    <a:cubicBezTo>
                      <a:pt x="12561" y="11259"/>
                      <a:pt x="10510" y="10098"/>
                      <a:pt x="9529" y="7955"/>
                    </a:cubicBezTo>
                    <a:close/>
                  </a:path>
                </a:pathLst>
              </a:custGeom>
              <a:grpFill/>
              <a:ln w="3175" cap="flat">
                <a:solidFill>
                  <a:schemeClr val="bg1">
                    <a:lumMod val="85000"/>
                  </a:schemeClr>
                </a:solidFill>
                <a:prstDash val="solid"/>
                <a:miter/>
              </a:ln>
            </p:spPr>
            <p:txBody>
              <a:bodyPr/>
              <a:lstStyle/>
              <a:p>
                <a:endParaRPr lang="en-US"/>
              </a:p>
            </p:txBody>
          </p:sp>
          <p:sp>
            <p:nvSpPr>
              <p:cNvPr id="1279" name="Freeform 1278">
                <a:extLst>
                  <a:ext uri="{FF2B5EF4-FFF2-40B4-BE49-F238E27FC236}">
                    <a16:creationId xmlns:a16="http://schemas.microsoft.com/office/drawing/2014/main" id="{E4BA8FBC-03A9-B5CE-36D1-ECB8AEEDFA7A}"/>
                  </a:ext>
                </a:extLst>
              </p:cNvPr>
              <p:cNvSpPr/>
              <p:nvPr/>
            </p:nvSpPr>
            <p:spPr>
              <a:xfrm>
                <a:off x="10382560" y="-173274"/>
                <a:ext cx="6597" cy="9689"/>
              </a:xfrm>
              <a:custGeom>
                <a:avLst/>
                <a:gdLst>
                  <a:gd name="csX0" fmla="*/ 1573 w 6597"/>
                  <a:gd name="csY0" fmla="*/ 8521 h 9689"/>
                  <a:gd name="csX1" fmla="*/ 6390 w 6597"/>
                  <a:gd name="csY1" fmla="*/ 7271 h 9689"/>
                  <a:gd name="csX2" fmla="*/ 3001 w 6597"/>
                  <a:gd name="csY2" fmla="*/ 38 h 9689"/>
                  <a:gd name="csX3" fmla="*/ 1573 w 6597"/>
                  <a:gd name="csY3" fmla="*/ 8521 h 9689"/>
                </a:gdLst>
                <a:ahLst/>
                <a:cxnLst>
                  <a:cxn ang="0">
                    <a:pos x="csX0" y="csY0"/>
                  </a:cxn>
                  <a:cxn ang="0">
                    <a:pos x="csX1" y="csY1"/>
                  </a:cxn>
                  <a:cxn ang="0">
                    <a:pos x="csX2" y="csY2"/>
                  </a:cxn>
                  <a:cxn ang="0">
                    <a:pos x="csX3" y="csY3"/>
                  </a:cxn>
                </a:cxnLst>
                <a:rect l="l" t="t" r="r" b="b"/>
                <a:pathLst>
                  <a:path w="6597" h="9689">
                    <a:moveTo>
                      <a:pt x="1573" y="8521"/>
                    </a:moveTo>
                    <a:cubicBezTo>
                      <a:pt x="3625" y="10397"/>
                      <a:pt x="5319" y="10039"/>
                      <a:pt x="6390" y="7271"/>
                    </a:cubicBezTo>
                    <a:cubicBezTo>
                      <a:pt x="7193" y="5217"/>
                      <a:pt x="5587" y="485"/>
                      <a:pt x="3001" y="38"/>
                    </a:cubicBezTo>
                    <a:cubicBezTo>
                      <a:pt x="-1013" y="-587"/>
                      <a:pt x="-478" y="6646"/>
                      <a:pt x="1573" y="8521"/>
                    </a:cubicBezTo>
                    <a:close/>
                  </a:path>
                </a:pathLst>
              </a:custGeom>
              <a:grpFill/>
              <a:ln w="3175" cap="flat">
                <a:solidFill>
                  <a:schemeClr val="bg1">
                    <a:lumMod val="85000"/>
                  </a:schemeClr>
                </a:solidFill>
                <a:prstDash val="solid"/>
                <a:miter/>
              </a:ln>
            </p:spPr>
            <p:txBody>
              <a:bodyPr/>
              <a:lstStyle/>
              <a:p>
                <a:endParaRPr lang="en-US"/>
              </a:p>
            </p:txBody>
          </p:sp>
        </p:grpSp>
        <p:sp>
          <p:nvSpPr>
            <p:cNvPr id="51" name="Freeform 50">
              <a:extLst>
                <a:ext uri="{FF2B5EF4-FFF2-40B4-BE49-F238E27FC236}">
                  <a16:creationId xmlns:a16="http://schemas.microsoft.com/office/drawing/2014/main" id="{008C0A19-8085-5AE8-0EE7-87DB5CE2F73B}"/>
                </a:ext>
              </a:extLst>
            </p:cNvPr>
            <p:cNvSpPr/>
            <p:nvPr/>
          </p:nvSpPr>
          <p:spPr>
            <a:xfrm>
              <a:off x="9790553" y="87778"/>
              <a:ext cx="219325" cy="286506"/>
            </a:xfrm>
            <a:custGeom>
              <a:avLst/>
              <a:gdLst>
                <a:gd name="csX0" fmla="*/ 19533 w 219325"/>
                <a:gd name="csY0" fmla="*/ 190381 h 286506"/>
                <a:gd name="csX1" fmla="*/ 40404 w 219325"/>
                <a:gd name="csY1" fmla="*/ 191453 h 286506"/>
                <a:gd name="csX2" fmla="*/ 54586 w 219325"/>
                <a:gd name="csY2" fmla="*/ 199400 h 286506"/>
                <a:gd name="csX3" fmla="*/ 61365 w 219325"/>
                <a:gd name="csY3" fmla="*/ 204490 h 286506"/>
                <a:gd name="csX4" fmla="*/ 70552 w 219325"/>
                <a:gd name="csY4" fmla="*/ 209580 h 286506"/>
                <a:gd name="csX5" fmla="*/ 83574 w 219325"/>
                <a:gd name="csY5" fmla="*/ 214848 h 286506"/>
                <a:gd name="csX6" fmla="*/ 101324 w 219325"/>
                <a:gd name="csY6" fmla="*/ 211276 h 286506"/>
                <a:gd name="csX7" fmla="*/ 110778 w 219325"/>
                <a:gd name="csY7" fmla="*/ 214045 h 286506"/>
                <a:gd name="csX8" fmla="*/ 119697 w 219325"/>
                <a:gd name="csY8" fmla="*/ 215920 h 286506"/>
                <a:gd name="csX9" fmla="*/ 129063 w 219325"/>
                <a:gd name="csY9" fmla="*/ 213687 h 286506"/>
                <a:gd name="csX10" fmla="*/ 136109 w 219325"/>
                <a:gd name="csY10" fmla="*/ 216456 h 286506"/>
                <a:gd name="csX11" fmla="*/ 142888 w 219325"/>
                <a:gd name="csY11" fmla="*/ 221099 h 286506"/>
                <a:gd name="csX12" fmla="*/ 152253 w 219325"/>
                <a:gd name="csY12" fmla="*/ 222706 h 286506"/>
                <a:gd name="csX13" fmla="*/ 161618 w 219325"/>
                <a:gd name="csY13" fmla="*/ 225653 h 286506"/>
                <a:gd name="csX14" fmla="*/ 170983 w 219325"/>
                <a:gd name="csY14" fmla="*/ 225653 h 286506"/>
                <a:gd name="csX15" fmla="*/ 180349 w 219325"/>
                <a:gd name="csY15" fmla="*/ 240834 h 286506"/>
                <a:gd name="csX16" fmla="*/ 186414 w 219325"/>
                <a:gd name="csY16" fmla="*/ 257532 h 286506"/>
                <a:gd name="csX17" fmla="*/ 192925 w 219325"/>
                <a:gd name="csY17" fmla="*/ 262533 h 286506"/>
                <a:gd name="csX18" fmla="*/ 200328 w 219325"/>
                <a:gd name="csY18" fmla="*/ 268248 h 286506"/>
                <a:gd name="csX19" fmla="*/ 202201 w 219325"/>
                <a:gd name="csY19" fmla="*/ 278963 h 286506"/>
                <a:gd name="csX20" fmla="*/ 206393 w 219325"/>
                <a:gd name="csY20" fmla="*/ 282178 h 286506"/>
                <a:gd name="csX21" fmla="*/ 209336 w 219325"/>
                <a:gd name="csY21" fmla="*/ 285304 h 286506"/>
                <a:gd name="csX22" fmla="*/ 219326 w 219325"/>
                <a:gd name="csY22" fmla="*/ 273427 h 286506"/>
                <a:gd name="csX23" fmla="*/ 217542 w 219325"/>
                <a:gd name="csY23" fmla="*/ 0 h 286506"/>
                <a:gd name="csX24" fmla="*/ 159834 w 219325"/>
                <a:gd name="csY24" fmla="*/ 536 h 286506"/>
                <a:gd name="csX25" fmla="*/ 161529 w 219325"/>
                <a:gd name="csY25" fmla="*/ 16341 h 286506"/>
                <a:gd name="csX26" fmla="*/ 148953 w 219325"/>
                <a:gd name="csY26" fmla="*/ 28664 h 286506"/>
                <a:gd name="csX27" fmla="*/ 140925 w 219325"/>
                <a:gd name="csY27" fmla="*/ 44916 h 286506"/>
                <a:gd name="csX28" fmla="*/ 137714 w 219325"/>
                <a:gd name="csY28" fmla="*/ 54382 h 286506"/>
                <a:gd name="csX29" fmla="*/ 128349 w 219325"/>
                <a:gd name="csY29" fmla="*/ 60454 h 286506"/>
                <a:gd name="csX30" fmla="*/ 112383 w 219325"/>
                <a:gd name="csY30" fmla="*/ 77778 h 286506"/>
                <a:gd name="csX31" fmla="*/ 99718 w 219325"/>
                <a:gd name="csY31" fmla="*/ 80635 h 286506"/>
                <a:gd name="csX32" fmla="*/ 90531 w 219325"/>
                <a:gd name="csY32" fmla="*/ 86529 h 286506"/>
                <a:gd name="csX33" fmla="*/ 83217 w 219325"/>
                <a:gd name="csY33" fmla="*/ 108853 h 286506"/>
                <a:gd name="csX34" fmla="*/ 75725 w 219325"/>
                <a:gd name="csY34" fmla="*/ 117247 h 286506"/>
                <a:gd name="csX35" fmla="*/ 67965 w 219325"/>
                <a:gd name="csY35" fmla="*/ 127784 h 286506"/>
                <a:gd name="csX36" fmla="*/ 53248 w 219325"/>
                <a:gd name="csY36" fmla="*/ 135374 h 286506"/>
                <a:gd name="csX37" fmla="*/ 45310 w 219325"/>
                <a:gd name="csY37" fmla="*/ 131713 h 286506"/>
                <a:gd name="csX38" fmla="*/ 39602 w 219325"/>
                <a:gd name="csY38" fmla="*/ 139750 h 286506"/>
                <a:gd name="csX39" fmla="*/ 35856 w 219325"/>
                <a:gd name="csY39" fmla="*/ 149483 h 286506"/>
                <a:gd name="csX40" fmla="*/ 26490 w 219325"/>
                <a:gd name="csY40" fmla="*/ 152340 h 286506"/>
                <a:gd name="csX41" fmla="*/ 4727 w 219325"/>
                <a:gd name="csY41" fmla="*/ 158859 h 286506"/>
                <a:gd name="csX42" fmla="*/ 0 w 219325"/>
                <a:gd name="csY42" fmla="*/ 159663 h 286506"/>
                <a:gd name="csX43" fmla="*/ 5976 w 219325"/>
                <a:gd name="csY43" fmla="*/ 178326 h 286506"/>
                <a:gd name="csX44" fmla="*/ 19623 w 219325"/>
                <a:gd name="csY44" fmla="*/ 190381 h 2865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219325" h="286506">
                  <a:moveTo>
                    <a:pt x="19533" y="190381"/>
                  </a:moveTo>
                  <a:cubicBezTo>
                    <a:pt x="26669" y="190738"/>
                    <a:pt x="33447" y="191453"/>
                    <a:pt x="40404" y="191453"/>
                  </a:cubicBezTo>
                  <a:cubicBezTo>
                    <a:pt x="48432" y="191453"/>
                    <a:pt x="48521" y="196364"/>
                    <a:pt x="54586" y="199400"/>
                  </a:cubicBezTo>
                  <a:cubicBezTo>
                    <a:pt x="57797" y="201007"/>
                    <a:pt x="58778" y="202436"/>
                    <a:pt x="61365" y="204490"/>
                  </a:cubicBezTo>
                  <a:cubicBezTo>
                    <a:pt x="64041" y="206633"/>
                    <a:pt x="67698" y="207437"/>
                    <a:pt x="70552" y="209580"/>
                  </a:cubicBezTo>
                  <a:cubicBezTo>
                    <a:pt x="74922" y="212884"/>
                    <a:pt x="77598" y="216991"/>
                    <a:pt x="83574" y="214848"/>
                  </a:cubicBezTo>
                  <a:cubicBezTo>
                    <a:pt x="88926" y="212884"/>
                    <a:pt x="95348" y="211634"/>
                    <a:pt x="101324" y="211276"/>
                  </a:cubicBezTo>
                  <a:cubicBezTo>
                    <a:pt x="105070" y="211098"/>
                    <a:pt x="107567" y="212794"/>
                    <a:pt x="110778" y="214045"/>
                  </a:cubicBezTo>
                  <a:cubicBezTo>
                    <a:pt x="113721" y="215295"/>
                    <a:pt x="116397" y="215831"/>
                    <a:pt x="119697" y="215920"/>
                  </a:cubicBezTo>
                  <a:cubicBezTo>
                    <a:pt x="123354" y="216098"/>
                    <a:pt x="125673" y="214313"/>
                    <a:pt x="129063" y="213687"/>
                  </a:cubicBezTo>
                  <a:cubicBezTo>
                    <a:pt x="132719" y="212973"/>
                    <a:pt x="133611" y="214223"/>
                    <a:pt x="136109" y="216456"/>
                  </a:cubicBezTo>
                  <a:cubicBezTo>
                    <a:pt x="138160" y="218331"/>
                    <a:pt x="140212" y="220117"/>
                    <a:pt x="142888" y="221099"/>
                  </a:cubicBezTo>
                  <a:cubicBezTo>
                    <a:pt x="146009" y="222171"/>
                    <a:pt x="149131" y="221546"/>
                    <a:pt x="152253" y="222706"/>
                  </a:cubicBezTo>
                  <a:cubicBezTo>
                    <a:pt x="155464" y="223957"/>
                    <a:pt x="157961" y="225475"/>
                    <a:pt x="161618" y="225653"/>
                  </a:cubicBezTo>
                  <a:cubicBezTo>
                    <a:pt x="164740" y="225832"/>
                    <a:pt x="167862" y="225653"/>
                    <a:pt x="170983" y="225653"/>
                  </a:cubicBezTo>
                  <a:cubicBezTo>
                    <a:pt x="180884" y="225653"/>
                    <a:pt x="179635" y="233333"/>
                    <a:pt x="180349" y="240834"/>
                  </a:cubicBezTo>
                  <a:cubicBezTo>
                    <a:pt x="180973" y="246995"/>
                    <a:pt x="181686" y="252978"/>
                    <a:pt x="186414" y="257532"/>
                  </a:cubicBezTo>
                  <a:cubicBezTo>
                    <a:pt x="188198" y="259318"/>
                    <a:pt x="190695" y="261193"/>
                    <a:pt x="192925" y="262533"/>
                  </a:cubicBezTo>
                  <a:cubicBezTo>
                    <a:pt x="196760" y="264676"/>
                    <a:pt x="198812" y="263783"/>
                    <a:pt x="200328" y="268248"/>
                  </a:cubicBezTo>
                  <a:cubicBezTo>
                    <a:pt x="201487" y="271641"/>
                    <a:pt x="200506" y="275838"/>
                    <a:pt x="202201" y="278963"/>
                  </a:cubicBezTo>
                  <a:cubicBezTo>
                    <a:pt x="203182" y="280660"/>
                    <a:pt x="205055" y="281107"/>
                    <a:pt x="206393" y="282178"/>
                  </a:cubicBezTo>
                  <a:cubicBezTo>
                    <a:pt x="207374" y="282982"/>
                    <a:pt x="208355" y="284589"/>
                    <a:pt x="209336" y="285304"/>
                  </a:cubicBezTo>
                  <a:cubicBezTo>
                    <a:pt x="217810" y="291197"/>
                    <a:pt x="219326" y="273516"/>
                    <a:pt x="219326" y="273427"/>
                  </a:cubicBezTo>
                  <a:lnTo>
                    <a:pt x="217542" y="0"/>
                  </a:lnTo>
                  <a:lnTo>
                    <a:pt x="159834" y="536"/>
                  </a:lnTo>
                  <a:cubicBezTo>
                    <a:pt x="159745" y="5894"/>
                    <a:pt x="162153" y="10805"/>
                    <a:pt x="161529" y="16341"/>
                  </a:cubicBezTo>
                  <a:cubicBezTo>
                    <a:pt x="160637" y="24110"/>
                    <a:pt x="153769" y="24199"/>
                    <a:pt x="148953" y="28664"/>
                  </a:cubicBezTo>
                  <a:cubicBezTo>
                    <a:pt x="144493" y="32861"/>
                    <a:pt x="141817" y="39023"/>
                    <a:pt x="140925" y="44916"/>
                  </a:cubicBezTo>
                  <a:cubicBezTo>
                    <a:pt x="140390" y="48578"/>
                    <a:pt x="140123" y="51435"/>
                    <a:pt x="137714" y="54382"/>
                  </a:cubicBezTo>
                  <a:cubicBezTo>
                    <a:pt x="135217" y="57418"/>
                    <a:pt x="131471" y="58043"/>
                    <a:pt x="128349" y="60454"/>
                  </a:cubicBezTo>
                  <a:cubicBezTo>
                    <a:pt x="122105" y="65276"/>
                    <a:pt x="118092" y="72688"/>
                    <a:pt x="112383" y="77778"/>
                  </a:cubicBezTo>
                  <a:cubicBezTo>
                    <a:pt x="108816" y="80992"/>
                    <a:pt x="104178" y="80010"/>
                    <a:pt x="99718" y="80635"/>
                  </a:cubicBezTo>
                  <a:cubicBezTo>
                    <a:pt x="95348" y="81260"/>
                    <a:pt x="92939" y="82957"/>
                    <a:pt x="90531" y="86529"/>
                  </a:cubicBezTo>
                  <a:cubicBezTo>
                    <a:pt x="85893" y="93405"/>
                    <a:pt x="87320" y="101531"/>
                    <a:pt x="83217" y="108853"/>
                  </a:cubicBezTo>
                  <a:cubicBezTo>
                    <a:pt x="81344" y="112246"/>
                    <a:pt x="78133" y="114389"/>
                    <a:pt x="75725" y="117247"/>
                  </a:cubicBezTo>
                  <a:cubicBezTo>
                    <a:pt x="72871" y="120551"/>
                    <a:pt x="70463" y="124123"/>
                    <a:pt x="67965" y="127784"/>
                  </a:cubicBezTo>
                  <a:cubicBezTo>
                    <a:pt x="64219" y="133142"/>
                    <a:pt x="60473" y="139839"/>
                    <a:pt x="53248" y="135374"/>
                  </a:cubicBezTo>
                  <a:cubicBezTo>
                    <a:pt x="50751" y="133856"/>
                    <a:pt x="48789" y="130731"/>
                    <a:pt x="45310" y="131713"/>
                  </a:cubicBezTo>
                  <a:cubicBezTo>
                    <a:pt x="41921" y="132695"/>
                    <a:pt x="40761" y="136892"/>
                    <a:pt x="39602" y="139750"/>
                  </a:cubicBezTo>
                  <a:cubicBezTo>
                    <a:pt x="38442" y="142607"/>
                    <a:pt x="37996" y="147161"/>
                    <a:pt x="35856" y="149483"/>
                  </a:cubicBezTo>
                  <a:cubicBezTo>
                    <a:pt x="33269" y="152251"/>
                    <a:pt x="29790" y="151894"/>
                    <a:pt x="26490" y="152340"/>
                  </a:cubicBezTo>
                  <a:cubicBezTo>
                    <a:pt x="18731" y="153501"/>
                    <a:pt x="12755" y="157966"/>
                    <a:pt x="4727" y="158859"/>
                  </a:cubicBezTo>
                  <a:cubicBezTo>
                    <a:pt x="3479" y="158948"/>
                    <a:pt x="1784" y="159306"/>
                    <a:pt x="0" y="159663"/>
                  </a:cubicBezTo>
                  <a:cubicBezTo>
                    <a:pt x="803" y="166003"/>
                    <a:pt x="3568" y="172700"/>
                    <a:pt x="5976" y="178326"/>
                  </a:cubicBezTo>
                  <a:cubicBezTo>
                    <a:pt x="8652" y="184487"/>
                    <a:pt x="12219" y="190024"/>
                    <a:pt x="19623" y="190381"/>
                  </a:cubicBezTo>
                  <a:close/>
                </a:path>
              </a:pathLst>
            </a:custGeom>
            <a:grpFill/>
            <a:ln w="3175" cap="flat">
              <a:solidFill>
                <a:schemeClr val="bg1">
                  <a:lumMod val="85000"/>
                </a:schemeClr>
              </a:solidFill>
              <a:prstDash val="solid"/>
              <a:miter/>
            </a:ln>
          </p:spPr>
          <p:txBody>
            <a:bodyPr/>
            <a:lstStyle/>
            <a:p>
              <a:endParaRPr lang="en-US"/>
            </a:p>
          </p:txBody>
        </p:sp>
        <p:sp>
          <p:nvSpPr>
            <p:cNvPr id="52" name="Freeform 51">
              <a:extLst>
                <a:ext uri="{FF2B5EF4-FFF2-40B4-BE49-F238E27FC236}">
                  <a16:creationId xmlns:a16="http://schemas.microsoft.com/office/drawing/2014/main" id="{D6837B82-6DBF-5835-DA6B-2DBBE2B942D9}"/>
                </a:ext>
              </a:extLst>
            </p:cNvPr>
            <p:cNvSpPr/>
            <p:nvPr/>
          </p:nvSpPr>
          <p:spPr>
            <a:xfrm>
              <a:off x="9639103" y="231314"/>
              <a:ext cx="367029" cy="383679"/>
            </a:xfrm>
            <a:custGeom>
              <a:avLst/>
              <a:gdLst>
                <a:gd name="csX0" fmla="*/ 252952 w 367029"/>
                <a:gd name="csY0" fmla="*/ 335810 h 383679"/>
                <a:gd name="csX1" fmla="*/ 262941 w 367029"/>
                <a:gd name="csY1" fmla="*/ 335810 h 383679"/>
                <a:gd name="csX2" fmla="*/ 267312 w 367029"/>
                <a:gd name="csY2" fmla="*/ 335810 h 383679"/>
                <a:gd name="csX3" fmla="*/ 271772 w 367029"/>
                <a:gd name="csY3" fmla="*/ 342329 h 383679"/>
                <a:gd name="csX4" fmla="*/ 279353 w 367029"/>
                <a:gd name="csY4" fmla="*/ 346258 h 383679"/>
                <a:gd name="csX5" fmla="*/ 280423 w 367029"/>
                <a:gd name="csY5" fmla="*/ 356438 h 383679"/>
                <a:gd name="csX6" fmla="*/ 270612 w 367029"/>
                <a:gd name="csY6" fmla="*/ 366885 h 383679"/>
                <a:gd name="csX7" fmla="*/ 275161 w 367029"/>
                <a:gd name="csY7" fmla="*/ 376262 h 383679"/>
                <a:gd name="csX8" fmla="*/ 283723 w 367029"/>
                <a:gd name="csY8" fmla="*/ 379566 h 383679"/>
                <a:gd name="csX9" fmla="*/ 293445 w 367029"/>
                <a:gd name="csY9" fmla="*/ 379833 h 383679"/>
                <a:gd name="csX10" fmla="*/ 302454 w 367029"/>
                <a:gd name="csY10" fmla="*/ 378762 h 383679"/>
                <a:gd name="csX11" fmla="*/ 311462 w 367029"/>
                <a:gd name="csY11" fmla="*/ 383495 h 383679"/>
                <a:gd name="csX12" fmla="*/ 314673 w 367029"/>
                <a:gd name="csY12" fmla="*/ 375904 h 383679"/>
                <a:gd name="csX13" fmla="*/ 324841 w 367029"/>
                <a:gd name="csY13" fmla="*/ 375190 h 383679"/>
                <a:gd name="csX14" fmla="*/ 331620 w 367029"/>
                <a:gd name="csY14" fmla="*/ 369654 h 383679"/>
                <a:gd name="csX15" fmla="*/ 347140 w 367029"/>
                <a:gd name="csY15" fmla="*/ 377244 h 383679"/>
                <a:gd name="csX16" fmla="*/ 355167 w 367029"/>
                <a:gd name="csY16" fmla="*/ 370457 h 383679"/>
                <a:gd name="csX17" fmla="*/ 364176 w 367029"/>
                <a:gd name="csY17" fmla="*/ 366082 h 383679"/>
                <a:gd name="csX18" fmla="*/ 367030 w 367029"/>
                <a:gd name="csY18" fmla="*/ 141411 h 383679"/>
                <a:gd name="csX19" fmla="*/ 360697 w 367029"/>
                <a:gd name="csY19" fmla="*/ 141768 h 383679"/>
                <a:gd name="csX20" fmla="*/ 357754 w 367029"/>
                <a:gd name="csY20" fmla="*/ 138643 h 383679"/>
                <a:gd name="csX21" fmla="*/ 353562 w 367029"/>
                <a:gd name="csY21" fmla="*/ 135428 h 383679"/>
                <a:gd name="csX22" fmla="*/ 351689 w 367029"/>
                <a:gd name="csY22" fmla="*/ 124712 h 383679"/>
                <a:gd name="csX23" fmla="*/ 344285 w 367029"/>
                <a:gd name="csY23" fmla="*/ 118997 h 383679"/>
                <a:gd name="csX24" fmla="*/ 337774 w 367029"/>
                <a:gd name="csY24" fmla="*/ 113997 h 383679"/>
                <a:gd name="csX25" fmla="*/ 331709 w 367029"/>
                <a:gd name="csY25" fmla="*/ 97298 h 383679"/>
                <a:gd name="csX26" fmla="*/ 322344 w 367029"/>
                <a:gd name="csY26" fmla="*/ 82118 h 383679"/>
                <a:gd name="csX27" fmla="*/ 312979 w 367029"/>
                <a:gd name="csY27" fmla="*/ 82118 h 383679"/>
                <a:gd name="csX28" fmla="*/ 303613 w 367029"/>
                <a:gd name="csY28" fmla="*/ 79171 h 383679"/>
                <a:gd name="csX29" fmla="*/ 294248 w 367029"/>
                <a:gd name="csY29" fmla="*/ 77564 h 383679"/>
                <a:gd name="csX30" fmla="*/ 287469 w 367029"/>
                <a:gd name="csY30" fmla="*/ 72920 h 383679"/>
                <a:gd name="csX31" fmla="*/ 280423 w 367029"/>
                <a:gd name="csY31" fmla="*/ 70152 h 383679"/>
                <a:gd name="csX32" fmla="*/ 271058 w 367029"/>
                <a:gd name="csY32" fmla="*/ 72384 h 383679"/>
                <a:gd name="csX33" fmla="*/ 262139 w 367029"/>
                <a:gd name="csY33" fmla="*/ 70509 h 383679"/>
                <a:gd name="csX34" fmla="*/ 252684 w 367029"/>
                <a:gd name="csY34" fmla="*/ 67741 h 383679"/>
                <a:gd name="csX35" fmla="*/ 234935 w 367029"/>
                <a:gd name="csY35" fmla="*/ 71313 h 383679"/>
                <a:gd name="csX36" fmla="*/ 221912 w 367029"/>
                <a:gd name="csY36" fmla="*/ 66044 h 383679"/>
                <a:gd name="csX37" fmla="*/ 212725 w 367029"/>
                <a:gd name="csY37" fmla="*/ 60954 h 383679"/>
                <a:gd name="csX38" fmla="*/ 205947 w 367029"/>
                <a:gd name="csY38" fmla="*/ 55864 h 383679"/>
                <a:gd name="csX39" fmla="*/ 191765 w 367029"/>
                <a:gd name="csY39" fmla="*/ 47917 h 383679"/>
                <a:gd name="csX40" fmla="*/ 170894 w 367029"/>
                <a:gd name="csY40" fmla="*/ 46845 h 383679"/>
                <a:gd name="csX41" fmla="*/ 157247 w 367029"/>
                <a:gd name="csY41" fmla="*/ 34790 h 383679"/>
                <a:gd name="csX42" fmla="*/ 151272 w 367029"/>
                <a:gd name="csY42" fmla="*/ 16127 h 383679"/>
                <a:gd name="csX43" fmla="*/ 141371 w 367029"/>
                <a:gd name="csY43" fmla="*/ 16038 h 383679"/>
                <a:gd name="csX44" fmla="*/ 128973 w 367029"/>
                <a:gd name="csY44" fmla="*/ 12466 h 383679"/>
                <a:gd name="csX45" fmla="*/ 113810 w 367029"/>
                <a:gd name="csY45" fmla="*/ 11037 h 383679"/>
                <a:gd name="csX46" fmla="*/ 108013 w 367029"/>
                <a:gd name="csY46" fmla="*/ 5501 h 383679"/>
                <a:gd name="csX47" fmla="*/ 100075 w 367029"/>
                <a:gd name="csY47" fmla="*/ 5233 h 383679"/>
                <a:gd name="csX48" fmla="*/ 87052 w 367029"/>
                <a:gd name="csY48" fmla="*/ 143 h 383679"/>
                <a:gd name="csX49" fmla="*/ 77241 w 367029"/>
                <a:gd name="csY49" fmla="*/ 1661 h 383679"/>
                <a:gd name="csX50" fmla="*/ 76438 w 367029"/>
                <a:gd name="csY50" fmla="*/ 5858 h 383679"/>
                <a:gd name="csX51" fmla="*/ 73049 w 367029"/>
                <a:gd name="csY51" fmla="*/ 12823 h 383679"/>
                <a:gd name="csX52" fmla="*/ 61543 w 367029"/>
                <a:gd name="csY52" fmla="*/ 15681 h 383679"/>
                <a:gd name="csX53" fmla="*/ 51910 w 367029"/>
                <a:gd name="csY53" fmla="*/ 25593 h 383679"/>
                <a:gd name="csX54" fmla="*/ 49591 w 367029"/>
                <a:gd name="csY54" fmla="*/ 34790 h 383679"/>
                <a:gd name="csX55" fmla="*/ 42367 w 367029"/>
                <a:gd name="csY55" fmla="*/ 41041 h 383679"/>
                <a:gd name="csX56" fmla="*/ 39423 w 367029"/>
                <a:gd name="csY56" fmla="*/ 50060 h 383679"/>
                <a:gd name="csX57" fmla="*/ 42010 w 367029"/>
                <a:gd name="csY57" fmla="*/ 58365 h 383679"/>
                <a:gd name="csX58" fmla="*/ 24617 w 367029"/>
                <a:gd name="csY58" fmla="*/ 67026 h 383679"/>
                <a:gd name="csX59" fmla="*/ 18106 w 367029"/>
                <a:gd name="csY59" fmla="*/ 73188 h 383679"/>
                <a:gd name="csX60" fmla="*/ 15876 w 367029"/>
                <a:gd name="csY60" fmla="*/ 76135 h 383679"/>
                <a:gd name="csX61" fmla="*/ 15876 w 367029"/>
                <a:gd name="csY61" fmla="*/ 80867 h 383679"/>
                <a:gd name="csX62" fmla="*/ 3746 w 367029"/>
                <a:gd name="csY62" fmla="*/ 84439 h 383679"/>
                <a:gd name="csX63" fmla="*/ 1070 w 367029"/>
                <a:gd name="csY63" fmla="*/ 83993 h 383679"/>
                <a:gd name="csX64" fmla="*/ 0 w 367029"/>
                <a:gd name="csY64" fmla="*/ 277678 h 383679"/>
                <a:gd name="csX65" fmla="*/ 713 w 367029"/>
                <a:gd name="csY65" fmla="*/ 297948 h 383679"/>
                <a:gd name="csX66" fmla="*/ 61722 w 367029"/>
                <a:gd name="csY66" fmla="*/ 297948 h 383679"/>
                <a:gd name="csX67" fmla="*/ 61722 w 367029"/>
                <a:gd name="csY67" fmla="*/ 341704 h 383679"/>
                <a:gd name="csX68" fmla="*/ 99093 w 367029"/>
                <a:gd name="csY68" fmla="*/ 341704 h 383679"/>
                <a:gd name="csX69" fmla="*/ 99093 w 367029"/>
                <a:gd name="csY69" fmla="*/ 336435 h 383679"/>
                <a:gd name="csX70" fmla="*/ 152699 w 367029"/>
                <a:gd name="csY70" fmla="*/ 336435 h 383679"/>
                <a:gd name="csX71" fmla="*/ 224231 w 367029"/>
                <a:gd name="csY71" fmla="*/ 336078 h 383679"/>
                <a:gd name="csX72" fmla="*/ 252684 w 367029"/>
                <a:gd name="csY72" fmla="*/ 335989 h 3836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Lst>
              <a:rect l="l" t="t" r="r" b="b"/>
              <a:pathLst>
                <a:path w="367029" h="383679">
                  <a:moveTo>
                    <a:pt x="252952" y="335810"/>
                  </a:moveTo>
                  <a:cubicBezTo>
                    <a:pt x="256252" y="335810"/>
                    <a:pt x="259641" y="335810"/>
                    <a:pt x="262941" y="335810"/>
                  </a:cubicBezTo>
                  <a:cubicBezTo>
                    <a:pt x="264279" y="335810"/>
                    <a:pt x="266063" y="335453"/>
                    <a:pt x="267312" y="335810"/>
                  </a:cubicBezTo>
                  <a:cubicBezTo>
                    <a:pt x="271058" y="336882"/>
                    <a:pt x="269988" y="339382"/>
                    <a:pt x="271772" y="342329"/>
                  </a:cubicBezTo>
                  <a:cubicBezTo>
                    <a:pt x="273645" y="345365"/>
                    <a:pt x="276320" y="345186"/>
                    <a:pt x="279353" y="346258"/>
                  </a:cubicBezTo>
                  <a:cubicBezTo>
                    <a:pt x="285686" y="348490"/>
                    <a:pt x="290591" y="357509"/>
                    <a:pt x="280423" y="356438"/>
                  </a:cubicBezTo>
                  <a:cubicBezTo>
                    <a:pt x="273288" y="355723"/>
                    <a:pt x="269007" y="359384"/>
                    <a:pt x="270612" y="366885"/>
                  </a:cubicBezTo>
                  <a:cubicBezTo>
                    <a:pt x="271147" y="369475"/>
                    <a:pt x="273377" y="374208"/>
                    <a:pt x="275161" y="376262"/>
                  </a:cubicBezTo>
                  <a:cubicBezTo>
                    <a:pt x="277301" y="378851"/>
                    <a:pt x="280691" y="378494"/>
                    <a:pt x="283723" y="379566"/>
                  </a:cubicBezTo>
                  <a:cubicBezTo>
                    <a:pt x="287469" y="380905"/>
                    <a:pt x="289699" y="381173"/>
                    <a:pt x="293445" y="379833"/>
                  </a:cubicBezTo>
                  <a:cubicBezTo>
                    <a:pt x="296300" y="378851"/>
                    <a:pt x="299243" y="377512"/>
                    <a:pt x="302454" y="378762"/>
                  </a:cubicBezTo>
                  <a:cubicBezTo>
                    <a:pt x="305665" y="380012"/>
                    <a:pt x="307360" y="384655"/>
                    <a:pt x="311462" y="383495"/>
                  </a:cubicBezTo>
                  <a:cubicBezTo>
                    <a:pt x="316101" y="382155"/>
                    <a:pt x="312622" y="378494"/>
                    <a:pt x="314673" y="375904"/>
                  </a:cubicBezTo>
                  <a:cubicBezTo>
                    <a:pt x="316903" y="373047"/>
                    <a:pt x="321809" y="376172"/>
                    <a:pt x="324841" y="375190"/>
                  </a:cubicBezTo>
                  <a:cubicBezTo>
                    <a:pt x="327785" y="374297"/>
                    <a:pt x="328766" y="370725"/>
                    <a:pt x="331620" y="369654"/>
                  </a:cubicBezTo>
                  <a:cubicBezTo>
                    <a:pt x="338934" y="366885"/>
                    <a:pt x="341877" y="379744"/>
                    <a:pt x="347140" y="377244"/>
                  </a:cubicBezTo>
                  <a:cubicBezTo>
                    <a:pt x="350529" y="375636"/>
                    <a:pt x="350261" y="371261"/>
                    <a:pt x="355167" y="370457"/>
                  </a:cubicBezTo>
                  <a:cubicBezTo>
                    <a:pt x="358021" y="370011"/>
                    <a:pt x="365068" y="370993"/>
                    <a:pt x="364176" y="366082"/>
                  </a:cubicBezTo>
                  <a:lnTo>
                    <a:pt x="367030" y="141411"/>
                  </a:lnTo>
                  <a:cubicBezTo>
                    <a:pt x="365513" y="143107"/>
                    <a:pt x="363462" y="143732"/>
                    <a:pt x="360697" y="141768"/>
                  </a:cubicBezTo>
                  <a:cubicBezTo>
                    <a:pt x="359716" y="141054"/>
                    <a:pt x="358735" y="139446"/>
                    <a:pt x="357754" y="138643"/>
                  </a:cubicBezTo>
                  <a:cubicBezTo>
                    <a:pt x="356416" y="137571"/>
                    <a:pt x="354543" y="137125"/>
                    <a:pt x="353562" y="135428"/>
                  </a:cubicBezTo>
                  <a:cubicBezTo>
                    <a:pt x="351867" y="132392"/>
                    <a:pt x="352848" y="128105"/>
                    <a:pt x="351689" y="124712"/>
                  </a:cubicBezTo>
                  <a:cubicBezTo>
                    <a:pt x="350172" y="120247"/>
                    <a:pt x="348121" y="121140"/>
                    <a:pt x="344285" y="118997"/>
                  </a:cubicBezTo>
                  <a:cubicBezTo>
                    <a:pt x="342056" y="117747"/>
                    <a:pt x="339558" y="115783"/>
                    <a:pt x="337774" y="113997"/>
                  </a:cubicBezTo>
                  <a:cubicBezTo>
                    <a:pt x="333047" y="109442"/>
                    <a:pt x="332334" y="103370"/>
                    <a:pt x="331709" y="97298"/>
                  </a:cubicBezTo>
                  <a:cubicBezTo>
                    <a:pt x="330996" y="89797"/>
                    <a:pt x="332245" y="82118"/>
                    <a:pt x="322344" y="82118"/>
                  </a:cubicBezTo>
                  <a:cubicBezTo>
                    <a:pt x="319222" y="82118"/>
                    <a:pt x="316011" y="82296"/>
                    <a:pt x="312979" y="82118"/>
                  </a:cubicBezTo>
                  <a:cubicBezTo>
                    <a:pt x="309322" y="81850"/>
                    <a:pt x="306824" y="80332"/>
                    <a:pt x="303613" y="79171"/>
                  </a:cubicBezTo>
                  <a:cubicBezTo>
                    <a:pt x="300492" y="78010"/>
                    <a:pt x="297281" y="78546"/>
                    <a:pt x="294248" y="77564"/>
                  </a:cubicBezTo>
                  <a:cubicBezTo>
                    <a:pt x="291572" y="76671"/>
                    <a:pt x="289521" y="74885"/>
                    <a:pt x="287469" y="72920"/>
                  </a:cubicBezTo>
                  <a:cubicBezTo>
                    <a:pt x="284972" y="70598"/>
                    <a:pt x="284080" y="69437"/>
                    <a:pt x="280423" y="70152"/>
                  </a:cubicBezTo>
                  <a:cubicBezTo>
                    <a:pt x="277034" y="70866"/>
                    <a:pt x="274804" y="72563"/>
                    <a:pt x="271058" y="72384"/>
                  </a:cubicBezTo>
                  <a:cubicBezTo>
                    <a:pt x="267758" y="72295"/>
                    <a:pt x="265082" y="71670"/>
                    <a:pt x="262139" y="70509"/>
                  </a:cubicBezTo>
                  <a:cubicBezTo>
                    <a:pt x="258928" y="69170"/>
                    <a:pt x="256430" y="67473"/>
                    <a:pt x="252684" y="67741"/>
                  </a:cubicBezTo>
                  <a:cubicBezTo>
                    <a:pt x="246708" y="68098"/>
                    <a:pt x="240286" y="69348"/>
                    <a:pt x="234935" y="71313"/>
                  </a:cubicBezTo>
                  <a:cubicBezTo>
                    <a:pt x="229048" y="73456"/>
                    <a:pt x="226372" y="69348"/>
                    <a:pt x="221912" y="66044"/>
                  </a:cubicBezTo>
                  <a:cubicBezTo>
                    <a:pt x="219058" y="63901"/>
                    <a:pt x="215401" y="63097"/>
                    <a:pt x="212725" y="60954"/>
                  </a:cubicBezTo>
                  <a:cubicBezTo>
                    <a:pt x="210139" y="58900"/>
                    <a:pt x="209158" y="57382"/>
                    <a:pt x="205947" y="55864"/>
                  </a:cubicBezTo>
                  <a:cubicBezTo>
                    <a:pt x="199882" y="52828"/>
                    <a:pt x="199793" y="47917"/>
                    <a:pt x="191765" y="47917"/>
                  </a:cubicBezTo>
                  <a:cubicBezTo>
                    <a:pt x="184808" y="47917"/>
                    <a:pt x="178029" y="47203"/>
                    <a:pt x="170894" y="46845"/>
                  </a:cubicBezTo>
                  <a:cubicBezTo>
                    <a:pt x="163491" y="46488"/>
                    <a:pt x="159923" y="41041"/>
                    <a:pt x="157247" y="34790"/>
                  </a:cubicBezTo>
                  <a:cubicBezTo>
                    <a:pt x="154839" y="29165"/>
                    <a:pt x="152074" y="22467"/>
                    <a:pt x="151272" y="16127"/>
                  </a:cubicBezTo>
                  <a:cubicBezTo>
                    <a:pt x="147525" y="16842"/>
                    <a:pt x="143333" y="17467"/>
                    <a:pt x="141371" y="16038"/>
                  </a:cubicBezTo>
                  <a:cubicBezTo>
                    <a:pt x="136109" y="12020"/>
                    <a:pt x="135395" y="9876"/>
                    <a:pt x="128973" y="12466"/>
                  </a:cubicBezTo>
                  <a:cubicBezTo>
                    <a:pt x="124692" y="14163"/>
                    <a:pt x="117646" y="13984"/>
                    <a:pt x="113810" y="11037"/>
                  </a:cubicBezTo>
                  <a:cubicBezTo>
                    <a:pt x="111848" y="9519"/>
                    <a:pt x="110332" y="6483"/>
                    <a:pt x="108013" y="5501"/>
                  </a:cubicBezTo>
                  <a:cubicBezTo>
                    <a:pt x="105783" y="4608"/>
                    <a:pt x="102483" y="5412"/>
                    <a:pt x="100075" y="5233"/>
                  </a:cubicBezTo>
                  <a:cubicBezTo>
                    <a:pt x="94991" y="4965"/>
                    <a:pt x="91869" y="1036"/>
                    <a:pt x="87052" y="143"/>
                  </a:cubicBezTo>
                  <a:cubicBezTo>
                    <a:pt x="84020" y="-393"/>
                    <a:pt x="80720" y="679"/>
                    <a:pt x="77241" y="1661"/>
                  </a:cubicBezTo>
                  <a:cubicBezTo>
                    <a:pt x="77152" y="3090"/>
                    <a:pt x="76884" y="4519"/>
                    <a:pt x="76438" y="5858"/>
                  </a:cubicBezTo>
                  <a:cubicBezTo>
                    <a:pt x="75636" y="8180"/>
                    <a:pt x="75457" y="11305"/>
                    <a:pt x="73049" y="12823"/>
                  </a:cubicBezTo>
                  <a:cubicBezTo>
                    <a:pt x="70016" y="14698"/>
                    <a:pt x="65022" y="14163"/>
                    <a:pt x="61543" y="15681"/>
                  </a:cubicBezTo>
                  <a:cubicBezTo>
                    <a:pt x="57351" y="17556"/>
                    <a:pt x="53516" y="21217"/>
                    <a:pt x="51910" y="25593"/>
                  </a:cubicBezTo>
                  <a:cubicBezTo>
                    <a:pt x="50751" y="28629"/>
                    <a:pt x="51375" y="32022"/>
                    <a:pt x="49591" y="34790"/>
                  </a:cubicBezTo>
                  <a:cubicBezTo>
                    <a:pt x="47629" y="37737"/>
                    <a:pt x="44329" y="38005"/>
                    <a:pt x="42367" y="41041"/>
                  </a:cubicBezTo>
                  <a:cubicBezTo>
                    <a:pt x="40850" y="43363"/>
                    <a:pt x="39423" y="47381"/>
                    <a:pt x="39423" y="50060"/>
                  </a:cubicBezTo>
                  <a:cubicBezTo>
                    <a:pt x="39423" y="53185"/>
                    <a:pt x="42456" y="55418"/>
                    <a:pt x="42010" y="58365"/>
                  </a:cubicBezTo>
                  <a:cubicBezTo>
                    <a:pt x="40940" y="65419"/>
                    <a:pt x="29077" y="63990"/>
                    <a:pt x="24617" y="67026"/>
                  </a:cubicBezTo>
                  <a:cubicBezTo>
                    <a:pt x="22031" y="68812"/>
                    <a:pt x="20157" y="70688"/>
                    <a:pt x="18106" y="73188"/>
                  </a:cubicBezTo>
                  <a:cubicBezTo>
                    <a:pt x="16768" y="74885"/>
                    <a:pt x="16590" y="73813"/>
                    <a:pt x="15876" y="76135"/>
                  </a:cubicBezTo>
                  <a:cubicBezTo>
                    <a:pt x="15520" y="77564"/>
                    <a:pt x="16322" y="79439"/>
                    <a:pt x="15876" y="80867"/>
                  </a:cubicBezTo>
                  <a:cubicBezTo>
                    <a:pt x="14271" y="85868"/>
                    <a:pt x="7849" y="85154"/>
                    <a:pt x="3746" y="84439"/>
                  </a:cubicBezTo>
                  <a:cubicBezTo>
                    <a:pt x="2854" y="84261"/>
                    <a:pt x="1962" y="84082"/>
                    <a:pt x="1070" y="83993"/>
                  </a:cubicBezTo>
                  <a:lnTo>
                    <a:pt x="0" y="277678"/>
                  </a:lnTo>
                  <a:lnTo>
                    <a:pt x="713" y="297948"/>
                  </a:lnTo>
                  <a:lnTo>
                    <a:pt x="61722" y="297948"/>
                  </a:lnTo>
                  <a:lnTo>
                    <a:pt x="61722" y="341704"/>
                  </a:lnTo>
                  <a:lnTo>
                    <a:pt x="99093" y="341704"/>
                  </a:lnTo>
                  <a:lnTo>
                    <a:pt x="99093" y="336435"/>
                  </a:lnTo>
                  <a:lnTo>
                    <a:pt x="152699" y="336435"/>
                  </a:lnTo>
                  <a:cubicBezTo>
                    <a:pt x="176513" y="336346"/>
                    <a:pt x="200417" y="336167"/>
                    <a:pt x="224231" y="336078"/>
                  </a:cubicBezTo>
                  <a:cubicBezTo>
                    <a:pt x="233686" y="336078"/>
                    <a:pt x="243140" y="335989"/>
                    <a:pt x="252684" y="335989"/>
                  </a:cubicBezTo>
                  <a:close/>
                </a:path>
              </a:pathLst>
            </a:custGeom>
            <a:grpFill/>
            <a:ln w="3175" cap="flat">
              <a:solidFill>
                <a:schemeClr val="bg1">
                  <a:lumMod val="85000"/>
                </a:schemeClr>
              </a:solidFill>
              <a:prstDash val="solid"/>
              <a:miter/>
            </a:ln>
          </p:spPr>
          <p:txBody>
            <a:bodyPr/>
            <a:lstStyle/>
            <a:p>
              <a:endParaRPr lang="en-US"/>
            </a:p>
          </p:txBody>
        </p:sp>
        <p:sp>
          <p:nvSpPr>
            <p:cNvPr id="53" name="Freeform 52">
              <a:extLst>
                <a:ext uri="{FF2B5EF4-FFF2-40B4-BE49-F238E27FC236}">
                  <a16:creationId xmlns:a16="http://schemas.microsoft.com/office/drawing/2014/main" id="{C245377E-D645-2D1E-70FF-2CE3F366B4F0}"/>
                </a:ext>
              </a:extLst>
            </p:cNvPr>
            <p:cNvSpPr/>
            <p:nvPr/>
          </p:nvSpPr>
          <p:spPr>
            <a:xfrm>
              <a:off x="10005954" y="53220"/>
              <a:ext cx="276142" cy="345221"/>
            </a:xfrm>
            <a:custGeom>
              <a:avLst/>
              <a:gdLst>
                <a:gd name="csX0" fmla="*/ 23458 w 276142"/>
                <a:gd name="csY0" fmla="*/ 327720 h 345221"/>
                <a:gd name="csX1" fmla="*/ 43526 w 276142"/>
                <a:gd name="csY1" fmla="*/ 321112 h 345221"/>
                <a:gd name="csX2" fmla="*/ 62881 w 276142"/>
                <a:gd name="csY2" fmla="*/ 322630 h 345221"/>
                <a:gd name="csX3" fmla="*/ 77598 w 276142"/>
                <a:gd name="csY3" fmla="*/ 302091 h 345221"/>
                <a:gd name="csX4" fmla="*/ 97131 w 276142"/>
                <a:gd name="csY4" fmla="*/ 285839 h 345221"/>
                <a:gd name="csX5" fmla="*/ 113900 w 276142"/>
                <a:gd name="csY5" fmla="*/ 282089 h 345221"/>
                <a:gd name="csX6" fmla="*/ 128527 w 276142"/>
                <a:gd name="csY6" fmla="*/ 277178 h 345221"/>
                <a:gd name="csX7" fmla="*/ 132898 w 276142"/>
                <a:gd name="csY7" fmla="*/ 270034 h 345221"/>
                <a:gd name="csX8" fmla="*/ 137714 w 276142"/>
                <a:gd name="csY8" fmla="*/ 265122 h 345221"/>
                <a:gd name="csX9" fmla="*/ 155999 w 276142"/>
                <a:gd name="csY9" fmla="*/ 256014 h 345221"/>
                <a:gd name="csX10" fmla="*/ 173035 w 276142"/>
                <a:gd name="csY10" fmla="*/ 255836 h 345221"/>
                <a:gd name="csX11" fmla="*/ 276142 w 276142"/>
                <a:gd name="csY11" fmla="*/ 254943 h 345221"/>
                <a:gd name="csX12" fmla="*/ 271147 w 276142"/>
                <a:gd name="csY12" fmla="*/ 245745 h 345221"/>
                <a:gd name="csX13" fmla="*/ 270969 w 276142"/>
                <a:gd name="csY13" fmla="*/ 226546 h 345221"/>
                <a:gd name="csX14" fmla="*/ 271147 w 276142"/>
                <a:gd name="csY14" fmla="*/ 219581 h 345221"/>
                <a:gd name="csX15" fmla="*/ 265261 w 276142"/>
                <a:gd name="csY15" fmla="*/ 214134 h 345221"/>
                <a:gd name="csX16" fmla="*/ 267847 w 276142"/>
                <a:gd name="csY16" fmla="*/ 201632 h 345221"/>
                <a:gd name="csX17" fmla="*/ 267847 w 276142"/>
                <a:gd name="csY17" fmla="*/ 193506 h 345221"/>
                <a:gd name="csX18" fmla="*/ 270969 w 276142"/>
                <a:gd name="csY18" fmla="*/ 187970 h 345221"/>
                <a:gd name="csX19" fmla="*/ 272128 w 276142"/>
                <a:gd name="csY19" fmla="*/ 167521 h 345221"/>
                <a:gd name="csX20" fmla="*/ 246262 w 276142"/>
                <a:gd name="csY20" fmla="*/ 150019 h 345221"/>
                <a:gd name="csX21" fmla="*/ 242427 w 276142"/>
                <a:gd name="csY21" fmla="*/ 146893 h 345221"/>
                <a:gd name="csX22" fmla="*/ 234311 w 276142"/>
                <a:gd name="csY22" fmla="*/ 145286 h 345221"/>
                <a:gd name="csX23" fmla="*/ 227710 w 276142"/>
                <a:gd name="csY23" fmla="*/ 132874 h 345221"/>
                <a:gd name="csX24" fmla="*/ 222359 w 276142"/>
                <a:gd name="csY24" fmla="*/ 118676 h 345221"/>
                <a:gd name="csX25" fmla="*/ 213707 w 276142"/>
                <a:gd name="csY25" fmla="*/ 106799 h 345221"/>
                <a:gd name="csX26" fmla="*/ 210407 w 276142"/>
                <a:gd name="csY26" fmla="*/ 95369 h 345221"/>
                <a:gd name="csX27" fmla="*/ 220842 w 276142"/>
                <a:gd name="csY27" fmla="*/ 87243 h 345221"/>
                <a:gd name="csX28" fmla="*/ 222894 w 276142"/>
                <a:gd name="csY28" fmla="*/ 70277 h 345221"/>
                <a:gd name="csX29" fmla="*/ 217364 w 276142"/>
                <a:gd name="csY29" fmla="*/ 30272 h 345221"/>
                <a:gd name="csX30" fmla="*/ 207018 w 276142"/>
                <a:gd name="csY30" fmla="*/ 40987 h 345221"/>
                <a:gd name="csX31" fmla="*/ 192122 w 276142"/>
                <a:gd name="csY31" fmla="*/ 48845 h 345221"/>
                <a:gd name="csX32" fmla="*/ 192568 w 276142"/>
                <a:gd name="csY32" fmla="*/ 62776 h 345221"/>
                <a:gd name="csX33" fmla="*/ 181865 w 276142"/>
                <a:gd name="csY33" fmla="*/ 55811 h 345221"/>
                <a:gd name="csX34" fmla="*/ 189357 w 276142"/>
                <a:gd name="csY34" fmla="*/ 40630 h 345221"/>
                <a:gd name="csX35" fmla="*/ 197384 w 276142"/>
                <a:gd name="csY35" fmla="*/ 29379 h 345221"/>
                <a:gd name="csX36" fmla="*/ 203450 w 276142"/>
                <a:gd name="csY36" fmla="*/ 28129 h 345221"/>
                <a:gd name="csX37" fmla="*/ 207731 w 276142"/>
                <a:gd name="csY37" fmla="*/ 23217 h 345221"/>
                <a:gd name="csX38" fmla="*/ 219683 w 276142"/>
                <a:gd name="csY38" fmla="*/ 26432 h 345221"/>
                <a:gd name="csX39" fmla="*/ 222894 w 276142"/>
                <a:gd name="csY39" fmla="*/ 11341 h 345221"/>
                <a:gd name="csX40" fmla="*/ 227175 w 276142"/>
                <a:gd name="csY40" fmla="*/ 0 h 345221"/>
                <a:gd name="csX41" fmla="*/ 2408 w 276142"/>
                <a:gd name="csY41" fmla="*/ 2590 h 345221"/>
                <a:gd name="csX42" fmla="*/ 2230 w 276142"/>
                <a:gd name="csY42" fmla="*/ 34647 h 345221"/>
                <a:gd name="csX43" fmla="*/ 4014 w 276142"/>
                <a:gd name="csY43" fmla="*/ 308074 h 345221"/>
                <a:gd name="csX44" fmla="*/ 357 w 276142"/>
                <a:gd name="csY44" fmla="*/ 319594 h 345221"/>
                <a:gd name="csX45" fmla="*/ 0 w 276142"/>
                <a:gd name="csY45" fmla="*/ 345222 h 345221"/>
                <a:gd name="csX46" fmla="*/ 12130 w 276142"/>
                <a:gd name="csY46" fmla="*/ 342721 h 345221"/>
                <a:gd name="csX47" fmla="*/ 23458 w 276142"/>
                <a:gd name="csY47" fmla="*/ 327809 h 3452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276142" h="345221">
                  <a:moveTo>
                    <a:pt x="23458" y="327720"/>
                  </a:moveTo>
                  <a:cubicBezTo>
                    <a:pt x="28899" y="323433"/>
                    <a:pt x="36926" y="321469"/>
                    <a:pt x="43526" y="321112"/>
                  </a:cubicBezTo>
                  <a:cubicBezTo>
                    <a:pt x="50216" y="320665"/>
                    <a:pt x="56370" y="323433"/>
                    <a:pt x="62881" y="322630"/>
                  </a:cubicBezTo>
                  <a:cubicBezTo>
                    <a:pt x="74120" y="321290"/>
                    <a:pt x="75101" y="311200"/>
                    <a:pt x="77598" y="302091"/>
                  </a:cubicBezTo>
                  <a:cubicBezTo>
                    <a:pt x="80185" y="292626"/>
                    <a:pt x="88034" y="288072"/>
                    <a:pt x="97131" y="285839"/>
                  </a:cubicBezTo>
                  <a:cubicBezTo>
                    <a:pt x="102661" y="284500"/>
                    <a:pt x="108548" y="284053"/>
                    <a:pt x="113900" y="282089"/>
                  </a:cubicBezTo>
                  <a:cubicBezTo>
                    <a:pt x="118270" y="280482"/>
                    <a:pt x="124870" y="279678"/>
                    <a:pt x="128527" y="277178"/>
                  </a:cubicBezTo>
                  <a:cubicBezTo>
                    <a:pt x="131203" y="275302"/>
                    <a:pt x="131382" y="272534"/>
                    <a:pt x="132898" y="270034"/>
                  </a:cubicBezTo>
                  <a:cubicBezTo>
                    <a:pt x="134593" y="267176"/>
                    <a:pt x="135663" y="267266"/>
                    <a:pt x="137714" y="265122"/>
                  </a:cubicBezTo>
                  <a:cubicBezTo>
                    <a:pt x="144136" y="258425"/>
                    <a:pt x="146723" y="256014"/>
                    <a:pt x="155999" y="256014"/>
                  </a:cubicBezTo>
                  <a:cubicBezTo>
                    <a:pt x="161707" y="256014"/>
                    <a:pt x="167326" y="255925"/>
                    <a:pt x="173035" y="255836"/>
                  </a:cubicBezTo>
                  <a:cubicBezTo>
                    <a:pt x="207374" y="255568"/>
                    <a:pt x="241714" y="255300"/>
                    <a:pt x="276142" y="254943"/>
                  </a:cubicBezTo>
                  <a:cubicBezTo>
                    <a:pt x="274269" y="252085"/>
                    <a:pt x="272128" y="249228"/>
                    <a:pt x="271147" y="245745"/>
                  </a:cubicBezTo>
                  <a:cubicBezTo>
                    <a:pt x="269274" y="239316"/>
                    <a:pt x="270345" y="233065"/>
                    <a:pt x="270969" y="226546"/>
                  </a:cubicBezTo>
                  <a:cubicBezTo>
                    <a:pt x="271147" y="224939"/>
                    <a:pt x="271772" y="221099"/>
                    <a:pt x="271147" y="219581"/>
                  </a:cubicBezTo>
                  <a:cubicBezTo>
                    <a:pt x="270077" y="217170"/>
                    <a:pt x="266598" y="216545"/>
                    <a:pt x="265261" y="214134"/>
                  </a:cubicBezTo>
                  <a:cubicBezTo>
                    <a:pt x="262674" y="209312"/>
                    <a:pt x="266955" y="206187"/>
                    <a:pt x="267847" y="201632"/>
                  </a:cubicBezTo>
                  <a:cubicBezTo>
                    <a:pt x="268382" y="199043"/>
                    <a:pt x="267312" y="196096"/>
                    <a:pt x="267847" y="193506"/>
                  </a:cubicBezTo>
                  <a:cubicBezTo>
                    <a:pt x="268561" y="190024"/>
                    <a:pt x="269096" y="190649"/>
                    <a:pt x="270969" y="187970"/>
                  </a:cubicBezTo>
                  <a:cubicBezTo>
                    <a:pt x="276053" y="180737"/>
                    <a:pt x="272039" y="176004"/>
                    <a:pt x="272128" y="167521"/>
                  </a:cubicBezTo>
                  <a:cubicBezTo>
                    <a:pt x="272307" y="156002"/>
                    <a:pt x="253665" y="154394"/>
                    <a:pt x="246262" y="150019"/>
                  </a:cubicBezTo>
                  <a:cubicBezTo>
                    <a:pt x="244746" y="149126"/>
                    <a:pt x="244211" y="147518"/>
                    <a:pt x="242427" y="146893"/>
                  </a:cubicBezTo>
                  <a:cubicBezTo>
                    <a:pt x="239395" y="145822"/>
                    <a:pt x="237254" y="147429"/>
                    <a:pt x="234311" y="145286"/>
                  </a:cubicBezTo>
                  <a:cubicBezTo>
                    <a:pt x="230386" y="142429"/>
                    <a:pt x="230743" y="136624"/>
                    <a:pt x="227710" y="132874"/>
                  </a:cubicBezTo>
                  <a:cubicBezTo>
                    <a:pt x="223429" y="127516"/>
                    <a:pt x="223161" y="125998"/>
                    <a:pt x="222359" y="118676"/>
                  </a:cubicBezTo>
                  <a:cubicBezTo>
                    <a:pt x="221645" y="111889"/>
                    <a:pt x="219059" y="110817"/>
                    <a:pt x="213707" y="106799"/>
                  </a:cubicBezTo>
                  <a:cubicBezTo>
                    <a:pt x="209961" y="103942"/>
                    <a:pt x="206304" y="100280"/>
                    <a:pt x="210407" y="95369"/>
                  </a:cubicBezTo>
                  <a:cubicBezTo>
                    <a:pt x="213439" y="91708"/>
                    <a:pt x="218256" y="91708"/>
                    <a:pt x="220842" y="87243"/>
                  </a:cubicBezTo>
                  <a:cubicBezTo>
                    <a:pt x="223697" y="82332"/>
                    <a:pt x="222894" y="75813"/>
                    <a:pt x="222894" y="70277"/>
                  </a:cubicBezTo>
                  <a:cubicBezTo>
                    <a:pt x="222894" y="58757"/>
                    <a:pt x="228959" y="38308"/>
                    <a:pt x="217364" y="30272"/>
                  </a:cubicBezTo>
                  <a:cubicBezTo>
                    <a:pt x="210763" y="25718"/>
                    <a:pt x="208712" y="35808"/>
                    <a:pt x="207018" y="40987"/>
                  </a:cubicBezTo>
                  <a:cubicBezTo>
                    <a:pt x="204253" y="49738"/>
                    <a:pt x="200596" y="48399"/>
                    <a:pt x="192122" y="48845"/>
                  </a:cubicBezTo>
                  <a:cubicBezTo>
                    <a:pt x="191676" y="52417"/>
                    <a:pt x="195690" y="60722"/>
                    <a:pt x="192568" y="62776"/>
                  </a:cubicBezTo>
                  <a:cubicBezTo>
                    <a:pt x="188911" y="65187"/>
                    <a:pt x="182578" y="58936"/>
                    <a:pt x="181865" y="55811"/>
                  </a:cubicBezTo>
                  <a:cubicBezTo>
                    <a:pt x="180616" y="50542"/>
                    <a:pt x="188198" y="46792"/>
                    <a:pt x="189357" y="40630"/>
                  </a:cubicBezTo>
                  <a:cubicBezTo>
                    <a:pt x="190427" y="34736"/>
                    <a:pt x="190606" y="31433"/>
                    <a:pt x="197384" y="29379"/>
                  </a:cubicBezTo>
                  <a:cubicBezTo>
                    <a:pt x="199793" y="28664"/>
                    <a:pt x="201488" y="29647"/>
                    <a:pt x="203450" y="28129"/>
                  </a:cubicBezTo>
                  <a:cubicBezTo>
                    <a:pt x="205590" y="26521"/>
                    <a:pt x="204788" y="24021"/>
                    <a:pt x="207731" y="23217"/>
                  </a:cubicBezTo>
                  <a:cubicBezTo>
                    <a:pt x="212012" y="22146"/>
                    <a:pt x="215669" y="28129"/>
                    <a:pt x="219683" y="26432"/>
                  </a:cubicBezTo>
                  <a:cubicBezTo>
                    <a:pt x="224232" y="24467"/>
                    <a:pt x="222983" y="15181"/>
                    <a:pt x="222894" y="11341"/>
                  </a:cubicBezTo>
                  <a:cubicBezTo>
                    <a:pt x="222894" y="5983"/>
                    <a:pt x="224410" y="3125"/>
                    <a:pt x="227175" y="0"/>
                  </a:cubicBezTo>
                  <a:lnTo>
                    <a:pt x="2408" y="2590"/>
                  </a:lnTo>
                  <a:lnTo>
                    <a:pt x="2230" y="34647"/>
                  </a:lnTo>
                  <a:lnTo>
                    <a:pt x="4014" y="308074"/>
                  </a:lnTo>
                  <a:cubicBezTo>
                    <a:pt x="4014" y="308074"/>
                    <a:pt x="3300" y="316111"/>
                    <a:pt x="357" y="319594"/>
                  </a:cubicBezTo>
                  <a:lnTo>
                    <a:pt x="0" y="345222"/>
                  </a:lnTo>
                  <a:cubicBezTo>
                    <a:pt x="4192" y="344597"/>
                    <a:pt x="8563" y="344775"/>
                    <a:pt x="12130" y="342721"/>
                  </a:cubicBezTo>
                  <a:cubicBezTo>
                    <a:pt x="18017" y="339239"/>
                    <a:pt x="18195" y="332006"/>
                    <a:pt x="23458" y="327809"/>
                  </a:cubicBezTo>
                  <a:close/>
                </a:path>
              </a:pathLst>
            </a:custGeom>
            <a:grpFill/>
            <a:ln w="3175" cap="flat">
              <a:solidFill>
                <a:schemeClr val="bg1">
                  <a:lumMod val="85000"/>
                </a:schemeClr>
              </a:solidFill>
              <a:prstDash val="solid"/>
              <a:miter/>
            </a:ln>
          </p:spPr>
          <p:txBody>
            <a:bodyPr/>
            <a:lstStyle/>
            <a:p>
              <a:endParaRPr lang="en-US"/>
            </a:p>
          </p:txBody>
        </p:sp>
        <p:grpSp>
          <p:nvGrpSpPr>
            <p:cNvPr id="54" name="Graphic 10">
              <a:extLst>
                <a:ext uri="{FF2B5EF4-FFF2-40B4-BE49-F238E27FC236}">
                  <a16:creationId xmlns:a16="http://schemas.microsoft.com/office/drawing/2014/main" id="{FC4EBDAD-B1E6-5A96-BAB5-13E2FFABFB2D}"/>
                </a:ext>
              </a:extLst>
            </p:cNvPr>
            <p:cNvGrpSpPr/>
            <p:nvPr/>
          </p:nvGrpSpPr>
          <p:grpSpPr>
            <a:xfrm>
              <a:off x="10246034" y="4911"/>
              <a:ext cx="273584" cy="459968"/>
              <a:chOff x="10246034" y="4911"/>
              <a:chExt cx="273584" cy="459968"/>
            </a:xfrm>
            <a:grpFill/>
          </p:grpSpPr>
          <p:sp>
            <p:nvSpPr>
              <p:cNvPr id="1273" name="Freeform 1272">
                <a:extLst>
                  <a:ext uri="{FF2B5EF4-FFF2-40B4-BE49-F238E27FC236}">
                    <a16:creationId xmlns:a16="http://schemas.microsoft.com/office/drawing/2014/main" id="{719A9A11-5676-AE11-B110-B830220B3FD5}"/>
                  </a:ext>
                </a:extLst>
              </p:cNvPr>
              <p:cNvSpPr/>
              <p:nvPr/>
            </p:nvSpPr>
            <p:spPr>
              <a:xfrm>
                <a:off x="10246034" y="4911"/>
                <a:ext cx="273584" cy="459968"/>
              </a:xfrm>
              <a:custGeom>
                <a:avLst/>
                <a:gdLst>
                  <a:gd name="csX0" fmla="*/ 200000 w 273584"/>
                  <a:gd name="csY0" fmla="*/ 458361 h 459968"/>
                  <a:gd name="csX1" fmla="*/ 200446 w 273584"/>
                  <a:gd name="csY1" fmla="*/ 444341 h 459968"/>
                  <a:gd name="csX2" fmla="*/ 206332 w 273584"/>
                  <a:gd name="csY2" fmla="*/ 444252 h 459968"/>
                  <a:gd name="csX3" fmla="*/ 214717 w 273584"/>
                  <a:gd name="csY3" fmla="*/ 441127 h 459968"/>
                  <a:gd name="csX4" fmla="*/ 225509 w 273584"/>
                  <a:gd name="csY4" fmla="*/ 439876 h 459968"/>
                  <a:gd name="csX5" fmla="*/ 233536 w 273584"/>
                  <a:gd name="csY5" fmla="*/ 434251 h 459968"/>
                  <a:gd name="csX6" fmla="*/ 239958 w 273584"/>
                  <a:gd name="csY6" fmla="*/ 428714 h 459968"/>
                  <a:gd name="csX7" fmla="*/ 246113 w 273584"/>
                  <a:gd name="csY7" fmla="*/ 431840 h 459968"/>
                  <a:gd name="csX8" fmla="*/ 263416 w 273584"/>
                  <a:gd name="csY8" fmla="*/ 427196 h 459968"/>
                  <a:gd name="csX9" fmla="*/ 273584 w 273584"/>
                  <a:gd name="csY9" fmla="*/ 423446 h 459968"/>
                  <a:gd name="csX10" fmla="*/ 269214 w 273584"/>
                  <a:gd name="csY10" fmla="*/ 407640 h 459968"/>
                  <a:gd name="csX11" fmla="*/ 260919 w 273584"/>
                  <a:gd name="csY11" fmla="*/ 398978 h 459968"/>
                  <a:gd name="csX12" fmla="*/ 260294 w 273584"/>
                  <a:gd name="csY12" fmla="*/ 385405 h 459968"/>
                  <a:gd name="csX13" fmla="*/ 254675 w 273584"/>
                  <a:gd name="csY13" fmla="*/ 367457 h 459968"/>
                  <a:gd name="csX14" fmla="*/ 250483 w 273584"/>
                  <a:gd name="csY14" fmla="*/ 358795 h 459968"/>
                  <a:gd name="csX15" fmla="*/ 246113 w 273584"/>
                  <a:gd name="csY15" fmla="*/ 350401 h 459968"/>
                  <a:gd name="csX16" fmla="*/ 237728 w 273584"/>
                  <a:gd name="csY16" fmla="*/ 352544 h 459968"/>
                  <a:gd name="csX17" fmla="*/ 225777 w 273584"/>
                  <a:gd name="csY17" fmla="*/ 334506 h 459968"/>
                  <a:gd name="csX18" fmla="*/ 219444 w 273584"/>
                  <a:gd name="csY18" fmla="*/ 325487 h 459968"/>
                  <a:gd name="csX19" fmla="*/ 215074 w 273584"/>
                  <a:gd name="csY19" fmla="*/ 316022 h 459968"/>
                  <a:gd name="csX20" fmla="*/ 208830 w 273584"/>
                  <a:gd name="csY20" fmla="*/ 311021 h 459968"/>
                  <a:gd name="csX21" fmla="*/ 211684 w 273584"/>
                  <a:gd name="csY21" fmla="*/ 301288 h 459968"/>
                  <a:gd name="csX22" fmla="*/ 209454 w 273584"/>
                  <a:gd name="csY22" fmla="*/ 290661 h 459968"/>
                  <a:gd name="csX23" fmla="*/ 208830 w 273584"/>
                  <a:gd name="csY23" fmla="*/ 282446 h 459968"/>
                  <a:gd name="csX24" fmla="*/ 207760 w 273584"/>
                  <a:gd name="csY24" fmla="*/ 274141 h 459968"/>
                  <a:gd name="csX25" fmla="*/ 212487 w 273584"/>
                  <a:gd name="csY25" fmla="*/ 266462 h 459968"/>
                  <a:gd name="csX26" fmla="*/ 210257 w 273584"/>
                  <a:gd name="csY26" fmla="*/ 240744 h 459968"/>
                  <a:gd name="csX27" fmla="*/ 207403 w 273584"/>
                  <a:gd name="csY27" fmla="*/ 233779 h 459968"/>
                  <a:gd name="csX28" fmla="*/ 209543 w 273584"/>
                  <a:gd name="csY28" fmla="*/ 229761 h 459968"/>
                  <a:gd name="csX29" fmla="*/ 207403 w 273584"/>
                  <a:gd name="csY29" fmla="*/ 225117 h 459968"/>
                  <a:gd name="csX30" fmla="*/ 199108 w 273584"/>
                  <a:gd name="csY30" fmla="*/ 215831 h 459968"/>
                  <a:gd name="csX31" fmla="*/ 193310 w 273584"/>
                  <a:gd name="csY31" fmla="*/ 206097 h 459968"/>
                  <a:gd name="csX32" fmla="*/ 196164 w 273584"/>
                  <a:gd name="csY32" fmla="*/ 198418 h 459968"/>
                  <a:gd name="csX33" fmla="*/ 185194 w 273584"/>
                  <a:gd name="csY33" fmla="*/ 179755 h 459968"/>
                  <a:gd name="csX34" fmla="*/ 176274 w 273584"/>
                  <a:gd name="csY34" fmla="*/ 163770 h 459968"/>
                  <a:gd name="csX35" fmla="*/ 173777 w 273584"/>
                  <a:gd name="csY35" fmla="*/ 145643 h 459968"/>
                  <a:gd name="csX36" fmla="*/ 166552 w 273584"/>
                  <a:gd name="csY36" fmla="*/ 103316 h 459968"/>
                  <a:gd name="csX37" fmla="*/ 165571 w 273584"/>
                  <a:gd name="csY37" fmla="*/ 92244 h 459968"/>
                  <a:gd name="csX38" fmla="*/ 173420 w 273584"/>
                  <a:gd name="csY38" fmla="*/ 98941 h 459968"/>
                  <a:gd name="csX39" fmla="*/ 183231 w 273584"/>
                  <a:gd name="csY39" fmla="*/ 125016 h 459968"/>
                  <a:gd name="csX40" fmla="*/ 181002 w 273584"/>
                  <a:gd name="csY40" fmla="*/ 133410 h 459968"/>
                  <a:gd name="csX41" fmla="*/ 185729 w 273584"/>
                  <a:gd name="csY41" fmla="*/ 142786 h 459968"/>
                  <a:gd name="csX42" fmla="*/ 183588 w 273584"/>
                  <a:gd name="csY42" fmla="*/ 152251 h 459968"/>
                  <a:gd name="csX43" fmla="*/ 190189 w 273584"/>
                  <a:gd name="csY43" fmla="*/ 170736 h 459968"/>
                  <a:gd name="csX44" fmla="*/ 197413 w 273584"/>
                  <a:gd name="csY44" fmla="*/ 181183 h 459968"/>
                  <a:gd name="csX45" fmla="*/ 203478 w 273584"/>
                  <a:gd name="csY45" fmla="*/ 196275 h 459968"/>
                  <a:gd name="csX46" fmla="*/ 207135 w 273584"/>
                  <a:gd name="csY46" fmla="*/ 210116 h 459968"/>
                  <a:gd name="csX47" fmla="*/ 211952 w 273584"/>
                  <a:gd name="csY47" fmla="*/ 218867 h 459968"/>
                  <a:gd name="csX48" fmla="*/ 215876 w 273584"/>
                  <a:gd name="csY48" fmla="*/ 234762 h 459968"/>
                  <a:gd name="csX49" fmla="*/ 217392 w 273584"/>
                  <a:gd name="csY49" fmla="*/ 245299 h 459968"/>
                  <a:gd name="csX50" fmla="*/ 222744 w 273584"/>
                  <a:gd name="csY50" fmla="*/ 251014 h 459968"/>
                  <a:gd name="csX51" fmla="*/ 222655 w 273584"/>
                  <a:gd name="csY51" fmla="*/ 238423 h 459968"/>
                  <a:gd name="csX52" fmla="*/ 214182 w 273584"/>
                  <a:gd name="csY52" fmla="*/ 202168 h 459968"/>
                  <a:gd name="csX53" fmla="*/ 210168 w 273584"/>
                  <a:gd name="csY53" fmla="*/ 173236 h 459968"/>
                  <a:gd name="csX54" fmla="*/ 201962 w 273584"/>
                  <a:gd name="csY54" fmla="*/ 141625 h 459968"/>
                  <a:gd name="csX55" fmla="*/ 196432 w 273584"/>
                  <a:gd name="csY55" fmla="*/ 109657 h 459968"/>
                  <a:gd name="csX56" fmla="*/ 193935 w 273584"/>
                  <a:gd name="csY56" fmla="*/ 95190 h 459968"/>
                  <a:gd name="csX57" fmla="*/ 188137 w 273584"/>
                  <a:gd name="csY57" fmla="*/ 70277 h 459968"/>
                  <a:gd name="csX58" fmla="*/ 186264 w 273584"/>
                  <a:gd name="csY58" fmla="*/ 58579 h 459968"/>
                  <a:gd name="csX59" fmla="*/ 178772 w 273584"/>
                  <a:gd name="csY59" fmla="*/ 24646 h 459968"/>
                  <a:gd name="csX60" fmla="*/ 172617 w 273584"/>
                  <a:gd name="csY60" fmla="*/ 0 h 459968"/>
                  <a:gd name="csX61" fmla="*/ 134175 w 273584"/>
                  <a:gd name="csY61" fmla="*/ 982 h 459968"/>
                  <a:gd name="csX62" fmla="*/ 134710 w 273584"/>
                  <a:gd name="csY62" fmla="*/ 111621 h 459968"/>
                  <a:gd name="csX63" fmla="*/ 108755 w 273584"/>
                  <a:gd name="csY63" fmla="*/ 110550 h 459968"/>
                  <a:gd name="csX64" fmla="*/ 93949 w 273584"/>
                  <a:gd name="csY64" fmla="*/ 110014 h 459968"/>
                  <a:gd name="csX65" fmla="*/ 70313 w 273584"/>
                  <a:gd name="csY65" fmla="*/ 104477 h 459968"/>
                  <a:gd name="csX66" fmla="*/ 54080 w 273584"/>
                  <a:gd name="csY66" fmla="*/ 99120 h 459968"/>
                  <a:gd name="csX67" fmla="*/ 29730 w 273584"/>
                  <a:gd name="csY67" fmla="*/ 93940 h 459968"/>
                  <a:gd name="csX68" fmla="*/ 19562 w 273584"/>
                  <a:gd name="csY68" fmla="*/ 99120 h 459968"/>
                  <a:gd name="csX69" fmla="*/ 12516 w 273584"/>
                  <a:gd name="csY69" fmla="*/ 113228 h 459968"/>
                  <a:gd name="csX70" fmla="*/ 2972 w 273584"/>
                  <a:gd name="csY70" fmla="*/ 135017 h 459968"/>
                  <a:gd name="csX71" fmla="*/ 5915 w 273584"/>
                  <a:gd name="csY71" fmla="*/ 163056 h 459968"/>
                  <a:gd name="csX72" fmla="*/ 30265 w 273584"/>
                  <a:gd name="csY72" fmla="*/ 177701 h 459968"/>
                  <a:gd name="csX73" fmla="*/ 47747 w 273584"/>
                  <a:gd name="csY73" fmla="*/ 200561 h 459968"/>
                  <a:gd name="csX74" fmla="*/ 68351 w 273584"/>
                  <a:gd name="csY74" fmla="*/ 205829 h 459968"/>
                  <a:gd name="csX75" fmla="*/ 63267 w 273584"/>
                  <a:gd name="csY75" fmla="*/ 213509 h 459968"/>
                  <a:gd name="csX76" fmla="*/ 53901 w 273584"/>
                  <a:gd name="csY76" fmla="*/ 225653 h 459968"/>
                  <a:gd name="csX77" fmla="*/ 45874 w 273584"/>
                  <a:gd name="csY77" fmla="*/ 242887 h 459968"/>
                  <a:gd name="csX78" fmla="*/ 49709 w 273584"/>
                  <a:gd name="csY78" fmla="*/ 272623 h 459968"/>
                  <a:gd name="csX79" fmla="*/ 58539 w 273584"/>
                  <a:gd name="csY79" fmla="*/ 282982 h 459968"/>
                  <a:gd name="csX80" fmla="*/ 64426 w 273584"/>
                  <a:gd name="csY80" fmla="*/ 291733 h 459968"/>
                  <a:gd name="csX81" fmla="*/ 60145 w 273584"/>
                  <a:gd name="csY81" fmla="*/ 304770 h 459968"/>
                  <a:gd name="csX82" fmla="*/ 66924 w 273584"/>
                  <a:gd name="csY82" fmla="*/ 319861 h 459968"/>
                  <a:gd name="csX83" fmla="*/ 69778 w 273584"/>
                  <a:gd name="csY83" fmla="*/ 333167 h 459968"/>
                  <a:gd name="csX84" fmla="*/ 82265 w 273584"/>
                  <a:gd name="csY84" fmla="*/ 358438 h 459968"/>
                  <a:gd name="csX85" fmla="*/ 81194 w 273584"/>
                  <a:gd name="csY85" fmla="*/ 359152 h 459968"/>
                  <a:gd name="csX86" fmla="*/ 81194 w 273584"/>
                  <a:gd name="csY86" fmla="*/ 459968 h 459968"/>
                  <a:gd name="csX87" fmla="*/ 200356 w 273584"/>
                  <a:gd name="csY87" fmla="*/ 458361 h 4599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Lst>
                <a:rect l="l" t="t" r="r" b="b"/>
                <a:pathLst>
                  <a:path w="273584" h="459968">
                    <a:moveTo>
                      <a:pt x="200000" y="458361"/>
                    </a:moveTo>
                    <a:cubicBezTo>
                      <a:pt x="200178" y="453717"/>
                      <a:pt x="200178" y="448985"/>
                      <a:pt x="200446" y="444341"/>
                    </a:cubicBezTo>
                    <a:cubicBezTo>
                      <a:pt x="200981" y="435679"/>
                      <a:pt x="202586" y="442377"/>
                      <a:pt x="206332" y="444252"/>
                    </a:cubicBezTo>
                    <a:cubicBezTo>
                      <a:pt x="210435" y="446306"/>
                      <a:pt x="212130" y="442287"/>
                      <a:pt x="214717" y="441127"/>
                    </a:cubicBezTo>
                    <a:cubicBezTo>
                      <a:pt x="217749" y="439787"/>
                      <a:pt x="222298" y="440948"/>
                      <a:pt x="225509" y="439876"/>
                    </a:cubicBezTo>
                    <a:cubicBezTo>
                      <a:pt x="228541" y="438894"/>
                      <a:pt x="231306" y="436483"/>
                      <a:pt x="233536" y="434251"/>
                    </a:cubicBezTo>
                    <a:cubicBezTo>
                      <a:pt x="235499" y="432286"/>
                      <a:pt x="237104" y="429161"/>
                      <a:pt x="239958" y="428714"/>
                    </a:cubicBezTo>
                    <a:cubicBezTo>
                      <a:pt x="243080" y="428268"/>
                      <a:pt x="242902" y="431036"/>
                      <a:pt x="246113" y="431840"/>
                    </a:cubicBezTo>
                    <a:cubicBezTo>
                      <a:pt x="252713" y="433447"/>
                      <a:pt x="257619" y="428446"/>
                      <a:pt x="263416" y="427196"/>
                    </a:cubicBezTo>
                    <a:cubicBezTo>
                      <a:pt x="266984" y="426393"/>
                      <a:pt x="270373" y="425232"/>
                      <a:pt x="273584" y="423446"/>
                    </a:cubicBezTo>
                    <a:cubicBezTo>
                      <a:pt x="273138" y="417820"/>
                      <a:pt x="272871" y="412016"/>
                      <a:pt x="269214" y="407640"/>
                    </a:cubicBezTo>
                    <a:cubicBezTo>
                      <a:pt x="266360" y="404247"/>
                      <a:pt x="261721" y="403711"/>
                      <a:pt x="260919" y="398978"/>
                    </a:cubicBezTo>
                    <a:cubicBezTo>
                      <a:pt x="260116" y="394156"/>
                      <a:pt x="261811" y="390138"/>
                      <a:pt x="260294" y="385405"/>
                    </a:cubicBezTo>
                    <a:cubicBezTo>
                      <a:pt x="258332" y="379422"/>
                      <a:pt x="256370" y="373529"/>
                      <a:pt x="254675" y="367457"/>
                    </a:cubicBezTo>
                    <a:cubicBezTo>
                      <a:pt x="253694" y="364063"/>
                      <a:pt x="251910" y="361831"/>
                      <a:pt x="250483" y="358795"/>
                    </a:cubicBezTo>
                    <a:cubicBezTo>
                      <a:pt x="249324" y="356116"/>
                      <a:pt x="249324" y="351830"/>
                      <a:pt x="246113" y="350401"/>
                    </a:cubicBezTo>
                    <a:cubicBezTo>
                      <a:pt x="242545" y="348883"/>
                      <a:pt x="240493" y="352098"/>
                      <a:pt x="237728" y="352544"/>
                    </a:cubicBezTo>
                    <a:cubicBezTo>
                      <a:pt x="229344" y="353705"/>
                      <a:pt x="227560" y="339864"/>
                      <a:pt x="225777" y="334506"/>
                    </a:cubicBezTo>
                    <a:cubicBezTo>
                      <a:pt x="224349" y="330220"/>
                      <a:pt x="221763" y="329148"/>
                      <a:pt x="219444" y="325487"/>
                    </a:cubicBezTo>
                    <a:cubicBezTo>
                      <a:pt x="217571" y="322451"/>
                      <a:pt x="218284" y="318165"/>
                      <a:pt x="215074" y="316022"/>
                    </a:cubicBezTo>
                    <a:cubicBezTo>
                      <a:pt x="212219" y="314057"/>
                      <a:pt x="209633" y="315129"/>
                      <a:pt x="208830" y="311021"/>
                    </a:cubicBezTo>
                    <a:cubicBezTo>
                      <a:pt x="208116" y="307449"/>
                      <a:pt x="211327" y="304949"/>
                      <a:pt x="211684" y="301288"/>
                    </a:cubicBezTo>
                    <a:cubicBezTo>
                      <a:pt x="212130" y="297180"/>
                      <a:pt x="210435" y="294412"/>
                      <a:pt x="209454" y="290661"/>
                    </a:cubicBezTo>
                    <a:cubicBezTo>
                      <a:pt x="208741" y="287982"/>
                      <a:pt x="209454" y="285125"/>
                      <a:pt x="208830" y="282446"/>
                    </a:cubicBezTo>
                    <a:cubicBezTo>
                      <a:pt x="207849" y="278785"/>
                      <a:pt x="204816" y="277803"/>
                      <a:pt x="207760" y="274141"/>
                    </a:cubicBezTo>
                    <a:cubicBezTo>
                      <a:pt x="210078" y="271284"/>
                      <a:pt x="212130" y="270748"/>
                      <a:pt x="212487" y="266462"/>
                    </a:cubicBezTo>
                    <a:cubicBezTo>
                      <a:pt x="213200" y="257443"/>
                      <a:pt x="216233" y="248602"/>
                      <a:pt x="210257" y="240744"/>
                    </a:cubicBezTo>
                    <a:cubicBezTo>
                      <a:pt x="208562" y="238423"/>
                      <a:pt x="206422" y="236815"/>
                      <a:pt x="207403" y="233779"/>
                    </a:cubicBezTo>
                    <a:cubicBezTo>
                      <a:pt x="207938" y="232083"/>
                      <a:pt x="209454" y="232172"/>
                      <a:pt x="209543" y="229761"/>
                    </a:cubicBezTo>
                    <a:cubicBezTo>
                      <a:pt x="209722" y="227439"/>
                      <a:pt x="208830" y="226546"/>
                      <a:pt x="207403" y="225117"/>
                    </a:cubicBezTo>
                    <a:cubicBezTo>
                      <a:pt x="204460" y="222081"/>
                      <a:pt x="201695" y="219492"/>
                      <a:pt x="199108" y="215831"/>
                    </a:cubicBezTo>
                    <a:cubicBezTo>
                      <a:pt x="197056" y="212973"/>
                      <a:pt x="192597" y="210026"/>
                      <a:pt x="193310" y="206097"/>
                    </a:cubicBezTo>
                    <a:cubicBezTo>
                      <a:pt x="194024" y="202525"/>
                      <a:pt x="196967" y="203240"/>
                      <a:pt x="196164" y="198418"/>
                    </a:cubicBezTo>
                    <a:cubicBezTo>
                      <a:pt x="195094" y="191453"/>
                      <a:pt x="189653" y="184845"/>
                      <a:pt x="185194" y="179755"/>
                    </a:cubicBezTo>
                    <a:cubicBezTo>
                      <a:pt x="181091" y="175111"/>
                      <a:pt x="179842" y="168860"/>
                      <a:pt x="176274" y="163770"/>
                    </a:cubicBezTo>
                    <a:cubicBezTo>
                      <a:pt x="172528" y="158413"/>
                      <a:pt x="173777" y="152162"/>
                      <a:pt x="173777" y="145643"/>
                    </a:cubicBezTo>
                    <a:cubicBezTo>
                      <a:pt x="173777" y="131088"/>
                      <a:pt x="172617" y="116622"/>
                      <a:pt x="166552" y="103316"/>
                    </a:cubicBezTo>
                    <a:cubicBezTo>
                      <a:pt x="165214" y="100370"/>
                      <a:pt x="162182" y="95101"/>
                      <a:pt x="165571" y="92244"/>
                    </a:cubicBezTo>
                    <a:cubicBezTo>
                      <a:pt x="170120" y="88404"/>
                      <a:pt x="172082" y="95816"/>
                      <a:pt x="173420" y="98941"/>
                    </a:cubicBezTo>
                    <a:cubicBezTo>
                      <a:pt x="176810" y="106710"/>
                      <a:pt x="185283" y="115997"/>
                      <a:pt x="183231" y="125016"/>
                    </a:cubicBezTo>
                    <a:cubicBezTo>
                      <a:pt x="182607" y="127784"/>
                      <a:pt x="180377" y="130284"/>
                      <a:pt x="181002" y="133410"/>
                    </a:cubicBezTo>
                    <a:cubicBezTo>
                      <a:pt x="181804" y="137339"/>
                      <a:pt x="186086" y="138053"/>
                      <a:pt x="185729" y="142786"/>
                    </a:cubicBezTo>
                    <a:cubicBezTo>
                      <a:pt x="185461" y="146268"/>
                      <a:pt x="183142" y="148679"/>
                      <a:pt x="183588" y="152251"/>
                    </a:cubicBezTo>
                    <a:cubicBezTo>
                      <a:pt x="184212" y="158055"/>
                      <a:pt x="188048" y="165378"/>
                      <a:pt x="190189" y="170736"/>
                    </a:cubicBezTo>
                    <a:cubicBezTo>
                      <a:pt x="191794" y="174843"/>
                      <a:pt x="195005" y="177433"/>
                      <a:pt x="197413" y="181183"/>
                    </a:cubicBezTo>
                    <a:cubicBezTo>
                      <a:pt x="200356" y="185737"/>
                      <a:pt x="201962" y="191095"/>
                      <a:pt x="203478" y="196275"/>
                    </a:cubicBezTo>
                    <a:cubicBezTo>
                      <a:pt x="204905" y="201007"/>
                      <a:pt x="206065" y="205383"/>
                      <a:pt x="207135" y="210116"/>
                    </a:cubicBezTo>
                    <a:cubicBezTo>
                      <a:pt x="207849" y="213598"/>
                      <a:pt x="210435" y="215652"/>
                      <a:pt x="211952" y="218867"/>
                    </a:cubicBezTo>
                    <a:cubicBezTo>
                      <a:pt x="214360" y="223957"/>
                      <a:pt x="215876" y="229225"/>
                      <a:pt x="215876" y="234762"/>
                    </a:cubicBezTo>
                    <a:cubicBezTo>
                      <a:pt x="215876" y="238423"/>
                      <a:pt x="216144" y="241816"/>
                      <a:pt x="217392" y="245299"/>
                    </a:cubicBezTo>
                    <a:cubicBezTo>
                      <a:pt x="218195" y="247442"/>
                      <a:pt x="219355" y="252174"/>
                      <a:pt x="222744" y="251014"/>
                    </a:cubicBezTo>
                    <a:cubicBezTo>
                      <a:pt x="227650" y="249228"/>
                      <a:pt x="223814" y="240834"/>
                      <a:pt x="222655" y="238423"/>
                    </a:cubicBezTo>
                    <a:cubicBezTo>
                      <a:pt x="217035" y="226814"/>
                      <a:pt x="216055" y="214759"/>
                      <a:pt x="214182" y="202168"/>
                    </a:cubicBezTo>
                    <a:cubicBezTo>
                      <a:pt x="212754" y="192524"/>
                      <a:pt x="211773" y="182791"/>
                      <a:pt x="210168" y="173236"/>
                    </a:cubicBezTo>
                    <a:cubicBezTo>
                      <a:pt x="208384" y="162431"/>
                      <a:pt x="203032" y="152430"/>
                      <a:pt x="201962" y="141625"/>
                    </a:cubicBezTo>
                    <a:cubicBezTo>
                      <a:pt x="200892" y="130820"/>
                      <a:pt x="198840" y="120194"/>
                      <a:pt x="196432" y="109657"/>
                    </a:cubicBezTo>
                    <a:cubicBezTo>
                      <a:pt x="195362" y="105013"/>
                      <a:pt x="194916" y="100012"/>
                      <a:pt x="193935" y="95190"/>
                    </a:cubicBezTo>
                    <a:cubicBezTo>
                      <a:pt x="192151" y="86975"/>
                      <a:pt x="189029" y="78581"/>
                      <a:pt x="188137" y="70277"/>
                    </a:cubicBezTo>
                    <a:cubicBezTo>
                      <a:pt x="187691" y="66348"/>
                      <a:pt x="187245" y="62508"/>
                      <a:pt x="186264" y="58579"/>
                    </a:cubicBezTo>
                    <a:cubicBezTo>
                      <a:pt x="183499" y="47417"/>
                      <a:pt x="181804" y="35897"/>
                      <a:pt x="178772" y="24646"/>
                    </a:cubicBezTo>
                    <a:cubicBezTo>
                      <a:pt x="176542" y="16431"/>
                      <a:pt x="174758" y="8215"/>
                      <a:pt x="172617" y="0"/>
                    </a:cubicBezTo>
                    <a:lnTo>
                      <a:pt x="134175" y="982"/>
                    </a:lnTo>
                    <a:lnTo>
                      <a:pt x="134710" y="111621"/>
                    </a:lnTo>
                    <a:cubicBezTo>
                      <a:pt x="126059" y="111264"/>
                      <a:pt x="117407" y="110907"/>
                      <a:pt x="108755" y="110550"/>
                    </a:cubicBezTo>
                    <a:cubicBezTo>
                      <a:pt x="103850" y="110371"/>
                      <a:pt x="98855" y="110014"/>
                      <a:pt x="93949" y="110014"/>
                    </a:cubicBezTo>
                    <a:cubicBezTo>
                      <a:pt x="84940" y="110014"/>
                      <a:pt x="78786" y="107424"/>
                      <a:pt x="70313" y="104477"/>
                    </a:cubicBezTo>
                    <a:cubicBezTo>
                      <a:pt x="64515" y="102513"/>
                      <a:pt x="59788" y="101888"/>
                      <a:pt x="54080" y="99120"/>
                    </a:cubicBezTo>
                    <a:cubicBezTo>
                      <a:pt x="46855" y="95548"/>
                      <a:pt x="38203" y="94387"/>
                      <a:pt x="29730" y="93940"/>
                    </a:cubicBezTo>
                    <a:cubicBezTo>
                      <a:pt x="28392" y="97066"/>
                      <a:pt x="23219" y="97780"/>
                      <a:pt x="19562" y="99120"/>
                    </a:cubicBezTo>
                    <a:cubicBezTo>
                      <a:pt x="11891" y="101977"/>
                      <a:pt x="13051" y="106353"/>
                      <a:pt x="12516" y="113228"/>
                    </a:cubicBezTo>
                    <a:cubicBezTo>
                      <a:pt x="11713" y="122247"/>
                      <a:pt x="6629" y="127159"/>
                      <a:pt x="2972" y="135017"/>
                    </a:cubicBezTo>
                    <a:cubicBezTo>
                      <a:pt x="-1309" y="144125"/>
                      <a:pt x="-1488" y="155823"/>
                      <a:pt x="5915" y="163056"/>
                    </a:cubicBezTo>
                    <a:cubicBezTo>
                      <a:pt x="12783" y="169843"/>
                      <a:pt x="24022" y="170378"/>
                      <a:pt x="30265" y="177701"/>
                    </a:cubicBezTo>
                    <a:cubicBezTo>
                      <a:pt x="36063" y="184577"/>
                      <a:pt x="36598" y="200293"/>
                      <a:pt x="47747" y="200561"/>
                    </a:cubicBezTo>
                    <a:cubicBezTo>
                      <a:pt x="55685" y="200739"/>
                      <a:pt x="63802" y="196810"/>
                      <a:pt x="68351" y="205829"/>
                    </a:cubicBezTo>
                    <a:cubicBezTo>
                      <a:pt x="71740" y="212616"/>
                      <a:pt x="69153" y="213062"/>
                      <a:pt x="63267" y="213509"/>
                    </a:cubicBezTo>
                    <a:cubicBezTo>
                      <a:pt x="54080" y="214134"/>
                      <a:pt x="53901" y="216545"/>
                      <a:pt x="53901" y="225653"/>
                    </a:cubicBezTo>
                    <a:cubicBezTo>
                      <a:pt x="53901" y="234494"/>
                      <a:pt x="50066" y="235476"/>
                      <a:pt x="45874" y="242887"/>
                    </a:cubicBezTo>
                    <a:cubicBezTo>
                      <a:pt x="40166" y="252889"/>
                      <a:pt x="43644" y="263426"/>
                      <a:pt x="49709" y="272623"/>
                    </a:cubicBezTo>
                    <a:cubicBezTo>
                      <a:pt x="52564" y="276999"/>
                      <a:pt x="54258" y="280749"/>
                      <a:pt x="58539" y="282982"/>
                    </a:cubicBezTo>
                    <a:cubicBezTo>
                      <a:pt x="62642" y="285125"/>
                      <a:pt x="67816" y="285214"/>
                      <a:pt x="64426" y="291733"/>
                    </a:cubicBezTo>
                    <a:cubicBezTo>
                      <a:pt x="61572" y="297359"/>
                      <a:pt x="57202" y="297001"/>
                      <a:pt x="60145" y="304770"/>
                    </a:cubicBezTo>
                    <a:cubicBezTo>
                      <a:pt x="62375" y="310575"/>
                      <a:pt x="66478" y="313343"/>
                      <a:pt x="66924" y="319861"/>
                    </a:cubicBezTo>
                    <a:cubicBezTo>
                      <a:pt x="67369" y="325219"/>
                      <a:pt x="66656" y="328880"/>
                      <a:pt x="69778" y="333167"/>
                    </a:cubicBezTo>
                    <a:cubicBezTo>
                      <a:pt x="73078" y="337631"/>
                      <a:pt x="89311" y="352455"/>
                      <a:pt x="82265" y="358438"/>
                    </a:cubicBezTo>
                    <a:cubicBezTo>
                      <a:pt x="81908" y="358706"/>
                      <a:pt x="81551" y="358973"/>
                      <a:pt x="81194" y="359152"/>
                    </a:cubicBezTo>
                    <a:lnTo>
                      <a:pt x="81194" y="459968"/>
                    </a:lnTo>
                    <a:lnTo>
                      <a:pt x="200356" y="458361"/>
                    </a:lnTo>
                    <a:close/>
                  </a:path>
                </a:pathLst>
              </a:custGeom>
              <a:grpFill/>
              <a:ln w="3175" cap="flat">
                <a:solidFill>
                  <a:schemeClr val="bg1">
                    <a:lumMod val="85000"/>
                  </a:schemeClr>
                </a:solidFill>
                <a:prstDash val="solid"/>
                <a:miter/>
              </a:ln>
            </p:spPr>
            <p:txBody>
              <a:bodyPr/>
              <a:lstStyle/>
              <a:p>
                <a:endParaRPr lang="en-US"/>
              </a:p>
            </p:txBody>
          </p:sp>
          <p:sp>
            <p:nvSpPr>
              <p:cNvPr id="1274" name="Freeform 1273">
                <a:extLst>
                  <a:ext uri="{FF2B5EF4-FFF2-40B4-BE49-F238E27FC236}">
                    <a16:creationId xmlns:a16="http://schemas.microsoft.com/office/drawing/2014/main" id="{84139374-6D78-B02A-8E11-21EAFF7DEBE9}"/>
                  </a:ext>
                </a:extLst>
              </p:cNvPr>
              <p:cNvSpPr/>
              <p:nvPr/>
            </p:nvSpPr>
            <p:spPr>
              <a:xfrm>
                <a:off x="10459596" y="260063"/>
                <a:ext cx="32808" cy="92391"/>
              </a:xfrm>
              <a:custGeom>
                <a:avLst/>
                <a:gdLst>
                  <a:gd name="csX0" fmla="*/ 21312 w 32808"/>
                  <a:gd name="csY0" fmla="*/ 14703 h 92391"/>
                  <a:gd name="csX1" fmla="*/ 17655 w 32808"/>
                  <a:gd name="csY1" fmla="*/ 5684 h 92391"/>
                  <a:gd name="csX2" fmla="*/ 11947 w 32808"/>
                  <a:gd name="csY2" fmla="*/ 327 h 92391"/>
                  <a:gd name="csX3" fmla="*/ 4365 w 32808"/>
                  <a:gd name="csY3" fmla="*/ 2827 h 92391"/>
                  <a:gd name="csX4" fmla="*/ 4365 w 32808"/>
                  <a:gd name="csY4" fmla="*/ 14078 h 92391"/>
                  <a:gd name="csX5" fmla="*/ 2938 w 32808"/>
                  <a:gd name="csY5" fmla="*/ 23812 h 92391"/>
                  <a:gd name="csX6" fmla="*/ 84 w 32808"/>
                  <a:gd name="csY6" fmla="*/ 31759 h 92391"/>
                  <a:gd name="csX7" fmla="*/ 4187 w 32808"/>
                  <a:gd name="csY7" fmla="*/ 35063 h 92391"/>
                  <a:gd name="csX8" fmla="*/ 7398 w 32808"/>
                  <a:gd name="csY8" fmla="*/ 41671 h 92391"/>
                  <a:gd name="csX9" fmla="*/ 9182 w 32808"/>
                  <a:gd name="csY9" fmla="*/ 59888 h 92391"/>
                  <a:gd name="csX10" fmla="*/ 18101 w 32808"/>
                  <a:gd name="csY10" fmla="*/ 64620 h 92391"/>
                  <a:gd name="csX11" fmla="*/ 21312 w 32808"/>
                  <a:gd name="csY11" fmla="*/ 76586 h 92391"/>
                  <a:gd name="csX12" fmla="*/ 24345 w 32808"/>
                  <a:gd name="csY12" fmla="*/ 87480 h 92391"/>
                  <a:gd name="csX13" fmla="*/ 31391 w 32808"/>
                  <a:gd name="csY13" fmla="*/ 91409 h 92391"/>
                  <a:gd name="csX14" fmla="*/ 29607 w 32808"/>
                  <a:gd name="csY14" fmla="*/ 72300 h 92391"/>
                  <a:gd name="csX15" fmla="*/ 27734 w 32808"/>
                  <a:gd name="csY15" fmla="*/ 64710 h 92391"/>
                  <a:gd name="csX16" fmla="*/ 28894 w 32808"/>
                  <a:gd name="csY16" fmla="*/ 57477 h 92391"/>
                  <a:gd name="csX17" fmla="*/ 27823 w 32808"/>
                  <a:gd name="csY17" fmla="*/ 28902 h 92391"/>
                  <a:gd name="csX18" fmla="*/ 21312 w 32808"/>
                  <a:gd name="csY18" fmla="*/ 14703 h 923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2808" h="92391">
                    <a:moveTo>
                      <a:pt x="21312" y="14703"/>
                    </a:moveTo>
                    <a:cubicBezTo>
                      <a:pt x="19439" y="11489"/>
                      <a:pt x="18904" y="8899"/>
                      <a:pt x="17655" y="5684"/>
                    </a:cubicBezTo>
                    <a:cubicBezTo>
                      <a:pt x="16407" y="2559"/>
                      <a:pt x="14890" y="952"/>
                      <a:pt x="11947" y="327"/>
                    </a:cubicBezTo>
                    <a:cubicBezTo>
                      <a:pt x="8647" y="-298"/>
                      <a:pt x="5257" y="-298"/>
                      <a:pt x="4365" y="2827"/>
                    </a:cubicBezTo>
                    <a:cubicBezTo>
                      <a:pt x="3473" y="6042"/>
                      <a:pt x="4633" y="10685"/>
                      <a:pt x="4365" y="14078"/>
                    </a:cubicBezTo>
                    <a:cubicBezTo>
                      <a:pt x="4187" y="17382"/>
                      <a:pt x="3473" y="20597"/>
                      <a:pt x="2938" y="23812"/>
                    </a:cubicBezTo>
                    <a:cubicBezTo>
                      <a:pt x="2492" y="26669"/>
                      <a:pt x="-540" y="28812"/>
                      <a:pt x="84" y="31759"/>
                    </a:cubicBezTo>
                    <a:cubicBezTo>
                      <a:pt x="530" y="34349"/>
                      <a:pt x="2671" y="33724"/>
                      <a:pt x="4187" y="35063"/>
                    </a:cubicBezTo>
                    <a:cubicBezTo>
                      <a:pt x="5971" y="36581"/>
                      <a:pt x="6952" y="39260"/>
                      <a:pt x="7398" y="41671"/>
                    </a:cubicBezTo>
                    <a:cubicBezTo>
                      <a:pt x="8647" y="47743"/>
                      <a:pt x="4544" y="54619"/>
                      <a:pt x="9182" y="59888"/>
                    </a:cubicBezTo>
                    <a:cubicBezTo>
                      <a:pt x="11679" y="62745"/>
                      <a:pt x="15871" y="61763"/>
                      <a:pt x="18101" y="64620"/>
                    </a:cubicBezTo>
                    <a:cubicBezTo>
                      <a:pt x="20420" y="67656"/>
                      <a:pt x="19974" y="73014"/>
                      <a:pt x="21312" y="76586"/>
                    </a:cubicBezTo>
                    <a:cubicBezTo>
                      <a:pt x="22739" y="80337"/>
                      <a:pt x="23364" y="83641"/>
                      <a:pt x="24345" y="87480"/>
                    </a:cubicBezTo>
                    <a:cubicBezTo>
                      <a:pt x="25058" y="90249"/>
                      <a:pt x="28091" y="94267"/>
                      <a:pt x="31391" y="91409"/>
                    </a:cubicBezTo>
                    <a:cubicBezTo>
                      <a:pt x="35048" y="88284"/>
                      <a:pt x="30588" y="75782"/>
                      <a:pt x="29607" y="72300"/>
                    </a:cubicBezTo>
                    <a:cubicBezTo>
                      <a:pt x="28894" y="69800"/>
                      <a:pt x="28269" y="67210"/>
                      <a:pt x="27734" y="64710"/>
                    </a:cubicBezTo>
                    <a:cubicBezTo>
                      <a:pt x="27021" y="61495"/>
                      <a:pt x="28269" y="60691"/>
                      <a:pt x="28894" y="57477"/>
                    </a:cubicBezTo>
                    <a:cubicBezTo>
                      <a:pt x="30499" y="49172"/>
                      <a:pt x="30410" y="36938"/>
                      <a:pt x="27823" y="28902"/>
                    </a:cubicBezTo>
                    <a:cubicBezTo>
                      <a:pt x="26218" y="23990"/>
                      <a:pt x="23899" y="19079"/>
                      <a:pt x="21312" y="14703"/>
                    </a:cubicBezTo>
                    <a:close/>
                  </a:path>
                </a:pathLst>
              </a:custGeom>
              <a:grpFill/>
              <a:ln w="3175" cap="flat">
                <a:solidFill>
                  <a:schemeClr val="bg1">
                    <a:lumMod val="85000"/>
                  </a:schemeClr>
                </a:solidFill>
                <a:prstDash val="solid"/>
                <a:miter/>
              </a:ln>
            </p:spPr>
            <p:txBody>
              <a:bodyPr/>
              <a:lstStyle/>
              <a:p>
                <a:endParaRPr lang="en-US"/>
              </a:p>
            </p:txBody>
          </p:sp>
        </p:grpSp>
        <p:sp>
          <p:nvSpPr>
            <p:cNvPr id="55" name="Freeform 54">
              <a:extLst>
                <a:ext uri="{FF2B5EF4-FFF2-40B4-BE49-F238E27FC236}">
                  <a16:creationId xmlns:a16="http://schemas.microsoft.com/office/drawing/2014/main" id="{FF9148FB-714F-FCAF-F19C-6C512258C6F4}"/>
                </a:ext>
              </a:extLst>
            </p:cNvPr>
            <p:cNvSpPr/>
            <p:nvPr/>
          </p:nvSpPr>
          <p:spPr>
            <a:xfrm>
              <a:off x="10003814" y="308074"/>
              <a:ext cx="382529" cy="357189"/>
            </a:xfrm>
            <a:custGeom>
              <a:avLst/>
              <a:gdLst>
                <a:gd name="csX0" fmla="*/ 19623 w 382529"/>
                <a:gd name="csY0" fmla="*/ 251192 h 357189"/>
                <a:gd name="csX1" fmla="*/ 34785 w 382529"/>
                <a:gd name="csY1" fmla="*/ 246370 h 357189"/>
                <a:gd name="csX2" fmla="*/ 50038 w 382529"/>
                <a:gd name="csY2" fmla="*/ 245120 h 357189"/>
                <a:gd name="csX3" fmla="*/ 63505 w 382529"/>
                <a:gd name="csY3" fmla="*/ 241905 h 357189"/>
                <a:gd name="csX4" fmla="*/ 76528 w 382529"/>
                <a:gd name="csY4" fmla="*/ 235476 h 357189"/>
                <a:gd name="csX5" fmla="*/ 89015 w 382529"/>
                <a:gd name="csY5" fmla="*/ 238244 h 357189"/>
                <a:gd name="csX6" fmla="*/ 102572 w 382529"/>
                <a:gd name="csY6" fmla="*/ 238780 h 357189"/>
                <a:gd name="csX7" fmla="*/ 127992 w 382529"/>
                <a:gd name="csY7" fmla="*/ 238244 h 357189"/>
                <a:gd name="csX8" fmla="*/ 129063 w 382529"/>
                <a:gd name="csY8" fmla="*/ 255032 h 357189"/>
                <a:gd name="csX9" fmla="*/ 170270 w 382529"/>
                <a:gd name="csY9" fmla="*/ 255032 h 357189"/>
                <a:gd name="csX10" fmla="*/ 170270 w 382529"/>
                <a:gd name="csY10" fmla="*/ 298430 h 357189"/>
                <a:gd name="csX11" fmla="*/ 192479 w 382529"/>
                <a:gd name="csY11" fmla="*/ 298430 h 357189"/>
                <a:gd name="csX12" fmla="*/ 192479 w 382529"/>
                <a:gd name="csY12" fmla="*/ 341828 h 357189"/>
                <a:gd name="csX13" fmla="*/ 213796 w 382529"/>
                <a:gd name="csY13" fmla="*/ 341828 h 357189"/>
                <a:gd name="csX14" fmla="*/ 239394 w 382529"/>
                <a:gd name="csY14" fmla="*/ 349329 h 357189"/>
                <a:gd name="csX15" fmla="*/ 248225 w 382529"/>
                <a:gd name="csY15" fmla="*/ 356473 h 357189"/>
                <a:gd name="csX16" fmla="*/ 269274 w 382529"/>
                <a:gd name="csY16" fmla="*/ 341650 h 357189"/>
                <a:gd name="csX17" fmla="*/ 281850 w 382529"/>
                <a:gd name="csY17" fmla="*/ 340668 h 357189"/>
                <a:gd name="csX18" fmla="*/ 289967 w 382529"/>
                <a:gd name="csY18" fmla="*/ 352008 h 357189"/>
                <a:gd name="csX19" fmla="*/ 299689 w 382529"/>
                <a:gd name="csY19" fmla="*/ 356920 h 357189"/>
                <a:gd name="csX20" fmla="*/ 314317 w 382529"/>
                <a:gd name="csY20" fmla="*/ 352455 h 357189"/>
                <a:gd name="csX21" fmla="*/ 363641 w 382529"/>
                <a:gd name="csY21" fmla="*/ 335756 h 357189"/>
                <a:gd name="csX22" fmla="*/ 379428 w 382529"/>
                <a:gd name="csY22" fmla="*/ 320576 h 357189"/>
                <a:gd name="csX23" fmla="*/ 382282 w 382529"/>
                <a:gd name="csY23" fmla="*/ 309057 h 357189"/>
                <a:gd name="csX24" fmla="*/ 374165 w 382529"/>
                <a:gd name="csY24" fmla="*/ 309146 h 357189"/>
                <a:gd name="csX25" fmla="*/ 370776 w 382529"/>
                <a:gd name="csY25" fmla="*/ 320129 h 357189"/>
                <a:gd name="csX26" fmla="*/ 358289 w 382529"/>
                <a:gd name="csY26" fmla="*/ 318879 h 357189"/>
                <a:gd name="csX27" fmla="*/ 357932 w 382529"/>
                <a:gd name="csY27" fmla="*/ 308163 h 357189"/>
                <a:gd name="csX28" fmla="*/ 359894 w 382529"/>
                <a:gd name="csY28" fmla="*/ 303699 h 357189"/>
                <a:gd name="csX29" fmla="*/ 357843 w 382529"/>
                <a:gd name="csY29" fmla="*/ 298252 h 357189"/>
                <a:gd name="csX30" fmla="*/ 360162 w 382529"/>
                <a:gd name="csY30" fmla="*/ 293519 h 357189"/>
                <a:gd name="csX31" fmla="*/ 359092 w 382529"/>
                <a:gd name="csY31" fmla="*/ 285393 h 357189"/>
                <a:gd name="csX32" fmla="*/ 354721 w 382529"/>
                <a:gd name="csY32" fmla="*/ 273159 h 357189"/>
                <a:gd name="csX33" fmla="*/ 347586 w 382529"/>
                <a:gd name="csY33" fmla="*/ 262444 h 357189"/>
                <a:gd name="csX34" fmla="*/ 345891 w 382529"/>
                <a:gd name="csY34" fmla="*/ 248960 h 357189"/>
                <a:gd name="csX35" fmla="*/ 331531 w 382529"/>
                <a:gd name="csY35" fmla="*/ 240030 h 357189"/>
                <a:gd name="csX36" fmla="*/ 327517 w 382529"/>
                <a:gd name="csY36" fmla="*/ 232708 h 357189"/>
                <a:gd name="csX37" fmla="*/ 323860 w 382529"/>
                <a:gd name="csY37" fmla="*/ 225564 h 357189"/>
                <a:gd name="csX38" fmla="*/ 323325 w 382529"/>
                <a:gd name="csY38" fmla="*/ 156716 h 357189"/>
                <a:gd name="csX39" fmla="*/ 323325 w 382529"/>
                <a:gd name="csY39" fmla="*/ 156716 h 357189"/>
                <a:gd name="csX40" fmla="*/ 323325 w 382529"/>
                <a:gd name="csY40" fmla="*/ 55900 h 357189"/>
                <a:gd name="csX41" fmla="*/ 312444 w 382529"/>
                <a:gd name="csY41" fmla="*/ 61258 h 357189"/>
                <a:gd name="csX42" fmla="*/ 313425 w 382529"/>
                <a:gd name="csY42" fmla="*/ 76170 h 357189"/>
                <a:gd name="csX43" fmla="*/ 308698 w 382529"/>
                <a:gd name="csY43" fmla="*/ 89833 h 357189"/>
                <a:gd name="csX44" fmla="*/ 301651 w 382529"/>
                <a:gd name="csY44" fmla="*/ 91797 h 357189"/>
                <a:gd name="csX45" fmla="*/ 294605 w 382529"/>
                <a:gd name="csY45" fmla="*/ 96351 h 357189"/>
                <a:gd name="csX46" fmla="*/ 280066 w 382529"/>
                <a:gd name="csY46" fmla="*/ 97066 h 357189"/>
                <a:gd name="csX47" fmla="*/ 274001 w 382529"/>
                <a:gd name="csY47" fmla="*/ 100280 h 357189"/>
                <a:gd name="csX48" fmla="*/ 264279 w 382529"/>
                <a:gd name="csY48" fmla="*/ 100280 h 357189"/>
                <a:gd name="csX49" fmla="*/ 264279 w 382529"/>
                <a:gd name="csY49" fmla="*/ 117336 h 357189"/>
                <a:gd name="csX50" fmla="*/ 270255 w 382529"/>
                <a:gd name="csY50" fmla="*/ 132427 h 357189"/>
                <a:gd name="csX51" fmla="*/ 265260 w 382529"/>
                <a:gd name="csY51" fmla="*/ 139035 h 357189"/>
                <a:gd name="csX52" fmla="*/ 263744 w 382529"/>
                <a:gd name="csY52" fmla="*/ 132338 h 357189"/>
                <a:gd name="csX53" fmla="*/ 258839 w 382529"/>
                <a:gd name="csY53" fmla="*/ 123676 h 357189"/>
                <a:gd name="csX54" fmla="*/ 250544 w 382529"/>
                <a:gd name="csY54" fmla="*/ 111085 h 357189"/>
                <a:gd name="csX55" fmla="*/ 251079 w 382529"/>
                <a:gd name="csY55" fmla="*/ 97512 h 357189"/>
                <a:gd name="csX56" fmla="*/ 277212 w 382529"/>
                <a:gd name="csY56" fmla="*/ 91083 h 357189"/>
                <a:gd name="csX57" fmla="*/ 295586 w 382529"/>
                <a:gd name="csY57" fmla="*/ 67776 h 357189"/>
                <a:gd name="csX58" fmla="*/ 302097 w 382529"/>
                <a:gd name="csY58" fmla="*/ 41702 h 357189"/>
                <a:gd name="csX59" fmla="*/ 296121 w 382529"/>
                <a:gd name="csY59" fmla="*/ 32593 h 357189"/>
                <a:gd name="csX60" fmla="*/ 288540 w 382529"/>
                <a:gd name="csY60" fmla="*/ 21788 h 357189"/>
                <a:gd name="csX61" fmla="*/ 282029 w 382529"/>
                <a:gd name="csY61" fmla="*/ 7680 h 357189"/>
                <a:gd name="csX62" fmla="*/ 278372 w 382529"/>
                <a:gd name="csY62" fmla="*/ 0 h 357189"/>
                <a:gd name="csX63" fmla="*/ 175264 w 382529"/>
                <a:gd name="csY63" fmla="*/ 893 h 357189"/>
                <a:gd name="csX64" fmla="*/ 158229 w 382529"/>
                <a:gd name="csY64" fmla="*/ 1072 h 357189"/>
                <a:gd name="csX65" fmla="*/ 139944 w 382529"/>
                <a:gd name="csY65" fmla="*/ 10180 h 357189"/>
                <a:gd name="csX66" fmla="*/ 135128 w 382529"/>
                <a:gd name="csY66" fmla="*/ 15091 h 357189"/>
                <a:gd name="csX67" fmla="*/ 130757 w 382529"/>
                <a:gd name="csY67" fmla="*/ 22235 h 357189"/>
                <a:gd name="csX68" fmla="*/ 116130 w 382529"/>
                <a:gd name="csY68" fmla="*/ 27146 h 357189"/>
                <a:gd name="csX69" fmla="*/ 99361 w 382529"/>
                <a:gd name="csY69" fmla="*/ 30897 h 357189"/>
                <a:gd name="csX70" fmla="*/ 79828 w 382529"/>
                <a:gd name="csY70" fmla="*/ 47149 h 357189"/>
                <a:gd name="csX71" fmla="*/ 65111 w 382529"/>
                <a:gd name="csY71" fmla="*/ 67687 h 357189"/>
                <a:gd name="csX72" fmla="*/ 45756 w 382529"/>
                <a:gd name="csY72" fmla="*/ 66169 h 357189"/>
                <a:gd name="csX73" fmla="*/ 25688 w 382529"/>
                <a:gd name="csY73" fmla="*/ 72777 h 357189"/>
                <a:gd name="csX74" fmla="*/ 14360 w 382529"/>
                <a:gd name="csY74" fmla="*/ 87690 h 357189"/>
                <a:gd name="csX75" fmla="*/ 2230 w 382529"/>
                <a:gd name="csY75" fmla="*/ 90190 h 357189"/>
                <a:gd name="csX76" fmla="*/ 0 w 382529"/>
                <a:gd name="csY76" fmla="*/ 268784 h 357189"/>
                <a:gd name="csX77" fmla="*/ 19801 w 382529"/>
                <a:gd name="csY77" fmla="*/ 251103 h 3571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Lst>
              <a:rect l="l" t="t" r="r" b="b"/>
              <a:pathLst>
                <a:path w="382529" h="357189">
                  <a:moveTo>
                    <a:pt x="19623" y="251192"/>
                  </a:moveTo>
                  <a:cubicBezTo>
                    <a:pt x="24439" y="249495"/>
                    <a:pt x="29969" y="247263"/>
                    <a:pt x="34785" y="246370"/>
                  </a:cubicBezTo>
                  <a:cubicBezTo>
                    <a:pt x="39780" y="245388"/>
                    <a:pt x="44953" y="246102"/>
                    <a:pt x="50038" y="245120"/>
                  </a:cubicBezTo>
                  <a:cubicBezTo>
                    <a:pt x="54408" y="244227"/>
                    <a:pt x="59492" y="243155"/>
                    <a:pt x="63505" y="241905"/>
                  </a:cubicBezTo>
                  <a:cubicBezTo>
                    <a:pt x="67965" y="240477"/>
                    <a:pt x="71801" y="236101"/>
                    <a:pt x="76528" y="235476"/>
                  </a:cubicBezTo>
                  <a:cubicBezTo>
                    <a:pt x="80898" y="234940"/>
                    <a:pt x="84733" y="237708"/>
                    <a:pt x="89015" y="238244"/>
                  </a:cubicBezTo>
                  <a:cubicBezTo>
                    <a:pt x="93475" y="238780"/>
                    <a:pt x="98112" y="238601"/>
                    <a:pt x="102572" y="238780"/>
                  </a:cubicBezTo>
                  <a:cubicBezTo>
                    <a:pt x="111135" y="239137"/>
                    <a:pt x="119430" y="238244"/>
                    <a:pt x="127992" y="238244"/>
                  </a:cubicBezTo>
                  <a:lnTo>
                    <a:pt x="129063" y="255032"/>
                  </a:lnTo>
                  <a:lnTo>
                    <a:pt x="170270" y="255032"/>
                  </a:lnTo>
                  <a:lnTo>
                    <a:pt x="170270" y="298430"/>
                  </a:lnTo>
                  <a:lnTo>
                    <a:pt x="192479" y="298430"/>
                  </a:lnTo>
                  <a:lnTo>
                    <a:pt x="192479" y="341828"/>
                  </a:lnTo>
                  <a:lnTo>
                    <a:pt x="213796" y="341828"/>
                  </a:lnTo>
                  <a:cubicBezTo>
                    <a:pt x="224856" y="341828"/>
                    <a:pt x="231724" y="340668"/>
                    <a:pt x="239394" y="349329"/>
                  </a:cubicBezTo>
                  <a:cubicBezTo>
                    <a:pt x="242427" y="352723"/>
                    <a:pt x="243497" y="356830"/>
                    <a:pt x="248225" y="356473"/>
                  </a:cubicBezTo>
                  <a:cubicBezTo>
                    <a:pt x="255182" y="356027"/>
                    <a:pt x="263298" y="345490"/>
                    <a:pt x="269274" y="341650"/>
                  </a:cubicBezTo>
                  <a:cubicBezTo>
                    <a:pt x="273823" y="338792"/>
                    <a:pt x="277837" y="337006"/>
                    <a:pt x="281850" y="340668"/>
                  </a:cubicBezTo>
                  <a:cubicBezTo>
                    <a:pt x="284705" y="343257"/>
                    <a:pt x="288094" y="348794"/>
                    <a:pt x="289967" y="352008"/>
                  </a:cubicBezTo>
                  <a:cubicBezTo>
                    <a:pt x="292643" y="356563"/>
                    <a:pt x="293356" y="357813"/>
                    <a:pt x="299689" y="356920"/>
                  </a:cubicBezTo>
                  <a:cubicBezTo>
                    <a:pt x="304595" y="356205"/>
                    <a:pt x="309768" y="354330"/>
                    <a:pt x="314317" y="352455"/>
                  </a:cubicBezTo>
                  <a:cubicBezTo>
                    <a:pt x="330372" y="345847"/>
                    <a:pt x="348121" y="342811"/>
                    <a:pt x="363641" y="335756"/>
                  </a:cubicBezTo>
                  <a:cubicBezTo>
                    <a:pt x="371044" y="332363"/>
                    <a:pt x="375860" y="328255"/>
                    <a:pt x="379428" y="320576"/>
                  </a:cubicBezTo>
                  <a:cubicBezTo>
                    <a:pt x="381122" y="317004"/>
                    <a:pt x="383263" y="313075"/>
                    <a:pt x="382282" y="309057"/>
                  </a:cubicBezTo>
                  <a:cubicBezTo>
                    <a:pt x="380587" y="302538"/>
                    <a:pt x="375682" y="302627"/>
                    <a:pt x="374165" y="309146"/>
                  </a:cubicBezTo>
                  <a:cubicBezTo>
                    <a:pt x="373095" y="313521"/>
                    <a:pt x="375325" y="317450"/>
                    <a:pt x="370776" y="320129"/>
                  </a:cubicBezTo>
                  <a:cubicBezTo>
                    <a:pt x="367297" y="322183"/>
                    <a:pt x="361322" y="321380"/>
                    <a:pt x="358289" y="318879"/>
                  </a:cubicBezTo>
                  <a:cubicBezTo>
                    <a:pt x="353383" y="314861"/>
                    <a:pt x="355702" y="312450"/>
                    <a:pt x="357932" y="308163"/>
                  </a:cubicBezTo>
                  <a:cubicBezTo>
                    <a:pt x="359002" y="306020"/>
                    <a:pt x="359894" y="306913"/>
                    <a:pt x="359894" y="303699"/>
                  </a:cubicBezTo>
                  <a:cubicBezTo>
                    <a:pt x="359894" y="301823"/>
                    <a:pt x="357754" y="300573"/>
                    <a:pt x="357843" y="298252"/>
                  </a:cubicBezTo>
                  <a:cubicBezTo>
                    <a:pt x="357932" y="295751"/>
                    <a:pt x="359627" y="295662"/>
                    <a:pt x="360162" y="293519"/>
                  </a:cubicBezTo>
                  <a:cubicBezTo>
                    <a:pt x="361054" y="290126"/>
                    <a:pt x="359716" y="288518"/>
                    <a:pt x="359092" y="285393"/>
                  </a:cubicBezTo>
                  <a:cubicBezTo>
                    <a:pt x="357932" y="279499"/>
                    <a:pt x="358824" y="277535"/>
                    <a:pt x="354721" y="273159"/>
                  </a:cubicBezTo>
                  <a:cubicBezTo>
                    <a:pt x="351600" y="269944"/>
                    <a:pt x="348745" y="267087"/>
                    <a:pt x="347586" y="262444"/>
                  </a:cubicBezTo>
                  <a:cubicBezTo>
                    <a:pt x="346515" y="258247"/>
                    <a:pt x="348121" y="252889"/>
                    <a:pt x="345891" y="248960"/>
                  </a:cubicBezTo>
                  <a:cubicBezTo>
                    <a:pt x="342769" y="243602"/>
                    <a:pt x="335456" y="245031"/>
                    <a:pt x="331531" y="240030"/>
                  </a:cubicBezTo>
                  <a:cubicBezTo>
                    <a:pt x="329836" y="237887"/>
                    <a:pt x="329212" y="235029"/>
                    <a:pt x="327517" y="232708"/>
                  </a:cubicBezTo>
                  <a:cubicBezTo>
                    <a:pt x="325377" y="229939"/>
                    <a:pt x="323058" y="229761"/>
                    <a:pt x="323860" y="225564"/>
                  </a:cubicBezTo>
                  <a:lnTo>
                    <a:pt x="323325" y="156716"/>
                  </a:lnTo>
                  <a:lnTo>
                    <a:pt x="323325" y="156716"/>
                  </a:lnTo>
                  <a:lnTo>
                    <a:pt x="323325" y="55900"/>
                  </a:lnTo>
                  <a:cubicBezTo>
                    <a:pt x="319401" y="58043"/>
                    <a:pt x="314763" y="55185"/>
                    <a:pt x="312444" y="61258"/>
                  </a:cubicBezTo>
                  <a:cubicBezTo>
                    <a:pt x="310571" y="66080"/>
                    <a:pt x="314228" y="70902"/>
                    <a:pt x="313425" y="76170"/>
                  </a:cubicBezTo>
                  <a:cubicBezTo>
                    <a:pt x="312711" y="80724"/>
                    <a:pt x="312622" y="87154"/>
                    <a:pt x="308698" y="89833"/>
                  </a:cubicBezTo>
                  <a:cubicBezTo>
                    <a:pt x="306468" y="91351"/>
                    <a:pt x="304059" y="90904"/>
                    <a:pt x="301651" y="91797"/>
                  </a:cubicBezTo>
                  <a:cubicBezTo>
                    <a:pt x="298886" y="92869"/>
                    <a:pt x="297102" y="95280"/>
                    <a:pt x="294605" y="96351"/>
                  </a:cubicBezTo>
                  <a:cubicBezTo>
                    <a:pt x="289610" y="98494"/>
                    <a:pt x="284972" y="95816"/>
                    <a:pt x="280066" y="97066"/>
                  </a:cubicBezTo>
                  <a:cubicBezTo>
                    <a:pt x="278193" y="97512"/>
                    <a:pt x="276945" y="99745"/>
                    <a:pt x="274001" y="100280"/>
                  </a:cubicBezTo>
                  <a:cubicBezTo>
                    <a:pt x="271593" y="100638"/>
                    <a:pt x="266331" y="99030"/>
                    <a:pt x="264279" y="100280"/>
                  </a:cubicBezTo>
                  <a:cubicBezTo>
                    <a:pt x="259106" y="103406"/>
                    <a:pt x="261960" y="113407"/>
                    <a:pt x="264279" y="117336"/>
                  </a:cubicBezTo>
                  <a:cubicBezTo>
                    <a:pt x="267847" y="123230"/>
                    <a:pt x="270255" y="125016"/>
                    <a:pt x="270255" y="132427"/>
                  </a:cubicBezTo>
                  <a:cubicBezTo>
                    <a:pt x="270255" y="136356"/>
                    <a:pt x="270523" y="145286"/>
                    <a:pt x="265260" y="139035"/>
                  </a:cubicBezTo>
                  <a:cubicBezTo>
                    <a:pt x="263744" y="137249"/>
                    <a:pt x="264369" y="134570"/>
                    <a:pt x="263744" y="132338"/>
                  </a:cubicBezTo>
                  <a:cubicBezTo>
                    <a:pt x="262852" y="128945"/>
                    <a:pt x="260979" y="126444"/>
                    <a:pt x="258839" y="123676"/>
                  </a:cubicBezTo>
                  <a:cubicBezTo>
                    <a:pt x="254736" y="118408"/>
                    <a:pt x="251881" y="117336"/>
                    <a:pt x="250544" y="111085"/>
                  </a:cubicBezTo>
                  <a:cubicBezTo>
                    <a:pt x="249563" y="106263"/>
                    <a:pt x="249116" y="101977"/>
                    <a:pt x="251079" y="97512"/>
                  </a:cubicBezTo>
                  <a:cubicBezTo>
                    <a:pt x="255628" y="87243"/>
                    <a:pt x="268026" y="90726"/>
                    <a:pt x="277212" y="91083"/>
                  </a:cubicBezTo>
                  <a:cubicBezTo>
                    <a:pt x="293981" y="91797"/>
                    <a:pt x="291037" y="78938"/>
                    <a:pt x="295586" y="67776"/>
                  </a:cubicBezTo>
                  <a:cubicBezTo>
                    <a:pt x="299065" y="59204"/>
                    <a:pt x="312355" y="50453"/>
                    <a:pt x="302097" y="41702"/>
                  </a:cubicBezTo>
                  <a:cubicBezTo>
                    <a:pt x="298262" y="38398"/>
                    <a:pt x="296746" y="38398"/>
                    <a:pt x="296121" y="32593"/>
                  </a:cubicBezTo>
                  <a:cubicBezTo>
                    <a:pt x="295408" y="25360"/>
                    <a:pt x="294516" y="26075"/>
                    <a:pt x="288540" y="21788"/>
                  </a:cubicBezTo>
                  <a:cubicBezTo>
                    <a:pt x="282475" y="17502"/>
                    <a:pt x="283545" y="14198"/>
                    <a:pt x="282029" y="7680"/>
                  </a:cubicBezTo>
                  <a:cubicBezTo>
                    <a:pt x="281315" y="4733"/>
                    <a:pt x="279888" y="2322"/>
                    <a:pt x="278372" y="0"/>
                  </a:cubicBezTo>
                  <a:cubicBezTo>
                    <a:pt x="244033" y="268"/>
                    <a:pt x="209693" y="536"/>
                    <a:pt x="175264" y="893"/>
                  </a:cubicBezTo>
                  <a:cubicBezTo>
                    <a:pt x="169556" y="893"/>
                    <a:pt x="163937" y="982"/>
                    <a:pt x="158229" y="1072"/>
                  </a:cubicBezTo>
                  <a:cubicBezTo>
                    <a:pt x="148953" y="1072"/>
                    <a:pt x="146366" y="3483"/>
                    <a:pt x="139944" y="10180"/>
                  </a:cubicBezTo>
                  <a:cubicBezTo>
                    <a:pt x="137893" y="12323"/>
                    <a:pt x="136822" y="12234"/>
                    <a:pt x="135128" y="15091"/>
                  </a:cubicBezTo>
                  <a:cubicBezTo>
                    <a:pt x="133611" y="17591"/>
                    <a:pt x="133522" y="20449"/>
                    <a:pt x="130757" y="22235"/>
                  </a:cubicBezTo>
                  <a:cubicBezTo>
                    <a:pt x="127100" y="24735"/>
                    <a:pt x="120500" y="25539"/>
                    <a:pt x="116130" y="27146"/>
                  </a:cubicBezTo>
                  <a:cubicBezTo>
                    <a:pt x="110689" y="29111"/>
                    <a:pt x="104802" y="29557"/>
                    <a:pt x="99361" y="30897"/>
                  </a:cubicBezTo>
                  <a:cubicBezTo>
                    <a:pt x="90263" y="33129"/>
                    <a:pt x="82414" y="37683"/>
                    <a:pt x="79828" y="47149"/>
                  </a:cubicBezTo>
                  <a:cubicBezTo>
                    <a:pt x="77331" y="56257"/>
                    <a:pt x="76349" y="66348"/>
                    <a:pt x="65111" y="67687"/>
                  </a:cubicBezTo>
                  <a:cubicBezTo>
                    <a:pt x="58600" y="68491"/>
                    <a:pt x="52446" y="65723"/>
                    <a:pt x="45756" y="66169"/>
                  </a:cubicBezTo>
                  <a:cubicBezTo>
                    <a:pt x="39156" y="66615"/>
                    <a:pt x="31128" y="68491"/>
                    <a:pt x="25688" y="72777"/>
                  </a:cubicBezTo>
                  <a:cubicBezTo>
                    <a:pt x="20336" y="76974"/>
                    <a:pt x="20247" y="84207"/>
                    <a:pt x="14360" y="87690"/>
                  </a:cubicBezTo>
                  <a:cubicBezTo>
                    <a:pt x="10792" y="89743"/>
                    <a:pt x="6333" y="89565"/>
                    <a:pt x="2230" y="90190"/>
                  </a:cubicBezTo>
                  <a:lnTo>
                    <a:pt x="0" y="268784"/>
                  </a:lnTo>
                  <a:cubicBezTo>
                    <a:pt x="7403" y="265301"/>
                    <a:pt x="13379" y="253425"/>
                    <a:pt x="19801" y="251103"/>
                  </a:cubicBezTo>
                  <a:close/>
                </a:path>
              </a:pathLst>
            </a:custGeom>
            <a:grpFill/>
            <a:ln w="3175" cap="flat">
              <a:solidFill>
                <a:schemeClr val="bg1">
                  <a:lumMod val="85000"/>
                </a:schemeClr>
              </a:solidFill>
              <a:prstDash val="solid"/>
              <a:miter/>
            </a:ln>
          </p:spPr>
          <p:txBody>
            <a:bodyPr/>
            <a:lstStyle/>
            <a:p>
              <a:endParaRPr lang="en-US"/>
            </a:p>
          </p:txBody>
        </p:sp>
        <p:sp>
          <p:nvSpPr>
            <p:cNvPr id="56" name="Freeform 55">
              <a:extLst>
                <a:ext uri="{FF2B5EF4-FFF2-40B4-BE49-F238E27FC236}">
                  <a16:creationId xmlns:a16="http://schemas.microsoft.com/office/drawing/2014/main" id="{B74E0E49-2064-0020-384E-C7E059306077}"/>
                </a:ext>
              </a:extLst>
            </p:cNvPr>
            <p:cNvSpPr/>
            <p:nvPr/>
          </p:nvSpPr>
          <p:spPr>
            <a:xfrm>
              <a:off x="10326871" y="428446"/>
              <a:ext cx="258570" cy="297448"/>
            </a:xfrm>
            <a:custGeom>
              <a:avLst/>
              <a:gdLst>
                <a:gd name="csX0" fmla="*/ 65022 w 258570"/>
                <a:gd name="csY0" fmla="*/ 297359 h 297448"/>
                <a:gd name="csX1" fmla="*/ 225391 w 258570"/>
                <a:gd name="csY1" fmla="*/ 297359 h 297448"/>
                <a:gd name="csX2" fmla="*/ 225391 w 258570"/>
                <a:gd name="csY2" fmla="*/ 186720 h 297448"/>
                <a:gd name="csX3" fmla="*/ 258571 w 258570"/>
                <a:gd name="csY3" fmla="*/ 186720 h 297448"/>
                <a:gd name="csX4" fmla="*/ 252773 w 258570"/>
                <a:gd name="csY4" fmla="*/ 169396 h 297448"/>
                <a:gd name="csX5" fmla="*/ 245906 w 258570"/>
                <a:gd name="csY5" fmla="*/ 155466 h 297448"/>
                <a:gd name="csX6" fmla="*/ 237165 w 258570"/>
                <a:gd name="csY6" fmla="*/ 128498 h 297448"/>
                <a:gd name="csX7" fmla="*/ 224232 w 258570"/>
                <a:gd name="csY7" fmla="*/ 96976 h 297448"/>
                <a:gd name="csX8" fmla="*/ 216115 w 258570"/>
                <a:gd name="csY8" fmla="*/ 76170 h 297448"/>
                <a:gd name="csX9" fmla="*/ 209961 w 258570"/>
                <a:gd name="csY9" fmla="*/ 56882 h 297448"/>
                <a:gd name="csX10" fmla="*/ 203271 w 258570"/>
                <a:gd name="csY10" fmla="*/ 34469 h 297448"/>
                <a:gd name="csX11" fmla="*/ 194173 w 258570"/>
                <a:gd name="csY11" fmla="*/ 8840 h 297448"/>
                <a:gd name="csX12" fmla="*/ 192747 w 258570"/>
                <a:gd name="csY12" fmla="*/ 0 h 297448"/>
                <a:gd name="csX13" fmla="*/ 182578 w 258570"/>
                <a:gd name="csY13" fmla="*/ 3751 h 297448"/>
                <a:gd name="csX14" fmla="*/ 165275 w 258570"/>
                <a:gd name="csY14" fmla="*/ 8394 h 297448"/>
                <a:gd name="csX15" fmla="*/ 159121 w 258570"/>
                <a:gd name="csY15" fmla="*/ 5269 h 297448"/>
                <a:gd name="csX16" fmla="*/ 152699 w 258570"/>
                <a:gd name="csY16" fmla="*/ 10805 h 297448"/>
                <a:gd name="csX17" fmla="*/ 144671 w 258570"/>
                <a:gd name="csY17" fmla="*/ 16431 h 297448"/>
                <a:gd name="csX18" fmla="*/ 133879 w 258570"/>
                <a:gd name="csY18" fmla="*/ 17681 h 297448"/>
                <a:gd name="csX19" fmla="*/ 125495 w 258570"/>
                <a:gd name="csY19" fmla="*/ 20806 h 297448"/>
                <a:gd name="csX20" fmla="*/ 119608 w 258570"/>
                <a:gd name="csY20" fmla="*/ 20896 h 297448"/>
                <a:gd name="csX21" fmla="*/ 119162 w 258570"/>
                <a:gd name="csY21" fmla="*/ 34915 h 297448"/>
                <a:gd name="csX22" fmla="*/ 0 w 258570"/>
                <a:gd name="csY22" fmla="*/ 36523 h 297448"/>
                <a:gd name="csX23" fmla="*/ 535 w 258570"/>
                <a:gd name="csY23" fmla="*/ 105370 h 297448"/>
                <a:gd name="csX24" fmla="*/ 4192 w 258570"/>
                <a:gd name="csY24" fmla="*/ 112514 h 297448"/>
                <a:gd name="csX25" fmla="*/ 8206 w 258570"/>
                <a:gd name="csY25" fmla="*/ 119837 h 297448"/>
                <a:gd name="csX26" fmla="*/ 22566 w 258570"/>
                <a:gd name="csY26" fmla="*/ 128766 h 297448"/>
                <a:gd name="csX27" fmla="*/ 24261 w 258570"/>
                <a:gd name="csY27" fmla="*/ 142250 h 297448"/>
                <a:gd name="csX28" fmla="*/ 31396 w 258570"/>
                <a:gd name="csY28" fmla="*/ 152966 h 297448"/>
                <a:gd name="csX29" fmla="*/ 35767 w 258570"/>
                <a:gd name="csY29" fmla="*/ 165199 h 297448"/>
                <a:gd name="csX30" fmla="*/ 36837 w 258570"/>
                <a:gd name="csY30" fmla="*/ 173325 h 297448"/>
                <a:gd name="csX31" fmla="*/ 34518 w 258570"/>
                <a:gd name="csY31" fmla="*/ 178058 h 297448"/>
                <a:gd name="csX32" fmla="*/ 36569 w 258570"/>
                <a:gd name="csY32" fmla="*/ 183505 h 297448"/>
                <a:gd name="csX33" fmla="*/ 34607 w 258570"/>
                <a:gd name="csY33" fmla="*/ 187970 h 297448"/>
                <a:gd name="csX34" fmla="*/ 34964 w 258570"/>
                <a:gd name="csY34" fmla="*/ 198686 h 297448"/>
                <a:gd name="csX35" fmla="*/ 47451 w 258570"/>
                <a:gd name="csY35" fmla="*/ 199936 h 297448"/>
                <a:gd name="csX36" fmla="*/ 50840 w 258570"/>
                <a:gd name="csY36" fmla="*/ 188952 h 297448"/>
                <a:gd name="csX37" fmla="*/ 58957 w 258570"/>
                <a:gd name="csY37" fmla="*/ 188863 h 297448"/>
                <a:gd name="csX38" fmla="*/ 56103 w 258570"/>
                <a:gd name="csY38" fmla="*/ 200382 h 297448"/>
                <a:gd name="csX39" fmla="*/ 55835 w 258570"/>
                <a:gd name="csY39" fmla="*/ 200918 h 297448"/>
                <a:gd name="csX40" fmla="*/ 64754 w 258570"/>
                <a:gd name="csY40" fmla="*/ 200918 h 297448"/>
                <a:gd name="csX41" fmla="*/ 64754 w 258570"/>
                <a:gd name="csY41" fmla="*/ 297448 h 2974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258570" h="297448">
                  <a:moveTo>
                    <a:pt x="65022" y="297359"/>
                  </a:moveTo>
                  <a:lnTo>
                    <a:pt x="225391" y="297359"/>
                  </a:lnTo>
                  <a:lnTo>
                    <a:pt x="225391" y="186720"/>
                  </a:lnTo>
                  <a:lnTo>
                    <a:pt x="258571" y="186720"/>
                  </a:lnTo>
                  <a:cubicBezTo>
                    <a:pt x="256787" y="180916"/>
                    <a:pt x="255182" y="175111"/>
                    <a:pt x="252773" y="169396"/>
                  </a:cubicBezTo>
                  <a:cubicBezTo>
                    <a:pt x="250811" y="164663"/>
                    <a:pt x="247600" y="160199"/>
                    <a:pt x="245906" y="155466"/>
                  </a:cubicBezTo>
                  <a:cubicBezTo>
                    <a:pt x="242695" y="146626"/>
                    <a:pt x="239930" y="137607"/>
                    <a:pt x="237165" y="128498"/>
                  </a:cubicBezTo>
                  <a:cubicBezTo>
                    <a:pt x="233954" y="117693"/>
                    <a:pt x="229940" y="106710"/>
                    <a:pt x="224232" y="96976"/>
                  </a:cubicBezTo>
                  <a:cubicBezTo>
                    <a:pt x="220664" y="90815"/>
                    <a:pt x="218077" y="83046"/>
                    <a:pt x="216115" y="76170"/>
                  </a:cubicBezTo>
                  <a:cubicBezTo>
                    <a:pt x="214242" y="69741"/>
                    <a:pt x="211744" y="63312"/>
                    <a:pt x="209961" y="56882"/>
                  </a:cubicBezTo>
                  <a:cubicBezTo>
                    <a:pt x="207999" y="49560"/>
                    <a:pt x="206304" y="41434"/>
                    <a:pt x="203271" y="34469"/>
                  </a:cubicBezTo>
                  <a:cubicBezTo>
                    <a:pt x="199614" y="26075"/>
                    <a:pt x="197028" y="17591"/>
                    <a:pt x="194173" y="8840"/>
                  </a:cubicBezTo>
                  <a:cubicBezTo>
                    <a:pt x="193282" y="6072"/>
                    <a:pt x="193014" y="3036"/>
                    <a:pt x="192747" y="0"/>
                  </a:cubicBezTo>
                  <a:cubicBezTo>
                    <a:pt x="189535" y="1786"/>
                    <a:pt x="186235" y="3036"/>
                    <a:pt x="182578" y="3751"/>
                  </a:cubicBezTo>
                  <a:cubicBezTo>
                    <a:pt x="176781" y="5001"/>
                    <a:pt x="171875" y="10001"/>
                    <a:pt x="165275" y="8394"/>
                  </a:cubicBezTo>
                  <a:cubicBezTo>
                    <a:pt x="162064" y="7590"/>
                    <a:pt x="162242" y="4733"/>
                    <a:pt x="159121" y="5269"/>
                  </a:cubicBezTo>
                  <a:cubicBezTo>
                    <a:pt x="156266" y="5715"/>
                    <a:pt x="154661" y="8840"/>
                    <a:pt x="152699" y="10805"/>
                  </a:cubicBezTo>
                  <a:cubicBezTo>
                    <a:pt x="150469" y="13037"/>
                    <a:pt x="147704" y="15448"/>
                    <a:pt x="144671" y="16431"/>
                  </a:cubicBezTo>
                  <a:cubicBezTo>
                    <a:pt x="141460" y="17502"/>
                    <a:pt x="136912" y="16341"/>
                    <a:pt x="133879" y="17681"/>
                  </a:cubicBezTo>
                  <a:cubicBezTo>
                    <a:pt x="131292" y="18842"/>
                    <a:pt x="129598" y="22771"/>
                    <a:pt x="125495" y="20806"/>
                  </a:cubicBezTo>
                  <a:cubicBezTo>
                    <a:pt x="121749" y="18931"/>
                    <a:pt x="120143" y="12234"/>
                    <a:pt x="119608" y="20896"/>
                  </a:cubicBezTo>
                  <a:cubicBezTo>
                    <a:pt x="119340" y="25539"/>
                    <a:pt x="119340" y="30272"/>
                    <a:pt x="119162" y="34915"/>
                  </a:cubicBezTo>
                  <a:lnTo>
                    <a:pt x="0" y="36523"/>
                  </a:lnTo>
                  <a:lnTo>
                    <a:pt x="535" y="105370"/>
                  </a:lnTo>
                  <a:cubicBezTo>
                    <a:pt x="-268" y="109657"/>
                    <a:pt x="2052" y="109746"/>
                    <a:pt x="4192" y="112514"/>
                  </a:cubicBezTo>
                  <a:cubicBezTo>
                    <a:pt x="5976" y="114836"/>
                    <a:pt x="6600" y="117783"/>
                    <a:pt x="8206" y="119837"/>
                  </a:cubicBezTo>
                  <a:cubicBezTo>
                    <a:pt x="12219" y="124837"/>
                    <a:pt x="19533" y="123408"/>
                    <a:pt x="22566" y="128766"/>
                  </a:cubicBezTo>
                  <a:cubicBezTo>
                    <a:pt x="24796" y="132606"/>
                    <a:pt x="23190" y="138053"/>
                    <a:pt x="24261" y="142250"/>
                  </a:cubicBezTo>
                  <a:cubicBezTo>
                    <a:pt x="25509" y="146893"/>
                    <a:pt x="28363" y="149751"/>
                    <a:pt x="31396" y="152966"/>
                  </a:cubicBezTo>
                  <a:cubicBezTo>
                    <a:pt x="35499" y="157252"/>
                    <a:pt x="34607" y="159306"/>
                    <a:pt x="35767" y="165199"/>
                  </a:cubicBezTo>
                  <a:cubicBezTo>
                    <a:pt x="36391" y="168325"/>
                    <a:pt x="37729" y="170021"/>
                    <a:pt x="36837" y="173325"/>
                  </a:cubicBezTo>
                  <a:cubicBezTo>
                    <a:pt x="36302" y="175558"/>
                    <a:pt x="34607" y="175558"/>
                    <a:pt x="34518" y="178058"/>
                  </a:cubicBezTo>
                  <a:cubicBezTo>
                    <a:pt x="34429" y="180290"/>
                    <a:pt x="36569" y="181630"/>
                    <a:pt x="36569" y="183505"/>
                  </a:cubicBezTo>
                  <a:cubicBezTo>
                    <a:pt x="36569" y="186720"/>
                    <a:pt x="35767" y="185827"/>
                    <a:pt x="34607" y="187970"/>
                  </a:cubicBezTo>
                  <a:cubicBezTo>
                    <a:pt x="32466" y="192256"/>
                    <a:pt x="30058" y="194667"/>
                    <a:pt x="34964" y="198686"/>
                  </a:cubicBezTo>
                  <a:cubicBezTo>
                    <a:pt x="37996" y="201186"/>
                    <a:pt x="43972" y="201990"/>
                    <a:pt x="47451" y="199936"/>
                  </a:cubicBezTo>
                  <a:cubicBezTo>
                    <a:pt x="52000" y="197257"/>
                    <a:pt x="49770" y="193417"/>
                    <a:pt x="50840" y="188952"/>
                  </a:cubicBezTo>
                  <a:cubicBezTo>
                    <a:pt x="52446" y="182344"/>
                    <a:pt x="57262" y="182255"/>
                    <a:pt x="58957" y="188863"/>
                  </a:cubicBezTo>
                  <a:cubicBezTo>
                    <a:pt x="60027" y="192881"/>
                    <a:pt x="57797" y="196810"/>
                    <a:pt x="56103" y="200382"/>
                  </a:cubicBezTo>
                  <a:cubicBezTo>
                    <a:pt x="56103" y="200561"/>
                    <a:pt x="55924" y="200739"/>
                    <a:pt x="55835" y="200918"/>
                  </a:cubicBezTo>
                  <a:lnTo>
                    <a:pt x="64754" y="200918"/>
                  </a:lnTo>
                  <a:lnTo>
                    <a:pt x="64754" y="297448"/>
                  </a:lnTo>
                  <a:close/>
                </a:path>
              </a:pathLst>
            </a:custGeom>
            <a:grpFill/>
            <a:ln w="3175" cap="flat">
              <a:solidFill>
                <a:schemeClr val="bg1">
                  <a:lumMod val="85000"/>
                </a:schemeClr>
              </a:solidFill>
              <a:prstDash val="solid"/>
              <a:miter/>
            </a:ln>
          </p:spPr>
          <p:txBody>
            <a:bodyPr/>
            <a:lstStyle/>
            <a:p>
              <a:endParaRPr lang="en-US"/>
            </a:p>
          </p:txBody>
        </p:sp>
        <p:sp>
          <p:nvSpPr>
            <p:cNvPr id="57" name="Freeform 56">
              <a:extLst>
                <a:ext uri="{FF2B5EF4-FFF2-40B4-BE49-F238E27FC236}">
                  <a16:creationId xmlns:a16="http://schemas.microsoft.com/office/drawing/2014/main" id="{C3FF4595-62BD-5350-58ED-A6EACA61D346}"/>
                </a:ext>
              </a:extLst>
            </p:cNvPr>
            <p:cNvSpPr/>
            <p:nvPr/>
          </p:nvSpPr>
          <p:spPr>
            <a:xfrm>
              <a:off x="9712866" y="543590"/>
              <a:ext cx="542651" cy="404742"/>
            </a:xfrm>
            <a:custGeom>
              <a:avLst/>
              <a:gdLst>
                <a:gd name="csX0" fmla="*/ 25866 w 542651"/>
                <a:gd name="csY0" fmla="*/ 335269 h 404742"/>
                <a:gd name="csX1" fmla="*/ 41832 w 542651"/>
                <a:gd name="csY1" fmla="*/ 340448 h 404742"/>
                <a:gd name="csX2" fmla="*/ 55032 w 542651"/>
                <a:gd name="csY2" fmla="*/ 344913 h 404742"/>
                <a:gd name="csX3" fmla="*/ 74922 w 542651"/>
                <a:gd name="csY3" fmla="*/ 364469 h 404742"/>
                <a:gd name="csX4" fmla="*/ 86963 w 542651"/>
                <a:gd name="csY4" fmla="*/ 367327 h 404742"/>
                <a:gd name="csX5" fmla="*/ 98737 w 542651"/>
                <a:gd name="csY5" fmla="*/ 375095 h 404742"/>
                <a:gd name="csX6" fmla="*/ 124335 w 542651"/>
                <a:gd name="csY6" fmla="*/ 384114 h 404742"/>
                <a:gd name="csX7" fmla="*/ 127814 w 542651"/>
                <a:gd name="csY7" fmla="*/ 387597 h 404742"/>
                <a:gd name="csX8" fmla="*/ 147169 w 542651"/>
                <a:gd name="csY8" fmla="*/ 404742 h 404742"/>
                <a:gd name="csX9" fmla="*/ 161172 w 542651"/>
                <a:gd name="csY9" fmla="*/ 404563 h 404742"/>
                <a:gd name="csX10" fmla="*/ 207196 w 542651"/>
                <a:gd name="csY10" fmla="*/ 404028 h 404742"/>
                <a:gd name="csX11" fmla="*/ 340807 w 542651"/>
                <a:gd name="csY11" fmla="*/ 402510 h 404742"/>
                <a:gd name="csX12" fmla="*/ 471921 w 542651"/>
                <a:gd name="csY12" fmla="*/ 401081 h 404742"/>
                <a:gd name="csX13" fmla="*/ 531056 w 542651"/>
                <a:gd name="csY13" fmla="*/ 400456 h 404742"/>
                <a:gd name="csX14" fmla="*/ 531056 w 542651"/>
                <a:gd name="csY14" fmla="*/ 339734 h 404742"/>
                <a:gd name="csX15" fmla="*/ 542651 w 542651"/>
                <a:gd name="csY15" fmla="*/ 339734 h 404742"/>
                <a:gd name="csX16" fmla="*/ 537835 w 542651"/>
                <a:gd name="csY16" fmla="*/ 121046 h 404742"/>
                <a:gd name="csX17" fmla="*/ 530432 w 542651"/>
                <a:gd name="csY17" fmla="*/ 113902 h 404742"/>
                <a:gd name="csX18" fmla="*/ 504833 w 542651"/>
                <a:gd name="csY18" fmla="*/ 106401 h 404742"/>
                <a:gd name="csX19" fmla="*/ 483516 w 542651"/>
                <a:gd name="csY19" fmla="*/ 106401 h 404742"/>
                <a:gd name="csX20" fmla="*/ 483516 w 542651"/>
                <a:gd name="csY20" fmla="*/ 63003 h 404742"/>
                <a:gd name="csX21" fmla="*/ 461307 w 542651"/>
                <a:gd name="csY21" fmla="*/ 63003 h 404742"/>
                <a:gd name="csX22" fmla="*/ 461307 w 542651"/>
                <a:gd name="csY22" fmla="*/ 19605 h 404742"/>
                <a:gd name="csX23" fmla="*/ 420100 w 542651"/>
                <a:gd name="csY23" fmla="*/ 19605 h 404742"/>
                <a:gd name="csX24" fmla="*/ 419030 w 542651"/>
                <a:gd name="csY24" fmla="*/ 2817 h 404742"/>
                <a:gd name="csX25" fmla="*/ 393609 w 542651"/>
                <a:gd name="csY25" fmla="*/ 3352 h 404742"/>
                <a:gd name="csX26" fmla="*/ 380052 w 542651"/>
                <a:gd name="csY26" fmla="*/ 2817 h 404742"/>
                <a:gd name="csX27" fmla="*/ 367565 w 542651"/>
                <a:gd name="csY27" fmla="*/ 49 h 404742"/>
                <a:gd name="csX28" fmla="*/ 354543 w 542651"/>
                <a:gd name="csY28" fmla="*/ 6478 h 404742"/>
                <a:gd name="csX29" fmla="*/ 341075 w 542651"/>
                <a:gd name="csY29" fmla="*/ 9693 h 404742"/>
                <a:gd name="csX30" fmla="*/ 325823 w 542651"/>
                <a:gd name="csY30" fmla="*/ 10943 h 404742"/>
                <a:gd name="csX31" fmla="*/ 310660 w 542651"/>
                <a:gd name="csY31" fmla="*/ 15765 h 404742"/>
                <a:gd name="csX32" fmla="*/ 290859 w 542651"/>
                <a:gd name="csY32" fmla="*/ 33446 h 404742"/>
                <a:gd name="csX33" fmla="*/ 290591 w 542651"/>
                <a:gd name="csY33" fmla="*/ 53895 h 404742"/>
                <a:gd name="csX34" fmla="*/ 281583 w 542651"/>
                <a:gd name="csY34" fmla="*/ 58270 h 404742"/>
                <a:gd name="csX35" fmla="*/ 273556 w 542651"/>
                <a:gd name="csY35" fmla="*/ 65057 h 404742"/>
                <a:gd name="csX36" fmla="*/ 258036 w 542651"/>
                <a:gd name="csY36" fmla="*/ 57466 h 404742"/>
                <a:gd name="csX37" fmla="*/ 251257 w 542651"/>
                <a:gd name="csY37" fmla="*/ 63003 h 404742"/>
                <a:gd name="csX38" fmla="*/ 241089 w 542651"/>
                <a:gd name="csY38" fmla="*/ 63717 h 404742"/>
                <a:gd name="csX39" fmla="*/ 237878 w 542651"/>
                <a:gd name="csY39" fmla="*/ 71307 h 404742"/>
                <a:gd name="csX40" fmla="*/ 228870 w 542651"/>
                <a:gd name="csY40" fmla="*/ 66575 h 404742"/>
                <a:gd name="csX41" fmla="*/ 219861 w 542651"/>
                <a:gd name="csY41" fmla="*/ 67646 h 404742"/>
                <a:gd name="csX42" fmla="*/ 210139 w 542651"/>
                <a:gd name="csY42" fmla="*/ 67378 h 404742"/>
                <a:gd name="csX43" fmla="*/ 201577 w 542651"/>
                <a:gd name="csY43" fmla="*/ 64074 h 404742"/>
                <a:gd name="csX44" fmla="*/ 197028 w 542651"/>
                <a:gd name="csY44" fmla="*/ 54698 h 404742"/>
                <a:gd name="csX45" fmla="*/ 206839 w 542651"/>
                <a:gd name="csY45" fmla="*/ 44250 h 404742"/>
                <a:gd name="csX46" fmla="*/ 205769 w 542651"/>
                <a:gd name="csY46" fmla="*/ 34071 h 404742"/>
                <a:gd name="csX47" fmla="*/ 198187 w 542651"/>
                <a:gd name="csY47" fmla="*/ 30142 h 404742"/>
                <a:gd name="csX48" fmla="*/ 193728 w 542651"/>
                <a:gd name="csY48" fmla="*/ 23623 h 404742"/>
                <a:gd name="csX49" fmla="*/ 189357 w 542651"/>
                <a:gd name="csY49" fmla="*/ 23623 h 404742"/>
                <a:gd name="csX50" fmla="*/ 179367 w 542651"/>
                <a:gd name="csY50" fmla="*/ 23623 h 404742"/>
                <a:gd name="csX51" fmla="*/ 150915 w 542651"/>
                <a:gd name="csY51" fmla="*/ 23712 h 404742"/>
                <a:gd name="csX52" fmla="*/ 79382 w 542651"/>
                <a:gd name="csY52" fmla="*/ 24069 h 404742"/>
                <a:gd name="csX53" fmla="*/ 79382 w 542651"/>
                <a:gd name="csY53" fmla="*/ 219540 h 404742"/>
                <a:gd name="csX54" fmla="*/ 981 w 542651"/>
                <a:gd name="csY54" fmla="*/ 219540 h 404742"/>
                <a:gd name="csX55" fmla="*/ 981 w 542651"/>
                <a:gd name="csY55" fmla="*/ 266421 h 404742"/>
                <a:gd name="csX56" fmla="*/ 981 w 542651"/>
                <a:gd name="csY56" fmla="*/ 328750 h 404742"/>
                <a:gd name="csX57" fmla="*/ 0 w 542651"/>
                <a:gd name="csY57" fmla="*/ 335448 h 404742"/>
                <a:gd name="csX58" fmla="*/ 26045 w 542651"/>
                <a:gd name="csY58" fmla="*/ 335269 h 404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542651" h="404742">
                  <a:moveTo>
                    <a:pt x="25866" y="335269"/>
                  </a:moveTo>
                  <a:cubicBezTo>
                    <a:pt x="31753" y="335537"/>
                    <a:pt x="36302" y="338930"/>
                    <a:pt x="41832" y="340448"/>
                  </a:cubicBezTo>
                  <a:cubicBezTo>
                    <a:pt x="46916" y="341788"/>
                    <a:pt x="50929" y="340716"/>
                    <a:pt x="55032" y="344913"/>
                  </a:cubicBezTo>
                  <a:cubicBezTo>
                    <a:pt x="61633" y="351700"/>
                    <a:pt x="63505" y="364380"/>
                    <a:pt x="74922" y="364469"/>
                  </a:cubicBezTo>
                  <a:cubicBezTo>
                    <a:pt x="81344" y="364469"/>
                    <a:pt x="81790" y="362772"/>
                    <a:pt x="86963" y="367327"/>
                  </a:cubicBezTo>
                  <a:cubicBezTo>
                    <a:pt x="90263" y="370273"/>
                    <a:pt x="93920" y="374024"/>
                    <a:pt x="98737" y="375095"/>
                  </a:cubicBezTo>
                  <a:cubicBezTo>
                    <a:pt x="108816" y="377238"/>
                    <a:pt x="120768" y="369113"/>
                    <a:pt x="124335" y="384114"/>
                  </a:cubicBezTo>
                  <a:cubicBezTo>
                    <a:pt x="125941" y="384829"/>
                    <a:pt x="126833" y="386258"/>
                    <a:pt x="127814" y="387597"/>
                  </a:cubicBezTo>
                  <a:cubicBezTo>
                    <a:pt x="134682" y="396616"/>
                    <a:pt x="133879" y="404831"/>
                    <a:pt x="147169" y="404742"/>
                  </a:cubicBezTo>
                  <a:cubicBezTo>
                    <a:pt x="151807" y="404742"/>
                    <a:pt x="156534" y="404653"/>
                    <a:pt x="161172" y="404563"/>
                  </a:cubicBezTo>
                  <a:cubicBezTo>
                    <a:pt x="176513" y="404385"/>
                    <a:pt x="191855" y="404206"/>
                    <a:pt x="207196" y="404028"/>
                  </a:cubicBezTo>
                  <a:cubicBezTo>
                    <a:pt x="251703" y="403492"/>
                    <a:pt x="296300" y="403045"/>
                    <a:pt x="340807" y="402510"/>
                  </a:cubicBezTo>
                  <a:cubicBezTo>
                    <a:pt x="384512" y="402063"/>
                    <a:pt x="428216" y="401527"/>
                    <a:pt x="471921" y="401081"/>
                  </a:cubicBezTo>
                  <a:cubicBezTo>
                    <a:pt x="491633" y="400902"/>
                    <a:pt x="511344" y="400634"/>
                    <a:pt x="531056" y="400456"/>
                  </a:cubicBezTo>
                  <a:lnTo>
                    <a:pt x="531056" y="339734"/>
                  </a:lnTo>
                  <a:lnTo>
                    <a:pt x="542651" y="339734"/>
                  </a:lnTo>
                  <a:lnTo>
                    <a:pt x="537835" y="121046"/>
                  </a:lnTo>
                  <a:cubicBezTo>
                    <a:pt x="534267" y="120510"/>
                    <a:pt x="533107" y="116938"/>
                    <a:pt x="530432" y="113902"/>
                  </a:cubicBezTo>
                  <a:cubicBezTo>
                    <a:pt x="522672" y="105240"/>
                    <a:pt x="515804" y="106401"/>
                    <a:pt x="504833" y="106401"/>
                  </a:cubicBezTo>
                  <a:lnTo>
                    <a:pt x="483516" y="106401"/>
                  </a:lnTo>
                  <a:lnTo>
                    <a:pt x="483516" y="63003"/>
                  </a:lnTo>
                  <a:lnTo>
                    <a:pt x="461307" y="63003"/>
                  </a:lnTo>
                  <a:lnTo>
                    <a:pt x="461307" y="19605"/>
                  </a:lnTo>
                  <a:lnTo>
                    <a:pt x="420100" y="19605"/>
                  </a:lnTo>
                  <a:lnTo>
                    <a:pt x="419030" y="2817"/>
                  </a:lnTo>
                  <a:cubicBezTo>
                    <a:pt x="410467" y="2817"/>
                    <a:pt x="402083" y="3710"/>
                    <a:pt x="393609" y="3352"/>
                  </a:cubicBezTo>
                  <a:cubicBezTo>
                    <a:pt x="389150" y="3174"/>
                    <a:pt x="384512" y="3352"/>
                    <a:pt x="380052" y="2817"/>
                  </a:cubicBezTo>
                  <a:cubicBezTo>
                    <a:pt x="375771" y="2370"/>
                    <a:pt x="372025" y="-398"/>
                    <a:pt x="367565" y="49"/>
                  </a:cubicBezTo>
                  <a:cubicBezTo>
                    <a:pt x="362838" y="584"/>
                    <a:pt x="359002" y="4960"/>
                    <a:pt x="354543" y="6478"/>
                  </a:cubicBezTo>
                  <a:cubicBezTo>
                    <a:pt x="350529" y="7817"/>
                    <a:pt x="345356" y="8889"/>
                    <a:pt x="341075" y="9693"/>
                  </a:cubicBezTo>
                  <a:cubicBezTo>
                    <a:pt x="335991" y="10675"/>
                    <a:pt x="330817" y="9961"/>
                    <a:pt x="325823" y="10943"/>
                  </a:cubicBezTo>
                  <a:cubicBezTo>
                    <a:pt x="321006" y="11836"/>
                    <a:pt x="315476" y="14068"/>
                    <a:pt x="310660" y="15765"/>
                  </a:cubicBezTo>
                  <a:cubicBezTo>
                    <a:pt x="304238" y="18087"/>
                    <a:pt x="298262" y="29963"/>
                    <a:pt x="290859" y="33446"/>
                  </a:cubicBezTo>
                  <a:lnTo>
                    <a:pt x="290591" y="53895"/>
                  </a:lnTo>
                  <a:cubicBezTo>
                    <a:pt x="291394" y="58806"/>
                    <a:pt x="284437" y="57734"/>
                    <a:pt x="281583" y="58270"/>
                  </a:cubicBezTo>
                  <a:cubicBezTo>
                    <a:pt x="276766" y="59074"/>
                    <a:pt x="277034" y="63449"/>
                    <a:pt x="273556" y="65057"/>
                  </a:cubicBezTo>
                  <a:cubicBezTo>
                    <a:pt x="268293" y="67557"/>
                    <a:pt x="265260" y="54698"/>
                    <a:pt x="258036" y="57466"/>
                  </a:cubicBezTo>
                  <a:cubicBezTo>
                    <a:pt x="255181" y="58538"/>
                    <a:pt x="254200" y="62021"/>
                    <a:pt x="251257" y="63003"/>
                  </a:cubicBezTo>
                  <a:cubicBezTo>
                    <a:pt x="248224" y="63896"/>
                    <a:pt x="243408" y="60860"/>
                    <a:pt x="241089" y="63717"/>
                  </a:cubicBezTo>
                  <a:cubicBezTo>
                    <a:pt x="239038" y="66396"/>
                    <a:pt x="242516" y="69968"/>
                    <a:pt x="237878" y="71307"/>
                  </a:cubicBezTo>
                  <a:cubicBezTo>
                    <a:pt x="233775" y="72468"/>
                    <a:pt x="231991" y="67825"/>
                    <a:pt x="228870" y="66575"/>
                  </a:cubicBezTo>
                  <a:cubicBezTo>
                    <a:pt x="225659" y="65325"/>
                    <a:pt x="222626" y="66575"/>
                    <a:pt x="219861" y="67646"/>
                  </a:cubicBezTo>
                  <a:cubicBezTo>
                    <a:pt x="216115" y="68986"/>
                    <a:pt x="213885" y="68718"/>
                    <a:pt x="210139" y="67378"/>
                  </a:cubicBezTo>
                  <a:cubicBezTo>
                    <a:pt x="207107" y="66307"/>
                    <a:pt x="203717" y="66664"/>
                    <a:pt x="201577" y="64074"/>
                  </a:cubicBezTo>
                  <a:cubicBezTo>
                    <a:pt x="199793" y="62021"/>
                    <a:pt x="197652" y="57288"/>
                    <a:pt x="197028" y="54698"/>
                  </a:cubicBezTo>
                  <a:cubicBezTo>
                    <a:pt x="195422" y="47108"/>
                    <a:pt x="199704" y="43536"/>
                    <a:pt x="206839" y="44250"/>
                  </a:cubicBezTo>
                  <a:cubicBezTo>
                    <a:pt x="217007" y="45233"/>
                    <a:pt x="212101" y="36303"/>
                    <a:pt x="205769" y="34071"/>
                  </a:cubicBezTo>
                  <a:cubicBezTo>
                    <a:pt x="202647" y="32999"/>
                    <a:pt x="200060" y="33178"/>
                    <a:pt x="198187" y="30142"/>
                  </a:cubicBezTo>
                  <a:cubicBezTo>
                    <a:pt x="196403" y="27195"/>
                    <a:pt x="197384" y="24784"/>
                    <a:pt x="193728" y="23623"/>
                  </a:cubicBezTo>
                  <a:cubicBezTo>
                    <a:pt x="192479" y="23266"/>
                    <a:pt x="190606" y="23623"/>
                    <a:pt x="189357" y="23623"/>
                  </a:cubicBezTo>
                  <a:cubicBezTo>
                    <a:pt x="186057" y="23623"/>
                    <a:pt x="182668" y="23623"/>
                    <a:pt x="179367" y="23623"/>
                  </a:cubicBezTo>
                  <a:cubicBezTo>
                    <a:pt x="169913" y="23623"/>
                    <a:pt x="160458" y="23623"/>
                    <a:pt x="150915" y="23712"/>
                  </a:cubicBezTo>
                  <a:cubicBezTo>
                    <a:pt x="127100" y="23802"/>
                    <a:pt x="103197" y="23980"/>
                    <a:pt x="79382" y="24069"/>
                  </a:cubicBezTo>
                  <a:lnTo>
                    <a:pt x="79382" y="219540"/>
                  </a:lnTo>
                  <a:lnTo>
                    <a:pt x="981" y="219540"/>
                  </a:lnTo>
                  <a:lnTo>
                    <a:pt x="981" y="266421"/>
                  </a:lnTo>
                  <a:cubicBezTo>
                    <a:pt x="981" y="287138"/>
                    <a:pt x="1605" y="308033"/>
                    <a:pt x="981" y="328750"/>
                  </a:cubicBezTo>
                  <a:cubicBezTo>
                    <a:pt x="981" y="331519"/>
                    <a:pt x="713" y="333662"/>
                    <a:pt x="0" y="335448"/>
                  </a:cubicBezTo>
                  <a:cubicBezTo>
                    <a:pt x="8652" y="335448"/>
                    <a:pt x="17393" y="334822"/>
                    <a:pt x="26045" y="335269"/>
                  </a:cubicBezTo>
                  <a:close/>
                </a:path>
              </a:pathLst>
            </a:custGeom>
            <a:grpFill/>
            <a:ln w="3175" cap="flat">
              <a:solidFill>
                <a:schemeClr val="bg1">
                  <a:lumMod val="85000"/>
                </a:schemeClr>
              </a:solidFill>
              <a:prstDash val="solid"/>
              <a:miter/>
            </a:ln>
          </p:spPr>
          <p:txBody>
            <a:bodyPr/>
            <a:lstStyle/>
            <a:p>
              <a:endParaRPr lang="en-US"/>
            </a:p>
          </p:txBody>
        </p:sp>
        <p:sp>
          <p:nvSpPr>
            <p:cNvPr id="58" name="Freeform 57">
              <a:extLst>
                <a:ext uri="{FF2B5EF4-FFF2-40B4-BE49-F238E27FC236}">
                  <a16:creationId xmlns:a16="http://schemas.microsoft.com/office/drawing/2014/main" id="{88A6983C-6752-FCF7-C3FA-8DC8CAAAC9C8}"/>
                </a:ext>
              </a:extLst>
            </p:cNvPr>
            <p:cNvSpPr/>
            <p:nvPr/>
          </p:nvSpPr>
          <p:spPr>
            <a:xfrm>
              <a:off x="10066249" y="646478"/>
              <a:ext cx="365251" cy="748785"/>
            </a:xfrm>
            <a:custGeom>
              <a:avLst/>
              <a:gdLst>
                <a:gd name="csX0" fmla="*/ 58511 w 365251"/>
                <a:gd name="csY0" fmla="*/ 748785 h 748785"/>
                <a:gd name="csX1" fmla="*/ 58511 w 365251"/>
                <a:gd name="csY1" fmla="*/ 739588 h 748785"/>
                <a:gd name="csX2" fmla="*/ 99718 w 365251"/>
                <a:gd name="csY2" fmla="*/ 739588 h 748785"/>
                <a:gd name="csX3" fmla="*/ 99718 w 365251"/>
                <a:gd name="csY3" fmla="*/ 748249 h 748785"/>
                <a:gd name="csX4" fmla="*/ 178832 w 365251"/>
                <a:gd name="csY4" fmla="*/ 748249 h 748785"/>
                <a:gd name="csX5" fmla="*/ 180438 w 365251"/>
                <a:gd name="csY5" fmla="*/ 500361 h 748785"/>
                <a:gd name="csX6" fmla="*/ 179903 w 365251"/>
                <a:gd name="csY6" fmla="*/ 427674 h 748785"/>
                <a:gd name="csX7" fmla="*/ 325109 w 365251"/>
                <a:gd name="csY7" fmla="*/ 428209 h 748785"/>
                <a:gd name="csX8" fmla="*/ 323414 w 365251"/>
                <a:gd name="csY8" fmla="*/ 407135 h 748785"/>
                <a:gd name="csX9" fmla="*/ 335366 w 365251"/>
                <a:gd name="csY9" fmla="*/ 389097 h 748785"/>
                <a:gd name="csX10" fmla="*/ 349905 w 365251"/>
                <a:gd name="csY10" fmla="*/ 373292 h 748785"/>
                <a:gd name="csX11" fmla="*/ 356148 w 365251"/>
                <a:gd name="csY11" fmla="*/ 359183 h 748785"/>
                <a:gd name="csX12" fmla="*/ 363997 w 365251"/>
                <a:gd name="csY12" fmla="*/ 347574 h 748785"/>
                <a:gd name="csX13" fmla="*/ 361054 w 365251"/>
                <a:gd name="csY13" fmla="*/ 337037 h 748785"/>
                <a:gd name="csX14" fmla="*/ 365246 w 365251"/>
                <a:gd name="csY14" fmla="*/ 326590 h 748785"/>
                <a:gd name="csX15" fmla="*/ 357665 w 365251"/>
                <a:gd name="csY15" fmla="*/ 298372 h 748785"/>
                <a:gd name="csX16" fmla="*/ 361857 w 365251"/>
                <a:gd name="csY16" fmla="*/ 283727 h 748785"/>
                <a:gd name="csX17" fmla="*/ 350440 w 365251"/>
                <a:gd name="csY17" fmla="*/ 277387 h 748785"/>
                <a:gd name="csX18" fmla="*/ 343483 w 365251"/>
                <a:gd name="csY18" fmla="*/ 263100 h 748785"/>
                <a:gd name="csX19" fmla="*/ 333047 w 365251"/>
                <a:gd name="csY19" fmla="*/ 246490 h 748785"/>
                <a:gd name="csX20" fmla="*/ 319133 w 365251"/>
                <a:gd name="csY20" fmla="*/ 240150 h 748785"/>
                <a:gd name="csX21" fmla="*/ 305041 w 365251"/>
                <a:gd name="csY21" fmla="*/ 224880 h 748785"/>
                <a:gd name="csX22" fmla="*/ 302900 w 365251"/>
                <a:gd name="csY22" fmla="*/ 216397 h 748785"/>
                <a:gd name="csX23" fmla="*/ 304416 w 365251"/>
                <a:gd name="csY23" fmla="*/ 208360 h 748785"/>
                <a:gd name="csX24" fmla="*/ 291483 w 365251"/>
                <a:gd name="csY24" fmla="*/ 203360 h 748785"/>
                <a:gd name="csX25" fmla="*/ 275785 w 365251"/>
                <a:gd name="csY25" fmla="*/ 188179 h 748785"/>
                <a:gd name="csX26" fmla="*/ 265885 w 365251"/>
                <a:gd name="csY26" fmla="*/ 165230 h 748785"/>
                <a:gd name="csX27" fmla="*/ 250187 w 365251"/>
                <a:gd name="csY27" fmla="*/ 142013 h 748785"/>
                <a:gd name="csX28" fmla="*/ 245906 w 365251"/>
                <a:gd name="csY28" fmla="*/ 130047 h 748785"/>
                <a:gd name="csX29" fmla="*/ 240643 w 365251"/>
                <a:gd name="csY29" fmla="*/ 120225 h 748785"/>
                <a:gd name="csX30" fmla="*/ 251525 w 365251"/>
                <a:gd name="csY30" fmla="*/ 111295 h 748785"/>
                <a:gd name="csX31" fmla="*/ 256430 w 365251"/>
                <a:gd name="csY31" fmla="*/ 83523 h 748785"/>
                <a:gd name="csX32" fmla="*/ 249830 w 365251"/>
                <a:gd name="csY32" fmla="*/ 72004 h 748785"/>
                <a:gd name="csX33" fmla="*/ 257857 w 365251"/>
                <a:gd name="csY33" fmla="*/ 58967 h 748785"/>
                <a:gd name="csX34" fmla="*/ 242784 w 365251"/>
                <a:gd name="csY34" fmla="*/ 40572 h 748785"/>
                <a:gd name="csX35" fmla="*/ 233329 w 365251"/>
                <a:gd name="csY35" fmla="*/ 18515 h 748785"/>
                <a:gd name="csX36" fmla="*/ 227532 w 365251"/>
                <a:gd name="csY36" fmla="*/ 13426 h 748785"/>
                <a:gd name="csX37" fmla="*/ 219415 w 365251"/>
                <a:gd name="csY37" fmla="*/ 2085 h 748785"/>
                <a:gd name="csX38" fmla="*/ 206839 w 365251"/>
                <a:gd name="csY38" fmla="*/ 3067 h 748785"/>
                <a:gd name="csX39" fmla="*/ 185789 w 365251"/>
                <a:gd name="csY39" fmla="*/ 17890 h 748785"/>
                <a:gd name="csX40" fmla="*/ 184451 w 365251"/>
                <a:gd name="csY40" fmla="*/ 17890 h 748785"/>
                <a:gd name="csX41" fmla="*/ 189268 w 365251"/>
                <a:gd name="csY41" fmla="*/ 236578 h 748785"/>
                <a:gd name="csX42" fmla="*/ 177673 w 365251"/>
                <a:gd name="csY42" fmla="*/ 236578 h 748785"/>
                <a:gd name="csX43" fmla="*/ 177673 w 365251"/>
                <a:gd name="csY43" fmla="*/ 297300 h 748785"/>
                <a:gd name="csX44" fmla="*/ 118538 w 365251"/>
                <a:gd name="csY44" fmla="*/ 297925 h 748785"/>
                <a:gd name="csX45" fmla="*/ 1070 w 365251"/>
                <a:gd name="csY45" fmla="*/ 299265 h 748785"/>
                <a:gd name="csX46" fmla="*/ 0 w 365251"/>
                <a:gd name="csY46" fmla="*/ 748607 h 748785"/>
                <a:gd name="csX47" fmla="*/ 58511 w 365251"/>
                <a:gd name="csY47" fmla="*/ 748607 h 7487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365251" h="748785">
                  <a:moveTo>
                    <a:pt x="58511" y="748785"/>
                  </a:moveTo>
                  <a:lnTo>
                    <a:pt x="58511" y="739588"/>
                  </a:lnTo>
                  <a:lnTo>
                    <a:pt x="99718" y="739588"/>
                  </a:lnTo>
                  <a:lnTo>
                    <a:pt x="99718" y="748249"/>
                  </a:lnTo>
                  <a:lnTo>
                    <a:pt x="178832" y="748249"/>
                  </a:lnTo>
                  <a:lnTo>
                    <a:pt x="180438" y="500361"/>
                  </a:lnTo>
                  <a:lnTo>
                    <a:pt x="179903" y="427674"/>
                  </a:lnTo>
                  <a:lnTo>
                    <a:pt x="325109" y="428209"/>
                  </a:lnTo>
                  <a:cubicBezTo>
                    <a:pt x="332512" y="426334"/>
                    <a:pt x="323236" y="411868"/>
                    <a:pt x="323414" y="407135"/>
                  </a:cubicBezTo>
                  <a:cubicBezTo>
                    <a:pt x="323682" y="401688"/>
                    <a:pt x="331085" y="392312"/>
                    <a:pt x="335366" y="389097"/>
                  </a:cubicBezTo>
                  <a:cubicBezTo>
                    <a:pt x="343126" y="383382"/>
                    <a:pt x="346337" y="382936"/>
                    <a:pt x="349905" y="373292"/>
                  </a:cubicBezTo>
                  <a:cubicBezTo>
                    <a:pt x="351510" y="369006"/>
                    <a:pt x="353562" y="363023"/>
                    <a:pt x="356148" y="359183"/>
                  </a:cubicBezTo>
                  <a:cubicBezTo>
                    <a:pt x="358557" y="355522"/>
                    <a:pt x="363462" y="352129"/>
                    <a:pt x="363997" y="347574"/>
                  </a:cubicBezTo>
                  <a:cubicBezTo>
                    <a:pt x="364532" y="343556"/>
                    <a:pt x="360875" y="340877"/>
                    <a:pt x="361054" y="337037"/>
                  </a:cubicBezTo>
                  <a:cubicBezTo>
                    <a:pt x="361232" y="333287"/>
                    <a:pt x="365424" y="331144"/>
                    <a:pt x="365246" y="326590"/>
                  </a:cubicBezTo>
                  <a:cubicBezTo>
                    <a:pt x="364889" y="317660"/>
                    <a:pt x="356416" y="307480"/>
                    <a:pt x="357665" y="298372"/>
                  </a:cubicBezTo>
                  <a:cubicBezTo>
                    <a:pt x="358378" y="293371"/>
                    <a:pt x="363105" y="289174"/>
                    <a:pt x="361857" y="283727"/>
                  </a:cubicBezTo>
                  <a:cubicBezTo>
                    <a:pt x="360340" y="277387"/>
                    <a:pt x="354721" y="281048"/>
                    <a:pt x="350440" y="277387"/>
                  </a:cubicBezTo>
                  <a:cubicBezTo>
                    <a:pt x="346872" y="274351"/>
                    <a:pt x="345178" y="267296"/>
                    <a:pt x="343483" y="263100"/>
                  </a:cubicBezTo>
                  <a:cubicBezTo>
                    <a:pt x="341342" y="258099"/>
                    <a:pt x="336615" y="250509"/>
                    <a:pt x="333047" y="246490"/>
                  </a:cubicBezTo>
                  <a:cubicBezTo>
                    <a:pt x="329390" y="242293"/>
                    <a:pt x="323325" y="243901"/>
                    <a:pt x="319133" y="240150"/>
                  </a:cubicBezTo>
                  <a:cubicBezTo>
                    <a:pt x="314495" y="235953"/>
                    <a:pt x="308163" y="230149"/>
                    <a:pt x="305041" y="224880"/>
                  </a:cubicBezTo>
                  <a:cubicBezTo>
                    <a:pt x="303257" y="221934"/>
                    <a:pt x="302454" y="220058"/>
                    <a:pt x="302900" y="216397"/>
                  </a:cubicBezTo>
                  <a:cubicBezTo>
                    <a:pt x="303167" y="213897"/>
                    <a:pt x="305665" y="211307"/>
                    <a:pt x="304416" y="208360"/>
                  </a:cubicBezTo>
                  <a:cubicBezTo>
                    <a:pt x="302454" y="203717"/>
                    <a:pt x="295408" y="203539"/>
                    <a:pt x="291483" y="203360"/>
                  </a:cubicBezTo>
                  <a:cubicBezTo>
                    <a:pt x="281405" y="203003"/>
                    <a:pt x="277658" y="197377"/>
                    <a:pt x="275785" y="188179"/>
                  </a:cubicBezTo>
                  <a:cubicBezTo>
                    <a:pt x="273912" y="179428"/>
                    <a:pt x="269899" y="173088"/>
                    <a:pt x="265885" y="165230"/>
                  </a:cubicBezTo>
                  <a:cubicBezTo>
                    <a:pt x="261247" y="156033"/>
                    <a:pt x="257947" y="149246"/>
                    <a:pt x="250187" y="142013"/>
                  </a:cubicBezTo>
                  <a:cubicBezTo>
                    <a:pt x="245549" y="137727"/>
                    <a:pt x="245638" y="136209"/>
                    <a:pt x="245906" y="130047"/>
                  </a:cubicBezTo>
                  <a:cubicBezTo>
                    <a:pt x="246173" y="124868"/>
                    <a:pt x="246798" y="121207"/>
                    <a:pt x="240643" y="120225"/>
                  </a:cubicBezTo>
                  <a:cubicBezTo>
                    <a:pt x="239573" y="114777"/>
                    <a:pt x="247957" y="113259"/>
                    <a:pt x="251525" y="111295"/>
                  </a:cubicBezTo>
                  <a:cubicBezTo>
                    <a:pt x="262406" y="105401"/>
                    <a:pt x="261425" y="93435"/>
                    <a:pt x="256430" y="83523"/>
                  </a:cubicBezTo>
                  <a:cubicBezTo>
                    <a:pt x="254736" y="80220"/>
                    <a:pt x="250008" y="75665"/>
                    <a:pt x="249830" y="72004"/>
                  </a:cubicBezTo>
                  <a:cubicBezTo>
                    <a:pt x="249473" y="66736"/>
                    <a:pt x="255895" y="63700"/>
                    <a:pt x="257857" y="58967"/>
                  </a:cubicBezTo>
                  <a:cubicBezTo>
                    <a:pt x="262852" y="46822"/>
                    <a:pt x="247957" y="49144"/>
                    <a:pt x="242784" y="40572"/>
                  </a:cubicBezTo>
                  <a:cubicBezTo>
                    <a:pt x="239038" y="34321"/>
                    <a:pt x="234578" y="26106"/>
                    <a:pt x="233329" y="18515"/>
                  </a:cubicBezTo>
                  <a:cubicBezTo>
                    <a:pt x="230475" y="18337"/>
                    <a:pt x="229494" y="16729"/>
                    <a:pt x="227532" y="13426"/>
                  </a:cubicBezTo>
                  <a:cubicBezTo>
                    <a:pt x="225659" y="10211"/>
                    <a:pt x="222269" y="4674"/>
                    <a:pt x="219415" y="2085"/>
                  </a:cubicBezTo>
                  <a:cubicBezTo>
                    <a:pt x="215401" y="-1576"/>
                    <a:pt x="211388" y="120"/>
                    <a:pt x="206839" y="3067"/>
                  </a:cubicBezTo>
                  <a:cubicBezTo>
                    <a:pt x="200863" y="6817"/>
                    <a:pt x="192836" y="17354"/>
                    <a:pt x="185789" y="17890"/>
                  </a:cubicBezTo>
                  <a:cubicBezTo>
                    <a:pt x="185254" y="17890"/>
                    <a:pt x="184808" y="17890"/>
                    <a:pt x="184451" y="17890"/>
                  </a:cubicBezTo>
                  <a:lnTo>
                    <a:pt x="189268" y="236578"/>
                  </a:lnTo>
                  <a:lnTo>
                    <a:pt x="177673" y="236578"/>
                  </a:lnTo>
                  <a:lnTo>
                    <a:pt x="177673" y="297300"/>
                  </a:lnTo>
                  <a:cubicBezTo>
                    <a:pt x="157961" y="297479"/>
                    <a:pt x="138249" y="297747"/>
                    <a:pt x="118538" y="297925"/>
                  </a:cubicBezTo>
                  <a:cubicBezTo>
                    <a:pt x="79382" y="298372"/>
                    <a:pt x="40226" y="298818"/>
                    <a:pt x="1070" y="299265"/>
                  </a:cubicBezTo>
                  <a:lnTo>
                    <a:pt x="0" y="748607"/>
                  </a:lnTo>
                  <a:lnTo>
                    <a:pt x="58511" y="748607"/>
                  </a:lnTo>
                  <a:close/>
                </a:path>
              </a:pathLst>
            </a:custGeom>
            <a:grpFill/>
            <a:ln w="3175" cap="flat">
              <a:solidFill>
                <a:schemeClr val="bg1">
                  <a:lumMod val="85000"/>
                </a:schemeClr>
              </a:solidFill>
              <a:prstDash val="solid"/>
              <a:miter/>
            </a:ln>
          </p:spPr>
          <p:txBody>
            <a:bodyPr/>
            <a:lstStyle/>
            <a:p>
              <a:endParaRPr lang="en-US"/>
            </a:p>
          </p:txBody>
        </p:sp>
        <p:grpSp>
          <p:nvGrpSpPr>
            <p:cNvPr id="59" name="Graphic 10">
              <a:extLst>
                <a:ext uri="{FF2B5EF4-FFF2-40B4-BE49-F238E27FC236}">
                  <a16:creationId xmlns:a16="http://schemas.microsoft.com/office/drawing/2014/main" id="{67EB48BD-5CDE-44CB-7E16-7702B0333210}"/>
                </a:ext>
              </a:extLst>
            </p:cNvPr>
            <p:cNvGrpSpPr/>
            <p:nvPr/>
          </p:nvGrpSpPr>
          <p:grpSpPr>
            <a:xfrm>
              <a:off x="10299310" y="615434"/>
              <a:ext cx="514682" cy="583702"/>
              <a:chOff x="10299310" y="615434"/>
              <a:chExt cx="514682" cy="583702"/>
            </a:xfrm>
            <a:grpFill/>
          </p:grpSpPr>
          <p:sp>
            <p:nvSpPr>
              <p:cNvPr id="1265" name="Freeform 1264">
                <a:extLst>
                  <a:ext uri="{FF2B5EF4-FFF2-40B4-BE49-F238E27FC236}">
                    <a16:creationId xmlns:a16="http://schemas.microsoft.com/office/drawing/2014/main" id="{AF244521-2CC4-0386-43E8-96941173F683}"/>
                  </a:ext>
                </a:extLst>
              </p:cNvPr>
              <p:cNvSpPr/>
              <p:nvPr/>
            </p:nvSpPr>
            <p:spPr>
              <a:xfrm>
                <a:off x="10299310" y="615434"/>
                <a:ext cx="474953" cy="583702"/>
              </a:xfrm>
              <a:custGeom>
                <a:avLst/>
                <a:gdLst>
                  <a:gd name="csX0" fmla="*/ 472724 w 474953"/>
                  <a:gd name="csY0" fmla="*/ 453271 h 583702"/>
                  <a:gd name="csX1" fmla="*/ 454082 w 474953"/>
                  <a:gd name="csY1" fmla="*/ 427375 h 583702"/>
                  <a:gd name="csX2" fmla="*/ 447750 w 474953"/>
                  <a:gd name="csY2" fmla="*/ 406122 h 583702"/>
                  <a:gd name="csX3" fmla="*/ 437046 w 474953"/>
                  <a:gd name="csY3" fmla="*/ 377637 h 583702"/>
                  <a:gd name="csX4" fmla="*/ 429108 w 474953"/>
                  <a:gd name="csY4" fmla="*/ 366385 h 583702"/>
                  <a:gd name="csX5" fmla="*/ 425095 w 474953"/>
                  <a:gd name="csY5" fmla="*/ 351473 h 583702"/>
                  <a:gd name="csX6" fmla="*/ 420813 w 474953"/>
                  <a:gd name="csY6" fmla="*/ 337096 h 583702"/>
                  <a:gd name="csX7" fmla="*/ 413499 w 474953"/>
                  <a:gd name="csY7" fmla="*/ 328345 h 583702"/>
                  <a:gd name="csX8" fmla="*/ 401547 w 474953"/>
                  <a:gd name="csY8" fmla="*/ 305127 h 583702"/>
                  <a:gd name="csX9" fmla="*/ 394323 w 474953"/>
                  <a:gd name="csY9" fmla="*/ 284946 h 583702"/>
                  <a:gd name="csX10" fmla="*/ 400834 w 474953"/>
                  <a:gd name="csY10" fmla="*/ 275570 h 583702"/>
                  <a:gd name="csX11" fmla="*/ 397623 w 474953"/>
                  <a:gd name="csY11" fmla="*/ 261997 h 583702"/>
                  <a:gd name="csX12" fmla="*/ 388615 w 474953"/>
                  <a:gd name="csY12" fmla="*/ 255121 h 583702"/>
                  <a:gd name="csX13" fmla="*/ 384333 w 474953"/>
                  <a:gd name="csY13" fmla="*/ 244048 h 583702"/>
                  <a:gd name="csX14" fmla="*/ 375592 w 474953"/>
                  <a:gd name="csY14" fmla="*/ 238512 h 583702"/>
                  <a:gd name="csX15" fmla="*/ 366495 w 474953"/>
                  <a:gd name="csY15" fmla="*/ 243245 h 583702"/>
                  <a:gd name="csX16" fmla="*/ 360519 w 474953"/>
                  <a:gd name="csY16" fmla="*/ 236101 h 583702"/>
                  <a:gd name="csX17" fmla="*/ 369795 w 474953"/>
                  <a:gd name="csY17" fmla="*/ 231815 h 583702"/>
                  <a:gd name="csX18" fmla="*/ 365424 w 474953"/>
                  <a:gd name="csY18" fmla="*/ 219402 h 583702"/>
                  <a:gd name="csX19" fmla="*/ 362392 w 474953"/>
                  <a:gd name="csY19" fmla="*/ 208062 h 583702"/>
                  <a:gd name="csX20" fmla="*/ 354989 w 474953"/>
                  <a:gd name="csY20" fmla="*/ 195471 h 583702"/>
                  <a:gd name="csX21" fmla="*/ 350351 w 474953"/>
                  <a:gd name="csY21" fmla="*/ 183952 h 583702"/>
                  <a:gd name="csX22" fmla="*/ 339291 w 474953"/>
                  <a:gd name="csY22" fmla="*/ 160824 h 583702"/>
                  <a:gd name="csX23" fmla="*/ 324752 w 474953"/>
                  <a:gd name="csY23" fmla="*/ 126177 h 583702"/>
                  <a:gd name="csX24" fmla="*/ 321095 w 474953"/>
                  <a:gd name="csY24" fmla="*/ 116711 h 583702"/>
                  <a:gd name="csX25" fmla="*/ 314763 w 474953"/>
                  <a:gd name="csY25" fmla="*/ 98673 h 583702"/>
                  <a:gd name="csX26" fmla="*/ 309411 w 474953"/>
                  <a:gd name="csY26" fmla="*/ 86350 h 583702"/>
                  <a:gd name="csX27" fmla="*/ 304506 w 474953"/>
                  <a:gd name="csY27" fmla="*/ 67062 h 583702"/>
                  <a:gd name="csX28" fmla="*/ 298797 w 474953"/>
                  <a:gd name="csY28" fmla="*/ 50721 h 583702"/>
                  <a:gd name="csX29" fmla="*/ 289432 w 474953"/>
                  <a:gd name="csY29" fmla="*/ 46524 h 583702"/>
                  <a:gd name="csX30" fmla="*/ 285864 w 474953"/>
                  <a:gd name="csY30" fmla="*/ 40898 h 583702"/>
                  <a:gd name="csX31" fmla="*/ 289343 w 474953"/>
                  <a:gd name="csY31" fmla="*/ 24646 h 583702"/>
                  <a:gd name="csX32" fmla="*/ 286667 w 474953"/>
                  <a:gd name="csY32" fmla="*/ 2411 h 583702"/>
                  <a:gd name="csX33" fmla="*/ 285953 w 474953"/>
                  <a:gd name="csY33" fmla="*/ 0 h 583702"/>
                  <a:gd name="csX34" fmla="*/ 252773 w 474953"/>
                  <a:gd name="csY34" fmla="*/ 0 h 583702"/>
                  <a:gd name="csX35" fmla="*/ 252773 w 474953"/>
                  <a:gd name="csY35" fmla="*/ 110639 h 583702"/>
                  <a:gd name="csX36" fmla="*/ 92404 w 474953"/>
                  <a:gd name="csY36" fmla="*/ 110639 h 583702"/>
                  <a:gd name="csX37" fmla="*/ 92404 w 474953"/>
                  <a:gd name="csY37" fmla="*/ 14109 h 583702"/>
                  <a:gd name="csX38" fmla="*/ 83485 w 474953"/>
                  <a:gd name="csY38" fmla="*/ 14109 h 583702"/>
                  <a:gd name="csX39" fmla="*/ 67965 w 474953"/>
                  <a:gd name="csY39" fmla="*/ 28754 h 583702"/>
                  <a:gd name="csX40" fmla="*/ 18641 w 474953"/>
                  <a:gd name="csY40" fmla="*/ 45452 h 583702"/>
                  <a:gd name="csX41" fmla="*/ 4014 w 474953"/>
                  <a:gd name="csY41" fmla="*/ 49917 h 583702"/>
                  <a:gd name="csX42" fmla="*/ 0 w 474953"/>
                  <a:gd name="csY42" fmla="*/ 50185 h 583702"/>
                  <a:gd name="csX43" fmla="*/ 9454 w 474953"/>
                  <a:gd name="csY43" fmla="*/ 72241 h 583702"/>
                  <a:gd name="csX44" fmla="*/ 24528 w 474953"/>
                  <a:gd name="csY44" fmla="*/ 90636 h 583702"/>
                  <a:gd name="csX45" fmla="*/ 16501 w 474953"/>
                  <a:gd name="csY45" fmla="*/ 103674 h 583702"/>
                  <a:gd name="csX46" fmla="*/ 23101 w 474953"/>
                  <a:gd name="csY46" fmla="*/ 115193 h 583702"/>
                  <a:gd name="csX47" fmla="*/ 18195 w 474953"/>
                  <a:gd name="csY47" fmla="*/ 142964 h 583702"/>
                  <a:gd name="csX48" fmla="*/ 7314 w 474953"/>
                  <a:gd name="csY48" fmla="*/ 151894 h 583702"/>
                  <a:gd name="csX49" fmla="*/ 12576 w 474953"/>
                  <a:gd name="csY49" fmla="*/ 161717 h 583702"/>
                  <a:gd name="csX50" fmla="*/ 16858 w 474953"/>
                  <a:gd name="csY50" fmla="*/ 173682 h 583702"/>
                  <a:gd name="csX51" fmla="*/ 32555 w 474953"/>
                  <a:gd name="csY51" fmla="*/ 196900 h 583702"/>
                  <a:gd name="csX52" fmla="*/ 42456 w 474953"/>
                  <a:gd name="csY52" fmla="*/ 219849 h 583702"/>
                  <a:gd name="csX53" fmla="*/ 58154 w 474953"/>
                  <a:gd name="csY53" fmla="*/ 235029 h 583702"/>
                  <a:gd name="csX54" fmla="*/ 71087 w 474953"/>
                  <a:gd name="csY54" fmla="*/ 240030 h 583702"/>
                  <a:gd name="csX55" fmla="*/ 69571 w 474953"/>
                  <a:gd name="csY55" fmla="*/ 248067 h 583702"/>
                  <a:gd name="csX56" fmla="*/ 71711 w 474953"/>
                  <a:gd name="csY56" fmla="*/ 256550 h 583702"/>
                  <a:gd name="csX57" fmla="*/ 85804 w 474953"/>
                  <a:gd name="csY57" fmla="*/ 271820 h 583702"/>
                  <a:gd name="csX58" fmla="*/ 99718 w 474953"/>
                  <a:gd name="csY58" fmla="*/ 278160 h 583702"/>
                  <a:gd name="csX59" fmla="*/ 110154 w 474953"/>
                  <a:gd name="csY59" fmla="*/ 294769 h 583702"/>
                  <a:gd name="csX60" fmla="*/ 117111 w 474953"/>
                  <a:gd name="csY60" fmla="*/ 309057 h 583702"/>
                  <a:gd name="csX61" fmla="*/ 128527 w 474953"/>
                  <a:gd name="csY61" fmla="*/ 315397 h 583702"/>
                  <a:gd name="csX62" fmla="*/ 124335 w 474953"/>
                  <a:gd name="csY62" fmla="*/ 330041 h 583702"/>
                  <a:gd name="csX63" fmla="*/ 131917 w 474953"/>
                  <a:gd name="csY63" fmla="*/ 358259 h 583702"/>
                  <a:gd name="csX64" fmla="*/ 127725 w 474953"/>
                  <a:gd name="csY64" fmla="*/ 368707 h 583702"/>
                  <a:gd name="csX65" fmla="*/ 130668 w 474953"/>
                  <a:gd name="csY65" fmla="*/ 379244 h 583702"/>
                  <a:gd name="csX66" fmla="*/ 122819 w 474953"/>
                  <a:gd name="csY66" fmla="*/ 390852 h 583702"/>
                  <a:gd name="csX67" fmla="*/ 121838 w 474953"/>
                  <a:gd name="csY67" fmla="*/ 392460 h 583702"/>
                  <a:gd name="csX68" fmla="*/ 125941 w 474953"/>
                  <a:gd name="csY68" fmla="*/ 401836 h 583702"/>
                  <a:gd name="csX69" fmla="*/ 130133 w 474953"/>
                  <a:gd name="csY69" fmla="*/ 405676 h 583702"/>
                  <a:gd name="csX70" fmla="*/ 130133 w 474953"/>
                  <a:gd name="csY70" fmla="*/ 412552 h 583702"/>
                  <a:gd name="csX71" fmla="*/ 138963 w 474953"/>
                  <a:gd name="csY71" fmla="*/ 418624 h 583702"/>
                  <a:gd name="csX72" fmla="*/ 155285 w 474953"/>
                  <a:gd name="csY72" fmla="*/ 426660 h 583702"/>
                  <a:gd name="csX73" fmla="*/ 181151 w 474953"/>
                  <a:gd name="csY73" fmla="*/ 439251 h 583702"/>
                  <a:gd name="csX74" fmla="*/ 211655 w 474953"/>
                  <a:gd name="csY74" fmla="*/ 441305 h 583702"/>
                  <a:gd name="csX75" fmla="*/ 225034 w 474953"/>
                  <a:gd name="csY75" fmla="*/ 447377 h 583702"/>
                  <a:gd name="csX76" fmla="*/ 237611 w 474953"/>
                  <a:gd name="csY76" fmla="*/ 448895 h 583702"/>
                  <a:gd name="csX77" fmla="*/ 264636 w 474953"/>
                  <a:gd name="csY77" fmla="*/ 446217 h 583702"/>
                  <a:gd name="csX78" fmla="*/ 265974 w 474953"/>
                  <a:gd name="csY78" fmla="*/ 439430 h 583702"/>
                  <a:gd name="csX79" fmla="*/ 270701 w 474953"/>
                  <a:gd name="csY79" fmla="*/ 436394 h 583702"/>
                  <a:gd name="csX80" fmla="*/ 281583 w 474953"/>
                  <a:gd name="csY80" fmla="*/ 431036 h 583702"/>
                  <a:gd name="csX81" fmla="*/ 294605 w 474953"/>
                  <a:gd name="csY81" fmla="*/ 437019 h 583702"/>
                  <a:gd name="csX82" fmla="*/ 304951 w 474953"/>
                  <a:gd name="csY82" fmla="*/ 446217 h 583702"/>
                  <a:gd name="csX83" fmla="*/ 306646 w 474953"/>
                  <a:gd name="csY83" fmla="*/ 454789 h 583702"/>
                  <a:gd name="csX84" fmla="*/ 317349 w 474953"/>
                  <a:gd name="csY84" fmla="*/ 459254 h 583702"/>
                  <a:gd name="csX85" fmla="*/ 328231 w 474953"/>
                  <a:gd name="csY85" fmla="*/ 458718 h 583702"/>
                  <a:gd name="csX86" fmla="*/ 324574 w 474953"/>
                  <a:gd name="csY86" fmla="*/ 472381 h 583702"/>
                  <a:gd name="csX87" fmla="*/ 323236 w 474953"/>
                  <a:gd name="csY87" fmla="*/ 485418 h 583702"/>
                  <a:gd name="csX88" fmla="*/ 328142 w 474953"/>
                  <a:gd name="csY88" fmla="*/ 511493 h 583702"/>
                  <a:gd name="csX89" fmla="*/ 333226 w 474953"/>
                  <a:gd name="csY89" fmla="*/ 515600 h 583702"/>
                  <a:gd name="csX90" fmla="*/ 334564 w 474953"/>
                  <a:gd name="csY90" fmla="*/ 522208 h 583702"/>
                  <a:gd name="csX91" fmla="*/ 342056 w 474953"/>
                  <a:gd name="csY91" fmla="*/ 535156 h 583702"/>
                  <a:gd name="csX92" fmla="*/ 343929 w 474953"/>
                  <a:gd name="csY92" fmla="*/ 549533 h 583702"/>
                  <a:gd name="csX93" fmla="*/ 349905 w 474953"/>
                  <a:gd name="csY93" fmla="*/ 565160 h 583702"/>
                  <a:gd name="csX94" fmla="*/ 352045 w 474953"/>
                  <a:gd name="csY94" fmla="*/ 572304 h 583702"/>
                  <a:gd name="csX95" fmla="*/ 355792 w 474953"/>
                  <a:gd name="csY95" fmla="*/ 578197 h 583702"/>
                  <a:gd name="csX96" fmla="*/ 368189 w 474953"/>
                  <a:gd name="csY96" fmla="*/ 583555 h 583702"/>
                  <a:gd name="csX97" fmla="*/ 368189 w 474953"/>
                  <a:gd name="csY97" fmla="*/ 582037 h 583702"/>
                  <a:gd name="csX98" fmla="*/ 366049 w 474953"/>
                  <a:gd name="csY98" fmla="*/ 458718 h 583702"/>
                  <a:gd name="csX99" fmla="*/ 434282 w 474953"/>
                  <a:gd name="csY99" fmla="*/ 458093 h 583702"/>
                  <a:gd name="csX100" fmla="*/ 432765 w 474953"/>
                  <a:gd name="csY100" fmla="*/ 454075 h 583702"/>
                  <a:gd name="csX101" fmla="*/ 435173 w 474953"/>
                  <a:gd name="csY101" fmla="*/ 448181 h 583702"/>
                  <a:gd name="csX102" fmla="*/ 441595 w 474953"/>
                  <a:gd name="csY102" fmla="*/ 454700 h 583702"/>
                  <a:gd name="csX103" fmla="*/ 443290 w 474953"/>
                  <a:gd name="csY103" fmla="*/ 457200 h 583702"/>
                  <a:gd name="csX104" fmla="*/ 474954 w 474953"/>
                  <a:gd name="csY104" fmla="*/ 457200 h 583702"/>
                  <a:gd name="csX105" fmla="*/ 472634 w 474953"/>
                  <a:gd name="csY105" fmla="*/ 453985 h 583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Lst>
                <a:rect l="l" t="t" r="r" b="b"/>
                <a:pathLst>
                  <a:path w="474953" h="583702">
                    <a:moveTo>
                      <a:pt x="472724" y="453271"/>
                    </a:moveTo>
                    <a:cubicBezTo>
                      <a:pt x="466391" y="444788"/>
                      <a:pt x="460504" y="435144"/>
                      <a:pt x="454082" y="427375"/>
                    </a:cubicBezTo>
                    <a:cubicBezTo>
                      <a:pt x="449355" y="421571"/>
                      <a:pt x="449712" y="413087"/>
                      <a:pt x="447750" y="406122"/>
                    </a:cubicBezTo>
                    <a:cubicBezTo>
                      <a:pt x="444985" y="396389"/>
                      <a:pt x="441595" y="386656"/>
                      <a:pt x="437046" y="377637"/>
                    </a:cubicBezTo>
                    <a:cubicBezTo>
                      <a:pt x="434906" y="373350"/>
                      <a:pt x="431873" y="370404"/>
                      <a:pt x="429108" y="366385"/>
                    </a:cubicBezTo>
                    <a:cubicBezTo>
                      <a:pt x="426076" y="362099"/>
                      <a:pt x="426076" y="356384"/>
                      <a:pt x="425095" y="351473"/>
                    </a:cubicBezTo>
                    <a:cubicBezTo>
                      <a:pt x="424203" y="347097"/>
                      <a:pt x="423578" y="340846"/>
                      <a:pt x="420813" y="337096"/>
                    </a:cubicBezTo>
                    <a:cubicBezTo>
                      <a:pt x="418583" y="333970"/>
                      <a:pt x="415551" y="331827"/>
                      <a:pt x="413499" y="328345"/>
                    </a:cubicBezTo>
                    <a:cubicBezTo>
                      <a:pt x="409129" y="321022"/>
                      <a:pt x="406542" y="311914"/>
                      <a:pt x="401547" y="305127"/>
                    </a:cubicBezTo>
                    <a:cubicBezTo>
                      <a:pt x="397177" y="299145"/>
                      <a:pt x="392807" y="292894"/>
                      <a:pt x="394323" y="284946"/>
                    </a:cubicBezTo>
                    <a:cubicBezTo>
                      <a:pt x="395126" y="280660"/>
                      <a:pt x="399585" y="279767"/>
                      <a:pt x="400834" y="275570"/>
                    </a:cubicBezTo>
                    <a:cubicBezTo>
                      <a:pt x="402172" y="271105"/>
                      <a:pt x="400388" y="265569"/>
                      <a:pt x="397623" y="261997"/>
                    </a:cubicBezTo>
                    <a:cubicBezTo>
                      <a:pt x="395215" y="258872"/>
                      <a:pt x="391201" y="257979"/>
                      <a:pt x="388615" y="255121"/>
                    </a:cubicBezTo>
                    <a:cubicBezTo>
                      <a:pt x="385760" y="251907"/>
                      <a:pt x="386206" y="247710"/>
                      <a:pt x="384333" y="244048"/>
                    </a:cubicBezTo>
                    <a:cubicBezTo>
                      <a:pt x="382728" y="240834"/>
                      <a:pt x="379784" y="237172"/>
                      <a:pt x="375592" y="238512"/>
                    </a:cubicBezTo>
                    <a:cubicBezTo>
                      <a:pt x="372381" y="239494"/>
                      <a:pt x="370776" y="243513"/>
                      <a:pt x="366495" y="243245"/>
                    </a:cubicBezTo>
                    <a:cubicBezTo>
                      <a:pt x="362927" y="243066"/>
                      <a:pt x="359805" y="239941"/>
                      <a:pt x="360519" y="236101"/>
                    </a:cubicBezTo>
                    <a:cubicBezTo>
                      <a:pt x="360875" y="234136"/>
                      <a:pt x="368635" y="235565"/>
                      <a:pt x="369795" y="231815"/>
                    </a:cubicBezTo>
                    <a:cubicBezTo>
                      <a:pt x="370954" y="227886"/>
                      <a:pt x="367297" y="222439"/>
                      <a:pt x="365424" y="219402"/>
                    </a:cubicBezTo>
                    <a:cubicBezTo>
                      <a:pt x="363195" y="215652"/>
                      <a:pt x="363640" y="212169"/>
                      <a:pt x="362392" y="208062"/>
                    </a:cubicBezTo>
                    <a:cubicBezTo>
                      <a:pt x="360786" y="203150"/>
                      <a:pt x="357486" y="199846"/>
                      <a:pt x="354989" y="195471"/>
                    </a:cubicBezTo>
                    <a:cubicBezTo>
                      <a:pt x="352848" y="191810"/>
                      <a:pt x="351867" y="187791"/>
                      <a:pt x="350351" y="183952"/>
                    </a:cubicBezTo>
                    <a:cubicBezTo>
                      <a:pt x="347229" y="175736"/>
                      <a:pt x="343572" y="168593"/>
                      <a:pt x="339291" y="160824"/>
                    </a:cubicBezTo>
                    <a:cubicBezTo>
                      <a:pt x="333315" y="149840"/>
                      <a:pt x="329212" y="137785"/>
                      <a:pt x="324752" y="126177"/>
                    </a:cubicBezTo>
                    <a:cubicBezTo>
                      <a:pt x="323414" y="122783"/>
                      <a:pt x="321898" y="120194"/>
                      <a:pt x="321095" y="116711"/>
                    </a:cubicBezTo>
                    <a:cubicBezTo>
                      <a:pt x="319758" y="110460"/>
                      <a:pt x="317528" y="104477"/>
                      <a:pt x="314763" y="98673"/>
                    </a:cubicBezTo>
                    <a:cubicBezTo>
                      <a:pt x="312711" y="94387"/>
                      <a:pt x="310392" y="91083"/>
                      <a:pt x="309411" y="86350"/>
                    </a:cubicBezTo>
                    <a:cubicBezTo>
                      <a:pt x="308073" y="79921"/>
                      <a:pt x="307092" y="73223"/>
                      <a:pt x="304506" y="67062"/>
                    </a:cubicBezTo>
                    <a:cubicBezTo>
                      <a:pt x="302276" y="61704"/>
                      <a:pt x="301116" y="55989"/>
                      <a:pt x="298797" y="50721"/>
                    </a:cubicBezTo>
                    <a:cubicBezTo>
                      <a:pt x="296657" y="45809"/>
                      <a:pt x="293089" y="39559"/>
                      <a:pt x="289432" y="46524"/>
                    </a:cubicBezTo>
                    <a:cubicBezTo>
                      <a:pt x="285507" y="53935"/>
                      <a:pt x="285507" y="45631"/>
                      <a:pt x="285864" y="40898"/>
                    </a:cubicBezTo>
                    <a:cubicBezTo>
                      <a:pt x="286221" y="35451"/>
                      <a:pt x="288629" y="30182"/>
                      <a:pt x="289343" y="24646"/>
                    </a:cubicBezTo>
                    <a:cubicBezTo>
                      <a:pt x="290413" y="16699"/>
                      <a:pt x="289164" y="9912"/>
                      <a:pt x="286667" y="2411"/>
                    </a:cubicBezTo>
                    <a:cubicBezTo>
                      <a:pt x="286399" y="1607"/>
                      <a:pt x="286132" y="804"/>
                      <a:pt x="285953" y="0"/>
                    </a:cubicBezTo>
                    <a:lnTo>
                      <a:pt x="252773" y="0"/>
                    </a:lnTo>
                    <a:lnTo>
                      <a:pt x="252773" y="110639"/>
                    </a:lnTo>
                    <a:lnTo>
                      <a:pt x="92404" y="110639"/>
                    </a:lnTo>
                    <a:lnTo>
                      <a:pt x="92404" y="14109"/>
                    </a:lnTo>
                    <a:lnTo>
                      <a:pt x="83485" y="14109"/>
                    </a:lnTo>
                    <a:cubicBezTo>
                      <a:pt x="80006" y="21431"/>
                      <a:pt x="75190" y="25450"/>
                      <a:pt x="67965" y="28754"/>
                    </a:cubicBezTo>
                    <a:cubicBezTo>
                      <a:pt x="52446" y="35897"/>
                      <a:pt x="34696" y="38844"/>
                      <a:pt x="18641" y="45452"/>
                    </a:cubicBezTo>
                    <a:cubicBezTo>
                      <a:pt x="14092" y="47327"/>
                      <a:pt x="9009" y="49203"/>
                      <a:pt x="4014" y="49917"/>
                    </a:cubicBezTo>
                    <a:cubicBezTo>
                      <a:pt x="2319" y="50185"/>
                      <a:pt x="1070" y="50274"/>
                      <a:pt x="0" y="50185"/>
                    </a:cubicBezTo>
                    <a:cubicBezTo>
                      <a:pt x="1249" y="57775"/>
                      <a:pt x="5708" y="65990"/>
                      <a:pt x="9454" y="72241"/>
                    </a:cubicBezTo>
                    <a:cubicBezTo>
                      <a:pt x="14628" y="80814"/>
                      <a:pt x="29523" y="78492"/>
                      <a:pt x="24528" y="90636"/>
                    </a:cubicBezTo>
                    <a:cubicBezTo>
                      <a:pt x="22566" y="95369"/>
                      <a:pt x="16144" y="98405"/>
                      <a:pt x="16501" y="103674"/>
                    </a:cubicBezTo>
                    <a:cubicBezTo>
                      <a:pt x="16768" y="107335"/>
                      <a:pt x="21496" y="111889"/>
                      <a:pt x="23101" y="115193"/>
                    </a:cubicBezTo>
                    <a:cubicBezTo>
                      <a:pt x="28185" y="125105"/>
                      <a:pt x="29077" y="136981"/>
                      <a:pt x="18195" y="142964"/>
                    </a:cubicBezTo>
                    <a:cubicBezTo>
                      <a:pt x="14628" y="144929"/>
                      <a:pt x="6244" y="146536"/>
                      <a:pt x="7314" y="151894"/>
                    </a:cubicBezTo>
                    <a:cubicBezTo>
                      <a:pt x="13557" y="152966"/>
                      <a:pt x="12844" y="156627"/>
                      <a:pt x="12576" y="161717"/>
                    </a:cubicBezTo>
                    <a:cubicBezTo>
                      <a:pt x="12309" y="167878"/>
                      <a:pt x="12219" y="169396"/>
                      <a:pt x="16858" y="173682"/>
                    </a:cubicBezTo>
                    <a:cubicBezTo>
                      <a:pt x="24617" y="180826"/>
                      <a:pt x="27918" y="187702"/>
                      <a:pt x="32555" y="196900"/>
                    </a:cubicBezTo>
                    <a:cubicBezTo>
                      <a:pt x="36569" y="204758"/>
                      <a:pt x="40583" y="211098"/>
                      <a:pt x="42456" y="219849"/>
                    </a:cubicBezTo>
                    <a:cubicBezTo>
                      <a:pt x="44418" y="229047"/>
                      <a:pt x="48075" y="234672"/>
                      <a:pt x="58154" y="235029"/>
                    </a:cubicBezTo>
                    <a:cubicBezTo>
                      <a:pt x="62078" y="235208"/>
                      <a:pt x="69035" y="235387"/>
                      <a:pt x="71087" y="240030"/>
                    </a:cubicBezTo>
                    <a:cubicBezTo>
                      <a:pt x="72336" y="242887"/>
                      <a:pt x="69838" y="245477"/>
                      <a:pt x="69571" y="248067"/>
                    </a:cubicBezTo>
                    <a:cubicBezTo>
                      <a:pt x="69214" y="251639"/>
                      <a:pt x="70017" y="253603"/>
                      <a:pt x="71711" y="256550"/>
                    </a:cubicBezTo>
                    <a:cubicBezTo>
                      <a:pt x="74833" y="261819"/>
                      <a:pt x="81166" y="267623"/>
                      <a:pt x="85804" y="271820"/>
                    </a:cubicBezTo>
                    <a:cubicBezTo>
                      <a:pt x="89907" y="275570"/>
                      <a:pt x="95972" y="273963"/>
                      <a:pt x="99718" y="278160"/>
                    </a:cubicBezTo>
                    <a:cubicBezTo>
                      <a:pt x="103197" y="282178"/>
                      <a:pt x="108013" y="289768"/>
                      <a:pt x="110154" y="294769"/>
                    </a:cubicBezTo>
                    <a:cubicBezTo>
                      <a:pt x="111937" y="298966"/>
                      <a:pt x="113543" y="305931"/>
                      <a:pt x="117111" y="309057"/>
                    </a:cubicBezTo>
                    <a:cubicBezTo>
                      <a:pt x="121392" y="312718"/>
                      <a:pt x="127011" y="309057"/>
                      <a:pt x="128527" y="315397"/>
                    </a:cubicBezTo>
                    <a:cubicBezTo>
                      <a:pt x="129776" y="320844"/>
                      <a:pt x="125049" y="325041"/>
                      <a:pt x="124335" y="330041"/>
                    </a:cubicBezTo>
                    <a:cubicBezTo>
                      <a:pt x="123086" y="339150"/>
                      <a:pt x="131560" y="349329"/>
                      <a:pt x="131917" y="358259"/>
                    </a:cubicBezTo>
                    <a:cubicBezTo>
                      <a:pt x="132095" y="362813"/>
                      <a:pt x="127903" y="364867"/>
                      <a:pt x="127725" y="368707"/>
                    </a:cubicBezTo>
                    <a:cubicBezTo>
                      <a:pt x="127546" y="372547"/>
                      <a:pt x="131203" y="375226"/>
                      <a:pt x="130668" y="379244"/>
                    </a:cubicBezTo>
                    <a:cubicBezTo>
                      <a:pt x="130133" y="383798"/>
                      <a:pt x="125227" y="387191"/>
                      <a:pt x="122819" y="390852"/>
                    </a:cubicBezTo>
                    <a:cubicBezTo>
                      <a:pt x="122462" y="391388"/>
                      <a:pt x="122195" y="391924"/>
                      <a:pt x="121838" y="392460"/>
                    </a:cubicBezTo>
                    <a:cubicBezTo>
                      <a:pt x="123978" y="394603"/>
                      <a:pt x="124246" y="399514"/>
                      <a:pt x="125941" y="401836"/>
                    </a:cubicBezTo>
                    <a:cubicBezTo>
                      <a:pt x="127457" y="403979"/>
                      <a:pt x="128973" y="402997"/>
                      <a:pt x="130133" y="405676"/>
                    </a:cubicBezTo>
                    <a:cubicBezTo>
                      <a:pt x="130935" y="407640"/>
                      <a:pt x="129865" y="410587"/>
                      <a:pt x="130133" y="412552"/>
                    </a:cubicBezTo>
                    <a:cubicBezTo>
                      <a:pt x="130846" y="418713"/>
                      <a:pt x="133255" y="417016"/>
                      <a:pt x="138963" y="418624"/>
                    </a:cubicBezTo>
                    <a:cubicBezTo>
                      <a:pt x="145028" y="420410"/>
                      <a:pt x="148863" y="425410"/>
                      <a:pt x="155285" y="426660"/>
                    </a:cubicBezTo>
                    <a:cubicBezTo>
                      <a:pt x="165275" y="428714"/>
                      <a:pt x="170805" y="436483"/>
                      <a:pt x="181151" y="439251"/>
                    </a:cubicBezTo>
                    <a:cubicBezTo>
                      <a:pt x="190963" y="441841"/>
                      <a:pt x="201398" y="439877"/>
                      <a:pt x="211655" y="441305"/>
                    </a:cubicBezTo>
                    <a:cubicBezTo>
                      <a:pt x="217185" y="442020"/>
                      <a:pt x="220218" y="445234"/>
                      <a:pt x="225034" y="447377"/>
                    </a:cubicBezTo>
                    <a:cubicBezTo>
                      <a:pt x="229583" y="449431"/>
                      <a:pt x="232972" y="449074"/>
                      <a:pt x="237611" y="448895"/>
                    </a:cubicBezTo>
                    <a:cubicBezTo>
                      <a:pt x="244746" y="448538"/>
                      <a:pt x="260533" y="453182"/>
                      <a:pt x="264636" y="446217"/>
                    </a:cubicBezTo>
                    <a:cubicBezTo>
                      <a:pt x="265617" y="444520"/>
                      <a:pt x="264725" y="441127"/>
                      <a:pt x="265974" y="439430"/>
                    </a:cubicBezTo>
                    <a:cubicBezTo>
                      <a:pt x="267312" y="437555"/>
                      <a:pt x="269185" y="437644"/>
                      <a:pt x="270701" y="436394"/>
                    </a:cubicBezTo>
                    <a:cubicBezTo>
                      <a:pt x="274358" y="433358"/>
                      <a:pt x="275874" y="429786"/>
                      <a:pt x="281583" y="431036"/>
                    </a:cubicBezTo>
                    <a:cubicBezTo>
                      <a:pt x="285775" y="432018"/>
                      <a:pt x="290324" y="435501"/>
                      <a:pt x="294605" y="437019"/>
                    </a:cubicBezTo>
                    <a:cubicBezTo>
                      <a:pt x="300492" y="439073"/>
                      <a:pt x="303257" y="440234"/>
                      <a:pt x="304951" y="446217"/>
                    </a:cubicBezTo>
                    <a:cubicBezTo>
                      <a:pt x="305754" y="449074"/>
                      <a:pt x="306289" y="452021"/>
                      <a:pt x="306646" y="454789"/>
                    </a:cubicBezTo>
                    <a:cubicBezTo>
                      <a:pt x="310036" y="456307"/>
                      <a:pt x="313781" y="459432"/>
                      <a:pt x="317349" y="459254"/>
                    </a:cubicBezTo>
                    <a:cubicBezTo>
                      <a:pt x="321363" y="459075"/>
                      <a:pt x="325466" y="453628"/>
                      <a:pt x="328231" y="458718"/>
                    </a:cubicBezTo>
                    <a:cubicBezTo>
                      <a:pt x="330728" y="463272"/>
                      <a:pt x="326179" y="468719"/>
                      <a:pt x="324574" y="472381"/>
                    </a:cubicBezTo>
                    <a:cubicBezTo>
                      <a:pt x="322344" y="477470"/>
                      <a:pt x="322790" y="480774"/>
                      <a:pt x="323236" y="485418"/>
                    </a:cubicBezTo>
                    <a:cubicBezTo>
                      <a:pt x="324128" y="494437"/>
                      <a:pt x="321006" y="504259"/>
                      <a:pt x="328142" y="511493"/>
                    </a:cubicBezTo>
                    <a:cubicBezTo>
                      <a:pt x="329836" y="513189"/>
                      <a:pt x="331977" y="513368"/>
                      <a:pt x="333226" y="515600"/>
                    </a:cubicBezTo>
                    <a:cubicBezTo>
                      <a:pt x="334385" y="517654"/>
                      <a:pt x="333582" y="520154"/>
                      <a:pt x="334564" y="522208"/>
                    </a:cubicBezTo>
                    <a:cubicBezTo>
                      <a:pt x="336882" y="526762"/>
                      <a:pt x="339826" y="529888"/>
                      <a:pt x="342056" y="535156"/>
                    </a:cubicBezTo>
                    <a:cubicBezTo>
                      <a:pt x="344821" y="541764"/>
                      <a:pt x="345891" y="542925"/>
                      <a:pt x="343929" y="549533"/>
                    </a:cubicBezTo>
                    <a:cubicBezTo>
                      <a:pt x="341967" y="556230"/>
                      <a:pt x="347675" y="558909"/>
                      <a:pt x="349905" y="565160"/>
                    </a:cubicBezTo>
                    <a:cubicBezTo>
                      <a:pt x="350886" y="568017"/>
                      <a:pt x="350351" y="569625"/>
                      <a:pt x="352045" y="572304"/>
                    </a:cubicBezTo>
                    <a:cubicBezTo>
                      <a:pt x="353294" y="574358"/>
                      <a:pt x="354721" y="576233"/>
                      <a:pt x="355792" y="578197"/>
                    </a:cubicBezTo>
                    <a:cubicBezTo>
                      <a:pt x="359092" y="584091"/>
                      <a:pt x="361143" y="583912"/>
                      <a:pt x="368189" y="583555"/>
                    </a:cubicBezTo>
                    <a:cubicBezTo>
                      <a:pt x="368368" y="583019"/>
                      <a:pt x="368189" y="582573"/>
                      <a:pt x="368189" y="582037"/>
                    </a:cubicBezTo>
                    <a:lnTo>
                      <a:pt x="366049" y="458718"/>
                    </a:lnTo>
                    <a:lnTo>
                      <a:pt x="434282" y="458093"/>
                    </a:lnTo>
                    <a:cubicBezTo>
                      <a:pt x="433836" y="456754"/>
                      <a:pt x="433300" y="455414"/>
                      <a:pt x="432765" y="454075"/>
                    </a:cubicBezTo>
                    <a:cubicBezTo>
                      <a:pt x="431695" y="451217"/>
                      <a:pt x="430714" y="447556"/>
                      <a:pt x="435173" y="448181"/>
                    </a:cubicBezTo>
                    <a:cubicBezTo>
                      <a:pt x="438206" y="448628"/>
                      <a:pt x="440079" y="452467"/>
                      <a:pt x="441595" y="454700"/>
                    </a:cubicBezTo>
                    <a:cubicBezTo>
                      <a:pt x="442220" y="455593"/>
                      <a:pt x="442755" y="456396"/>
                      <a:pt x="443290" y="457200"/>
                    </a:cubicBezTo>
                    <a:lnTo>
                      <a:pt x="474954" y="457200"/>
                    </a:lnTo>
                    <a:cubicBezTo>
                      <a:pt x="474240" y="456128"/>
                      <a:pt x="473437" y="455057"/>
                      <a:pt x="472634" y="453985"/>
                    </a:cubicBezTo>
                    <a:close/>
                  </a:path>
                </a:pathLst>
              </a:custGeom>
              <a:grpFill/>
              <a:ln w="3175" cap="flat">
                <a:solidFill>
                  <a:schemeClr val="bg1">
                    <a:lumMod val="85000"/>
                  </a:schemeClr>
                </a:solidFill>
                <a:prstDash val="solid"/>
                <a:miter/>
              </a:ln>
            </p:spPr>
            <p:txBody>
              <a:bodyPr/>
              <a:lstStyle/>
              <a:p>
                <a:endParaRPr lang="en-US"/>
              </a:p>
            </p:txBody>
          </p:sp>
          <p:sp>
            <p:nvSpPr>
              <p:cNvPr id="1266" name="Freeform 1265">
                <a:extLst>
                  <a:ext uri="{FF2B5EF4-FFF2-40B4-BE49-F238E27FC236}">
                    <a16:creationId xmlns:a16="http://schemas.microsoft.com/office/drawing/2014/main" id="{E6CA1A19-87D6-8AF8-FF34-948FD36AC7D7}"/>
                  </a:ext>
                </a:extLst>
              </p:cNvPr>
              <p:cNvSpPr/>
              <p:nvPr/>
            </p:nvSpPr>
            <p:spPr>
              <a:xfrm>
                <a:off x="10592141" y="643199"/>
                <a:ext cx="83222" cy="184419"/>
              </a:xfrm>
              <a:custGeom>
                <a:avLst/>
                <a:gdLst>
                  <a:gd name="csX0" fmla="*/ 9802 w 83222"/>
                  <a:gd name="csY0" fmla="*/ 9560 h 184419"/>
                  <a:gd name="csX1" fmla="*/ 7929 w 83222"/>
                  <a:gd name="csY1" fmla="*/ 988 h 184419"/>
                  <a:gd name="csX2" fmla="*/ 526 w 83222"/>
                  <a:gd name="csY2" fmla="*/ 2238 h 184419"/>
                  <a:gd name="csX3" fmla="*/ 2221 w 83222"/>
                  <a:gd name="csY3" fmla="*/ 11346 h 184419"/>
                  <a:gd name="csX4" fmla="*/ 17027 w 83222"/>
                  <a:gd name="csY4" fmla="*/ 44565 h 184419"/>
                  <a:gd name="csX5" fmla="*/ 30317 w 83222"/>
                  <a:gd name="csY5" fmla="*/ 80819 h 184419"/>
                  <a:gd name="csX6" fmla="*/ 39593 w 83222"/>
                  <a:gd name="csY6" fmla="*/ 98768 h 184419"/>
                  <a:gd name="csX7" fmla="*/ 44855 w 83222"/>
                  <a:gd name="csY7" fmla="*/ 107876 h 184419"/>
                  <a:gd name="csX8" fmla="*/ 46907 w 83222"/>
                  <a:gd name="csY8" fmla="*/ 116895 h 184419"/>
                  <a:gd name="csX9" fmla="*/ 52169 w 83222"/>
                  <a:gd name="csY9" fmla="*/ 128057 h 184419"/>
                  <a:gd name="csX10" fmla="*/ 55112 w 83222"/>
                  <a:gd name="csY10" fmla="*/ 138505 h 184419"/>
                  <a:gd name="csX11" fmla="*/ 59750 w 83222"/>
                  <a:gd name="csY11" fmla="*/ 148774 h 184419"/>
                  <a:gd name="csX12" fmla="*/ 64210 w 83222"/>
                  <a:gd name="csY12" fmla="*/ 158865 h 184419"/>
                  <a:gd name="csX13" fmla="*/ 75894 w 83222"/>
                  <a:gd name="csY13" fmla="*/ 179224 h 184419"/>
                  <a:gd name="csX14" fmla="*/ 80978 w 83222"/>
                  <a:gd name="csY14" fmla="*/ 184314 h 184419"/>
                  <a:gd name="csX15" fmla="*/ 81781 w 83222"/>
                  <a:gd name="csY15" fmla="*/ 175295 h 184419"/>
                  <a:gd name="csX16" fmla="*/ 70097 w 83222"/>
                  <a:gd name="csY16" fmla="*/ 152524 h 184419"/>
                  <a:gd name="csX17" fmla="*/ 61891 w 83222"/>
                  <a:gd name="csY17" fmla="*/ 128950 h 184419"/>
                  <a:gd name="csX18" fmla="*/ 52972 w 83222"/>
                  <a:gd name="csY18" fmla="*/ 110555 h 184419"/>
                  <a:gd name="csX19" fmla="*/ 41020 w 83222"/>
                  <a:gd name="csY19" fmla="*/ 84480 h 184419"/>
                  <a:gd name="csX20" fmla="*/ 33438 w 83222"/>
                  <a:gd name="csY20" fmla="*/ 65639 h 184419"/>
                  <a:gd name="csX21" fmla="*/ 30763 w 83222"/>
                  <a:gd name="csY21" fmla="*/ 58852 h 184419"/>
                  <a:gd name="csX22" fmla="*/ 26035 w 83222"/>
                  <a:gd name="csY22" fmla="*/ 44832 h 184419"/>
                  <a:gd name="csX23" fmla="*/ 18365 w 83222"/>
                  <a:gd name="csY23" fmla="*/ 24473 h 184419"/>
                  <a:gd name="csX24" fmla="*/ 14173 w 83222"/>
                  <a:gd name="csY24" fmla="*/ 15275 h 184419"/>
                  <a:gd name="csX25" fmla="*/ 9891 w 83222"/>
                  <a:gd name="csY25" fmla="*/ 9649 h 1844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83222" h="184419">
                    <a:moveTo>
                      <a:pt x="9802" y="9560"/>
                    </a:moveTo>
                    <a:cubicBezTo>
                      <a:pt x="8821" y="7328"/>
                      <a:pt x="9891" y="2774"/>
                      <a:pt x="7929" y="988"/>
                    </a:cubicBezTo>
                    <a:cubicBezTo>
                      <a:pt x="6056" y="-709"/>
                      <a:pt x="1686" y="-173"/>
                      <a:pt x="526" y="2238"/>
                    </a:cubicBezTo>
                    <a:cubicBezTo>
                      <a:pt x="-901" y="5006"/>
                      <a:pt x="883" y="9292"/>
                      <a:pt x="2221" y="11346"/>
                    </a:cubicBezTo>
                    <a:cubicBezTo>
                      <a:pt x="9089" y="21794"/>
                      <a:pt x="13281" y="32777"/>
                      <a:pt x="17027" y="44565"/>
                    </a:cubicBezTo>
                    <a:cubicBezTo>
                      <a:pt x="20951" y="56798"/>
                      <a:pt x="25143" y="69121"/>
                      <a:pt x="30317" y="80819"/>
                    </a:cubicBezTo>
                    <a:cubicBezTo>
                      <a:pt x="33082" y="86981"/>
                      <a:pt x="36560" y="92874"/>
                      <a:pt x="39593" y="98768"/>
                    </a:cubicBezTo>
                    <a:cubicBezTo>
                      <a:pt x="41198" y="101804"/>
                      <a:pt x="43517" y="104572"/>
                      <a:pt x="44855" y="107876"/>
                    </a:cubicBezTo>
                    <a:cubicBezTo>
                      <a:pt x="46015" y="110734"/>
                      <a:pt x="45926" y="113948"/>
                      <a:pt x="46907" y="116895"/>
                    </a:cubicBezTo>
                    <a:cubicBezTo>
                      <a:pt x="48244" y="120824"/>
                      <a:pt x="50742" y="124128"/>
                      <a:pt x="52169" y="128057"/>
                    </a:cubicBezTo>
                    <a:cubicBezTo>
                      <a:pt x="53418" y="131540"/>
                      <a:pt x="54220" y="135112"/>
                      <a:pt x="55112" y="138505"/>
                    </a:cubicBezTo>
                    <a:cubicBezTo>
                      <a:pt x="56183" y="142166"/>
                      <a:pt x="58323" y="145202"/>
                      <a:pt x="59750" y="148774"/>
                    </a:cubicBezTo>
                    <a:cubicBezTo>
                      <a:pt x="61088" y="152167"/>
                      <a:pt x="62783" y="155382"/>
                      <a:pt x="64210" y="158865"/>
                    </a:cubicBezTo>
                    <a:cubicBezTo>
                      <a:pt x="67332" y="166276"/>
                      <a:pt x="72862" y="172170"/>
                      <a:pt x="75894" y="179224"/>
                    </a:cubicBezTo>
                    <a:cubicBezTo>
                      <a:pt x="76697" y="181099"/>
                      <a:pt x="77857" y="185118"/>
                      <a:pt x="80978" y="184314"/>
                    </a:cubicBezTo>
                    <a:cubicBezTo>
                      <a:pt x="84903" y="183243"/>
                      <a:pt x="82673" y="177081"/>
                      <a:pt x="81781" y="175295"/>
                    </a:cubicBezTo>
                    <a:cubicBezTo>
                      <a:pt x="77857" y="167705"/>
                      <a:pt x="73486" y="160472"/>
                      <a:pt x="70097" y="152524"/>
                    </a:cubicBezTo>
                    <a:cubicBezTo>
                      <a:pt x="66797" y="144845"/>
                      <a:pt x="65280" y="136540"/>
                      <a:pt x="61891" y="128950"/>
                    </a:cubicBezTo>
                    <a:cubicBezTo>
                      <a:pt x="59126" y="122699"/>
                      <a:pt x="55648" y="116806"/>
                      <a:pt x="52972" y="110555"/>
                    </a:cubicBezTo>
                    <a:cubicBezTo>
                      <a:pt x="49136" y="101804"/>
                      <a:pt x="44498" y="93321"/>
                      <a:pt x="41020" y="84480"/>
                    </a:cubicBezTo>
                    <a:cubicBezTo>
                      <a:pt x="38522" y="78140"/>
                      <a:pt x="36293" y="71979"/>
                      <a:pt x="33438" y="65639"/>
                    </a:cubicBezTo>
                    <a:cubicBezTo>
                      <a:pt x="32457" y="63495"/>
                      <a:pt x="31476" y="61084"/>
                      <a:pt x="30763" y="58852"/>
                    </a:cubicBezTo>
                    <a:cubicBezTo>
                      <a:pt x="29246" y="54030"/>
                      <a:pt x="27373" y="49654"/>
                      <a:pt x="26035" y="44832"/>
                    </a:cubicBezTo>
                    <a:cubicBezTo>
                      <a:pt x="24162" y="37778"/>
                      <a:pt x="21397" y="31081"/>
                      <a:pt x="18365" y="24473"/>
                    </a:cubicBezTo>
                    <a:cubicBezTo>
                      <a:pt x="17027" y="21526"/>
                      <a:pt x="15867" y="18043"/>
                      <a:pt x="14173" y="15275"/>
                    </a:cubicBezTo>
                    <a:cubicBezTo>
                      <a:pt x="13013" y="13311"/>
                      <a:pt x="10872" y="11793"/>
                      <a:pt x="9891" y="9649"/>
                    </a:cubicBezTo>
                    <a:close/>
                  </a:path>
                </a:pathLst>
              </a:custGeom>
              <a:grpFill/>
              <a:ln w="3175" cap="flat">
                <a:solidFill>
                  <a:schemeClr val="bg1">
                    <a:lumMod val="85000"/>
                  </a:schemeClr>
                </a:solidFill>
                <a:prstDash val="solid"/>
                <a:miter/>
              </a:ln>
            </p:spPr>
            <p:txBody>
              <a:bodyPr/>
              <a:lstStyle/>
              <a:p>
                <a:endParaRPr lang="en-US"/>
              </a:p>
            </p:txBody>
          </p:sp>
          <p:sp>
            <p:nvSpPr>
              <p:cNvPr id="1267" name="Freeform 1266">
                <a:extLst>
                  <a:ext uri="{FF2B5EF4-FFF2-40B4-BE49-F238E27FC236}">
                    <a16:creationId xmlns:a16="http://schemas.microsoft.com/office/drawing/2014/main" id="{823376E5-5185-CAEE-E131-4B1765CF068B}"/>
                  </a:ext>
                </a:extLst>
              </p:cNvPr>
              <p:cNvSpPr/>
              <p:nvPr/>
            </p:nvSpPr>
            <p:spPr>
              <a:xfrm>
                <a:off x="10671996" y="829809"/>
                <a:ext cx="21658" cy="31946"/>
              </a:xfrm>
              <a:custGeom>
                <a:avLst/>
                <a:gdLst>
                  <a:gd name="csX0" fmla="*/ 5048 w 21658"/>
                  <a:gd name="csY0" fmla="*/ 651 h 31946"/>
                  <a:gd name="csX1" fmla="*/ 588 w 21658"/>
                  <a:gd name="csY1" fmla="*/ 9045 h 31946"/>
                  <a:gd name="csX2" fmla="*/ 9597 w 21658"/>
                  <a:gd name="csY2" fmla="*/ 21547 h 31946"/>
                  <a:gd name="csX3" fmla="*/ 17357 w 21658"/>
                  <a:gd name="csY3" fmla="*/ 31548 h 31946"/>
                  <a:gd name="csX4" fmla="*/ 21638 w 21658"/>
                  <a:gd name="csY4" fmla="*/ 27798 h 31946"/>
                  <a:gd name="csX5" fmla="*/ 17089 w 21658"/>
                  <a:gd name="csY5" fmla="*/ 17618 h 31946"/>
                  <a:gd name="csX6" fmla="*/ 10667 w 21658"/>
                  <a:gd name="csY6" fmla="*/ 9492 h 31946"/>
                  <a:gd name="csX7" fmla="*/ 4869 w 21658"/>
                  <a:gd name="csY7" fmla="*/ 651 h 3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1658" h="31946">
                    <a:moveTo>
                      <a:pt x="5048" y="651"/>
                    </a:moveTo>
                    <a:cubicBezTo>
                      <a:pt x="-839" y="-2385"/>
                      <a:pt x="-393" y="6009"/>
                      <a:pt x="588" y="9045"/>
                    </a:cubicBezTo>
                    <a:cubicBezTo>
                      <a:pt x="2194" y="13778"/>
                      <a:pt x="6832" y="17528"/>
                      <a:pt x="9597" y="21547"/>
                    </a:cubicBezTo>
                    <a:cubicBezTo>
                      <a:pt x="11737" y="24583"/>
                      <a:pt x="13789" y="30030"/>
                      <a:pt x="17357" y="31548"/>
                    </a:cubicBezTo>
                    <a:cubicBezTo>
                      <a:pt x="20657" y="32888"/>
                      <a:pt x="21459" y="30655"/>
                      <a:pt x="21638" y="27798"/>
                    </a:cubicBezTo>
                    <a:cubicBezTo>
                      <a:pt x="21905" y="23779"/>
                      <a:pt x="19586" y="20475"/>
                      <a:pt x="17089" y="17618"/>
                    </a:cubicBezTo>
                    <a:cubicBezTo>
                      <a:pt x="14770" y="14939"/>
                      <a:pt x="12629" y="12617"/>
                      <a:pt x="10667" y="9492"/>
                    </a:cubicBezTo>
                    <a:cubicBezTo>
                      <a:pt x="9240" y="7170"/>
                      <a:pt x="7456" y="1991"/>
                      <a:pt x="4869" y="651"/>
                    </a:cubicBezTo>
                    <a:close/>
                  </a:path>
                </a:pathLst>
              </a:custGeom>
              <a:grpFill/>
              <a:ln w="3175" cap="flat">
                <a:solidFill>
                  <a:schemeClr val="bg1">
                    <a:lumMod val="85000"/>
                  </a:schemeClr>
                </a:solidFill>
                <a:prstDash val="solid"/>
                <a:miter/>
              </a:ln>
            </p:spPr>
            <p:txBody>
              <a:bodyPr/>
              <a:lstStyle/>
              <a:p>
                <a:endParaRPr lang="en-US"/>
              </a:p>
            </p:txBody>
          </p:sp>
          <p:sp>
            <p:nvSpPr>
              <p:cNvPr id="1268" name="Freeform 1267">
                <a:extLst>
                  <a:ext uri="{FF2B5EF4-FFF2-40B4-BE49-F238E27FC236}">
                    <a16:creationId xmlns:a16="http://schemas.microsoft.com/office/drawing/2014/main" id="{65D85943-AECC-7947-2B32-136E89BE6EA5}"/>
                  </a:ext>
                </a:extLst>
              </p:cNvPr>
              <p:cNvSpPr/>
              <p:nvPr/>
            </p:nvSpPr>
            <p:spPr>
              <a:xfrm>
                <a:off x="10697623" y="868028"/>
                <a:ext cx="29280" cy="61750"/>
              </a:xfrm>
              <a:custGeom>
                <a:avLst/>
                <a:gdLst>
                  <a:gd name="csX0" fmla="*/ 14028 w 29280"/>
                  <a:gd name="csY0" fmla="*/ 23244 h 61750"/>
                  <a:gd name="csX1" fmla="*/ 10460 w 29280"/>
                  <a:gd name="csY1" fmla="*/ 13689 h 61750"/>
                  <a:gd name="csX2" fmla="*/ 24 w 29280"/>
                  <a:gd name="csY2" fmla="*/ 27 h 61750"/>
                  <a:gd name="csX3" fmla="*/ 5019 w 29280"/>
                  <a:gd name="csY3" fmla="*/ 16636 h 61750"/>
                  <a:gd name="csX4" fmla="*/ 6089 w 29280"/>
                  <a:gd name="csY4" fmla="*/ 26369 h 61750"/>
                  <a:gd name="csX5" fmla="*/ 2522 w 29280"/>
                  <a:gd name="csY5" fmla="*/ 34585 h 61750"/>
                  <a:gd name="csX6" fmla="*/ 5376 w 29280"/>
                  <a:gd name="csY6" fmla="*/ 43782 h 61750"/>
                  <a:gd name="csX7" fmla="*/ 14474 w 29280"/>
                  <a:gd name="csY7" fmla="*/ 46997 h 61750"/>
                  <a:gd name="csX8" fmla="*/ 18041 w 29280"/>
                  <a:gd name="csY8" fmla="*/ 61374 h 61750"/>
                  <a:gd name="csX9" fmla="*/ 29280 w 29280"/>
                  <a:gd name="csY9" fmla="*/ 55927 h 61750"/>
                  <a:gd name="csX10" fmla="*/ 21609 w 29280"/>
                  <a:gd name="csY10" fmla="*/ 39050 h 61750"/>
                  <a:gd name="csX11" fmla="*/ 13938 w 29280"/>
                  <a:gd name="csY11" fmla="*/ 23244 h 61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9280" h="61750">
                    <a:moveTo>
                      <a:pt x="14028" y="23244"/>
                    </a:moveTo>
                    <a:cubicBezTo>
                      <a:pt x="12601" y="19940"/>
                      <a:pt x="11441" y="16993"/>
                      <a:pt x="10460" y="13689"/>
                    </a:cubicBezTo>
                    <a:cubicBezTo>
                      <a:pt x="9301" y="9849"/>
                      <a:pt x="5019" y="-598"/>
                      <a:pt x="24" y="27"/>
                    </a:cubicBezTo>
                    <a:cubicBezTo>
                      <a:pt x="-333" y="6903"/>
                      <a:pt x="3324" y="10475"/>
                      <a:pt x="5019" y="16636"/>
                    </a:cubicBezTo>
                    <a:cubicBezTo>
                      <a:pt x="5822" y="19404"/>
                      <a:pt x="6714" y="23423"/>
                      <a:pt x="6089" y="26369"/>
                    </a:cubicBezTo>
                    <a:cubicBezTo>
                      <a:pt x="5465" y="29227"/>
                      <a:pt x="2968" y="31370"/>
                      <a:pt x="2522" y="34585"/>
                    </a:cubicBezTo>
                    <a:cubicBezTo>
                      <a:pt x="2076" y="37978"/>
                      <a:pt x="2522" y="41639"/>
                      <a:pt x="5376" y="43782"/>
                    </a:cubicBezTo>
                    <a:cubicBezTo>
                      <a:pt x="7873" y="45658"/>
                      <a:pt x="12333" y="44675"/>
                      <a:pt x="14474" y="46997"/>
                    </a:cubicBezTo>
                    <a:cubicBezTo>
                      <a:pt x="18755" y="51640"/>
                      <a:pt x="7606" y="60302"/>
                      <a:pt x="18041" y="61374"/>
                    </a:cubicBezTo>
                    <a:cubicBezTo>
                      <a:pt x="23036" y="61910"/>
                      <a:pt x="29369" y="62892"/>
                      <a:pt x="29280" y="55927"/>
                    </a:cubicBezTo>
                    <a:cubicBezTo>
                      <a:pt x="29280" y="50033"/>
                      <a:pt x="24731" y="43782"/>
                      <a:pt x="21609" y="39050"/>
                    </a:cubicBezTo>
                    <a:cubicBezTo>
                      <a:pt x="18220" y="33870"/>
                      <a:pt x="16436" y="28959"/>
                      <a:pt x="13938" y="23244"/>
                    </a:cubicBezTo>
                    <a:close/>
                  </a:path>
                </a:pathLst>
              </a:custGeom>
              <a:grpFill/>
              <a:ln w="3175" cap="flat">
                <a:solidFill>
                  <a:schemeClr val="bg1">
                    <a:lumMod val="85000"/>
                  </a:schemeClr>
                </a:solidFill>
                <a:prstDash val="solid"/>
                <a:miter/>
              </a:ln>
            </p:spPr>
            <p:txBody>
              <a:bodyPr/>
              <a:lstStyle/>
              <a:p>
                <a:endParaRPr lang="en-US"/>
              </a:p>
            </p:txBody>
          </p:sp>
          <p:sp>
            <p:nvSpPr>
              <p:cNvPr id="1269" name="Freeform 1268">
                <a:extLst>
                  <a:ext uri="{FF2B5EF4-FFF2-40B4-BE49-F238E27FC236}">
                    <a16:creationId xmlns:a16="http://schemas.microsoft.com/office/drawing/2014/main" id="{9FCFFBA4-54F5-5A6B-1DD6-317DBAC54D2F}"/>
                  </a:ext>
                </a:extLst>
              </p:cNvPr>
              <p:cNvSpPr/>
              <p:nvPr/>
            </p:nvSpPr>
            <p:spPr>
              <a:xfrm>
                <a:off x="10728963" y="935268"/>
                <a:ext cx="23630" cy="38757"/>
              </a:xfrm>
              <a:custGeom>
                <a:avLst/>
                <a:gdLst>
                  <a:gd name="csX0" fmla="*/ 5521 w 23630"/>
                  <a:gd name="csY0" fmla="*/ 1635 h 38757"/>
                  <a:gd name="csX1" fmla="*/ 615 w 23630"/>
                  <a:gd name="csY1" fmla="*/ 7975 h 38757"/>
                  <a:gd name="csX2" fmla="*/ 10962 w 23630"/>
                  <a:gd name="csY2" fmla="*/ 26459 h 38757"/>
                  <a:gd name="csX3" fmla="*/ 23448 w 23630"/>
                  <a:gd name="csY3" fmla="*/ 35032 h 38757"/>
                  <a:gd name="csX4" fmla="*/ 16938 w 23630"/>
                  <a:gd name="csY4" fmla="*/ 16994 h 38757"/>
                  <a:gd name="csX5" fmla="*/ 5610 w 23630"/>
                  <a:gd name="csY5" fmla="*/ 1635 h 38757"/>
                </a:gdLst>
                <a:ahLst/>
                <a:cxnLst>
                  <a:cxn ang="0">
                    <a:pos x="csX0" y="csY0"/>
                  </a:cxn>
                  <a:cxn ang="0">
                    <a:pos x="csX1" y="csY1"/>
                  </a:cxn>
                  <a:cxn ang="0">
                    <a:pos x="csX2" y="csY2"/>
                  </a:cxn>
                  <a:cxn ang="0">
                    <a:pos x="csX3" y="csY3"/>
                  </a:cxn>
                  <a:cxn ang="0">
                    <a:pos x="csX4" y="csY4"/>
                  </a:cxn>
                  <a:cxn ang="0">
                    <a:pos x="csX5" y="csY5"/>
                  </a:cxn>
                </a:cxnLst>
                <a:rect l="l" t="t" r="r" b="b"/>
                <a:pathLst>
                  <a:path w="23630" h="38757">
                    <a:moveTo>
                      <a:pt x="5521" y="1635"/>
                    </a:moveTo>
                    <a:cubicBezTo>
                      <a:pt x="258" y="-3098"/>
                      <a:pt x="-901" y="3510"/>
                      <a:pt x="615" y="7975"/>
                    </a:cubicBezTo>
                    <a:cubicBezTo>
                      <a:pt x="2667" y="14226"/>
                      <a:pt x="7394" y="20923"/>
                      <a:pt x="10962" y="26459"/>
                    </a:cubicBezTo>
                    <a:cubicBezTo>
                      <a:pt x="12567" y="28960"/>
                      <a:pt x="21397" y="46194"/>
                      <a:pt x="23448" y="35032"/>
                    </a:cubicBezTo>
                    <a:cubicBezTo>
                      <a:pt x="24608" y="28692"/>
                      <a:pt x="19970" y="22173"/>
                      <a:pt x="16938" y="16994"/>
                    </a:cubicBezTo>
                    <a:cubicBezTo>
                      <a:pt x="13637" y="11547"/>
                      <a:pt x="10426" y="6010"/>
                      <a:pt x="5610" y="1635"/>
                    </a:cubicBezTo>
                    <a:close/>
                  </a:path>
                </a:pathLst>
              </a:custGeom>
              <a:grpFill/>
              <a:ln w="3175" cap="flat">
                <a:solidFill>
                  <a:schemeClr val="bg1">
                    <a:lumMod val="85000"/>
                  </a:schemeClr>
                </a:solidFill>
                <a:prstDash val="solid"/>
                <a:miter/>
              </a:ln>
            </p:spPr>
            <p:txBody>
              <a:bodyPr/>
              <a:lstStyle/>
              <a:p>
                <a:endParaRPr lang="en-US"/>
              </a:p>
            </p:txBody>
          </p:sp>
          <p:sp>
            <p:nvSpPr>
              <p:cNvPr id="1270" name="Freeform 1269">
                <a:extLst>
                  <a:ext uri="{FF2B5EF4-FFF2-40B4-BE49-F238E27FC236}">
                    <a16:creationId xmlns:a16="http://schemas.microsoft.com/office/drawing/2014/main" id="{B1BB4510-F8A9-4C46-D38D-A07671EF7144}"/>
                  </a:ext>
                </a:extLst>
              </p:cNvPr>
              <p:cNvSpPr/>
              <p:nvPr/>
            </p:nvSpPr>
            <p:spPr>
              <a:xfrm>
                <a:off x="10753203" y="982967"/>
                <a:ext cx="23980" cy="36844"/>
              </a:xfrm>
              <a:custGeom>
                <a:avLst/>
                <a:gdLst>
                  <a:gd name="csX0" fmla="*/ 814 w 23980"/>
                  <a:gd name="csY0" fmla="*/ 2066 h 36844"/>
                  <a:gd name="csX1" fmla="*/ 6165 w 23980"/>
                  <a:gd name="csY1" fmla="*/ 17336 h 36844"/>
                  <a:gd name="csX2" fmla="*/ 9822 w 23980"/>
                  <a:gd name="csY2" fmla="*/ 22783 h 36844"/>
                  <a:gd name="csX3" fmla="*/ 15977 w 23980"/>
                  <a:gd name="csY3" fmla="*/ 29302 h 36844"/>
                  <a:gd name="csX4" fmla="*/ 23915 w 23980"/>
                  <a:gd name="csY4" fmla="*/ 33499 h 36844"/>
                  <a:gd name="csX5" fmla="*/ 13658 w 23980"/>
                  <a:gd name="csY5" fmla="*/ 12782 h 36844"/>
                  <a:gd name="csX6" fmla="*/ 814 w 23980"/>
                  <a:gd name="csY6" fmla="*/ 2155 h 3684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980" h="36844">
                    <a:moveTo>
                      <a:pt x="814" y="2066"/>
                    </a:moveTo>
                    <a:cubicBezTo>
                      <a:pt x="-1951" y="7781"/>
                      <a:pt x="2955" y="13585"/>
                      <a:pt x="6165" y="17336"/>
                    </a:cubicBezTo>
                    <a:cubicBezTo>
                      <a:pt x="7593" y="18943"/>
                      <a:pt x="8574" y="20997"/>
                      <a:pt x="9822" y="22783"/>
                    </a:cubicBezTo>
                    <a:cubicBezTo>
                      <a:pt x="11606" y="25372"/>
                      <a:pt x="14104" y="26980"/>
                      <a:pt x="15977" y="29302"/>
                    </a:cubicBezTo>
                    <a:cubicBezTo>
                      <a:pt x="18207" y="31981"/>
                      <a:pt x="23023" y="41982"/>
                      <a:pt x="23915" y="33499"/>
                    </a:cubicBezTo>
                    <a:cubicBezTo>
                      <a:pt x="24718" y="24926"/>
                      <a:pt x="17939" y="19211"/>
                      <a:pt x="13658" y="12782"/>
                    </a:cubicBezTo>
                    <a:cubicBezTo>
                      <a:pt x="12231" y="10639"/>
                      <a:pt x="4739" y="-5792"/>
                      <a:pt x="814" y="2155"/>
                    </a:cubicBezTo>
                    <a:close/>
                  </a:path>
                </a:pathLst>
              </a:custGeom>
              <a:grpFill/>
              <a:ln w="3175" cap="flat">
                <a:solidFill>
                  <a:schemeClr val="bg1">
                    <a:lumMod val="85000"/>
                  </a:schemeClr>
                </a:solidFill>
                <a:prstDash val="solid"/>
                <a:miter/>
              </a:ln>
            </p:spPr>
            <p:txBody>
              <a:bodyPr/>
              <a:lstStyle/>
              <a:p>
                <a:endParaRPr lang="en-US"/>
              </a:p>
            </p:txBody>
          </p:sp>
          <p:sp>
            <p:nvSpPr>
              <p:cNvPr id="1271" name="Freeform 1270">
                <a:extLst>
                  <a:ext uri="{FF2B5EF4-FFF2-40B4-BE49-F238E27FC236}">
                    <a16:creationId xmlns:a16="http://schemas.microsoft.com/office/drawing/2014/main" id="{A18D3297-2697-B7B4-A825-1D699132BEDE}"/>
                  </a:ext>
                </a:extLst>
              </p:cNvPr>
              <p:cNvSpPr/>
              <p:nvPr/>
            </p:nvSpPr>
            <p:spPr>
              <a:xfrm>
                <a:off x="10777315" y="1023521"/>
                <a:ext cx="8727" cy="13025"/>
              </a:xfrm>
              <a:custGeom>
                <a:avLst/>
                <a:gdLst>
                  <a:gd name="csX0" fmla="*/ 8009 w 8727"/>
                  <a:gd name="csY0" fmla="*/ 12947 h 13025"/>
                  <a:gd name="csX1" fmla="*/ 517 w 8727"/>
                  <a:gd name="csY1" fmla="*/ 2499 h 13025"/>
                  <a:gd name="csX2" fmla="*/ 8009 w 8727"/>
                  <a:gd name="csY2" fmla="*/ 12947 h 13025"/>
                </a:gdLst>
                <a:ahLst/>
                <a:cxnLst>
                  <a:cxn ang="0">
                    <a:pos x="csX0" y="csY0"/>
                  </a:cxn>
                  <a:cxn ang="0">
                    <a:pos x="csX1" y="csY1"/>
                  </a:cxn>
                  <a:cxn ang="0">
                    <a:pos x="csX2" y="csY2"/>
                  </a:cxn>
                </a:cxnLst>
                <a:rect l="l" t="t" r="r" b="b"/>
                <a:pathLst>
                  <a:path w="8727" h="13025">
                    <a:moveTo>
                      <a:pt x="8009" y="12947"/>
                    </a:moveTo>
                    <a:cubicBezTo>
                      <a:pt x="10774" y="12411"/>
                      <a:pt x="4976" y="-6698"/>
                      <a:pt x="517" y="2499"/>
                    </a:cubicBezTo>
                    <a:cubicBezTo>
                      <a:pt x="-1624" y="6875"/>
                      <a:pt x="3282" y="13840"/>
                      <a:pt x="8009" y="12947"/>
                    </a:cubicBezTo>
                    <a:close/>
                  </a:path>
                </a:pathLst>
              </a:custGeom>
              <a:grpFill/>
              <a:ln w="3175" cap="flat">
                <a:solidFill>
                  <a:schemeClr val="bg1">
                    <a:lumMod val="85000"/>
                  </a:schemeClr>
                </a:solidFill>
                <a:prstDash val="solid"/>
                <a:miter/>
              </a:ln>
            </p:spPr>
            <p:txBody>
              <a:bodyPr/>
              <a:lstStyle/>
              <a:p>
                <a:endParaRPr lang="en-US"/>
              </a:p>
            </p:txBody>
          </p:sp>
          <p:sp>
            <p:nvSpPr>
              <p:cNvPr id="1272" name="Freeform 1271">
                <a:extLst>
                  <a:ext uri="{FF2B5EF4-FFF2-40B4-BE49-F238E27FC236}">
                    <a16:creationId xmlns:a16="http://schemas.microsoft.com/office/drawing/2014/main" id="{7F6A20AD-50A1-E5BD-C255-2B9C2CD556D2}"/>
                  </a:ext>
                </a:extLst>
              </p:cNvPr>
              <p:cNvSpPr/>
              <p:nvPr/>
            </p:nvSpPr>
            <p:spPr>
              <a:xfrm>
                <a:off x="10787388" y="1041716"/>
                <a:ext cx="26605" cy="45213"/>
              </a:xfrm>
              <a:custGeom>
                <a:avLst/>
                <a:gdLst>
                  <a:gd name="csX0" fmla="*/ 165 w 26605"/>
                  <a:gd name="csY0" fmla="*/ 7433 h 45213"/>
                  <a:gd name="csX1" fmla="*/ 4804 w 26605"/>
                  <a:gd name="csY1" fmla="*/ 14755 h 45213"/>
                  <a:gd name="csX2" fmla="*/ 9352 w 26605"/>
                  <a:gd name="csY2" fmla="*/ 23774 h 45213"/>
                  <a:gd name="csX3" fmla="*/ 16844 w 26605"/>
                  <a:gd name="csY3" fmla="*/ 30739 h 45213"/>
                  <a:gd name="csX4" fmla="*/ 18718 w 26605"/>
                  <a:gd name="csY4" fmla="*/ 41098 h 45213"/>
                  <a:gd name="csX5" fmla="*/ 25942 w 26605"/>
                  <a:gd name="csY5" fmla="*/ 43598 h 45213"/>
                  <a:gd name="csX6" fmla="*/ 22642 w 26605"/>
                  <a:gd name="csY6" fmla="*/ 33061 h 45213"/>
                  <a:gd name="csX7" fmla="*/ 18272 w 26605"/>
                  <a:gd name="csY7" fmla="*/ 23774 h 45213"/>
                  <a:gd name="csX8" fmla="*/ 8014 w 26605"/>
                  <a:gd name="csY8" fmla="*/ 5736 h 45213"/>
                  <a:gd name="csX9" fmla="*/ 1414 w 26605"/>
                  <a:gd name="csY9" fmla="*/ 378 h 45213"/>
                  <a:gd name="csX10" fmla="*/ 255 w 26605"/>
                  <a:gd name="csY10" fmla="*/ 7522 h 452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605" h="45213">
                    <a:moveTo>
                      <a:pt x="165" y="7433"/>
                    </a:moveTo>
                    <a:cubicBezTo>
                      <a:pt x="879" y="10201"/>
                      <a:pt x="3376" y="12433"/>
                      <a:pt x="4804" y="14755"/>
                    </a:cubicBezTo>
                    <a:cubicBezTo>
                      <a:pt x="6587" y="17702"/>
                      <a:pt x="7390" y="20827"/>
                      <a:pt x="9352" y="23774"/>
                    </a:cubicBezTo>
                    <a:cubicBezTo>
                      <a:pt x="11404" y="26810"/>
                      <a:pt x="14882" y="27971"/>
                      <a:pt x="16844" y="30739"/>
                    </a:cubicBezTo>
                    <a:cubicBezTo>
                      <a:pt x="18985" y="33597"/>
                      <a:pt x="17558" y="37883"/>
                      <a:pt x="18718" y="41098"/>
                    </a:cubicBezTo>
                    <a:cubicBezTo>
                      <a:pt x="19788" y="44134"/>
                      <a:pt x="23802" y="47170"/>
                      <a:pt x="25942" y="43598"/>
                    </a:cubicBezTo>
                    <a:cubicBezTo>
                      <a:pt x="28083" y="40115"/>
                      <a:pt x="24515" y="35561"/>
                      <a:pt x="22642" y="33061"/>
                    </a:cubicBezTo>
                    <a:cubicBezTo>
                      <a:pt x="20145" y="29578"/>
                      <a:pt x="19520" y="27971"/>
                      <a:pt x="18272" y="23774"/>
                    </a:cubicBezTo>
                    <a:cubicBezTo>
                      <a:pt x="16220" y="17077"/>
                      <a:pt x="12206" y="11183"/>
                      <a:pt x="8014" y="5736"/>
                    </a:cubicBezTo>
                    <a:cubicBezTo>
                      <a:pt x="6320" y="3593"/>
                      <a:pt x="3822" y="-1408"/>
                      <a:pt x="1414" y="378"/>
                    </a:cubicBezTo>
                    <a:cubicBezTo>
                      <a:pt x="-191" y="1539"/>
                      <a:pt x="-191" y="5825"/>
                      <a:pt x="255" y="7522"/>
                    </a:cubicBezTo>
                    <a:close/>
                  </a:path>
                </a:pathLst>
              </a:custGeom>
              <a:grpFill/>
              <a:ln w="3175" cap="flat">
                <a:solidFill>
                  <a:schemeClr val="bg1">
                    <a:lumMod val="85000"/>
                  </a:schemeClr>
                </a:solidFill>
                <a:prstDash val="solid"/>
                <a:miter/>
              </a:ln>
            </p:spPr>
            <p:txBody>
              <a:bodyPr/>
              <a:lstStyle/>
              <a:p>
                <a:endParaRPr lang="en-US"/>
              </a:p>
            </p:txBody>
          </p:sp>
        </p:grpSp>
        <p:sp>
          <p:nvSpPr>
            <p:cNvPr id="60" name="Freeform 59">
              <a:extLst>
                <a:ext uri="{FF2B5EF4-FFF2-40B4-BE49-F238E27FC236}">
                  <a16:creationId xmlns:a16="http://schemas.microsoft.com/office/drawing/2014/main" id="{1DCDF001-5F0B-4024-D53D-A48DB7752974}"/>
                </a:ext>
              </a:extLst>
            </p:cNvPr>
            <p:cNvSpPr/>
            <p:nvPr/>
          </p:nvSpPr>
          <p:spPr>
            <a:xfrm>
              <a:off x="10664913" y="1072991"/>
              <a:ext cx="290234" cy="704840"/>
            </a:xfrm>
            <a:custGeom>
              <a:avLst/>
              <a:gdLst>
                <a:gd name="csX0" fmla="*/ 11952 w 290234"/>
                <a:gd name="csY0" fmla="*/ 141089 h 704840"/>
                <a:gd name="csX1" fmla="*/ 15074 w 290234"/>
                <a:gd name="csY1" fmla="*/ 152073 h 704840"/>
                <a:gd name="csX2" fmla="*/ 20068 w 290234"/>
                <a:gd name="csY2" fmla="*/ 162878 h 704840"/>
                <a:gd name="csX3" fmla="*/ 20068 w 290234"/>
                <a:gd name="csY3" fmla="*/ 177433 h 704840"/>
                <a:gd name="csX4" fmla="*/ 19533 w 290234"/>
                <a:gd name="csY4" fmla="*/ 183416 h 704840"/>
                <a:gd name="csX5" fmla="*/ 24439 w 290234"/>
                <a:gd name="csY5" fmla="*/ 186273 h 704840"/>
                <a:gd name="csX6" fmla="*/ 27293 w 290234"/>
                <a:gd name="csY6" fmla="*/ 192792 h 704840"/>
                <a:gd name="csX7" fmla="*/ 33715 w 290234"/>
                <a:gd name="csY7" fmla="*/ 194221 h 704840"/>
                <a:gd name="csX8" fmla="*/ 43437 w 290234"/>
                <a:gd name="csY8" fmla="*/ 201722 h 704840"/>
                <a:gd name="csX9" fmla="*/ 52089 w 290234"/>
                <a:gd name="csY9" fmla="*/ 205651 h 704840"/>
                <a:gd name="csX10" fmla="*/ 49324 w 290234"/>
                <a:gd name="csY10" fmla="*/ 214848 h 704840"/>
                <a:gd name="csX11" fmla="*/ 55746 w 290234"/>
                <a:gd name="csY11" fmla="*/ 223510 h 704840"/>
                <a:gd name="csX12" fmla="*/ 56905 w 290234"/>
                <a:gd name="csY12" fmla="*/ 233779 h 704840"/>
                <a:gd name="csX13" fmla="*/ 45043 w 290234"/>
                <a:gd name="csY13" fmla="*/ 237798 h 704840"/>
                <a:gd name="csX14" fmla="*/ 46202 w 290234"/>
                <a:gd name="csY14" fmla="*/ 249049 h 704840"/>
                <a:gd name="csX15" fmla="*/ 41921 w 290234"/>
                <a:gd name="csY15" fmla="*/ 260925 h 704840"/>
                <a:gd name="csX16" fmla="*/ 47629 w 290234"/>
                <a:gd name="csY16" fmla="*/ 272355 h 704840"/>
                <a:gd name="csX17" fmla="*/ 49324 w 290234"/>
                <a:gd name="csY17" fmla="*/ 287625 h 704840"/>
                <a:gd name="csX18" fmla="*/ 54051 w 290234"/>
                <a:gd name="csY18" fmla="*/ 298073 h 704840"/>
                <a:gd name="csX19" fmla="*/ 55746 w 290234"/>
                <a:gd name="csY19" fmla="*/ 310842 h 704840"/>
                <a:gd name="csX20" fmla="*/ 61097 w 290234"/>
                <a:gd name="csY20" fmla="*/ 320754 h 704840"/>
                <a:gd name="csX21" fmla="*/ 61633 w 290234"/>
                <a:gd name="csY21" fmla="*/ 322898 h 704840"/>
                <a:gd name="csX22" fmla="*/ 60562 w 290234"/>
                <a:gd name="csY22" fmla="*/ 704285 h 704840"/>
                <a:gd name="csX23" fmla="*/ 224410 w 290234"/>
                <a:gd name="csY23" fmla="*/ 704285 h 704840"/>
                <a:gd name="csX24" fmla="*/ 270791 w 290234"/>
                <a:gd name="csY24" fmla="*/ 704285 h 704840"/>
                <a:gd name="csX25" fmla="*/ 280602 w 290234"/>
                <a:gd name="csY25" fmla="*/ 691872 h 704840"/>
                <a:gd name="csX26" fmla="*/ 290235 w 290234"/>
                <a:gd name="csY26" fmla="*/ 681692 h 704840"/>
                <a:gd name="csX27" fmla="*/ 289075 w 290234"/>
                <a:gd name="csY27" fmla="*/ 677049 h 704840"/>
                <a:gd name="csX28" fmla="*/ 279710 w 290234"/>
                <a:gd name="csY28" fmla="*/ 651331 h 704840"/>
                <a:gd name="csX29" fmla="*/ 273199 w 290234"/>
                <a:gd name="csY29" fmla="*/ 638562 h 704840"/>
                <a:gd name="csX30" fmla="*/ 263744 w 290234"/>
                <a:gd name="csY30" fmla="*/ 610791 h 704840"/>
                <a:gd name="csX31" fmla="*/ 253487 w 290234"/>
                <a:gd name="csY31" fmla="*/ 587127 h 704840"/>
                <a:gd name="csX32" fmla="*/ 225480 w 290234"/>
                <a:gd name="csY32" fmla="*/ 523369 h 704840"/>
                <a:gd name="csX33" fmla="*/ 213083 w 290234"/>
                <a:gd name="csY33" fmla="*/ 495062 h 704840"/>
                <a:gd name="csX34" fmla="*/ 206126 w 290234"/>
                <a:gd name="csY34" fmla="*/ 482025 h 704840"/>
                <a:gd name="csX35" fmla="*/ 203896 w 290234"/>
                <a:gd name="csY35" fmla="*/ 472559 h 704840"/>
                <a:gd name="csX36" fmla="*/ 198901 w 290234"/>
                <a:gd name="csY36" fmla="*/ 460683 h 704840"/>
                <a:gd name="csX37" fmla="*/ 194798 w 290234"/>
                <a:gd name="csY37" fmla="*/ 449878 h 704840"/>
                <a:gd name="csX38" fmla="*/ 185789 w 290234"/>
                <a:gd name="csY38" fmla="*/ 426839 h 704840"/>
                <a:gd name="csX39" fmla="*/ 176424 w 290234"/>
                <a:gd name="csY39" fmla="*/ 398800 h 704840"/>
                <a:gd name="csX40" fmla="*/ 166434 w 290234"/>
                <a:gd name="csY40" fmla="*/ 371743 h 704840"/>
                <a:gd name="csX41" fmla="*/ 151628 w 290234"/>
                <a:gd name="csY41" fmla="*/ 330309 h 704840"/>
                <a:gd name="csX42" fmla="*/ 136466 w 290234"/>
                <a:gd name="csY42" fmla="*/ 285036 h 704840"/>
                <a:gd name="csX43" fmla="*/ 132095 w 290234"/>
                <a:gd name="csY43" fmla="*/ 272266 h 704840"/>
                <a:gd name="csX44" fmla="*/ 130222 w 290234"/>
                <a:gd name="csY44" fmla="*/ 261461 h 704840"/>
                <a:gd name="csX45" fmla="*/ 125227 w 290234"/>
                <a:gd name="csY45" fmla="*/ 250835 h 704840"/>
                <a:gd name="csX46" fmla="*/ 125227 w 290234"/>
                <a:gd name="csY46" fmla="*/ 236190 h 704840"/>
                <a:gd name="csX47" fmla="*/ 115059 w 290234"/>
                <a:gd name="csY47" fmla="*/ 214491 h 704840"/>
                <a:gd name="csX48" fmla="*/ 113454 w 290234"/>
                <a:gd name="csY48" fmla="*/ 198864 h 704840"/>
                <a:gd name="csX49" fmla="*/ 112294 w 290234"/>
                <a:gd name="csY49" fmla="*/ 186184 h 704840"/>
                <a:gd name="csX50" fmla="*/ 107567 w 290234"/>
                <a:gd name="csY50" fmla="*/ 178236 h 704840"/>
                <a:gd name="csX51" fmla="*/ 102126 w 290234"/>
                <a:gd name="csY51" fmla="*/ 152430 h 704840"/>
                <a:gd name="csX52" fmla="*/ 98023 w 290234"/>
                <a:gd name="csY52" fmla="*/ 139392 h 704840"/>
                <a:gd name="csX53" fmla="*/ 97399 w 290234"/>
                <a:gd name="csY53" fmla="*/ 126355 h 704840"/>
                <a:gd name="csX54" fmla="*/ 84644 w 290234"/>
                <a:gd name="csY54" fmla="*/ 101441 h 704840"/>
                <a:gd name="csX55" fmla="*/ 81523 w 290234"/>
                <a:gd name="csY55" fmla="*/ 83582 h 704840"/>
                <a:gd name="csX56" fmla="*/ 80452 w 290234"/>
                <a:gd name="csY56" fmla="*/ 64115 h 704840"/>
                <a:gd name="csX57" fmla="*/ 77955 w 290234"/>
                <a:gd name="csY57" fmla="*/ 47685 h 704840"/>
                <a:gd name="csX58" fmla="*/ 75011 w 290234"/>
                <a:gd name="csY58" fmla="*/ 33576 h 704840"/>
                <a:gd name="csX59" fmla="*/ 73317 w 290234"/>
                <a:gd name="csY59" fmla="*/ 20538 h 704840"/>
                <a:gd name="csX60" fmla="*/ 68946 w 290234"/>
                <a:gd name="csY60" fmla="*/ 0 h 704840"/>
                <a:gd name="csX61" fmla="*/ 714 w 290234"/>
                <a:gd name="csY61" fmla="*/ 625 h 704840"/>
                <a:gd name="csX62" fmla="*/ 2854 w 290234"/>
                <a:gd name="csY62" fmla="*/ 123944 h 704840"/>
                <a:gd name="csX63" fmla="*/ 2854 w 290234"/>
                <a:gd name="csY63" fmla="*/ 125462 h 704840"/>
                <a:gd name="csX64" fmla="*/ 0 w 290234"/>
                <a:gd name="csY64" fmla="*/ 125551 h 704840"/>
                <a:gd name="csX65" fmla="*/ 4014 w 290234"/>
                <a:gd name="csY65" fmla="*/ 133499 h 704840"/>
                <a:gd name="csX66" fmla="*/ 12130 w 290234"/>
                <a:gd name="csY66" fmla="*/ 141268 h 704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Lst>
              <a:rect l="l" t="t" r="r" b="b"/>
              <a:pathLst>
                <a:path w="290234" h="704840">
                  <a:moveTo>
                    <a:pt x="11952" y="141089"/>
                  </a:moveTo>
                  <a:cubicBezTo>
                    <a:pt x="13647" y="144840"/>
                    <a:pt x="12309" y="148411"/>
                    <a:pt x="15074" y="152073"/>
                  </a:cubicBezTo>
                  <a:cubicBezTo>
                    <a:pt x="18106" y="156180"/>
                    <a:pt x="19623" y="157252"/>
                    <a:pt x="20068" y="162878"/>
                  </a:cubicBezTo>
                  <a:cubicBezTo>
                    <a:pt x="20425" y="167521"/>
                    <a:pt x="20336" y="172700"/>
                    <a:pt x="20068" y="177433"/>
                  </a:cubicBezTo>
                  <a:cubicBezTo>
                    <a:pt x="20068" y="179040"/>
                    <a:pt x="18731" y="181808"/>
                    <a:pt x="19533" y="183416"/>
                  </a:cubicBezTo>
                  <a:cubicBezTo>
                    <a:pt x="20871" y="186005"/>
                    <a:pt x="22744" y="184487"/>
                    <a:pt x="24439" y="186273"/>
                  </a:cubicBezTo>
                  <a:cubicBezTo>
                    <a:pt x="26134" y="187970"/>
                    <a:pt x="25688" y="191185"/>
                    <a:pt x="27293" y="192792"/>
                  </a:cubicBezTo>
                  <a:cubicBezTo>
                    <a:pt x="29612" y="195024"/>
                    <a:pt x="31307" y="192971"/>
                    <a:pt x="33715" y="194221"/>
                  </a:cubicBezTo>
                  <a:cubicBezTo>
                    <a:pt x="38532" y="196810"/>
                    <a:pt x="37283" y="200204"/>
                    <a:pt x="43437" y="201722"/>
                  </a:cubicBezTo>
                  <a:cubicBezTo>
                    <a:pt x="47362" y="202704"/>
                    <a:pt x="49413" y="202257"/>
                    <a:pt x="52089" y="205651"/>
                  </a:cubicBezTo>
                  <a:cubicBezTo>
                    <a:pt x="57262" y="212259"/>
                    <a:pt x="50394" y="209937"/>
                    <a:pt x="49324" y="214848"/>
                  </a:cubicBezTo>
                  <a:cubicBezTo>
                    <a:pt x="48432" y="218956"/>
                    <a:pt x="54230" y="220385"/>
                    <a:pt x="55746" y="223510"/>
                  </a:cubicBezTo>
                  <a:cubicBezTo>
                    <a:pt x="56995" y="226189"/>
                    <a:pt x="56905" y="230922"/>
                    <a:pt x="56905" y="233779"/>
                  </a:cubicBezTo>
                  <a:cubicBezTo>
                    <a:pt x="53338" y="234136"/>
                    <a:pt x="47451" y="234851"/>
                    <a:pt x="45043" y="237798"/>
                  </a:cubicBezTo>
                  <a:cubicBezTo>
                    <a:pt x="41118" y="242709"/>
                    <a:pt x="45756" y="244584"/>
                    <a:pt x="46202" y="249049"/>
                  </a:cubicBezTo>
                  <a:cubicBezTo>
                    <a:pt x="46648" y="253157"/>
                    <a:pt x="42634" y="256639"/>
                    <a:pt x="41921" y="260925"/>
                  </a:cubicBezTo>
                  <a:cubicBezTo>
                    <a:pt x="40761" y="268159"/>
                    <a:pt x="44151" y="267712"/>
                    <a:pt x="47629" y="272355"/>
                  </a:cubicBezTo>
                  <a:cubicBezTo>
                    <a:pt x="50662" y="276463"/>
                    <a:pt x="48967" y="282714"/>
                    <a:pt x="49324" y="287625"/>
                  </a:cubicBezTo>
                  <a:cubicBezTo>
                    <a:pt x="49770" y="292626"/>
                    <a:pt x="52802" y="293965"/>
                    <a:pt x="54051" y="298073"/>
                  </a:cubicBezTo>
                  <a:cubicBezTo>
                    <a:pt x="55567" y="302984"/>
                    <a:pt x="52892" y="306020"/>
                    <a:pt x="55746" y="310842"/>
                  </a:cubicBezTo>
                  <a:cubicBezTo>
                    <a:pt x="57887" y="314504"/>
                    <a:pt x="60205" y="316468"/>
                    <a:pt x="61097" y="320754"/>
                  </a:cubicBezTo>
                  <a:cubicBezTo>
                    <a:pt x="61276" y="321558"/>
                    <a:pt x="61543" y="322005"/>
                    <a:pt x="61633" y="322898"/>
                  </a:cubicBezTo>
                  <a:lnTo>
                    <a:pt x="60562" y="704285"/>
                  </a:lnTo>
                  <a:lnTo>
                    <a:pt x="224410" y="704285"/>
                  </a:lnTo>
                  <a:cubicBezTo>
                    <a:pt x="239662" y="704285"/>
                    <a:pt x="255539" y="705535"/>
                    <a:pt x="270791" y="704285"/>
                  </a:cubicBezTo>
                  <a:cubicBezTo>
                    <a:pt x="278907" y="703570"/>
                    <a:pt x="276231" y="697855"/>
                    <a:pt x="280602" y="691872"/>
                  </a:cubicBezTo>
                  <a:cubicBezTo>
                    <a:pt x="283188" y="688300"/>
                    <a:pt x="288094" y="685711"/>
                    <a:pt x="290235" y="681692"/>
                  </a:cubicBezTo>
                  <a:cubicBezTo>
                    <a:pt x="289699" y="680442"/>
                    <a:pt x="289343" y="678924"/>
                    <a:pt x="289075" y="677049"/>
                  </a:cubicBezTo>
                  <a:cubicBezTo>
                    <a:pt x="287826" y="667673"/>
                    <a:pt x="284348" y="659457"/>
                    <a:pt x="279710" y="651331"/>
                  </a:cubicBezTo>
                  <a:cubicBezTo>
                    <a:pt x="277391" y="647224"/>
                    <a:pt x="274715" y="643116"/>
                    <a:pt x="273199" y="638562"/>
                  </a:cubicBezTo>
                  <a:cubicBezTo>
                    <a:pt x="270166" y="629275"/>
                    <a:pt x="266688" y="620077"/>
                    <a:pt x="263744" y="610791"/>
                  </a:cubicBezTo>
                  <a:cubicBezTo>
                    <a:pt x="261158" y="602575"/>
                    <a:pt x="257322" y="594717"/>
                    <a:pt x="253487" y="587127"/>
                  </a:cubicBezTo>
                  <a:cubicBezTo>
                    <a:pt x="243141" y="566678"/>
                    <a:pt x="231813" y="545604"/>
                    <a:pt x="225480" y="523369"/>
                  </a:cubicBezTo>
                  <a:cubicBezTo>
                    <a:pt x="222715" y="513636"/>
                    <a:pt x="217364" y="504259"/>
                    <a:pt x="213083" y="495062"/>
                  </a:cubicBezTo>
                  <a:cubicBezTo>
                    <a:pt x="211031" y="490597"/>
                    <a:pt x="208177" y="486489"/>
                    <a:pt x="206126" y="482025"/>
                  </a:cubicBezTo>
                  <a:cubicBezTo>
                    <a:pt x="204609" y="478721"/>
                    <a:pt x="204788" y="475952"/>
                    <a:pt x="203896" y="472559"/>
                  </a:cubicBezTo>
                  <a:cubicBezTo>
                    <a:pt x="202736" y="468451"/>
                    <a:pt x="200417" y="464701"/>
                    <a:pt x="198901" y="460683"/>
                  </a:cubicBezTo>
                  <a:cubicBezTo>
                    <a:pt x="197563" y="457111"/>
                    <a:pt x="196136" y="453539"/>
                    <a:pt x="194798" y="449878"/>
                  </a:cubicBezTo>
                  <a:cubicBezTo>
                    <a:pt x="191855" y="442109"/>
                    <a:pt x="188198" y="434787"/>
                    <a:pt x="185789" y="426839"/>
                  </a:cubicBezTo>
                  <a:cubicBezTo>
                    <a:pt x="182846" y="417284"/>
                    <a:pt x="180260" y="407997"/>
                    <a:pt x="176424" y="398800"/>
                  </a:cubicBezTo>
                  <a:cubicBezTo>
                    <a:pt x="172678" y="389870"/>
                    <a:pt x="169021" y="381030"/>
                    <a:pt x="166434" y="371743"/>
                  </a:cubicBezTo>
                  <a:cubicBezTo>
                    <a:pt x="162421" y="357545"/>
                    <a:pt x="155820" y="344418"/>
                    <a:pt x="151628" y="330309"/>
                  </a:cubicBezTo>
                  <a:cubicBezTo>
                    <a:pt x="147080" y="315039"/>
                    <a:pt x="142531" y="299770"/>
                    <a:pt x="136466" y="285036"/>
                  </a:cubicBezTo>
                  <a:cubicBezTo>
                    <a:pt x="134682" y="280749"/>
                    <a:pt x="132987" y="276820"/>
                    <a:pt x="132095" y="272266"/>
                  </a:cubicBezTo>
                  <a:cubicBezTo>
                    <a:pt x="131471" y="268784"/>
                    <a:pt x="131738" y="264765"/>
                    <a:pt x="130222" y="261461"/>
                  </a:cubicBezTo>
                  <a:cubicBezTo>
                    <a:pt x="128349" y="257264"/>
                    <a:pt x="125673" y="255746"/>
                    <a:pt x="125227" y="250835"/>
                  </a:cubicBezTo>
                  <a:cubicBezTo>
                    <a:pt x="124781" y="246013"/>
                    <a:pt x="125762" y="241012"/>
                    <a:pt x="125227" y="236190"/>
                  </a:cubicBezTo>
                  <a:cubicBezTo>
                    <a:pt x="124425" y="227886"/>
                    <a:pt x="118805" y="221724"/>
                    <a:pt x="115059" y="214491"/>
                  </a:cubicBezTo>
                  <a:cubicBezTo>
                    <a:pt x="112651" y="209758"/>
                    <a:pt x="112830" y="204043"/>
                    <a:pt x="113454" y="198864"/>
                  </a:cubicBezTo>
                  <a:cubicBezTo>
                    <a:pt x="114078" y="194221"/>
                    <a:pt x="113721" y="190827"/>
                    <a:pt x="112294" y="186184"/>
                  </a:cubicBezTo>
                  <a:cubicBezTo>
                    <a:pt x="111313" y="182880"/>
                    <a:pt x="109618" y="180915"/>
                    <a:pt x="107567" y="178236"/>
                  </a:cubicBezTo>
                  <a:cubicBezTo>
                    <a:pt x="101234" y="170200"/>
                    <a:pt x="103197" y="162074"/>
                    <a:pt x="102126" y="152430"/>
                  </a:cubicBezTo>
                  <a:cubicBezTo>
                    <a:pt x="101680" y="147965"/>
                    <a:pt x="99183" y="143857"/>
                    <a:pt x="98023" y="139392"/>
                  </a:cubicBezTo>
                  <a:cubicBezTo>
                    <a:pt x="96953" y="135106"/>
                    <a:pt x="98023" y="130731"/>
                    <a:pt x="97399" y="126355"/>
                  </a:cubicBezTo>
                  <a:cubicBezTo>
                    <a:pt x="95883" y="116711"/>
                    <a:pt x="86696" y="110550"/>
                    <a:pt x="84644" y="101441"/>
                  </a:cubicBezTo>
                  <a:cubicBezTo>
                    <a:pt x="83306" y="95548"/>
                    <a:pt x="82771" y="89386"/>
                    <a:pt x="81523" y="83582"/>
                  </a:cubicBezTo>
                  <a:cubicBezTo>
                    <a:pt x="80096" y="77152"/>
                    <a:pt x="81344" y="70544"/>
                    <a:pt x="80452" y="64115"/>
                  </a:cubicBezTo>
                  <a:cubicBezTo>
                    <a:pt x="79739" y="58668"/>
                    <a:pt x="78668" y="53221"/>
                    <a:pt x="77955" y="47685"/>
                  </a:cubicBezTo>
                  <a:cubicBezTo>
                    <a:pt x="77331" y="42863"/>
                    <a:pt x="76439" y="38219"/>
                    <a:pt x="75011" y="33576"/>
                  </a:cubicBezTo>
                  <a:cubicBezTo>
                    <a:pt x="73584" y="28932"/>
                    <a:pt x="73584" y="25628"/>
                    <a:pt x="73317" y="20538"/>
                  </a:cubicBezTo>
                  <a:cubicBezTo>
                    <a:pt x="72960" y="13127"/>
                    <a:pt x="71266" y="6608"/>
                    <a:pt x="68946" y="0"/>
                  </a:cubicBezTo>
                  <a:lnTo>
                    <a:pt x="714" y="625"/>
                  </a:lnTo>
                  <a:lnTo>
                    <a:pt x="2854" y="123944"/>
                  </a:lnTo>
                  <a:cubicBezTo>
                    <a:pt x="2765" y="124480"/>
                    <a:pt x="2854" y="124926"/>
                    <a:pt x="2854" y="125462"/>
                  </a:cubicBezTo>
                  <a:cubicBezTo>
                    <a:pt x="1784" y="125462"/>
                    <a:pt x="892" y="125551"/>
                    <a:pt x="0" y="125551"/>
                  </a:cubicBezTo>
                  <a:cubicBezTo>
                    <a:pt x="1338" y="128141"/>
                    <a:pt x="1962" y="131177"/>
                    <a:pt x="4014" y="133499"/>
                  </a:cubicBezTo>
                  <a:cubicBezTo>
                    <a:pt x="6779" y="136714"/>
                    <a:pt x="10614" y="138142"/>
                    <a:pt x="12130" y="141268"/>
                  </a:cubicBezTo>
                  <a:close/>
                </a:path>
              </a:pathLst>
            </a:custGeom>
            <a:grpFill/>
            <a:ln w="3175" cap="flat">
              <a:solidFill>
                <a:schemeClr val="bg1">
                  <a:lumMod val="85000"/>
                </a:schemeClr>
              </a:solidFill>
              <a:prstDash val="solid"/>
              <a:miter/>
            </a:ln>
          </p:spPr>
          <p:txBody>
            <a:bodyPr/>
            <a:lstStyle/>
            <a:p>
              <a:endParaRPr lang="en-US"/>
            </a:p>
          </p:txBody>
        </p:sp>
        <p:sp>
          <p:nvSpPr>
            <p:cNvPr id="61" name="Freeform 60">
              <a:extLst>
                <a:ext uri="{FF2B5EF4-FFF2-40B4-BE49-F238E27FC236}">
                  <a16:creationId xmlns:a16="http://schemas.microsoft.com/office/drawing/2014/main" id="{80C2CBC0-9889-3B22-28AA-96DF3320E2B4}"/>
                </a:ext>
              </a:extLst>
            </p:cNvPr>
            <p:cNvSpPr/>
            <p:nvPr/>
          </p:nvSpPr>
          <p:spPr>
            <a:xfrm>
              <a:off x="10742868" y="1072008"/>
              <a:ext cx="190968" cy="307919"/>
            </a:xfrm>
            <a:custGeom>
              <a:avLst/>
              <a:gdLst>
                <a:gd name="csX0" fmla="*/ 183916 w 190968"/>
                <a:gd name="csY0" fmla="*/ 227171 h 307919"/>
                <a:gd name="csX1" fmla="*/ 173481 w 190968"/>
                <a:gd name="csY1" fmla="*/ 204758 h 307919"/>
                <a:gd name="csX2" fmla="*/ 162331 w 190968"/>
                <a:gd name="csY2" fmla="*/ 164306 h 307919"/>
                <a:gd name="csX3" fmla="*/ 158585 w 190968"/>
                <a:gd name="csY3" fmla="*/ 146625 h 307919"/>
                <a:gd name="csX4" fmla="*/ 149844 w 190968"/>
                <a:gd name="csY4" fmla="*/ 131624 h 307919"/>
                <a:gd name="csX5" fmla="*/ 139498 w 190968"/>
                <a:gd name="csY5" fmla="*/ 121712 h 307919"/>
                <a:gd name="csX6" fmla="*/ 131827 w 190968"/>
                <a:gd name="csY6" fmla="*/ 110728 h 307919"/>
                <a:gd name="csX7" fmla="*/ 120411 w 190968"/>
                <a:gd name="csY7" fmla="*/ 87868 h 307919"/>
                <a:gd name="csX8" fmla="*/ 111313 w 190968"/>
                <a:gd name="csY8" fmla="*/ 82421 h 307919"/>
                <a:gd name="csX9" fmla="*/ 107388 w 190968"/>
                <a:gd name="csY9" fmla="*/ 94030 h 307919"/>
                <a:gd name="csX10" fmla="*/ 91601 w 190968"/>
                <a:gd name="csY10" fmla="*/ 88850 h 307919"/>
                <a:gd name="csX11" fmla="*/ 82950 w 190968"/>
                <a:gd name="csY11" fmla="*/ 75188 h 307919"/>
                <a:gd name="csX12" fmla="*/ 57440 w 190968"/>
                <a:gd name="csY12" fmla="*/ 46345 h 307919"/>
                <a:gd name="csX13" fmla="*/ 50929 w 190968"/>
                <a:gd name="csY13" fmla="*/ 35094 h 307919"/>
                <a:gd name="csX14" fmla="*/ 43437 w 190968"/>
                <a:gd name="csY14" fmla="*/ 22592 h 307919"/>
                <a:gd name="csX15" fmla="*/ 31663 w 190968"/>
                <a:gd name="csY15" fmla="*/ 0 h 307919"/>
                <a:gd name="csX16" fmla="*/ 0 w 190968"/>
                <a:gd name="csY16" fmla="*/ 0 h 307919"/>
                <a:gd name="csX17" fmla="*/ 13468 w 190968"/>
                <a:gd name="csY17" fmla="*/ 10448 h 307919"/>
                <a:gd name="csX18" fmla="*/ 18552 w 190968"/>
                <a:gd name="csY18" fmla="*/ 15895 h 307919"/>
                <a:gd name="csX19" fmla="*/ 15698 w 190968"/>
                <a:gd name="csY19" fmla="*/ 18752 h 307919"/>
                <a:gd name="csX20" fmla="*/ 17839 w 190968"/>
                <a:gd name="csY20" fmla="*/ 22413 h 307919"/>
                <a:gd name="csX21" fmla="*/ 27561 w 190968"/>
                <a:gd name="csY21" fmla="*/ 21967 h 307919"/>
                <a:gd name="csX22" fmla="*/ 31574 w 190968"/>
                <a:gd name="csY22" fmla="*/ 27414 h 307919"/>
                <a:gd name="csX23" fmla="*/ 38353 w 190968"/>
                <a:gd name="csY23" fmla="*/ 32683 h 307919"/>
                <a:gd name="csX24" fmla="*/ 45578 w 190968"/>
                <a:gd name="csY24" fmla="*/ 41970 h 307919"/>
                <a:gd name="csX25" fmla="*/ 51464 w 190968"/>
                <a:gd name="csY25" fmla="*/ 49292 h 307919"/>
                <a:gd name="csX26" fmla="*/ 53962 w 190968"/>
                <a:gd name="csY26" fmla="*/ 58668 h 307919"/>
                <a:gd name="csX27" fmla="*/ 59938 w 190968"/>
                <a:gd name="csY27" fmla="*/ 62061 h 307919"/>
                <a:gd name="csX28" fmla="*/ 51643 w 190968"/>
                <a:gd name="csY28" fmla="*/ 65901 h 307919"/>
                <a:gd name="csX29" fmla="*/ 48432 w 190968"/>
                <a:gd name="csY29" fmla="*/ 63311 h 307919"/>
                <a:gd name="csX30" fmla="*/ 46291 w 190968"/>
                <a:gd name="csY30" fmla="*/ 66883 h 307919"/>
                <a:gd name="csX31" fmla="*/ 41207 w 190968"/>
                <a:gd name="csY31" fmla="*/ 73849 h 307919"/>
                <a:gd name="csX32" fmla="*/ 32466 w 190968"/>
                <a:gd name="csY32" fmla="*/ 73045 h 307919"/>
                <a:gd name="csX33" fmla="*/ 30771 w 190968"/>
                <a:gd name="csY33" fmla="*/ 82242 h 307919"/>
                <a:gd name="csX34" fmla="*/ 31218 w 190968"/>
                <a:gd name="csY34" fmla="*/ 86797 h 307919"/>
                <a:gd name="csX35" fmla="*/ 35766 w 190968"/>
                <a:gd name="csY35" fmla="*/ 87689 h 307919"/>
                <a:gd name="csX36" fmla="*/ 36301 w 190968"/>
                <a:gd name="csY36" fmla="*/ 96441 h 307919"/>
                <a:gd name="csX37" fmla="*/ 31842 w 190968"/>
                <a:gd name="csY37" fmla="*/ 96709 h 307919"/>
                <a:gd name="csX38" fmla="*/ 30058 w 190968"/>
                <a:gd name="csY38" fmla="*/ 101798 h 307919"/>
                <a:gd name="csX39" fmla="*/ 29344 w 190968"/>
                <a:gd name="csY39" fmla="*/ 117604 h 307919"/>
                <a:gd name="csX40" fmla="*/ 34785 w 190968"/>
                <a:gd name="csY40" fmla="*/ 124123 h 307919"/>
                <a:gd name="csX41" fmla="*/ 42010 w 190968"/>
                <a:gd name="csY41" fmla="*/ 130641 h 307919"/>
                <a:gd name="csX42" fmla="*/ 50572 w 190968"/>
                <a:gd name="csY42" fmla="*/ 139750 h 307919"/>
                <a:gd name="csX43" fmla="*/ 57529 w 190968"/>
                <a:gd name="csY43" fmla="*/ 140553 h 307919"/>
                <a:gd name="csX44" fmla="*/ 61365 w 190968"/>
                <a:gd name="csY44" fmla="*/ 137696 h 307919"/>
                <a:gd name="csX45" fmla="*/ 69035 w 190968"/>
                <a:gd name="csY45" fmla="*/ 141000 h 307919"/>
                <a:gd name="csX46" fmla="*/ 72246 w 190968"/>
                <a:gd name="csY46" fmla="*/ 143054 h 307919"/>
                <a:gd name="csX47" fmla="*/ 76260 w 190968"/>
                <a:gd name="csY47" fmla="*/ 139839 h 307919"/>
                <a:gd name="csX48" fmla="*/ 84198 w 190968"/>
                <a:gd name="csY48" fmla="*/ 146268 h 307919"/>
                <a:gd name="csX49" fmla="*/ 94545 w 190968"/>
                <a:gd name="csY49" fmla="*/ 148054 h 307919"/>
                <a:gd name="csX50" fmla="*/ 103642 w 190968"/>
                <a:gd name="csY50" fmla="*/ 146536 h 307919"/>
                <a:gd name="csX51" fmla="*/ 102483 w 190968"/>
                <a:gd name="csY51" fmla="*/ 135374 h 307919"/>
                <a:gd name="csX52" fmla="*/ 108637 w 190968"/>
                <a:gd name="csY52" fmla="*/ 128855 h 307919"/>
                <a:gd name="csX53" fmla="*/ 111848 w 190968"/>
                <a:gd name="csY53" fmla="*/ 131802 h 307919"/>
                <a:gd name="csX54" fmla="*/ 116575 w 190968"/>
                <a:gd name="csY54" fmla="*/ 129838 h 307919"/>
                <a:gd name="csX55" fmla="*/ 123889 w 190968"/>
                <a:gd name="csY55" fmla="*/ 134660 h 307919"/>
                <a:gd name="csX56" fmla="*/ 133165 w 190968"/>
                <a:gd name="csY56" fmla="*/ 137517 h 307919"/>
                <a:gd name="csX57" fmla="*/ 129330 w 190968"/>
                <a:gd name="csY57" fmla="*/ 125730 h 307919"/>
                <a:gd name="csX58" fmla="*/ 144760 w 190968"/>
                <a:gd name="csY58" fmla="*/ 138321 h 307919"/>
                <a:gd name="csX59" fmla="*/ 141549 w 190968"/>
                <a:gd name="csY59" fmla="*/ 144393 h 307919"/>
                <a:gd name="csX60" fmla="*/ 146009 w 190968"/>
                <a:gd name="csY60" fmla="*/ 152073 h 307919"/>
                <a:gd name="csX61" fmla="*/ 151628 w 190968"/>
                <a:gd name="csY61" fmla="*/ 163235 h 307919"/>
                <a:gd name="csX62" fmla="*/ 153501 w 190968"/>
                <a:gd name="csY62" fmla="*/ 170289 h 307919"/>
                <a:gd name="csX63" fmla="*/ 156088 w 190968"/>
                <a:gd name="csY63" fmla="*/ 188952 h 307919"/>
                <a:gd name="csX64" fmla="*/ 152699 w 190968"/>
                <a:gd name="csY64" fmla="*/ 213955 h 307919"/>
                <a:gd name="csX65" fmla="*/ 150201 w 190968"/>
                <a:gd name="csY65" fmla="*/ 225117 h 307919"/>
                <a:gd name="csX66" fmla="*/ 148328 w 190968"/>
                <a:gd name="csY66" fmla="*/ 234136 h 307919"/>
                <a:gd name="csX67" fmla="*/ 141549 w 190968"/>
                <a:gd name="csY67" fmla="*/ 242084 h 307919"/>
                <a:gd name="csX68" fmla="*/ 144760 w 190968"/>
                <a:gd name="csY68" fmla="*/ 255032 h 307919"/>
                <a:gd name="csX69" fmla="*/ 141103 w 190968"/>
                <a:gd name="csY69" fmla="*/ 266998 h 307919"/>
                <a:gd name="csX70" fmla="*/ 132184 w 190968"/>
                <a:gd name="csY70" fmla="*/ 270748 h 307919"/>
                <a:gd name="csX71" fmla="*/ 131114 w 190968"/>
                <a:gd name="csY71" fmla="*/ 279767 h 307919"/>
                <a:gd name="csX72" fmla="*/ 133522 w 190968"/>
                <a:gd name="csY72" fmla="*/ 287982 h 307919"/>
                <a:gd name="csX73" fmla="*/ 126743 w 190968"/>
                <a:gd name="csY73" fmla="*/ 292715 h 307919"/>
                <a:gd name="csX74" fmla="*/ 134681 w 190968"/>
                <a:gd name="csY74" fmla="*/ 297448 h 307919"/>
                <a:gd name="csX75" fmla="*/ 136555 w 190968"/>
                <a:gd name="csY75" fmla="*/ 307896 h 307919"/>
                <a:gd name="csX76" fmla="*/ 144047 w 190968"/>
                <a:gd name="csY76" fmla="*/ 302538 h 307919"/>
                <a:gd name="csX77" fmla="*/ 144404 w 190968"/>
                <a:gd name="csY77" fmla="*/ 296376 h 307919"/>
                <a:gd name="csX78" fmla="*/ 147704 w 190968"/>
                <a:gd name="csY78" fmla="*/ 292447 h 307919"/>
                <a:gd name="csX79" fmla="*/ 148417 w 190968"/>
                <a:gd name="csY79" fmla="*/ 282535 h 307919"/>
                <a:gd name="csX80" fmla="*/ 150826 w 190968"/>
                <a:gd name="csY80" fmla="*/ 278249 h 307919"/>
                <a:gd name="csX81" fmla="*/ 158139 w 190968"/>
                <a:gd name="csY81" fmla="*/ 266730 h 307919"/>
                <a:gd name="csX82" fmla="*/ 168932 w 190968"/>
                <a:gd name="csY82" fmla="*/ 256103 h 307919"/>
                <a:gd name="csX83" fmla="*/ 189535 w 190968"/>
                <a:gd name="csY83" fmla="*/ 248245 h 307919"/>
                <a:gd name="csX84" fmla="*/ 183916 w 190968"/>
                <a:gd name="csY84" fmla="*/ 227350 h 3079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Lst>
              <a:rect l="l" t="t" r="r" b="b"/>
              <a:pathLst>
                <a:path w="190968" h="307919">
                  <a:moveTo>
                    <a:pt x="183916" y="227171"/>
                  </a:moveTo>
                  <a:cubicBezTo>
                    <a:pt x="179635" y="220117"/>
                    <a:pt x="176156" y="212527"/>
                    <a:pt x="173481" y="204758"/>
                  </a:cubicBezTo>
                  <a:cubicBezTo>
                    <a:pt x="168843" y="191542"/>
                    <a:pt x="164740" y="178058"/>
                    <a:pt x="162331" y="164306"/>
                  </a:cubicBezTo>
                  <a:cubicBezTo>
                    <a:pt x="161261" y="158323"/>
                    <a:pt x="160904" y="152251"/>
                    <a:pt x="158585" y="146625"/>
                  </a:cubicBezTo>
                  <a:cubicBezTo>
                    <a:pt x="156356" y="141268"/>
                    <a:pt x="152877" y="136535"/>
                    <a:pt x="149844" y="131624"/>
                  </a:cubicBezTo>
                  <a:cubicBezTo>
                    <a:pt x="147169" y="127337"/>
                    <a:pt x="143333" y="124926"/>
                    <a:pt x="139498" y="121712"/>
                  </a:cubicBezTo>
                  <a:cubicBezTo>
                    <a:pt x="136109" y="118943"/>
                    <a:pt x="133879" y="114657"/>
                    <a:pt x="131827" y="110728"/>
                  </a:cubicBezTo>
                  <a:cubicBezTo>
                    <a:pt x="128081" y="103406"/>
                    <a:pt x="125406" y="94297"/>
                    <a:pt x="120411" y="87868"/>
                  </a:cubicBezTo>
                  <a:cubicBezTo>
                    <a:pt x="118805" y="85725"/>
                    <a:pt x="114702" y="80814"/>
                    <a:pt x="111313" y="82421"/>
                  </a:cubicBezTo>
                  <a:cubicBezTo>
                    <a:pt x="108102" y="83850"/>
                    <a:pt x="108013" y="91172"/>
                    <a:pt x="107388" y="94030"/>
                  </a:cubicBezTo>
                  <a:cubicBezTo>
                    <a:pt x="105070" y="104477"/>
                    <a:pt x="95437" y="91172"/>
                    <a:pt x="91601" y="88850"/>
                  </a:cubicBezTo>
                  <a:cubicBezTo>
                    <a:pt x="86517" y="85725"/>
                    <a:pt x="85536" y="80010"/>
                    <a:pt x="82950" y="75188"/>
                  </a:cubicBezTo>
                  <a:cubicBezTo>
                    <a:pt x="76884" y="63758"/>
                    <a:pt x="65378" y="56168"/>
                    <a:pt x="57440" y="46345"/>
                  </a:cubicBezTo>
                  <a:cubicBezTo>
                    <a:pt x="54764" y="43041"/>
                    <a:pt x="53337" y="38755"/>
                    <a:pt x="50929" y="35094"/>
                  </a:cubicBezTo>
                  <a:cubicBezTo>
                    <a:pt x="48343" y="31165"/>
                    <a:pt x="45221" y="27057"/>
                    <a:pt x="43437" y="22592"/>
                  </a:cubicBezTo>
                  <a:cubicBezTo>
                    <a:pt x="40226" y="14645"/>
                    <a:pt x="36480" y="7054"/>
                    <a:pt x="31663" y="0"/>
                  </a:cubicBezTo>
                  <a:lnTo>
                    <a:pt x="0" y="0"/>
                  </a:lnTo>
                  <a:cubicBezTo>
                    <a:pt x="3568" y="5090"/>
                    <a:pt x="7135" y="9287"/>
                    <a:pt x="13468" y="10448"/>
                  </a:cubicBezTo>
                  <a:cubicBezTo>
                    <a:pt x="16590" y="11073"/>
                    <a:pt x="20514" y="12502"/>
                    <a:pt x="18552" y="15895"/>
                  </a:cubicBezTo>
                  <a:cubicBezTo>
                    <a:pt x="17749" y="17324"/>
                    <a:pt x="15965" y="16609"/>
                    <a:pt x="15698" y="18752"/>
                  </a:cubicBezTo>
                  <a:cubicBezTo>
                    <a:pt x="15430" y="20806"/>
                    <a:pt x="16412" y="21431"/>
                    <a:pt x="17839" y="22413"/>
                  </a:cubicBezTo>
                  <a:cubicBezTo>
                    <a:pt x="21763" y="25003"/>
                    <a:pt x="24082" y="23217"/>
                    <a:pt x="27561" y="21967"/>
                  </a:cubicBezTo>
                  <a:cubicBezTo>
                    <a:pt x="31931" y="20360"/>
                    <a:pt x="30593" y="23753"/>
                    <a:pt x="31574" y="27414"/>
                  </a:cubicBezTo>
                  <a:cubicBezTo>
                    <a:pt x="32823" y="31879"/>
                    <a:pt x="35142" y="30361"/>
                    <a:pt x="38353" y="32683"/>
                  </a:cubicBezTo>
                  <a:cubicBezTo>
                    <a:pt x="41118" y="34558"/>
                    <a:pt x="43080" y="39380"/>
                    <a:pt x="45578" y="41970"/>
                  </a:cubicBezTo>
                  <a:cubicBezTo>
                    <a:pt x="47629" y="44113"/>
                    <a:pt x="50216" y="46702"/>
                    <a:pt x="51464" y="49292"/>
                  </a:cubicBezTo>
                  <a:cubicBezTo>
                    <a:pt x="52802" y="51971"/>
                    <a:pt x="51821" y="56436"/>
                    <a:pt x="53962" y="58668"/>
                  </a:cubicBezTo>
                  <a:cubicBezTo>
                    <a:pt x="56637" y="61258"/>
                    <a:pt x="60116" y="57418"/>
                    <a:pt x="59938" y="62061"/>
                  </a:cubicBezTo>
                  <a:cubicBezTo>
                    <a:pt x="59849" y="66080"/>
                    <a:pt x="54764" y="67419"/>
                    <a:pt x="51643" y="65901"/>
                  </a:cubicBezTo>
                  <a:cubicBezTo>
                    <a:pt x="50216" y="65187"/>
                    <a:pt x="50305" y="63044"/>
                    <a:pt x="48432" y="63311"/>
                  </a:cubicBezTo>
                  <a:cubicBezTo>
                    <a:pt x="46737" y="63490"/>
                    <a:pt x="46648" y="65633"/>
                    <a:pt x="46291" y="66883"/>
                  </a:cubicBezTo>
                  <a:cubicBezTo>
                    <a:pt x="45310" y="70634"/>
                    <a:pt x="46826" y="74741"/>
                    <a:pt x="41207" y="73849"/>
                  </a:cubicBezTo>
                  <a:cubicBezTo>
                    <a:pt x="37907" y="73313"/>
                    <a:pt x="35231" y="70187"/>
                    <a:pt x="32466" y="73045"/>
                  </a:cubicBezTo>
                  <a:cubicBezTo>
                    <a:pt x="30415" y="75188"/>
                    <a:pt x="30771" y="79385"/>
                    <a:pt x="30771" y="82242"/>
                  </a:cubicBezTo>
                  <a:cubicBezTo>
                    <a:pt x="30771" y="83582"/>
                    <a:pt x="30326" y="85725"/>
                    <a:pt x="31218" y="86797"/>
                  </a:cubicBezTo>
                  <a:cubicBezTo>
                    <a:pt x="32555" y="88315"/>
                    <a:pt x="34428" y="86797"/>
                    <a:pt x="35766" y="87689"/>
                  </a:cubicBezTo>
                  <a:cubicBezTo>
                    <a:pt x="37729" y="89118"/>
                    <a:pt x="38175" y="94923"/>
                    <a:pt x="36301" y="96441"/>
                  </a:cubicBezTo>
                  <a:cubicBezTo>
                    <a:pt x="35142" y="97334"/>
                    <a:pt x="33001" y="95994"/>
                    <a:pt x="31842" y="96709"/>
                  </a:cubicBezTo>
                  <a:cubicBezTo>
                    <a:pt x="30058" y="97780"/>
                    <a:pt x="30326" y="100012"/>
                    <a:pt x="30058" y="101798"/>
                  </a:cubicBezTo>
                  <a:cubicBezTo>
                    <a:pt x="29434" y="106978"/>
                    <a:pt x="29166" y="112335"/>
                    <a:pt x="29344" y="117604"/>
                  </a:cubicBezTo>
                  <a:cubicBezTo>
                    <a:pt x="29523" y="122872"/>
                    <a:pt x="31039" y="121622"/>
                    <a:pt x="34785" y="124123"/>
                  </a:cubicBezTo>
                  <a:cubicBezTo>
                    <a:pt x="37015" y="125641"/>
                    <a:pt x="40137" y="128677"/>
                    <a:pt x="42010" y="130641"/>
                  </a:cubicBezTo>
                  <a:cubicBezTo>
                    <a:pt x="45132" y="133767"/>
                    <a:pt x="45934" y="138232"/>
                    <a:pt x="50572" y="139750"/>
                  </a:cubicBezTo>
                  <a:cubicBezTo>
                    <a:pt x="52356" y="140285"/>
                    <a:pt x="55746" y="140910"/>
                    <a:pt x="57529" y="140553"/>
                  </a:cubicBezTo>
                  <a:cubicBezTo>
                    <a:pt x="60205" y="140017"/>
                    <a:pt x="59581" y="138857"/>
                    <a:pt x="61365" y="137696"/>
                  </a:cubicBezTo>
                  <a:cubicBezTo>
                    <a:pt x="65200" y="135195"/>
                    <a:pt x="66806" y="138767"/>
                    <a:pt x="69035" y="141000"/>
                  </a:cubicBezTo>
                  <a:cubicBezTo>
                    <a:pt x="70195" y="142161"/>
                    <a:pt x="70195" y="143232"/>
                    <a:pt x="72246" y="143054"/>
                  </a:cubicBezTo>
                  <a:cubicBezTo>
                    <a:pt x="74476" y="142964"/>
                    <a:pt x="74476" y="140375"/>
                    <a:pt x="76260" y="139839"/>
                  </a:cubicBezTo>
                  <a:cubicBezTo>
                    <a:pt x="79917" y="138857"/>
                    <a:pt x="81522" y="144661"/>
                    <a:pt x="84198" y="146268"/>
                  </a:cubicBezTo>
                  <a:cubicBezTo>
                    <a:pt x="87052" y="148054"/>
                    <a:pt x="91155" y="148054"/>
                    <a:pt x="94545" y="148054"/>
                  </a:cubicBezTo>
                  <a:cubicBezTo>
                    <a:pt x="97220" y="148054"/>
                    <a:pt x="102305" y="149037"/>
                    <a:pt x="103642" y="146536"/>
                  </a:cubicBezTo>
                  <a:cubicBezTo>
                    <a:pt x="105605" y="142875"/>
                    <a:pt x="101502" y="138857"/>
                    <a:pt x="102483" y="135374"/>
                  </a:cubicBezTo>
                  <a:cubicBezTo>
                    <a:pt x="103018" y="133677"/>
                    <a:pt x="106675" y="128677"/>
                    <a:pt x="108637" y="128855"/>
                  </a:cubicBezTo>
                  <a:cubicBezTo>
                    <a:pt x="110153" y="128945"/>
                    <a:pt x="110153" y="131266"/>
                    <a:pt x="111848" y="131802"/>
                  </a:cubicBezTo>
                  <a:cubicBezTo>
                    <a:pt x="113364" y="132249"/>
                    <a:pt x="115059" y="130195"/>
                    <a:pt x="116575" y="129838"/>
                  </a:cubicBezTo>
                  <a:cubicBezTo>
                    <a:pt x="120767" y="128945"/>
                    <a:pt x="121481" y="131892"/>
                    <a:pt x="123889" y="134660"/>
                  </a:cubicBezTo>
                  <a:cubicBezTo>
                    <a:pt x="126387" y="137428"/>
                    <a:pt x="129508" y="137428"/>
                    <a:pt x="133165" y="137517"/>
                  </a:cubicBezTo>
                  <a:cubicBezTo>
                    <a:pt x="134236" y="132070"/>
                    <a:pt x="129419" y="130463"/>
                    <a:pt x="129330" y="125730"/>
                  </a:cubicBezTo>
                  <a:cubicBezTo>
                    <a:pt x="134414" y="124926"/>
                    <a:pt x="142530" y="134302"/>
                    <a:pt x="144760" y="138321"/>
                  </a:cubicBezTo>
                  <a:cubicBezTo>
                    <a:pt x="147347" y="143054"/>
                    <a:pt x="143333" y="141893"/>
                    <a:pt x="141549" y="144393"/>
                  </a:cubicBezTo>
                  <a:cubicBezTo>
                    <a:pt x="138963" y="147965"/>
                    <a:pt x="143779" y="150197"/>
                    <a:pt x="146009" y="152073"/>
                  </a:cubicBezTo>
                  <a:cubicBezTo>
                    <a:pt x="149220" y="154841"/>
                    <a:pt x="152609" y="158591"/>
                    <a:pt x="151628" y="163235"/>
                  </a:cubicBezTo>
                  <a:cubicBezTo>
                    <a:pt x="150736" y="167432"/>
                    <a:pt x="149220" y="167342"/>
                    <a:pt x="153501" y="170289"/>
                  </a:cubicBezTo>
                  <a:cubicBezTo>
                    <a:pt x="159299" y="174308"/>
                    <a:pt x="157783" y="183148"/>
                    <a:pt x="156088" y="188952"/>
                  </a:cubicBezTo>
                  <a:cubicBezTo>
                    <a:pt x="153858" y="196810"/>
                    <a:pt x="153144" y="205651"/>
                    <a:pt x="152699" y="213955"/>
                  </a:cubicBezTo>
                  <a:cubicBezTo>
                    <a:pt x="152520" y="217884"/>
                    <a:pt x="150915" y="221278"/>
                    <a:pt x="150201" y="225117"/>
                  </a:cubicBezTo>
                  <a:cubicBezTo>
                    <a:pt x="149666" y="227886"/>
                    <a:pt x="150023" y="231725"/>
                    <a:pt x="148328" y="234136"/>
                  </a:cubicBezTo>
                  <a:cubicBezTo>
                    <a:pt x="145920" y="237440"/>
                    <a:pt x="141817" y="237172"/>
                    <a:pt x="141549" y="242084"/>
                  </a:cubicBezTo>
                  <a:cubicBezTo>
                    <a:pt x="141282" y="246638"/>
                    <a:pt x="145474" y="250031"/>
                    <a:pt x="144760" y="255032"/>
                  </a:cubicBezTo>
                  <a:cubicBezTo>
                    <a:pt x="144404" y="257622"/>
                    <a:pt x="142798" y="264944"/>
                    <a:pt x="141103" y="266998"/>
                  </a:cubicBezTo>
                  <a:cubicBezTo>
                    <a:pt x="139230" y="269141"/>
                    <a:pt x="134325" y="268694"/>
                    <a:pt x="132184" y="270748"/>
                  </a:cubicBezTo>
                  <a:cubicBezTo>
                    <a:pt x="130044" y="272802"/>
                    <a:pt x="130044" y="277177"/>
                    <a:pt x="131114" y="279767"/>
                  </a:cubicBezTo>
                  <a:cubicBezTo>
                    <a:pt x="132452" y="283160"/>
                    <a:pt x="136198" y="284232"/>
                    <a:pt x="133522" y="287982"/>
                  </a:cubicBezTo>
                  <a:cubicBezTo>
                    <a:pt x="131560" y="290661"/>
                    <a:pt x="127100" y="289322"/>
                    <a:pt x="126743" y="292715"/>
                  </a:cubicBezTo>
                  <a:cubicBezTo>
                    <a:pt x="126298" y="297001"/>
                    <a:pt x="132630" y="294948"/>
                    <a:pt x="134681" y="297448"/>
                  </a:cubicBezTo>
                  <a:cubicBezTo>
                    <a:pt x="136644" y="299680"/>
                    <a:pt x="136376" y="304949"/>
                    <a:pt x="136555" y="307896"/>
                  </a:cubicBezTo>
                  <a:cubicBezTo>
                    <a:pt x="141103" y="308074"/>
                    <a:pt x="143333" y="307360"/>
                    <a:pt x="144047" y="302538"/>
                  </a:cubicBezTo>
                  <a:cubicBezTo>
                    <a:pt x="144404" y="300484"/>
                    <a:pt x="143868" y="298341"/>
                    <a:pt x="144404" y="296376"/>
                  </a:cubicBezTo>
                  <a:cubicBezTo>
                    <a:pt x="145206" y="293608"/>
                    <a:pt x="145742" y="294233"/>
                    <a:pt x="147704" y="292447"/>
                  </a:cubicBezTo>
                  <a:cubicBezTo>
                    <a:pt x="151272" y="289233"/>
                    <a:pt x="150469" y="286822"/>
                    <a:pt x="148417" y="282535"/>
                  </a:cubicBezTo>
                  <a:cubicBezTo>
                    <a:pt x="146277" y="277981"/>
                    <a:pt x="147169" y="279856"/>
                    <a:pt x="150826" y="278249"/>
                  </a:cubicBezTo>
                  <a:cubicBezTo>
                    <a:pt x="155017" y="276463"/>
                    <a:pt x="155642" y="270212"/>
                    <a:pt x="158139" y="266730"/>
                  </a:cubicBezTo>
                  <a:cubicBezTo>
                    <a:pt x="160904" y="262801"/>
                    <a:pt x="164383" y="257889"/>
                    <a:pt x="168932" y="256103"/>
                  </a:cubicBezTo>
                  <a:cubicBezTo>
                    <a:pt x="175800" y="253425"/>
                    <a:pt x="185165" y="255478"/>
                    <a:pt x="189535" y="248245"/>
                  </a:cubicBezTo>
                  <a:cubicBezTo>
                    <a:pt x="193817" y="241191"/>
                    <a:pt x="187484" y="233154"/>
                    <a:pt x="183916" y="227350"/>
                  </a:cubicBezTo>
                  <a:close/>
                </a:path>
              </a:pathLst>
            </a:custGeom>
            <a:grpFill/>
            <a:ln w="3175" cap="flat">
              <a:solidFill>
                <a:schemeClr val="bg1">
                  <a:lumMod val="85000"/>
                </a:schemeClr>
              </a:solidFill>
              <a:prstDash val="solid"/>
              <a:miter/>
            </a:ln>
          </p:spPr>
          <p:txBody>
            <a:bodyPr/>
            <a:lstStyle/>
            <a:p>
              <a:endParaRPr lang="en-US"/>
            </a:p>
          </p:txBody>
        </p:sp>
        <p:sp>
          <p:nvSpPr>
            <p:cNvPr id="62" name="Freeform 61">
              <a:extLst>
                <a:ext uri="{FF2B5EF4-FFF2-40B4-BE49-F238E27FC236}">
                  <a16:creationId xmlns:a16="http://schemas.microsoft.com/office/drawing/2014/main" id="{0FC4BEBF-CBC6-AF05-9829-8B5D4EEA9BAA}"/>
                </a:ext>
              </a:extLst>
            </p:cNvPr>
            <p:cNvSpPr/>
            <p:nvPr/>
          </p:nvSpPr>
          <p:spPr>
            <a:xfrm>
              <a:off x="10809334" y="1219502"/>
              <a:ext cx="12433" cy="17241"/>
            </a:xfrm>
            <a:custGeom>
              <a:avLst/>
              <a:gdLst>
                <a:gd name="csX0" fmla="*/ 1054 w 12433"/>
                <a:gd name="csY0" fmla="*/ 1276 h 17241"/>
                <a:gd name="csX1" fmla="*/ 2213 w 12433"/>
                <a:gd name="csY1" fmla="*/ 7348 h 17241"/>
                <a:gd name="csX2" fmla="*/ 5959 w 12433"/>
                <a:gd name="csY2" fmla="*/ 16992 h 17241"/>
                <a:gd name="csX3" fmla="*/ 12381 w 12433"/>
                <a:gd name="csY3" fmla="*/ 6901 h 17241"/>
                <a:gd name="csX4" fmla="*/ 10151 w 12433"/>
                <a:gd name="csY4" fmla="*/ 1365 h 17241"/>
                <a:gd name="csX5" fmla="*/ 1054 w 12433"/>
                <a:gd name="csY5" fmla="*/ 1186 h 17241"/>
              </a:gdLst>
              <a:ahLst/>
              <a:cxnLst>
                <a:cxn ang="0">
                  <a:pos x="csX0" y="csY0"/>
                </a:cxn>
                <a:cxn ang="0">
                  <a:pos x="csX1" y="csY1"/>
                </a:cxn>
                <a:cxn ang="0">
                  <a:pos x="csX2" y="csY2"/>
                </a:cxn>
                <a:cxn ang="0">
                  <a:pos x="csX3" y="csY3"/>
                </a:cxn>
                <a:cxn ang="0">
                  <a:pos x="csX4" y="csY4"/>
                </a:cxn>
                <a:cxn ang="0">
                  <a:pos x="csX5" y="csY5"/>
                </a:cxn>
              </a:cxnLst>
              <a:rect l="l" t="t" r="r" b="b"/>
              <a:pathLst>
                <a:path w="12433" h="17241">
                  <a:moveTo>
                    <a:pt x="1054" y="1276"/>
                  </a:moveTo>
                  <a:cubicBezTo>
                    <a:pt x="-1444" y="3508"/>
                    <a:pt x="1143" y="5026"/>
                    <a:pt x="2213" y="7348"/>
                  </a:cubicBezTo>
                  <a:cubicBezTo>
                    <a:pt x="3730" y="10830"/>
                    <a:pt x="1321" y="15116"/>
                    <a:pt x="5959" y="16992"/>
                  </a:cubicBezTo>
                  <a:cubicBezTo>
                    <a:pt x="10508" y="18867"/>
                    <a:pt x="12292" y="9670"/>
                    <a:pt x="12381" y="6901"/>
                  </a:cubicBezTo>
                  <a:cubicBezTo>
                    <a:pt x="12560" y="4312"/>
                    <a:pt x="12381" y="2615"/>
                    <a:pt x="10151" y="1365"/>
                  </a:cubicBezTo>
                  <a:cubicBezTo>
                    <a:pt x="7743" y="115"/>
                    <a:pt x="3283" y="-868"/>
                    <a:pt x="1054" y="1186"/>
                  </a:cubicBezTo>
                  <a:close/>
                </a:path>
              </a:pathLst>
            </a:custGeom>
            <a:grpFill/>
            <a:ln w="3175" cap="flat">
              <a:solidFill>
                <a:schemeClr val="bg1">
                  <a:lumMod val="85000"/>
                </a:schemeClr>
              </a:solidFill>
              <a:prstDash val="solid"/>
              <a:miter/>
            </a:ln>
          </p:spPr>
          <p:txBody>
            <a:bodyPr/>
            <a:lstStyle/>
            <a:p>
              <a:endParaRPr lang="en-US"/>
            </a:p>
          </p:txBody>
        </p:sp>
        <p:sp>
          <p:nvSpPr>
            <p:cNvPr id="63" name="Freeform 62">
              <a:extLst>
                <a:ext uri="{FF2B5EF4-FFF2-40B4-BE49-F238E27FC236}">
                  <a16:creationId xmlns:a16="http://schemas.microsoft.com/office/drawing/2014/main" id="{20FC339C-39E7-E29D-BEA6-7A6D03C4478E}"/>
                </a:ext>
              </a:extLst>
            </p:cNvPr>
            <p:cNvSpPr/>
            <p:nvPr/>
          </p:nvSpPr>
          <p:spPr>
            <a:xfrm>
              <a:off x="10806119" y="1210457"/>
              <a:ext cx="76317" cy="310195"/>
            </a:xfrm>
            <a:custGeom>
              <a:avLst/>
              <a:gdLst>
                <a:gd name="csX0" fmla="*/ 55822 w 76317"/>
                <a:gd name="csY0" fmla="*/ 51 h 310195"/>
                <a:gd name="csX1" fmla="*/ 52255 w 76317"/>
                <a:gd name="csY1" fmla="*/ 1748 h 310195"/>
                <a:gd name="csX2" fmla="*/ 48063 w 76317"/>
                <a:gd name="csY2" fmla="*/ 1480 h 310195"/>
                <a:gd name="csX3" fmla="*/ 48330 w 76317"/>
                <a:gd name="csY3" fmla="*/ 10946 h 310195"/>
                <a:gd name="csX4" fmla="*/ 39322 w 76317"/>
                <a:gd name="csY4" fmla="*/ 14964 h 310195"/>
                <a:gd name="csX5" fmla="*/ 35397 w 76317"/>
                <a:gd name="csY5" fmla="*/ 22018 h 310195"/>
                <a:gd name="csX6" fmla="*/ 25854 w 76317"/>
                <a:gd name="csY6" fmla="*/ 14696 h 310195"/>
                <a:gd name="csX7" fmla="*/ 21394 w 76317"/>
                <a:gd name="csY7" fmla="*/ 18089 h 310195"/>
                <a:gd name="csX8" fmla="*/ 18272 w 76317"/>
                <a:gd name="csY8" fmla="*/ 22554 h 310195"/>
                <a:gd name="csX9" fmla="*/ 17737 w 76317"/>
                <a:gd name="csY9" fmla="*/ 34252 h 310195"/>
                <a:gd name="csX10" fmla="*/ 18540 w 76317"/>
                <a:gd name="csY10" fmla="*/ 41842 h 310195"/>
                <a:gd name="csX11" fmla="*/ 10423 w 76317"/>
                <a:gd name="csY11" fmla="*/ 41307 h 310195"/>
                <a:gd name="csX12" fmla="*/ 3109 w 76317"/>
                <a:gd name="csY12" fmla="*/ 49968 h 310195"/>
                <a:gd name="csX13" fmla="*/ 1504 w 76317"/>
                <a:gd name="csY13" fmla="*/ 70060 h 310195"/>
                <a:gd name="csX14" fmla="*/ 612 w 76317"/>
                <a:gd name="csY14" fmla="*/ 81758 h 310195"/>
                <a:gd name="csX15" fmla="*/ 7480 w 76317"/>
                <a:gd name="csY15" fmla="*/ 92652 h 310195"/>
                <a:gd name="csX16" fmla="*/ 8550 w 76317"/>
                <a:gd name="csY16" fmla="*/ 107833 h 310195"/>
                <a:gd name="csX17" fmla="*/ 6855 w 76317"/>
                <a:gd name="csY17" fmla="*/ 118102 h 310195"/>
                <a:gd name="csX18" fmla="*/ 6855 w 76317"/>
                <a:gd name="csY18" fmla="*/ 128460 h 310195"/>
                <a:gd name="csX19" fmla="*/ 8461 w 76317"/>
                <a:gd name="csY19" fmla="*/ 136051 h 310195"/>
                <a:gd name="csX20" fmla="*/ 6855 w 76317"/>
                <a:gd name="csY20" fmla="*/ 146409 h 310195"/>
                <a:gd name="csX21" fmla="*/ 7480 w 76317"/>
                <a:gd name="csY21" fmla="*/ 161411 h 310195"/>
                <a:gd name="csX22" fmla="*/ 12207 w 76317"/>
                <a:gd name="csY22" fmla="*/ 169090 h 310195"/>
                <a:gd name="csX23" fmla="*/ 17380 w 76317"/>
                <a:gd name="csY23" fmla="*/ 180431 h 310195"/>
                <a:gd name="csX24" fmla="*/ 19342 w 76317"/>
                <a:gd name="csY24" fmla="*/ 191950 h 310195"/>
                <a:gd name="csX25" fmla="*/ 23267 w 76317"/>
                <a:gd name="csY25" fmla="*/ 200612 h 310195"/>
                <a:gd name="csX26" fmla="*/ 26389 w 76317"/>
                <a:gd name="csY26" fmla="*/ 210435 h 310195"/>
                <a:gd name="csX27" fmla="*/ 30938 w 76317"/>
                <a:gd name="csY27" fmla="*/ 222490 h 310195"/>
                <a:gd name="csX28" fmla="*/ 37895 w 76317"/>
                <a:gd name="csY28" fmla="*/ 242403 h 310195"/>
                <a:gd name="csX29" fmla="*/ 44495 w 76317"/>
                <a:gd name="csY29" fmla="*/ 263031 h 310195"/>
                <a:gd name="csX30" fmla="*/ 50738 w 76317"/>
                <a:gd name="csY30" fmla="*/ 275711 h 310195"/>
                <a:gd name="csX31" fmla="*/ 57696 w 76317"/>
                <a:gd name="csY31" fmla="*/ 292767 h 310195"/>
                <a:gd name="csX32" fmla="*/ 63136 w 76317"/>
                <a:gd name="csY32" fmla="*/ 308483 h 310195"/>
                <a:gd name="csX33" fmla="*/ 67863 w 76317"/>
                <a:gd name="csY33" fmla="*/ 309019 h 310195"/>
                <a:gd name="csX34" fmla="*/ 67328 w 76317"/>
                <a:gd name="csY34" fmla="*/ 301160 h 310195"/>
                <a:gd name="csX35" fmla="*/ 59925 w 76317"/>
                <a:gd name="csY35" fmla="*/ 283569 h 310195"/>
                <a:gd name="csX36" fmla="*/ 52701 w 76317"/>
                <a:gd name="csY36" fmla="*/ 267049 h 310195"/>
                <a:gd name="csX37" fmla="*/ 46100 w 76317"/>
                <a:gd name="csY37" fmla="*/ 249279 h 310195"/>
                <a:gd name="csX38" fmla="*/ 41373 w 76317"/>
                <a:gd name="csY38" fmla="*/ 230884 h 310195"/>
                <a:gd name="csX39" fmla="*/ 37003 w 76317"/>
                <a:gd name="csY39" fmla="*/ 209185 h 310195"/>
                <a:gd name="csX40" fmla="*/ 34327 w 76317"/>
                <a:gd name="csY40" fmla="*/ 193022 h 310195"/>
                <a:gd name="csX41" fmla="*/ 37003 w 76317"/>
                <a:gd name="csY41" fmla="*/ 184628 h 310195"/>
                <a:gd name="csX42" fmla="*/ 38608 w 76317"/>
                <a:gd name="csY42" fmla="*/ 189718 h 310195"/>
                <a:gd name="csX43" fmla="*/ 40481 w 76317"/>
                <a:gd name="csY43" fmla="*/ 194897 h 310195"/>
                <a:gd name="csX44" fmla="*/ 45565 w 76317"/>
                <a:gd name="csY44" fmla="*/ 204095 h 310195"/>
                <a:gd name="csX45" fmla="*/ 45833 w 76317"/>
                <a:gd name="csY45" fmla="*/ 189986 h 310195"/>
                <a:gd name="csX46" fmla="*/ 44852 w 76317"/>
                <a:gd name="csY46" fmla="*/ 174627 h 310195"/>
                <a:gd name="csX47" fmla="*/ 42354 w 76317"/>
                <a:gd name="csY47" fmla="*/ 153999 h 310195"/>
                <a:gd name="csX48" fmla="*/ 43781 w 76317"/>
                <a:gd name="csY48" fmla="*/ 133907 h 310195"/>
                <a:gd name="csX49" fmla="*/ 46100 w 76317"/>
                <a:gd name="csY49" fmla="*/ 113101 h 310195"/>
                <a:gd name="csX50" fmla="*/ 53057 w 76317"/>
                <a:gd name="csY50" fmla="*/ 93099 h 310195"/>
                <a:gd name="csX51" fmla="*/ 56714 w 76317"/>
                <a:gd name="csY51" fmla="*/ 81222 h 310195"/>
                <a:gd name="csX52" fmla="*/ 57785 w 76317"/>
                <a:gd name="csY52" fmla="*/ 73186 h 310195"/>
                <a:gd name="csX53" fmla="*/ 62690 w 76317"/>
                <a:gd name="csY53" fmla="*/ 70417 h 310195"/>
                <a:gd name="csX54" fmla="*/ 67596 w 76317"/>
                <a:gd name="csY54" fmla="*/ 66310 h 310195"/>
                <a:gd name="csX55" fmla="*/ 71877 w 76317"/>
                <a:gd name="csY55" fmla="*/ 48629 h 310195"/>
                <a:gd name="csX56" fmla="*/ 75356 w 76317"/>
                <a:gd name="csY56" fmla="*/ 38449 h 310195"/>
                <a:gd name="csX57" fmla="*/ 75891 w 76317"/>
                <a:gd name="csY57" fmla="*/ 25680 h 310195"/>
                <a:gd name="csX58" fmla="*/ 75712 w 76317"/>
                <a:gd name="csY58" fmla="*/ 15589 h 310195"/>
                <a:gd name="csX59" fmla="*/ 69737 w 76317"/>
                <a:gd name="csY59" fmla="*/ 17732 h 310195"/>
                <a:gd name="csX60" fmla="*/ 67863 w 76317"/>
                <a:gd name="csY60" fmla="*/ 9785 h 310195"/>
                <a:gd name="csX61" fmla="*/ 65009 w 76317"/>
                <a:gd name="csY61" fmla="*/ 6034 h 310195"/>
                <a:gd name="csX62" fmla="*/ 60639 w 76317"/>
                <a:gd name="csY62" fmla="*/ 6034 h 310195"/>
                <a:gd name="csX63" fmla="*/ 55555 w 76317"/>
                <a:gd name="csY63" fmla="*/ 230 h 3101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76317" h="310195">
                  <a:moveTo>
                    <a:pt x="55822" y="51"/>
                  </a:moveTo>
                  <a:cubicBezTo>
                    <a:pt x="53860" y="-306"/>
                    <a:pt x="53592" y="1301"/>
                    <a:pt x="52255" y="1748"/>
                  </a:cubicBezTo>
                  <a:cubicBezTo>
                    <a:pt x="50827" y="2195"/>
                    <a:pt x="49400" y="1034"/>
                    <a:pt x="48063" y="1480"/>
                  </a:cubicBezTo>
                  <a:cubicBezTo>
                    <a:pt x="43870" y="2641"/>
                    <a:pt x="48865" y="8356"/>
                    <a:pt x="48330" y="10946"/>
                  </a:cubicBezTo>
                  <a:cubicBezTo>
                    <a:pt x="47438" y="15053"/>
                    <a:pt x="41552" y="12910"/>
                    <a:pt x="39322" y="14964"/>
                  </a:cubicBezTo>
                  <a:cubicBezTo>
                    <a:pt x="37449" y="16750"/>
                    <a:pt x="37538" y="20322"/>
                    <a:pt x="35397" y="22018"/>
                  </a:cubicBezTo>
                  <a:cubicBezTo>
                    <a:pt x="29956" y="26305"/>
                    <a:pt x="31919" y="12821"/>
                    <a:pt x="25854" y="14696"/>
                  </a:cubicBezTo>
                  <a:cubicBezTo>
                    <a:pt x="24694" y="15053"/>
                    <a:pt x="22464" y="17196"/>
                    <a:pt x="21394" y="18089"/>
                  </a:cubicBezTo>
                  <a:cubicBezTo>
                    <a:pt x="19877" y="19339"/>
                    <a:pt x="18896" y="20679"/>
                    <a:pt x="18272" y="22554"/>
                  </a:cubicBezTo>
                  <a:cubicBezTo>
                    <a:pt x="16934" y="26215"/>
                    <a:pt x="17291" y="30502"/>
                    <a:pt x="17737" y="34252"/>
                  </a:cubicBezTo>
                  <a:cubicBezTo>
                    <a:pt x="18004" y="35949"/>
                    <a:pt x="19610" y="40146"/>
                    <a:pt x="18540" y="41842"/>
                  </a:cubicBezTo>
                  <a:cubicBezTo>
                    <a:pt x="16756" y="44789"/>
                    <a:pt x="12296" y="42110"/>
                    <a:pt x="10423" y="41307"/>
                  </a:cubicBezTo>
                  <a:cubicBezTo>
                    <a:pt x="4982" y="39074"/>
                    <a:pt x="3109" y="45593"/>
                    <a:pt x="3109" y="49968"/>
                  </a:cubicBezTo>
                  <a:cubicBezTo>
                    <a:pt x="3109" y="56041"/>
                    <a:pt x="3644" y="64434"/>
                    <a:pt x="1504" y="70060"/>
                  </a:cubicBezTo>
                  <a:cubicBezTo>
                    <a:pt x="-102" y="74168"/>
                    <a:pt x="-459" y="77293"/>
                    <a:pt x="612" y="81758"/>
                  </a:cubicBezTo>
                  <a:cubicBezTo>
                    <a:pt x="1771" y="86312"/>
                    <a:pt x="5963" y="88455"/>
                    <a:pt x="7480" y="92652"/>
                  </a:cubicBezTo>
                  <a:cubicBezTo>
                    <a:pt x="9085" y="97117"/>
                    <a:pt x="8728" y="103100"/>
                    <a:pt x="8550" y="107833"/>
                  </a:cubicBezTo>
                  <a:cubicBezTo>
                    <a:pt x="8372" y="111315"/>
                    <a:pt x="7034" y="114619"/>
                    <a:pt x="6855" y="118102"/>
                  </a:cubicBezTo>
                  <a:cubicBezTo>
                    <a:pt x="6677" y="121495"/>
                    <a:pt x="6855" y="125067"/>
                    <a:pt x="6855" y="128460"/>
                  </a:cubicBezTo>
                  <a:cubicBezTo>
                    <a:pt x="6855" y="131586"/>
                    <a:pt x="8015" y="133282"/>
                    <a:pt x="8461" y="136051"/>
                  </a:cubicBezTo>
                  <a:cubicBezTo>
                    <a:pt x="9085" y="140158"/>
                    <a:pt x="7837" y="143016"/>
                    <a:pt x="6855" y="146409"/>
                  </a:cubicBezTo>
                  <a:cubicBezTo>
                    <a:pt x="5785" y="150159"/>
                    <a:pt x="5607" y="157839"/>
                    <a:pt x="7480" y="161411"/>
                  </a:cubicBezTo>
                  <a:cubicBezTo>
                    <a:pt x="8907" y="164090"/>
                    <a:pt x="10869" y="166054"/>
                    <a:pt x="12207" y="169090"/>
                  </a:cubicBezTo>
                  <a:cubicBezTo>
                    <a:pt x="13902" y="172930"/>
                    <a:pt x="15685" y="176681"/>
                    <a:pt x="17380" y="180431"/>
                  </a:cubicBezTo>
                  <a:cubicBezTo>
                    <a:pt x="19253" y="184360"/>
                    <a:pt x="18183" y="187843"/>
                    <a:pt x="19342" y="191950"/>
                  </a:cubicBezTo>
                  <a:cubicBezTo>
                    <a:pt x="20145" y="194986"/>
                    <a:pt x="22197" y="197576"/>
                    <a:pt x="23267" y="200612"/>
                  </a:cubicBezTo>
                  <a:cubicBezTo>
                    <a:pt x="24337" y="203916"/>
                    <a:pt x="25408" y="207131"/>
                    <a:pt x="26389" y="210435"/>
                  </a:cubicBezTo>
                  <a:cubicBezTo>
                    <a:pt x="27637" y="214632"/>
                    <a:pt x="29243" y="218472"/>
                    <a:pt x="30938" y="222490"/>
                  </a:cubicBezTo>
                  <a:cubicBezTo>
                    <a:pt x="33613" y="228919"/>
                    <a:pt x="36200" y="235706"/>
                    <a:pt x="37895" y="242403"/>
                  </a:cubicBezTo>
                  <a:cubicBezTo>
                    <a:pt x="39678" y="249368"/>
                    <a:pt x="41552" y="256512"/>
                    <a:pt x="44495" y="263031"/>
                  </a:cubicBezTo>
                  <a:cubicBezTo>
                    <a:pt x="46457" y="267228"/>
                    <a:pt x="49133" y="271335"/>
                    <a:pt x="50738" y="275711"/>
                  </a:cubicBezTo>
                  <a:cubicBezTo>
                    <a:pt x="52879" y="281426"/>
                    <a:pt x="55198" y="287230"/>
                    <a:pt x="57696" y="292767"/>
                  </a:cubicBezTo>
                  <a:cubicBezTo>
                    <a:pt x="59836" y="297499"/>
                    <a:pt x="59836" y="304196"/>
                    <a:pt x="63136" y="308483"/>
                  </a:cubicBezTo>
                  <a:cubicBezTo>
                    <a:pt x="64563" y="310269"/>
                    <a:pt x="66526" y="310983"/>
                    <a:pt x="67863" y="309019"/>
                  </a:cubicBezTo>
                  <a:cubicBezTo>
                    <a:pt x="69469" y="306786"/>
                    <a:pt x="68131" y="303304"/>
                    <a:pt x="67328" y="301160"/>
                  </a:cubicBezTo>
                  <a:cubicBezTo>
                    <a:pt x="65009" y="295088"/>
                    <a:pt x="62244" y="289552"/>
                    <a:pt x="59925" y="283569"/>
                  </a:cubicBezTo>
                  <a:cubicBezTo>
                    <a:pt x="57785" y="278122"/>
                    <a:pt x="55466" y="272318"/>
                    <a:pt x="52701" y="267049"/>
                  </a:cubicBezTo>
                  <a:cubicBezTo>
                    <a:pt x="49757" y="261513"/>
                    <a:pt x="48330" y="255262"/>
                    <a:pt x="46100" y="249279"/>
                  </a:cubicBezTo>
                  <a:cubicBezTo>
                    <a:pt x="43870" y="243296"/>
                    <a:pt x="41997" y="237224"/>
                    <a:pt x="41373" y="230884"/>
                  </a:cubicBezTo>
                  <a:cubicBezTo>
                    <a:pt x="40570" y="223472"/>
                    <a:pt x="37984" y="216507"/>
                    <a:pt x="37003" y="209185"/>
                  </a:cubicBezTo>
                  <a:cubicBezTo>
                    <a:pt x="36378" y="203827"/>
                    <a:pt x="35040" y="198380"/>
                    <a:pt x="34327" y="193022"/>
                  </a:cubicBezTo>
                  <a:cubicBezTo>
                    <a:pt x="34148" y="191415"/>
                    <a:pt x="32454" y="182217"/>
                    <a:pt x="37003" y="184628"/>
                  </a:cubicBezTo>
                  <a:cubicBezTo>
                    <a:pt x="38608" y="185432"/>
                    <a:pt x="38251" y="188289"/>
                    <a:pt x="38608" y="189718"/>
                  </a:cubicBezTo>
                  <a:cubicBezTo>
                    <a:pt x="39054" y="191504"/>
                    <a:pt x="39857" y="193111"/>
                    <a:pt x="40481" y="194897"/>
                  </a:cubicBezTo>
                  <a:cubicBezTo>
                    <a:pt x="41195" y="196951"/>
                    <a:pt x="42443" y="204452"/>
                    <a:pt x="45565" y="204095"/>
                  </a:cubicBezTo>
                  <a:cubicBezTo>
                    <a:pt x="46814" y="199362"/>
                    <a:pt x="46100" y="194897"/>
                    <a:pt x="45833" y="189986"/>
                  </a:cubicBezTo>
                  <a:cubicBezTo>
                    <a:pt x="45565" y="184717"/>
                    <a:pt x="46279" y="179538"/>
                    <a:pt x="44852" y="174627"/>
                  </a:cubicBezTo>
                  <a:cubicBezTo>
                    <a:pt x="42889" y="168019"/>
                    <a:pt x="42265" y="160875"/>
                    <a:pt x="42354" y="153999"/>
                  </a:cubicBezTo>
                  <a:cubicBezTo>
                    <a:pt x="42443" y="147481"/>
                    <a:pt x="42176" y="140337"/>
                    <a:pt x="43781" y="133907"/>
                  </a:cubicBezTo>
                  <a:cubicBezTo>
                    <a:pt x="45476" y="127121"/>
                    <a:pt x="45119" y="119977"/>
                    <a:pt x="46100" y="113101"/>
                  </a:cubicBezTo>
                  <a:cubicBezTo>
                    <a:pt x="47082" y="106047"/>
                    <a:pt x="50382" y="99617"/>
                    <a:pt x="53057" y="93099"/>
                  </a:cubicBezTo>
                  <a:cubicBezTo>
                    <a:pt x="54663" y="89259"/>
                    <a:pt x="56268" y="85419"/>
                    <a:pt x="56714" y="81222"/>
                  </a:cubicBezTo>
                  <a:cubicBezTo>
                    <a:pt x="56982" y="78633"/>
                    <a:pt x="56714" y="75507"/>
                    <a:pt x="57785" y="73186"/>
                  </a:cubicBezTo>
                  <a:cubicBezTo>
                    <a:pt x="58855" y="70685"/>
                    <a:pt x="60104" y="70507"/>
                    <a:pt x="62690" y="70417"/>
                  </a:cubicBezTo>
                  <a:cubicBezTo>
                    <a:pt x="65723" y="70239"/>
                    <a:pt x="66347" y="69078"/>
                    <a:pt x="67596" y="66310"/>
                  </a:cubicBezTo>
                  <a:cubicBezTo>
                    <a:pt x="70183" y="60862"/>
                    <a:pt x="70807" y="54433"/>
                    <a:pt x="71877" y="48629"/>
                  </a:cubicBezTo>
                  <a:cubicBezTo>
                    <a:pt x="72591" y="44968"/>
                    <a:pt x="74642" y="41932"/>
                    <a:pt x="75356" y="38449"/>
                  </a:cubicBezTo>
                  <a:cubicBezTo>
                    <a:pt x="76248" y="34341"/>
                    <a:pt x="75891" y="29877"/>
                    <a:pt x="75891" y="25680"/>
                  </a:cubicBezTo>
                  <a:cubicBezTo>
                    <a:pt x="75891" y="23358"/>
                    <a:pt x="76961" y="17375"/>
                    <a:pt x="75712" y="15589"/>
                  </a:cubicBezTo>
                  <a:cubicBezTo>
                    <a:pt x="73393" y="12106"/>
                    <a:pt x="72145" y="18357"/>
                    <a:pt x="69737" y="17732"/>
                  </a:cubicBezTo>
                  <a:cubicBezTo>
                    <a:pt x="68399" y="17464"/>
                    <a:pt x="68310" y="11035"/>
                    <a:pt x="67863" y="9785"/>
                  </a:cubicBezTo>
                  <a:cubicBezTo>
                    <a:pt x="67418" y="8267"/>
                    <a:pt x="66526" y="6659"/>
                    <a:pt x="65009" y="6034"/>
                  </a:cubicBezTo>
                  <a:cubicBezTo>
                    <a:pt x="63315" y="5320"/>
                    <a:pt x="62244" y="6481"/>
                    <a:pt x="60639" y="6034"/>
                  </a:cubicBezTo>
                  <a:cubicBezTo>
                    <a:pt x="57874" y="5141"/>
                    <a:pt x="58588" y="676"/>
                    <a:pt x="55555" y="230"/>
                  </a:cubicBezTo>
                  <a:close/>
                </a:path>
              </a:pathLst>
            </a:custGeom>
            <a:grpFill/>
            <a:ln w="3175" cap="flat">
              <a:solidFill>
                <a:schemeClr val="bg1">
                  <a:lumMod val="85000"/>
                </a:schemeClr>
              </a:solidFill>
              <a:prstDash val="solid"/>
              <a:miter/>
            </a:ln>
          </p:spPr>
          <p:txBody>
            <a:bodyPr/>
            <a:lstStyle/>
            <a:p>
              <a:endParaRPr lang="en-US"/>
            </a:p>
          </p:txBody>
        </p:sp>
        <p:sp>
          <p:nvSpPr>
            <p:cNvPr id="925" name="Freeform 924">
              <a:extLst>
                <a:ext uri="{FF2B5EF4-FFF2-40B4-BE49-F238E27FC236}">
                  <a16:creationId xmlns:a16="http://schemas.microsoft.com/office/drawing/2014/main" id="{55C52A83-7F27-0197-3FFF-08C75E450567}"/>
                </a:ext>
              </a:extLst>
            </p:cNvPr>
            <p:cNvSpPr/>
            <p:nvPr/>
          </p:nvSpPr>
          <p:spPr>
            <a:xfrm>
              <a:off x="10875312" y="1382992"/>
              <a:ext cx="10643" cy="14828"/>
            </a:xfrm>
            <a:custGeom>
              <a:avLst/>
              <a:gdLst>
                <a:gd name="csX0" fmla="*/ 97 w 10643"/>
                <a:gd name="csY0" fmla="*/ 7181 h 14828"/>
                <a:gd name="csX1" fmla="*/ 10176 w 10643"/>
                <a:gd name="csY1" fmla="*/ 12717 h 14828"/>
                <a:gd name="csX2" fmla="*/ 8838 w 10643"/>
                <a:gd name="csY2" fmla="*/ 841 h 14828"/>
                <a:gd name="csX3" fmla="*/ 187 w 10643"/>
                <a:gd name="csY3" fmla="*/ 7181 h 14828"/>
              </a:gdLst>
              <a:ahLst/>
              <a:cxnLst>
                <a:cxn ang="0">
                  <a:pos x="csX0" y="csY0"/>
                </a:cxn>
                <a:cxn ang="0">
                  <a:pos x="csX1" y="csY1"/>
                </a:cxn>
                <a:cxn ang="0">
                  <a:pos x="csX2" y="csY2"/>
                </a:cxn>
                <a:cxn ang="0">
                  <a:pos x="csX3" y="csY3"/>
                </a:cxn>
              </a:cxnLst>
              <a:rect l="l" t="t" r="r" b="b"/>
              <a:pathLst>
                <a:path w="10643" h="14828">
                  <a:moveTo>
                    <a:pt x="97" y="7181"/>
                  </a:moveTo>
                  <a:cubicBezTo>
                    <a:pt x="1257" y="10396"/>
                    <a:pt x="8927" y="18700"/>
                    <a:pt x="10176" y="12717"/>
                  </a:cubicBezTo>
                  <a:cubicBezTo>
                    <a:pt x="10801" y="9681"/>
                    <a:pt x="11157" y="3252"/>
                    <a:pt x="8838" y="841"/>
                  </a:cubicBezTo>
                  <a:cubicBezTo>
                    <a:pt x="5895" y="-2106"/>
                    <a:pt x="-1241" y="3341"/>
                    <a:pt x="187" y="7181"/>
                  </a:cubicBezTo>
                  <a:close/>
                </a:path>
              </a:pathLst>
            </a:custGeom>
            <a:grpFill/>
            <a:ln w="3175" cap="flat">
              <a:solidFill>
                <a:schemeClr val="bg1">
                  <a:lumMod val="85000"/>
                </a:schemeClr>
              </a:solidFill>
              <a:prstDash val="solid"/>
              <a:miter/>
            </a:ln>
          </p:spPr>
          <p:txBody>
            <a:bodyPr/>
            <a:lstStyle/>
            <a:p>
              <a:endParaRPr lang="en-US"/>
            </a:p>
          </p:txBody>
        </p:sp>
        <p:sp>
          <p:nvSpPr>
            <p:cNvPr id="926" name="Freeform 925">
              <a:extLst>
                <a:ext uri="{FF2B5EF4-FFF2-40B4-BE49-F238E27FC236}">
                  <a16:creationId xmlns:a16="http://schemas.microsoft.com/office/drawing/2014/main" id="{78FBC83A-8FB2-5F82-4BDA-E0853AB71AD9}"/>
                </a:ext>
              </a:extLst>
            </p:cNvPr>
            <p:cNvSpPr/>
            <p:nvPr/>
          </p:nvSpPr>
          <p:spPr>
            <a:xfrm>
              <a:off x="10867288" y="1397841"/>
              <a:ext cx="67509" cy="251340"/>
            </a:xfrm>
            <a:custGeom>
              <a:avLst/>
              <a:gdLst>
                <a:gd name="csX0" fmla="*/ 6605 w 67509"/>
                <a:gd name="csY0" fmla="*/ 368 h 251340"/>
                <a:gd name="csX1" fmla="*/ 94 w 67509"/>
                <a:gd name="csY1" fmla="*/ 3851 h 251340"/>
                <a:gd name="csX2" fmla="*/ 10173 w 67509"/>
                <a:gd name="csY2" fmla="*/ 17156 h 251340"/>
                <a:gd name="csX3" fmla="*/ 6426 w 67509"/>
                <a:gd name="csY3" fmla="*/ 23675 h 251340"/>
                <a:gd name="csX4" fmla="*/ 9726 w 67509"/>
                <a:gd name="csY4" fmla="*/ 26265 h 251340"/>
                <a:gd name="csX5" fmla="*/ 11243 w 67509"/>
                <a:gd name="csY5" fmla="*/ 31444 h 251340"/>
                <a:gd name="csX6" fmla="*/ 10440 w 67509"/>
                <a:gd name="csY6" fmla="*/ 39391 h 251340"/>
                <a:gd name="csX7" fmla="*/ 12313 w 67509"/>
                <a:gd name="csY7" fmla="*/ 42606 h 251340"/>
                <a:gd name="csX8" fmla="*/ 12670 w 67509"/>
                <a:gd name="csY8" fmla="*/ 50821 h 251340"/>
                <a:gd name="csX9" fmla="*/ 12670 w 67509"/>
                <a:gd name="csY9" fmla="*/ 59840 h 251340"/>
                <a:gd name="csX10" fmla="*/ 9370 w 67509"/>
                <a:gd name="csY10" fmla="*/ 67073 h 251340"/>
                <a:gd name="csX11" fmla="*/ 9637 w 67509"/>
                <a:gd name="csY11" fmla="*/ 83057 h 251340"/>
                <a:gd name="csX12" fmla="*/ 8835 w 67509"/>
                <a:gd name="csY12" fmla="*/ 100738 h 251340"/>
                <a:gd name="csX13" fmla="*/ 9726 w 67509"/>
                <a:gd name="csY13" fmla="*/ 109668 h 251340"/>
                <a:gd name="csX14" fmla="*/ 11065 w 67509"/>
                <a:gd name="csY14" fmla="*/ 119133 h 251340"/>
                <a:gd name="csX15" fmla="*/ 10173 w 67509"/>
                <a:gd name="csY15" fmla="*/ 124313 h 251340"/>
                <a:gd name="csX16" fmla="*/ 5980 w 67509"/>
                <a:gd name="csY16" fmla="*/ 125741 h 251340"/>
                <a:gd name="csX17" fmla="*/ 9726 w 67509"/>
                <a:gd name="csY17" fmla="*/ 137707 h 251340"/>
                <a:gd name="csX18" fmla="*/ 15435 w 67509"/>
                <a:gd name="csY18" fmla="*/ 144404 h 251340"/>
                <a:gd name="csX19" fmla="*/ 20965 w 67509"/>
                <a:gd name="csY19" fmla="*/ 149405 h 251340"/>
                <a:gd name="csX20" fmla="*/ 23730 w 67509"/>
                <a:gd name="csY20" fmla="*/ 160478 h 251340"/>
                <a:gd name="csX21" fmla="*/ 28011 w 67509"/>
                <a:gd name="csY21" fmla="*/ 171104 h 251340"/>
                <a:gd name="csX22" fmla="*/ 28903 w 67509"/>
                <a:gd name="csY22" fmla="*/ 180302 h 251340"/>
                <a:gd name="csX23" fmla="*/ 34076 w 67509"/>
                <a:gd name="csY23" fmla="*/ 192446 h 251340"/>
                <a:gd name="csX24" fmla="*/ 40320 w 67509"/>
                <a:gd name="csY24" fmla="*/ 206287 h 251340"/>
                <a:gd name="csX25" fmla="*/ 47812 w 67509"/>
                <a:gd name="csY25" fmla="*/ 220664 h 251340"/>
                <a:gd name="csX26" fmla="*/ 56464 w 67509"/>
                <a:gd name="csY26" fmla="*/ 239148 h 251340"/>
                <a:gd name="csX27" fmla="*/ 64224 w 67509"/>
                <a:gd name="csY27" fmla="*/ 251114 h 251340"/>
                <a:gd name="csX28" fmla="*/ 66989 w 67509"/>
                <a:gd name="csY28" fmla="*/ 244417 h 251340"/>
                <a:gd name="csX29" fmla="*/ 58872 w 67509"/>
                <a:gd name="csY29" fmla="*/ 223879 h 251340"/>
                <a:gd name="csX30" fmla="*/ 50755 w 67509"/>
                <a:gd name="csY30" fmla="*/ 206019 h 251340"/>
                <a:gd name="csX31" fmla="*/ 45315 w 67509"/>
                <a:gd name="csY31" fmla="*/ 186731 h 251340"/>
                <a:gd name="csX32" fmla="*/ 42104 w 67509"/>
                <a:gd name="csY32" fmla="*/ 176462 h 251340"/>
                <a:gd name="csX33" fmla="*/ 39963 w 67509"/>
                <a:gd name="csY33" fmla="*/ 163693 h 251340"/>
                <a:gd name="csX34" fmla="*/ 34255 w 67509"/>
                <a:gd name="csY34" fmla="*/ 143958 h 251340"/>
                <a:gd name="csX35" fmla="*/ 31133 w 67509"/>
                <a:gd name="csY35" fmla="*/ 131188 h 251340"/>
                <a:gd name="csX36" fmla="*/ 29706 w 67509"/>
                <a:gd name="csY36" fmla="*/ 119223 h 251340"/>
                <a:gd name="csX37" fmla="*/ 25781 w 67509"/>
                <a:gd name="csY37" fmla="*/ 93237 h 251340"/>
                <a:gd name="csX38" fmla="*/ 20251 w 67509"/>
                <a:gd name="csY38" fmla="*/ 63591 h 251340"/>
                <a:gd name="csX39" fmla="*/ 17932 w 67509"/>
                <a:gd name="csY39" fmla="*/ 33408 h 251340"/>
                <a:gd name="csX40" fmla="*/ 17130 w 67509"/>
                <a:gd name="csY40" fmla="*/ 19121 h 251340"/>
                <a:gd name="csX41" fmla="*/ 14365 w 67509"/>
                <a:gd name="csY41" fmla="*/ 5190 h 251340"/>
                <a:gd name="csX42" fmla="*/ 10618 w 67509"/>
                <a:gd name="csY42" fmla="*/ 3405 h 251340"/>
                <a:gd name="csX43" fmla="*/ 6605 w 67509"/>
                <a:gd name="csY43" fmla="*/ 458 h 2513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67509" h="251340">
                  <a:moveTo>
                    <a:pt x="6605" y="368"/>
                  </a:moveTo>
                  <a:cubicBezTo>
                    <a:pt x="3929" y="-792"/>
                    <a:pt x="629" y="904"/>
                    <a:pt x="94" y="3851"/>
                  </a:cubicBezTo>
                  <a:cubicBezTo>
                    <a:pt x="-1244" y="10816"/>
                    <a:pt x="12224" y="9387"/>
                    <a:pt x="10173" y="17156"/>
                  </a:cubicBezTo>
                  <a:cubicBezTo>
                    <a:pt x="9548" y="19478"/>
                    <a:pt x="5534" y="20907"/>
                    <a:pt x="6426" y="23675"/>
                  </a:cubicBezTo>
                  <a:cubicBezTo>
                    <a:pt x="6961" y="25461"/>
                    <a:pt x="8567" y="25193"/>
                    <a:pt x="9726" y="26265"/>
                  </a:cubicBezTo>
                  <a:cubicBezTo>
                    <a:pt x="11243" y="27693"/>
                    <a:pt x="11243" y="29301"/>
                    <a:pt x="11243" y="31444"/>
                  </a:cubicBezTo>
                  <a:cubicBezTo>
                    <a:pt x="11243" y="34033"/>
                    <a:pt x="9905" y="36891"/>
                    <a:pt x="10440" y="39391"/>
                  </a:cubicBezTo>
                  <a:cubicBezTo>
                    <a:pt x="10708" y="40731"/>
                    <a:pt x="11778" y="41356"/>
                    <a:pt x="12313" y="42606"/>
                  </a:cubicBezTo>
                  <a:cubicBezTo>
                    <a:pt x="13294" y="44928"/>
                    <a:pt x="12670" y="48321"/>
                    <a:pt x="12670" y="50821"/>
                  </a:cubicBezTo>
                  <a:cubicBezTo>
                    <a:pt x="12670" y="53768"/>
                    <a:pt x="12848" y="56804"/>
                    <a:pt x="12670" y="59840"/>
                  </a:cubicBezTo>
                  <a:cubicBezTo>
                    <a:pt x="12491" y="63412"/>
                    <a:pt x="10618" y="64126"/>
                    <a:pt x="9370" y="67073"/>
                  </a:cubicBezTo>
                  <a:cubicBezTo>
                    <a:pt x="7229" y="71985"/>
                    <a:pt x="10618" y="77700"/>
                    <a:pt x="9637" y="83057"/>
                  </a:cubicBezTo>
                  <a:cubicBezTo>
                    <a:pt x="8567" y="88594"/>
                    <a:pt x="7229" y="95291"/>
                    <a:pt x="8835" y="100738"/>
                  </a:cubicBezTo>
                  <a:cubicBezTo>
                    <a:pt x="9726" y="103685"/>
                    <a:pt x="9459" y="106453"/>
                    <a:pt x="9726" y="109668"/>
                  </a:cubicBezTo>
                  <a:cubicBezTo>
                    <a:pt x="9994" y="112883"/>
                    <a:pt x="11065" y="115740"/>
                    <a:pt x="11065" y="119133"/>
                  </a:cubicBezTo>
                  <a:cubicBezTo>
                    <a:pt x="11065" y="120830"/>
                    <a:pt x="11510" y="122973"/>
                    <a:pt x="10173" y="124313"/>
                  </a:cubicBezTo>
                  <a:cubicBezTo>
                    <a:pt x="8924" y="125563"/>
                    <a:pt x="7229" y="124670"/>
                    <a:pt x="5980" y="125741"/>
                  </a:cubicBezTo>
                  <a:cubicBezTo>
                    <a:pt x="2234" y="128956"/>
                    <a:pt x="7497" y="135296"/>
                    <a:pt x="9726" y="137707"/>
                  </a:cubicBezTo>
                  <a:cubicBezTo>
                    <a:pt x="11778" y="139850"/>
                    <a:pt x="13473" y="142261"/>
                    <a:pt x="15435" y="144404"/>
                  </a:cubicBezTo>
                  <a:cubicBezTo>
                    <a:pt x="17486" y="146815"/>
                    <a:pt x="19716" y="146190"/>
                    <a:pt x="20965" y="149405"/>
                  </a:cubicBezTo>
                  <a:cubicBezTo>
                    <a:pt x="22392" y="153066"/>
                    <a:pt x="22303" y="156906"/>
                    <a:pt x="23730" y="160478"/>
                  </a:cubicBezTo>
                  <a:cubicBezTo>
                    <a:pt x="25246" y="164228"/>
                    <a:pt x="27119" y="166997"/>
                    <a:pt x="28011" y="171104"/>
                  </a:cubicBezTo>
                  <a:cubicBezTo>
                    <a:pt x="28725" y="174140"/>
                    <a:pt x="28100" y="177266"/>
                    <a:pt x="28903" y="180302"/>
                  </a:cubicBezTo>
                  <a:cubicBezTo>
                    <a:pt x="30062" y="184677"/>
                    <a:pt x="32649" y="188160"/>
                    <a:pt x="34076" y="192446"/>
                  </a:cubicBezTo>
                  <a:cubicBezTo>
                    <a:pt x="35860" y="197804"/>
                    <a:pt x="37109" y="201822"/>
                    <a:pt x="40320" y="206287"/>
                  </a:cubicBezTo>
                  <a:cubicBezTo>
                    <a:pt x="43441" y="210752"/>
                    <a:pt x="45136" y="215931"/>
                    <a:pt x="47812" y="220664"/>
                  </a:cubicBezTo>
                  <a:cubicBezTo>
                    <a:pt x="51201" y="226647"/>
                    <a:pt x="54055" y="232808"/>
                    <a:pt x="56464" y="239148"/>
                  </a:cubicBezTo>
                  <a:cubicBezTo>
                    <a:pt x="58069" y="243256"/>
                    <a:pt x="59229" y="249507"/>
                    <a:pt x="64224" y="251114"/>
                  </a:cubicBezTo>
                  <a:cubicBezTo>
                    <a:pt x="68326" y="252454"/>
                    <a:pt x="67702" y="247542"/>
                    <a:pt x="66989" y="244417"/>
                  </a:cubicBezTo>
                  <a:cubicBezTo>
                    <a:pt x="65383" y="237452"/>
                    <a:pt x="61815" y="230397"/>
                    <a:pt x="58872" y="223879"/>
                  </a:cubicBezTo>
                  <a:cubicBezTo>
                    <a:pt x="56285" y="218074"/>
                    <a:pt x="52539" y="212002"/>
                    <a:pt x="50755" y="206019"/>
                  </a:cubicBezTo>
                  <a:cubicBezTo>
                    <a:pt x="48882" y="199768"/>
                    <a:pt x="46920" y="193071"/>
                    <a:pt x="45315" y="186731"/>
                  </a:cubicBezTo>
                  <a:cubicBezTo>
                    <a:pt x="44423" y="183249"/>
                    <a:pt x="42906" y="179944"/>
                    <a:pt x="42104" y="176462"/>
                  </a:cubicBezTo>
                  <a:cubicBezTo>
                    <a:pt x="41123" y="172265"/>
                    <a:pt x="40676" y="167979"/>
                    <a:pt x="39963" y="163693"/>
                  </a:cubicBezTo>
                  <a:cubicBezTo>
                    <a:pt x="38803" y="156817"/>
                    <a:pt x="35414" y="150744"/>
                    <a:pt x="34255" y="143958"/>
                  </a:cubicBezTo>
                  <a:cubicBezTo>
                    <a:pt x="33541" y="139672"/>
                    <a:pt x="32292" y="135385"/>
                    <a:pt x="31133" y="131188"/>
                  </a:cubicBezTo>
                  <a:cubicBezTo>
                    <a:pt x="29973" y="127081"/>
                    <a:pt x="29884" y="123420"/>
                    <a:pt x="29706" y="119223"/>
                  </a:cubicBezTo>
                  <a:cubicBezTo>
                    <a:pt x="29349" y="110472"/>
                    <a:pt x="28279" y="101721"/>
                    <a:pt x="25781" y="93237"/>
                  </a:cubicBezTo>
                  <a:cubicBezTo>
                    <a:pt x="23016" y="83593"/>
                    <a:pt x="20697" y="73592"/>
                    <a:pt x="20251" y="63591"/>
                  </a:cubicBezTo>
                  <a:cubicBezTo>
                    <a:pt x="19716" y="53589"/>
                    <a:pt x="17932" y="43410"/>
                    <a:pt x="17932" y="33408"/>
                  </a:cubicBezTo>
                  <a:cubicBezTo>
                    <a:pt x="17932" y="28497"/>
                    <a:pt x="17665" y="23943"/>
                    <a:pt x="17130" y="19121"/>
                  </a:cubicBezTo>
                  <a:cubicBezTo>
                    <a:pt x="16773" y="15728"/>
                    <a:pt x="16683" y="7869"/>
                    <a:pt x="14365" y="5190"/>
                  </a:cubicBezTo>
                  <a:cubicBezTo>
                    <a:pt x="13562" y="4208"/>
                    <a:pt x="11778" y="4119"/>
                    <a:pt x="10618" y="3405"/>
                  </a:cubicBezTo>
                  <a:cubicBezTo>
                    <a:pt x="9191" y="2512"/>
                    <a:pt x="8121" y="1172"/>
                    <a:pt x="6605" y="458"/>
                  </a:cubicBezTo>
                  <a:close/>
                </a:path>
              </a:pathLst>
            </a:custGeom>
            <a:grpFill/>
            <a:ln w="3175" cap="flat">
              <a:solidFill>
                <a:schemeClr val="bg1">
                  <a:lumMod val="85000"/>
                </a:schemeClr>
              </a:solidFill>
              <a:prstDash val="solid"/>
              <a:miter/>
            </a:ln>
          </p:spPr>
          <p:txBody>
            <a:bodyPr/>
            <a:lstStyle/>
            <a:p>
              <a:endParaRPr lang="en-US"/>
            </a:p>
          </p:txBody>
        </p:sp>
        <p:sp>
          <p:nvSpPr>
            <p:cNvPr id="927" name="Freeform 926">
              <a:extLst>
                <a:ext uri="{FF2B5EF4-FFF2-40B4-BE49-F238E27FC236}">
                  <a16:creationId xmlns:a16="http://schemas.microsoft.com/office/drawing/2014/main" id="{DD4944EF-8476-1763-F6D3-23625C2B1D53}"/>
                </a:ext>
              </a:extLst>
            </p:cNvPr>
            <p:cNvSpPr/>
            <p:nvPr/>
          </p:nvSpPr>
          <p:spPr>
            <a:xfrm>
              <a:off x="10964601" y="1723865"/>
              <a:ext cx="10476" cy="18891"/>
            </a:xfrm>
            <a:custGeom>
              <a:avLst/>
              <a:gdLst>
                <a:gd name="csX0" fmla="*/ 8653 w 10476"/>
                <a:gd name="csY0" fmla="*/ 2869 h 18891"/>
                <a:gd name="csX1" fmla="*/ 2142 w 10476"/>
                <a:gd name="csY1" fmla="*/ 904 h 18891"/>
                <a:gd name="csX2" fmla="*/ 4194 w 10476"/>
                <a:gd name="csY2" fmla="*/ 17781 h 18891"/>
                <a:gd name="csX3" fmla="*/ 8564 w 10476"/>
                <a:gd name="csY3" fmla="*/ 2869 h 18891"/>
              </a:gdLst>
              <a:ahLst/>
              <a:cxnLst>
                <a:cxn ang="0">
                  <a:pos x="csX0" y="csY0"/>
                </a:cxn>
                <a:cxn ang="0">
                  <a:pos x="csX1" y="csY1"/>
                </a:cxn>
                <a:cxn ang="0">
                  <a:pos x="csX2" y="csY2"/>
                </a:cxn>
                <a:cxn ang="0">
                  <a:pos x="csX3" y="csY3"/>
                </a:cxn>
              </a:cxnLst>
              <a:rect l="l" t="t" r="r" b="b"/>
              <a:pathLst>
                <a:path w="10476" h="18891">
                  <a:moveTo>
                    <a:pt x="8653" y="2869"/>
                  </a:moveTo>
                  <a:cubicBezTo>
                    <a:pt x="7137" y="636"/>
                    <a:pt x="4729" y="-1150"/>
                    <a:pt x="2142" y="904"/>
                  </a:cubicBezTo>
                  <a:cubicBezTo>
                    <a:pt x="-1961" y="4119"/>
                    <a:pt x="448" y="15192"/>
                    <a:pt x="4194" y="17781"/>
                  </a:cubicBezTo>
                  <a:cubicBezTo>
                    <a:pt x="12399" y="23318"/>
                    <a:pt x="11061" y="6530"/>
                    <a:pt x="8564" y="2869"/>
                  </a:cubicBezTo>
                  <a:close/>
                </a:path>
              </a:pathLst>
            </a:custGeom>
            <a:grpFill/>
            <a:ln w="3175" cap="flat">
              <a:solidFill>
                <a:schemeClr val="bg1">
                  <a:lumMod val="85000"/>
                </a:schemeClr>
              </a:solidFill>
              <a:prstDash val="solid"/>
              <a:miter/>
            </a:ln>
          </p:spPr>
          <p:txBody>
            <a:bodyPr/>
            <a:lstStyle/>
            <a:p>
              <a:endParaRPr lang="en-US"/>
            </a:p>
          </p:txBody>
        </p:sp>
        <p:sp>
          <p:nvSpPr>
            <p:cNvPr id="928" name="Freeform 927">
              <a:extLst>
                <a:ext uri="{FF2B5EF4-FFF2-40B4-BE49-F238E27FC236}">
                  <a16:creationId xmlns:a16="http://schemas.microsoft.com/office/drawing/2014/main" id="{76D489D6-320B-1BB6-5144-C8C8FC68C43D}"/>
                </a:ext>
              </a:extLst>
            </p:cNvPr>
            <p:cNvSpPr/>
            <p:nvPr/>
          </p:nvSpPr>
          <p:spPr>
            <a:xfrm>
              <a:off x="10932183" y="1653729"/>
              <a:ext cx="36181" cy="66735"/>
            </a:xfrm>
            <a:custGeom>
              <a:avLst/>
              <a:gdLst>
                <a:gd name="csX0" fmla="*/ 30547 w 36181"/>
                <a:gd name="csY0" fmla="*/ 55591 h 66735"/>
                <a:gd name="csX1" fmla="*/ 25106 w 36181"/>
                <a:gd name="csY1" fmla="*/ 43983 h 66735"/>
                <a:gd name="csX2" fmla="*/ 16186 w 36181"/>
                <a:gd name="csY2" fmla="*/ 26213 h 66735"/>
                <a:gd name="csX3" fmla="*/ 12084 w 36181"/>
                <a:gd name="csY3" fmla="*/ 9514 h 66735"/>
                <a:gd name="csX4" fmla="*/ 7802 w 36181"/>
                <a:gd name="csY4" fmla="*/ 852 h 66735"/>
                <a:gd name="csX5" fmla="*/ 221 w 36181"/>
                <a:gd name="csY5" fmla="*/ 4156 h 66735"/>
                <a:gd name="csX6" fmla="*/ 3343 w 36181"/>
                <a:gd name="csY6" fmla="*/ 13443 h 66735"/>
                <a:gd name="csX7" fmla="*/ 8248 w 36181"/>
                <a:gd name="csY7" fmla="*/ 25052 h 66735"/>
                <a:gd name="csX8" fmla="*/ 10389 w 36181"/>
                <a:gd name="csY8" fmla="*/ 29963 h 66735"/>
                <a:gd name="csX9" fmla="*/ 9051 w 36181"/>
                <a:gd name="csY9" fmla="*/ 35857 h 66735"/>
                <a:gd name="csX10" fmla="*/ 11727 w 36181"/>
                <a:gd name="csY10" fmla="*/ 41036 h 66735"/>
                <a:gd name="csX11" fmla="*/ 14938 w 36181"/>
                <a:gd name="csY11" fmla="*/ 48090 h 66735"/>
                <a:gd name="csX12" fmla="*/ 24214 w 36181"/>
                <a:gd name="csY12" fmla="*/ 55591 h 66735"/>
                <a:gd name="csX13" fmla="*/ 31439 w 36181"/>
                <a:gd name="csY13" fmla="*/ 65860 h 66735"/>
                <a:gd name="csX14" fmla="*/ 36166 w 36181"/>
                <a:gd name="csY14" fmla="*/ 64253 h 66735"/>
                <a:gd name="csX15" fmla="*/ 33847 w 36181"/>
                <a:gd name="csY15" fmla="*/ 60771 h 66735"/>
                <a:gd name="csX16" fmla="*/ 30457 w 36181"/>
                <a:gd name="csY16" fmla="*/ 55591 h 667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6181" h="66735">
                  <a:moveTo>
                    <a:pt x="30547" y="55591"/>
                  </a:moveTo>
                  <a:cubicBezTo>
                    <a:pt x="27960" y="52019"/>
                    <a:pt x="26800" y="47912"/>
                    <a:pt x="25106" y="43983"/>
                  </a:cubicBezTo>
                  <a:cubicBezTo>
                    <a:pt x="22519" y="38000"/>
                    <a:pt x="18149" y="32285"/>
                    <a:pt x="16186" y="26213"/>
                  </a:cubicBezTo>
                  <a:cubicBezTo>
                    <a:pt x="14492" y="20855"/>
                    <a:pt x="13689" y="14961"/>
                    <a:pt x="12084" y="9514"/>
                  </a:cubicBezTo>
                  <a:cubicBezTo>
                    <a:pt x="11281" y="6835"/>
                    <a:pt x="10300" y="2460"/>
                    <a:pt x="7802" y="852"/>
                  </a:cubicBezTo>
                  <a:cubicBezTo>
                    <a:pt x="4681" y="-1201"/>
                    <a:pt x="1113" y="674"/>
                    <a:pt x="221" y="4156"/>
                  </a:cubicBezTo>
                  <a:cubicBezTo>
                    <a:pt x="-671" y="7817"/>
                    <a:pt x="1291" y="10675"/>
                    <a:pt x="3343" y="13443"/>
                  </a:cubicBezTo>
                  <a:cubicBezTo>
                    <a:pt x="6019" y="17015"/>
                    <a:pt x="7446" y="20676"/>
                    <a:pt x="8248" y="25052"/>
                  </a:cubicBezTo>
                  <a:cubicBezTo>
                    <a:pt x="8605" y="26838"/>
                    <a:pt x="10121" y="28445"/>
                    <a:pt x="10389" y="29963"/>
                  </a:cubicBezTo>
                  <a:cubicBezTo>
                    <a:pt x="10746" y="32017"/>
                    <a:pt x="9229" y="33982"/>
                    <a:pt x="9051" y="35857"/>
                  </a:cubicBezTo>
                  <a:cubicBezTo>
                    <a:pt x="8694" y="38714"/>
                    <a:pt x="9675" y="39429"/>
                    <a:pt x="11727" y="41036"/>
                  </a:cubicBezTo>
                  <a:cubicBezTo>
                    <a:pt x="14849" y="43447"/>
                    <a:pt x="14403" y="44340"/>
                    <a:pt x="14938" y="48090"/>
                  </a:cubicBezTo>
                  <a:cubicBezTo>
                    <a:pt x="16008" y="54966"/>
                    <a:pt x="20022" y="52377"/>
                    <a:pt x="24214" y="55591"/>
                  </a:cubicBezTo>
                  <a:cubicBezTo>
                    <a:pt x="27692" y="58270"/>
                    <a:pt x="28406" y="63360"/>
                    <a:pt x="31439" y="65860"/>
                  </a:cubicBezTo>
                  <a:cubicBezTo>
                    <a:pt x="33222" y="67289"/>
                    <a:pt x="36433" y="67111"/>
                    <a:pt x="36166" y="64253"/>
                  </a:cubicBezTo>
                  <a:cubicBezTo>
                    <a:pt x="36077" y="63360"/>
                    <a:pt x="34382" y="61574"/>
                    <a:pt x="33847" y="60771"/>
                  </a:cubicBezTo>
                  <a:cubicBezTo>
                    <a:pt x="32687" y="58985"/>
                    <a:pt x="31706" y="57288"/>
                    <a:pt x="30457" y="55591"/>
                  </a:cubicBezTo>
                  <a:close/>
                </a:path>
              </a:pathLst>
            </a:custGeom>
            <a:grpFill/>
            <a:ln w="3175" cap="flat">
              <a:solidFill>
                <a:schemeClr val="bg1">
                  <a:lumMod val="85000"/>
                </a:schemeClr>
              </a:solidFill>
              <a:prstDash val="solid"/>
              <a:miter/>
            </a:ln>
          </p:spPr>
          <p:txBody>
            <a:bodyPr/>
            <a:lstStyle/>
            <a:p>
              <a:endParaRPr lang="en-US"/>
            </a:p>
          </p:txBody>
        </p:sp>
        <p:grpSp>
          <p:nvGrpSpPr>
            <p:cNvPr id="929" name="Graphic 10">
              <a:extLst>
                <a:ext uri="{FF2B5EF4-FFF2-40B4-BE49-F238E27FC236}">
                  <a16:creationId xmlns:a16="http://schemas.microsoft.com/office/drawing/2014/main" id="{66F9275A-029B-5745-BDD5-900CC3AD5480}"/>
                </a:ext>
              </a:extLst>
            </p:cNvPr>
            <p:cNvGrpSpPr/>
            <p:nvPr/>
          </p:nvGrpSpPr>
          <p:grpSpPr>
            <a:xfrm>
              <a:off x="9577469" y="878699"/>
              <a:ext cx="357447" cy="284750"/>
              <a:chOff x="9577469" y="878699"/>
              <a:chExt cx="357447" cy="284750"/>
            </a:xfrm>
            <a:grpFill/>
          </p:grpSpPr>
          <p:sp>
            <p:nvSpPr>
              <p:cNvPr id="1249" name="Freeform 1248">
                <a:extLst>
                  <a:ext uri="{FF2B5EF4-FFF2-40B4-BE49-F238E27FC236}">
                    <a16:creationId xmlns:a16="http://schemas.microsoft.com/office/drawing/2014/main" id="{19D118ED-5E40-4B85-DA81-66023334D818}"/>
                  </a:ext>
                </a:extLst>
              </p:cNvPr>
              <p:cNvSpPr/>
              <p:nvPr/>
            </p:nvSpPr>
            <p:spPr>
              <a:xfrm>
                <a:off x="9580681" y="878699"/>
                <a:ext cx="354235" cy="284750"/>
              </a:xfrm>
              <a:custGeom>
                <a:avLst/>
                <a:gdLst>
                  <a:gd name="csX0" fmla="*/ 205234 w 354235"/>
                  <a:gd name="csY0" fmla="*/ 284750 h 284750"/>
                  <a:gd name="csX1" fmla="*/ 294427 w 354235"/>
                  <a:gd name="csY1" fmla="*/ 282964 h 284750"/>
                  <a:gd name="csX2" fmla="*/ 295140 w 354235"/>
                  <a:gd name="csY2" fmla="*/ 282607 h 284750"/>
                  <a:gd name="csX3" fmla="*/ 301205 w 354235"/>
                  <a:gd name="csY3" fmla="*/ 269212 h 284750"/>
                  <a:gd name="csX4" fmla="*/ 306289 w 354235"/>
                  <a:gd name="csY4" fmla="*/ 262336 h 284750"/>
                  <a:gd name="csX5" fmla="*/ 306022 w 354235"/>
                  <a:gd name="csY5" fmla="*/ 251442 h 284750"/>
                  <a:gd name="csX6" fmla="*/ 307895 w 354235"/>
                  <a:gd name="csY6" fmla="*/ 243941 h 284750"/>
                  <a:gd name="csX7" fmla="*/ 313692 w 354235"/>
                  <a:gd name="csY7" fmla="*/ 239655 h 284750"/>
                  <a:gd name="csX8" fmla="*/ 320739 w 354235"/>
                  <a:gd name="csY8" fmla="*/ 230547 h 284750"/>
                  <a:gd name="csX9" fmla="*/ 329212 w 354235"/>
                  <a:gd name="csY9" fmla="*/ 224028 h 284750"/>
                  <a:gd name="csX10" fmla="*/ 332334 w 354235"/>
                  <a:gd name="csY10" fmla="*/ 217867 h 284750"/>
                  <a:gd name="csX11" fmla="*/ 344731 w 354235"/>
                  <a:gd name="csY11" fmla="*/ 213938 h 284750"/>
                  <a:gd name="csX12" fmla="*/ 343661 w 354235"/>
                  <a:gd name="csY12" fmla="*/ 208401 h 284750"/>
                  <a:gd name="csX13" fmla="*/ 344642 w 354235"/>
                  <a:gd name="csY13" fmla="*/ 202240 h 284750"/>
                  <a:gd name="csX14" fmla="*/ 354008 w 354235"/>
                  <a:gd name="csY14" fmla="*/ 192417 h 284750"/>
                  <a:gd name="csX15" fmla="*/ 350262 w 354235"/>
                  <a:gd name="csY15" fmla="*/ 184648 h 284750"/>
                  <a:gd name="csX16" fmla="*/ 346337 w 354235"/>
                  <a:gd name="csY16" fmla="*/ 175540 h 284750"/>
                  <a:gd name="csX17" fmla="*/ 341699 w 354235"/>
                  <a:gd name="csY17" fmla="*/ 167592 h 284750"/>
                  <a:gd name="csX18" fmla="*/ 334831 w 354235"/>
                  <a:gd name="csY18" fmla="*/ 161074 h 284750"/>
                  <a:gd name="csX19" fmla="*/ 326447 w 354235"/>
                  <a:gd name="csY19" fmla="*/ 153126 h 284750"/>
                  <a:gd name="csX20" fmla="*/ 318598 w 354235"/>
                  <a:gd name="csY20" fmla="*/ 146340 h 284750"/>
                  <a:gd name="csX21" fmla="*/ 312355 w 354235"/>
                  <a:gd name="csY21" fmla="*/ 139375 h 284750"/>
                  <a:gd name="csX22" fmla="*/ 309233 w 354235"/>
                  <a:gd name="csY22" fmla="*/ 130088 h 284750"/>
                  <a:gd name="csX23" fmla="*/ 291572 w 354235"/>
                  <a:gd name="csY23" fmla="*/ 116961 h 284750"/>
                  <a:gd name="csX24" fmla="*/ 288718 w 354235"/>
                  <a:gd name="csY24" fmla="*/ 107228 h 284750"/>
                  <a:gd name="csX25" fmla="*/ 283278 w 354235"/>
                  <a:gd name="csY25" fmla="*/ 97137 h 284750"/>
                  <a:gd name="csX26" fmla="*/ 276677 w 354235"/>
                  <a:gd name="csY26" fmla="*/ 79367 h 284750"/>
                  <a:gd name="csX27" fmla="*/ 270434 w 354235"/>
                  <a:gd name="csY27" fmla="*/ 73027 h 284750"/>
                  <a:gd name="csX28" fmla="*/ 270434 w 354235"/>
                  <a:gd name="csY28" fmla="*/ 67580 h 284750"/>
                  <a:gd name="csX29" fmla="*/ 259820 w 354235"/>
                  <a:gd name="csY29" fmla="*/ 52489 h 284750"/>
                  <a:gd name="csX30" fmla="*/ 256341 w 354235"/>
                  <a:gd name="csY30" fmla="*/ 49006 h 284750"/>
                  <a:gd name="csX31" fmla="*/ 230743 w 354235"/>
                  <a:gd name="csY31" fmla="*/ 39987 h 284750"/>
                  <a:gd name="csX32" fmla="*/ 218969 w 354235"/>
                  <a:gd name="csY32" fmla="*/ 32218 h 284750"/>
                  <a:gd name="csX33" fmla="*/ 206928 w 354235"/>
                  <a:gd name="csY33" fmla="*/ 29361 h 284750"/>
                  <a:gd name="csX34" fmla="*/ 187038 w 354235"/>
                  <a:gd name="csY34" fmla="*/ 9805 h 284750"/>
                  <a:gd name="csX35" fmla="*/ 173838 w 354235"/>
                  <a:gd name="csY35" fmla="*/ 5340 h 284750"/>
                  <a:gd name="csX36" fmla="*/ 157872 w 354235"/>
                  <a:gd name="csY36" fmla="*/ 161 h 284750"/>
                  <a:gd name="csX37" fmla="*/ 131827 w 354235"/>
                  <a:gd name="csY37" fmla="*/ 339 h 284750"/>
                  <a:gd name="csX38" fmla="*/ 124781 w 354235"/>
                  <a:gd name="csY38" fmla="*/ 5340 h 284750"/>
                  <a:gd name="csX39" fmla="*/ 108013 w 354235"/>
                  <a:gd name="csY39" fmla="*/ 10519 h 284750"/>
                  <a:gd name="csX40" fmla="*/ 91958 w 354235"/>
                  <a:gd name="csY40" fmla="*/ 20788 h 284750"/>
                  <a:gd name="csX41" fmla="*/ 86607 w 354235"/>
                  <a:gd name="csY41" fmla="*/ 26503 h 284750"/>
                  <a:gd name="csX42" fmla="*/ 80898 w 354235"/>
                  <a:gd name="csY42" fmla="*/ 30790 h 284750"/>
                  <a:gd name="csX43" fmla="*/ 72692 w 354235"/>
                  <a:gd name="csY43" fmla="*/ 28289 h 284750"/>
                  <a:gd name="csX44" fmla="*/ 68857 w 354235"/>
                  <a:gd name="csY44" fmla="*/ 26503 h 284750"/>
                  <a:gd name="csX45" fmla="*/ 63238 w 354235"/>
                  <a:gd name="csY45" fmla="*/ 26146 h 284750"/>
                  <a:gd name="csX46" fmla="*/ 47005 w 354235"/>
                  <a:gd name="csY46" fmla="*/ 19895 h 284750"/>
                  <a:gd name="csX47" fmla="*/ 39423 w 354235"/>
                  <a:gd name="csY47" fmla="*/ 16056 h 284750"/>
                  <a:gd name="csX48" fmla="*/ 32555 w 354235"/>
                  <a:gd name="csY48" fmla="*/ 18467 h 284750"/>
                  <a:gd name="csX49" fmla="*/ 24261 w 354235"/>
                  <a:gd name="csY49" fmla="*/ 19806 h 284750"/>
                  <a:gd name="csX50" fmla="*/ 18017 w 354235"/>
                  <a:gd name="csY50" fmla="*/ 26057 h 284750"/>
                  <a:gd name="csX51" fmla="*/ 11149 w 354235"/>
                  <a:gd name="csY51" fmla="*/ 33647 h 284750"/>
                  <a:gd name="csX52" fmla="*/ 0 w 354235"/>
                  <a:gd name="csY52" fmla="*/ 36415 h 284750"/>
                  <a:gd name="csX53" fmla="*/ 179 w 354235"/>
                  <a:gd name="csY53" fmla="*/ 39898 h 284750"/>
                  <a:gd name="csX54" fmla="*/ 9722 w 354235"/>
                  <a:gd name="csY54" fmla="*/ 45702 h 284750"/>
                  <a:gd name="csX55" fmla="*/ 9722 w 354235"/>
                  <a:gd name="csY55" fmla="*/ 57847 h 284750"/>
                  <a:gd name="csX56" fmla="*/ 24350 w 354235"/>
                  <a:gd name="csY56" fmla="*/ 81064 h 284750"/>
                  <a:gd name="csX57" fmla="*/ 32199 w 354235"/>
                  <a:gd name="csY57" fmla="*/ 89368 h 284750"/>
                  <a:gd name="csX58" fmla="*/ 38710 w 354235"/>
                  <a:gd name="csY58" fmla="*/ 94101 h 284750"/>
                  <a:gd name="csX59" fmla="*/ 32466 w 354235"/>
                  <a:gd name="csY59" fmla="*/ 99102 h 284750"/>
                  <a:gd name="csX60" fmla="*/ 36123 w 354235"/>
                  <a:gd name="csY60" fmla="*/ 101602 h 284750"/>
                  <a:gd name="csX61" fmla="*/ 38977 w 354235"/>
                  <a:gd name="csY61" fmla="*/ 105799 h 284750"/>
                  <a:gd name="csX62" fmla="*/ 45578 w 354235"/>
                  <a:gd name="csY62" fmla="*/ 111514 h 284750"/>
                  <a:gd name="csX63" fmla="*/ 45132 w 354235"/>
                  <a:gd name="csY63" fmla="*/ 124909 h 284750"/>
                  <a:gd name="csX64" fmla="*/ 48075 w 354235"/>
                  <a:gd name="csY64" fmla="*/ 126694 h 284750"/>
                  <a:gd name="csX65" fmla="*/ 50929 w 354235"/>
                  <a:gd name="csY65" fmla="*/ 124551 h 284750"/>
                  <a:gd name="csX66" fmla="*/ 53783 w 354235"/>
                  <a:gd name="csY66" fmla="*/ 121247 h 284750"/>
                  <a:gd name="csX67" fmla="*/ 57797 w 354235"/>
                  <a:gd name="csY67" fmla="*/ 123033 h 284750"/>
                  <a:gd name="csX68" fmla="*/ 59938 w 354235"/>
                  <a:gd name="csY68" fmla="*/ 134553 h 284750"/>
                  <a:gd name="csX69" fmla="*/ 65111 w 354235"/>
                  <a:gd name="csY69" fmla="*/ 142589 h 284750"/>
                  <a:gd name="csX70" fmla="*/ 68946 w 354235"/>
                  <a:gd name="csY70" fmla="*/ 122319 h 284750"/>
                  <a:gd name="csX71" fmla="*/ 73763 w 354235"/>
                  <a:gd name="csY71" fmla="*/ 128123 h 284750"/>
                  <a:gd name="csX72" fmla="*/ 71890 w 354235"/>
                  <a:gd name="csY72" fmla="*/ 133213 h 284750"/>
                  <a:gd name="csX73" fmla="*/ 74566 w 354235"/>
                  <a:gd name="csY73" fmla="*/ 140000 h 284750"/>
                  <a:gd name="csX74" fmla="*/ 72692 w 354235"/>
                  <a:gd name="csY74" fmla="*/ 146786 h 284750"/>
                  <a:gd name="csX75" fmla="*/ 71533 w 354235"/>
                  <a:gd name="csY75" fmla="*/ 156966 h 284750"/>
                  <a:gd name="csX76" fmla="*/ 65735 w 354235"/>
                  <a:gd name="csY76" fmla="*/ 163485 h 284750"/>
                  <a:gd name="csX77" fmla="*/ 69660 w 354235"/>
                  <a:gd name="csY77" fmla="*/ 171879 h 284750"/>
                  <a:gd name="csX78" fmla="*/ 69660 w 354235"/>
                  <a:gd name="csY78" fmla="*/ 183755 h 284750"/>
                  <a:gd name="csX79" fmla="*/ 73763 w 354235"/>
                  <a:gd name="csY79" fmla="*/ 193131 h 284750"/>
                  <a:gd name="csX80" fmla="*/ 66806 w 354235"/>
                  <a:gd name="csY80" fmla="*/ 191703 h 284750"/>
                  <a:gd name="csX81" fmla="*/ 65379 w 354235"/>
                  <a:gd name="csY81" fmla="*/ 180987 h 284750"/>
                  <a:gd name="csX82" fmla="*/ 52891 w 354235"/>
                  <a:gd name="csY82" fmla="*/ 173665 h 284750"/>
                  <a:gd name="csX83" fmla="*/ 45221 w 354235"/>
                  <a:gd name="csY83" fmla="*/ 176165 h 284750"/>
                  <a:gd name="csX84" fmla="*/ 39156 w 354235"/>
                  <a:gd name="csY84" fmla="*/ 174022 h 284750"/>
                  <a:gd name="csX85" fmla="*/ 41296 w 354235"/>
                  <a:gd name="csY85" fmla="*/ 185184 h 284750"/>
                  <a:gd name="csX86" fmla="*/ 52089 w 354235"/>
                  <a:gd name="csY86" fmla="*/ 187684 h 284750"/>
                  <a:gd name="csX87" fmla="*/ 51108 w 354235"/>
                  <a:gd name="csY87" fmla="*/ 192506 h 284750"/>
                  <a:gd name="csX88" fmla="*/ 48254 w 354235"/>
                  <a:gd name="csY88" fmla="*/ 195989 h 284750"/>
                  <a:gd name="csX89" fmla="*/ 56103 w 354235"/>
                  <a:gd name="csY89" fmla="*/ 203668 h 284750"/>
                  <a:gd name="csX90" fmla="*/ 59135 w 354235"/>
                  <a:gd name="csY90" fmla="*/ 216974 h 284750"/>
                  <a:gd name="csX91" fmla="*/ 68500 w 354235"/>
                  <a:gd name="csY91" fmla="*/ 213759 h 284750"/>
                  <a:gd name="csX92" fmla="*/ 70463 w 354235"/>
                  <a:gd name="csY92" fmla="*/ 225725 h 284750"/>
                  <a:gd name="csX93" fmla="*/ 68411 w 354235"/>
                  <a:gd name="csY93" fmla="*/ 234744 h 284750"/>
                  <a:gd name="csX94" fmla="*/ 62970 w 354235"/>
                  <a:gd name="csY94" fmla="*/ 239387 h 284750"/>
                  <a:gd name="csX95" fmla="*/ 65914 w 354235"/>
                  <a:gd name="csY95" fmla="*/ 250192 h 284750"/>
                  <a:gd name="csX96" fmla="*/ 70106 w 354235"/>
                  <a:gd name="csY96" fmla="*/ 263229 h 284750"/>
                  <a:gd name="csX97" fmla="*/ 204966 w 354235"/>
                  <a:gd name="csY97" fmla="*/ 263944 h 284750"/>
                  <a:gd name="csX98" fmla="*/ 204966 w 354235"/>
                  <a:gd name="csY98" fmla="*/ 284571 h 284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Lst>
                <a:rect l="l" t="t" r="r" b="b"/>
                <a:pathLst>
                  <a:path w="354235" h="284750">
                    <a:moveTo>
                      <a:pt x="205234" y="284750"/>
                    </a:moveTo>
                    <a:lnTo>
                      <a:pt x="294427" y="282964"/>
                    </a:lnTo>
                    <a:lnTo>
                      <a:pt x="295140" y="282607"/>
                    </a:lnTo>
                    <a:cubicBezTo>
                      <a:pt x="301830" y="283857"/>
                      <a:pt x="299867" y="272874"/>
                      <a:pt x="301205" y="269212"/>
                    </a:cubicBezTo>
                    <a:cubicBezTo>
                      <a:pt x="302186" y="266444"/>
                      <a:pt x="305487" y="265372"/>
                      <a:pt x="306289" y="262336"/>
                    </a:cubicBezTo>
                    <a:cubicBezTo>
                      <a:pt x="307181" y="259122"/>
                      <a:pt x="305665" y="254925"/>
                      <a:pt x="306022" y="251442"/>
                    </a:cubicBezTo>
                    <a:cubicBezTo>
                      <a:pt x="306200" y="249478"/>
                      <a:pt x="306914" y="245727"/>
                      <a:pt x="307895" y="243941"/>
                    </a:cubicBezTo>
                    <a:cubicBezTo>
                      <a:pt x="309233" y="241441"/>
                      <a:pt x="311463" y="241173"/>
                      <a:pt x="313692" y="239655"/>
                    </a:cubicBezTo>
                    <a:cubicBezTo>
                      <a:pt x="316993" y="237333"/>
                      <a:pt x="317706" y="233047"/>
                      <a:pt x="320739" y="230547"/>
                    </a:cubicBezTo>
                    <a:cubicBezTo>
                      <a:pt x="323504" y="228314"/>
                      <a:pt x="327250" y="227511"/>
                      <a:pt x="329212" y="224028"/>
                    </a:cubicBezTo>
                    <a:cubicBezTo>
                      <a:pt x="330728" y="221438"/>
                      <a:pt x="329480" y="219742"/>
                      <a:pt x="332334" y="217867"/>
                    </a:cubicBezTo>
                    <a:cubicBezTo>
                      <a:pt x="335366" y="215902"/>
                      <a:pt x="342591" y="217063"/>
                      <a:pt x="344731" y="213938"/>
                    </a:cubicBezTo>
                    <a:cubicBezTo>
                      <a:pt x="346159" y="211884"/>
                      <a:pt x="344018" y="210187"/>
                      <a:pt x="343661" y="208401"/>
                    </a:cubicBezTo>
                    <a:cubicBezTo>
                      <a:pt x="343215" y="206169"/>
                      <a:pt x="343661" y="204115"/>
                      <a:pt x="344642" y="202240"/>
                    </a:cubicBezTo>
                    <a:cubicBezTo>
                      <a:pt x="346783" y="198311"/>
                      <a:pt x="352937" y="195810"/>
                      <a:pt x="354008" y="192417"/>
                    </a:cubicBezTo>
                    <a:cubicBezTo>
                      <a:pt x="355078" y="189024"/>
                      <a:pt x="352135" y="186791"/>
                      <a:pt x="350262" y="184648"/>
                    </a:cubicBezTo>
                    <a:cubicBezTo>
                      <a:pt x="347943" y="181969"/>
                      <a:pt x="346783" y="179112"/>
                      <a:pt x="346337" y="175540"/>
                    </a:cubicBezTo>
                    <a:cubicBezTo>
                      <a:pt x="345802" y="170897"/>
                      <a:pt x="345980" y="169557"/>
                      <a:pt x="341699" y="167592"/>
                    </a:cubicBezTo>
                    <a:cubicBezTo>
                      <a:pt x="338131" y="165896"/>
                      <a:pt x="337596" y="164021"/>
                      <a:pt x="334831" y="161074"/>
                    </a:cubicBezTo>
                    <a:cubicBezTo>
                      <a:pt x="332156" y="158216"/>
                      <a:pt x="328944" y="156252"/>
                      <a:pt x="326447" y="153126"/>
                    </a:cubicBezTo>
                    <a:cubicBezTo>
                      <a:pt x="324128" y="150180"/>
                      <a:pt x="321631" y="148304"/>
                      <a:pt x="318598" y="146340"/>
                    </a:cubicBezTo>
                    <a:cubicBezTo>
                      <a:pt x="315833" y="144465"/>
                      <a:pt x="313514" y="142589"/>
                      <a:pt x="312355" y="139375"/>
                    </a:cubicBezTo>
                    <a:cubicBezTo>
                      <a:pt x="311195" y="136071"/>
                      <a:pt x="311373" y="132677"/>
                      <a:pt x="309233" y="130088"/>
                    </a:cubicBezTo>
                    <a:cubicBezTo>
                      <a:pt x="304684" y="124641"/>
                      <a:pt x="295943" y="122497"/>
                      <a:pt x="291572" y="116961"/>
                    </a:cubicBezTo>
                    <a:cubicBezTo>
                      <a:pt x="289432" y="114104"/>
                      <a:pt x="290235" y="110532"/>
                      <a:pt x="288718" y="107228"/>
                    </a:cubicBezTo>
                    <a:cubicBezTo>
                      <a:pt x="287113" y="103745"/>
                      <a:pt x="285062" y="100531"/>
                      <a:pt x="283278" y="97137"/>
                    </a:cubicBezTo>
                    <a:cubicBezTo>
                      <a:pt x="280423" y="91422"/>
                      <a:pt x="281048" y="84100"/>
                      <a:pt x="276677" y="79367"/>
                    </a:cubicBezTo>
                    <a:cubicBezTo>
                      <a:pt x="274626" y="77135"/>
                      <a:pt x="271504" y="76063"/>
                      <a:pt x="270434" y="73027"/>
                    </a:cubicBezTo>
                    <a:cubicBezTo>
                      <a:pt x="269809" y="71241"/>
                      <a:pt x="270077" y="69455"/>
                      <a:pt x="270434" y="67580"/>
                    </a:cubicBezTo>
                    <a:cubicBezTo>
                      <a:pt x="265706" y="64633"/>
                      <a:pt x="264636" y="58740"/>
                      <a:pt x="259820" y="52489"/>
                    </a:cubicBezTo>
                    <a:cubicBezTo>
                      <a:pt x="258839" y="51149"/>
                      <a:pt x="257857" y="49721"/>
                      <a:pt x="256341" y="49006"/>
                    </a:cubicBezTo>
                    <a:cubicBezTo>
                      <a:pt x="252863" y="34094"/>
                      <a:pt x="240911" y="42130"/>
                      <a:pt x="230743" y="39987"/>
                    </a:cubicBezTo>
                    <a:cubicBezTo>
                      <a:pt x="225926" y="39005"/>
                      <a:pt x="222269" y="35165"/>
                      <a:pt x="218969" y="32218"/>
                    </a:cubicBezTo>
                    <a:cubicBezTo>
                      <a:pt x="213796" y="27664"/>
                      <a:pt x="213350" y="29450"/>
                      <a:pt x="206928" y="29361"/>
                    </a:cubicBezTo>
                    <a:cubicBezTo>
                      <a:pt x="195422" y="29182"/>
                      <a:pt x="193549" y="16591"/>
                      <a:pt x="187038" y="9805"/>
                    </a:cubicBezTo>
                    <a:cubicBezTo>
                      <a:pt x="182935" y="5608"/>
                      <a:pt x="178921" y="6680"/>
                      <a:pt x="173838" y="5340"/>
                    </a:cubicBezTo>
                    <a:cubicBezTo>
                      <a:pt x="168307" y="3822"/>
                      <a:pt x="163848" y="429"/>
                      <a:pt x="157872" y="161"/>
                    </a:cubicBezTo>
                    <a:cubicBezTo>
                      <a:pt x="149220" y="-286"/>
                      <a:pt x="140569" y="339"/>
                      <a:pt x="131827" y="339"/>
                    </a:cubicBezTo>
                    <a:cubicBezTo>
                      <a:pt x="130846" y="2840"/>
                      <a:pt x="128884" y="4358"/>
                      <a:pt x="124781" y="5340"/>
                    </a:cubicBezTo>
                    <a:cubicBezTo>
                      <a:pt x="118984" y="6680"/>
                      <a:pt x="113721" y="8465"/>
                      <a:pt x="108013" y="10519"/>
                    </a:cubicBezTo>
                    <a:cubicBezTo>
                      <a:pt x="101680" y="12752"/>
                      <a:pt x="96864" y="16413"/>
                      <a:pt x="91958" y="20788"/>
                    </a:cubicBezTo>
                    <a:cubicBezTo>
                      <a:pt x="89907" y="22664"/>
                      <a:pt x="88123" y="24182"/>
                      <a:pt x="86607" y="26503"/>
                    </a:cubicBezTo>
                    <a:cubicBezTo>
                      <a:pt x="85001" y="28914"/>
                      <a:pt x="84020" y="30611"/>
                      <a:pt x="80898" y="30790"/>
                    </a:cubicBezTo>
                    <a:cubicBezTo>
                      <a:pt x="78044" y="30968"/>
                      <a:pt x="75279" y="29361"/>
                      <a:pt x="72692" y="28289"/>
                    </a:cubicBezTo>
                    <a:cubicBezTo>
                      <a:pt x="71444" y="27753"/>
                      <a:pt x="70195" y="26861"/>
                      <a:pt x="68857" y="26503"/>
                    </a:cubicBezTo>
                    <a:cubicBezTo>
                      <a:pt x="66984" y="25968"/>
                      <a:pt x="65111" y="26503"/>
                      <a:pt x="63238" y="26146"/>
                    </a:cubicBezTo>
                    <a:cubicBezTo>
                      <a:pt x="57976" y="25432"/>
                      <a:pt x="51375" y="22842"/>
                      <a:pt x="47005" y="19895"/>
                    </a:cubicBezTo>
                    <a:cubicBezTo>
                      <a:pt x="44775" y="18377"/>
                      <a:pt x="42367" y="15698"/>
                      <a:pt x="39423" y="16056"/>
                    </a:cubicBezTo>
                    <a:cubicBezTo>
                      <a:pt x="36659" y="16413"/>
                      <a:pt x="35677" y="18377"/>
                      <a:pt x="32555" y="18467"/>
                    </a:cubicBezTo>
                    <a:cubicBezTo>
                      <a:pt x="29434" y="18556"/>
                      <a:pt x="26937" y="18110"/>
                      <a:pt x="24261" y="19806"/>
                    </a:cubicBezTo>
                    <a:cubicBezTo>
                      <a:pt x="21763" y="21413"/>
                      <a:pt x="19712" y="23557"/>
                      <a:pt x="18017" y="26057"/>
                    </a:cubicBezTo>
                    <a:cubicBezTo>
                      <a:pt x="16055" y="29004"/>
                      <a:pt x="14182" y="31593"/>
                      <a:pt x="11149" y="33647"/>
                    </a:cubicBezTo>
                    <a:cubicBezTo>
                      <a:pt x="7849" y="35880"/>
                      <a:pt x="3925" y="36326"/>
                      <a:pt x="0" y="36415"/>
                    </a:cubicBezTo>
                    <a:cubicBezTo>
                      <a:pt x="179" y="37665"/>
                      <a:pt x="357" y="38826"/>
                      <a:pt x="179" y="39898"/>
                    </a:cubicBezTo>
                    <a:cubicBezTo>
                      <a:pt x="-713" y="48917"/>
                      <a:pt x="3835" y="44184"/>
                      <a:pt x="9722" y="45702"/>
                    </a:cubicBezTo>
                    <a:cubicBezTo>
                      <a:pt x="18106" y="47756"/>
                      <a:pt x="11952" y="53292"/>
                      <a:pt x="9722" y="57847"/>
                    </a:cubicBezTo>
                    <a:cubicBezTo>
                      <a:pt x="3568" y="70348"/>
                      <a:pt x="20604" y="71509"/>
                      <a:pt x="24350" y="81064"/>
                    </a:cubicBezTo>
                    <a:cubicBezTo>
                      <a:pt x="26134" y="85529"/>
                      <a:pt x="27739" y="87672"/>
                      <a:pt x="32199" y="89368"/>
                    </a:cubicBezTo>
                    <a:cubicBezTo>
                      <a:pt x="34161" y="90083"/>
                      <a:pt x="38888" y="90886"/>
                      <a:pt x="38710" y="94101"/>
                    </a:cubicBezTo>
                    <a:cubicBezTo>
                      <a:pt x="38532" y="97673"/>
                      <a:pt x="32645" y="96423"/>
                      <a:pt x="32466" y="99102"/>
                    </a:cubicBezTo>
                    <a:cubicBezTo>
                      <a:pt x="32466" y="100888"/>
                      <a:pt x="35142" y="100977"/>
                      <a:pt x="36123" y="101602"/>
                    </a:cubicBezTo>
                    <a:cubicBezTo>
                      <a:pt x="38532" y="103120"/>
                      <a:pt x="38442" y="102942"/>
                      <a:pt x="38977" y="105799"/>
                    </a:cubicBezTo>
                    <a:cubicBezTo>
                      <a:pt x="39959" y="110621"/>
                      <a:pt x="40494" y="110800"/>
                      <a:pt x="45578" y="111514"/>
                    </a:cubicBezTo>
                    <a:cubicBezTo>
                      <a:pt x="56281" y="113032"/>
                      <a:pt x="42456" y="118836"/>
                      <a:pt x="45132" y="124909"/>
                    </a:cubicBezTo>
                    <a:cubicBezTo>
                      <a:pt x="45578" y="125891"/>
                      <a:pt x="47005" y="126605"/>
                      <a:pt x="48075" y="126694"/>
                    </a:cubicBezTo>
                    <a:cubicBezTo>
                      <a:pt x="50573" y="126873"/>
                      <a:pt x="49681" y="126159"/>
                      <a:pt x="50929" y="124551"/>
                    </a:cubicBezTo>
                    <a:cubicBezTo>
                      <a:pt x="52178" y="122944"/>
                      <a:pt x="51018" y="121783"/>
                      <a:pt x="53783" y="121247"/>
                    </a:cubicBezTo>
                    <a:cubicBezTo>
                      <a:pt x="56013" y="120890"/>
                      <a:pt x="56370" y="121694"/>
                      <a:pt x="57797" y="123033"/>
                    </a:cubicBezTo>
                    <a:cubicBezTo>
                      <a:pt x="60919" y="126069"/>
                      <a:pt x="59938" y="130713"/>
                      <a:pt x="59938" y="134553"/>
                    </a:cubicBezTo>
                    <a:cubicBezTo>
                      <a:pt x="59938" y="137053"/>
                      <a:pt x="61276" y="146340"/>
                      <a:pt x="65111" y="142589"/>
                    </a:cubicBezTo>
                    <a:cubicBezTo>
                      <a:pt x="69571" y="138214"/>
                      <a:pt x="63862" y="126605"/>
                      <a:pt x="68946" y="122319"/>
                    </a:cubicBezTo>
                    <a:cubicBezTo>
                      <a:pt x="74030" y="118122"/>
                      <a:pt x="75101" y="124462"/>
                      <a:pt x="73763" y="128123"/>
                    </a:cubicBezTo>
                    <a:cubicBezTo>
                      <a:pt x="73138" y="129909"/>
                      <a:pt x="71890" y="131249"/>
                      <a:pt x="71890" y="133213"/>
                    </a:cubicBezTo>
                    <a:cubicBezTo>
                      <a:pt x="71801" y="136249"/>
                      <a:pt x="74298" y="137321"/>
                      <a:pt x="74566" y="140000"/>
                    </a:cubicBezTo>
                    <a:cubicBezTo>
                      <a:pt x="74833" y="142232"/>
                      <a:pt x="73228" y="144732"/>
                      <a:pt x="72692" y="146786"/>
                    </a:cubicBezTo>
                    <a:cubicBezTo>
                      <a:pt x="71890" y="149912"/>
                      <a:pt x="72692" y="154019"/>
                      <a:pt x="71533" y="156966"/>
                    </a:cubicBezTo>
                    <a:cubicBezTo>
                      <a:pt x="70374" y="160181"/>
                      <a:pt x="66270" y="160270"/>
                      <a:pt x="65735" y="163485"/>
                    </a:cubicBezTo>
                    <a:cubicBezTo>
                      <a:pt x="65022" y="167503"/>
                      <a:pt x="70106" y="167771"/>
                      <a:pt x="69660" y="171879"/>
                    </a:cubicBezTo>
                    <a:cubicBezTo>
                      <a:pt x="69036" y="177415"/>
                      <a:pt x="66003" y="178219"/>
                      <a:pt x="69660" y="183755"/>
                    </a:cubicBezTo>
                    <a:cubicBezTo>
                      <a:pt x="71176" y="186077"/>
                      <a:pt x="74833" y="189917"/>
                      <a:pt x="73763" y="193131"/>
                    </a:cubicBezTo>
                    <a:cubicBezTo>
                      <a:pt x="72425" y="197239"/>
                      <a:pt x="67965" y="194649"/>
                      <a:pt x="66806" y="191703"/>
                    </a:cubicBezTo>
                    <a:cubicBezTo>
                      <a:pt x="65468" y="188309"/>
                      <a:pt x="66627" y="184470"/>
                      <a:pt x="65379" y="180987"/>
                    </a:cubicBezTo>
                    <a:cubicBezTo>
                      <a:pt x="63149" y="174736"/>
                      <a:pt x="59046" y="172504"/>
                      <a:pt x="52891" y="173665"/>
                    </a:cubicBezTo>
                    <a:cubicBezTo>
                      <a:pt x="50573" y="174111"/>
                      <a:pt x="47362" y="176076"/>
                      <a:pt x="45221" y="176165"/>
                    </a:cubicBezTo>
                    <a:cubicBezTo>
                      <a:pt x="43080" y="176165"/>
                      <a:pt x="41207" y="174022"/>
                      <a:pt x="39156" y="174022"/>
                    </a:cubicBezTo>
                    <a:cubicBezTo>
                      <a:pt x="38977" y="176969"/>
                      <a:pt x="38977" y="183130"/>
                      <a:pt x="41296" y="185184"/>
                    </a:cubicBezTo>
                    <a:cubicBezTo>
                      <a:pt x="43972" y="187684"/>
                      <a:pt x="49502" y="184470"/>
                      <a:pt x="52089" y="187684"/>
                    </a:cubicBezTo>
                    <a:cubicBezTo>
                      <a:pt x="54051" y="190095"/>
                      <a:pt x="52267" y="191256"/>
                      <a:pt x="51108" y="192506"/>
                    </a:cubicBezTo>
                    <a:cubicBezTo>
                      <a:pt x="49502" y="194203"/>
                      <a:pt x="48700" y="193042"/>
                      <a:pt x="48254" y="195989"/>
                    </a:cubicBezTo>
                    <a:cubicBezTo>
                      <a:pt x="47362" y="201347"/>
                      <a:pt x="52000" y="202954"/>
                      <a:pt x="56103" y="203668"/>
                    </a:cubicBezTo>
                    <a:cubicBezTo>
                      <a:pt x="59224" y="206705"/>
                      <a:pt x="54765" y="214741"/>
                      <a:pt x="59135" y="216974"/>
                    </a:cubicBezTo>
                    <a:cubicBezTo>
                      <a:pt x="64219" y="219563"/>
                      <a:pt x="63060" y="209919"/>
                      <a:pt x="68500" y="213759"/>
                    </a:cubicBezTo>
                    <a:cubicBezTo>
                      <a:pt x="73317" y="217063"/>
                      <a:pt x="71890" y="221260"/>
                      <a:pt x="70463" y="225725"/>
                    </a:cubicBezTo>
                    <a:cubicBezTo>
                      <a:pt x="69571" y="228582"/>
                      <a:pt x="70552" y="232511"/>
                      <a:pt x="68411" y="234744"/>
                    </a:cubicBezTo>
                    <a:cubicBezTo>
                      <a:pt x="66449" y="236887"/>
                      <a:pt x="63684" y="235637"/>
                      <a:pt x="62970" y="239387"/>
                    </a:cubicBezTo>
                    <a:cubicBezTo>
                      <a:pt x="62168" y="243138"/>
                      <a:pt x="64754" y="246888"/>
                      <a:pt x="65914" y="250192"/>
                    </a:cubicBezTo>
                    <a:cubicBezTo>
                      <a:pt x="67341" y="254389"/>
                      <a:pt x="68946" y="258765"/>
                      <a:pt x="70106" y="263229"/>
                    </a:cubicBezTo>
                    <a:lnTo>
                      <a:pt x="204966" y="263944"/>
                    </a:lnTo>
                    <a:lnTo>
                      <a:pt x="204966" y="284571"/>
                    </a:lnTo>
                    <a:close/>
                  </a:path>
                </a:pathLst>
              </a:custGeom>
              <a:grpFill/>
              <a:ln w="3175" cap="flat">
                <a:solidFill>
                  <a:schemeClr val="bg1">
                    <a:lumMod val="85000"/>
                  </a:schemeClr>
                </a:solidFill>
                <a:prstDash val="solid"/>
                <a:miter/>
              </a:ln>
            </p:spPr>
            <p:txBody>
              <a:bodyPr/>
              <a:lstStyle/>
              <a:p>
                <a:endParaRPr lang="en-US"/>
              </a:p>
            </p:txBody>
          </p:sp>
          <p:sp>
            <p:nvSpPr>
              <p:cNvPr id="1250" name="Freeform 1249">
                <a:extLst>
                  <a:ext uri="{FF2B5EF4-FFF2-40B4-BE49-F238E27FC236}">
                    <a16:creationId xmlns:a16="http://schemas.microsoft.com/office/drawing/2014/main" id="{59C38A3F-B48B-9B2A-89F7-3F86AF3236C0}"/>
                  </a:ext>
                </a:extLst>
              </p:cNvPr>
              <p:cNvSpPr/>
              <p:nvPr/>
            </p:nvSpPr>
            <p:spPr>
              <a:xfrm>
                <a:off x="9616546" y="1002187"/>
                <a:ext cx="5532" cy="7294"/>
              </a:xfrm>
              <a:custGeom>
                <a:avLst/>
                <a:gdLst>
                  <a:gd name="csX0" fmla="*/ 4986 w 5532"/>
                  <a:gd name="csY0" fmla="*/ 5528 h 7294"/>
                  <a:gd name="csX1" fmla="*/ 4540 w 5532"/>
                  <a:gd name="csY1" fmla="*/ 170 h 7294"/>
                  <a:gd name="csX2" fmla="*/ 259 w 5532"/>
                  <a:gd name="csY2" fmla="*/ 2849 h 7294"/>
                  <a:gd name="csX3" fmla="*/ 4986 w 5532"/>
                  <a:gd name="csY3" fmla="*/ 5528 h 7294"/>
                </a:gdLst>
                <a:ahLst/>
                <a:cxnLst>
                  <a:cxn ang="0">
                    <a:pos x="csX0" y="csY0"/>
                  </a:cxn>
                  <a:cxn ang="0">
                    <a:pos x="csX1" y="csY1"/>
                  </a:cxn>
                  <a:cxn ang="0">
                    <a:pos x="csX2" y="csY2"/>
                  </a:cxn>
                  <a:cxn ang="0">
                    <a:pos x="csX3" y="csY3"/>
                  </a:cxn>
                </a:cxnLst>
                <a:rect l="l" t="t" r="r" b="b"/>
                <a:pathLst>
                  <a:path w="5532" h="7294">
                    <a:moveTo>
                      <a:pt x="4986" y="5528"/>
                    </a:moveTo>
                    <a:cubicBezTo>
                      <a:pt x="5610" y="4367"/>
                      <a:pt x="5967" y="974"/>
                      <a:pt x="4540" y="170"/>
                    </a:cubicBezTo>
                    <a:cubicBezTo>
                      <a:pt x="3113" y="-633"/>
                      <a:pt x="794" y="1599"/>
                      <a:pt x="259" y="2849"/>
                    </a:cubicBezTo>
                    <a:cubicBezTo>
                      <a:pt x="-1079" y="6243"/>
                      <a:pt x="3113" y="9368"/>
                      <a:pt x="4986" y="5528"/>
                    </a:cubicBezTo>
                    <a:close/>
                  </a:path>
                </a:pathLst>
              </a:custGeom>
              <a:grpFill/>
              <a:ln w="3175" cap="flat">
                <a:solidFill>
                  <a:schemeClr val="bg1">
                    <a:lumMod val="85000"/>
                  </a:schemeClr>
                </a:solidFill>
                <a:prstDash val="solid"/>
                <a:miter/>
              </a:ln>
            </p:spPr>
            <p:txBody>
              <a:bodyPr/>
              <a:lstStyle/>
              <a:p>
                <a:endParaRPr lang="en-US"/>
              </a:p>
            </p:txBody>
          </p:sp>
          <p:sp>
            <p:nvSpPr>
              <p:cNvPr id="1251" name="Freeform 1250">
                <a:extLst>
                  <a:ext uri="{FF2B5EF4-FFF2-40B4-BE49-F238E27FC236}">
                    <a16:creationId xmlns:a16="http://schemas.microsoft.com/office/drawing/2014/main" id="{3E2B5DF1-939C-343C-2245-812EBE153DE3}"/>
                  </a:ext>
                </a:extLst>
              </p:cNvPr>
              <p:cNvSpPr/>
              <p:nvPr/>
            </p:nvSpPr>
            <p:spPr>
              <a:xfrm>
                <a:off x="9600524" y="1012682"/>
                <a:ext cx="14705" cy="17337"/>
              </a:xfrm>
              <a:custGeom>
                <a:avLst/>
                <a:gdLst>
                  <a:gd name="csX0" fmla="*/ 6915 w 14705"/>
                  <a:gd name="csY0" fmla="*/ 1194 h 17337"/>
                  <a:gd name="csX1" fmla="*/ 4596 w 14705"/>
                  <a:gd name="csY1" fmla="*/ 5480 h 17337"/>
                  <a:gd name="csX2" fmla="*/ 404 w 14705"/>
                  <a:gd name="csY2" fmla="*/ 7802 h 17337"/>
                  <a:gd name="csX3" fmla="*/ 404 w 14705"/>
                  <a:gd name="csY3" fmla="*/ 12088 h 17337"/>
                  <a:gd name="csX4" fmla="*/ 3258 w 14705"/>
                  <a:gd name="csY4" fmla="*/ 14946 h 17337"/>
                  <a:gd name="csX5" fmla="*/ 5577 w 14705"/>
                  <a:gd name="csY5" fmla="*/ 15571 h 17337"/>
                  <a:gd name="csX6" fmla="*/ 7004 w 14705"/>
                  <a:gd name="csY6" fmla="*/ 16821 h 17337"/>
                  <a:gd name="csX7" fmla="*/ 14497 w 14705"/>
                  <a:gd name="csY7" fmla="*/ 9766 h 17337"/>
                  <a:gd name="csX8" fmla="*/ 13694 w 14705"/>
                  <a:gd name="csY8" fmla="*/ 2980 h 17337"/>
                  <a:gd name="csX9" fmla="*/ 6737 w 14705"/>
                  <a:gd name="csY9" fmla="*/ 1105 h 173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4705" h="17337">
                    <a:moveTo>
                      <a:pt x="6915" y="1194"/>
                    </a:moveTo>
                    <a:cubicBezTo>
                      <a:pt x="5577" y="2891"/>
                      <a:pt x="7183" y="4230"/>
                      <a:pt x="4596" y="5480"/>
                    </a:cubicBezTo>
                    <a:cubicBezTo>
                      <a:pt x="3080" y="6195"/>
                      <a:pt x="1207" y="6195"/>
                      <a:pt x="404" y="7802"/>
                    </a:cubicBezTo>
                    <a:cubicBezTo>
                      <a:pt x="-220" y="9052"/>
                      <a:pt x="-42" y="10927"/>
                      <a:pt x="404" y="12088"/>
                    </a:cubicBezTo>
                    <a:cubicBezTo>
                      <a:pt x="939" y="13428"/>
                      <a:pt x="1920" y="14321"/>
                      <a:pt x="3258" y="14946"/>
                    </a:cubicBezTo>
                    <a:cubicBezTo>
                      <a:pt x="3972" y="15303"/>
                      <a:pt x="4953" y="15214"/>
                      <a:pt x="5577" y="15571"/>
                    </a:cubicBezTo>
                    <a:cubicBezTo>
                      <a:pt x="6202" y="15928"/>
                      <a:pt x="6291" y="16464"/>
                      <a:pt x="7004" y="16821"/>
                    </a:cubicBezTo>
                    <a:cubicBezTo>
                      <a:pt x="11375" y="19143"/>
                      <a:pt x="13961" y="13070"/>
                      <a:pt x="14497" y="9766"/>
                    </a:cubicBezTo>
                    <a:cubicBezTo>
                      <a:pt x="14853" y="7534"/>
                      <a:pt x="14853" y="5034"/>
                      <a:pt x="13694" y="2980"/>
                    </a:cubicBezTo>
                    <a:cubicBezTo>
                      <a:pt x="12534" y="837"/>
                      <a:pt x="8788" y="-1396"/>
                      <a:pt x="6737" y="1105"/>
                    </a:cubicBezTo>
                    <a:close/>
                  </a:path>
                </a:pathLst>
              </a:custGeom>
              <a:grpFill/>
              <a:ln w="3175" cap="flat">
                <a:solidFill>
                  <a:schemeClr val="bg1">
                    <a:lumMod val="85000"/>
                  </a:schemeClr>
                </a:solidFill>
                <a:prstDash val="solid"/>
                <a:miter/>
              </a:ln>
            </p:spPr>
            <p:txBody>
              <a:bodyPr/>
              <a:lstStyle/>
              <a:p>
                <a:endParaRPr lang="en-US"/>
              </a:p>
            </p:txBody>
          </p:sp>
          <p:sp>
            <p:nvSpPr>
              <p:cNvPr id="1252" name="Freeform 1251">
                <a:extLst>
                  <a:ext uri="{FF2B5EF4-FFF2-40B4-BE49-F238E27FC236}">
                    <a16:creationId xmlns:a16="http://schemas.microsoft.com/office/drawing/2014/main" id="{4276D1DB-FBB9-9F4E-532C-B6DBEC5C9624}"/>
                  </a:ext>
                </a:extLst>
              </p:cNvPr>
              <p:cNvSpPr/>
              <p:nvPr/>
            </p:nvSpPr>
            <p:spPr>
              <a:xfrm>
                <a:off x="9617825" y="1010785"/>
                <a:ext cx="19416" cy="13688"/>
              </a:xfrm>
              <a:custGeom>
                <a:avLst/>
                <a:gdLst>
                  <a:gd name="csX0" fmla="*/ 10397 w 19416"/>
                  <a:gd name="csY0" fmla="*/ 3806 h 13688"/>
                  <a:gd name="csX1" fmla="*/ 2280 w 19416"/>
                  <a:gd name="csY1" fmla="*/ 2824 h 13688"/>
                  <a:gd name="csX2" fmla="*/ 139 w 19416"/>
                  <a:gd name="csY2" fmla="*/ 8181 h 13688"/>
                  <a:gd name="csX3" fmla="*/ 5491 w 19416"/>
                  <a:gd name="csY3" fmla="*/ 11753 h 13688"/>
                  <a:gd name="csX4" fmla="*/ 7007 w 19416"/>
                  <a:gd name="csY4" fmla="*/ 12468 h 13688"/>
                  <a:gd name="csX5" fmla="*/ 7453 w 19416"/>
                  <a:gd name="csY5" fmla="*/ 13361 h 13688"/>
                  <a:gd name="csX6" fmla="*/ 19137 w 19416"/>
                  <a:gd name="csY6" fmla="*/ 6931 h 13688"/>
                  <a:gd name="csX7" fmla="*/ 16908 w 19416"/>
                  <a:gd name="csY7" fmla="*/ 502 h 13688"/>
                  <a:gd name="csX8" fmla="*/ 10397 w 19416"/>
                  <a:gd name="csY8" fmla="*/ 3806 h 136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416" h="13688">
                    <a:moveTo>
                      <a:pt x="10397" y="3806"/>
                    </a:moveTo>
                    <a:cubicBezTo>
                      <a:pt x="7632" y="4699"/>
                      <a:pt x="4867" y="1663"/>
                      <a:pt x="2280" y="2824"/>
                    </a:cubicBezTo>
                    <a:cubicBezTo>
                      <a:pt x="675" y="3538"/>
                      <a:pt x="-396" y="6574"/>
                      <a:pt x="139" y="8181"/>
                    </a:cubicBezTo>
                    <a:cubicBezTo>
                      <a:pt x="853" y="10414"/>
                      <a:pt x="3618" y="10950"/>
                      <a:pt x="5491" y="11753"/>
                    </a:cubicBezTo>
                    <a:cubicBezTo>
                      <a:pt x="6115" y="12021"/>
                      <a:pt x="6561" y="12289"/>
                      <a:pt x="7007" y="12468"/>
                    </a:cubicBezTo>
                    <a:cubicBezTo>
                      <a:pt x="7097" y="12468"/>
                      <a:pt x="7097" y="13182"/>
                      <a:pt x="7453" y="13361"/>
                    </a:cubicBezTo>
                    <a:cubicBezTo>
                      <a:pt x="11021" y="14968"/>
                      <a:pt x="18156" y="10325"/>
                      <a:pt x="19137" y="6931"/>
                    </a:cubicBezTo>
                    <a:cubicBezTo>
                      <a:pt x="19851" y="4431"/>
                      <a:pt x="19227" y="1841"/>
                      <a:pt x="16908" y="502"/>
                    </a:cubicBezTo>
                    <a:cubicBezTo>
                      <a:pt x="13429" y="-1463"/>
                      <a:pt x="13162" y="2913"/>
                      <a:pt x="10397" y="3806"/>
                    </a:cubicBezTo>
                    <a:close/>
                  </a:path>
                </a:pathLst>
              </a:custGeom>
              <a:grpFill/>
              <a:ln w="3175" cap="flat">
                <a:solidFill>
                  <a:schemeClr val="bg1">
                    <a:lumMod val="85000"/>
                  </a:schemeClr>
                </a:solidFill>
                <a:prstDash val="solid"/>
                <a:miter/>
              </a:ln>
            </p:spPr>
            <p:txBody>
              <a:bodyPr/>
              <a:lstStyle/>
              <a:p>
                <a:endParaRPr lang="en-US"/>
              </a:p>
            </p:txBody>
          </p:sp>
          <p:sp>
            <p:nvSpPr>
              <p:cNvPr id="1253" name="Freeform 1252">
                <a:extLst>
                  <a:ext uri="{FF2B5EF4-FFF2-40B4-BE49-F238E27FC236}">
                    <a16:creationId xmlns:a16="http://schemas.microsoft.com/office/drawing/2014/main" id="{A5769DF3-7766-D781-6EFF-6BD1923E5796}"/>
                  </a:ext>
                </a:extLst>
              </p:cNvPr>
              <p:cNvSpPr/>
              <p:nvPr/>
            </p:nvSpPr>
            <p:spPr>
              <a:xfrm>
                <a:off x="9601352" y="1024366"/>
                <a:ext cx="46328" cy="25775"/>
              </a:xfrm>
              <a:custGeom>
                <a:avLst/>
                <a:gdLst>
                  <a:gd name="csX0" fmla="*/ 22231 w 46328"/>
                  <a:gd name="csY0" fmla="*/ 5673 h 25775"/>
                  <a:gd name="csX1" fmla="*/ 17861 w 46328"/>
                  <a:gd name="csY1" fmla="*/ 7994 h 25775"/>
                  <a:gd name="csX2" fmla="*/ 14739 w 46328"/>
                  <a:gd name="csY2" fmla="*/ 7101 h 25775"/>
                  <a:gd name="csX3" fmla="*/ 12063 w 46328"/>
                  <a:gd name="csY3" fmla="*/ 10405 h 25775"/>
                  <a:gd name="csX4" fmla="*/ 6444 w 46328"/>
                  <a:gd name="csY4" fmla="*/ 11655 h 25775"/>
                  <a:gd name="csX5" fmla="*/ 22 w 46328"/>
                  <a:gd name="csY5" fmla="*/ 18531 h 25775"/>
                  <a:gd name="csX6" fmla="*/ 2698 w 46328"/>
                  <a:gd name="csY6" fmla="*/ 21478 h 25775"/>
                  <a:gd name="csX7" fmla="*/ 8585 w 46328"/>
                  <a:gd name="csY7" fmla="*/ 19067 h 25775"/>
                  <a:gd name="csX8" fmla="*/ 10636 w 46328"/>
                  <a:gd name="csY8" fmla="*/ 17638 h 25775"/>
                  <a:gd name="csX9" fmla="*/ 11528 w 46328"/>
                  <a:gd name="csY9" fmla="*/ 22282 h 25775"/>
                  <a:gd name="csX10" fmla="*/ 17326 w 46328"/>
                  <a:gd name="csY10" fmla="*/ 25586 h 25775"/>
                  <a:gd name="csX11" fmla="*/ 22142 w 46328"/>
                  <a:gd name="csY11" fmla="*/ 21210 h 25775"/>
                  <a:gd name="csX12" fmla="*/ 24283 w 46328"/>
                  <a:gd name="csY12" fmla="*/ 20942 h 25775"/>
                  <a:gd name="csX13" fmla="*/ 27672 w 46328"/>
                  <a:gd name="csY13" fmla="*/ 18710 h 25775"/>
                  <a:gd name="csX14" fmla="*/ 33024 w 46328"/>
                  <a:gd name="csY14" fmla="*/ 17549 h 25775"/>
                  <a:gd name="csX15" fmla="*/ 35164 w 46328"/>
                  <a:gd name="csY15" fmla="*/ 16299 h 25775"/>
                  <a:gd name="csX16" fmla="*/ 38375 w 46328"/>
                  <a:gd name="csY16" fmla="*/ 16656 h 25775"/>
                  <a:gd name="csX17" fmla="*/ 41765 w 46328"/>
                  <a:gd name="csY17" fmla="*/ 13263 h 25775"/>
                  <a:gd name="csX18" fmla="*/ 42300 w 46328"/>
                  <a:gd name="csY18" fmla="*/ 10673 h 25775"/>
                  <a:gd name="csX19" fmla="*/ 45511 w 46328"/>
                  <a:gd name="csY19" fmla="*/ 9066 h 25775"/>
                  <a:gd name="csX20" fmla="*/ 42389 w 46328"/>
                  <a:gd name="csY20" fmla="*/ 3351 h 25775"/>
                  <a:gd name="csX21" fmla="*/ 39713 w 46328"/>
                  <a:gd name="csY21" fmla="*/ 672 h 25775"/>
                  <a:gd name="csX22" fmla="*/ 34094 w 46328"/>
                  <a:gd name="csY22" fmla="*/ 404 h 25775"/>
                  <a:gd name="csX23" fmla="*/ 31062 w 46328"/>
                  <a:gd name="csY23" fmla="*/ 2636 h 25775"/>
                  <a:gd name="csX24" fmla="*/ 27761 w 46328"/>
                  <a:gd name="csY24" fmla="*/ 2636 h 25775"/>
                  <a:gd name="csX25" fmla="*/ 22053 w 46328"/>
                  <a:gd name="csY25" fmla="*/ 5940 h 25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6328" h="25775">
                    <a:moveTo>
                      <a:pt x="22231" y="5673"/>
                    </a:moveTo>
                    <a:cubicBezTo>
                      <a:pt x="21072" y="7816"/>
                      <a:pt x="20715" y="8619"/>
                      <a:pt x="17861" y="7994"/>
                    </a:cubicBezTo>
                    <a:cubicBezTo>
                      <a:pt x="16969" y="7816"/>
                      <a:pt x="15720" y="6744"/>
                      <a:pt x="14739" y="7101"/>
                    </a:cubicBezTo>
                    <a:cubicBezTo>
                      <a:pt x="13758" y="7458"/>
                      <a:pt x="12866" y="9691"/>
                      <a:pt x="12063" y="10405"/>
                    </a:cubicBezTo>
                    <a:cubicBezTo>
                      <a:pt x="10369" y="12013"/>
                      <a:pt x="8674" y="11388"/>
                      <a:pt x="6444" y="11655"/>
                    </a:cubicBezTo>
                    <a:cubicBezTo>
                      <a:pt x="3144" y="12013"/>
                      <a:pt x="290" y="15138"/>
                      <a:pt x="22" y="18531"/>
                    </a:cubicBezTo>
                    <a:cubicBezTo>
                      <a:pt x="-156" y="20406"/>
                      <a:pt x="736" y="21032"/>
                      <a:pt x="2698" y="21478"/>
                    </a:cubicBezTo>
                    <a:cubicBezTo>
                      <a:pt x="5552" y="22103"/>
                      <a:pt x="7069" y="21210"/>
                      <a:pt x="8585" y="19067"/>
                    </a:cubicBezTo>
                    <a:cubicBezTo>
                      <a:pt x="9031" y="18442"/>
                      <a:pt x="9477" y="16835"/>
                      <a:pt x="10636" y="17638"/>
                    </a:cubicBezTo>
                    <a:cubicBezTo>
                      <a:pt x="11171" y="17995"/>
                      <a:pt x="11350" y="21567"/>
                      <a:pt x="11528" y="22282"/>
                    </a:cubicBezTo>
                    <a:cubicBezTo>
                      <a:pt x="12242" y="24514"/>
                      <a:pt x="14739" y="26389"/>
                      <a:pt x="17326" y="25586"/>
                    </a:cubicBezTo>
                    <a:cubicBezTo>
                      <a:pt x="19288" y="24961"/>
                      <a:pt x="20269" y="22103"/>
                      <a:pt x="22142" y="21210"/>
                    </a:cubicBezTo>
                    <a:cubicBezTo>
                      <a:pt x="22856" y="20853"/>
                      <a:pt x="23569" y="21210"/>
                      <a:pt x="24283" y="20942"/>
                    </a:cubicBezTo>
                    <a:cubicBezTo>
                      <a:pt x="25621" y="20496"/>
                      <a:pt x="26513" y="19335"/>
                      <a:pt x="27672" y="18710"/>
                    </a:cubicBezTo>
                    <a:cubicBezTo>
                      <a:pt x="29456" y="17817"/>
                      <a:pt x="31329" y="18353"/>
                      <a:pt x="33024" y="17549"/>
                    </a:cubicBezTo>
                    <a:cubicBezTo>
                      <a:pt x="33916" y="17103"/>
                      <a:pt x="34005" y="16477"/>
                      <a:pt x="35164" y="16299"/>
                    </a:cubicBezTo>
                    <a:cubicBezTo>
                      <a:pt x="36235" y="16209"/>
                      <a:pt x="37305" y="16745"/>
                      <a:pt x="38375" y="16656"/>
                    </a:cubicBezTo>
                    <a:cubicBezTo>
                      <a:pt x="40516" y="16656"/>
                      <a:pt x="41586" y="15317"/>
                      <a:pt x="41765" y="13263"/>
                    </a:cubicBezTo>
                    <a:cubicBezTo>
                      <a:pt x="41854" y="12102"/>
                      <a:pt x="41497" y="11477"/>
                      <a:pt x="42300" y="10673"/>
                    </a:cubicBezTo>
                    <a:cubicBezTo>
                      <a:pt x="43102" y="9869"/>
                      <a:pt x="44797" y="9959"/>
                      <a:pt x="45511" y="9066"/>
                    </a:cubicBezTo>
                    <a:cubicBezTo>
                      <a:pt x="47919" y="6208"/>
                      <a:pt x="44441" y="4690"/>
                      <a:pt x="42389" y="3351"/>
                    </a:cubicBezTo>
                    <a:cubicBezTo>
                      <a:pt x="41229" y="2636"/>
                      <a:pt x="40694" y="1297"/>
                      <a:pt x="39713" y="672"/>
                    </a:cubicBezTo>
                    <a:cubicBezTo>
                      <a:pt x="38465" y="-221"/>
                      <a:pt x="35521" y="-132"/>
                      <a:pt x="34094" y="404"/>
                    </a:cubicBezTo>
                    <a:cubicBezTo>
                      <a:pt x="32845" y="850"/>
                      <a:pt x="32221" y="2190"/>
                      <a:pt x="31062" y="2636"/>
                    </a:cubicBezTo>
                    <a:cubicBezTo>
                      <a:pt x="29991" y="3083"/>
                      <a:pt x="28921" y="2636"/>
                      <a:pt x="27761" y="2636"/>
                    </a:cubicBezTo>
                    <a:cubicBezTo>
                      <a:pt x="25353" y="2636"/>
                      <a:pt x="23213" y="3797"/>
                      <a:pt x="22053" y="5940"/>
                    </a:cubicBezTo>
                    <a:close/>
                  </a:path>
                </a:pathLst>
              </a:custGeom>
              <a:grpFill/>
              <a:ln w="3175" cap="flat">
                <a:solidFill>
                  <a:schemeClr val="bg1">
                    <a:lumMod val="85000"/>
                  </a:schemeClr>
                </a:solidFill>
                <a:prstDash val="solid"/>
                <a:miter/>
              </a:ln>
            </p:spPr>
            <p:txBody>
              <a:bodyPr/>
              <a:lstStyle/>
              <a:p>
                <a:endParaRPr lang="en-US"/>
              </a:p>
            </p:txBody>
          </p:sp>
          <p:sp>
            <p:nvSpPr>
              <p:cNvPr id="1254" name="Freeform 1253">
                <a:extLst>
                  <a:ext uri="{FF2B5EF4-FFF2-40B4-BE49-F238E27FC236}">
                    <a16:creationId xmlns:a16="http://schemas.microsoft.com/office/drawing/2014/main" id="{AA336D21-62BC-6D5C-B7DD-1D4107490BC7}"/>
                  </a:ext>
                </a:extLst>
              </p:cNvPr>
              <p:cNvSpPr/>
              <p:nvPr/>
            </p:nvSpPr>
            <p:spPr>
              <a:xfrm>
                <a:off x="9592925" y="1025671"/>
                <a:ext cx="6179" cy="11378"/>
              </a:xfrm>
              <a:custGeom>
                <a:avLst/>
                <a:gdLst>
                  <a:gd name="csX0" fmla="*/ 689 w 6179"/>
                  <a:gd name="csY0" fmla="*/ 8832 h 11378"/>
                  <a:gd name="csX1" fmla="*/ 6130 w 6179"/>
                  <a:gd name="csY1" fmla="*/ 9190 h 11378"/>
                  <a:gd name="csX2" fmla="*/ 2562 w 6179"/>
                  <a:gd name="csY2" fmla="*/ 81 h 11378"/>
                  <a:gd name="csX3" fmla="*/ 600 w 6179"/>
                  <a:gd name="csY3" fmla="*/ 8832 h 11378"/>
                </a:gdLst>
                <a:ahLst/>
                <a:cxnLst>
                  <a:cxn ang="0">
                    <a:pos x="csX0" y="csY0"/>
                  </a:cxn>
                  <a:cxn ang="0">
                    <a:pos x="csX1" y="csY1"/>
                  </a:cxn>
                  <a:cxn ang="0">
                    <a:pos x="csX2" y="csY2"/>
                  </a:cxn>
                  <a:cxn ang="0">
                    <a:pos x="csX3" y="csY3"/>
                  </a:cxn>
                </a:cxnLst>
                <a:rect l="l" t="t" r="r" b="b"/>
                <a:pathLst>
                  <a:path w="6179" h="11378">
                    <a:moveTo>
                      <a:pt x="689" y="8832"/>
                    </a:moveTo>
                    <a:cubicBezTo>
                      <a:pt x="1670" y="11690"/>
                      <a:pt x="5506" y="12583"/>
                      <a:pt x="6130" y="9190"/>
                    </a:cubicBezTo>
                    <a:cubicBezTo>
                      <a:pt x="6487" y="7225"/>
                      <a:pt x="4881" y="706"/>
                      <a:pt x="2562" y="81"/>
                    </a:cubicBezTo>
                    <a:cubicBezTo>
                      <a:pt x="-1184" y="-901"/>
                      <a:pt x="154" y="7314"/>
                      <a:pt x="600" y="8832"/>
                    </a:cubicBezTo>
                    <a:close/>
                  </a:path>
                </a:pathLst>
              </a:custGeom>
              <a:grpFill/>
              <a:ln w="3175" cap="flat">
                <a:solidFill>
                  <a:schemeClr val="bg1">
                    <a:lumMod val="85000"/>
                  </a:schemeClr>
                </a:solidFill>
                <a:prstDash val="solid"/>
                <a:miter/>
              </a:ln>
            </p:spPr>
            <p:txBody>
              <a:bodyPr/>
              <a:lstStyle/>
              <a:p>
                <a:endParaRPr lang="en-US"/>
              </a:p>
            </p:txBody>
          </p:sp>
          <p:sp>
            <p:nvSpPr>
              <p:cNvPr id="1255" name="Freeform 1254">
                <a:extLst>
                  <a:ext uri="{FF2B5EF4-FFF2-40B4-BE49-F238E27FC236}">
                    <a16:creationId xmlns:a16="http://schemas.microsoft.com/office/drawing/2014/main" id="{DBD50F56-C07B-9B77-CFF0-FECD34A8AAB8}"/>
                  </a:ext>
                </a:extLst>
              </p:cNvPr>
              <p:cNvSpPr/>
              <p:nvPr/>
            </p:nvSpPr>
            <p:spPr>
              <a:xfrm>
                <a:off x="9587460" y="1038909"/>
                <a:ext cx="8979" cy="14886"/>
              </a:xfrm>
              <a:custGeom>
                <a:avLst/>
                <a:gdLst>
                  <a:gd name="csX0" fmla="*/ 0 w 8979"/>
                  <a:gd name="csY0" fmla="*/ 4614 h 14886"/>
                  <a:gd name="csX1" fmla="*/ 2408 w 8979"/>
                  <a:gd name="csY1" fmla="*/ 12115 h 14886"/>
                  <a:gd name="csX2" fmla="*/ 5441 w 8979"/>
                  <a:gd name="csY2" fmla="*/ 14883 h 14886"/>
                  <a:gd name="csX3" fmla="*/ 8830 w 8979"/>
                  <a:gd name="csY3" fmla="*/ 10507 h 14886"/>
                  <a:gd name="csX4" fmla="*/ 6422 w 8979"/>
                  <a:gd name="csY4" fmla="*/ 1756 h 14886"/>
                  <a:gd name="csX5" fmla="*/ 89 w 8979"/>
                  <a:gd name="csY5" fmla="*/ 4703 h 14886"/>
                </a:gdLst>
                <a:ahLst/>
                <a:cxnLst>
                  <a:cxn ang="0">
                    <a:pos x="csX0" y="csY0"/>
                  </a:cxn>
                  <a:cxn ang="0">
                    <a:pos x="csX1" y="csY1"/>
                  </a:cxn>
                  <a:cxn ang="0">
                    <a:pos x="csX2" y="csY2"/>
                  </a:cxn>
                  <a:cxn ang="0">
                    <a:pos x="csX3" y="csY3"/>
                  </a:cxn>
                  <a:cxn ang="0">
                    <a:pos x="csX4" y="csY4"/>
                  </a:cxn>
                  <a:cxn ang="0">
                    <a:pos x="csX5" y="csY5"/>
                  </a:cxn>
                </a:cxnLst>
                <a:rect l="l" t="t" r="r" b="b"/>
                <a:pathLst>
                  <a:path w="8979" h="14886">
                    <a:moveTo>
                      <a:pt x="0" y="4614"/>
                    </a:moveTo>
                    <a:cubicBezTo>
                      <a:pt x="0" y="7025"/>
                      <a:pt x="1338" y="9972"/>
                      <a:pt x="2408" y="12115"/>
                    </a:cubicBezTo>
                    <a:cubicBezTo>
                      <a:pt x="3033" y="13276"/>
                      <a:pt x="3835" y="14972"/>
                      <a:pt x="5441" y="14883"/>
                    </a:cubicBezTo>
                    <a:cubicBezTo>
                      <a:pt x="7135" y="14704"/>
                      <a:pt x="8473" y="11936"/>
                      <a:pt x="8830" y="10507"/>
                    </a:cubicBezTo>
                    <a:cubicBezTo>
                      <a:pt x="9454" y="7739"/>
                      <a:pt x="8027" y="3899"/>
                      <a:pt x="6422" y="1756"/>
                    </a:cubicBezTo>
                    <a:cubicBezTo>
                      <a:pt x="3657" y="-1905"/>
                      <a:pt x="89" y="685"/>
                      <a:pt x="89" y="4703"/>
                    </a:cubicBezTo>
                    <a:close/>
                  </a:path>
                </a:pathLst>
              </a:custGeom>
              <a:grpFill/>
              <a:ln w="3175" cap="flat">
                <a:solidFill>
                  <a:schemeClr val="bg1">
                    <a:lumMod val="85000"/>
                  </a:schemeClr>
                </a:solidFill>
                <a:prstDash val="solid"/>
                <a:miter/>
              </a:ln>
            </p:spPr>
            <p:txBody>
              <a:bodyPr/>
              <a:lstStyle/>
              <a:p>
                <a:endParaRPr lang="en-US"/>
              </a:p>
            </p:txBody>
          </p:sp>
          <p:sp>
            <p:nvSpPr>
              <p:cNvPr id="1256" name="Freeform 1255">
                <a:extLst>
                  <a:ext uri="{FF2B5EF4-FFF2-40B4-BE49-F238E27FC236}">
                    <a16:creationId xmlns:a16="http://schemas.microsoft.com/office/drawing/2014/main" id="{0690D218-A245-0858-6479-4B9D8ECBE921}"/>
                  </a:ext>
                </a:extLst>
              </p:cNvPr>
              <p:cNvSpPr/>
              <p:nvPr/>
            </p:nvSpPr>
            <p:spPr>
              <a:xfrm>
                <a:off x="9596733" y="1054831"/>
                <a:ext cx="6131" cy="5944"/>
              </a:xfrm>
              <a:custGeom>
                <a:avLst/>
                <a:gdLst>
                  <a:gd name="csX0" fmla="*/ 4106 w 6131"/>
                  <a:gd name="csY0" fmla="*/ 5748 h 5944"/>
                  <a:gd name="csX1" fmla="*/ 5979 w 6131"/>
                  <a:gd name="csY1" fmla="*/ 3605 h 5944"/>
                  <a:gd name="csX2" fmla="*/ 1609 w 6131"/>
                  <a:gd name="csY2" fmla="*/ 658 h 5944"/>
                  <a:gd name="csX3" fmla="*/ 4196 w 6131"/>
                  <a:gd name="csY3" fmla="*/ 5748 h 5944"/>
                </a:gdLst>
                <a:ahLst/>
                <a:cxnLst>
                  <a:cxn ang="0">
                    <a:pos x="csX0" y="csY0"/>
                  </a:cxn>
                  <a:cxn ang="0">
                    <a:pos x="csX1" y="csY1"/>
                  </a:cxn>
                  <a:cxn ang="0">
                    <a:pos x="csX2" y="csY2"/>
                  </a:cxn>
                  <a:cxn ang="0">
                    <a:pos x="csX3" y="csY3"/>
                  </a:cxn>
                </a:cxnLst>
                <a:rect l="l" t="t" r="r" b="b"/>
                <a:pathLst>
                  <a:path w="6131" h="5944">
                    <a:moveTo>
                      <a:pt x="4106" y="5748"/>
                    </a:moveTo>
                    <a:cubicBezTo>
                      <a:pt x="4998" y="5480"/>
                      <a:pt x="5712" y="4766"/>
                      <a:pt x="5979" y="3605"/>
                    </a:cubicBezTo>
                    <a:cubicBezTo>
                      <a:pt x="6782" y="301"/>
                      <a:pt x="4285" y="-860"/>
                      <a:pt x="1609" y="658"/>
                    </a:cubicBezTo>
                    <a:cubicBezTo>
                      <a:pt x="-1781" y="2622"/>
                      <a:pt x="717" y="6909"/>
                      <a:pt x="4196" y="5748"/>
                    </a:cubicBezTo>
                    <a:close/>
                  </a:path>
                </a:pathLst>
              </a:custGeom>
              <a:grpFill/>
              <a:ln w="3175" cap="flat">
                <a:solidFill>
                  <a:schemeClr val="bg1">
                    <a:lumMod val="85000"/>
                  </a:schemeClr>
                </a:solidFill>
                <a:prstDash val="solid"/>
                <a:miter/>
              </a:ln>
            </p:spPr>
            <p:txBody>
              <a:bodyPr/>
              <a:lstStyle/>
              <a:p>
                <a:endParaRPr lang="en-US"/>
              </a:p>
            </p:txBody>
          </p:sp>
          <p:sp>
            <p:nvSpPr>
              <p:cNvPr id="1257" name="Freeform 1256">
                <a:extLst>
                  <a:ext uri="{FF2B5EF4-FFF2-40B4-BE49-F238E27FC236}">
                    <a16:creationId xmlns:a16="http://schemas.microsoft.com/office/drawing/2014/main" id="{F59A0386-E84F-E2D8-11F8-890D98853344}"/>
                  </a:ext>
                </a:extLst>
              </p:cNvPr>
              <p:cNvSpPr/>
              <p:nvPr/>
            </p:nvSpPr>
            <p:spPr>
              <a:xfrm>
                <a:off x="9600750" y="1053988"/>
                <a:ext cx="15045" cy="15619"/>
              </a:xfrm>
              <a:custGeom>
                <a:avLst/>
                <a:gdLst>
                  <a:gd name="csX0" fmla="*/ 6333 w 15045"/>
                  <a:gd name="csY0" fmla="*/ 3376 h 15619"/>
                  <a:gd name="csX1" fmla="*/ 5798 w 15045"/>
                  <a:gd name="csY1" fmla="*/ 6591 h 15619"/>
                  <a:gd name="csX2" fmla="*/ 1962 w 15045"/>
                  <a:gd name="csY2" fmla="*/ 7841 h 15619"/>
                  <a:gd name="csX3" fmla="*/ 0 w 15045"/>
                  <a:gd name="csY3" fmla="*/ 12127 h 15619"/>
                  <a:gd name="csX4" fmla="*/ 1962 w 15045"/>
                  <a:gd name="csY4" fmla="*/ 15610 h 15619"/>
                  <a:gd name="csX5" fmla="*/ 5976 w 15045"/>
                  <a:gd name="csY5" fmla="*/ 13199 h 15619"/>
                  <a:gd name="csX6" fmla="*/ 14806 w 15045"/>
                  <a:gd name="csY6" fmla="*/ 12931 h 15619"/>
                  <a:gd name="csX7" fmla="*/ 13558 w 15045"/>
                  <a:gd name="csY7" fmla="*/ 6948 h 15619"/>
                  <a:gd name="csX8" fmla="*/ 11952 w 15045"/>
                  <a:gd name="csY8" fmla="*/ 1054 h 15619"/>
                  <a:gd name="csX9" fmla="*/ 6333 w 15045"/>
                  <a:gd name="csY9" fmla="*/ 3287 h 156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5045" h="15619">
                    <a:moveTo>
                      <a:pt x="6333" y="3376"/>
                    </a:moveTo>
                    <a:cubicBezTo>
                      <a:pt x="6065" y="4358"/>
                      <a:pt x="6511" y="5698"/>
                      <a:pt x="5798" y="6591"/>
                    </a:cubicBezTo>
                    <a:cubicBezTo>
                      <a:pt x="4906" y="7841"/>
                      <a:pt x="3300" y="7216"/>
                      <a:pt x="1962" y="7841"/>
                    </a:cubicBezTo>
                    <a:cubicBezTo>
                      <a:pt x="446" y="8555"/>
                      <a:pt x="0" y="10430"/>
                      <a:pt x="0" y="12127"/>
                    </a:cubicBezTo>
                    <a:cubicBezTo>
                      <a:pt x="0" y="13377"/>
                      <a:pt x="446" y="15431"/>
                      <a:pt x="1962" y="15610"/>
                    </a:cubicBezTo>
                    <a:cubicBezTo>
                      <a:pt x="3389" y="15788"/>
                      <a:pt x="4549" y="13556"/>
                      <a:pt x="5976" y="13199"/>
                    </a:cubicBezTo>
                    <a:cubicBezTo>
                      <a:pt x="8027" y="12663"/>
                      <a:pt x="13647" y="14717"/>
                      <a:pt x="14806" y="12931"/>
                    </a:cubicBezTo>
                    <a:cubicBezTo>
                      <a:pt x="15698" y="11502"/>
                      <a:pt x="13825" y="8466"/>
                      <a:pt x="13558" y="6948"/>
                    </a:cubicBezTo>
                    <a:cubicBezTo>
                      <a:pt x="13201" y="5073"/>
                      <a:pt x="13201" y="2572"/>
                      <a:pt x="11952" y="1054"/>
                    </a:cubicBezTo>
                    <a:cubicBezTo>
                      <a:pt x="9990" y="-1357"/>
                      <a:pt x="7046" y="786"/>
                      <a:pt x="6333" y="3287"/>
                    </a:cubicBezTo>
                    <a:close/>
                  </a:path>
                </a:pathLst>
              </a:custGeom>
              <a:grpFill/>
              <a:ln w="3175" cap="flat">
                <a:solidFill>
                  <a:schemeClr val="bg1">
                    <a:lumMod val="85000"/>
                  </a:schemeClr>
                </a:solidFill>
                <a:prstDash val="solid"/>
                <a:miter/>
              </a:ln>
            </p:spPr>
            <p:txBody>
              <a:bodyPr/>
              <a:lstStyle/>
              <a:p>
                <a:endParaRPr lang="en-US"/>
              </a:p>
            </p:txBody>
          </p:sp>
          <p:sp>
            <p:nvSpPr>
              <p:cNvPr id="1258" name="Freeform 1257">
                <a:extLst>
                  <a:ext uri="{FF2B5EF4-FFF2-40B4-BE49-F238E27FC236}">
                    <a16:creationId xmlns:a16="http://schemas.microsoft.com/office/drawing/2014/main" id="{9D1990D8-7F12-88B2-D92D-3EBAEFD46CAF}"/>
                  </a:ext>
                </a:extLst>
              </p:cNvPr>
              <p:cNvSpPr/>
              <p:nvPr/>
            </p:nvSpPr>
            <p:spPr>
              <a:xfrm>
                <a:off x="9577861" y="1052536"/>
                <a:ext cx="8375" cy="7151"/>
              </a:xfrm>
              <a:custGeom>
                <a:avLst/>
                <a:gdLst>
                  <a:gd name="csX0" fmla="*/ 322 w 8375"/>
                  <a:gd name="csY0" fmla="*/ 1970 h 7151"/>
                  <a:gd name="csX1" fmla="*/ 6120 w 8375"/>
                  <a:gd name="csY1" fmla="*/ 7149 h 7151"/>
                  <a:gd name="csX2" fmla="*/ 7458 w 8375"/>
                  <a:gd name="csY2" fmla="*/ 1613 h 7151"/>
                  <a:gd name="csX3" fmla="*/ 322 w 8375"/>
                  <a:gd name="csY3" fmla="*/ 1881 h 7151"/>
                </a:gdLst>
                <a:ahLst/>
                <a:cxnLst>
                  <a:cxn ang="0">
                    <a:pos x="csX0" y="csY0"/>
                  </a:cxn>
                  <a:cxn ang="0">
                    <a:pos x="csX1" y="csY1"/>
                  </a:cxn>
                  <a:cxn ang="0">
                    <a:pos x="csX2" y="csY2"/>
                  </a:cxn>
                  <a:cxn ang="0">
                    <a:pos x="csX3" y="csY3"/>
                  </a:cxn>
                </a:cxnLst>
                <a:rect l="l" t="t" r="r" b="b"/>
                <a:pathLst>
                  <a:path w="8375" h="7151">
                    <a:moveTo>
                      <a:pt x="322" y="1970"/>
                    </a:moveTo>
                    <a:cubicBezTo>
                      <a:pt x="-1372" y="4649"/>
                      <a:pt x="4069" y="7239"/>
                      <a:pt x="6120" y="7149"/>
                    </a:cubicBezTo>
                    <a:cubicBezTo>
                      <a:pt x="9153" y="6971"/>
                      <a:pt x="8617" y="3488"/>
                      <a:pt x="7458" y="1613"/>
                    </a:cubicBezTo>
                    <a:cubicBezTo>
                      <a:pt x="6031" y="-709"/>
                      <a:pt x="1839" y="-441"/>
                      <a:pt x="322" y="1881"/>
                    </a:cubicBezTo>
                    <a:close/>
                  </a:path>
                </a:pathLst>
              </a:custGeom>
              <a:grpFill/>
              <a:ln w="3175" cap="flat">
                <a:solidFill>
                  <a:schemeClr val="bg1">
                    <a:lumMod val="85000"/>
                  </a:schemeClr>
                </a:solidFill>
                <a:prstDash val="solid"/>
                <a:miter/>
              </a:ln>
            </p:spPr>
            <p:txBody>
              <a:bodyPr/>
              <a:lstStyle/>
              <a:p>
                <a:endParaRPr lang="en-US"/>
              </a:p>
            </p:txBody>
          </p:sp>
          <p:sp>
            <p:nvSpPr>
              <p:cNvPr id="1259" name="Freeform 1258">
                <a:extLst>
                  <a:ext uri="{FF2B5EF4-FFF2-40B4-BE49-F238E27FC236}">
                    <a16:creationId xmlns:a16="http://schemas.microsoft.com/office/drawing/2014/main" id="{77CE0C52-0DA4-1C89-CB32-846C2B876251}"/>
                  </a:ext>
                </a:extLst>
              </p:cNvPr>
              <p:cNvSpPr/>
              <p:nvPr/>
            </p:nvSpPr>
            <p:spPr>
              <a:xfrm>
                <a:off x="9577469" y="1061858"/>
                <a:ext cx="20971" cy="25430"/>
              </a:xfrm>
              <a:custGeom>
                <a:avLst/>
                <a:gdLst>
                  <a:gd name="csX0" fmla="*/ 11953 w 20971"/>
                  <a:gd name="csY0" fmla="*/ 3453 h 25430"/>
                  <a:gd name="csX1" fmla="*/ 5263 w 20971"/>
                  <a:gd name="csY1" fmla="*/ 1400 h 25430"/>
                  <a:gd name="csX2" fmla="*/ 1339 w 20971"/>
                  <a:gd name="csY2" fmla="*/ 60 h 25430"/>
                  <a:gd name="csX3" fmla="*/ 804 w 20971"/>
                  <a:gd name="csY3" fmla="*/ 4882 h 25430"/>
                  <a:gd name="csX4" fmla="*/ 6691 w 20971"/>
                  <a:gd name="csY4" fmla="*/ 8990 h 25430"/>
                  <a:gd name="csX5" fmla="*/ 7583 w 20971"/>
                  <a:gd name="csY5" fmla="*/ 14080 h 25430"/>
                  <a:gd name="csX6" fmla="*/ 5442 w 20971"/>
                  <a:gd name="csY6" fmla="*/ 16223 h 25430"/>
                  <a:gd name="csX7" fmla="*/ 9634 w 20971"/>
                  <a:gd name="csY7" fmla="*/ 24349 h 25430"/>
                  <a:gd name="csX8" fmla="*/ 15253 w 20971"/>
                  <a:gd name="csY8" fmla="*/ 22474 h 25430"/>
                  <a:gd name="csX9" fmla="*/ 16858 w 20971"/>
                  <a:gd name="csY9" fmla="*/ 18187 h 25430"/>
                  <a:gd name="csX10" fmla="*/ 20337 w 20971"/>
                  <a:gd name="csY10" fmla="*/ 15866 h 25430"/>
                  <a:gd name="csX11" fmla="*/ 20872 w 20971"/>
                  <a:gd name="csY11" fmla="*/ 11311 h 25430"/>
                  <a:gd name="csX12" fmla="*/ 18642 w 20971"/>
                  <a:gd name="csY12" fmla="*/ 5775 h 25430"/>
                  <a:gd name="csX13" fmla="*/ 12042 w 20971"/>
                  <a:gd name="csY13" fmla="*/ 3543 h 254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0971" h="25430">
                    <a:moveTo>
                      <a:pt x="11953" y="3453"/>
                    </a:moveTo>
                    <a:cubicBezTo>
                      <a:pt x="9723" y="2918"/>
                      <a:pt x="7404" y="2203"/>
                      <a:pt x="5263" y="1400"/>
                    </a:cubicBezTo>
                    <a:cubicBezTo>
                      <a:pt x="4193" y="1042"/>
                      <a:pt x="2499" y="-297"/>
                      <a:pt x="1339" y="60"/>
                    </a:cubicBezTo>
                    <a:cubicBezTo>
                      <a:pt x="-713" y="685"/>
                      <a:pt x="1" y="3543"/>
                      <a:pt x="804" y="4882"/>
                    </a:cubicBezTo>
                    <a:cubicBezTo>
                      <a:pt x="2142" y="7025"/>
                      <a:pt x="4104" y="8633"/>
                      <a:pt x="6691" y="8990"/>
                    </a:cubicBezTo>
                    <a:cubicBezTo>
                      <a:pt x="6869" y="10418"/>
                      <a:pt x="8296" y="12919"/>
                      <a:pt x="7583" y="14080"/>
                    </a:cubicBezTo>
                    <a:cubicBezTo>
                      <a:pt x="7047" y="15062"/>
                      <a:pt x="5709" y="14526"/>
                      <a:pt x="5442" y="16223"/>
                    </a:cubicBezTo>
                    <a:cubicBezTo>
                      <a:pt x="5085" y="18277"/>
                      <a:pt x="8118" y="22920"/>
                      <a:pt x="9634" y="24349"/>
                    </a:cubicBezTo>
                    <a:cubicBezTo>
                      <a:pt x="11864" y="26581"/>
                      <a:pt x="14361" y="25063"/>
                      <a:pt x="15253" y="22474"/>
                    </a:cubicBezTo>
                    <a:cubicBezTo>
                      <a:pt x="16056" y="20241"/>
                      <a:pt x="14718" y="19437"/>
                      <a:pt x="16858" y="18187"/>
                    </a:cubicBezTo>
                    <a:cubicBezTo>
                      <a:pt x="18375" y="17294"/>
                      <a:pt x="19534" y="17473"/>
                      <a:pt x="20337" y="15866"/>
                    </a:cubicBezTo>
                    <a:cubicBezTo>
                      <a:pt x="21051" y="14526"/>
                      <a:pt x="21051" y="12740"/>
                      <a:pt x="20872" y="11311"/>
                    </a:cubicBezTo>
                    <a:cubicBezTo>
                      <a:pt x="20605" y="9436"/>
                      <a:pt x="19980" y="7204"/>
                      <a:pt x="18642" y="5775"/>
                    </a:cubicBezTo>
                    <a:cubicBezTo>
                      <a:pt x="16948" y="3989"/>
                      <a:pt x="14272" y="4078"/>
                      <a:pt x="12042" y="3543"/>
                    </a:cubicBezTo>
                    <a:close/>
                  </a:path>
                </a:pathLst>
              </a:custGeom>
              <a:grpFill/>
              <a:ln w="3175" cap="flat">
                <a:solidFill>
                  <a:schemeClr val="bg1">
                    <a:lumMod val="85000"/>
                  </a:schemeClr>
                </a:solidFill>
                <a:prstDash val="solid"/>
                <a:miter/>
              </a:ln>
            </p:spPr>
            <p:txBody>
              <a:bodyPr/>
              <a:lstStyle/>
              <a:p>
                <a:endParaRPr lang="en-US"/>
              </a:p>
            </p:txBody>
          </p:sp>
          <p:sp>
            <p:nvSpPr>
              <p:cNvPr id="1260" name="Freeform 1259">
                <a:extLst>
                  <a:ext uri="{FF2B5EF4-FFF2-40B4-BE49-F238E27FC236}">
                    <a16:creationId xmlns:a16="http://schemas.microsoft.com/office/drawing/2014/main" id="{CC914CCB-CF15-893C-91D3-0418DD39599E}"/>
                  </a:ext>
                </a:extLst>
              </p:cNvPr>
              <p:cNvSpPr/>
              <p:nvPr/>
            </p:nvSpPr>
            <p:spPr>
              <a:xfrm>
                <a:off x="9616903" y="1076278"/>
                <a:ext cx="16201" cy="32063"/>
              </a:xfrm>
              <a:custGeom>
                <a:avLst/>
                <a:gdLst>
                  <a:gd name="csX0" fmla="*/ 2309 w 16201"/>
                  <a:gd name="csY0" fmla="*/ 8321 h 32063"/>
                  <a:gd name="csX1" fmla="*/ 3915 w 16201"/>
                  <a:gd name="csY1" fmla="*/ 12161 h 32063"/>
                  <a:gd name="csX2" fmla="*/ 3558 w 16201"/>
                  <a:gd name="csY2" fmla="*/ 17787 h 32063"/>
                  <a:gd name="csX3" fmla="*/ 793 w 16201"/>
                  <a:gd name="csY3" fmla="*/ 18412 h 32063"/>
                  <a:gd name="csX4" fmla="*/ 80 w 16201"/>
                  <a:gd name="csY4" fmla="*/ 21001 h 32063"/>
                  <a:gd name="csX5" fmla="*/ 258 w 16201"/>
                  <a:gd name="csY5" fmla="*/ 24752 h 32063"/>
                  <a:gd name="csX6" fmla="*/ 3290 w 16201"/>
                  <a:gd name="csY6" fmla="*/ 27073 h 32063"/>
                  <a:gd name="csX7" fmla="*/ 4539 w 16201"/>
                  <a:gd name="csY7" fmla="*/ 30020 h 32063"/>
                  <a:gd name="csX8" fmla="*/ 6680 w 16201"/>
                  <a:gd name="csY8" fmla="*/ 31449 h 32063"/>
                  <a:gd name="csX9" fmla="*/ 14975 w 16201"/>
                  <a:gd name="csY9" fmla="*/ 25645 h 32063"/>
                  <a:gd name="csX10" fmla="*/ 14172 w 16201"/>
                  <a:gd name="csY10" fmla="*/ 19573 h 32063"/>
                  <a:gd name="csX11" fmla="*/ 15421 w 16201"/>
                  <a:gd name="csY11" fmla="*/ 15733 h 32063"/>
                  <a:gd name="csX12" fmla="*/ 11675 w 16201"/>
                  <a:gd name="csY12" fmla="*/ 7250 h 32063"/>
                  <a:gd name="csX13" fmla="*/ 5699 w 16201"/>
                  <a:gd name="csY13" fmla="*/ 17 h 32063"/>
                  <a:gd name="csX14" fmla="*/ 2131 w 16201"/>
                  <a:gd name="csY14" fmla="*/ 8410 h 320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6201" h="32063">
                    <a:moveTo>
                      <a:pt x="2309" y="8321"/>
                    </a:moveTo>
                    <a:cubicBezTo>
                      <a:pt x="2399" y="10018"/>
                      <a:pt x="3290" y="10732"/>
                      <a:pt x="3915" y="12161"/>
                    </a:cubicBezTo>
                    <a:cubicBezTo>
                      <a:pt x="4629" y="13679"/>
                      <a:pt x="5164" y="16804"/>
                      <a:pt x="3558" y="17787"/>
                    </a:cubicBezTo>
                    <a:cubicBezTo>
                      <a:pt x="2934" y="18233"/>
                      <a:pt x="1596" y="17787"/>
                      <a:pt x="793" y="18412"/>
                    </a:cubicBezTo>
                    <a:cubicBezTo>
                      <a:pt x="80" y="19037"/>
                      <a:pt x="169" y="20108"/>
                      <a:pt x="80" y="21001"/>
                    </a:cubicBezTo>
                    <a:cubicBezTo>
                      <a:pt x="80" y="22073"/>
                      <a:pt x="-188" y="23770"/>
                      <a:pt x="258" y="24752"/>
                    </a:cubicBezTo>
                    <a:cubicBezTo>
                      <a:pt x="793" y="25913"/>
                      <a:pt x="2577" y="26181"/>
                      <a:pt x="3290" y="27073"/>
                    </a:cubicBezTo>
                    <a:cubicBezTo>
                      <a:pt x="3915" y="27966"/>
                      <a:pt x="3737" y="29038"/>
                      <a:pt x="4539" y="30020"/>
                    </a:cubicBezTo>
                    <a:cubicBezTo>
                      <a:pt x="5164" y="30735"/>
                      <a:pt x="5877" y="31003"/>
                      <a:pt x="6680" y="31449"/>
                    </a:cubicBezTo>
                    <a:cubicBezTo>
                      <a:pt x="11318" y="33503"/>
                      <a:pt x="14351" y="30110"/>
                      <a:pt x="14975" y="25645"/>
                    </a:cubicBezTo>
                    <a:cubicBezTo>
                      <a:pt x="15332" y="23412"/>
                      <a:pt x="14529" y="21716"/>
                      <a:pt x="14172" y="19573"/>
                    </a:cubicBezTo>
                    <a:cubicBezTo>
                      <a:pt x="13904" y="17697"/>
                      <a:pt x="14618" y="17161"/>
                      <a:pt x="15421" y="15733"/>
                    </a:cubicBezTo>
                    <a:cubicBezTo>
                      <a:pt x="17918" y="11357"/>
                      <a:pt x="13815" y="9928"/>
                      <a:pt x="11675" y="7250"/>
                    </a:cubicBezTo>
                    <a:cubicBezTo>
                      <a:pt x="10069" y="5196"/>
                      <a:pt x="9356" y="-341"/>
                      <a:pt x="5699" y="17"/>
                    </a:cubicBezTo>
                    <a:cubicBezTo>
                      <a:pt x="3023" y="284"/>
                      <a:pt x="1953" y="6178"/>
                      <a:pt x="2131" y="8410"/>
                    </a:cubicBezTo>
                    <a:close/>
                  </a:path>
                </a:pathLst>
              </a:custGeom>
              <a:grpFill/>
              <a:ln w="3175" cap="flat">
                <a:solidFill>
                  <a:schemeClr val="bg1">
                    <a:lumMod val="85000"/>
                  </a:schemeClr>
                </a:solidFill>
                <a:prstDash val="solid"/>
                <a:miter/>
              </a:ln>
            </p:spPr>
            <p:txBody>
              <a:bodyPr/>
              <a:lstStyle/>
              <a:p>
                <a:endParaRPr lang="en-US"/>
              </a:p>
            </p:txBody>
          </p:sp>
          <p:sp>
            <p:nvSpPr>
              <p:cNvPr id="1261" name="Freeform 1260">
                <a:extLst>
                  <a:ext uri="{FF2B5EF4-FFF2-40B4-BE49-F238E27FC236}">
                    <a16:creationId xmlns:a16="http://schemas.microsoft.com/office/drawing/2014/main" id="{E361E12F-E02A-EF84-52D2-CEF36A2918DB}"/>
                  </a:ext>
                </a:extLst>
              </p:cNvPr>
              <p:cNvSpPr/>
              <p:nvPr/>
            </p:nvSpPr>
            <p:spPr>
              <a:xfrm>
                <a:off x="9635704" y="1099599"/>
                <a:ext cx="7323" cy="8114"/>
              </a:xfrm>
              <a:custGeom>
                <a:avLst/>
                <a:gdLst>
                  <a:gd name="csX0" fmla="*/ 1794 w 7323"/>
                  <a:gd name="csY0" fmla="*/ 7414 h 8114"/>
                  <a:gd name="csX1" fmla="*/ 5272 w 7323"/>
                  <a:gd name="csY1" fmla="*/ 628 h 8114"/>
                  <a:gd name="csX2" fmla="*/ 1794 w 7323"/>
                  <a:gd name="csY2" fmla="*/ 7414 h 8114"/>
                </a:gdLst>
                <a:ahLst/>
                <a:cxnLst>
                  <a:cxn ang="0">
                    <a:pos x="csX0" y="csY0"/>
                  </a:cxn>
                  <a:cxn ang="0">
                    <a:pos x="csX1" y="csY1"/>
                  </a:cxn>
                  <a:cxn ang="0">
                    <a:pos x="csX2" y="csY2"/>
                  </a:cxn>
                </a:cxnLst>
                <a:rect l="l" t="t" r="r" b="b"/>
                <a:pathLst>
                  <a:path w="7323" h="8114">
                    <a:moveTo>
                      <a:pt x="1794" y="7414"/>
                    </a:moveTo>
                    <a:cubicBezTo>
                      <a:pt x="6343" y="10361"/>
                      <a:pt x="9643" y="3217"/>
                      <a:pt x="5272" y="628"/>
                    </a:cubicBezTo>
                    <a:cubicBezTo>
                      <a:pt x="634" y="-2141"/>
                      <a:pt x="-1952" y="5003"/>
                      <a:pt x="1794" y="7414"/>
                    </a:cubicBezTo>
                    <a:close/>
                  </a:path>
                </a:pathLst>
              </a:custGeom>
              <a:grpFill/>
              <a:ln w="3175" cap="flat">
                <a:solidFill>
                  <a:schemeClr val="bg1">
                    <a:lumMod val="85000"/>
                  </a:schemeClr>
                </a:solidFill>
                <a:prstDash val="solid"/>
                <a:miter/>
              </a:ln>
            </p:spPr>
            <p:txBody>
              <a:bodyPr/>
              <a:lstStyle/>
              <a:p>
                <a:endParaRPr lang="en-US"/>
              </a:p>
            </p:txBody>
          </p:sp>
          <p:sp>
            <p:nvSpPr>
              <p:cNvPr id="1262" name="Freeform 1261">
                <a:extLst>
                  <a:ext uri="{FF2B5EF4-FFF2-40B4-BE49-F238E27FC236}">
                    <a16:creationId xmlns:a16="http://schemas.microsoft.com/office/drawing/2014/main" id="{6F85A9D1-FFC5-7B60-88CB-88377C648588}"/>
                  </a:ext>
                </a:extLst>
              </p:cNvPr>
              <p:cNvSpPr/>
              <p:nvPr/>
            </p:nvSpPr>
            <p:spPr>
              <a:xfrm>
                <a:off x="9608331" y="1110515"/>
                <a:ext cx="31286" cy="19495"/>
              </a:xfrm>
              <a:custGeom>
                <a:avLst/>
                <a:gdLst>
                  <a:gd name="csX0" fmla="*/ 10525 w 31286"/>
                  <a:gd name="csY0" fmla="*/ 3998 h 19495"/>
                  <a:gd name="csX1" fmla="*/ 9276 w 31286"/>
                  <a:gd name="csY1" fmla="*/ 9088 h 19495"/>
                  <a:gd name="csX2" fmla="*/ 4817 w 31286"/>
                  <a:gd name="csY2" fmla="*/ 10339 h 19495"/>
                  <a:gd name="csX3" fmla="*/ 0 w 31286"/>
                  <a:gd name="csY3" fmla="*/ 13196 h 19495"/>
                  <a:gd name="csX4" fmla="*/ 8295 w 31286"/>
                  <a:gd name="csY4" fmla="*/ 16321 h 19495"/>
                  <a:gd name="csX5" fmla="*/ 16590 w 31286"/>
                  <a:gd name="csY5" fmla="*/ 17036 h 19495"/>
                  <a:gd name="csX6" fmla="*/ 24885 w 31286"/>
                  <a:gd name="csY6" fmla="*/ 19447 h 19495"/>
                  <a:gd name="csX7" fmla="*/ 30682 w 31286"/>
                  <a:gd name="csY7" fmla="*/ 16589 h 19495"/>
                  <a:gd name="csX8" fmla="*/ 25331 w 31286"/>
                  <a:gd name="csY8" fmla="*/ 69 h 19495"/>
                  <a:gd name="csX9" fmla="*/ 20871 w 31286"/>
                  <a:gd name="csY9" fmla="*/ 2838 h 19495"/>
                  <a:gd name="csX10" fmla="*/ 10436 w 31286"/>
                  <a:gd name="csY10" fmla="*/ 3998 h 194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286" h="19495">
                    <a:moveTo>
                      <a:pt x="10525" y="3998"/>
                    </a:moveTo>
                    <a:cubicBezTo>
                      <a:pt x="9633" y="5516"/>
                      <a:pt x="10168" y="7749"/>
                      <a:pt x="9276" y="9088"/>
                    </a:cubicBezTo>
                    <a:cubicBezTo>
                      <a:pt x="8473" y="10339"/>
                      <a:pt x="6333" y="10160"/>
                      <a:pt x="4817" y="10339"/>
                    </a:cubicBezTo>
                    <a:cubicBezTo>
                      <a:pt x="2676" y="10606"/>
                      <a:pt x="89" y="10249"/>
                      <a:pt x="0" y="13196"/>
                    </a:cubicBezTo>
                    <a:cubicBezTo>
                      <a:pt x="0" y="16857"/>
                      <a:pt x="5798" y="16679"/>
                      <a:pt x="8295" y="16321"/>
                    </a:cubicBezTo>
                    <a:cubicBezTo>
                      <a:pt x="11238" y="15875"/>
                      <a:pt x="14003" y="14803"/>
                      <a:pt x="16590" y="17036"/>
                    </a:cubicBezTo>
                    <a:cubicBezTo>
                      <a:pt x="19355" y="19357"/>
                      <a:pt x="21228" y="19268"/>
                      <a:pt x="24885" y="19447"/>
                    </a:cubicBezTo>
                    <a:cubicBezTo>
                      <a:pt x="27471" y="19625"/>
                      <a:pt x="30237" y="19447"/>
                      <a:pt x="30682" y="16589"/>
                    </a:cubicBezTo>
                    <a:cubicBezTo>
                      <a:pt x="31307" y="12660"/>
                      <a:pt x="33002" y="-1091"/>
                      <a:pt x="25331" y="69"/>
                    </a:cubicBezTo>
                    <a:cubicBezTo>
                      <a:pt x="23547" y="337"/>
                      <a:pt x="22744" y="2391"/>
                      <a:pt x="20871" y="2838"/>
                    </a:cubicBezTo>
                    <a:cubicBezTo>
                      <a:pt x="17571" y="3641"/>
                      <a:pt x="12755" y="-199"/>
                      <a:pt x="10436" y="3998"/>
                    </a:cubicBezTo>
                    <a:close/>
                  </a:path>
                </a:pathLst>
              </a:custGeom>
              <a:grpFill/>
              <a:ln w="3175" cap="flat">
                <a:solidFill>
                  <a:schemeClr val="bg1">
                    <a:lumMod val="85000"/>
                  </a:schemeClr>
                </a:solidFill>
                <a:prstDash val="solid"/>
                <a:miter/>
              </a:ln>
            </p:spPr>
            <p:txBody>
              <a:bodyPr/>
              <a:lstStyle/>
              <a:p>
                <a:endParaRPr lang="en-US"/>
              </a:p>
            </p:txBody>
          </p:sp>
          <p:sp>
            <p:nvSpPr>
              <p:cNvPr id="1263" name="Freeform 1262">
                <a:extLst>
                  <a:ext uri="{FF2B5EF4-FFF2-40B4-BE49-F238E27FC236}">
                    <a16:creationId xmlns:a16="http://schemas.microsoft.com/office/drawing/2014/main" id="{E6FF6836-8A5A-3A88-B60D-4928EDCEA778}"/>
                  </a:ext>
                </a:extLst>
              </p:cNvPr>
              <p:cNvSpPr/>
              <p:nvPr/>
            </p:nvSpPr>
            <p:spPr>
              <a:xfrm>
                <a:off x="9615976" y="1132382"/>
                <a:ext cx="8642" cy="7812"/>
              </a:xfrm>
              <a:custGeom>
                <a:avLst/>
                <a:gdLst>
                  <a:gd name="csX0" fmla="*/ 26 w 8642"/>
                  <a:gd name="csY0" fmla="*/ 3117 h 7812"/>
                  <a:gd name="csX1" fmla="*/ 7250 w 8642"/>
                  <a:gd name="csY1" fmla="*/ 7582 h 7812"/>
                  <a:gd name="csX2" fmla="*/ 6715 w 8642"/>
                  <a:gd name="csY2" fmla="*/ 527 h 7812"/>
                  <a:gd name="csX3" fmla="*/ 26 w 8642"/>
                  <a:gd name="csY3" fmla="*/ 3117 h 7812"/>
                </a:gdLst>
                <a:ahLst/>
                <a:cxnLst>
                  <a:cxn ang="0">
                    <a:pos x="csX0" y="csY0"/>
                  </a:cxn>
                  <a:cxn ang="0">
                    <a:pos x="csX1" y="csY1"/>
                  </a:cxn>
                  <a:cxn ang="0">
                    <a:pos x="csX2" y="csY2"/>
                  </a:cxn>
                  <a:cxn ang="0">
                    <a:pos x="csX3" y="csY3"/>
                  </a:cxn>
                </a:cxnLst>
                <a:rect l="l" t="t" r="r" b="b"/>
                <a:pathLst>
                  <a:path w="8642" h="7812">
                    <a:moveTo>
                      <a:pt x="26" y="3117"/>
                    </a:moveTo>
                    <a:cubicBezTo>
                      <a:pt x="-420" y="5796"/>
                      <a:pt x="5021" y="8653"/>
                      <a:pt x="7250" y="7582"/>
                    </a:cubicBezTo>
                    <a:cubicBezTo>
                      <a:pt x="9659" y="6421"/>
                      <a:pt x="8588" y="1688"/>
                      <a:pt x="6715" y="527"/>
                    </a:cubicBezTo>
                    <a:cubicBezTo>
                      <a:pt x="4575" y="-812"/>
                      <a:pt x="382" y="527"/>
                      <a:pt x="26" y="3117"/>
                    </a:cubicBezTo>
                    <a:close/>
                  </a:path>
                </a:pathLst>
              </a:custGeom>
              <a:grpFill/>
              <a:ln w="3175" cap="flat">
                <a:solidFill>
                  <a:schemeClr val="bg1">
                    <a:lumMod val="85000"/>
                  </a:schemeClr>
                </a:solidFill>
                <a:prstDash val="solid"/>
                <a:miter/>
              </a:ln>
            </p:spPr>
            <p:txBody>
              <a:bodyPr/>
              <a:lstStyle/>
              <a:p>
                <a:endParaRPr lang="en-US"/>
              </a:p>
            </p:txBody>
          </p:sp>
          <p:sp>
            <p:nvSpPr>
              <p:cNvPr id="1264" name="Freeform 1263">
                <a:extLst>
                  <a:ext uri="{FF2B5EF4-FFF2-40B4-BE49-F238E27FC236}">
                    <a16:creationId xmlns:a16="http://schemas.microsoft.com/office/drawing/2014/main" id="{D805F902-42F9-1562-15CF-6DC76CE1D509}"/>
                  </a:ext>
                </a:extLst>
              </p:cNvPr>
              <p:cNvSpPr/>
              <p:nvPr/>
            </p:nvSpPr>
            <p:spPr>
              <a:xfrm>
                <a:off x="9629207" y="1134054"/>
                <a:ext cx="7365" cy="7690"/>
              </a:xfrm>
              <a:custGeom>
                <a:avLst/>
                <a:gdLst>
                  <a:gd name="csX0" fmla="*/ 5347 w 7365"/>
                  <a:gd name="csY0" fmla="*/ 7338 h 7690"/>
                  <a:gd name="csX1" fmla="*/ 2582 w 7365"/>
                  <a:gd name="csY1" fmla="*/ 194 h 7690"/>
                  <a:gd name="csX2" fmla="*/ 5347 w 7365"/>
                  <a:gd name="csY2" fmla="*/ 7338 h 7690"/>
                </a:gdLst>
                <a:ahLst/>
                <a:cxnLst>
                  <a:cxn ang="0">
                    <a:pos x="csX0" y="csY0"/>
                  </a:cxn>
                  <a:cxn ang="0">
                    <a:pos x="csX1" y="csY1"/>
                  </a:cxn>
                  <a:cxn ang="0">
                    <a:pos x="csX2" y="csY2"/>
                  </a:cxn>
                </a:cxnLst>
                <a:rect l="l" t="t" r="r" b="b"/>
                <a:pathLst>
                  <a:path w="7365" h="7690">
                    <a:moveTo>
                      <a:pt x="5347" y="7338"/>
                    </a:moveTo>
                    <a:cubicBezTo>
                      <a:pt x="9629" y="5641"/>
                      <a:pt x="6328" y="-1235"/>
                      <a:pt x="2582" y="194"/>
                    </a:cubicBezTo>
                    <a:cubicBezTo>
                      <a:pt x="-2234" y="1891"/>
                      <a:pt x="263" y="9392"/>
                      <a:pt x="5347" y="7338"/>
                    </a:cubicBezTo>
                    <a:close/>
                  </a:path>
                </a:pathLst>
              </a:custGeom>
              <a:grpFill/>
              <a:ln w="3175" cap="flat">
                <a:solidFill>
                  <a:schemeClr val="bg1">
                    <a:lumMod val="85000"/>
                  </a:schemeClr>
                </a:solidFill>
                <a:prstDash val="solid"/>
                <a:miter/>
              </a:ln>
            </p:spPr>
            <p:txBody>
              <a:bodyPr/>
              <a:lstStyle/>
              <a:p>
                <a:endParaRPr lang="en-US"/>
              </a:p>
            </p:txBody>
          </p:sp>
        </p:grpSp>
        <p:sp>
          <p:nvSpPr>
            <p:cNvPr id="930" name="Freeform 929">
              <a:extLst>
                <a:ext uri="{FF2B5EF4-FFF2-40B4-BE49-F238E27FC236}">
                  <a16:creationId xmlns:a16="http://schemas.microsoft.com/office/drawing/2014/main" id="{1F13374F-7818-359E-6C4D-646C4A8E8DA1}"/>
                </a:ext>
              </a:extLst>
            </p:cNvPr>
            <p:cNvSpPr/>
            <p:nvPr/>
          </p:nvSpPr>
          <p:spPr>
            <a:xfrm>
              <a:off x="9850740" y="945743"/>
              <a:ext cx="216489" cy="479946"/>
            </a:xfrm>
            <a:custGeom>
              <a:avLst/>
              <a:gdLst>
                <a:gd name="csX0" fmla="*/ 19730 w 216489"/>
                <a:gd name="csY0" fmla="*/ 228154 h 479946"/>
                <a:gd name="csX1" fmla="*/ 31681 w 216489"/>
                <a:gd name="csY1" fmla="*/ 236726 h 479946"/>
                <a:gd name="csX2" fmla="*/ 30700 w 216489"/>
                <a:gd name="csY2" fmla="*/ 246191 h 479946"/>
                <a:gd name="csX3" fmla="*/ 43098 w 216489"/>
                <a:gd name="csY3" fmla="*/ 250478 h 479946"/>
                <a:gd name="csX4" fmla="*/ 54336 w 216489"/>
                <a:gd name="csY4" fmla="*/ 275302 h 479946"/>
                <a:gd name="csX5" fmla="*/ 63167 w 216489"/>
                <a:gd name="csY5" fmla="*/ 283964 h 479946"/>
                <a:gd name="csX6" fmla="*/ 74672 w 216489"/>
                <a:gd name="csY6" fmla="*/ 286554 h 479946"/>
                <a:gd name="csX7" fmla="*/ 88676 w 216489"/>
                <a:gd name="csY7" fmla="*/ 288875 h 479946"/>
                <a:gd name="csX8" fmla="*/ 98844 w 216489"/>
                <a:gd name="csY8" fmla="*/ 289411 h 479946"/>
                <a:gd name="csX9" fmla="*/ 110350 w 216489"/>
                <a:gd name="csY9" fmla="*/ 304056 h 479946"/>
                <a:gd name="csX10" fmla="*/ 119001 w 216489"/>
                <a:gd name="csY10" fmla="*/ 306735 h 479946"/>
                <a:gd name="csX11" fmla="*/ 124532 w 216489"/>
                <a:gd name="csY11" fmla="*/ 312718 h 479946"/>
                <a:gd name="csX12" fmla="*/ 132559 w 216489"/>
                <a:gd name="csY12" fmla="*/ 319772 h 479946"/>
                <a:gd name="csX13" fmla="*/ 140676 w 216489"/>
                <a:gd name="csY13" fmla="*/ 316468 h 479946"/>
                <a:gd name="csX14" fmla="*/ 153163 w 216489"/>
                <a:gd name="csY14" fmla="*/ 323523 h 479946"/>
                <a:gd name="csX15" fmla="*/ 154054 w 216489"/>
                <a:gd name="csY15" fmla="*/ 383530 h 479946"/>
                <a:gd name="csX16" fmla="*/ 155392 w 216489"/>
                <a:gd name="csY16" fmla="*/ 467380 h 479946"/>
                <a:gd name="csX17" fmla="*/ 155482 w 216489"/>
                <a:gd name="csY17" fmla="*/ 478185 h 479946"/>
                <a:gd name="csX18" fmla="*/ 169217 w 216489"/>
                <a:gd name="csY18" fmla="*/ 471130 h 479946"/>
                <a:gd name="csX19" fmla="*/ 177869 w 216489"/>
                <a:gd name="csY19" fmla="*/ 469612 h 479946"/>
                <a:gd name="csX20" fmla="*/ 186164 w 216489"/>
                <a:gd name="csY20" fmla="*/ 469970 h 479946"/>
                <a:gd name="csX21" fmla="*/ 193745 w 216489"/>
                <a:gd name="csY21" fmla="*/ 473006 h 479946"/>
                <a:gd name="csX22" fmla="*/ 199275 w 216489"/>
                <a:gd name="csY22" fmla="*/ 479792 h 479946"/>
                <a:gd name="csX23" fmla="*/ 203111 w 216489"/>
                <a:gd name="csY23" fmla="*/ 476577 h 479946"/>
                <a:gd name="csX24" fmla="*/ 208551 w 216489"/>
                <a:gd name="csY24" fmla="*/ 475774 h 479946"/>
                <a:gd name="csX25" fmla="*/ 213279 w 216489"/>
                <a:gd name="csY25" fmla="*/ 470327 h 479946"/>
                <a:gd name="csX26" fmla="*/ 213992 w 216489"/>
                <a:gd name="csY26" fmla="*/ 456932 h 479946"/>
                <a:gd name="csX27" fmla="*/ 214438 w 216489"/>
                <a:gd name="csY27" fmla="*/ 449431 h 479946"/>
                <a:gd name="csX28" fmla="*/ 215419 w 216489"/>
                <a:gd name="csY28" fmla="*/ 447109 h 479946"/>
                <a:gd name="csX29" fmla="*/ 216490 w 216489"/>
                <a:gd name="csY29" fmla="*/ 0 h 479946"/>
                <a:gd name="csX30" fmla="*/ 202843 w 216489"/>
                <a:gd name="csY30" fmla="*/ 179 h 479946"/>
                <a:gd name="csX31" fmla="*/ 69232 w 216489"/>
                <a:gd name="csY31" fmla="*/ 1697 h 479946"/>
                <a:gd name="csX32" fmla="*/ 23208 w 216489"/>
                <a:gd name="csY32" fmla="*/ 2232 h 479946"/>
                <a:gd name="csX33" fmla="*/ 9205 w 216489"/>
                <a:gd name="csY33" fmla="*/ 2411 h 479946"/>
                <a:gd name="csX34" fmla="*/ 375 w 216489"/>
                <a:gd name="csY34" fmla="*/ 357 h 479946"/>
                <a:gd name="csX35" fmla="*/ 375 w 216489"/>
                <a:gd name="csY35" fmla="*/ 5804 h 479946"/>
                <a:gd name="csX36" fmla="*/ 6618 w 216489"/>
                <a:gd name="csY36" fmla="*/ 12144 h 479946"/>
                <a:gd name="csX37" fmla="*/ 13218 w 216489"/>
                <a:gd name="csY37" fmla="*/ 29914 h 479946"/>
                <a:gd name="csX38" fmla="*/ 18659 w 216489"/>
                <a:gd name="csY38" fmla="*/ 40005 h 479946"/>
                <a:gd name="csX39" fmla="*/ 21513 w 216489"/>
                <a:gd name="csY39" fmla="*/ 49738 h 479946"/>
                <a:gd name="csX40" fmla="*/ 39174 w 216489"/>
                <a:gd name="csY40" fmla="*/ 62865 h 479946"/>
                <a:gd name="csX41" fmla="*/ 42295 w 216489"/>
                <a:gd name="csY41" fmla="*/ 72152 h 479946"/>
                <a:gd name="csX42" fmla="*/ 48539 w 216489"/>
                <a:gd name="csY42" fmla="*/ 79117 h 479946"/>
                <a:gd name="csX43" fmla="*/ 56388 w 216489"/>
                <a:gd name="csY43" fmla="*/ 85904 h 479946"/>
                <a:gd name="csX44" fmla="*/ 64772 w 216489"/>
                <a:gd name="csY44" fmla="*/ 93851 h 479946"/>
                <a:gd name="csX45" fmla="*/ 71640 w 216489"/>
                <a:gd name="csY45" fmla="*/ 100370 h 479946"/>
                <a:gd name="csX46" fmla="*/ 76278 w 216489"/>
                <a:gd name="csY46" fmla="*/ 108317 h 479946"/>
                <a:gd name="csX47" fmla="*/ 80203 w 216489"/>
                <a:gd name="csY47" fmla="*/ 117425 h 479946"/>
                <a:gd name="csX48" fmla="*/ 83949 w 216489"/>
                <a:gd name="csY48" fmla="*/ 125194 h 479946"/>
                <a:gd name="csX49" fmla="*/ 74583 w 216489"/>
                <a:gd name="csY49" fmla="*/ 135017 h 479946"/>
                <a:gd name="csX50" fmla="*/ 73602 w 216489"/>
                <a:gd name="csY50" fmla="*/ 141178 h 479946"/>
                <a:gd name="csX51" fmla="*/ 74672 w 216489"/>
                <a:gd name="csY51" fmla="*/ 146715 h 479946"/>
                <a:gd name="csX52" fmla="*/ 62275 w 216489"/>
                <a:gd name="csY52" fmla="*/ 150644 h 479946"/>
                <a:gd name="csX53" fmla="*/ 59153 w 216489"/>
                <a:gd name="csY53" fmla="*/ 156805 h 479946"/>
                <a:gd name="csX54" fmla="*/ 50680 w 216489"/>
                <a:gd name="csY54" fmla="*/ 163324 h 479946"/>
                <a:gd name="csX55" fmla="*/ 43633 w 216489"/>
                <a:gd name="csY55" fmla="*/ 172432 h 479946"/>
                <a:gd name="csX56" fmla="*/ 37836 w 216489"/>
                <a:gd name="csY56" fmla="*/ 176718 h 479946"/>
                <a:gd name="csX57" fmla="*/ 35963 w 216489"/>
                <a:gd name="csY57" fmla="*/ 184220 h 479946"/>
                <a:gd name="csX58" fmla="*/ 36230 w 216489"/>
                <a:gd name="csY58" fmla="*/ 195114 h 479946"/>
                <a:gd name="csX59" fmla="*/ 31146 w 216489"/>
                <a:gd name="csY59" fmla="*/ 201989 h 479946"/>
                <a:gd name="csX60" fmla="*/ 25081 w 216489"/>
                <a:gd name="csY60" fmla="*/ 215384 h 479946"/>
                <a:gd name="csX61" fmla="*/ 24903 w 216489"/>
                <a:gd name="csY61" fmla="*/ 215384 h 479946"/>
                <a:gd name="csX62" fmla="*/ 22495 w 216489"/>
                <a:gd name="csY62" fmla="*/ 220028 h 479946"/>
                <a:gd name="csX63" fmla="*/ 19640 w 216489"/>
                <a:gd name="csY63" fmla="*/ 228064 h 479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216489" h="479946">
                  <a:moveTo>
                    <a:pt x="19730" y="228154"/>
                  </a:moveTo>
                  <a:cubicBezTo>
                    <a:pt x="23030" y="233422"/>
                    <a:pt x="33465" y="226814"/>
                    <a:pt x="31681" y="236726"/>
                  </a:cubicBezTo>
                  <a:cubicBezTo>
                    <a:pt x="26687" y="237887"/>
                    <a:pt x="27043" y="243691"/>
                    <a:pt x="30700" y="246191"/>
                  </a:cubicBezTo>
                  <a:cubicBezTo>
                    <a:pt x="35160" y="249138"/>
                    <a:pt x="38817" y="245924"/>
                    <a:pt x="43098" y="250478"/>
                  </a:cubicBezTo>
                  <a:cubicBezTo>
                    <a:pt x="48539" y="256282"/>
                    <a:pt x="52553" y="267801"/>
                    <a:pt x="54336" y="275302"/>
                  </a:cubicBezTo>
                  <a:cubicBezTo>
                    <a:pt x="56031" y="282178"/>
                    <a:pt x="56566" y="282178"/>
                    <a:pt x="63167" y="283964"/>
                  </a:cubicBezTo>
                  <a:cubicBezTo>
                    <a:pt x="66913" y="285036"/>
                    <a:pt x="70659" y="285482"/>
                    <a:pt x="74672" y="286554"/>
                  </a:cubicBezTo>
                  <a:cubicBezTo>
                    <a:pt x="79221" y="287715"/>
                    <a:pt x="83503" y="290215"/>
                    <a:pt x="88676" y="288875"/>
                  </a:cubicBezTo>
                  <a:cubicBezTo>
                    <a:pt x="94919" y="287268"/>
                    <a:pt x="93492" y="284857"/>
                    <a:pt x="98844" y="289411"/>
                  </a:cubicBezTo>
                  <a:cubicBezTo>
                    <a:pt x="103928" y="293697"/>
                    <a:pt x="105087" y="300127"/>
                    <a:pt x="110350" y="304056"/>
                  </a:cubicBezTo>
                  <a:cubicBezTo>
                    <a:pt x="113561" y="306467"/>
                    <a:pt x="115523" y="305842"/>
                    <a:pt x="119001" y="306735"/>
                  </a:cubicBezTo>
                  <a:cubicBezTo>
                    <a:pt x="124085" y="308074"/>
                    <a:pt x="122302" y="308074"/>
                    <a:pt x="124532" y="312718"/>
                  </a:cubicBezTo>
                  <a:cubicBezTo>
                    <a:pt x="126315" y="316290"/>
                    <a:pt x="128367" y="318968"/>
                    <a:pt x="132559" y="319772"/>
                  </a:cubicBezTo>
                  <a:cubicBezTo>
                    <a:pt x="137643" y="320754"/>
                    <a:pt x="137108" y="317808"/>
                    <a:pt x="140676" y="316468"/>
                  </a:cubicBezTo>
                  <a:cubicBezTo>
                    <a:pt x="145759" y="314593"/>
                    <a:pt x="153608" y="316915"/>
                    <a:pt x="153163" y="323523"/>
                  </a:cubicBezTo>
                  <a:cubicBezTo>
                    <a:pt x="153430" y="343525"/>
                    <a:pt x="153787" y="363528"/>
                    <a:pt x="154054" y="383530"/>
                  </a:cubicBezTo>
                  <a:cubicBezTo>
                    <a:pt x="154500" y="411480"/>
                    <a:pt x="154946" y="439430"/>
                    <a:pt x="155392" y="467380"/>
                  </a:cubicBezTo>
                  <a:cubicBezTo>
                    <a:pt x="155392" y="469701"/>
                    <a:pt x="154322" y="477470"/>
                    <a:pt x="155482" y="478185"/>
                  </a:cubicBezTo>
                  <a:cubicBezTo>
                    <a:pt x="158960" y="480239"/>
                    <a:pt x="166095" y="472113"/>
                    <a:pt x="169217" y="471130"/>
                  </a:cubicBezTo>
                  <a:cubicBezTo>
                    <a:pt x="171982" y="470237"/>
                    <a:pt x="175372" y="470416"/>
                    <a:pt x="177869" y="469612"/>
                  </a:cubicBezTo>
                  <a:cubicBezTo>
                    <a:pt x="181437" y="468451"/>
                    <a:pt x="182685" y="470416"/>
                    <a:pt x="186164" y="469970"/>
                  </a:cubicBezTo>
                  <a:cubicBezTo>
                    <a:pt x="190356" y="469523"/>
                    <a:pt x="191605" y="467737"/>
                    <a:pt x="193745" y="473006"/>
                  </a:cubicBezTo>
                  <a:cubicBezTo>
                    <a:pt x="194994" y="476131"/>
                    <a:pt x="194280" y="480864"/>
                    <a:pt x="199275" y="479792"/>
                  </a:cubicBezTo>
                  <a:cubicBezTo>
                    <a:pt x="201684" y="479256"/>
                    <a:pt x="201148" y="477828"/>
                    <a:pt x="203111" y="476577"/>
                  </a:cubicBezTo>
                  <a:cubicBezTo>
                    <a:pt x="204449" y="475774"/>
                    <a:pt x="207035" y="475952"/>
                    <a:pt x="208551" y="475774"/>
                  </a:cubicBezTo>
                  <a:cubicBezTo>
                    <a:pt x="212922" y="475417"/>
                    <a:pt x="212833" y="474702"/>
                    <a:pt x="213279" y="470327"/>
                  </a:cubicBezTo>
                  <a:cubicBezTo>
                    <a:pt x="213635" y="465773"/>
                    <a:pt x="213992" y="461576"/>
                    <a:pt x="213992" y="456932"/>
                  </a:cubicBezTo>
                  <a:cubicBezTo>
                    <a:pt x="213992" y="454432"/>
                    <a:pt x="213725" y="451842"/>
                    <a:pt x="214438" y="449431"/>
                  </a:cubicBezTo>
                  <a:cubicBezTo>
                    <a:pt x="214706" y="448628"/>
                    <a:pt x="215063" y="447824"/>
                    <a:pt x="215419" y="447109"/>
                  </a:cubicBezTo>
                  <a:lnTo>
                    <a:pt x="216490" y="0"/>
                  </a:lnTo>
                  <a:cubicBezTo>
                    <a:pt x="211941" y="0"/>
                    <a:pt x="207392" y="89"/>
                    <a:pt x="202843" y="179"/>
                  </a:cubicBezTo>
                  <a:cubicBezTo>
                    <a:pt x="158336" y="714"/>
                    <a:pt x="113739" y="1161"/>
                    <a:pt x="69232" y="1697"/>
                  </a:cubicBezTo>
                  <a:cubicBezTo>
                    <a:pt x="53890" y="1875"/>
                    <a:pt x="38549" y="2054"/>
                    <a:pt x="23208" y="2232"/>
                  </a:cubicBezTo>
                  <a:cubicBezTo>
                    <a:pt x="18570" y="2232"/>
                    <a:pt x="13843" y="2322"/>
                    <a:pt x="9205" y="2411"/>
                  </a:cubicBezTo>
                  <a:cubicBezTo>
                    <a:pt x="5191" y="2411"/>
                    <a:pt x="2426" y="1697"/>
                    <a:pt x="375" y="357"/>
                  </a:cubicBezTo>
                  <a:cubicBezTo>
                    <a:pt x="18" y="2232"/>
                    <a:pt x="-250" y="4018"/>
                    <a:pt x="375" y="5804"/>
                  </a:cubicBezTo>
                  <a:cubicBezTo>
                    <a:pt x="1445" y="8840"/>
                    <a:pt x="4567" y="10001"/>
                    <a:pt x="6618" y="12144"/>
                  </a:cubicBezTo>
                  <a:cubicBezTo>
                    <a:pt x="10989" y="16877"/>
                    <a:pt x="10275" y="24199"/>
                    <a:pt x="13218" y="29914"/>
                  </a:cubicBezTo>
                  <a:cubicBezTo>
                    <a:pt x="14913" y="33308"/>
                    <a:pt x="17054" y="36612"/>
                    <a:pt x="18659" y="40005"/>
                  </a:cubicBezTo>
                  <a:cubicBezTo>
                    <a:pt x="20175" y="43309"/>
                    <a:pt x="19373" y="46881"/>
                    <a:pt x="21513" y="49738"/>
                  </a:cubicBezTo>
                  <a:cubicBezTo>
                    <a:pt x="25795" y="55364"/>
                    <a:pt x="34625" y="57418"/>
                    <a:pt x="39174" y="62865"/>
                  </a:cubicBezTo>
                  <a:cubicBezTo>
                    <a:pt x="41314" y="65544"/>
                    <a:pt x="41136" y="68937"/>
                    <a:pt x="42295" y="72152"/>
                  </a:cubicBezTo>
                  <a:cubicBezTo>
                    <a:pt x="43455" y="75367"/>
                    <a:pt x="45774" y="77242"/>
                    <a:pt x="48539" y="79117"/>
                  </a:cubicBezTo>
                  <a:cubicBezTo>
                    <a:pt x="51571" y="81082"/>
                    <a:pt x="54069" y="82957"/>
                    <a:pt x="56388" y="85904"/>
                  </a:cubicBezTo>
                  <a:cubicBezTo>
                    <a:pt x="58885" y="89029"/>
                    <a:pt x="62096" y="90994"/>
                    <a:pt x="64772" y="93851"/>
                  </a:cubicBezTo>
                  <a:cubicBezTo>
                    <a:pt x="67537" y="96798"/>
                    <a:pt x="68072" y="98673"/>
                    <a:pt x="71640" y="100370"/>
                  </a:cubicBezTo>
                  <a:cubicBezTo>
                    <a:pt x="75921" y="102334"/>
                    <a:pt x="75832" y="103674"/>
                    <a:pt x="76278" y="108317"/>
                  </a:cubicBezTo>
                  <a:cubicBezTo>
                    <a:pt x="76635" y="111889"/>
                    <a:pt x="77794" y="114746"/>
                    <a:pt x="80203" y="117425"/>
                  </a:cubicBezTo>
                  <a:cubicBezTo>
                    <a:pt x="82076" y="119569"/>
                    <a:pt x="85019" y="121801"/>
                    <a:pt x="83949" y="125194"/>
                  </a:cubicBezTo>
                  <a:cubicBezTo>
                    <a:pt x="82878" y="128587"/>
                    <a:pt x="76724" y="131088"/>
                    <a:pt x="74583" y="135017"/>
                  </a:cubicBezTo>
                  <a:cubicBezTo>
                    <a:pt x="73513" y="136892"/>
                    <a:pt x="73067" y="138946"/>
                    <a:pt x="73602" y="141178"/>
                  </a:cubicBezTo>
                  <a:cubicBezTo>
                    <a:pt x="73959" y="142875"/>
                    <a:pt x="76099" y="144661"/>
                    <a:pt x="74672" y="146715"/>
                  </a:cubicBezTo>
                  <a:cubicBezTo>
                    <a:pt x="72532" y="149840"/>
                    <a:pt x="65307" y="148769"/>
                    <a:pt x="62275" y="150644"/>
                  </a:cubicBezTo>
                  <a:cubicBezTo>
                    <a:pt x="59331" y="152519"/>
                    <a:pt x="60580" y="154216"/>
                    <a:pt x="59153" y="156805"/>
                  </a:cubicBezTo>
                  <a:cubicBezTo>
                    <a:pt x="57191" y="160199"/>
                    <a:pt x="53445" y="161002"/>
                    <a:pt x="50680" y="163324"/>
                  </a:cubicBezTo>
                  <a:cubicBezTo>
                    <a:pt x="47647" y="165824"/>
                    <a:pt x="46933" y="170111"/>
                    <a:pt x="43633" y="172432"/>
                  </a:cubicBezTo>
                  <a:cubicBezTo>
                    <a:pt x="41403" y="173950"/>
                    <a:pt x="39263" y="174218"/>
                    <a:pt x="37836" y="176718"/>
                  </a:cubicBezTo>
                  <a:cubicBezTo>
                    <a:pt x="36855" y="178594"/>
                    <a:pt x="36141" y="182255"/>
                    <a:pt x="35963" y="184220"/>
                  </a:cubicBezTo>
                  <a:cubicBezTo>
                    <a:pt x="35606" y="187613"/>
                    <a:pt x="37122" y="191899"/>
                    <a:pt x="36230" y="195114"/>
                  </a:cubicBezTo>
                  <a:cubicBezTo>
                    <a:pt x="35427" y="198150"/>
                    <a:pt x="32127" y="199221"/>
                    <a:pt x="31146" y="201989"/>
                  </a:cubicBezTo>
                  <a:cubicBezTo>
                    <a:pt x="29897" y="205651"/>
                    <a:pt x="31860" y="216634"/>
                    <a:pt x="25081" y="215384"/>
                  </a:cubicBezTo>
                  <a:lnTo>
                    <a:pt x="24903" y="215384"/>
                  </a:lnTo>
                  <a:cubicBezTo>
                    <a:pt x="24546" y="216902"/>
                    <a:pt x="23922" y="217974"/>
                    <a:pt x="22495" y="220028"/>
                  </a:cubicBezTo>
                  <a:cubicBezTo>
                    <a:pt x="20889" y="222439"/>
                    <a:pt x="17321" y="224403"/>
                    <a:pt x="19640" y="228064"/>
                  </a:cubicBezTo>
                  <a:close/>
                </a:path>
              </a:pathLst>
            </a:custGeom>
            <a:grpFill/>
            <a:ln w="3175" cap="flat">
              <a:solidFill>
                <a:schemeClr val="bg1">
                  <a:lumMod val="85000"/>
                </a:schemeClr>
              </a:solidFill>
              <a:prstDash val="solid"/>
              <a:miter/>
            </a:ln>
          </p:spPr>
          <p:txBody>
            <a:bodyPr/>
            <a:lstStyle/>
            <a:p>
              <a:endParaRPr lang="en-US"/>
            </a:p>
          </p:txBody>
        </p:sp>
        <p:grpSp>
          <p:nvGrpSpPr>
            <p:cNvPr id="931" name="Graphic 10">
              <a:extLst>
                <a:ext uri="{FF2B5EF4-FFF2-40B4-BE49-F238E27FC236}">
                  <a16:creationId xmlns:a16="http://schemas.microsoft.com/office/drawing/2014/main" id="{714C4FED-02AA-5194-04A0-69C90B7727FD}"/>
                </a:ext>
              </a:extLst>
            </p:cNvPr>
            <p:cNvGrpSpPr/>
            <p:nvPr/>
          </p:nvGrpSpPr>
          <p:grpSpPr>
            <a:xfrm>
              <a:off x="9620616" y="1142196"/>
              <a:ext cx="383822" cy="189845"/>
              <a:chOff x="9620616" y="1142196"/>
              <a:chExt cx="383822" cy="189845"/>
            </a:xfrm>
            <a:grpFill/>
          </p:grpSpPr>
          <p:sp>
            <p:nvSpPr>
              <p:cNvPr id="1244" name="Freeform 1243">
                <a:extLst>
                  <a:ext uri="{FF2B5EF4-FFF2-40B4-BE49-F238E27FC236}">
                    <a16:creationId xmlns:a16="http://schemas.microsoft.com/office/drawing/2014/main" id="{2F530667-67FB-3DF7-2F14-BAF7DB757082}"/>
                  </a:ext>
                </a:extLst>
              </p:cNvPr>
              <p:cNvSpPr/>
              <p:nvPr/>
            </p:nvSpPr>
            <p:spPr>
              <a:xfrm>
                <a:off x="9625149" y="1142196"/>
                <a:ext cx="379289" cy="189845"/>
              </a:xfrm>
              <a:custGeom>
                <a:avLst/>
                <a:gdLst>
                  <a:gd name="csX0" fmla="*/ 260484 w 379289"/>
                  <a:gd name="csY0" fmla="*/ 157609 h 189845"/>
                  <a:gd name="csX1" fmla="*/ 379289 w 379289"/>
                  <a:gd name="csY1" fmla="*/ 158681 h 189845"/>
                  <a:gd name="csX2" fmla="*/ 378843 w 379289"/>
                  <a:gd name="csY2" fmla="*/ 127248 h 189845"/>
                  <a:gd name="csX3" fmla="*/ 366356 w 379289"/>
                  <a:gd name="csY3" fmla="*/ 120194 h 189845"/>
                  <a:gd name="csX4" fmla="*/ 358240 w 379289"/>
                  <a:gd name="csY4" fmla="*/ 123498 h 189845"/>
                  <a:gd name="csX5" fmla="*/ 350212 w 379289"/>
                  <a:gd name="csY5" fmla="*/ 116443 h 189845"/>
                  <a:gd name="csX6" fmla="*/ 344682 w 379289"/>
                  <a:gd name="csY6" fmla="*/ 110460 h 189845"/>
                  <a:gd name="csX7" fmla="*/ 336031 w 379289"/>
                  <a:gd name="csY7" fmla="*/ 107781 h 189845"/>
                  <a:gd name="csX8" fmla="*/ 324525 w 379289"/>
                  <a:gd name="csY8" fmla="*/ 93137 h 189845"/>
                  <a:gd name="csX9" fmla="*/ 314357 w 379289"/>
                  <a:gd name="csY9" fmla="*/ 92601 h 189845"/>
                  <a:gd name="csX10" fmla="*/ 300353 w 379289"/>
                  <a:gd name="csY10" fmla="*/ 90279 h 189845"/>
                  <a:gd name="csX11" fmla="*/ 288847 w 379289"/>
                  <a:gd name="csY11" fmla="*/ 87689 h 189845"/>
                  <a:gd name="csX12" fmla="*/ 280017 w 379289"/>
                  <a:gd name="csY12" fmla="*/ 79028 h 189845"/>
                  <a:gd name="csX13" fmla="*/ 268779 w 379289"/>
                  <a:gd name="csY13" fmla="*/ 54203 h 189845"/>
                  <a:gd name="csX14" fmla="*/ 256381 w 379289"/>
                  <a:gd name="csY14" fmla="*/ 49917 h 189845"/>
                  <a:gd name="csX15" fmla="*/ 257362 w 379289"/>
                  <a:gd name="csY15" fmla="*/ 40451 h 189845"/>
                  <a:gd name="csX16" fmla="*/ 245410 w 379289"/>
                  <a:gd name="csY16" fmla="*/ 31879 h 189845"/>
                  <a:gd name="csX17" fmla="*/ 248265 w 379289"/>
                  <a:gd name="csY17" fmla="*/ 23842 h 189845"/>
                  <a:gd name="csX18" fmla="*/ 250673 w 379289"/>
                  <a:gd name="csY18" fmla="*/ 19288 h 189845"/>
                  <a:gd name="csX19" fmla="*/ 250138 w 379289"/>
                  <a:gd name="csY19" fmla="*/ 19556 h 189845"/>
                  <a:gd name="csX20" fmla="*/ 160944 w 379289"/>
                  <a:gd name="csY20" fmla="*/ 21342 h 189845"/>
                  <a:gd name="csX21" fmla="*/ 160944 w 379289"/>
                  <a:gd name="csY21" fmla="*/ 714 h 189845"/>
                  <a:gd name="csX22" fmla="*/ 26084 w 379289"/>
                  <a:gd name="csY22" fmla="*/ 0 h 189845"/>
                  <a:gd name="csX23" fmla="*/ 27244 w 379289"/>
                  <a:gd name="csY23" fmla="*/ 5894 h 189845"/>
                  <a:gd name="csX24" fmla="*/ 24390 w 379289"/>
                  <a:gd name="csY24" fmla="*/ 12680 h 189845"/>
                  <a:gd name="csX25" fmla="*/ 23230 w 379289"/>
                  <a:gd name="csY25" fmla="*/ 4108 h 189845"/>
                  <a:gd name="csX26" fmla="*/ 16095 w 379289"/>
                  <a:gd name="csY26" fmla="*/ 6162 h 189845"/>
                  <a:gd name="csX27" fmla="*/ 19662 w 379289"/>
                  <a:gd name="csY27" fmla="*/ 15984 h 189845"/>
                  <a:gd name="csX28" fmla="*/ 22784 w 379289"/>
                  <a:gd name="csY28" fmla="*/ 30807 h 189845"/>
                  <a:gd name="csX29" fmla="*/ 15025 w 379289"/>
                  <a:gd name="csY29" fmla="*/ 33933 h 189845"/>
                  <a:gd name="csX30" fmla="*/ 18681 w 379289"/>
                  <a:gd name="csY30" fmla="*/ 42327 h 189845"/>
                  <a:gd name="csX31" fmla="*/ 20465 w 379289"/>
                  <a:gd name="csY31" fmla="*/ 51256 h 189845"/>
                  <a:gd name="csX32" fmla="*/ 17789 w 379289"/>
                  <a:gd name="csY32" fmla="*/ 57775 h 189845"/>
                  <a:gd name="csX33" fmla="*/ 14043 w 379289"/>
                  <a:gd name="csY33" fmla="*/ 61526 h 189845"/>
                  <a:gd name="csX34" fmla="*/ 16273 w 379289"/>
                  <a:gd name="csY34" fmla="*/ 67330 h 189845"/>
                  <a:gd name="csX35" fmla="*/ 18057 w 379289"/>
                  <a:gd name="csY35" fmla="*/ 75009 h 189845"/>
                  <a:gd name="csX36" fmla="*/ 20554 w 379289"/>
                  <a:gd name="csY36" fmla="*/ 84653 h 189845"/>
                  <a:gd name="csX37" fmla="*/ 16987 w 379289"/>
                  <a:gd name="csY37" fmla="*/ 88940 h 189845"/>
                  <a:gd name="csX38" fmla="*/ 20019 w 379289"/>
                  <a:gd name="csY38" fmla="*/ 99387 h 189845"/>
                  <a:gd name="csX39" fmla="*/ 19841 w 379289"/>
                  <a:gd name="csY39" fmla="*/ 111085 h 189845"/>
                  <a:gd name="csX40" fmla="*/ 18860 w 379289"/>
                  <a:gd name="csY40" fmla="*/ 119301 h 189845"/>
                  <a:gd name="csX41" fmla="*/ 10922 w 379289"/>
                  <a:gd name="csY41" fmla="*/ 119301 h 189845"/>
                  <a:gd name="csX42" fmla="*/ 15203 w 379289"/>
                  <a:gd name="csY42" fmla="*/ 126891 h 189845"/>
                  <a:gd name="csX43" fmla="*/ 10119 w 379289"/>
                  <a:gd name="csY43" fmla="*/ 132338 h 189845"/>
                  <a:gd name="csX44" fmla="*/ 7621 w 379289"/>
                  <a:gd name="csY44" fmla="*/ 139571 h 189845"/>
                  <a:gd name="csX45" fmla="*/ 6908 w 379289"/>
                  <a:gd name="csY45" fmla="*/ 143947 h 189845"/>
                  <a:gd name="csX46" fmla="*/ 9762 w 379289"/>
                  <a:gd name="csY46" fmla="*/ 148322 h 189845"/>
                  <a:gd name="csX47" fmla="*/ 8067 w 379289"/>
                  <a:gd name="csY47" fmla="*/ 158859 h 189845"/>
                  <a:gd name="csX48" fmla="*/ 3697 w 379289"/>
                  <a:gd name="csY48" fmla="*/ 166360 h 189845"/>
                  <a:gd name="csX49" fmla="*/ 1913 w 379289"/>
                  <a:gd name="csY49" fmla="*/ 173950 h 189845"/>
                  <a:gd name="csX50" fmla="*/ 7354 w 379289"/>
                  <a:gd name="csY50" fmla="*/ 181898 h 189845"/>
                  <a:gd name="csX51" fmla="*/ 7354 w 379289"/>
                  <a:gd name="csY51" fmla="*/ 189845 h 189845"/>
                  <a:gd name="csX52" fmla="*/ 259057 w 379289"/>
                  <a:gd name="csY52" fmla="*/ 188774 h 189845"/>
                  <a:gd name="csX53" fmla="*/ 260841 w 379289"/>
                  <a:gd name="csY53" fmla="*/ 157698 h 1898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379289" h="189845">
                    <a:moveTo>
                      <a:pt x="260484" y="157609"/>
                    </a:moveTo>
                    <a:lnTo>
                      <a:pt x="379289" y="158681"/>
                    </a:lnTo>
                    <a:cubicBezTo>
                      <a:pt x="379111" y="148233"/>
                      <a:pt x="378932" y="137696"/>
                      <a:pt x="378843" y="127248"/>
                    </a:cubicBezTo>
                    <a:cubicBezTo>
                      <a:pt x="379289" y="120640"/>
                      <a:pt x="371440" y="118318"/>
                      <a:pt x="366356" y="120194"/>
                    </a:cubicBezTo>
                    <a:cubicBezTo>
                      <a:pt x="362789" y="121533"/>
                      <a:pt x="363324" y="124480"/>
                      <a:pt x="358240" y="123498"/>
                    </a:cubicBezTo>
                    <a:cubicBezTo>
                      <a:pt x="354048" y="122694"/>
                      <a:pt x="351996" y="120015"/>
                      <a:pt x="350212" y="116443"/>
                    </a:cubicBezTo>
                    <a:cubicBezTo>
                      <a:pt x="347982" y="111710"/>
                      <a:pt x="349766" y="111800"/>
                      <a:pt x="344682" y="110460"/>
                    </a:cubicBezTo>
                    <a:cubicBezTo>
                      <a:pt x="341204" y="109567"/>
                      <a:pt x="339242" y="110192"/>
                      <a:pt x="336031" y="107781"/>
                    </a:cubicBezTo>
                    <a:cubicBezTo>
                      <a:pt x="330768" y="103852"/>
                      <a:pt x="329609" y="97423"/>
                      <a:pt x="324525" y="93137"/>
                    </a:cubicBezTo>
                    <a:cubicBezTo>
                      <a:pt x="319173" y="88582"/>
                      <a:pt x="320600" y="90994"/>
                      <a:pt x="314357" y="92601"/>
                    </a:cubicBezTo>
                    <a:cubicBezTo>
                      <a:pt x="309183" y="93851"/>
                      <a:pt x="304902" y="91440"/>
                      <a:pt x="300353" y="90279"/>
                    </a:cubicBezTo>
                    <a:cubicBezTo>
                      <a:pt x="296340" y="89297"/>
                      <a:pt x="292594" y="88761"/>
                      <a:pt x="288847" y="87689"/>
                    </a:cubicBezTo>
                    <a:cubicBezTo>
                      <a:pt x="282336" y="85814"/>
                      <a:pt x="281801" y="85904"/>
                      <a:pt x="280017" y="79028"/>
                    </a:cubicBezTo>
                    <a:cubicBezTo>
                      <a:pt x="278144" y="71438"/>
                      <a:pt x="274220" y="60008"/>
                      <a:pt x="268779" y="54203"/>
                    </a:cubicBezTo>
                    <a:cubicBezTo>
                      <a:pt x="264498" y="49649"/>
                      <a:pt x="260841" y="52864"/>
                      <a:pt x="256381" y="49917"/>
                    </a:cubicBezTo>
                    <a:cubicBezTo>
                      <a:pt x="252635" y="47417"/>
                      <a:pt x="252367" y="41612"/>
                      <a:pt x="257362" y="40451"/>
                    </a:cubicBezTo>
                    <a:cubicBezTo>
                      <a:pt x="259146" y="30540"/>
                      <a:pt x="248621" y="37148"/>
                      <a:pt x="245410" y="31879"/>
                    </a:cubicBezTo>
                    <a:cubicBezTo>
                      <a:pt x="243091" y="28218"/>
                      <a:pt x="246659" y="26253"/>
                      <a:pt x="248265" y="23842"/>
                    </a:cubicBezTo>
                    <a:cubicBezTo>
                      <a:pt x="249602" y="21878"/>
                      <a:pt x="250316" y="20717"/>
                      <a:pt x="250673" y="19288"/>
                    </a:cubicBezTo>
                    <a:lnTo>
                      <a:pt x="250138" y="19556"/>
                    </a:lnTo>
                    <a:lnTo>
                      <a:pt x="160944" y="21342"/>
                    </a:lnTo>
                    <a:lnTo>
                      <a:pt x="160944" y="714"/>
                    </a:lnTo>
                    <a:lnTo>
                      <a:pt x="26084" y="0"/>
                    </a:lnTo>
                    <a:cubicBezTo>
                      <a:pt x="26620" y="1965"/>
                      <a:pt x="26976" y="3929"/>
                      <a:pt x="27244" y="5894"/>
                    </a:cubicBezTo>
                    <a:cubicBezTo>
                      <a:pt x="27512" y="7769"/>
                      <a:pt x="27868" y="13930"/>
                      <a:pt x="24390" y="12680"/>
                    </a:cubicBezTo>
                    <a:cubicBezTo>
                      <a:pt x="20822" y="11341"/>
                      <a:pt x="24657" y="5894"/>
                      <a:pt x="23230" y="4108"/>
                    </a:cubicBezTo>
                    <a:cubicBezTo>
                      <a:pt x="21714" y="2143"/>
                      <a:pt x="16897" y="4286"/>
                      <a:pt x="16095" y="6162"/>
                    </a:cubicBezTo>
                    <a:cubicBezTo>
                      <a:pt x="14846" y="8930"/>
                      <a:pt x="18414" y="13305"/>
                      <a:pt x="19662" y="15984"/>
                    </a:cubicBezTo>
                    <a:cubicBezTo>
                      <a:pt x="21714" y="20449"/>
                      <a:pt x="32239" y="27325"/>
                      <a:pt x="22784" y="30807"/>
                    </a:cubicBezTo>
                    <a:cubicBezTo>
                      <a:pt x="19841" y="31879"/>
                      <a:pt x="16719" y="30361"/>
                      <a:pt x="15025" y="33933"/>
                    </a:cubicBezTo>
                    <a:cubicBezTo>
                      <a:pt x="13062" y="37862"/>
                      <a:pt x="16630" y="39826"/>
                      <a:pt x="18681" y="42327"/>
                    </a:cubicBezTo>
                    <a:cubicBezTo>
                      <a:pt x="20733" y="44827"/>
                      <a:pt x="21090" y="48131"/>
                      <a:pt x="20465" y="51256"/>
                    </a:cubicBezTo>
                    <a:cubicBezTo>
                      <a:pt x="20019" y="53489"/>
                      <a:pt x="18949" y="55721"/>
                      <a:pt x="17789" y="57775"/>
                    </a:cubicBezTo>
                    <a:cubicBezTo>
                      <a:pt x="16719" y="59561"/>
                      <a:pt x="14846" y="60275"/>
                      <a:pt x="14043" y="61526"/>
                    </a:cubicBezTo>
                    <a:cubicBezTo>
                      <a:pt x="11457" y="65276"/>
                      <a:pt x="14578" y="64740"/>
                      <a:pt x="16273" y="67330"/>
                    </a:cubicBezTo>
                    <a:cubicBezTo>
                      <a:pt x="18057" y="70098"/>
                      <a:pt x="16095" y="72330"/>
                      <a:pt x="18057" y="75009"/>
                    </a:cubicBezTo>
                    <a:cubicBezTo>
                      <a:pt x="20019" y="77688"/>
                      <a:pt x="22784" y="80546"/>
                      <a:pt x="20554" y="84653"/>
                    </a:cubicBezTo>
                    <a:cubicBezTo>
                      <a:pt x="19484" y="86618"/>
                      <a:pt x="17522" y="86439"/>
                      <a:pt x="16987" y="88940"/>
                    </a:cubicBezTo>
                    <a:cubicBezTo>
                      <a:pt x="16184" y="92512"/>
                      <a:pt x="19573" y="95726"/>
                      <a:pt x="20019" y="99387"/>
                    </a:cubicBezTo>
                    <a:cubicBezTo>
                      <a:pt x="20554" y="103227"/>
                      <a:pt x="19841" y="107246"/>
                      <a:pt x="19841" y="111085"/>
                    </a:cubicBezTo>
                    <a:cubicBezTo>
                      <a:pt x="19841" y="113496"/>
                      <a:pt x="20644" y="117961"/>
                      <a:pt x="18860" y="119301"/>
                    </a:cubicBezTo>
                    <a:cubicBezTo>
                      <a:pt x="17076" y="120640"/>
                      <a:pt x="12884" y="119301"/>
                      <a:pt x="10922" y="119301"/>
                    </a:cubicBezTo>
                    <a:cubicBezTo>
                      <a:pt x="9940" y="123230"/>
                      <a:pt x="14222" y="123765"/>
                      <a:pt x="15203" y="126891"/>
                    </a:cubicBezTo>
                    <a:cubicBezTo>
                      <a:pt x="16719" y="131892"/>
                      <a:pt x="13152" y="131177"/>
                      <a:pt x="10119" y="132338"/>
                    </a:cubicBezTo>
                    <a:cubicBezTo>
                      <a:pt x="6551" y="133677"/>
                      <a:pt x="7978" y="135731"/>
                      <a:pt x="7621" y="139571"/>
                    </a:cubicBezTo>
                    <a:cubicBezTo>
                      <a:pt x="7443" y="141000"/>
                      <a:pt x="6551" y="142428"/>
                      <a:pt x="6908" y="143947"/>
                    </a:cubicBezTo>
                    <a:cubicBezTo>
                      <a:pt x="7265" y="145643"/>
                      <a:pt x="9138" y="146625"/>
                      <a:pt x="9762" y="148322"/>
                    </a:cubicBezTo>
                    <a:cubicBezTo>
                      <a:pt x="11189" y="152608"/>
                      <a:pt x="9762" y="155555"/>
                      <a:pt x="8067" y="158859"/>
                    </a:cubicBezTo>
                    <a:cubicBezTo>
                      <a:pt x="6283" y="162252"/>
                      <a:pt x="6997" y="164485"/>
                      <a:pt x="3697" y="166360"/>
                    </a:cubicBezTo>
                    <a:cubicBezTo>
                      <a:pt x="397" y="168235"/>
                      <a:pt x="-1744" y="170378"/>
                      <a:pt x="1913" y="173950"/>
                    </a:cubicBezTo>
                    <a:cubicBezTo>
                      <a:pt x="5481" y="177611"/>
                      <a:pt x="7621" y="175736"/>
                      <a:pt x="7354" y="181898"/>
                    </a:cubicBezTo>
                    <a:cubicBezTo>
                      <a:pt x="7354" y="183416"/>
                      <a:pt x="7621" y="187345"/>
                      <a:pt x="7354" y="189845"/>
                    </a:cubicBezTo>
                    <a:lnTo>
                      <a:pt x="259057" y="188774"/>
                    </a:lnTo>
                    <a:lnTo>
                      <a:pt x="260841" y="157698"/>
                    </a:lnTo>
                    <a:close/>
                  </a:path>
                </a:pathLst>
              </a:custGeom>
              <a:grpFill/>
              <a:ln w="3175" cap="flat">
                <a:solidFill>
                  <a:schemeClr val="bg1">
                    <a:lumMod val="85000"/>
                  </a:schemeClr>
                </a:solidFill>
                <a:prstDash val="solid"/>
                <a:miter/>
              </a:ln>
            </p:spPr>
            <p:txBody>
              <a:bodyPr/>
              <a:lstStyle/>
              <a:p>
                <a:endParaRPr lang="en-US"/>
              </a:p>
            </p:txBody>
          </p:sp>
          <p:sp>
            <p:nvSpPr>
              <p:cNvPr id="1245" name="Freeform 1244">
                <a:extLst>
                  <a:ext uri="{FF2B5EF4-FFF2-40B4-BE49-F238E27FC236}">
                    <a16:creationId xmlns:a16="http://schemas.microsoft.com/office/drawing/2014/main" id="{38074891-D042-EA9D-A4AB-FE8F48D408BA}"/>
                  </a:ext>
                </a:extLst>
              </p:cNvPr>
              <p:cNvSpPr/>
              <p:nvPr/>
            </p:nvSpPr>
            <p:spPr>
              <a:xfrm>
                <a:off x="9631013" y="1145674"/>
                <a:ext cx="7193" cy="8442"/>
              </a:xfrm>
              <a:custGeom>
                <a:avLst/>
                <a:gdLst>
                  <a:gd name="csX0" fmla="*/ 1133 w 7193"/>
                  <a:gd name="csY0" fmla="*/ 7416 h 8442"/>
                  <a:gd name="csX1" fmla="*/ 5682 w 7193"/>
                  <a:gd name="csY1" fmla="*/ 719 h 8442"/>
                  <a:gd name="csX2" fmla="*/ 509 w 7193"/>
                  <a:gd name="csY2" fmla="*/ 6612 h 8442"/>
                  <a:gd name="csX3" fmla="*/ 1133 w 7193"/>
                  <a:gd name="csY3" fmla="*/ 7416 h 8442"/>
                </a:gdLst>
                <a:ahLst/>
                <a:cxnLst>
                  <a:cxn ang="0">
                    <a:pos x="csX0" y="csY0"/>
                  </a:cxn>
                  <a:cxn ang="0">
                    <a:pos x="csX1" y="csY1"/>
                  </a:cxn>
                  <a:cxn ang="0">
                    <a:pos x="csX2" y="csY2"/>
                  </a:cxn>
                  <a:cxn ang="0">
                    <a:pos x="csX3" y="csY3"/>
                  </a:cxn>
                </a:cxnLst>
                <a:rect l="l" t="t" r="r" b="b"/>
                <a:pathLst>
                  <a:path w="7193" h="8442">
                    <a:moveTo>
                      <a:pt x="1133" y="7416"/>
                    </a:moveTo>
                    <a:cubicBezTo>
                      <a:pt x="4611" y="11077"/>
                      <a:pt x="9785" y="4023"/>
                      <a:pt x="5682" y="719"/>
                    </a:cubicBezTo>
                    <a:cubicBezTo>
                      <a:pt x="2292" y="-1960"/>
                      <a:pt x="-1364" y="3487"/>
                      <a:pt x="509" y="6612"/>
                    </a:cubicBezTo>
                    <a:cubicBezTo>
                      <a:pt x="687" y="6969"/>
                      <a:pt x="954" y="7237"/>
                      <a:pt x="1133" y="7416"/>
                    </a:cubicBezTo>
                    <a:close/>
                  </a:path>
                </a:pathLst>
              </a:custGeom>
              <a:grpFill/>
              <a:ln w="3175" cap="flat">
                <a:solidFill>
                  <a:schemeClr val="bg1">
                    <a:lumMod val="85000"/>
                  </a:schemeClr>
                </a:solidFill>
                <a:prstDash val="solid"/>
                <a:miter/>
              </a:ln>
            </p:spPr>
            <p:txBody>
              <a:bodyPr/>
              <a:lstStyle/>
              <a:p>
                <a:endParaRPr lang="en-US"/>
              </a:p>
            </p:txBody>
          </p:sp>
          <p:sp>
            <p:nvSpPr>
              <p:cNvPr id="1246" name="Freeform 1245">
                <a:extLst>
                  <a:ext uri="{FF2B5EF4-FFF2-40B4-BE49-F238E27FC236}">
                    <a16:creationId xmlns:a16="http://schemas.microsoft.com/office/drawing/2014/main" id="{75AB1A7B-56A6-594D-71B9-0B6C3BBB5D3D}"/>
                  </a:ext>
                </a:extLst>
              </p:cNvPr>
              <p:cNvSpPr/>
              <p:nvPr/>
            </p:nvSpPr>
            <p:spPr>
              <a:xfrm>
                <a:off x="9620616" y="1156502"/>
                <a:ext cx="22121" cy="17951"/>
              </a:xfrm>
              <a:custGeom>
                <a:avLst/>
                <a:gdLst>
                  <a:gd name="csX0" fmla="*/ 8319 w 22121"/>
                  <a:gd name="csY0" fmla="*/ 606 h 17951"/>
                  <a:gd name="csX1" fmla="*/ 4930 w 22121"/>
                  <a:gd name="csY1" fmla="*/ 3910 h 17951"/>
                  <a:gd name="csX2" fmla="*/ 738 w 22121"/>
                  <a:gd name="csY2" fmla="*/ 4803 h 17951"/>
                  <a:gd name="csX3" fmla="*/ 4930 w 22121"/>
                  <a:gd name="csY3" fmla="*/ 13019 h 17951"/>
                  <a:gd name="csX4" fmla="*/ 8230 w 22121"/>
                  <a:gd name="csY4" fmla="*/ 17662 h 17951"/>
                  <a:gd name="csX5" fmla="*/ 16792 w 22121"/>
                  <a:gd name="csY5" fmla="*/ 15251 h 17951"/>
                  <a:gd name="csX6" fmla="*/ 21252 w 22121"/>
                  <a:gd name="csY6" fmla="*/ 12036 h 17951"/>
                  <a:gd name="csX7" fmla="*/ 21520 w 22121"/>
                  <a:gd name="csY7" fmla="*/ 5786 h 17951"/>
                  <a:gd name="csX8" fmla="*/ 17684 w 22121"/>
                  <a:gd name="csY8" fmla="*/ 3910 h 17951"/>
                  <a:gd name="csX9" fmla="*/ 12244 w 22121"/>
                  <a:gd name="csY9" fmla="*/ 2839 h 17951"/>
                  <a:gd name="csX10" fmla="*/ 8319 w 22121"/>
                  <a:gd name="csY10" fmla="*/ 606 h 179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121" h="17951">
                    <a:moveTo>
                      <a:pt x="8319" y="606"/>
                    </a:moveTo>
                    <a:cubicBezTo>
                      <a:pt x="6624" y="2035"/>
                      <a:pt x="7516" y="3732"/>
                      <a:pt x="4930" y="3910"/>
                    </a:cubicBezTo>
                    <a:cubicBezTo>
                      <a:pt x="3146" y="3910"/>
                      <a:pt x="1897" y="3107"/>
                      <a:pt x="738" y="4803"/>
                    </a:cubicBezTo>
                    <a:cubicBezTo>
                      <a:pt x="-1938" y="8643"/>
                      <a:pt x="3413" y="10518"/>
                      <a:pt x="4930" y="13019"/>
                    </a:cubicBezTo>
                    <a:cubicBezTo>
                      <a:pt x="5911" y="14626"/>
                      <a:pt x="6267" y="16948"/>
                      <a:pt x="8230" y="17662"/>
                    </a:cubicBezTo>
                    <a:cubicBezTo>
                      <a:pt x="10995" y="18644"/>
                      <a:pt x="14741" y="16948"/>
                      <a:pt x="16792" y="15251"/>
                    </a:cubicBezTo>
                    <a:cubicBezTo>
                      <a:pt x="18130" y="14179"/>
                      <a:pt x="20182" y="13376"/>
                      <a:pt x="21252" y="12036"/>
                    </a:cubicBezTo>
                    <a:cubicBezTo>
                      <a:pt x="22501" y="10429"/>
                      <a:pt x="22233" y="7482"/>
                      <a:pt x="21520" y="5786"/>
                    </a:cubicBezTo>
                    <a:cubicBezTo>
                      <a:pt x="20717" y="3553"/>
                      <a:pt x="19736" y="3285"/>
                      <a:pt x="17684" y="3910"/>
                    </a:cubicBezTo>
                    <a:cubicBezTo>
                      <a:pt x="15455" y="4625"/>
                      <a:pt x="14027" y="4982"/>
                      <a:pt x="12244" y="2839"/>
                    </a:cubicBezTo>
                    <a:cubicBezTo>
                      <a:pt x="11084" y="1410"/>
                      <a:pt x="10460" y="-1180"/>
                      <a:pt x="8319" y="606"/>
                    </a:cubicBezTo>
                    <a:close/>
                  </a:path>
                </a:pathLst>
              </a:custGeom>
              <a:grpFill/>
              <a:ln w="3175" cap="flat">
                <a:solidFill>
                  <a:schemeClr val="bg1">
                    <a:lumMod val="85000"/>
                  </a:schemeClr>
                </a:solidFill>
                <a:prstDash val="solid"/>
                <a:miter/>
              </a:ln>
            </p:spPr>
            <p:txBody>
              <a:bodyPr/>
              <a:lstStyle/>
              <a:p>
                <a:endParaRPr lang="en-US"/>
              </a:p>
            </p:txBody>
          </p:sp>
          <p:sp>
            <p:nvSpPr>
              <p:cNvPr id="1247" name="Freeform 1246">
                <a:extLst>
                  <a:ext uri="{FF2B5EF4-FFF2-40B4-BE49-F238E27FC236}">
                    <a16:creationId xmlns:a16="http://schemas.microsoft.com/office/drawing/2014/main" id="{46C0A6C6-6EC7-120E-BEC0-D8611F4350BA}"/>
                  </a:ext>
                </a:extLst>
              </p:cNvPr>
              <p:cNvSpPr/>
              <p:nvPr/>
            </p:nvSpPr>
            <p:spPr>
              <a:xfrm>
                <a:off x="9627531" y="1178875"/>
                <a:ext cx="15111" cy="15618"/>
              </a:xfrm>
              <a:custGeom>
                <a:avLst/>
                <a:gdLst>
                  <a:gd name="csX0" fmla="*/ 958 w 15111"/>
                  <a:gd name="csY0" fmla="*/ 12523 h 15618"/>
                  <a:gd name="csX1" fmla="*/ 8093 w 15111"/>
                  <a:gd name="csY1" fmla="*/ 15470 h 15618"/>
                  <a:gd name="csX2" fmla="*/ 15050 w 15111"/>
                  <a:gd name="csY2" fmla="*/ 10112 h 15618"/>
                  <a:gd name="csX3" fmla="*/ 8360 w 15111"/>
                  <a:gd name="csY3" fmla="*/ 5915 h 15618"/>
                  <a:gd name="csX4" fmla="*/ 3723 w 15111"/>
                  <a:gd name="csY4" fmla="*/ 21 h 15618"/>
                  <a:gd name="csX5" fmla="*/ 1047 w 15111"/>
                  <a:gd name="csY5" fmla="*/ 12523 h 15618"/>
                </a:gdLst>
                <a:ahLst/>
                <a:cxnLst>
                  <a:cxn ang="0">
                    <a:pos x="csX0" y="csY0"/>
                  </a:cxn>
                  <a:cxn ang="0">
                    <a:pos x="csX1" y="csY1"/>
                  </a:cxn>
                  <a:cxn ang="0">
                    <a:pos x="csX2" y="csY2"/>
                  </a:cxn>
                  <a:cxn ang="0">
                    <a:pos x="csX3" y="csY3"/>
                  </a:cxn>
                  <a:cxn ang="0">
                    <a:pos x="csX4" y="csY4"/>
                  </a:cxn>
                  <a:cxn ang="0">
                    <a:pos x="csX5" y="csY5"/>
                  </a:cxn>
                </a:cxnLst>
                <a:rect l="l" t="t" r="r" b="b"/>
                <a:pathLst>
                  <a:path w="15111" h="15618">
                    <a:moveTo>
                      <a:pt x="958" y="12523"/>
                    </a:moveTo>
                    <a:cubicBezTo>
                      <a:pt x="1671" y="15291"/>
                      <a:pt x="5774" y="15023"/>
                      <a:pt x="8093" y="15470"/>
                    </a:cubicBezTo>
                    <a:cubicBezTo>
                      <a:pt x="11393" y="16184"/>
                      <a:pt x="15674" y="14309"/>
                      <a:pt x="15050" y="10112"/>
                    </a:cubicBezTo>
                    <a:cubicBezTo>
                      <a:pt x="14426" y="6451"/>
                      <a:pt x="10144" y="8147"/>
                      <a:pt x="8360" y="5915"/>
                    </a:cubicBezTo>
                    <a:cubicBezTo>
                      <a:pt x="6666" y="3861"/>
                      <a:pt x="7468" y="-336"/>
                      <a:pt x="3723" y="21"/>
                    </a:cubicBezTo>
                    <a:cubicBezTo>
                      <a:pt x="-1718" y="468"/>
                      <a:pt x="155" y="9219"/>
                      <a:pt x="1047" y="12523"/>
                    </a:cubicBezTo>
                    <a:close/>
                  </a:path>
                </a:pathLst>
              </a:custGeom>
              <a:grpFill/>
              <a:ln w="3175" cap="flat">
                <a:solidFill>
                  <a:schemeClr val="bg1">
                    <a:lumMod val="85000"/>
                  </a:schemeClr>
                </a:solidFill>
                <a:prstDash val="solid"/>
                <a:miter/>
              </a:ln>
            </p:spPr>
            <p:txBody>
              <a:bodyPr/>
              <a:lstStyle/>
              <a:p>
                <a:endParaRPr lang="en-US"/>
              </a:p>
            </p:txBody>
          </p:sp>
          <p:sp>
            <p:nvSpPr>
              <p:cNvPr id="1248" name="Freeform 1247">
                <a:extLst>
                  <a:ext uri="{FF2B5EF4-FFF2-40B4-BE49-F238E27FC236}">
                    <a16:creationId xmlns:a16="http://schemas.microsoft.com/office/drawing/2014/main" id="{9CDA0B50-EEAA-24A8-AA95-AB8F40F889E0}"/>
                  </a:ext>
                </a:extLst>
              </p:cNvPr>
              <p:cNvSpPr/>
              <p:nvPr/>
            </p:nvSpPr>
            <p:spPr>
              <a:xfrm>
                <a:off x="9631306" y="1214229"/>
                <a:ext cx="6679" cy="6905"/>
              </a:xfrm>
              <a:custGeom>
                <a:avLst/>
                <a:gdLst>
                  <a:gd name="csX0" fmla="*/ 37 w 6679"/>
                  <a:gd name="csY0" fmla="*/ 3958 h 6905"/>
                  <a:gd name="csX1" fmla="*/ 4407 w 6679"/>
                  <a:gd name="csY1" fmla="*/ 6905 h 6905"/>
                  <a:gd name="csX2" fmla="*/ 6637 w 6679"/>
                  <a:gd name="csY2" fmla="*/ 4851 h 6905"/>
                  <a:gd name="csX3" fmla="*/ 126 w 6679"/>
                  <a:gd name="csY3" fmla="*/ 3958 h 6905"/>
                </a:gdLst>
                <a:ahLst/>
                <a:cxnLst>
                  <a:cxn ang="0">
                    <a:pos x="csX0" y="csY0"/>
                  </a:cxn>
                  <a:cxn ang="0">
                    <a:pos x="csX1" y="csY1"/>
                  </a:cxn>
                  <a:cxn ang="0">
                    <a:pos x="csX2" y="csY2"/>
                  </a:cxn>
                  <a:cxn ang="0">
                    <a:pos x="csX3" y="csY3"/>
                  </a:cxn>
                </a:cxnLst>
                <a:rect l="l" t="t" r="r" b="b"/>
                <a:pathLst>
                  <a:path w="6679" h="6905">
                    <a:moveTo>
                      <a:pt x="37" y="3958"/>
                    </a:moveTo>
                    <a:cubicBezTo>
                      <a:pt x="483" y="5566"/>
                      <a:pt x="2623" y="6905"/>
                      <a:pt x="4407" y="6905"/>
                    </a:cubicBezTo>
                    <a:cubicBezTo>
                      <a:pt x="5567" y="6905"/>
                      <a:pt x="6458" y="6369"/>
                      <a:pt x="6637" y="4851"/>
                    </a:cubicBezTo>
                    <a:cubicBezTo>
                      <a:pt x="7350" y="-2649"/>
                      <a:pt x="-1123" y="-239"/>
                      <a:pt x="126" y="3958"/>
                    </a:cubicBezTo>
                    <a:close/>
                  </a:path>
                </a:pathLst>
              </a:custGeom>
              <a:grpFill/>
              <a:ln w="3175" cap="flat">
                <a:solidFill>
                  <a:schemeClr val="bg1">
                    <a:lumMod val="85000"/>
                  </a:schemeClr>
                </a:solidFill>
                <a:prstDash val="solid"/>
                <a:miter/>
              </a:ln>
            </p:spPr>
            <p:txBody>
              <a:bodyPr/>
              <a:lstStyle/>
              <a:p>
                <a:endParaRPr lang="en-US"/>
              </a:p>
            </p:txBody>
          </p:sp>
        </p:grpSp>
        <p:sp>
          <p:nvSpPr>
            <p:cNvPr id="932" name="Freeform 931">
              <a:extLst>
                <a:ext uri="{FF2B5EF4-FFF2-40B4-BE49-F238E27FC236}">
                  <a16:creationId xmlns:a16="http://schemas.microsoft.com/office/drawing/2014/main" id="{19C50588-1738-0F2C-9422-747791F4F372}"/>
                </a:ext>
              </a:extLst>
            </p:cNvPr>
            <p:cNvSpPr/>
            <p:nvPr/>
          </p:nvSpPr>
          <p:spPr>
            <a:xfrm>
              <a:off x="10365492" y="1007090"/>
              <a:ext cx="287738" cy="196274"/>
            </a:xfrm>
            <a:custGeom>
              <a:avLst/>
              <a:gdLst>
                <a:gd name="csX0" fmla="*/ 27115 w 287738"/>
                <a:gd name="csY0" fmla="*/ 82510 h 196274"/>
                <a:gd name="csX1" fmla="*/ 23904 w 287738"/>
                <a:gd name="csY1" fmla="*/ 99834 h 196274"/>
                <a:gd name="csX2" fmla="*/ 13111 w 287738"/>
                <a:gd name="csY2" fmla="*/ 118497 h 196274"/>
                <a:gd name="csX3" fmla="*/ 6778 w 287738"/>
                <a:gd name="csY3" fmla="*/ 120908 h 196274"/>
                <a:gd name="csX4" fmla="*/ 535 w 287738"/>
                <a:gd name="csY4" fmla="*/ 121980 h 196274"/>
                <a:gd name="csX5" fmla="*/ 535 w 287738"/>
                <a:gd name="csY5" fmla="*/ 122783 h 196274"/>
                <a:gd name="csX6" fmla="*/ 0 w 287738"/>
                <a:gd name="csY6" fmla="*/ 174575 h 196274"/>
                <a:gd name="csX7" fmla="*/ 79917 w 287738"/>
                <a:gd name="csY7" fmla="*/ 175111 h 196274"/>
                <a:gd name="csX8" fmla="*/ 80185 w 287738"/>
                <a:gd name="csY8" fmla="*/ 196275 h 196274"/>
                <a:gd name="csX9" fmla="*/ 108637 w 287738"/>
                <a:gd name="csY9" fmla="*/ 195917 h 196274"/>
                <a:gd name="csX10" fmla="*/ 172500 w 287738"/>
                <a:gd name="csY10" fmla="*/ 195114 h 196274"/>
                <a:gd name="csX11" fmla="*/ 239930 w 287738"/>
                <a:gd name="csY11" fmla="*/ 194310 h 196274"/>
                <a:gd name="csX12" fmla="*/ 264993 w 287738"/>
                <a:gd name="csY12" fmla="*/ 194042 h 196274"/>
                <a:gd name="csX13" fmla="*/ 274358 w 287738"/>
                <a:gd name="csY13" fmla="*/ 193506 h 196274"/>
                <a:gd name="csX14" fmla="*/ 281583 w 287738"/>
                <a:gd name="csY14" fmla="*/ 193864 h 196274"/>
                <a:gd name="csX15" fmla="*/ 287648 w 287738"/>
                <a:gd name="csY15" fmla="*/ 185023 h 196274"/>
                <a:gd name="csX16" fmla="*/ 284615 w 287738"/>
                <a:gd name="csY16" fmla="*/ 177076 h 196274"/>
                <a:gd name="csX17" fmla="*/ 280334 w 287738"/>
                <a:gd name="csY17" fmla="*/ 166896 h 196274"/>
                <a:gd name="csX18" fmla="*/ 277658 w 287738"/>
                <a:gd name="csY18" fmla="*/ 157073 h 196274"/>
                <a:gd name="csX19" fmla="*/ 275785 w 287738"/>
                <a:gd name="csY19" fmla="*/ 142696 h 196274"/>
                <a:gd name="csX20" fmla="*/ 268293 w 287738"/>
                <a:gd name="csY20" fmla="*/ 129748 h 196274"/>
                <a:gd name="csX21" fmla="*/ 266955 w 287738"/>
                <a:gd name="csY21" fmla="*/ 123140 h 196274"/>
                <a:gd name="csX22" fmla="*/ 261871 w 287738"/>
                <a:gd name="csY22" fmla="*/ 119033 h 196274"/>
                <a:gd name="csX23" fmla="*/ 256965 w 287738"/>
                <a:gd name="csY23" fmla="*/ 92958 h 196274"/>
                <a:gd name="csX24" fmla="*/ 258303 w 287738"/>
                <a:gd name="csY24" fmla="*/ 79921 h 196274"/>
                <a:gd name="csX25" fmla="*/ 261960 w 287738"/>
                <a:gd name="csY25" fmla="*/ 66258 h 196274"/>
                <a:gd name="csX26" fmla="*/ 251079 w 287738"/>
                <a:gd name="csY26" fmla="*/ 66794 h 196274"/>
                <a:gd name="csX27" fmla="*/ 240375 w 287738"/>
                <a:gd name="csY27" fmla="*/ 62329 h 196274"/>
                <a:gd name="csX28" fmla="*/ 238681 w 287738"/>
                <a:gd name="csY28" fmla="*/ 53757 h 196274"/>
                <a:gd name="csX29" fmla="*/ 228334 w 287738"/>
                <a:gd name="csY29" fmla="*/ 44559 h 196274"/>
                <a:gd name="csX30" fmla="*/ 215312 w 287738"/>
                <a:gd name="csY30" fmla="*/ 38576 h 196274"/>
                <a:gd name="csX31" fmla="*/ 204431 w 287738"/>
                <a:gd name="csY31" fmla="*/ 43934 h 196274"/>
                <a:gd name="csX32" fmla="*/ 199703 w 287738"/>
                <a:gd name="csY32" fmla="*/ 46970 h 196274"/>
                <a:gd name="csX33" fmla="*/ 198365 w 287738"/>
                <a:gd name="csY33" fmla="*/ 53757 h 196274"/>
                <a:gd name="csX34" fmla="*/ 171340 w 287738"/>
                <a:gd name="csY34" fmla="*/ 56436 h 196274"/>
                <a:gd name="csX35" fmla="*/ 158764 w 287738"/>
                <a:gd name="csY35" fmla="*/ 54918 h 196274"/>
                <a:gd name="csX36" fmla="*/ 145385 w 287738"/>
                <a:gd name="csY36" fmla="*/ 48845 h 196274"/>
                <a:gd name="csX37" fmla="*/ 114881 w 287738"/>
                <a:gd name="csY37" fmla="*/ 46792 h 196274"/>
                <a:gd name="csX38" fmla="*/ 89015 w 287738"/>
                <a:gd name="csY38" fmla="*/ 34201 h 196274"/>
                <a:gd name="csX39" fmla="*/ 72692 w 287738"/>
                <a:gd name="csY39" fmla="*/ 26164 h 196274"/>
                <a:gd name="csX40" fmla="*/ 63862 w 287738"/>
                <a:gd name="csY40" fmla="*/ 20092 h 196274"/>
                <a:gd name="csX41" fmla="*/ 63862 w 287738"/>
                <a:gd name="csY41" fmla="*/ 13216 h 196274"/>
                <a:gd name="csX42" fmla="*/ 59670 w 287738"/>
                <a:gd name="csY42" fmla="*/ 9376 h 196274"/>
                <a:gd name="csX43" fmla="*/ 55567 w 287738"/>
                <a:gd name="csY43" fmla="*/ 0 h 196274"/>
                <a:gd name="csX44" fmla="*/ 50305 w 287738"/>
                <a:gd name="csY44" fmla="*/ 12502 h 196274"/>
                <a:gd name="csX45" fmla="*/ 35766 w 287738"/>
                <a:gd name="csY45" fmla="*/ 28307 h 196274"/>
                <a:gd name="csX46" fmla="*/ 23814 w 287738"/>
                <a:gd name="csY46" fmla="*/ 46345 h 196274"/>
                <a:gd name="csX47" fmla="*/ 26312 w 287738"/>
                <a:gd name="csY47" fmla="*/ 67062 h 196274"/>
                <a:gd name="csX48" fmla="*/ 27115 w 287738"/>
                <a:gd name="csY48" fmla="*/ 73045 h 196274"/>
                <a:gd name="csX49" fmla="*/ 26758 w 287738"/>
                <a:gd name="csY49" fmla="*/ 82332 h 1962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287738" h="196274">
                  <a:moveTo>
                    <a:pt x="27115" y="82510"/>
                  </a:moveTo>
                  <a:cubicBezTo>
                    <a:pt x="26579" y="88315"/>
                    <a:pt x="25866" y="94387"/>
                    <a:pt x="23904" y="99834"/>
                  </a:cubicBezTo>
                  <a:cubicBezTo>
                    <a:pt x="21495" y="106710"/>
                    <a:pt x="18998" y="114211"/>
                    <a:pt x="13111" y="118497"/>
                  </a:cubicBezTo>
                  <a:cubicBezTo>
                    <a:pt x="10882" y="120104"/>
                    <a:pt x="9543" y="120819"/>
                    <a:pt x="6778" y="120908"/>
                  </a:cubicBezTo>
                  <a:cubicBezTo>
                    <a:pt x="5173" y="120908"/>
                    <a:pt x="981" y="120015"/>
                    <a:pt x="535" y="121980"/>
                  </a:cubicBezTo>
                  <a:cubicBezTo>
                    <a:pt x="535" y="122158"/>
                    <a:pt x="535" y="122605"/>
                    <a:pt x="535" y="122783"/>
                  </a:cubicBezTo>
                  <a:lnTo>
                    <a:pt x="0" y="174575"/>
                  </a:lnTo>
                  <a:lnTo>
                    <a:pt x="79917" y="175111"/>
                  </a:lnTo>
                  <a:lnTo>
                    <a:pt x="80185" y="196275"/>
                  </a:lnTo>
                  <a:cubicBezTo>
                    <a:pt x="89639" y="196185"/>
                    <a:pt x="99093" y="196007"/>
                    <a:pt x="108637" y="195917"/>
                  </a:cubicBezTo>
                  <a:cubicBezTo>
                    <a:pt x="129954" y="195649"/>
                    <a:pt x="151272" y="195382"/>
                    <a:pt x="172500" y="195114"/>
                  </a:cubicBezTo>
                  <a:cubicBezTo>
                    <a:pt x="194976" y="194846"/>
                    <a:pt x="217453" y="194578"/>
                    <a:pt x="239930" y="194310"/>
                  </a:cubicBezTo>
                  <a:cubicBezTo>
                    <a:pt x="248314" y="194221"/>
                    <a:pt x="256609" y="194131"/>
                    <a:pt x="264993" y="194042"/>
                  </a:cubicBezTo>
                  <a:cubicBezTo>
                    <a:pt x="268115" y="194042"/>
                    <a:pt x="271236" y="193417"/>
                    <a:pt x="274358" y="193506"/>
                  </a:cubicBezTo>
                  <a:cubicBezTo>
                    <a:pt x="276410" y="193596"/>
                    <a:pt x="279710" y="194846"/>
                    <a:pt x="281583" y="193864"/>
                  </a:cubicBezTo>
                  <a:cubicBezTo>
                    <a:pt x="282921" y="193149"/>
                    <a:pt x="287380" y="186363"/>
                    <a:pt x="287648" y="185023"/>
                  </a:cubicBezTo>
                  <a:cubicBezTo>
                    <a:pt x="288272" y="182166"/>
                    <a:pt x="285507" y="179665"/>
                    <a:pt x="284615" y="177076"/>
                  </a:cubicBezTo>
                  <a:cubicBezTo>
                    <a:pt x="283367" y="173236"/>
                    <a:pt x="282564" y="170378"/>
                    <a:pt x="280334" y="166896"/>
                  </a:cubicBezTo>
                  <a:cubicBezTo>
                    <a:pt x="278282" y="163770"/>
                    <a:pt x="276588" y="161002"/>
                    <a:pt x="277658" y="157073"/>
                  </a:cubicBezTo>
                  <a:cubicBezTo>
                    <a:pt x="279531" y="150465"/>
                    <a:pt x="278550" y="149304"/>
                    <a:pt x="275785" y="142696"/>
                  </a:cubicBezTo>
                  <a:cubicBezTo>
                    <a:pt x="273555" y="137428"/>
                    <a:pt x="270612" y="134303"/>
                    <a:pt x="268293" y="129748"/>
                  </a:cubicBezTo>
                  <a:cubicBezTo>
                    <a:pt x="267312" y="127695"/>
                    <a:pt x="268115" y="125105"/>
                    <a:pt x="266955" y="123140"/>
                  </a:cubicBezTo>
                  <a:cubicBezTo>
                    <a:pt x="265706" y="120908"/>
                    <a:pt x="263655" y="120729"/>
                    <a:pt x="261871" y="119033"/>
                  </a:cubicBezTo>
                  <a:cubicBezTo>
                    <a:pt x="254736" y="111889"/>
                    <a:pt x="257857" y="102066"/>
                    <a:pt x="256965" y="92958"/>
                  </a:cubicBezTo>
                  <a:cubicBezTo>
                    <a:pt x="256519" y="88404"/>
                    <a:pt x="256073" y="85011"/>
                    <a:pt x="258303" y="79921"/>
                  </a:cubicBezTo>
                  <a:cubicBezTo>
                    <a:pt x="259909" y="76260"/>
                    <a:pt x="264458" y="70812"/>
                    <a:pt x="261960" y="66258"/>
                  </a:cubicBezTo>
                  <a:cubicBezTo>
                    <a:pt x="259284" y="61168"/>
                    <a:pt x="255092" y="66616"/>
                    <a:pt x="251079" y="66794"/>
                  </a:cubicBezTo>
                  <a:cubicBezTo>
                    <a:pt x="247422" y="66973"/>
                    <a:pt x="243675" y="63937"/>
                    <a:pt x="240375" y="62329"/>
                  </a:cubicBezTo>
                  <a:cubicBezTo>
                    <a:pt x="240019" y="59472"/>
                    <a:pt x="239394" y="56525"/>
                    <a:pt x="238681" y="53757"/>
                  </a:cubicBezTo>
                  <a:cubicBezTo>
                    <a:pt x="236986" y="47774"/>
                    <a:pt x="234221" y="46613"/>
                    <a:pt x="228334" y="44559"/>
                  </a:cubicBezTo>
                  <a:cubicBezTo>
                    <a:pt x="224053" y="43041"/>
                    <a:pt x="219594" y="39559"/>
                    <a:pt x="215312" y="38576"/>
                  </a:cubicBezTo>
                  <a:cubicBezTo>
                    <a:pt x="209604" y="37326"/>
                    <a:pt x="208088" y="40898"/>
                    <a:pt x="204431" y="43934"/>
                  </a:cubicBezTo>
                  <a:cubicBezTo>
                    <a:pt x="202914" y="45184"/>
                    <a:pt x="200952" y="45095"/>
                    <a:pt x="199703" y="46970"/>
                  </a:cubicBezTo>
                  <a:cubicBezTo>
                    <a:pt x="198544" y="48756"/>
                    <a:pt x="199436" y="52060"/>
                    <a:pt x="198365" y="53757"/>
                  </a:cubicBezTo>
                  <a:cubicBezTo>
                    <a:pt x="194352" y="60722"/>
                    <a:pt x="178565" y="56078"/>
                    <a:pt x="171340" y="56436"/>
                  </a:cubicBezTo>
                  <a:cubicBezTo>
                    <a:pt x="166613" y="56704"/>
                    <a:pt x="163313" y="56971"/>
                    <a:pt x="158764" y="54918"/>
                  </a:cubicBezTo>
                  <a:cubicBezTo>
                    <a:pt x="153947" y="52774"/>
                    <a:pt x="150915" y="49560"/>
                    <a:pt x="145385" y="48845"/>
                  </a:cubicBezTo>
                  <a:cubicBezTo>
                    <a:pt x="135128" y="47417"/>
                    <a:pt x="124692" y="49381"/>
                    <a:pt x="114881" y="46792"/>
                  </a:cubicBezTo>
                  <a:cubicBezTo>
                    <a:pt x="104534" y="44023"/>
                    <a:pt x="99004" y="36255"/>
                    <a:pt x="89015" y="34201"/>
                  </a:cubicBezTo>
                  <a:cubicBezTo>
                    <a:pt x="82682" y="32951"/>
                    <a:pt x="78757" y="27861"/>
                    <a:pt x="72692" y="26164"/>
                  </a:cubicBezTo>
                  <a:cubicBezTo>
                    <a:pt x="67073" y="24557"/>
                    <a:pt x="64576" y="26253"/>
                    <a:pt x="63862" y="20092"/>
                  </a:cubicBezTo>
                  <a:cubicBezTo>
                    <a:pt x="63594" y="18038"/>
                    <a:pt x="64665" y="15091"/>
                    <a:pt x="63862" y="13216"/>
                  </a:cubicBezTo>
                  <a:cubicBezTo>
                    <a:pt x="62703" y="10537"/>
                    <a:pt x="61186" y="11519"/>
                    <a:pt x="59670" y="9376"/>
                  </a:cubicBezTo>
                  <a:cubicBezTo>
                    <a:pt x="57976" y="7055"/>
                    <a:pt x="57708" y="2143"/>
                    <a:pt x="55567" y="0"/>
                  </a:cubicBezTo>
                  <a:cubicBezTo>
                    <a:pt x="53516" y="3750"/>
                    <a:pt x="51732" y="8751"/>
                    <a:pt x="50305" y="12502"/>
                  </a:cubicBezTo>
                  <a:cubicBezTo>
                    <a:pt x="46826" y="22146"/>
                    <a:pt x="43526" y="22503"/>
                    <a:pt x="35766" y="28307"/>
                  </a:cubicBezTo>
                  <a:cubicBezTo>
                    <a:pt x="31485" y="31522"/>
                    <a:pt x="24082" y="40898"/>
                    <a:pt x="23814" y="46345"/>
                  </a:cubicBezTo>
                  <a:cubicBezTo>
                    <a:pt x="23636" y="50810"/>
                    <a:pt x="32020" y="64204"/>
                    <a:pt x="26312" y="67062"/>
                  </a:cubicBezTo>
                  <a:cubicBezTo>
                    <a:pt x="26579" y="69026"/>
                    <a:pt x="27026" y="71080"/>
                    <a:pt x="27115" y="73045"/>
                  </a:cubicBezTo>
                  <a:cubicBezTo>
                    <a:pt x="27115" y="76170"/>
                    <a:pt x="27115" y="79296"/>
                    <a:pt x="26758" y="82332"/>
                  </a:cubicBezTo>
                  <a:close/>
                </a:path>
              </a:pathLst>
            </a:custGeom>
            <a:grpFill/>
            <a:ln w="3175" cap="flat">
              <a:solidFill>
                <a:schemeClr val="bg1">
                  <a:lumMod val="85000"/>
                </a:schemeClr>
              </a:solidFill>
              <a:prstDash val="solid"/>
              <a:miter/>
            </a:ln>
          </p:spPr>
          <p:txBody>
            <a:bodyPr/>
            <a:lstStyle/>
            <a:p>
              <a:endParaRPr lang="en-US"/>
            </a:p>
          </p:txBody>
        </p:sp>
        <p:sp>
          <p:nvSpPr>
            <p:cNvPr id="933" name="Freeform 932">
              <a:extLst>
                <a:ext uri="{FF2B5EF4-FFF2-40B4-BE49-F238E27FC236}">
                  <a16:creationId xmlns:a16="http://schemas.microsoft.com/office/drawing/2014/main" id="{3F5C9201-909E-52D2-2720-124F354E182E}"/>
                </a:ext>
              </a:extLst>
            </p:cNvPr>
            <p:cNvSpPr/>
            <p:nvPr/>
          </p:nvSpPr>
          <p:spPr>
            <a:xfrm>
              <a:off x="10245170" y="1074241"/>
              <a:ext cx="481554" cy="321111"/>
            </a:xfrm>
            <a:custGeom>
              <a:avLst/>
              <a:gdLst>
                <a:gd name="csX0" fmla="*/ 481019 w 481554"/>
                <a:gd name="csY0" fmla="*/ 319415 h 321111"/>
                <a:gd name="csX1" fmla="*/ 475667 w 481554"/>
                <a:gd name="csY1" fmla="*/ 309503 h 321111"/>
                <a:gd name="csX2" fmla="*/ 473973 w 481554"/>
                <a:gd name="csY2" fmla="*/ 296733 h 321111"/>
                <a:gd name="csX3" fmla="*/ 469245 w 481554"/>
                <a:gd name="csY3" fmla="*/ 286286 h 321111"/>
                <a:gd name="csX4" fmla="*/ 467551 w 481554"/>
                <a:gd name="csY4" fmla="*/ 271016 h 321111"/>
                <a:gd name="csX5" fmla="*/ 461842 w 481554"/>
                <a:gd name="csY5" fmla="*/ 259586 h 321111"/>
                <a:gd name="csX6" fmla="*/ 463180 w 481554"/>
                <a:gd name="csY6" fmla="*/ 255746 h 321111"/>
                <a:gd name="csX7" fmla="*/ 463180 w 481554"/>
                <a:gd name="csY7" fmla="*/ 255746 h 321111"/>
                <a:gd name="csX8" fmla="*/ 466034 w 481554"/>
                <a:gd name="csY8" fmla="*/ 247710 h 321111"/>
                <a:gd name="csX9" fmla="*/ 464875 w 481554"/>
                <a:gd name="csY9" fmla="*/ 236458 h 321111"/>
                <a:gd name="csX10" fmla="*/ 476738 w 481554"/>
                <a:gd name="csY10" fmla="*/ 232440 h 321111"/>
                <a:gd name="csX11" fmla="*/ 475578 w 481554"/>
                <a:gd name="csY11" fmla="*/ 222171 h 321111"/>
                <a:gd name="csX12" fmla="*/ 469156 w 481554"/>
                <a:gd name="csY12" fmla="*/ 213509 h 321111"/>
                <a:gd name="csX13" fmla="*/ 471921 w 481554"/>
                <a:gd name="csY13" fmla="*/ 204311 h 321111"/>
                <a:gd name="csX14" fmla="*/ 463269 w 481554"/>
                <a:gd name="csY14" fmla="*/ 200382 h 321111"/>
                <a:gd name="csX15" fmla="*/ 453547 w 481554"/>
                <a:gd name="csY15" fmla="*/ 192881 h 321111"/>
                <a:gd name="csX16" fmla="*/ 447125 w 481554"/>
                <a:gd name="csY16" fmla="*/ 191453 h 321111"/>
                <a:gd name="csX17" fmla="*/ 444271 w 481554"/>
                <a:gd name="csY17" fmla="*/ 184934 h 321111"/>
                <a:gd name="csX18" fmla="*/ 439366 w 481554"/>
                <a:gd name="csY18" fmla="*/ 182076 h 321111"/>
                <a:gd name="csX19" fmla="*/ 439901 w 481554"/>
                <a:gd name="csY19" fmla="*/ 176093 h 321111"/>
                <a:gd name="csX20" fmla="*/ 439901 w 481554"/>
                <a:gd name="csY20" fmla="*/ 161538 h 321111"/>
                <a:gd name="csX21" fmla="*/ 434906 w 481554"/>
                <a:gd name="csY21" fmla="*/ 150733 h 321111"/>
                <a:gd name="csX22" fmla="*/ 430892 w 481554"/>
                <a:gd name="csY22" fmla="*/ 137964 h 321111"/>
                <a:gd name="csX23" fmla="*/ 426343 w 481554"/>
                <a:gd name="csY23" fmla="*/ 134124 h 321111"/>
                <a:gd name="csX24" fmla="*/ 420546 w 481554"/>
                <a:gd name="csY24" fmla="*/ 124123 h 321111"/>
                <a:gd name="csX25" fmla="*/ 412786 w 481554"/>
                <a:gd name="csY25" fmla="*/ 119747 h 321111"/>
                <a:gd name="csX26" fmla="*/ 408772 w 481554"/>
                <a:gd name="csY26" fmla="*/ 116443 h 321111"/>
                <a:gd name="csX27" fmla="*/ 406096 w 481554"/>
                <a:gd name="csY27" fmla="*/ 119301 h 321111"/>
                <a:gd name="csX28" fmla="*/ 399407 w 481554"/>
                <a:gd name="csY28" fmla="*/ 126891 h 321111"/>
                <a:gd name="csX29" fmla="*/ 393253 w 481554"/>
                <a:gd name="csY29" fmla="*/ 126534 h 321111"/>
                <a:gd name="csX30" fmla="*/ 385404 w 481554"/>
                <a:gd name="csY30" fmla="*/ 126980 h 321111"/>
                <a:gd name="csX31" fmla="*/ 360340 w 481554"/>
                <a:gd name="csY31" fmla="*/ 127248 h 321111"/>
                <a:gd name="csX32" fmla="*/ 292910 w 481554"/>
                <a:gd name="csY32" fmla="*/ 128052 h 321111"/>
                <a:gd name="csX33" fmla="*/ 229048 w 481554"/>
                <a:gd name="csY33" fmla="*/ 128855 h 321111"/>
                <a:gd name="csX34" fmla="*/ 200596 w 481554"/>
                <a:gd name="csY34" fmla="*/ 129213 h 321111"/>
                <a:gd name="csX35" fmla="*/ 200328 w 481554"/>
                <a:gd name="csY35" fmla="*/ 108049 h 321111"/>
                <a:gd name="csX36" fmla="*/ 120411 w 481554"/>
                <a:gd name="csY36" fmla="*/ 107513 h 321111"/>
                <a:gd name="csX37" fmla="*/ 120946 w 481554"/>
                <a:gd name="csY37" fmla="*/ 55721 h 321111"/>
                <a:gd name="csX38" fmla="*/ 120946 w 481554"/>
                <a:gd name="csY38" fmla="*/ 54918 h 321111"/>
                <a:gd name="csX39" fmla="*/ 127190 w 481554"/>
                <a:gd name="csY39" fmla="*/ 53846 h 321111"/>
                <a:gd name="csX40" fmla="*/ 133522 w 481554"/>
                <a:gd name="csY40" fmla="*/ 51435 h 321111"/>
                <a:gd name="csX41" fmla="*/ 144314 w 481554"/>
                <a:gd name="csY41" fmla="*/ 32772 h 321111"/>
                <a:gd name="csX42" fmla="*/ 147526 w 481554"/>
                <a:gd name="csY42" fmla="*/ 15448 h 321111"/>
                <a:gd name="csX43" fmla="*/ 147882 w 481554"/>
                <a:gd name="csY43" fmla="*/ 6162 h 321111"/>
                <a:gd name="csX44" fmla="*/ 147080 w 481554"/>
                <a:gd name="csY44" fmla="*/ 179 h 321111"/>
                <a:gd name="csX45" fmla="*/ 146277 w 481554"/>
                <a:gd name="csY45" fmla="*/ 536 h 321111"/>
                <a:gd name="csX46" fmla="*/ 1070 w 481554"/>
                <a:gd name="csY46" fmla="*/ 0 h 321111"/>
                <a:gd name="csX47" fmla="*/ 1605 w 481554"/>
                <a:gd name="csY47" fmla="*/ 72688 h 321111"/>
                <a:gd name="csX48" fmla="*/ 0 w 481554"/>
                <a:gd name="csY48" fmla="*/ 320576 h 321111"/>
                <a:gd name="csX49" fmla="*/ 481554 w 481554"/>
                <a:gd name="csY49" fmla="*/ 321112 h 321111"/>
                <a:gd name="csX50" fmla="*/ 481108 w 481554"/>
                <a:gd name="csY50" fmla="*/ 319504 h 3211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481554" h="321111">
                  <a:moveTo>
                    <a:pt x="481019" y="319415"/>
                  </a:moveTo>
                  <a:cubicBezTo>
                    <a:pt x="480038" y="315129"/>
                    <a:pt x="477808" y="313164"/>
                    <a:pt x="475667" y="309503"/>
                  </a:cubicBezTo>
                  <a:cubicBezTo>
                    <a:pt x="472813" y="304681"/>
                    <a:pt x="475489" y="301645"/>
                    <a:pt x="473973" y="296733"/>
                  </a:cubicBezTo>
                  <a:cubicBezTo>
                    <a:pt x="472724" y="292626"/>
                    <a:pt x="469602" y="291376"/>
                    <a:pt x="469245" y="286286"/>
                  </a:cubicBezTo>
                  <a:cubicBezTo>
                    <a:pt x="468799" y="281374"/>
                    <a:pt x="470583" y="275124"/>
                    <a:pt x="467551" y="271016"/>
                  </a:cubicBezTo>
                  <a:cubicBezTo>
                    <a:pt x="464072" y="266373"/>
                    <a:pt x="460683" y="266819"/>
                    <a:pt x="461842" y="259586"/>
                  </a:cubicBezTo>
                  <a:cubicBezTo>
                    <a:pt x="462021" y="258247"/>
                    <a:pt x="462556" y="256996"/>
                    <a:pt x="463180" y="255746"/>
                  </a:cubicBezTo>
                  <a:lnTo>
                    <a:pt x="463180" y="255746"/>
                  </a:lnTo>
                  <a:cubicBezTo>
                    <a:pt x="464518" y="253067"/>
                    <a:pt x="466302" y="250478"/>
                    <a:pt x="466034" y="247710"/>
                  </a:cubicBezTo>
                  <a:cubicBezTo>
                    <a:pt x="465588" y="243245"/>
                    <a:pt x="460950" y="241459"/>
                    <a:pt x="464875" y="236458"/>
                  </a:cubicBezTo>
                  <a:cubicBezTo>
                    <a:pt x="467283" y="233511"/>
                    <a:pt x="473170" y="232797"/>
                    <a:pt x="476738" y="232440"/>
                  </a:cubicBezTo>
                  <a:cubicBezTo>
                    <a:pt x="476738" y="229582"/>
                    <a:pt x="476827" y="224849"/>
                    <a:pt x="475578" y="222171"/>
                  </a:cubicBezTo>
                  <a:cubicBezTo>
                    <a:pt x="474151" y="219045"/>
                    <a:pt x="468264" y="217616"/>
                    <a:pt x="469156" y="213509"/>
                  </a:cubicBezTo>
                  <a:cubicBezTo>
                    <a:pt x="470226" y="208598"/>
                    <a:pt x="477094" y="210919"/>
                    <a:pt x="471921" y="204311"/>
                  </a:cubicBezTo>
                  <a:cubicBezTo>
                    <a:pt x="469245" y="200918"/>
                    <a:pt x="467194" y="201364"/>
                    <a:pt x="463269" y="200382"/>
                  </a:cubicBezTo>
                  <a:cubicBezTo>
                    <a:pt x="457115" y="198864"/>
                    <a:pt x="458364" y="195471"/>
                    <a:pt x="453547" y="192881"/>
                  </a:cubicBezTo>
                  <a:cubicBezTo>
                    <a:pt x="451139" y="191542"/>
                    <a:pt x="449444" y="193685"/>
                    <a:pt x="447125" y="191453"/>
                  </a:cubicBezTo>
                  <a:cubicBezTo>
                    <a:pt x="445520" y="189845"/>
                    <a:pt x="445966" y="186630"/>
                    <a:pt x="444271" y="184934"/>
                  </a:cubicBezTo>
                  <a:cubicBezTo>
                    <a:pt x="442576" y="183148"/>
                    <a:pt x="440703" y="184755"/>
                    <a:pt x="439366" y="182076"/>
                  </a:cubicBezTo>
                  <a:cubicBezTo>
                    <a:pt x="438563" y="180469"/>
                    <a:pt x="439811" y="177701"/>
                    <a:pt x="439901" y="176093"/>
                  </a:cubicBezTo>
                  <a:cubicBezTo>
                    <a:pt x="440168" y="171361"/>
                    <a:pt x="440258" y="166271"/>
                    <a:pt x="439901" y="161538"/>
                  </a:cubicBezTo>
                  <a:cubicBezTo>
                    <a:pt x="439455" y="155912"/>
                    <a:pt x="437938" y="154841"/>
                    <a:pt x="434906" y="150733"/>
                  </a:cubicBezTo>
                  <a:cubicBezTo>
                    <a:pt x="432141" y="147072"/>
                    <a:pt x="434014" y="141268"/>
                    <a:pt x="430892" y="137964"/>
                  </a:cubicBezTo>
                  <a:cubicBezTo>
                    <a:pt x="429465" y="136535"/>
                    <a:pt x="427592" y="135731"/>
                    <a:pt x="426343" y="134124"/>
                  </a:cubicBezTo>
                  <a:cubicBezTo>
                    <a:pt x="424024" y="131088"/>
                    <a:pt x="422776" y="127248"/>
                    <a:pt x="420546" y="124123"/>
                  </a:cubicBezTo>
                  <a:cubicBezTo>
                    <a:pt x="418494" y="121087"/>
                    <a:pt x="414748" y="123230"/>
                    <a:pt x="412786" y="119747"/>
                  </a:cubicBezTo>
                  <a:cubicBezTo>
                    <a:pt x="411805" y="118050"/>
                    <a:pt x="411002" y="116532"/>
                    <a:pt x="408772" y="116443"/>
                  </a:cubicBezTo>
                  <a:cubicBezTo>
                    <a:pt x="406543" y="116443"/>
                    <a:pt x="406632" y="117604"/>
                    <a:pt x="406096" y="119301"/>
                  </a:cubicBezTo>
                  <a:cubicBezTo>
                    <a:pt x="405204" y="122069"/>
                    <a:pt x="402707" y="126623"/>
                    <a:pt x="399407" y="126891"/>
                  </a:cubicBezTo>
                  <a:cubicBezTo>
                    <a:pt x="397445" y="126980"/>
                    <a:pt x="395304" y="126444"/>
                    <a:pt x="393253" y="126534"/>
                  </a:cubicBezTo>
                  <a:cubicBezTo>
                    <a:pt x="390666" y="126623"/>
                    <a:pt x="387990" y="126980"/>
                    <a:pt x="385404" y="126980"/>
                  </a:cubicBezTo>
                  <a:cubicBezTo>
                    <a:pt x="377109" y="127069"/>
                    <a:pt x="368724" y="127159"/>
                    <a:pt x="360340" y="127248"/>
                  </a:cubicBezTo>
                  <a:cubicBezTo>
                    <a:pt x="337864" y="127516"/>
                    <a:pt x="315387" y="127784"/>
                    <a:pt x="292910" y="128052"/>
                  </a:cubicBezTo>
                  <a:cubicBezTo>
                    <a:pt x="271593" y="128320"/>
                    <a:pt x="250276" y="128587"/>
                    <a:pt x="229048" y="128855"/>
                  </a:cubicBezTo>
                  <a:cubicBezTo>
                    <a:pt x="219594" y="128945"/>
                    <a:pt x="210139" y="129123"/>
                    <a:pt x="200596" y="129213"/>
                  </a:cubicBezTo>
                  <a:lnTo>
                    <a:pt x="200328" y="108049"/>
                  </a:lnTo>
                  <a:lnTo>
                    <a:pt x="120411" y="107513"/>
                  </a:lnTo>
                  <a:lnTo>
                    <a:pt x="120946" y="55721"/>
                  </a:lnTo>
                  <a:cubicBezTo>
                    <a:pt x="120946" y="55721"/>
                    <a:pt x="120946" y="55096"/>
                    <a:pt x="120946" y="54918"/>
                  </a:cubicBezTo>
                  <a:cubicBezTo>
                    <a:pt x="121481" y="52953"/>
                    <a:pt x="125584" y="53935"/>
                    <a:pt x="127190" y="53846"/>
                  </a:cubicBezTo>
                  <a:cubicBezTo>
                    <a:pt x="129954" y="53667"/>
                    <a:pt x="131292" y="53042"/>
                    <a:pt x="133522" y="51435"/>
                  </a:cubicBezTo>
                  <a:cubicBezTo>
                    <a:pt x="139409" y="47059"/>
                    <a:pt x="141906" y="39558"/>
                    <a:pt x="144314" y="32772"/>
                  </a:cubicBezTo>
                  <a:cubicBezTo>
                    <a:pt x="146277" y="27236"/>
                    <a:pt x="146990" y="21253"/>
                    <a:pt x="147526" y="15448"/>
                  </a:cubicBezTo>
                  <a:cubicBezTo>
                    <a:pt x="147793" y="12412"/>
                    <a:pt x="147971" y="9287"/>
                    <a:pt x="147882" y="6162"/>
                  </a:cubicBezTo>
                  <a:cubicBezTo>
                    <a:pt x="147882" y="4197"/>
                    <a:pt x="147436" y="2143"/>
                    <a:pt x="147080" y="179"/>
                  </a:cubicBezTo>
                  <a:cubicBezTo>
                    <a:pt x="146812" y="268"/>
                    <a:pt x="146544" y="447"/>
                    <a:pt x="146277" y="536"/>
                  </a:cubicBezTo>
                  <a:lnTo>
                    <a:pt x="1070" y="0"/>
                  </a:lnTo>
                  <a:lnTo>
                    <a:pt x="1605" y="72688"/>
                  </a:lnTo>
                  <a:lnTo>
                    <a:pt x="0" y="320576"/>
                  </a:lnTo>
                  <a:lnTo>
                    <a:pt x="481554" y="321112"/>
                  </a:lnTo>
                  <a:cubicBezTo>
                    <a:pt x="481375" y="320576"/>
                    <a:pt x="481197" y="320129"/>
                    <a:pt x="481108" y="319504"/>
                  </a:cubicBezTo>
                  <a:close/>
                </a:path>
              </a:pathLst>
            </a:custGeom>
            <a:grpFill/>
            <a:ln w="3175" cap="flat">
              <a:solidFill>
                <a:schemeClr val="bg1">
                  <a:lumMod val="85000"/>
                </a:schemeClr>
              </a:solidFill>
              <a:prstDash val="solid"/>
              <a:miter/>
            </a:ln>
          </p:spPr>
          <p:txBody>
            <a:bodyPr/>
            <a:lstStyle/>
            <a:p>
              <a:endParaRPr lang="en-US"/>
            </a:p>
          </p:txBody>
        </p:sp>
        <p:grpSp>
          <p:nvGrpSpPr>
            <p:cNvPr id="934" name="Graphic 10">
              <a:extLst>
                <a:ext uri="{FF2B5EF4-FFF2-40B4-BE49-F238E27FC236}">
                  <a16:creationId xmlns:a16="http://schemas.microsoft.com/office/drawing/2014/main" id="{01CB2F62-1C1D-E92F-FEB3-856562BCE921}"/>
                </a:ext>
              </a:extLst>
            </p:cNvPr>
            <p:cNvGrpSpPr/>
            <p:nvPr/>
          </p:nvGrpSpPr>
          <p:grpSpPr>
            <a:xfrm>
              <a:off x="9520945" y="1299805"/>
              <a:ext cx="485990" cy="228406"/>
              <a:chOff x="9520945" y="1299805"/>
              <a:chExt cx="485990" cy="228406"/>
            </a:xfrm>
            <a:grpFill/>
          </p:grpSpPr>
          <p:sp>
            <p:nvSpPr>
              <p:cNvPr id="1242" name="Freeform 1241">
                <a:extLst>
                  <a:ext uri="{FF2B5EF4-FFF2-40B4-BE49-F238E27FC236}">
                    <a16:creationId xmlns:a16="http://schemas.microsoft.com/office/drawing/2014/main" id="{11A0A4DC-63CC-96B8-1410-866B0628BDCC}"/>
                  </a:ext>
                </a:extLst>
              </p:cNvPr>
              <p:cNvSpPr/>
              <p:nvPr/>
            </p:nvSpPr>
            <p:spPr>
              <a:xfrm>
                <a:off x="9553013" y="1299805"/>
                <a:ext cx="453922" cy="223331"/>
              </a:xfrm>
              <a:custGeom>
                <a:avLst/>
                <a:gdLst>
                  <a:gd name="csX0" fmla="*/ 421099 w 453922"/>
                  <a:gd name="csY0" fmla="*/ 158948 h 223331"/>
                  <a:gd name="csX1" fmla="*/ 453922 w 453922"/>
                  <a:gd name="csY1" fmla="*/ 159216 h 223331"/>
                  <a:gd name="csX2" fmla="*/ 453387 w 453922"/>
                  <a:gd name="csY2" fmla="*/ 124301 h 223331"/>
                  <a:gd name="csX3" fmla="*/ 453298 w 453922"/>
                  <a:gd name="csY3" fmla="*/ 124301 h 223331"/>
                  <a:gd name="csX4" fmla="*/ 453209 w 453922"/>
                  <a:gd name="csY4" fmla="*/ 113496 h 223331"/>
                  <a:gd name="csX5" fmla="*/ 451871 w 453922"/>
                  <a:gd name="csY5" fmla="*/ 29647 h 223331"/>
                  <a:gd name="csX6" fmla="*/ 451425 w 453922"/>
                  <a:gd name="csY6" fmla="*/ 1072 h 223331"/>
                  <a:gd name="csX7" fmla="*/ 332620 w 453922"/>
                  <a:gd name="csY7" fmla="*/ 0 h 223331"/>
                  <a:gd name="csX8" fmla="*/ 330836 w 453922"/>
                  <a:gd name="csY8" fmla="*/ 31075 h 223331"/>
                  <a:gd name="csX9" fmla="*/ 79133 w 453922"/>
                  <a:gd name="csY9" fmla="*/ 32147 h 223331"/>
                  <a:gd name="csX10" fmla="*/ 78687 w 453922"/>
                  <a:gd name="csY10" fmla="*/ 34022 h 223331"/>
                  <a:gd name="csX11" fmla="*/ 74049 w 453922"/>
                  <a:gd name="csY11" fmla="*/ 36880 h 223331"/>
                  <a:gd name="csX12" fmla="*/ 71551 w 453922"/>
                  <a:gd name="csY12" fmla="*/ 40273 h 223331"/>
                  <a:gd name="csX13" fmla="*/ 62721 w 453922"/>
                  <a:gd name="csY13" fmla="*/ 42595 h 223331"/>
                  <a:gd name="csX14" fmla="*/ 64327 w 453922"/>
                  <a:gd name="csY14" fmla="*/ 50363 h 223331"/>
                  <a:gd name="csX15" fmla="*/ 60670 w 453922"/>
                  <a:gd name="csY15" fmla="*/ 56525 h 223331"/>
                  <a:gd name="csX16" fmla="*/ 56389 w 453922"/>
                  <a:gd name="csY16" fmla="*/ 74652 h 223331"/>
                  <a:gd name="csX17" fmla="*/ 56299 w 453922"/>
                  <a:gd name="csY17" fmla="*/ 85457 h 223331"/>
                  <a:gd name="csX18" fmla="*/ 49431 w 453922"/>
                  <a:gd name="csY18" fmla="*/ 92958 h 223331"/>
                  <a:gd name="csX19" fmla="*/ 48450 w 453922"/>
                  <a:gd name="csY19" fmla="*/ 108228 h 223331"/>
                  <a:gd name="csX20" fmla="*/ 42921 w 453922"/>
                  <a:gd name="csY20" fmla="*/ 110728 h 223331"/>
                  <a:gd name="csX21" fmla="*/ 39709 w 453922"/>
                  <a:gd name="csY21" fmla="*/ 119390 h 223331"/>
                  <a:gd name="csX22" fmla="*/ 38996 w 453922"/>
                  <a:gd name="csY22" fmla="*/ 127337 h 223331"/>
                  <a:gd name="csX23" fmla="*/ 42921 w 453922"/>
                  <a:gd name="csY23" fmla="*/ 129927 h 223331"/>
                  <a:gd name="csX24" fmla="*/ 43099 w 453922"/>
                  <a:gd name="csY24" fmla="*/ 137071 h 223331"/>
                  <a:gd name="csX25" fmla="*/ 38282 w 453922"/>
                  <a:gd name="csY25" fmla="*/ 141178 h 223331"/>
                  <a:gd name="csX26" fmla="*/ 35785 w 453922"/>
                  <a:gd name="csY26" fmla="*/ 158055 h 223331"/>
                  <a:gd name="csX27" fmla="*/ 29274 w 453922"/>
                  <a:gd name="csY27" fmla="*/ 165021 h 223331"/>
                  <a:gd name="csX28" fmla="*/ 30344 w 453922"/>
                  <a:gd name="csY28" fmla="*/ 170021 h 223331"/>
                  <a:gd name="csX29" fmla="*/ 28917 w 453922"/>
                  <a:gd name="csY29" fmla="*/ 175558 h 223331"/>
                  <a:gd name="csX30" fmla="*/ 28560 w 453922"/>
                  <a:gd name="csY30" fmla="*/ 181719 h 223331"/>
                  <a:gd name="csX31" fmla="*/ 23833 w 453922"/>
                  <a:gd name="csY31" fmla="*/ 184487 h 223331"/>
                  <a:gd name="csX32" fmla="*/ 19284 w 453922"/>
                  <a:gd name="csY32" fmla="*/ 196096 h 223331"/>
                  <a:gd name="csX33" fmla="*/ 14200 w 453922"/>
                  <a:gd name="csY33" fmla="*/ 194221 h 223331"/>
                  <a:gd name="csX34" fmla="*/ 9830 w 453922"/>
                  <a:gd name="csY34" fmla="*/ 199311 h 223331"/>
                  <a:gd name="csX35" fmla="*/ 2962 w 453922"/>
                  <a:gd name="csY35" fmla="*/ 208687 h 223331"/>
                  <a:gd name="csX36" fmla="*/ 1981 w 453922"/>
                  <a:gd name="csY36" fmla="*/ 216724 h 223331"/>
                  <a:gd name="csX37" fmla="*/ 5549 w 453922"/>
                  <a:gd name="csY37" fmla="*/ 221814 h 223331"/>
                  <a:gd name="csX38" fmla="*/ 420475 w 453922"/>
                  <a:gd name="csY38" fmla="*/ 223332 h 223331"/>
                  <a:gd name="csX39" fmla="*/ 421278 w 453922"/>
                  <a:gd name="csY39" fmla="*/ 159038 h 223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453922" h="223331">
                    <a:moveTo>
                      <a:pt x="421099" y="158948"/>
                    </a:moveTo>
                    <a:lnTo>
                      <a:pt x="453922" y="159216"/>
                    </a:lnTo>
                    <a:lnTo>
                      <a:pt x="453387" y="124301"/>
                    </a:lnTo>
                    <a:cubicBezTo>
                      <a:pt x="453387" y="124301"/>
                      <a:pt x="453387" y="124301"/>
                      <a:pt x="453298" y="124301"/>
                    </a:cubicBezTo>
                    <a:cubicBezTo>
                      <a:pt x="452138" y="123587"/>
                      <a:pt x="453209" y="115818"/>
                      <a:pt x="453209" y="113496"/>
                    </a:cubicBezTo>
                    <a:cubicBezTo>
                      <a:pt x="452763" y="85546"/>
                      <a:pt x="452317" y="57596"/>
                      <a:pt x="451871" y="29647"/>
                    </a:cubicBezTo>
                    <a:cubicBezTo>
                      <a:pt x="451693" y="20092"/>
                      <a:pt x="451603" y="10626"/>
                      <a:pt x="451425" y="1072"/>
                    </a:cubicBezTo>
                    <a:lnTo>
                      <a:pt x="332620" y="0"/>
                    </a:lnTo>
                    <a:lnTo>
                      <a:pt x="330836" y="31075"/>
                    </a:lnTo>
                    <a:lnTo>
                      <a:pt x="79133" y="32147"/>
                    </a:lnTo>
                    <a:cubicBezTo>
                      <a:pt x="79133" y="32951"/>
                      <a:pt x="78954" y="33576"/>
                      <a:pt x="78687" y="34022"/>
                    </a:cubicBezTo>
                    <a:cubicBezTo>
                      <a:pt x="77884" y="35451"/>
                      <a:pt x="75297" y="35630"/>
                      <a:pt x="74049" y="36880"/>
                    </a:cubicBezTo>
                    <a:cubicBezTo>
                      <a:pt x="72979" y="37862"/>
                      <a:pt x="72622" y="39469"/>
                      <a:pt x="71551" y="40273"/>
                    </a:cubicBezTo>
                    <a:cubicBezTo>
                      <a:pt x="69054" y="42238"/>
                      <a:pt x="64862" y="40273"/>
                      <a:pt x="62721" y="42595"/>
                    </a:cubicBezTo>
                    <a:cubicBezTo>
                      <a:pt x="60224" y="45274"/>
                      <a:pt x="63257" y="47953"/>
                      <a:pt x="64327" y="50363"/>
                    </a:cubicBezTo>
                    <a:cubicBezTo>
                      <a:pt x="66022" y="54114"/>
                      <a:pt x="64059" y="54828"/>
                      <a:pt x="60670" y="56525"/>
                    </a:cubicBezTo>
                    <a:cubicBezTo>
                      <a:pt x="52553" y="60543"/>
                      <a:pt x="55140" y="67151"/>
                      <a:pt x="56389" y="74652"/>
                    </a:cubicBezTo>
                    <a:cubicBezTo>
                      <a:pt x="56924" y="77867"/>
                      <a:pt x="57370" y="82332"/>
                      <a:pt x="56299" y="85457"/>
                    </a:cubicBezTo>
                    <a:cubicBezTo>
                      <a:pt x="55051" y="88850"/>
                      <a:pt x="50591" y="90190"/>
                      <a:pt x="49431" y="92958"/>
                    </a:cubicBezTo>
                    <a:cubicBezTo>
                      <a:pt x="47023" y="98941"/>
                      <a:pt x="60224" y="104477"/>
                      <a:pt x="48450" y="108228"/>
                    </a:cubicBezTo>
                    <a:cubicBezTo>
                      <a:pt x="45864" y="109032"/>
                      <a:pt x="44883" y="108228"/>
                      <a:pt x="42921" y="110728"/>
                    </a:cubicBezTo>
                    <a:cubicBezTo>
                      <a:pt x="41226" y="112961"/>
                      <a:pt x="40334" y="116711"/>
                      <a:pt x="39709" y="119390"/>
                    </a:cubicBezTo>
                    <a:cubicBezTo>
                      <a:pt x="39264" y="121533"/>
                      <a:pt x="38550" y="125284"/>
                      <a:pt x="38996" y="127337"/>
                    </a:cubicBezTo>
                    <a:cubicBezTo>
                      <a:pt x="39888" y="131356"/>
                      <a:pt x="40780" y="127873"/>
                      <a:pt x="42921" y="129927"/>
                    </a:cubicBezTo>
                    <a:cubicBezTo>
                      <a:pt x="44080" y="130999"/>
                      <a:pt x="43634" y="135821"/>
                      <a:pt x="43099" y="137071"/>
                    </a:cubicBezTo>
                    <a:cubicBezTo>
                      <a:pt x="42118" y="139482"/>
                      <a:pt x="40155" y="139928"/>
                      <a:pt x="38282" y="141178"/>
                    </a:cubicBezTo>
                    <a:cubicBezTo>
                      <a:pt x="31325" y="145822"/>
                      <a:pt x="38639" y="152162"/>
                      <a:pt x="35785" y="158055"/>
                    </a:cubicBezTo>
                    <a:cubicBezTo>
                      <a:pt x="33823" y="162163"/>
                      <a:pt x="29006" y="159931"/>
                      <a:pt x="29274" y="165021"/>
                    </a:cubicBezTo>
                    <a:cubicBezTo>
                      <a:pt x="29274" y="166807"/>
                      <a:pt x="30344" y="168057"/>
                      <a:pt x="30344" y="170021"/>
                    </a:cubicBezTo>
                    <a:cubicBezTo>
                      <a:pt x="30344" y="172075"/>
                      <a:pt x="29185" y="173593"/>
                      <a:pt x="28917" y="175558"/>
                    </a:cubicBezTo>
                    <a:cubicBezTo>
                      <a:pt x="28650" y="177433"/>
                      <a:pt x="29631" y="180201"/>
                      <a:pt x="28560" y="181719"/>
                    </a:cubicBezTo>
                    <a:cubicBezTo>
                      <a:pt x="28025" y="182523"/>
                      <a:pt x="24814" y="183326"/>
                      <a:pt x="23833" y="184487"/>
                    </a:cubicBezTo>
                    <a:cubicBezTo>
                      <a:pt x="20801" y="187970"/>
                      <a:pt x="21336" y="192435"/>
                      <a:pt x="19284" y="196096"/>
                    </a:cubicBezTo>
                    <a:cubicBezTo>
                      <a:pt x="15895" y="201900"/>
                      <a:pt x="16519" y="196453"/>
                      <a:pt x="14200" y="194221"/>
                    </a:cubicBezTo>
                    <a:cubicBezTo>
                      <a:pt x="10543" y="190738"/>
                      <a:pt x="10454" y="196810"/>
                      <a:pt x="9830" y="199311"/>
                    </a:cubicBezTo>
                    <a:cubicBezTo>
                      <a:pt x="8670" y="203686"/>
                      <a:pt x="5905" y="205561"/>
                      <a:pt x="2962" y="208687"/>
                    </a:cubicBezTo>
                    <a:cubicBezTo>
                      <a:pt x="375" y="211455"/>
                      <a:pt x="-1676" y="214134"/>
                      <a:pt x="1981" y="216724"/>
                    </a:cubicBezTo>
                    <a:cubicBezTo>
                      <a:pt x="4657" y="218688"/>
                      <a:pt x="7600" y="218867"/>
                      <a:pt x="5549" y="221814"/>
                    </a:cubicBezTo>
                    <a:lnTo>
                      <a:pt x="420475" y="223332"/>
                    </a:lnTo>
                    <a:lnTo>
                      <a:pt x="421278" y="159038"/>
                    </a:lnTo>
                    <a:close/>
                  </a:path>
                </a:pathLst>
              </a:custGeom>
              <a:grpFill/>
              <a:ln w="3175" cap="flat">
                <a:solidFill>
                  <a:schemeClr val="bg1">
                    <a:lumMod val="85000"/>
                  </a:schemeClr>
                </a:solidFill>
                <a:prstDash val="solid"/>
                <a:miter/>
              </a:ln>
            </p:spPr>
            <p:txBody>
              <a:bodyPr/>
              <a:lstStyle/>
              <a:p>
                <a:endParaRPr lang="en-US"/>
              </a:p>
            </p:txBody>
          </p:sp>
          <p:sp>
            <p:nvSpPr>
              <p:cNvPr id="1243" name="Freeform 1242">
                <a:extLst>
                  <a:ext uri="{FF2B5EF4-FFF2-40B4-BE49-F238E27FC236}">
                    <a16:creationId xmlns:a16="http://schemas.microsoft.com/office/drawing/2014/main" id="{A7517CF2-AEE9-7DB8-16E4-C049E0470E7D}"/>
                  </a:ext>
                </a:extLst>
              </p:cNvPr>
              <p:cNvSpPr/>
              <p:nvPr/>
            </p:nvSpPr>
            <p:spPr>
              <a:xfrm>
                <a:off x="9520945" y="1504549"/>
                <a:ext cx="9129" cy="23661"/>
              </a:xfrm>
              <a:custGeom>
                <a:avLst/>
                <a:gdLst>
                  <a:gd name="csX0" fmla="*/ 66 w 9129"/>
                  <a:gd name="csY0" fmla="*/ 10997 h 23661"/>
                  <a:gd name="csX1" fmla="*/ 2652 w 9129"/>
                  <a:gd name="csY1" fmla="*/ 21623 h 23661"/>
                  <a:gd name="csX2" fmla="*/ 8718 w 9129"/>
                  <a:gd name="csY2" fmla="*/ 18051 h 23661"/>
                  <a:gd name="csX3" fmla="*/ 7290 w 9129"/>
                  <a:gd name="csY3" fmla="*/ 2513 h 23661"/>
                  <a:gd name="csX4" fmla="*/ 155 w 9129"/>
                  <a:gd name="csY4" fmla="*/ 10907 h 23661"/>
                </a:gdLst>
                <a:ahLst/>
                <a:cxnLst>
                  <a:cxn ang="0">
                    <a:pos x="csX0" y="csY0"/>
                  </a:cxn>
                  <a:cxn ang="0">
                    <a:pos x="csX1" y="csY1"/>
                  </a:cxn>
                  <a:cxn ang="0">
                    <a:pos x="csX2" y="csY2"/>
                  </a:cxn>
                  <a:cxn ang="0">
                    <a:pos x="csX3" y="csY3"/>
                  </a:cxn>
                  <a:cxn ang="0">
                    <a:pos x="csX4" y="csY4"/>
                  </a:cxn>
                </a:cxnLst>
                <a:rect l="l" t="t" r="r" b="b"/>
                <a:pathLst>
                  <a:path w="9129" h="23661">
                    <a:moveTo>
                      <a:pt x="66" y="10997"/>
                    </a:moveTo>
                    <a:cubicBezTo>
                      <a:pt x="690" y="14301"/>
                      <a:pt x="423" y="18855"/>
                      <a:pt x="2652" y="21623"/>
                    </a:cubicBezTo>
                    <a:cubicBezTo>
                      <a:pt x="6309" y="26266"/>
                      <a:pt x="8361" y="22069"/>
                      <a:pt x="8718" y="18051"/>
                    </a:cubicBezTo>
                    <a:cubicBezTo>
                      <a:pt x="9164" y="13676"/>
                      <a:pt x="9788" y="6443"/>
                      <a:pt x="7290" y="2513"/>
                    </a:cubicBezTo>
                    <a:cubicBezTo>
                      <a:pt x="2296" y="-5077"/>
                      <a:pt x="-737" y="6532"/>
                      <a:pt x="155" y="10907"/>
                    </a:cubicBezTo>
                    <a:close/>
                  </a:path>
                </a:pathLst>
              </a:custGeom>
              <a:grpFill/>
              <a:ln w="3175" cap="flat">
                <a:solidFill>
                  <a:schemeClr val="bg1">
                    <a:lumMod val="85000"/>
                  </a:schemeClr>
                </a:solidFill>
                <a:prstDash val="solid"/>
                <a:miter/>
              </a:ln>
            </p:spPr>
            <p:txBody>
              <a:bodyPr/>
              <a:lstStyle/>
              <a:p>
                <a:endParaRPr lang="en-US"/>
              </a:p>
            </p:txBody>
          </p:sp>
        </p:grpSp>
        <p:grpSp>
          <p:nvGrpSpPr>
            <p:cNvPr id="935" name="Graphic 10">
              <a:extLst>
                <a:ext uri="{FF2B5EF4-FFF2-40B4-BE49-F238E27FC236}">
                  <a16:creationId xmlns:a16="http://schemas.microsoft.com/office/drawing/2014/main" id="{0E955D98-D990-94AD-E691-B79453AB3D20}"/>
                </a:ext>
              </a:extLst>
            </p:cNvPr>
            <p:cNvGrpSpPr/>
            <p:nvPr/>
          </p:nvGrpSpPr>
          <p:grpSpPr>
            <a:xfrm>
              <a:off x="9521320" y="1521440"/>
              <a:ext cx="179840" cy="356410"/>
              <a:chOff x="9521320" y="1521440"/>
              <a:chExt cx="179840" cy="356410"/>
            </a:xfrm>
            <a:grpFill/>
          </p:grpSpPr>
          <p:sp>
            <p:nvSpPr>
              <p:cNvPr id="1239" name="Freeform 1238">
                <a:extLst>
                  <a:ext uri="{FF2B5EF4-FFF2-40B4-BE49-F238E27FC236}">
                    <a16:creationId xmlns:a16="http://schemas.microsoft.com/office/drawing/2014/main" id="{649D3F03-503A-2418-7B6D-CB03963BF3CA}"/>
                  </a:ext>
                </a:extLst>
              </p:cNvPr>
              <p:cNvSpPr/>
              <p:nvPr/>
            </p:nvSpPr>
            <p:spPr>
              <a:xfrm>
                <a:off x="9521320" y="1521440"/>
                <a:ext cx="179840" cy="356410"/>
              </a:xfrm>
              <a:custGeom>
                <a:avLst/>
                <a:gdLst>
                  <a:gd name="csX0" fmla="*/ 37063 w 179840"/>
                  <a:gd name="csY0" fmla="*/ 0 h 356410"/>
                  <a:gd name="csX1" fmla="*/ 35993 w 179840"/>
                  <a:gd name="csY1" fmla="*/ 1339 h 356410"/>
                  <a:gd name="csX2" fmla="*/ 33584 w 179840"/>
                  <a:gd name="csY2" fmla="*/ 10537 h 356410"/>
                  <a:gd name="csX3" fmla="*/ 39025 w 179840"/>
                  <a:gd name="csY3" fmla="*/ 27503 h 356410"/>
                  <a:gd name="csX4" fmla="*/ 41790 w 179840"/>
                  <a:gd name="csY4" fmla="*/ 40451 h 356410"/>
                  <a:gd name="csX5" fmla="*/ 43306 w 179840"/>
                  <a:gd name="csY5" fmla="*/ 52417 h 356410"/>
                  <a:gd name="csX6" fmla="*/ 42504 w 179840"/>
                  <a:gd name="csY6" fmla="*/ 62865 h 356410"/>
                  <a:gd name="csX7" fmla="*/ 45536 w 179840"/>
                  <a:gd name="csY7" fmla="*/ 71169 h 356410"/>
                  <a:gd name="csX8" fmla="*/ 40809 w 179840"/>
                  <a:gd name="csY8" fmla="*/ 78581 h 356410"/>
                  <a:gd name="csX9" fmla="*/ 41612 w 179840"/>
                  <a:gd name="csY9" fmla="*/ 90011 h 356410"/>
                  <a:gd name="csX10" fmla="*/ 38757 w 179840"/>
                  <a:gd name="csY10" fmla="*/ 95905 h 356410"/>
                  <a:gd name="csX11" fmla="*/ 32960 w 179840"/>
                  <a:gd name="csY11" fmla="*/ 112157 h 356410"/>
                  <a:gd name="csX12" fmla="*/ 34030 w 179840"/>
                  <a:gd name="csY12" fmla="*/ 135195 h 356410"/>
                  <a:gd name="csX13" fmla="*/ 30641 w 179840"/>
                  <a:gd name="csY13" fmla="*/ 144215 h 356410"/>
                  <a:gd name="csX14" fmla="*/ 28054 w 179840"/>
                  <a:gd name="csY14" fmla="*/ 154662 h 356410"/>
                  <a:gd name="csX15" fmla="*/ 24041 w 179840"/>
                  <a:gd name="csY15" fmla="*/ 163860 h 356410"/>
                  <a:gd name="csX16" fmla="*/ 20651 w 179840"/>
                  <a:gd name="csY16" fmla="*/ 174665 h 356410"/>
                  <a:gd name="csX17" fmla="*/ 15567 w 179840"/>
                  <a:gd name="csY17" fmla="*/ 189934 h 356410"/>
                  <a:gd name="csX18" fmla="*/ 7540 w 179840"/>
                  <a:gd name="csY18" fmla="*/ 202258 h 356410"/>
                  <a:gd name="csX19" fmla="*/ 8610 w 179840"/>
                  <a:gd name="csY19" fmla="*/ 192167 h 356410"/>
                  <a:gd name="csX20" fmla="*/ 10751 w 179840"/>
                  <a:gd name="csY20" fmla="*/ 180915 h 356410"/>
                  <a:gd name="csX21" fmla="*/ 17262 w 179840"/>
                  <a:gd name="csY21" fmla="*/ 160377 h 356410"/>
                  <a:gd name="csX22" fmla="*/ 18689 w 179840"/>
                  <a:gd name="csY22" fmla="*/ 151269 h 356410"/>
                  <a:gd name="csX23" fmla="*/ 20473 w 179840"/>
                  <a:gd name="csY23" fmla="*/ 141893 h 356410"/>
                  <a:gd name="csX24" fmla="*/ 21186 w 179840"/>
                  <a:gd name="csY24" fmla="*/ 121533 h 356410"/>
                  <a:gd name="csX25" fmla="*/ 20116 w 179840"/>
                  <a:gd name="csY25" fmla="*/ 98762 h 356410"/>
                  <a:gd name="csX26" fmla="*/ 16548 w 179840"/>
                  <a:gd name="csY26" fmla="*/ 99923 h 356410"/>
                  <a:gd name="csX27" fmla="*/ 14051 w 179840"/>
                  <a:gd name="csY27" fmla="*/ 108585 h 356410"/>
                  <a:gd name="csX28" fmla="*/ 14051 w 179840"/>
                  <a:gd name="csY28" fmla="*/ 132785 h 356410"/>
                  <a:gd name="csX29" fmla="*/ 12446 w 179840"/>
                  <a:gd name="csY29" fmla="*/ 155466 h 356410"/>
                  <a:gd name="csX30" fmla="*/ 2991 w 179840"/>
                  <a:gd name="csY30" fmla="*/ 175825 h 356410"/>
                  <a:gd name="csX31" fmla="*/ 405 w 179840"/>
                  <a:gd name="csY31" fmla="*/ 199311 h 356410"/>
                  <a:gd name="csX32" fmla="*/ 2545 w 179840"/>
                  <a:gd name="csY32" fmla="*/ 230743 h 356410"/>
                  <a:gd name="csX33" fmla="*/ 10127 w 179840"/>
                  <a:gd name="csY33" fmla="*/ 251014 h 356410"/>
                  <a:gd name="csX34" fmla="*/ 22792 w 179840"/>
                  <a:gd name="csY34" fmla="*/ 265480 h 356410"/>
                  <a:gd name="csX35" fmla="*/ 32247 w 179840"/>
                  <a:gd name="csY35" fmla="*/ 274409 h 356410"/>
                  <a:gd name="csX36" fmla="*/ 46963 w 179840"/>
                  <a:gd name="csY36" fmla="*/ 296644 h 356410"/>
                  <a:gd name="csX37" fmla="*/ 67567 w 179840"/>
                  <a:gd name="csY37" fmla="*/ 346025 h 356410"/>
                  <a:gd name="csX38" fmla="*/ 75862 w 179840"/>
                  <a:gd name="csY38" fmla="*/ 353973 h 356410"/>
                  <a:gd name="csX39" fmla="*/ 76843 w 179840"/>
                  <a:gd name="csY39" fmla="*/ 346115 h 356410"/>
                  <a:gd name="csX40" fmla="*/ 75505 w 179840"/>
                  <a:gd name="csY40" fmla="*/ 334774 h 356410"/>
                  <a:gd name="csX41" fmla="*/ 65070 w 179840"/>
                  <a:gd name="csY41" fmla="*/ 307717 h 356410"/>
                  <a:gd name="csX42" fmla="*/ 52404 w 179840"/>
                  <a:gd name="csY42" fmla="*/ 286197 h 356410"/>
                  <a:gd name="csX43" fmla="*/ 32871 w 179840"/>
                  <a:gd name="csY43" fmla="*/ 263158 h 356410"/>
                  <a:gd name="csX44" fmla="*/ 22346 w 179840"/>
                  <a:gd name="csY44" fmla="*/ 254943 h 356410"/>
                  <a:gd name="csX45" fmla="*/ 16548 w 179840"/>
                  <a:gd name="csY45" fmla="*/ 244138 h 356410"/>
                  <a:gd name="csX46" fmla="*/ 35279 w 179840"/>
                  <a:gd name="csY46" fmla="*/ 259229 h 356410"/>
                  <a:gd name="csX47" fmla="*/ 50799 w 179840"/>
                  <a:gd name="csY47" fmla="*/ 264051 h 356410"/>
                  <a:gd name="csX48" fmla="*/ 55883 w 179840"/>
                  <a:gd name="csY48" fmla="*/ 260122 h 356410"/>
                  <a:gd name="csX49" fmla="*/ 59807 w 179840"/>
                  <a:gd name="csY49" fmla="*/ 269051 h 356410"/>
                  <a:gd name="csX50" fmla="*/ 68727 w 179840"/>
                  <a:gd name="csY50" fmla="*/ 296198 h 356410"/>
                  <a:gd name="csX51" fmla="*/ 85049 w 179840"/>
                  <a:gd name="csY51" fmla="*/ 315307 h 356410"/>
                  <a:gd name="csX52" fmla="*/ 95841 w 179840"/>
                  <a:gd name="csY52" fmla="*/ 315218 h 356410"/>
                  <a:gd name="csX53" fmla="*/ 99498 w 179840"/>
                  <a:gd name="csY53" fmla="*/ 324683 h 356410"/>
                  <a:gd name="csX54" fmla="*/ 98428 w 179840"/>
                  <a:gd name="csY54" fmla="*/ 334506 h 356410"/>
                  <a:gd name="csX55" fmla="*/ 99409 w 179840"/>
                  <a:gd name="csY55" fmla="*/ 341293 h 356410"/>
                  <a:gd name="csX56" fmla="*/ 92273 w 179840"/>
                  <a:gd name="csY56" fmla="*/ 346829 h 356410"/>
                  <a:gd name="csX57" fmla="*/ 103869 w 179840"/>
                  <a:gd name="csY57" fmla="*/ 346829 h 356410"/>
                  <a:gd name="csX58" fmla="*/ 122064 w 179840"/>
                  <a:gd name="csY58" fmla="*/ 343168 h 356410"/>
                  <a:gd name="csX59" fmla="*/ 133837 w 179840"/>
                  <a:gd name="csY59" fmla="*/ 339596 h 356410"/>
                  <a:gd name="csX60" fmla="*/ 127683 w 179840"/>
                  <a:gd name="csY60" fmla="*/ 326201 h 356410"/>
                  <a:gd name="csX61" fmla="*/ 135175 w 179840"/>
                  <a:gd name="csY61" fmla="*/ 309235 h 356410"/>
                  <a:gd name="csX62" fmla="*/ 131340 w 179840"/>
                  <a:gd name="csY62" fmla="*/ 302091 h 356410"/>
                  <a:gd name="csX63" fmla="*/ 139635 w 179840"/>
                  <a:gd name="csY63" fmla="*/ 298341 h 356410"/>
                  <a:gd name="csX64" fmla="*/ 134551 w 179840"/>
                  <a:gd name="csY64" fmla="*/ 290840 h 356410"/>
                  <a:gd name="csX65" fmla="*/ 137494 w 179840"/>
                  <a:gd name="csY65" fmla="*/ 282982 h 356410"/>
                  <a:gd name="csX66" fmla="*/ 140794 w 179840"/>
                  <a:gd name="csY66" fmla="*/ 278785 h 356410"/>
                  <a:gd name="csX67" fmla="*/ 147216 w 179840"/>
                  <a:gd name="csY67" fmla="*/ 275927 h 356410"/>
                  <a:gd name="csX68" fmla="*/ 139902 w 179840"/>
                  <a:gd name="csY68" fmla="*/ 265837 h 356410"/>
                  <a:gd name="csX69" fmla="*/ 144006 w 179840"/>
                  <a:gd name="csY69" fmla="*/ 258961 h 356410"/>
                  <a:gd name="csX70" fmla="*/ 152657 w 179840"/>
                  <a:gd name="csY70" fmla="*/ 264051 h 356410"/>
                  <a:gd name="csX71" fmla="*/ 151944 w 179840"/>
                  <a:gd name="csY71" fmla="*/ 255389 h 356410"/>
                  <a:gd name="csX72" fmla="*/ 145789 w 179840"/>
                  <a:gd name="csY72" fmla="*/ 244138 h 356410"/>
                  <a:gd name="csX73" fmla="*/ 142222 w 179840"/>
                  <a:gd name="csY73" fmla="*/ 242709 h 356410"/>
                  <a:gd name="csX74" fmla="*/ 141865 w 179840"/>
                  <a:gd name="csY74" fmla="*/ 236280 h 356410"/>
                  <a:gd name="csX75" fmla="*/ 146235 w 179840"/>
                  <a:gd name="csY75" fmla="*/ 233244 h 356410"/>
                  <a:gd name="csX76" fmla="*/ 150427 w 179840"/>
                  <a:gd name="csY76" fmla="*/ 238065 h 356410"/>
                  <a:gd name="csX77" fmla="*/ 157295 w 179840"/>
                  <a:gd name="csY77" fmla="*/ 244138 h 356410"/>
                  <a:gd name="csX78" fmla="*/ 149446 w 179840"/>
                  <a:gd name="csY78" fmla="*/ 224314 h 356410"/>
                  <a:gd name="csX79" fmla="*/ 156849 w 179840"/>
                  <a:gd name="csY79" fmla="*/ 220653 h 356410"/>
                  <a:gd name="csX80" fmla="*/ 165590 w 179840"/>
                  <a:gd name="csY80" fmla="*/ 217795 h 356410"/>
                  <a:gd name="csX81" fmla="*/ 179237 w 179840"/>
                  <a:gd name="csY81" fmla="*/ 206187 h 356410"/>
                  <a:gd name="csX82" fmla="*/ 169425 w 179840"/>
                  <a:gd name="csY82" fmla="*/ 206811 h 356410"/>
                  <a:gd name="csX83" fmla="*/ 158366 w 179840"/>
                  <a:gd name="csY83" fmla="*/ 210919 h 356410"/>
                  <a:gd name="csX84" fmla="*/ 148198 w 179840"/>
                  <a:gd name="csY84" fmla="*/ 210919 h 356410"/>
                  <a:gd name="csX85" fmla="*/ 137316 w 179840"/>
                  <a:gd name="csY85" fmla="*/ 205472 h 356410"/>
                  <a:gd name="csX86" fmla="*/ 127594 w 179840"/>
                  <a:gd name="csY86" fmla="*/ 197882 h 356410"/>
                  <a:gd name="csX87" fmla="*/ 119121 w 179840"/>
                  <a:gd name="csY87" fmla="*/ 188684 h 356410"/>
                  <a:gd name="csX88" fmla="*/ 106009 w 179840"/>
                  <a:gd name="csY88" fmla="*/ 187077 h 356410"/>
                  <a:gd name="csX89" fmla="*/ 99587 w 179840"/>
                  <a:gd name="csY89" fmla="*/ 181183 h 356410"/>
                  <a:gd name="csX90" fmla="*/ 96198 w 179840"/>
                  <a:gd name="csY90" fmla="*/ 180380 h 356410"/>
                  <a:gd name="csX91" fmla="*/ 87189 w 179840"/>
                  <a:gd name="csY91" fmla="*/ 176451 h 356410"/>
                  <a:gd name="csX92" fmla="*/ 81749 w 179840"/>
                  <a:gd name="csY92" fmla="*/ 170289 h 356410"/>
                  <a:gd name="csX93" fmla="*/ 82105 w 179840"/>
                  <a:gd name="csY93" fmla="*/ 160466 h 356410"/>
                  <a:gd name="csX94" fmla="*/ 92184 w 179840"/>
                  <a:gd name="csY94" fmla="*/ 158681 h 356410"/>
                  <a:gd name="csX95" fmla="*/ 102352 w 179840"/>
                  <a:gd name="csY95" fmla="*/ 154305 h 356410"/>
                  <a:gd name="csX96" fmla="*/ 112164 w 179840"/>
                  <a:gd name="csY96" fmla="*/ 153948 h 356410"/>
                  <a:gd name="csX97" fmla="*/ 121261 w 179840"/>
                  <a:gd name="csY97" fmla="*/ 150644 h 356410"/>
                  <a:gd name="csX98" fmla="*/ 115018 w 179840"/>
                  <a:gd name="csY98" fmla="*/ 145197 h 356410"/>
                  <a:gd name="csX99" fmla="*/ 100301 w 179840"/>
                  <a:gd name="csY99" fmla="*/ 137696 h 356410"/>
                  <a:gd name="csX100" fmla="*/ 105831 w 179840"/>
                  <a:gd name="csY100" fmla="*/ 127605 h 356410"/>
                  <a:gd name="csX101" fmla="*/ 103244 w 179840"/>
                  <a:gd name="csY101" fmla="*/ 117336 h 356410"/>
                  <a:gd name="csX102" fmla="*/ 94949 w 179840"/>
                  <a:gd name="csY102" fmla="*/ 96441 h 356410"/>
                  <a:gd name="csX103" fmla="*/ 101103 w 179840"/>
                  <a:gd name="csY103" fmla="*/ 101531 h 356410"/>
                  <a:gd name="csX104" fmla="*/ 110112 w 179840"/>
                  <a:gd name="csY104" fmla="*/ 103674 h 356410"/>
                  <a:gd name="csX105" fmla="*/ 113680 w 179840"/>
                  <a:gd name="csY105" fmla="*/ 122247 h 356410"/>
                  <a:gd name="csX106" fmla="*/ 119121 w 179840"/>
                  <a:gd name="csY106" fmla="*/ 121533 h 356410"/>
                  <a:gd name="csX107" fmla="*/ 123134 w 179840"/>
                  <a:gd name="csY107" fmla="*/ 114121 h 356410"/>
                  <a:gd name="csX108" fmla="*/ 123759 w 179840"/>
                  <a:gd name="csY108" fmla="*/ 357 h 356410"/>
                  <a:gd name="csX109" fmla="*/ 37152 w 179840"/>
                  <a:gd name="csY109" fmla="*/ 0 h 356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Lst>
                <a:rect l="l" t="t" r="r" b="b"/>
                <a:pathLst>
                  <a:path w="179840" h="356410">
                    <a:moveTo>
                      <a:pt x="37063" y="0"/>
                    </a:moveTo>
                    <a:cubicBezTo>
                      <a:pt x="37063" y="0"/>
                      <a:pt x="36438" y="804"/>
                      <a:pt x="35993" y="1339"/>
                    </a:cubicBezTo>
                    <a:cubicBezTo>
                      <a:pt x="32514" y="5090"/>
                      <a:pt x="32068" y="4911"/>
                      <a:pt x="33584" y="10537"/>
                    </a:cubicBezTo>
                    <a:cubicBezTo>
                      <a:pt x="35101" y="16341"/>
                      <a:pt x="37420" y="21878"/>
                      <a:pt x="39025" y="27503"/>
                    </a:cubicBezTo>
                    <a:cubicBezTo>
                      <a:pt x="40185" y="31700"/>
                      <a:pt x="40541" y="36165"/>
                      <a:pt x="41790" y="40451"/>
                    </a:cubicBezTo>
                    <a:cubicBezTo>
                      <a:pt x="43039" y="44559"/>
                      <a:pt x="44109" y="48042"/>
                      <a:pt x="43306" y="52417"/>
                    </a:cubicBezTo>
                    <a:cubicBezTo>
                      <a:pt x="42504" y="56436"/>
                      <a:pt x="40452" y="58936"/>
                      <a:pt x="42504" y="62865"/>
                    </a:cubicBezTo>
                    <a:cubicBezTo>
                      <a:pt x="43931" y="65723"/>
                      <a:pt x="46607" y="67330"/>
                      <a:pt x="45536" y="71169"/>
                    </a:cubicBezTo>
                    <a:cubicBezTo>
                      <a:pt x="44734" y="74116"/>
                      <a:pt x="41701" y="75724"/>
                      <a:pt x="40809" y="78581"/>
                    </a:cubicBezTo>
                    <a:cubicBezTo>
                      <a:pt x="39649" y="82242"/>
                      <a:pt x="41612" y="86261"/>
                      <a:pt x="41612" y="90011"/>
                    </a:cubicBezTo>
                    <a:cubicBezTo>
                      <a:pt x="41612" y="92958"/>
                      <a:pt x="40363" y="93494"/>
                      <a:pt x="38757" y="95905"/>
                    </a:cubicBezTo>
                    <a:cubicBezTo>
                      <a:pt x="35368" y="100905"/>
                      <a:pt x="33228" y="106085"/>
                      <a:pt x="32960" y="112157"/>
                    </a:cubicBezTo>
                    <a:cubicBezTo>
                      <a:pt x="32603" y="119836"/>
                      <a:pt x="34744" y="127427"/>
                      <a:pt x="34030" y="135195"/>
                    </a:cubicBezTo>
                    <a:cubicBezTo>
                      <a:pt x="33763" y="138410"/>
                      <a:pt x="31979" y="141357"/>
                      <a:pt x="30641" y="144215"/>
                    </a:cubicBezTo>
                    <a:cubicBezTo>
                      <a:pt x="28857" y="147965"/>
                      <a:pt x="28857" y="150822"/>
                      <a:pt x="28054" y="154662"/>
                    </a:cubicBezTo>
                    <a:cubicBezTo>
                      <a:pt x="27430" y="157698"/>
                      <a:pt x="25200" y="160824"/>
                      <a:pt x="24041" y="163860"/>
                    </a:cubicBezTo>
                    <a:cubicBezTo>
                      <a:pt x="22792" y="167432"/>
                      <a:pt x="21900" y="171093"/>
                      <a:pt x="20651" y="174665"/>
                    </a:cubicBezTo>
                    <a:cubicBezTo>
                      <a:pt x="18957" y="179665"/>
                      <a:pt x="16994" y="184845"/>
                      <a:pt x="15567" y="189934"/>
                    </a:cubicBezTo>
                    <a:cubicBezTo>
                      <a:pt x="14854" y="192435"/>
                      <a:pt x="11375" y="210205"/>
                      <a:pt x="7540" y="202258"/>
                    </a:cubicBezTo>
                    <a:cubicBezTo>
                      <a:pt x="5934" y="198953"/>
                      <a:pt x="7807" y="195292"/>
                      <a:pt x="8610" y="192167"/>
                    </a:cubicBezTo>
                    <a:cubicBezTo>
                      <a:pt x="9502" y="188506"/>
                      <a:pt x="9948" y="184666"/>
                      <a:pt x="10751" y="180915"/>
                    </a:cubicBezTo>
                    <a:cubicBezTo>
                      <a:pt x="12267" y="174129"/>
                      <a:pt x="14319" y="166628"/>
                      <a:pt x="17262" y="160377"/>
                    </a:cubicBezTo>
                    <a:cubicBezTo>
                      <a:pt x="18778" y="157073"/>
                      <a:pt x="18868" y="154841"/>
                      <a:pt x="18689" y="151269"/>
                    </a:cubicBezTo>
                    <a:cubicBezTo>
                      <a:pt x="18511" y="147697"/>
                      <a:pt x="20294" y="145643"/>
                      <a:pt x="20473" y="141893"/>
                    </a:cubicBezTo>
                    <a:cubicBezTo>
                      <a:pt x="20919" y="135017"/>
                      <a:pt x="21186" y="128409"/>
                      <a:pt x="21186" y="121533"/>
                    </a:cubicBezTo>
                    <a:cubicBezTo>
                      <a:pt x="21186" y="114032"/>
                      <a:pt x="20919" y="106174"/>
                      <a:pt x="20116" y="98762"/>
                    </a:cubicBezTo>
                    <a:cubicBezTo>
                      <a:pt x="19403" y="92690"/>
                      <a:pt x="17797" y="95369"/>
                      <a:pt x="16548" y="99923"/>
                    </a:cubicBezTo>
                    <a:cubicBezTo>
                      <a:pt x="15656" y="103049"/>
                      <a:pt x="14229" y="105281"/>
                      <a:pt x="14051" y="108585"/>
                    </a:cubicBezTo>
                    <a:cubicBezTo>
                      <a:pt x="13516" y="116622"/>
                      <a:pt x="14051" y="124748"/>
                      <a:pt x="14051" y="132785"/>
                    </a:cubicBezTo>
                    <a:cubicBezTo>
                      <a:pt x="14051" y="140464"/>
                      <a:pt x="15835" y="148501"/>
                      <a:pt x="12446" y="155466"/>
                    </a:cubicBezTo>
                    <a:cubicBezTo>
                      <a:pt x="9145" y="162342"/>
                      <a:pt x="5042" y="168414"/>
                      <a:pt x="2991" y="175825"/>
                    </a:cubicBezTo>
                    <a:cubicBezTo>
                      <a:pt x="761" y="183951"/>
                      <a:pt x="761" y="191006"/>
                      <a:pt x="405" y="199311"/>
                    </a:cubicBezTo>
                    <a:cubicBezTo>
                      <a:pt x="-131" y="210294"/>
                      <a:pt x="-666" y="220117"/>
                      <a:pt x="2545" y="230743"/>
                    </a:cubicBezTo>
                    <a:cubicBezTo>
                      <a:pt x="4686" y="237619"/>
                      <a:pt x="7005" y="244495"/>
                      <a:pt x="10127" y="251014"/>
                    </a:cubicBezTo>
                    <a:cubicBezTo>
                      <a:pt x="13337" y="257532"/>
                      <a:pt x="17619" y="260479"/>
                      <a:pt x="22792" y="265480"/>
                    </a:cubicBezTo>
                    <a:cubicBezTo>
                      <a:pt x="25914" y="268516"/>
                      <a:pt x="29392" y="271105"/>
                      <a:pt x="32247" y="274409"/>
                    </a:cubicBezTo>
                    <a:cubicBezTo>
                      <a:pt x="37955" y="281107"/>
                      <a:pt x="42325" y="289143"/>
                      <a:pt x="46963" y="296644"/>
                    </a:cubicBezTo>
                    <a:cubicBezTo>
                      <a:pt x="56329" y="311825"/>
                      <a:pt x="67567" y="327362"/>
                      <a:pt x="67567" y="346025"/>
                    </a:cubicBezTo>
                    <a:cubicBezTo>
                      <a:pt x="67567" y="351562"/>
                      <a:pt x="69172" y="360849"/>
                      <a:pt x="75862" y="353973"/>
                    </a:cubicBezTo>
                    <a:cubicBezTo>
                      <a:pt x="78716" y="351115"/>
                      <a:pt x="77913" y="349508"/>
                      <a:pt x="76843" y="346115"/>
                    </a:cubicBezTo>
                    <a:cubicBezTo>
                      <a:pt x="75594" y="342275"/>
                      <a:pt x="75505" y="338882"/>
                      <a:pt x="75505" y="334774"/>
                    </a:cubicBezTo>
                    <a:cubicBezTo>
                      <a:pt x="75505" y="325398"/>
                      <a:pt x="70510" y="315307"/>
                      <a:pt x="65070" y="307717"/>
                    </a:cubicBezTo>
                    <a:cubicBezTo>
                      <a:pt x="60253" y="300930"/>
                      <a:pt x="56685" y="293251"/>
                      <a:pt x="52404" y="286197"/>
                    </a:cubicBezTo>
                    <a:cubicBezTo>
                      <a:pt x="47142" y="277535"/>
                      <a:pt x="41879" y="268069"/>
                      <a:pt x="32871" y="263158"/>
                    </a:cubicBezTo>
                    <a:cubicBezTo>
                      <a:pt x="28946" y="261015"/>
                      <a:pt x="25111" y="258604"/>
                      <a:pt x="22346" y="254943"/>
                    </a:cubicBezTo>
                    <a:cubicBezTo>
                      <a:pt x="20473" y="252353"/>
                      <a:pt x="16281" y="247531"/>
                      <a:pt x="16548" y="244138"/>
                    </a:cubicBezTo>
                    <a:cubicBezTo>
                      <a:pt x="24933" y="241280"/>
                      <a:pt x="30195" y="254585"/>
                      <a:pt x="35279" y="259229"/>
                    </a:cubicBezTo>
                    <a:cubicBezTo>
                      <a:pt x="38401" y="262086"/>
                      <a:pt x="48569" y="271998"/>
                      <a:pt x="50799" y="264051"/>
                    </a:cubicBezTo>
                    <a:cubicBezTo>
                      <a:pt x="51780" y="260568"/>
                      <a:pt x="51066" y="257264"/>
                      <a:pt x="55883" y="260122"/>
                    </a:cubicBezTo>
                    <a:cubicBezTo>
                      <a:pt x="59183" y="262176"/>
                      <a:pt x="59718" y="265390"/>
                      <a:pt x="59807" y="269051"/>
                    </a:cubicBezTo>
                    <a:cubicBezTo>
                      <a:pt x="60253" y="279142"/>
                      <a:pt x="66318" y="286732"/>
                      <a:pt x="68727" y="296198"/>
                    </a:cubicBezTo>
                    <a:cubicBezTo>
                      <a:pt x="70956" y="305127"/>
                      <a:pt x="74256" y="315039"/>
                      <a:pt x="85049" y="315307"/>
                    </a:cubicBezTo>
                    <a:cubicBezTo>
                      <a:pt x="88527" y="315397"/>
                      <a:pt x="92630" y="313611"/>
                      <a:pt x="95841" y="315218"/>
                    </a:cubicBezTo>
                    <a:cubicBezTo>
                      <a:pt x="99052" y="316825"/>
                      <a:pt x="101014" y="321469"/>
                      <a:pt x="99498" y="324683"/>
                    </a:cubicBezTo>
                    <a:cubicBezTo>
                      <a:pt x="97714" y="328613"/>
                      <a:pt x="94592" y="329773"/>
                      <a:pt x="98428" y="334506"/>
                    </a:cubicBezTo>
                    <a:cubicBezTo>
                      <a:pt x="100658" y="337274"/>
                      <a:pt x="102887" y="338256"/>
                      <a:pt x="99409" y="341293"/>
                    </a:cubicBezTo>
                    <a:cubicBezTo>
                      <a:pt x="97625" y="342811"/>
                      <a:pt x="91828" y="343436"/>
                      <a:pt x="92273" y="346829"/>
                    </a:cubicBezTo>
                    <a:cubicBezTo>
                      <a:pt x="92809" y="350847"/>
                      <a:pt x="101817" y="347722"/>
                      <a:pt x="103869" y="346829"/>
                    </a:cubicBezTo>
                    <a:cubicBezTo>
                      <a:pt x="110380" y="344061"/>
                      <a:pt x="114839" y="343168"/>
                      <a:pt x="122064" y="343168"/>
                    </a:cubicBezTo>
                    <a:cubicBezTo>
                      <a:pt x="126434" y="343168"/>
                      <a:pt x="131786" y="344239"/>
                      <a:pt x="133837" y="339596"/>
                    </a:cubicBezTo>
                    <a:cubicBezTo>
                      <a:pt x="136602" y="333166"/>
                      <a:pt x="129021" y="330934"/>
                      <a:pt x="127683" y="326201"/>
                    </a:cubicBezTo>
                    <a:cubicBezTo>
                      <a:pt x="125364" y="317897"/>
                      <a:pt x="136781" y="315486"/>
                      <a:pt x="135175" y="309235"/>
                    </a:cubicBezTo>
                    <a:cubicBezTo>
                      <a:pt x="134373" y="306110"/>
                      <a:pt x="130180" y="305931"/>
                      <a:pt x="131340" y="302091"/>
                    </a:cubicBezTo>
                    <a:cubicBezTo>
                      <a:pt x="134908" y="301913"/>
                      <a:pt x="138921" y="302627"/>
                      <a:pt x="139635" y="298341"/>
                    </a:cubicBezTo>
                    <a:cubicBezTo>
                      <a:pt x="140349" y="293430"/>
                      <a:pt x="134283" y="294858"/>
                      <a:pt x="134551" y="290840"/>
                    </a:cubicBezTo>
                    <a:cubicBezTo>
                      <a:pt x="134729" y="287804"/>
                      <a:pt x="138297" y="287357"/>
                      <a:pt x="137494" y="282982"/>
                    </a:cubicBezTo>
                    <a:cubicBezTo>
                      <a:pt x="136692" y="278696"/>
                      <a:pt x="135265" y="276731"/>
                      <a:pt x="140794" y="278785"/>
                    </a:cubicBezTo>
                    <a:cubicBezTo>
                      <a:pt x="143738" y="279857"/>
                      <a:pt x="147573" y="281107"/>
                      <a:pt x="147216" y="275927"/>
                    </a:cubicBezTo>
                    <a:cubicBezTo>
                      <a:pt x="146949" y="272087"/>
                      <a:pt x="141330" y="270123"/>
                      <a:pt x="139902" y="265837"/>
                    </a:cubicBezTo>
                    <a:cubicBezTo>
                      <a:pt x="138832" y="262622"/>
                      <a:pt x="138654" y="257264"/>
                      <a:pt x="144006" y="258961"/>
                    </a:cubicBezTo>
                    <a:cubicBezTo>
                      <a:pt x="147484" y="260033"/>
                      <a:pt x="147573" y="265212"/>
                      <a:pt x="152657" y="264051"/>
                    </a:cubicBezTo>
                    <a:cubicBezTo>
                      <a:pt x="157830" y="262890"/>
                      <a:pt x="153728" y="257800"/>
                      <a:pt x="151944" y="255389"/>
                    </a:cubicBezTo>
                    <a:cubicBezTo>
                      <a:pt x="149714" y="252353"/>
                      <a:pt x="148644" y="246191"/>
                      <a:pt x="145789" y="244138"/>
                    </a:cubicBezTo>
                    <a:cubicBezTo>
                      <a:pt x="144184" y="242977"/>
                      <a:pt x="143649" y="244763"/>
                      <a:pt x="142222" y="242709"/>
                    </a:cubicBezTo>
                    <a:cubicBezTo>
                      <a:pt x="141508" y="241637"/>
                      <a:pt x="141419" y="237619"/>
                      <a:pt x="141865" y="236280"/>
                    </a:cubicBezTo>
                    <a:cubicBezTo>
                      <a:pt x="142667" y="233868"/>
                      <a:pt x="143559" y="233154"/>
                      <a:pt x="146235" y="233244"/>
                    </a:cubicBezTo>
                    <a:cubicBezTo>
                      <a:pt x="150963" y="233422"/>
                      <a:pt x="149446" y="235119"/>
                      <a:pt x="150427" y="238065"/>
                    </a:cubicBezTo>
                    <a:cubicBezTo>
                      <a:pt x="151052" y="240119"/>
                      <a:pt x="154352" y="245298"/>
                      <a:pt x="157295" y="244138"/>
                    </a:cubicBezTo>
                    <a:cubicBezTo>
                      <a:pt x="163717" y="241459"/>
                      <a:pt x="149535" y="228779"/>
                      <a:pt x="149446" y="224314"/>
                    </a:cubicBezTo>
                    <a:cubicBezTo>
                      <a:pt x="149268" y="219402"/>
                      <a:pt x="153460" y="221099"/>
                      <a:pt x="156849" y="220653"/>
                    </a:cubicBezTo>
                    <a:cubicBezTo>
                      <a:pt x="159971" y="220206"/>
                      <a:pt x="162468" y="218509"/>
                      <a:pt x="165590" y="217795"/>
                    </a:cubicBezTo>
                    <a:cubicBezTo>
                      <a:pt x="168890" y="216991"/>
                      <a:pt x="182894" y="211901"/>
                      <a:pt x="179237" y="206187"/>
                    </a:cubicBezTo>
                    <a:cubicBezTo>
                      <a:pt x="177364" y="203240"/>
                      <a:pt x="171655" y="205829"/>
                      <a:pt x="169425" y="206811"/>
                    </a:cubicBezTo>
                    <a:cubicBezTo>
                      <a:pt x="165501" y="208598"/>
                      <a:pt x="162736" y="210651"/>
                      <a:pt x="158366" y="210919"/>
                    </a:cubicBezTo>
                    <a:cubicBezTo>
                      <a:pt x="155155" y="211098"/>
                      <a:pt x="151408" y="211366"/>
                      <a:pt x="148198" y="210919"/>
                    </a:cubicBezTo>
                    <a:cubicBezTo>
                      <a:pt x="144362" y="210473"/>
                      <a:pt x="141062" y="207258"/>
                      <a:pt x="137316" y="205472"/>
                    </a:cubicBezTo>
                    <a:cubicBezTo>
                      <a:pt x="133392" y="203597"/>
                      <a:pt x="130270" y="201364"/>
                      <a:pt x="127594" y="197882"/>
                    </a:cubicBezTo>
                    <a:cubicBezTo>
                      <a:pt x="125096" y="194667"/>
                      <a:pt x="123045" y="190381"/>
                      <a:pt x="119121" y="188684"/>
                    </a:cubicBezTo>
                    <a:cubicBezTo>
                      <a:pt x="115018" y="186988"/>
                      <a:pt x="110023" y="189041"/>
                      <a:pt x="106009" y="187077"/>
                    </a:cubicBezTo>
                    <a:cubicBezTo>
                      <a:pt x="103601" y="185916"/>
                      <a:pt x="101817" y="182701"/>
                      <a:pt x="99587" y="181183"/>
                    </a:cubicBezTo>
                    <a:cubicBezTo>
                      <a:pt x="97536" y="179844"/>
                      <a:pt x="98249" y="180201"/>
                      <a:pt x="96198" y="180380"/>
                    </a:cubicBezTo>
                    <a:cubicBezTo>
                      <a:pt x="90757" y="180915"/>
                      <a:pt x="91025" y="180558"/>
                      <a:pt x="87189" y="176451"/>
                    </a:cubicBezTo>
                    <a:cubicBezTo>
                      <a:pt x="85227" y="174308"/>
                      <a:pt x="82997" y="172968"/>
                      <a:pt x="81749" y="170289"/>
                    </a:cubicBezTo>
                    <a:cubicBezTo>
                      <a:pt x="80500" y="167521"/>
                      <a:pt x="79608" y="162788"/>
                      <a:pt x="82105" y="160466"/>
                    </a:cubicBezTo>
                    <a:cubicBezTo>
                      <a:pt x="84246" y="158591"/>
                      <a:pt x="89508" y="159216"/>
                      <a:pt x="92184" y="158681"/>
                    </a:cubicBezTo>
                    <a:cubicBezTo>
                      <a:pt x="95930" y="157966"/>
                      <a:pt x="98517" y="155377"/>
                      <a:pt x="102352" y="154305"/>
                    </a:cubicBezTo>
                    <a:cubicBezTo>
                      <a:pt x="105474" y="153501"/>
                      <a:pt x="108952" y="154305"/>
                      <a:pt x="112164" y="153948"/>
                    </a:cubicBezTo>
                    <a:cubicBezTo>
                      <a:pt x="114393" y="153680"/>
                      <a:pt x="119745" y="152787"/>
                      <a:pt x="121261" y="150644"/>
                    </a:cubicBezTo>
                    <a:cubicBezTo>
                      <a:pt x="124026" y="146536"/>
                      <a:pt x="118050" y="145732"/>
                      <a:pt x="115018" y="145197"/>
                    </a:cubicBezTo>
                    <a:cubicBezTo>
                      <a:pt x="109844" y="144304"/>
                      <a:pt x="100212" y="145643"/>
                      <a:pt x="100301" y="137696"/>
                    </a:cubicBezTo>
                    <a:cubicBezTo>
                      <a:pt x="100301" y="133499"/>
                      <a:pt x="104582" y="131356"/>
                      <a:pt x="105831" y="127605"/>
                    </a:cubicBezTo>
                    <a:cubicBezTo>
                      <a:pt x="107258" y="123319"/>
                      <a:pt x="105385" y="121086"/>
                      <a:pt x="103244" y="117336"/>
                    </a:cubicBezTo>
                    <a:cubicBezTo>
                      <a:pt x="101639" y="114568"/>
                      <a:pt x="89687" y="99298"/>
                      <a:pt x="94949" y="96441"/>
                    </a:cubicBezTo>
                    <a:cubicBezTo>
                      <a:pt x="98249" y="94655"/>
                      <a:pt x="99052" y="100191"/>
                      <a:pt x="101103" y="101531"/>
                    </a:cubicBezTo>
                    <a:cubicBezTo>
                      <a:pt x="103869" y="103316"/>
                      <a:pt x="107347" y="101799"/>
                      <a:pt x="110112" y="103674"/>
                    </a:cubicBezTo>
                    <a:cubicBezTo>
                      <a:pt x="116177" y="107781"/>
                      <a:pt x="111717" y="116354"/>
                      <a:pt x="113680" y="122247"/>
                    </a:cubicBezTo>
                    <a:cubicBezTo>
                      <a:pt x="114839" y="125641"/>
                      <a:pt x="117872" y="124837"/>
                      <a:pt x="119121" y="121533"/>
                    </a:cubicBezTo>
                    <a:cubicBezTo>
                      <a:pt x="120280" y="118497"/>
                      <a:pt x="119388" y="115282"/>
                      <a:pt x="123134" y="114121"/>
                    </a:cubicBezTo>
                    <a:lnTo>
                      <a:pt x="123759" y="357"/>
                    </a:lnTo>
                    <a:lnTo>
                      <a:pt x="37152" y="0"/>
                    </a:lnTo>
                    <a:close/>
                  </a:path>
                </a:pathLst>
              </a:custGeom>
              <a:grpFill/>
              <a:ln w="3175" cap="flat">
                <a:solidFill>
                  <a:schemeClr val="bg1">
                    <a:lumMod val="85000"/>
                  </a:schemeClr>
                </a:solidFill>
                <a:prstDash val="solid"/>
                <a:miter/>
              </a:ln>
            </p:spPr>
            <p:txBody>
              <a:bodyPr/>
              <a:lstStyle/>
              <a:p>
                <a:endParaRPr lang="en-US"/>
              </a:p>
            </p:txBody>
          </p:sp>
          <p:sp>
            <p:nvSpPr>
              <p:cNvPr id="1240" name="Freeform 1239">
                <a:extLst>
                  <a:ext uri="{FF2B5EF4-FFF2-40B4-BE49-F238E27FC236}">
                    <a16:creationId xmlns:a16="http://schemas.microsoft.com/office/drawing/2014/main" id="{01128587-DE1B-FF77-D8FB-6FEDDDF97868}"/>
                  </a:ext>
                </a:extLst>
              </p:cNvPr>
              <p:cNvSpPr/>
              <p:nvPr/>
            </p:nvSpPr>
            <p:spPr>
              <a:xfrm>
                <a:off x="9531179" y="1584693"/>
                <a:ext cx="9070" cy="21442"/>
              </a:xfrm>
              <a:custGeom>
                <a:avLst/>
                <a:gdLst>
                  <a:gd name="csX0" fmla="*/ 3300 w 9070"/>
                  <a:gd name="csY0" fmla="*/ 4791 h 21442"/>
                  <a:gd name="csX1" fmla="*/ 0 w 9070"/>
                  <a:gd name="csY1" fmla="*/ 12381 h 21442"/>
                  <a:gd name="csX2" fmla="*/ 1873 w 9070"/>
                  <a:gd name="csY2" fmla="*/ 19972 h 21442"/>
                  <a:gd name="csX3" fmla="*/ 7314 w 9070"/>
                  <a:gd name="csY3" fmla="*/ 16400 h 21442"/>
                  <a:gd name="csX4" fmla="*/ 7581 w 9070"/>
                  <a:gd name="csY4" fmla="*/ 6309 h 21442"/>
                  <a:gd name="csX5" fmla="*/ 3300 w 9070"/>
                  <a:gd name="csY5" fmla="*/ 4791 h 21442"/>
                </a:gdLst>
                <a:ahLst/>
                <a:cxnLst>
                  <a:cxn ang="0">
                    <a:pos x="csX0" y="csY0"/>
                  </a:cxn>
                  <a:cxn ang="0">
                    <a:pos x="csX1" y="csY1"/>
                  </a:cxn>
                  <a:cxn ang="0">
                    <a:pos x="csX2" y="csY2"/>
                  </a:cxn>
                  <a:cxn ang="0">
                    <a:pos x="csX3" y="csY3"/>
                  </a:cxn>
                  <a:cxn ang="0">
                    <a:pos x="csX4" y="csY4"/>
                  </a:cxn>
                  <a:cxn ang="0">
                    <a:pos x="csX5" y="csY5"/>
                  </a:cxn>
                </a:cxnLst>
                <a:rect l="l" t="t" r="r" b="b"/>
                <a:pathLst>
                  <a:path w="9070" h="21442">
                    <a:moveTo>
                      <a:pt x="3300" y="4791"/>
                    </a:moveTo>
                    <a:cubicBezTo>
                      <a:pt x="2319" y="7292"/>
                      <a:pt x="178" y="9345"/>
                      <a:pt x="0" y="12381"/>
                    </a:cubicBezTo>
                    <a:cubicBezTo>
                      <a:pt x="0" y="14168"/>
                      <a:pt x="713" y="18632"/>
                      <a:pt x="1873" y="19972"/>
                    </a:cubicBezTo>
                    <a:cubicBezTo>
                      <a:pt x="5084" y="23633"/>
                      <a:pt x="7670" y="19704"/>
                      <a:pt x="7314" y="16400"/>
                    </a:cubicBezTo>
                    <a:cubicBezTo>
                      <a:pt x="6868" y="12381"/>
                      <a:pt x="5441" y="10149"/>
                      <a:pt x="7581" y="6309"/>
                    </a:cubicBezTo>
                    <a:cubicBezTo>
                      <a:pt x="11774" y="-1013"/>
                      <a:pt x="6065" y="-2531"/>
                      <a:pt x="3300" y="4791"/>
                    </a:cubicBezTo>
                    <a:close/>
                  </a:path>
                </a:pathLst>
              </a:custGeom>
              <a:grpFill/>
              <a:ln w="3175" cap="flat">
                <a:solidFill>
                  <a:schemeClr val="bg1">
                    <a:lumMod val="85000"/>
                  </a:schemeClr>
                </a:solidFill>
                <a:prstDash val="solid"/>
                <a:miter/>
              </a:ln>
            </p:spPr>
            <p:txBody>
              <a:bodyPr/>
              <a:lstStyle/>
              <a:p>
                <a:endParaRPr lang="en-US"/>
              </a:p>
            </p:txBody>
          </p:sp>
          <p:sp>
            <p:nvSpPr>
              <p:cNvPr id="1241" name="Freeform 1240">
                <a:extLst>
                  <a:ext uri="{FF2B5EF4-FFF2-40B4-BE49-F238E27FC236}">
                    <a16:creationId xmlns:a16="http://schemas.microsoft.com/office/drawing/2014/main" id="{ED200CFA-095C-541A-2080-BB4480AA4B45}"/>
                  </a:ext>
                </a:extLst>
              </p:cNvPr>
              <p:cNvSpPr/>
              <p:nvPr/>
            </p:nvSpPr>
            <p:spPr>
              <a:xfrm>
                <a:off x="9656925" y="1836679"/>
                <a:ext cx="10006" cy="13819"/>
              </a:xfrm>
              <a:custGeom>
                <a:avLst/>
                <a:gdLst>
                  <a:gd name="csX0" fmla="*/ 4476 w 10006"/>
                  <a:gd name="csY0" fmla="*/ 13819 h 13819"/>
                  <a:gd name="csX1" fmla="*/ 4297 w 10006"/>
                  <a:gd name="csY1" fmla="*/ 157 h 13819"/>
                  <a:gd name="csX2" fmla="*/ 4476 w 10006"/>
                  <a:gd name="csY2" fmla="*/ 13819 h 13819"/>
                </a:gdLst>
                <a:ahLst/>
                <a:cxnLst>
                  <a:cxn ang="0">
                    <a:pos x="csX0" y="csY0"/>
                  </a:cxn>
                  <a:cxn ang="0">
                    <a:pos x="csX1" y="csY1"/>
                  </a:cxn>
                  <a:cxn ang="0">
                    <a:pos x="csX2" y="csY2"/>
                  </a:cxn>
                </a:cxnLst>
                <a:rect l="l" t="t" r="r" b="b"/>
                <a:pathLst>
                  <a:path w="10006" h="13819">
                    <a:moveTo>
                      <a:pt x="4476" y="13819"/>
                    </a:moveTo>
                    <a:cubicBezTo>
                      <a:pt x="11611" y="13819"/>
                      <a:pt x="12147" y="-1718"/>
                      <a:pt x="4297" y="157"/>
                    </a:cubicBezTo>
                    <a:cubicBezTo>
                      <a:pt x="-965" y="1407"/>
                      <a:pt x="-1946" y="13819"/>
                      <a:pt x="4476" y="13819"/>
                    </a:cubicBezTo>
                    <a:close/>
                  </a:path>
                </a:pathLst>
              </a:custGeom>
              <a:grpFill/>
              <a:ln w="3175" cap="flat">
                <a:solidFill>
                  <a:schemeClr val="bg1">
                    <a:lumMod val="85000"/>
                  </a:schemeClr>
                </a:solidFill>
                <a:prstDash val="solid"/>
                <a:miter/>
              </a:ln>
            </p:spPr>
            <p:txBody>
              <a:bodyPr/>
              <a:lstStyle/>
              <a:p>
                <a:endParaRPr lang="en-US"/>
              </a:p>
            </p:txBody>
          </p:sp>
        </p:grpSp>
        <p:grpSp>
          <p:nvGrpSpPr>
            <p:cNvPr id="936" name="Graphic 10">
              <a:extLst>
                <a:ext uri="{FF2B5EF4-FFF2-40B4-BE49-F238E27FC236}">
                  <a16:creationId xmlns:a16="http://schemas.microsoft.com/office/drawing/2014/main" id="{CC515607-DDD5-9B00-E78F-E2F356F7E866}"/>
                </a:ext>
              </a:extLst>
            </p:cNvPr>
            <p:cNvGrpSpPr/>
            <p:nvPr/>
          </p:nvGrpSpPr>
          <p:grpSpPr>
            <a:xfrm>
              <a:off x="9576153" y="1521797"/>
              <a:ext cx="429444" cy="431608"/>
              <a:chOff x="9576153" y="1521797"/>
              <a:chExt cx="429444" cy="431608"/>
            </a:xfrm>
            <a:grpFill/>
          </p:grpSpPr>
          <p:sp>
            <p:nvSpPr>
              <p:cNvPr id="1232" name="Freeform 1231">
                <a:extLst>
                  <a:ext uri="{FF2B5EF4-FFF2-40B4-BE49-F238E27FC236}">
                    <a16:creationId xmlns:a16="http://schemas.microsoft.com/office/drawing/2014/main" id="{6CEBD78E-60AF-5C5A-0E62-CE38165B9E52}"/>
                  </a:ext>
                </a:extLst>
              </p:cNvPr>
              <p:cNvSpPr/>
              <p:nvPr/>
            </p:nvSpPr>
            <p:spPr>
              <a:xfrm>
                <a:off x="9644365" y="1521797"/>
                <a:ext cx="361232" cy="383262"/>
              </a:xfrm>
              <a:custGeom>
                <a:avLst/>
                <a:gdLst>
                  <a:gd name="csX0" fmla="*/ 359002 w 361232"/>
                  <a:gd name="csY0" fmla="*/ 1965 h 383262"/>
                  <a:gd name="csX1" fmla="*/ 328944 w 361232"/>
                  <a:gd name="csY1" fmla="*/ 1161 h 383262"/>
                  <a:gd name="csX2" fmla="*/ 624 w 361232"/>
                  <a:gd name="csY2" fmla="*/ 0 h 383262"/>
                  <a:gd name="csX3" fmla="*/ 0 w 361232"/>
                  <a:gd name="csY3" fmla="*/ 113764 h 383262"/>
                  <a:gd name="csX4" fmla="*/ 268 w 361232"/>
                  <a:gd name="csY4" fmla="*/ 113675 h 383262"/>
                  <a:gd name="csX5" fmla="*/ 12844 w 361232"/>
                  <a:gd name="csY5" fmla="*/ 124658 h 383262"/>
                  <a:gd name="csX6" fmla="*/ 15787 w 361232"/>
                  <a:gd name="csY6" fmla="*/ 116443 h 383262"/>
                  <a:gd name="csX7" fmla="*/ 20514 w 361232"/>
                  <a:gd name="csY7" fmla="*/ 124390 h 383262"/>
                  <a:gd name="csX8" fmla="*/ 36837 w 361232"/>
                  <a:gd name="csY8" fmla="*/ 134838 h 383262"/>
                  <a:gd name="csX9" fmla="*/ 47807 w 361232"/>
                  <a:gd name="csY9" fmla="*/ 137339 h 383262"/>
                  <a:gd name="csX10" fmla="*/ 46826 w 361232"/>
                  <a:gd name="csY10" fmla="*/ 142518 h 383262"/>
                  <a:gd name="csX11" fmla="*/ 35677 w 361232"/>
                  <a:gd name="csY11" fmla="*/ 139571 h 383262"/>
                  <a:gd name="csX12" fmla="*/ 21139 w 361232"/>
                  <a:gd name="csY12" fmla="*/ 139214 h 383262"/>
                  <a:gd name="csX13" fmla="*/ 17928 w 361232"/>
                  <a:gd name="csY13" fmla="*/ 150912 h 383262"/>
                  <a:gd name="csX14" fmla="*/ 26223 w 361232"/>
                  <a:gd name="csY14" fmla="*/ 148769 h 383262"/>
                  <a:gd name="csX15" fmla="*/ 37461 w 361232"/>
                  <a:gd name="csY15" fmla="*/ 148233 h 383262"/>
                  <a:gd name="csX16" fmla="*/ 43526 w 361232"/>
                  <a:gd name="csY16" fmla="*/ 151447 h 383262"/>
                  <a:gd name="csX17" fmla="*/ 51108 w 361232"/>
                  <a:gd name="csY17" fmla="*/ 155912 h 383262"/>
                  <a:gd name="csX18" fmla="*/ 55121 w 361232"/>
                  <a:gd name="csY18" fmla="*/ 150823 h 383262"/>
                  <a:gd name="csX19" fmla="*/ 61276 w 361232"/>
                  <a:gd name="csY19" fmla="*/ 156627 h 383262"/>
                  <a:gd name="csX20" fmla="*/ 68143 w 361232"/>
                  <a:gd name="csY20" fmla="*/ 166092 h 383262"/>
                  <a:gd name="csX21" fmla="*/ 74119 w 361232"/>
                  <a:gd name="csY21" fmla="*/ 175111 h 383262"/>
                  <a:gd name="csX22" fmla="*/ 74655 w 361232"/>
                  <a:gd name="csY22" fmla="*/ 184577 h 383262"/>
                  <a:gd name="csX23" fmla="*/ 71087 w 361232"/>
                  <a:gd name="csY23" fmla="*/ 189488 h 383262"/>
                  <a:gd name="csX24" fmla="*/ 73941 w 361232"/>
                  <a:gd name="csY24" fmla="*/ 197257 h 383262"/>
                  <a:gd name="csX25" fmla="*/ 68857 w 361232"/>
                  <a:gd name="csY25" fmla="*/ 202704 h 383262"/>
                  <a:gd name="csX26" fmla="*/ 69927 w 361232"/>
                  <a:gd name="csY26" fmla="*/ 209848 h 383262"/>
                  <a:gd name="csX27" fmla="*/ 72157 w 361232"/>
                  <a:gd name="csY27" fmla="*/ 214223 h 383262"/>
                  <a:gd name="csX28" fmla="*/ 65289 w 361232"/>
                  <a:gd name="csY28" fmla="*/ 221456 h 383262"/>
                  <a:gd name="csX29" fmla="*/ 59581 w 361232"/>
                  <a:gd name="csY29" fmla="*/ 227796 h 383262"/>
                  <a:gd name="csX30" fmla="*/ 63595 w 361232"/>
                  <a:gd name="csY30" fmla="*/ 229582 h 383262"/>
                  <a:gd name="csX31" fmla="*/ 66360 w 361232"/>
                  <a:gd name="csY31" fmla="*/ 238333 h 383262"/>
                  <a:gd name="csX32" fmla="*/ 70641 w 361232"/>
                  <a:gd name="csY32" fmla="*/ 249228 h 383262"/>
                  <a:gd name="csX33" fmla="*/ 78490 w 361232"/>
                  <a:gd name="csY33" fmla="*/ 249495 h 383262"/>
                  <a:gd name="csX34" fmla="*/ 82593 w 361232"/>
                  <a:gd name="csY34" fmla="*/ 251728 h 383262"/>
                  <a:gd name="csX35" fmla="*/ 86874 w 361232"/>
                  <a:gd name="csY35" fmla="*/ 250299 h 383262"/>
                  <a:gd name="csX36" fmla="*/ 95883 w 361232"/>
                  <a:gd name="csY36" fmla="*/ 256014 h 383262"/>
                  <a:gd name="csX37" fmla="*/ 105962 w 361232"/>
                  <a:gd name="csY37" fmla="*/ 257800 h 383262"/>
                  <a:gd name="csX38" fmla="*/ 109797 w 361232"/>
                  <a:gd name="csY38" fmla="*/ 247352 h 383262"/>
                  <a:gd name="csX39" fmla="*/ 109797 w 361232"/>
                  <a:gd name="csY39" fmla="*/ 237530 h 383262"/>
                  <a:gd name="csX40" fmla="*/ 102572 w 361232"/>
                  <a:gd name="csY40" fmla="*/ 225921 h 383262"/>
                  <a:gd name="csX41" fmla="*/ 102305 w 361232"/>
                  <a:gd name="csY41" fmla="*/ 214670 h 383262"/>
                  <a:gd name="csX42" fmla="*/ 101948 w 361232"/>
                  <a:gd name="csY42" fmla="*/ 203865 h 383262"/>
                  <a:gd name="csX43" fmla="*/ 100521 w 361232"/>
                  <a:gd name="csY43" fmla="*/ 194221 h 383262"/>
                  <a:gd name="csX44" fmla="*/ 101502 w 361232"/>
                  <a:gd name="csY44" fmla="*/ 184487 h 383262"/>
                  <a:gd name="csX45" fmla="*/ 106229 w 361232"/>
                  <a:gd name="csY45" fmla="*/ 181094 h 383262"/>
                  <a:gd name="csX46" fmla="*/ 109618 w 361232"/>
                  <a:gd name="csY46" fmla="*/ 177165 h 383262"/>
                  <a:gd name="csX47" fmla="*/ 117467 w 361232"/>
                  <a:gd name="csY47" fmla="*/ 174933 h 383262"/>
                  <a:gd name="csX48" fmla="*/ 121124 w 361232"/>
                  <a:gd name="csY48" fmla="*/ 172432 h 383262"/>
                  <a:gd name="csX49" fmla="*/ 124781 w 361232"/>
                  <a:gd name="csY49" fmla="*/ 175379 h 383262"/>
                  <a:gd name="csX50" fmla="*/ 137001 w 361232"/>
                  <a:gd name="csY50" fmla="*/ 164485 h 383262"/>
                  <a:gd name="csX51" fmla="*/ 143512 w 361232"/>
                  <a:gd name="csY51" fmla="*/ 171003 h 383262"/>
                  <a:gd name="csX52" fmla="*/ 137447 w 361232"/>
                  <a:gd name="csY52" fmla="*/ 178683 h 383262"/>
                  <a:gd name="csX53" fmla="*/ 141193 w 361232"/>
                  <a:gd name="csY53" fmla="*/ 185916 h 383262"/>
                  <a:gd name="csX54" fmla="*/ 136912 w 361232"/>
                  <a:gd name="csY54" fmla="*/ 193774 h 383262"/>
                  <a:gd name="csX55" fmla="*/ 143512 w 361232"/>
                  <a:gd name="csY55" fmla="*/ 200561 h 383262"/>
                  <a:gd name="csX56" fmla="*/ 150291 w 361232"/>
                  <a:gd name="csY56" fmla="*/ 213687 h 383262"/>
                  <a:gd name="csX57" fmla="*/ 149220 w 361232"/>
                  <a:gd name="csY57" fmla="*/ 224582 h 383262"/>
                  <a:gd name="csX58" fmla="*/ 155018 w 361232"/>
                  <a:gd name="csY58" fmla="*/ 232350 h 383262"/>
                  <a:gd name="csX59" fmla="*/ 157158 w 361232"/>
                  <a:gd name="csY59" fmla="*/ 242977 h 383262"/>
                  <a:gd name="csX60" fmla="*/ 156712 w 361232"/>
                  <a:gd name="csY60" fmla="*/ 256193 h 383262"/>
                  <a:gd name="csX61" fmla="*/ 149934 w 361232"/>
                  <a:gd name="csY61" fmla="*/ 263872 h 383262"/>
                  <a:gd name="csX62" fmla="*/ 149220 w 361232"/>
                  <a:gd name="csY62" fmla="*/ 276195 h 383262"/>
                  <a:gd name="csX63" fmla="*/ 141995 w 361232"/>
                  <a:gd name="csY63" fmla="*/ 282357 h 383262"/>
                  <a:gd name="csX64" fmla="*/ 132630 w 361232"/>
                  <a:gd name="csY64" fmla="*/ 293251 h 383262"/>
                  <a:gd name="csX65" fmla="*/ 124603 w 361232"/>
                  <a:gd name="csY65" fmla="*/ 302181 h 383262"/>
                  <a:gd name="csX66" fmla="*/ 116754 w 361232"/>
                  <a:gd name="csY66" fmla="*/ 309860 h 383262"/>
                  <a:gd name="csX67" fmla="*/ 105872 w 361232"/>
                  <a:gd name="csY67" fmla="*/ 311289 h 383262"/>
                  <a:gd name="csX68" fmla="*/ 108013 w 361232"/>
                  <a:gd name="csY68" fmla="*/ 315307 h 383262"/>
                  <a:gd name="csX69" fmla="*/ 108013 w 361232"/>
                  <a:gd name="csY69" fmla="*/ 326648 h 383262"/>
                  <a:gd name="csX70" fmla="*/ 119251 w 361232"/>
                  <a:gd name="csY70" fmla="*/ 329148 h 383262"/>
                  <a:gd name="csX71" fmla="*/ 126119 w 361232"/>
                  <a:gd name="csY71" fmla="*/ 334953 h 383262"/>
                  <a:gd name="csX72" fmla="*/ 122551 w 361232"/>
                  <a:gd name="csY72" fmla="*/ 341114 h 383262"/>
                  <a:gd name="csX73" fmla="*/ 115773 w 361232"/>
                  <a:gd name="csY73" fmla="*/ 334863 h 383262"/>
                  <a:gd name="csX74" fmla="*/ 107388 w 361232"/>
                  <a:gd name="csY74" fmla="*/ 333792 h 383262"/>
                  <a:gd name="csX75" fmla="*/ 91869 w 361232"/>
                  <a:gd name="csY75" fmla="*/ 339864 h 383262"/>
                  <a:gd name="csX76" fmla="*/ 85269 w 361232"/>
                  <a:gd name="csY76" fmla="*/ 337096 h 383262"/>
                  <a:gd name="csX77" fmla="*/ 78044 w 361232"/>
                  <a:gd name="csY77" fmla="*/ 346472 h 383262"/>
                  <a:gd name="csX78" fmla="*/ 78757 w 361232"/>
                  <a:gd name="csY78" fmla="*/ 353973 h 383262"/>
                  <a:gd name="csX79" fmla="*/ 81255 w 361232"/>
                  <a:gd name="csY79" fmla="*/ 353973 h 383262"/>
                  <a:gd name="csX80" fmla="*/ 83752 w 361232"/>
                  <a:gd name="csY80" fmla="*/ 356294 h 383262"/>
                  <a:gd name="csX81" fmla="*/ 89104 w 361232"/>
                  <a:gd name="csY81" fmla="*/ 356562 h 383262"/>
                  <a:gd name="csX82" fmla="*/ 73673 w 361232"/>
                  <a:gd name="csY82" fmla="*/ 362010 h 383262"/>
                  <a:gd name="csX83" fmla="*/ 68143 w 361232"/>
                  <a:gd name="csY83" fmla="*/ 366921 h 383262"/>
                  <a:gd name="csX84" fmla="*/ 63505 w 361232"/>
                  <a:gd name="csY84" fmla="*/ 378440 h 383262"/>
                  <a:gd name="csX85" fmla="*/ 60473 w 361232"/>
                  <a:gd name="csY85" fmla="*/ 383262 h 383262"/>
                  <a:gd name="csX86" fmla="*/ 361232 w 361232"/>
                  <a:gd name="csY86" fmla="*/ 383262 h 383262"/>
                  <a:gd name="csX87" fmla="*/ 358556 w 361232"/>
                  <a:gd name="csY87" fmla="*/ 1875 h 3832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Lst>
                <a:rect l="l" t="t" r="r" b="b"/>
                <a:pathLst>
                  <a:path w="361232" h="383262">
                    <a:moveTo>
                      <a:pt x="359002" y="1965"/>
                    </a:moveTo>
                    <a:lnTo>
                      <a:pt x="328944" y="1161"/>
                    </a:lnTo>
                    <a:lnTo>
                      <a:pt x="624" y="0"/>
                    </a:lnTo>
                    <a:lnTo>
                      <a:pt x="0" y="113764"/>
                    </a:lnTo>
                    <a:cubicBezTo>
                      <a:pt x="0" y="113764"/>
                      <a:pt x="178" y="113764"/>
                      <a:pt x="268" y="113675"/>
                    </a:cubicBezTo>
                    <a:cubicBezTo>
                      <a:pt x="7314" y="111889"/>
                      <a:pt x="4638" y="125551"/>
                      <a:pt x="12844" y="124658"/>
                    </a:cubicBezTo>
                    <a:cubicBezTo>
                      <a:pt x="13468" y="122069"/>
                      <a:pt x="12576" y="117157"/>
                      <a:pt x="15787" y="116443"/>
                    </a:cubicBezTo>
                    <a:cubicBezTo>
                      <a:pt x="19712" y="115640"/>
                      <a:pt x="19801" y="121801"/>
                      <a:pt x="20514" y="124390"/>
                    </a:cubicBezTo>
                    <a:cubicBezTo>
                      <a:pt x="22120" y="130909"/>
                      <a:pt x="30593" y="133945"/>
                      <a:pt x="36837" y="134838"/>
                    </a:cubicBezTo>
                    <a:cubicBezTo>
                      <a:pt x="40672" y="135374"/>
                      <a:pt x="44418" y="135463"/>
                      <a:pt x="47807" y="137339"/>
                    </a:cubicBezTo>
                    <a:cubicBezTo>
                      <a:pt x="51732" y="139571"/>
                      <a:pt x="51554" y="142250"/>
                      <a:pt x="46826" y="142518"/>
                    </a:cubicBezTo>
                    <a:cubicBezTo>
                      <a:pt x="42545" y="142786"/>
                      <a:pt x="39691" y="140285"/>
                      <a:pt x="35677" y="139571"/>
                    </a:cubicBezTo>
                    <a:cubicBezTo>
                      <a:pt x="31574" y="138767"/>
                      <a:pt x="25242" y="138142"/>
                      <a:pt x="21139" y="139214"/>
                    </a:cubicBezTo>
                    <a:cubicBezTo>
                      <a:pt x="16947" y="140285"/>
                      <a:pt x="14092" y="147429"/>
                      <a:pt x="17928" y="150912"/>
                    </a:cubicBezTo>
                    <a:cubicBezTo>
                      <a:pt x="21139" y="153769"/>
                      <a:pt x="23369" y="149930"/>
                      <a:pt x="26223" y="148769"/>
                    </a:cubicBezTo>
                    <a:cubicBezTo>
                      <a:pt x="29612" y="147340"/>
                      <a:pt x="33983" y="147340"/>
                      <a:pt x="37461" y="148233"/>
                    </a:cubicBezTo>
                    <a:cubicBezTo>
                      <a:pt x="39869" y="148858"/>
                      <a:pt x="41742" y="149840"/>
                      <a:pt x="43526" y="151447"/>
                    </a:cubicBezTo>
                    <a:cubicBezTo>
                      <a:pt x="45578" y="153233"/>
                      <a:pt x="47897" y="156805"/>
                      <a:pt x="51108" y="155912"/>
                    </a:cubicBezTo>
                    <a:cubicBezTo>
                      <a:pt x="53694" y="155198"/>
                      <a:pt x="52713" y="151447"/>
                      <a:pt x="55121" y="150823"/>
                    </a:cubicBezTo>
                    <a:cubicBezTo>
                      <a:pt x="58243" y="150019"/>
                      <a:pt x="60205" y="154752"/>
                      <a:pt x="61276" y="156627"/>
                    </a:cubicBezTo>
                    <a:cubicBezTo>
                      <a:pt x="63238" y="160020"/>
                      <a:pt x="65914" y="162788"/>
                      <a:pt x="68143" y="166092"/>
                    </a:cubicBezTo>
                    <a:cubicBezTo>
                      <a:pt x="69927" y="168771"/>
                      <a:pt x="72871" y="172254"/>
                      <a:pt x="74119" y="175111"/>
                    </a:cubicBezTo>
                    <a:cubicBezTo>
                      <a:pt x="75011" y="177254"/>
                      <a:pt x="75457" y="182523"/>
                      <a:pt x="74655" y="184577"/>
                    </a:cubicBezTo>
                    <a:cubicBezTo>
                      <a:pt x="73852" y="186630"/>
                      <a:pt x="71444" y="186988"/>
                      <a:pt x="71087" y="189488"/>
                    </a:cubicBezTo>
                    <a:cubicBezTo>
                      <a:pt x="70730" y="192524"/>
                      <a:pt x="73941" y="194221"/>
                      <a:pt x="73941" y="197257"/>
                    </a:cubicBezTo>
                    <a:cubicBezTo>
                      <a:pt x="74030" y="201186"/>
                      <a:pt x="71711" y="201186"/>
                      <a:pt x="68857" y="202704"/>
                    </a:cubicBezTo>
                    <a:cubicBezTo>
                      <a:pt x="63238" y="205740"/>
                      <a:pt x="66449" y="207258"/>
                      <a:pt x="69927" y="209848"/>
                    </a:cubicBezTo>
                    <a:cubicBezTo>
                      <a:pt x="72157" y="211455"/>
                      <a:pt x="72960" y="211634"/>
                      <a:pt x="72157" y="214223"/>
                    </a:cubicBezTo>
                    <a:cubicBezTo>
                      <a:pt x="71355" y="216813"/>
                      <a:pt x="67608" y="220296"/>
                      <a:pt x="65289" y="221456"/>
                    </a:cubicBezTo>
                    <a:cubicBezTo>
                      <a:pt x="63238" y="222528"/>
                      <a:pt x="57440" y="224046"/>
                      <a:pt x="59581" y="227796"/>
                    </a:cubicBezTo>
                    <a:cubicBezTo>
                      <a:pt x="60205" y="228868"/>
                      <a:pt x="62881" y="228779"/>
                      <a:pt x="63595" y="229582"/>
                    </a:cubicBezTo>
                    <a:cubicBezTo>
                      <a:pt x="65022" y="231100"/>
                      <a:pt x="66092" y="236190"/>
                      <a:pt x="66360" y="238333"/>
                    </a:cubicBezTo>
                    <a:cubicBezTo>
                      <a:pt x="66984" y="242888"/>
                      <a:pt x="68054" y="245388"/>
                      <a:pt x="70641" y="249228"/>
                    </a:cubicBezTo>
                    <a:cubicBezTo>
                      <a:pt x="74387" y="254675"/>
                      <a:pt x="73584" y="248960"/>
                      <a:pt x="78490" y="249495"/>
                    </a:cubicBezTo>
                    <a:cubicBezTo>
                      <a:pt x="80541" y="249763"/>
                      <a:pt x="80809" y="251192"/>
                      <a:pt x="82593" y="251728"/>
                    </a:cubicBezTo>
                    <a:cubicBezTo>
                      <a:pt x="85358" y="252621"/>
                      <a:pt x="84555" y="250478"/>
                      <a:pt x="86874" y="250299"/>
                    </a:cubicBezTo>
                    <a:cubicBezTo>
                      <a:pt x="90085" y="250031"/>
                      <a:pt x="91869" y="255479"/>
                      <a:pt x="95883" y="256014"/>
                    </a:cubicBezTo>
                    <a:cubicBezTo>
                      <a:pt x="98469" y="256371"/>
                      <a:pt x="103553" y="258515"/>
                      <a:pt x="105962" y="257800"/>
                    </a:cubicBezTo>
                    <a:cubicBezTo>
                      <a:pt x="109529" y="256729"/>
                      <a:pt x="108191" y="250478"/>
                      <a:pt x="109797" y="247352"/>
                    </a:cubicBezTo>
                    <a:cubicBezTo>
                      <a:pt x="112027" y="242888"/>
                      <a:pt x="112829" y="241637"/>
                      <a:pt x="109797" y="237530"/>
                    </a:cubicBezTo>
                    <a:cubicBezTo>
                      <a:pt x="106853" y="233511"/>
                      <a:pt x="104534" y="230297"/>
                      <a:pt x="102572" y="225921"/>
                    </a:cubicBezTo>
                    <a:cubicBezTo>
                      <a:pt x="100164" y="220653"/>
                      <a:pt x="99629" y="219402"/>
                      <a:pt x="102305" y="214670"/>
                    </a:cubicBezTo>
                    <a:cubicBezTo>
                      <a:pt x="104534" y="210651"/>
                      <a:pt x="104356" y="207883"/>
                      <a:pt x="101948" y="203865"/>
                    </a:cubicBezTo>
                    <a:cubicBezTo>
                      <a:pt x="99629" y="199936"/>
                      <a:pt x="100075" y="198418"/>
                      <a:pt x="100521" y="194221"/>
                    </a:cubicBezTo>
                    <a:cubicBezTo>
                      <a:pt x="100877" y="190827"/>
                      <a:pt x="99093" y="186809"/>
                      <a:pt x="101502" y="184487"/>
                    </a:cubicBezTo>
                    <a:cubicBezTo>
                      <a:pt x="102840" y="183237"/>
                      <a:pt x="104713" y="182701"/>
                      <a:pt x="106229" y="181094"/>
                    </a:cubicBezTo>
                    <a:cubicBezTo>
                      <a:pt x="107388" y="179844"/>
                      <a:pt x="108370" y="178326"/>
                      <a:pt x="109618" y="177165"/>
                    </a:cubicBezTo>
                    <a:cubicBezTo>
                      <a:pt x="112294" y="174665"/>
                      <a:pt x="114346" y="176272"/>
                      <a:pt x="117467" y="174933"/>
                    </a:cubicBezTo>
                    <a:cubicBezTo>
                      <a:pt x="118984" y="174307"/>
                      <a:pt x="119251" y="172611"/>
                      <a:pt x="121124" y="172432"/>
                    </a:cubicBezTo>
                    <a:cubicBezTo>
                      <a:pt x="124068" y="172254"/>
                      <a:pt x="122997" y="173772"/>
                      <a:pt x="124781" y="175379"/>
                    </a:cubicBezTo>
                    <a:cubicBezTo>
                      <a:pt x="132630" y="182166"/>
                      <a:pt x="131649" y="167074"/>
                      <a:pt x="137001" y="164485"/>
                    </a:cubicBezTo>
                    <a:cubicBezTo>
                      <a:pt x="141549" y="162253"/>
                      <a:pt x="144939" y="166807"/>
                      <a:pt x="143512" y="171003"/>
                    </a:cubicBezTo>
                    <a:cubicBezTo>
                      <a:pt x="142441" y="174129"/>
                      <a:pt x="138785" y="175736"/>
                      <a:pt x="137447" y="178683"/>
                    </a:cubicBezTo>
                    <a:cubicBezTo>
                      <a:pt x="135217" y="183594"/>
                      <a:pt x="139855" y="182791"/>
                      <a:pt x="141193" y="185916"/>
                    </a:cubicBezTo>
                    <a:cubicBezTo>
                      <a:pt x="142887" y="189756"/>
                      <a:pt x="137001" y="190024"/>
                      <a:pt x="136912" y="193774"/>
                    </a:cubicBezTo>
                    <a:cubicBezTo>
                      <a:pt x="136912" y="197793"/>
                      <a:pt x="141104" y="198328"/>
                      <a:pt x="143512" y="200561"/>
                    </a:cubicBezTo>
                    <a:cubicBezTo>
                      <a:pt x="146544" y="203418"/>
                      <a:pt x="148685" y="209758"/>
                      <a:pt x="150291" y="213687"/>
                    </a:cubicBezTo>
                    <a:cubicBezTo>
                      <a:pt x="151628" y="216902"/>
                      <a:pt x="149488" y="220742"/>
                      <a:pt x="149220" y="224582"/>
                    </a:cubicBezTo>
                    <a:cubicBezTo>
                      <a:pt x="148863" y="230207"/>
                      <a:pt x="151539" y="229046"/>
                      <a:pt x="155018" y="232350"/>
                    </a:cubicBezTo>
                    <a:cubicBezTo>
                      <a:pt x="158050" y="235208"/>
                      <a:pt x="156980" y="239137"/>
                      <a:pt x="157158" y="242977"/>
                    </a:cubicBezTo>
                    <a:cubicBezTo>
                      <a:pt x="157337" y="246727"/>
                      <a:pt x="158942" y="252978"/>
                      <a:pt x="156712" y="256193"/>
                    </a:cubicBezTo>
                    <a:cubicBezTo>
                      <a:pt x="154036" y="260122"/>
                      <a:pt x="150112" y="258336"/>
                      <a:pt x="149934" y="263872"/>
                    </a:cubicBezTo>
                    <a:cubicBezTo>
                      <a:pt x="149755" y="267623"/>
                      <a:pt x="151628" y="272981"/>
                      <a:pt x="149220" y="276195"/>
                    </a:cubicBezTo>
                    <a:cubicBezTo>
                      <a:pt x="147436" y="278517"/>
                      <a:pt x="144047" y="280035"/>
                      <a:pt x="141995" y="282357"/>
                    </a:cubicBezTo>
                    <a:cubicBezTo>
                      <a:pt x="138785" y="286018"/>
                      <a:pt x="135841" y="289679"/>
                      <a:pt x="132630" y="293251"/>
                    </a:cubicBezTo>
                    <a:cubicBezTo>
                      <a:pt x="129865" y="296287"/>
                      <a:pt x="127189" y="299145"/>
                      <a:pt x="124603" y="302181"/>
                    </a:cubicBezTo>
                    <a:cubicBezTo>
                      <a:pt x="122641" y="304413"/>
                      <a:pt x="120143" y="309682"/>
                      <a:pt x="116754" y="309860"/>
                    </a:cubicBezTo>
                    <a:cubicBezTo>
                      <a:pt x="114078" y="309949"/>
                      <a:pt x="104445" y="302448"/>
                      <a:pt x="105872" y="311289"/>
                    </a:cubicBezTo>
                    <a:cubicBezTo>
                      <a:pt x="106140" y="312807"/>
                      <a:pt x="107656" y="313611"/>
                      <a:pt x="108013" y="315307"/>
                    </a:cubicBezTo>
                    <a:cubicBezTo>
                      <a:pt x="108905" y="319236"/>
                      <a:pt x="104267" y="323255"/>
                      <a:pt x="108013" y="326648"/>
                    </a:cubicBezTo>
                    <a:cubicBezTo>
                      <a:pt x="110778" y="329148"/>
                      <a:pt x="115862" y="328255"/>
                      <a:pt x="119251" y="329148"/>
                    </a:cubicBezTo>
                    <a:cubicBezTo>
                      <a:pt x="123443" y="330220"/>
                      <a:pt x="125851" y="330398"/>
                      <a:pt x="126119" y="334953"/>
                    </a:cubicBezTo>
                    <a:cubicBezTo>
                      <a:pt x="126298" y="337810"/>
                      <a:pt x="125673" y="340757"/>
                      <a:pt x="122551" y="341114"/>
                    </a:cubicBezTo>
                    <a:cubicBezTo>
                      <a:pt x="118538" y="341561"/>
                      <a:pt x="118359" y="336917"/>
                      <a:pt x="115773" y="334863"/>
                    </a:cubicBezTo>
                    <a:cubicBezTo>
                      <a:pt x="113632" y="333167"/>
                      <a:pt x="110154" y="333524"/>
                      <a:pt x="107388" y="333792"/>
                    </a:cubicBezTo>
                    <a:cubicBezTo>
                      <a:pt x="102215" y="334238"/>
                      <a:pt x="96775" y="340668"/>
                      <a:pt x="91869" y="339864"/>
                    </a:cubicBezTo>
                    <a:cubicBezTo>
                      <a:pt x="92583" y="335042"/>
                      <a:pt x="88479" y="335488"/>
                      <a:pt x="85269" y="337096"/>
                    </a:cubicBezTo>
                    <a:cubicBezTo>
                      <a:pt x="81522" y="339060"/>
                      <a:pt x="79739" y="342811"/>
                      <a:pt x="78044" y="346472"/>
                    </a:cubicBezTo>
                    <a:cubicBezTo>
                      <a:pt x="76439" y="349954"/>
                      <a:pt x="74922" y="352098"/>
                      <a:pt x="78757" y="353973"/>
                    </a:cubicBezTo>
                    <a:cubicBezTo>
                      <a:pt x="79471" y="354330"/>
                      <a:pt x="80541" y="353705"/>
                      <a:pt x="81255" y="353973"/>
                    </a:cubicBezTo>
                    <a:cubicBezTo>
                      <a:pt x="82325" y="354419"/>
                      <a:pt x="82593" y="355848"/>
                      <a:pt x="83752" y="356294"/>
                    </a:cubicBezTo>
                    <a:cubicBezTo>
                      <a:pt x="85358" y="356920"/>
                      <a:pt x="87409" y="356473"/>
                      <a:pt x="89104" y="356562"/>
                    </a:cubicBezTo>
                    <a:cubicBezTo>
                      <a:pt x="90977" y="365403"/>
                      <a:pt x="77776" y="361027"/>
                      <a:pt x="73673" y="362010"/>
                    </a:cubicBezTo>
                    <a:cubicBezTo>
                      <a:pt x="70106" y="362903"/>
                      <a:pt x="69303" y="363706"/>
                      <a:pt x="68143" y="366921"/>
                    </a:cubicBezTo>
                    <a:cubicBezTo>
                      <a:pt x="66806" y="370761"/>
                      <a:pt x="65289" y="374690"/>
                      <a:pt x="63505" y="378440"/>
                    </a:cubicBezTo>
                    <a:cubicBezTo>
                      <a:pt x="62613" y="380315"/>
                      <a:pt x="61633" y="381834"/>
                      <a:pt x="60473" y="383262"/>
                    </a:cubicBezTo>
                    <a:lnTo>
                      <a:pt x="361232" y="383262"/>
                    </a:lnTo>
                    <a:lnTo>
                      <a:pt x="358556" y="1875"/>
                    </a:lnTo>
                    <a:close/>
                  </a:path>
                </a:pathLst>
              </a:custGeom>
              <a:grpFill/>
              <a:ln w="3175" cap="flat">
                <a:solidFill>
                  <a:schemeClr val="bg1">
                    <a:lumMod val="85000"/>
                  </a:schemeClr>
                </a:solidFill>
                <a:prstDash val="solid"/>
                <a:miter/>
              </a:ln>
            </p:spPr>
            <p:txBody>
              <a:bodyPr/>
              <a:lstStyle/>
              <a:p>
                <a:endParaRPr lang="en-US" dirty="0"/>
              </a:p>
            </p:txBody>
          </p:sp>
          <p:sp>
            <p:nvSpPr>
              <p:cNvPr id="1233" name="Freeform 1232">
                <a:extLst>
                  <a:ext uri="{FF2B5EF4-FFF2-40B4-BE49-F238E27FC236}">
                    <a16:creationId xmlns:a16="http://schemas.microsoft.com/office/drawing/2014/main" id="{5BDE443F-653F-960B-7A3E-7917E7C59D03}"/>
                  </a:ext>
                </a:extLst>
              </p:cNvPr>
              <p:cNvSpPr/>
              <p:nvPr/>
            </p:nvSpPr>
            <p:spPr>
              <a:xfrm>
                <a:off x="9758966" y="1698524"/>
                <a:ext cx="15792" cy="18212"/>
              </a:xfrm>
              <a:custGeom>
                <a:avLst/>
                <a:gdLst>
                  <a:gd name="csX0" fmla="*/ 7058 w 15792"/>
                  <a:gd name="csY0" fmla="*/ 349 h 18212"/>
                  <a:gd name="csX1" fmla="*/ 2153 w 15792"/>
                  <a:gd name="csY1" fmla="*/ 2224 h 18212"/>
                  <a:gd name="csX2" fmla="*/ 547 w 15792"/>
                  <a:gd name="csY2" fmla="*/ 5349 h 18212"/>
                  <a:gd name="csX3" fmla="*/ 190 w 15792"/>
                  <a:gd name="csY3" fmla="*/ 9367 h 18212"/>
                  <a:gd name="csX4" fmla="*/ 2420 w 15792"/>
                  <a:gd name="csY4" fmla="*/ 14815 h 18212"/>
                  <a:gd name="csX5" fmla="*/ 5988 w 15792"/>
                  <a:gd name="csY5" fmla="*/ 16243 h 18212"/>
                  <a:gd name="csX6" fmla="*/ 9734 w 15792"/>
                  <a:gd name="csY6" fmla="*/ 18208 h 18212"/>
                  <a:gd name="csX7" fmla="*/ 12945 w 15792"/>
                  <a:gd name="csY7" fmla="*/ 15440 h 18212"/>
                  <a:gd name="csX8" fmla="*/ 15353 w 15792"/>
                  <a:gd name="csY8" fmla="*/ 11421 h 18212"/>
                  <a:gd name="csX9" fmla="*/ 10804 w 15792"/>
                  <a:gd name="csY9" fmla="*/ 6153 h 18212"/>
                  <a:gd name="csX10" fmla="*/ 6969 w 15792"/>
                  <a:gd name="csY10" fmla="*/ 349 h 182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792" h="18212">
                    <a:moveTo>
                      <a:pt x="7058" y="349"/>
                    </a:moveTo>
                    <a:cubicBezTo>
                      <a:pt x="4918" y="-544"/>
                      <a:pt x="2955" y="349"/>
                      <a:pt x="2153" y="2224"/>
                    </a:cubicBezTo>
                    <a:cubicBezTo>
                      <a:pt x="1706" y="3295"/>
                      <a:pt x="1082" y="4277"/>
                      <a:pt x="547" y="5349"/>
                    </a:cubicBezTo>
                    <a:cubicBezTo>
                      <a:pt x="-345" y="7046"/>
                      <a:pt x="101" y="7582"/>
                      <a:pt x="190" y="9367"/>
                    </a:cubicBezTo>
                    <a:cubicBezTo>
                      <a:pt x="458" y="11957"/>
                      <a:pt x="-612" y="14190"/>
                      <a:pt x="2420" y="14815"/>
                    </a:cubicBezTo>
                    <a:cubicBezTo>
                      <a:pt x="4026" y="15172"/>
                      <a:pt x="4650" y="15261"/>
                      <a:pt x="5988" y="16243"/>
                    </a:cubicBezTo>
                    <a:cubicBezTo>
                      <a:pt x="7147" y="17136"/>
                      <a:pt x="8039" y="18297"/>
                      <a:pt x="9734" y="18208"/>
                    </a:cubicBezTo>
                    <a:cubicBezTo>
                      <a:pt x="11607" y="18119"/>
                      <a:pt x="11607" y="16422"/>
                      <a:pt x="12945" y="15440"/>
                    </a:cubicBezTo>
                    <a:cubicBezTo>
                      <a:pt x="14996" y="14100"/>
                      <a:pt x="16602" y="14457"/>
                      <a:pt x="15353" y="11421"/>
                    </a:cubicBezTo>
                    <a:cubicBezTo>
                      <a:pt x="14283" y="9010"/>
                      <a:pt x="12142" y="8117"/>
                      <a:pt x="10804" y="6153"/>
                    </a:cubicBezTo>
                    <a:cubicBezTo>
                      <a:pt x="9466" y="4277"/>
                      <a:pt x="9377" y="1331"/>
                      <a:pt x="6969" y="349"/>
                    </a:cubicBezTo>
                    <a:close/>
                  </a:path>
                </a:pathLst>
              </a:custGeom>
              <a:grpFill/>
              <a:ln w="3175" cap="flat">
                <a:solidFill>
                  <a:schemeClr val="bg1">
                    <a:lumMod val="85000"/>
                  </a:schemeClr>
                </a:solidFill>
                <a:prstDash val="solid"/>
                <a:miter/>
              </a:ln>
            </p:spPr>
            <p:txBody>
              <a:bodyPr/>
              <a:lstStyle/>
              <a:p>
                <a:endParaRPr lang="en-US"/>
              </a:p>
            </p:txBody>
          </p:sp>
          <p:sp>
            <p:nvSpPr>
              <p:cNvPr id="1234" name="Freeform 1233">
                <a:extLst>
                  <a:ext uri="{FF2B5EF4-FFF2-40B4-BE49-F238E27FC236}">
                    <a16:creationId xmlns:a16="http://schemas.microsoft.com/office/drawing/2014/main" id="{1A510D77-F44B-5E77-B927-19FD7A26D6E5}"/>
                  </a:ext>
                </a:extLst>
              </p:cNvPr>
              <p:cNvSpPr/>
              <p:nvPr/>
            </p:nvSpPr>
            <p:spPr>
              <a:xfrm>
                <a:off x="9736769" y="1844965"/>
                <a:ext cx="8499" cy="10511"/>
              </a:xfrm>
              <a:custGeom>
                <a:avLst/>
                <a:gdLst>
                  <a:gd name="csX0" fmla="*/ 4817 w 8499"/>
                  <a:gd name="csY0" fmla="*/ 9820 h 10511"/>
                  <a:gd name="csX1" fmla="*/ 3211 w 8499"/>
                  <a:gd name="csY1" fmla="*/ 1158 h 10511"/>
                  <a:gd name="csX2" fmla="*/ 4817 w 8499"/>
                  <a:gd name="csY2" fmla="*/ 9820 h 10511"/>
                </a:gdLst>
                <a:ahLst/>
                <a:cxnLst>
                  <a:cxn ang="0">
                    <a:pos x="csX0" y="csY0"/>
                  </a:cxn>
                  <a:cxn ang="0">
                    <a:pos x="csX1" y="csY1"/>
                  </a:cxn>
                  <a:cxn ang="0">
                    <a:pos x="csX2" y="csY2"/>
                  </a:cxn>
                </a:cxnLst>
                <a:rect l="l" t="t" r="r" b="b"/>
                <a:pathLst>
                  <a:path w="8499" h="10511">
                    <a:moveTo>
                      <a:pt x="4817" y="9820"/>
                    </a:moveTo>
                    <a:cubicBezTo>
                      <a:pt x="9544" y="7587"/>
                      <a:pt x="10436" y="-3575"/>
                      <a:pt x="3211" y="1158"/>
                    </a:cubicBezTo>
                    <a:cubicBezTo>
                      <a:pt x="-624" y="3658"/>
                      <a:pt x="-2051" y="13123"/>
                      <a:pt x="4817" y="9820"/>
                    </a:cubicBezTo>
                    <a:close/>
                  </a:path>
                </a:pathLst>
              </a:custGeom>
              <a:grpFill/>
              <a:ln w="3175" cap="flat">
                <a:solidFill>
                  <a:schemeClr val="bg1">
                    <a:lumMod val="85000"/>
                  </a:schemeClr>
                </a:solidFill>
                <a:prstDash val="solid"/>
                <a:miter/>
              </a:ln>
            </p:spPr>
            <p:txBody>
              <a:bodyPr/>
              <a:lstStyle/>
              <a:p>
                <a:endParaRPr lang="en-US"/>
              </a:p>
            </p:txBody>
          </p:sp>
          <p:sp>
            <p:nvSpPr>
              <p:cNvPr id="1235" name="Freeform 1234">
                <a:extLst>
                  <a:ext uri="{FF2B5EF4-FFF2-40B4-BE49-F238E27FC236}">
                    <a16:creationId xmlns:a16="http://schemas.microsoft.com/office/drawing/2014/main" id="{9EE90F16-ED47-FB69-6F2A-87A3EC3FAA03}"/>
                  </a:ext>
                </a:extLst>
              </p:cNvPr>
              <p:cNvSpPr/>
              <p:nvPr/>
            </p:nvSpPr>
            <p:spPr>
              <a:xfrm>
                <a:off x="9599384" y="1904770"/>
                <a:ext cx="16497" cy="20436"/>
              </a:xfrm>
              <a:custGeom>
                <a:avLst/>
                <a:gdLst>
                  <a:gd name="csX0" fmla="*/ 9214 w 16497"/>
                  <a:gd name="csY0" fmla="*/ 7254 h 20436"/>
                  <a:gd name="csX1" fmla="*/ 4576 w 16497"/>
                  <a:gd name="csY1" fmla="*/ 468 h 20436"/>
                  <a:gd name="csX2" fmla="*/ 28 w 16497"/>
                  <a:gd name="csY2" fmla="*/ 12612 h 20436"/>
                  <a:gd name="csX3" fmla="*/ 10463 w 16497"/>
                  <a:gd name="csY3" fmla="*/ 19131 h 20436"/>
                  <a:gd name="csX4" fmla="*/ 15101 w 16497"/>
                  <a:gd name="csY4" fmla="*/ 13059 h 20436"/>
                  <a:gd name="csX5" fmla="*/ 15101 w 16497"/>
                  <a:gd name="csY5" fmla="*/ 6272 h 20436"/>
                  <a:gd name="csX6" fmla="*/ 9125 w 16497"/>
                  <a:gd name="csY6" fmla="*/ 7254 h 2043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497" h="20436">
                    <a:moveTo>
                      <a:pt x="9214" y="7254"/>
                    </a:moveTo>
                    <a:cubicBezTo>
                      <a:pt x="8233" y="4575"/>
                      <a:pt x="10196" y="-1765"/>
                      <a:pt x="4576" y="468"/>
                    </a:cubicBezTo>
                    <a:cubicBezTo>
                      <a:pt x="1455" y="1718"/>
                      <a:pt x="-240" y="9487"/>
                      <a:pt x="28" y="12612"/>
                    </a:cubicBezTo>
                    <a:cubicBezTo>
                      <a:pt x="563" y="17881"/>
                      <a:pt x="5290" y="22881"/>
                      <a:pt x="10463" y="19131"/>
                    </a:cubicBezTo>
                    <a:cubicBezTo>
                      <a:pt x="13139" y="17166"/>
                      <a:pt x="14209" y="16095"/>
                      <a:pt x="15101" y="13059"/>
                    </a:cubicBezTo>
                    <a:cubicBezTo>
                      <a:pt x="15636" y="11362"/>
                      <a:pt x="17955" y="7165"/>
                      <a:pt x="15101" y="6272"/>
                    </a:cubicBezTo>
                    <a:cubicBezTo>
                      <a:pt x="12336" y="5379"/>
                      <a:pt x="10909" y="12076"/>
                      <a:pt x="9125" y="7254"/>
                    </a:cubicBezTo>
                    <a:close/>
                  </a:path>
                </a:pathLst>
              </a:custGeom>
              <a:grpFill/>
              <a:ln w="3175" cap="flat">
                <a:solidFill>
                  <a:schemeClr val="bg1">
                    <a:lumMod val="85000"/>
                  </a:schemeClr>
                </a:solidFill>
                <a:prstDash val="solid"/>
                <a:miter/>
              </a:ln>
            </p:spPr>
            <p:txBody>
              <a:bodyPr/>
              <a:lstStyle/>
              <a:p>
                <a:endParaRPr lang="en-US"/>
              </a:p>
            </p:txBody>
          </p:sp>
          <p:sp>
            <p:nvSpPr>
              <p:cNvPr id="1236" name="Freeform 1235">
                <a:extLst>
                  <a:ext uri="{FF2B5EF4-FFF2-40B4-BE49-F238E27FC236}">
                    <a16:creationId xmlns:a16="http://schemas.microsoft.com/office/drawing/2014/main" id="{36842155-A36F-B753-6BE3-5DCA81A2E131}"/>
                  </a:ext>
                </a:extLst>
              </p:cNvPr>
              <p:cNvSpPr/>
              <p:nvPr/>
            </p:nvSpPr>
            <p:spPr>
              <a:xfrm>
                <a:off x="9586006" y="1903473"/>
                <a:ext cx="10562" cy="14493"/>
              </a:xfrm>
              <a:custGeom>
                <a:avLst/>
                <a:gdLst>
                  <a:gd name="csX0" fmla="*/ 5111 w 10562"/>
                  <a:gd name="csY0" fmla="*/ 1496 h 14493"/>
                  <a:gd name="csX1" fmla="*/ 1275 w 10562"/>
                  <a:gd name="csY1" fmla="*/ 961 h 14493"/>
                  <a:gd name="csX2" fmla="*/ 562 w 10562"/>
                  <a:gd name="csY2" fmla="*/ 7836 h 14493"/>
                  <a:gd name="csX3" fmla="*/ 9124 w 10562"/>
                  <a:gd name="csY3" fmla="*/ 13998 h 14493"/>
                  <a:gd name="csX4" fmla="*/ 9927 w 10562"/>
                  <a:gd name="csY4" fmla="*/ 6676 h 14493"/>
                  <a:gd name="csX5" fmla="*/ 5111 w 10562"/>
                  <a:gd name="csY5" fmla="*/ 1407 h 14493"/>
                </a:gdLst>
                <a:ahLst/>
                <a:cxnLst>
                  <a:cxn ang="0">
                    <a:pos x="csX0" y="csY0"/>
                  </a:cxn>
                  <a:cxn ang="0">
                    <a:pos x="csX1" y="csY1"/>
                  </a:cxn>
                  <a:cxn ang="0">
                    <a:pos x="csX2" y="csY2"/>
                  </a:cxn>
                  <a:cxn ang="0">
                    <a:pos x="csX3" y="csY3"/>
                  </a:cxn>
                  <a:cxn ang="0">
                    <a:pos x="csX4" y="csY4"/>
                  </a:cxn>
                  <a:cxn ang="0">
                    <a:pos x="csX5" y="csY5"/>
                  </a:cxn>
                </a:cxnLst>
                <a:rect l="l" t="t" r="r" b="b"/>
                <a:pathLst>
                  <a:path w="10562" h="14493">
                    <a:moveTo>
                      <a:pt x="5111" y="1496"/>
                    </a:moveTo>
                    <a:cubicBezTo>
                      <a:pt x="3238" y="336"/>
                      <a:pt x="3148" y="-914"/>
                      <a:pt x="1275" y="961"/>
                    </a:cubicBezTo>
                    <a:cubicBezTo>
                      <a:pt x="-330" y="2568"/>
                      <a:pt x="-241" y="5961"/>
                      <a:pt x="562" y="7836"/>
                    </a:cubicBezTo>
                    <a:cubicBezTo>
                      <a:pt x="1632" y="10337"/>
                      <a:pt x="6181" y="16230"/>
                      <a:pt x="9124" y="13998"/>
                    </a:cubicBezTo>
                    <a:cubicBezTo>
                      <a:pt x="11265" y="12301"/>
                      <a:pt x="10551" y="8908"/>
                      <a:pt x="9927" y="6676"/>
                    </a:cubicBezTo>
                    <a:cubicBezTo>
                      <a:pt x="8857" y="3193"/>
                      <a:pt x="7965" y="3193"/>
                      <a:pt x="5111" y="1407"/>
                    </a:cubicBezTo>
                    <a:close/>
                  </a:path>
                </a:pathLst>
              </a:custGeom>
              <a:grpFill/>
              <a:ln w="3175" cap="flat">
                <a:solidFill>
                  <a:schemeClr val="bg1">
                    <a:lumMod val="85000"/>
                  </a:schemeClr>
                </a:solidFill>
                <a:prstDash val="solid"/>
                <a:miter/>
              </a:ln>
            </p:spPr>
            <p:txBody>
              <a:bodyPr/>
              <a:lstStyle/>
              <a:p>
                <a:endParaRPr lang="en-US"/>
              </a:p>
            </p:txBody>
          </p:sp>
          <p:sp>
            <p:nvSpPr>
              <p:cNvPr id="1237" name="Freeform 1236">
                <a:extLst>
                  <a:ext uri="{FF2B5EF4-FFF2-40B4-BE49-F238E27FC236}">
                    <a16:creationId xmlns:a16="http://schemas.microsoft.com/office/drawing/2014/main" id="{864FC9C8-97E0-2AA4-97F1-FA45A34B6EBB}"/>
                  </a:ext>
                </a:extLst>
              </p:cNvPr>
              <p:cNvSpPr/>
              <p:nvPr/>
            </p:nvSpPr>
            <p:spPr>
              <a:xfrm>
                <a:off x="9576153" y="1936003"/>
                <a:ext cx="9954" cy="17402"/>
              </a:xfrm>
              <a:custGeom>
                <a:avLst/>
                <a:gdLst>
                  <a:gd name="csX0" fmla="*/ 69 w 9954"/>
                  <a:gd name="csY0" fmla="*/ 5846 h 17402"/>
                  <a:gd name="csX1" fmla="*/ 8988 w 9954"/>
                  <a:gd name="csY1" fmla="*/ 15490 h 17402"/>
                  <a:gd name="csX2" fmla="*/ 7026 w 9954"/>
                  <a:gd name="csY2" fmla="*/ 1202 h 17402"/>
                  <a:gd name="csX3" fmla="*/ 69 w 9954"/>
                  <a:gd name="csY3" fmla="*/ 5757 h 17402"/>
                </a:gdLst>
                <a:ahLst/>
                <a:cxnLst>
                  <a:cxn ang="0">
                    <a:pos x="csX0" y="csY0"/>
                  </a:cxn>
                  <a:cxn ang="0">
                    <a:pos x="csX1" y="csY1"/>
                  </a:cxn>
                  <a:cxn ang="0">
                    <a:pos x="csX2" y="csY2"/>
                  </a:cxn>
                  <a:cxn ang="0">
                    <a:pos x="csX3" y="csY3"/>
                  </a:cxn>
                </a:cxnLst>
                <a:rect l="l" t="t" r="r" b="b"/>
                <a:pathLst>
                  <a:path w="9954" h="17402">
                    <a:moveTo>
                      <a:pt x="69" y="5846"/>
                    </a:moveTo>
                    <a:cubicBezTo>
                      <a:pt x="515" y="8704"/>
                      <a:pt x="6223" y="22366"/>
                      <a:pt x="8988" y="15490"/>
                    </a:cubicBezTo>
                    <a:cubicBezTo>
                      <a:pt x="10504" y="11829"/>
                      <a:pt x="10504" y="3971"/>
                      <a:pt x="7026" y="1202"/>
                    </a:cubicBezTo>
                    <a:cubicBezTo>
                      <a:pt x="3190" y="-1923"/>
                      <a:pt x="-556" y="1560"/>
                      <a:pt x="69" y="5757"/>
                    </a:cubicBezTo>
                    <a:close/>
                  </a:path>
                </a:pathLst>
              </a:custGeom>
              <a:grpFill/>
              <a:ln w="3175" cap="flat">
                <a:solidFill>
                  <a:schemeClr val="bg1">
                    <a:lumMod val="85000"/>
                  </a:schemeClr>
                </a:solidFill>
                <a:prstDash val="solid"/>
                <a:miter/>
              </a:ln>
            </p:spPr>
            <p:txBody>
              <a:bodyPr/>
              <a:lstStyle/>
              <a:p>
                <a:endParaRPr lang="en-US"/>
              </a:p>
            </p:txBody>
          </p:sp>
          <p:sp>
            <p:nvSpPr>
              <p:cNvPr id="1238" name="Freeform 1237">
                <a:extLst>
                  <a:ext uri="{FF2B5EF4-FFF2-40B4-BE49-F238E27FC236}">
                    <a16:creationId xmlns:a16="http://schemas.microsoft.com/office/drawing/2014/main" id="{315F88FC-8E64-F67D-DB60-2F8783A1A88E}"/>
                  </a:ext>
                </a:extLst>
              </p:cNvPr>
              <p:cNvSpPr/>
              <p:nvPr/>
            </p:nvSpPr>
            <p:spPr>
              <a:xfrm>
                <a:off x="9591695" y="1922293"/>
                <a:ext cx="8327" cy="8128"/>
              </a:xfrm>
              <a:custGeom>
                <a:avLst/>
                <a:gdLst>
                  <a:gd name="csX0" fmla="*/ 4863 w 8327"/>
                  <a:gd name="csY0" fmla="*/ 8126 h 8128"/>
                  <a:gd name="csX1" fmla="*/ 3168 w 8327"/>
                  <a:gd name="csY1" fmla="*/ 0 h 8128"/>
                  <a:gd name="csX2" fmla="*/ 4863 w 8327"/>
                  <a:gd name="csY2" fmla="*/ 8126 h 8128"/>
                </a:gdLst>
                <a:ahLst/>
                <a:cxnLst>
                  <a:cxn ang="0">
                    <a:pos x="csX0" y="csY0"/>
                  </a:cxn>
                  <a:cxn ang="0">
                    <a:pos x="csX1" y="csY1"/>
                  </a:cxn>
                  <a:cxn ang="0">
                    <a:pos x="csX2" y="csY2"/>
                  </a:cxn>
                </a:cxnLst>
                <a:rect l="l" t="t" r="r" b="b"/>
                <a:pathLst>
                  <a:path w="8327" h="8128">
                    <a:moveTo>
                      <a:pt x="4863" y="8126"/>
                    </a:moveTo>
                    <a:cubicBezTo>
                      <a:pt x="11285" y="7858"/>
                      <a:pt x="7628" y="0"/>
                      <a:pt x="3168" y="0"/>
                    </a:cubicBezTo>
                    <a:cubicBezTo>
                      <a:pt x="-2273" y="0"/>
                      <a:pt x="-43" y="8305"/>
                      <a:pt x="4863" y="8126"/>
                    </a:cubicBezTo>
                    <a:close/>
                  </a:path>
                </a:pathLst>
              </a:custGeom>
              <a:grpFill/>
              <a:ln w="3175" cap="flat">
                <a:solidFill>
                  <a:schemeClr val="bg1">
                    <a:lumMod val="85000"/>
                  </a:schemeClr>
                </a:solidFill>
                <a:prstDash val="solid"/>
                <a:miter/>
              </a:ln>
            </p:spPr>
            <p:txBody>
              <a:bodyPr/>
              <a:lstStyle/>
              <a:p>
                <a:endParaRPr lang="en-US"/>
              </a:p>
            </p:txBody>
          </p:sp>
        </p:grpSp>
        <p:sp>
          <p:nvSpPr>
            <p:cNvPr id="937" name="Freeform 936">
              <a:extLst>
                <a:ext uri="{FF2B5EF4-FFF2-40B4-BE49-F238E27FC236}">
                  <a16:creationId xmlns:a16="http://schemas.microsoft.com/office/drawing/2014/main" id="{8E6C070F-49FC-00A8-BC41-92461D050CBD}"/>
                </a:ext>
              </a:extLst>
            </p:cNvPr>
            <p:cNvSpPr/>
            <p:nvPr/>
          </p:nvSpPr>
          <p:spPr>
            <a:xfrm>
              <a:off x="9973310" y="1386066"/>
              <a:ext cx="591259" cy="520868"/>
            </a:xfrm>
            <a:custGeom>
              <a:avLst/>
              <a:gdLst>
                <a:gd name="csX0" fmla="*/ 105248 w 591259"/>
                <a:gd name="csY0" fmla="*/ 519351 h 520868"/>
                <a:gd name="csX1" fmla="*/ 181330 w 591259"/>
                <a:gd name="csY1" fmla="*/ 519618 h 520868"/>
                <a:gd name="csX2" fmla="*/ 270969 w 591259"/>
                <a:gd name="csY2" fmla="*/ 519886 h 520868"/>
                <a:gd name="csX3" fmla="*/ 364532 w 591259"/>
                <a:gd name="csY3" fmla="*/ 520154 h 520868"/>
                <a:gd name="csX4" fmla="*/ 452298 w 591259"/>
                <a:gd name="csY4" fmla="*/ 520422 h 520868"/>
                <a:gd name="csX5" fmla="*/ 524545 w 591259"/>
                <a:gd name="csY5" fmla="*/ 520690 h 520868"/>
                <a:gd name="csX6" fmla="*/ 571550 w 591259"/>
                <a:gd name="csY6" fmla="*/ 520869 h 520868"/>
                <a:gd name="csX7" fmla="*/ 578685 w 591259"/>
                <a:gd name="csY7" fmla="*/ 520869 h 520868"/>
                <a:gd name="csX8" fmla="*/ 589478 w 591259"/>
                <a:gd name="csY8" fmla="*/ 515779 h 520868"/>
                <a:gd name="csX9" fmla="*/ 590726 w 591259"/>
                <a:gd name="csY9" fmla="*/ 507385 h 520868"/>
                <a:gd name="csX10" fmla="*/ 583501 w 591259"/>
                <a:gd name="csY10" fmla="*/ 499259 h 520868"/>
                <a:gd name="csX11" fmla="*/ 581629 w 591259"/>
                <a:gd name="csY11" fmla="*/ 487561 h 520868"/>
                <a:gd name="csX12" fmla="*/ 578417 w 591259"/>
                <a:gd name="csY12" fmla="*/ 466844 h 520868"/>
                <a:gd name="csX13" fmla="*/ 570569 w 591259"/>
                <a:gd name="csY13" fmla="*/ 462558 h 520868"/>
                <a:gd name="csX14" fmla="*/ 569766 w 591259"/>
                <a:gd name="csY14" fmla="*/ 453896 h 520868"/>
                <a:gd name="csX15" fmla="*/ 565663 w 591259"/>
                <a:gd name="csY15" fmla="*/ 445948 h 520868"/>
                <a:gd name="csX16" fmla="*/ 565485 w 591259"/>
                <a:gd name="csY16" fmla="*/ 438448 h 520868"/>
                <a:gd name="csX17" fmla="*/ 561917 w 591259"/>
                <a:gd name="csY17" fmla="*/ 422374 h 520868"/>
                <a:gd name="csX18" fmla="*/ 553087 w 591259"/>
                <a:gd name="csY18" fmla="*/ 406122 h 520868"/>
                <a:gd name="csX19" fmla="*/ 546665 w 591259"/>
                <a:gd name="csY19" fmla="*/ 397192 h 520868"/>
                <a:gd name="csX20" fmla="*/ 540510 w 591259"/>
                <a:gd name="csY20" fmla="*/ 385584 h 520868"/>
                <a:gd name="csX21" fmla="*/ 523385 w 591259"/>
                <a:gd name="csY21" fmla="*/ 374422 h 520868"/>
                <a:gd name="csX22" fmla="*/ 504565 w 591259"/>
                <a:gd name="csY22" fmla="*/ 369064 h 520868"/>
                <a:gd name="csX23" fmla="*/ 486905 w 591259"/>
                <a:gd name="csY23" fmla="*/ 358170 h 520868"/>
                <a:gd name="csX24" fmla="*/ 485835 w 591259"/>
                <a:gd name="csY24" fmla="*/ 347901 h 520868"/>
                <a:gd name="csX25" fmla="*/ 479324 w 591259"/>
                <a:gd name="csY25" fmla="*/ 325934 h 520868"/>
                <a:gd name="csX26" fmla="*/ 478254 w 591259"/>
                <a:gd name="csY26" fmla="*/ 313611 h 520868"/>
                <a:gd name="csX27" fmla="*/ 467372 w 591259"/>
                <a:gd name="csY27" fmla="*/ 310039 h 520868"/>
                <a:gd name="csX28" fmla="*/ 462734 w 591259"/>
                <a:gd name="csY28" fmla="*/ 305217 h 520868"/>
                <a:gd name="csX29" fmla="*/ 464072 w 591259"/>
                <a:gd name="csY29" fmla="*/ 297269 h 520868"/>
                <a:gd name="csX30" fmla="*/ 460415 w 591259"/>
                <a:gd name="csY30" fmla="*/ 294144 h 520868"/>
                <a:gd name="csX31" fmla="*/ 460147 w 591259"/>
                <a:gd name="csY31" fmla="*/ 288786 h 520868"/>
                <a:gd name="csX32" fmla="*/ 450425 w 591259"/>
                <a:gd name="csY32" fmla="*/ 282625 h 520868"/>
                <a:gd name="csX33" fmla="*/ 443290 w 591259"/>
                <a:gd name="csY33" fmla="*/ 254496 h 520868"/>
                <a:gd name="csX34" fmla="*/ 450158 w 591259"/>
                <a:gd name="csY34" fmla="*/ 250835 h 520868"/>
                <a:gd name="csX35" fmla="*/ 455063 w 591259"/>
                <a:gd name="csY35" fmla="*/ 242887 h 520868"/>
                <a:gd name="csX36" fmla="*/ 452744 w 591259"/>
                <a:gd name="csY36" fmla="*/ 233422 h 520868"/>
                <a:gd name="csX37" fmla="*/ 450158 w 591259"/>
                <a:gd name="csY37" fmla="*/ 225475 h 520868"/>
                <a:gd name="csX38" fmla="*/ 448374 w 591259"/>
                <a:gd name="csY38" fmla="*/ 215384 h 520868"/>
                <a:gd name="csX39" fmla="*/ 455599 w 591259"/>
                <a:gd name="csY39" fmla="*/ 213598 h 520868"/>
                <a:gd name="csX40" fmla="*/ 456669 w 591259"/>
                <a:gd name="csY40" fmla="*/ 199846 h 520868"/>
                <a:gd name="csX41" fmla="*/ 395661 w 591259"/>
                <a:gd name="csY41" fmla="*/ 200918 h 520868"/>
                <a:gd name="csX42" fmla="*/ 394947 w 591259"/>
                <a:gd name="csY42" fmla="*/ 159663 h 520868"/>
                <a:gd name="csX43" fmla="*/ 353383 w 591259"/>
                <a:gd name="csY43" fmla="*/ 158591 h 520868"/>
                <a:gd name="csX44" fmla="*/ 353026 w 591259"/>
                <a:gd name="csY44" fmla="*/ 114836 h 520868"/>
                <a:gd name="csX45" fmla="*/ 331353 w 591259"/>
                <a:gd name="csY45" fmla="*/ 72866 h 520868"/>
                <a:gd name="csX46" fmla="*/ 271058 w 591259"/>
                <a:gd name="csY46" fmla="*/ 72152 h 520868"/>
                <a:gd name="csX47" fmla="*/ 271415 w 591259"/>
                <a:gd name="csY47" fmla="*/ 8662 h 520868"/>
                <a:gd name="csX48" fmla="*/ 192657 w 591259"/>
                <a:gd name="csY48" fmla="*/ 8662 h 520868"/>
                <a:gd name="csX49" fmla="*/ 192657 w 591259"/>
                <a:gd name="csY49" fmla="*/ 0 h 520868"/>
                <a:gd name="csX50" fmla="*/ 151450 w 591259"/>
                <a:gd name="csY50" fmla="*/ 0 h 520868"/>
                <a:gd name="csX51" fmla="*/ 151450 w 591259"/>
                <a:gd name="csY51" fmla="*/ 9198 h 520868"/>
                <a:gd name="csX52" fmla="*/ 92939 w 591259"/>
                <a:gd name="csY52" fmla="*/ 9198 h 520868"/>
                <a:gd name="csX53" fmla="*/ 92939 w 591259"/>
                <a:gd name="csY53" fmla="*/ 6965 h 520868"/>
                <a:gd name="csX54" fmla="*/ 91958 w 591259"/>
                <a:gd name="csY54" fmla="*/ 9287 h 520868"/>
                <a:gd name="csX55" fmla="*/ 91512 w 591259"/>
                <a:gd name="csY55" fmla="*/ 16788 h 520868"/>
                <a:gd name="csX56" fmla="*/ 90799 w 591259"/>
                <a:gd name="csY56" fmla="*/ 30182 h 520868"/>
                <a:gd name="csX57" fmla="*/ 86071 w 591259"/>
                <a:gd name="csY57" fmla="*/ 35630 h 520868"/>
                <a:gd name="csX58" fmla="*/ 80630 w 591259"/>
                <a:gd name="csY58" fmla="*/ 36433 h 520868"/>
                <a:gd name="csX59" fmla="*/ 76795 w 591259"/>
                <a:gd name="csY59" fmla="*/ 39648 h 520868"/>
                <a:gd name="csX60" fmla="*/ 71265 w 591259"/>
                <a:gd name="csY60" fmla="*/ 32861 h 520868"/>
                <a:gd name="csX61" fmla="*/ 63684 w 591259"/>
                <a:gd name="csY61" fmla="*/ 29825 h 520868"/>
                <a:gd name="csX62" fmla="*/ 55389 w 591259"/>
                <a:gd name="csY62" fmla="*/ 29468 h 520868"/>
                <a:gd name="csX63" fmla="*/ 46737 w 591259"/>
                <a:gd name="csY63" fmla="*/ 30986 h 520868"/>
                <a:gd name="csX64" fmla="*/ 33091 w 591259"/>
                <a:gd name="csY64" fmla="*/ 38130 h 520868"/>
                <a:gd name="csX65" fmla="*/ 33626 w 591259"/>
                <a:gd name="csY65" fmla="*/ 73045 h 520868"/>
                <a:gd name="csX66" fmla="*/ 803 w 591259"/>
                <a:gd name="csY66" fmla="*/ 72777 h 520868"/>
                <a:gd name="csX67" fmla="*/ 0 w 591259"/>
                <a:gd name="csY67" fmla="*/ 137071 h 520868"/>
                <a:gd name="csX68" fmla="*/ 30058 w 591259"/>
                <a:gd name="csY68" fmla="*/ 137874 h 520868"/>
                <a:gd name="csX69" fmla="*/ 32734 w 591259"/>
                <a:gd name="csY69" fmla="*/ 519261 h 520868"/>
                <a:gd name="csX70" fmla="*/ 52445 w 591259"/>
                <a:gd name="csY70" fmla="*/ 519261 h 520868"/>
                <a:gd name="csX71" fmla="*/ 105159 w 591259"/>
                <a:gd name="csY71" fmla="*/ 519440 h 5208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Lst>
              <a:rect l="l" t="t" r="r" b="b"/>
              <a:pathLst>
                <a:path w="591259" h="520868">
                  <a:moveTo>
                    <a:pt x="105248" y="519351"/>
                  </a:moveTo>
                  <a:cubicBezTo>
                    <a:pt x="130579" y="519351"/>
                    <a:pt x="155909" y="519529"/>
                    <a:pt x="181330" y="519618"/>
                  </a:cubicBezTo>
                  <a:cubicBezTo>
                    <a:pt x="211209" y="519708"/>
                    <a:pt x="241089" y="519797"/>
                    <a:pt x="270969" y="519886"/>
                  </a:cubicBezTo>
                  <a:cubicBezTo>
                    <a:pt x="302186" y="519976"/>
                    <a:pt x="333315" y="520065"/>
                    <a:pt x="364532" y="520154"/>
                  </a:cubicBezTo>
                  <a:cubicBezTo>
                    <a:pt x="393788" y="520244"/>
                    <a:pt x="423043" y="520333"/>
                    <a:pt x="452298" y="520422"/>
                  </a:cubicBezTo>
                  <a:cubicBezTo>
                    <a:pt x="476380" y="520422"/>
                    <a:pt x="500463" y="520601"/>
                    <a:pt x="524545" y="520690"/>
                  </a:cubicBezTo>
                  <a:cubicBezTo>
                    <a:pt x="540243" y="520690"/>
                    <a:pt x="555941" y="520779"/>
                    <a:pt x="571550" y="520869"/>
                  </a:cubicBezTo>
                  <a:cubicBezTo>
                    <a:pt x="573958" y="520869"/>
                    <a:pt x="576277" y="520869"/>
                    <a:pt x="578685" y="520869"/>
                  </a:cubicBezTo>
                  <a:cubicBezTo>
                    <a:pt x="583948" y="520869"/>
                    <a:pt x="585999" y="520601"/>
                    <a:pt x="589478" y="515779"/>
                  </a:cubicBezTo>
                  <a:cubicBezTo>
                    <a:pt x="590815" y="513993"/>
                    <a:pt x="591975" y="509885"/>
                    <a:pt x="590726" y="507385"/>
                  </a:cubicBezTo>
                  <a:cubicBezTo>
                    <a:pt x="589121" y="503991"/>
                    <a:pt x="584750" y="503188"/>
                    <a:pt x="583501" y="499259"/>
                  </a:cubicBezTo>
                  <a:cubicBezTo>
                    <a:pt x="582342" y="495776"/>
                    <a:pt x="582342" y="491222"/>
                    <a:pt x="581629" y="487561"/>
                  </a:cubicBezTo>
                  <a:cubicBezTo>
                    <a:pt x="580380" y="481221"/>
                    <a:pt x="582877" y="472113"/>
                    <a:pt x="578417" y="466844"/>
                  </a:cubicBezTo>
                  <a:cubicBezTo>
                    <a:pt x="576277" y="464344"/>
                    <a:pt x="572442" y="465148"/>
                    <a:pt x="570569" y="462558"/>
                  </a:cubicBezTo>
                  <a:cubicBezTo>
                    <a:pt x="568785" y="460147"/>
                    <a:pt x="570301" y="456664"/>
                    <a:pt x="569766" y="453896"/>
                  </a:cubicBezTo>
                  <a:cubicBezTo>
                    <a:pt x="569231" y="450860"/>
                    <a:pt x="567001" y="448717"/>
                    <a:pt x="565663" y="445948"/>
                  </a:cubicBezTo>
                  <a:cubicBezTo>
                    <a:pt x="564057" y="442645"/>
                    <a:pt x="564771" y="441752"/>
                    <a:pt x="565485" y="438448"/>
                  </a:cubicBezTo>
                  <a:cubicBezTo>
                    <a:pt x="566377" y="433894"/>
                    <a:pt x="563165" y="426839"/>
                    <a:pt x="561917" y="422374"/>
                  </a:cubicBezTo>
                  <a:cubicBezTo>
                    <a:pt x="560222" y="416391"/>
                    <a:pt x="556387" y="411302"/>
                    <a:pt x="553087" y="406122"/>
                  </a:cubicBezTo>
                  <a:cubicBezTo>
                    <a:pt x="551035" y="402997"/>
                    <a:pt x="548805" y="400139"/>
                    <a:pt x="546665" y="397192"/>
                  </a:cubicBezTo>
                  <a:cubicBezTo>
                    <a:pt x="544167" y="393710"/>
                    <a:pt x="543008" y="389245"/>
                    <a:pt x="540510" y="385584"/>
                  </a:cubicBezTo>
                  <a:cubicBezTo>
                    <a:pt x="536497" y="379690"/>
                    <a:pt x="530164" y="375136"/>
                    <a:pt x="523385" y="374422"/>
                  </a:cubicBezTo>
                  <a:cubicBezTo>
                    <a:pt x="516250" y="373707"/>
                    <a:pt x="510452" y="372993"/>
                    <a:pt x="504565" y="369064"/>
                  </a:cubicBezTo>
                  <a:cubicBezTo>
                    <a:pt x="499303" y="365581"/>
                    <a:pt x="490295" y="363528"/>
                    <a:pt x="486905" y="358170"/>
                  </a:cubicBezTo>
                  <a:cubicBezTo>
                    <a:pt x="485121" y="355312"/>
                    <a:pt x="486013" y="351115"/>
                    <a:pt x="485835" y="347901"/>
                  </a:cubicBezTo>
                  <a:cubicBezTo>
                    <a:pt x="485389" y="339864"/>
                    <a:pt x="479592" y="333970"/>
                    <a:pt x="479324" y="325934"/>
                  </a:cubicBezTo>
                  <a:cubicBezTo>
                    <a:pt x="479146" y="322005"/>
                    <a:pt x="480305" y="316915"/>
                    <a:pt x="478254" y="313611"/>
                  </a:cubicBezTo>
                  <a:cubicBezTo>
                    <a:pt x="475845" y="309771"/>
                    <a:pt x="471475" y="310039"/>
                    <a:pt x="467372" y="310039"/>
                  </a:cubicBezTo>
                  <a:cubicBezTo>
                    <a:pt x="463269" y="310039"/>
                    <a:pt x="459791" y="309682"/>
                    <a:pt x="462734" y="305217"/>
                  </a:cubicBezTo>
                  <a:cubicBezTo>
                    <a:pt x="464964" y="301823"/>
                    <a:pt x="467818" y="300930"/>
                    <a:pt x="464072" y="297269"/>
                  </a:cubicBezTo>
                  <a:cubicBezTo>
                    <a:pt x="462556" y="295751"/>
                    <a:pt x="461307" y="296287"/>
                    <a:pt x="460415" y="294144"/>
                  </a:cubicBezTo>
                  <a:cubicBezTo>
                    <a:pt x="459701" y="292447"/>
                    <a:pt x="460593" y="290483"/>
                    <a:pt x="460147" y="288786"/>
                  </a:cubicBezTo>
                  <a:cubicBezTo>
                    <a:pt x="458899" y="284232"/>
                    <a:pt x="453904" y="284946"/>
                    <a:pt x="450425" y="282625"/>
                  </a:cubicBezTo>
                  <a:cubicBezTo>
                    <a:pt x="443112" y="277713"/>
                    <a:pt x="433568" y="261194"/>
                    <a:pt x="443290" y="254496"/>
                  </a:cubicBezTo>
                  <a:cubicBezTo>
                    <a:pt x="446233" y="252442"/>
                    <a:pt x="448106" y="254496"/>
                    <a:pt x="450158" y="250835"/>
                  </a:cubicBezTo>
                  <a:cubicBezTo>
                    <a:pt x="451585" y="248156"/>
                    <a:pt x="453904" y="245388"/>
                    <a:pt x="455063" y="242887"/>
                  </a:cubicBezTo>
                  <a:cubicBezTo>
                    <a:pt x="456758" y="239048"/>
                    <a:pt x="454618" y="236458"/>
                    <a:pt x="452744" y="233422"/>
                  </a:cubicBezTo>
                  <a:cubicBezTo>
                    <a:pt x="451050" y="230743"/>
                    <a:pt x="450247" y="228779"/>
                    <a:pt x="450158" y="225475"/>
                  </a:cubicBezTo>
                  <a:cubicBezTo>
                    <a:pt x="449979" y="222349"/>
                    <a:pt x="447928" y="218063"/>
                    <a:pt x="448374" y="215384"/>
                  </a:cubicBezTo>
                  <a:cubicBezTo>
                    <a:pt x="448998" y="210830"/>
                    <a:pt x="452655" y="213955"/>
                    <a:pt x="455599" y="213598"/>
                  </a:cubicBezTo>
                  <a:cubicBezTo>
                    <a:pt x="460683" y="212884"/>
                    <a:pt x="461575" y="198954"/>
                    <a:pt x="456669" y="199846"/>
                  </a:cubicBezTo>
                  <a:lnTo>
                    <a:pt x="395661" y="200918"/>
                  </a:lnTo>
                  <a:lnTo>
                    <a:pt x="394947" y="159663"/>
                  </a:lnTo>
                  <a:lnTo>
                    <a:pt x="353383" y="158591"/>
                  </a:lnTo>
                  <a:lnTo>
                    <a:pt x="353026" y="114836"/>
                  </a:lnTo>
                  <a:lnTo>
                    <a:pt x="331353" y="72866"/>
                  </a:lnTo>
                  <a:lnTo>
                    <a:pt x="271058" y="72152"/>
                  </a:lnTo>
                  <a:lnTo>
                    <a:pt x="271415" y="8662"/>
                  </a:lnTo>
                  <a:lnTo>
                    <a:pt x="192657" y="8662"/>
                  </a:lnTo>
                  <a:lnTo>
                    <a:pt x="192657" y="0"/>
                  </a:lnTo>
                  <a:lnTo>
                    <a:pt x="151450" y="0"/>
                  </a:lnTo>
                  <a:lnTo>
                    <a:pt x="151450" y="9198"/>
                  </a:lnTo>
                  <a:lnTo>
                    <a:pt x="92939" y="9198"/>
                  </a:lnTo>
                  <a:lnTo>
                    <a:pt x="92939" y="6965"/>
                  </a:lnTo>
                  <a:cubicBezTo>
                    <a:pt x="92493" y="7680"/>
                    <a:pt x="92136" y="8483"/>
                    <a:pt x="91958" y="9287"/>
                  </a:cubicBezTo>
                  <a:cubicBezTo>
                    <a:pt x="91244" y="11698"/>
                    <a:pt x="91512" y="14288"/>
                    <a:pt x="91512" y="16788"/>
                  </a:cubicBezTo>
                  <a:cubicBezTo>
                    <a:pt x="91512" y="21431"/>
                    <a:pt x="91155" y="25628"/>
                    <a:pt x="90799" y="30182"/>
                  </a:cubicBezTo>
                  <a:cubicBezTo>
                    <a:pt x="90442" y="34558"/>
                    <a:pt x="90531" y="35272"/>
                    <a:pt x="86071" y="35630"/>
                  </a:cubicBezTo>
                  <a:cubicBezTo>
                    <a:pt x="84555" y="35719"/>
                    <a:pt x="81969" y="35630"/>
                    <a:pt x="80630" y="36433"/>
                  </a:cubicBezTo>
                  <a:cubicBezTo>
                    <a:pt x="78668" y="37683"/>
                    <a:pt x="79114" y="39112"/>
                    <a:pt x="76795" y="39648"/>
                  </a:cubicBezTo>
                  <a:cubicBezTo>
                    <a:pt x="71890" y="40719"/>
                    <a:pt x="72603" y="35987"/>
                    <a:pt x="71265" y="32861"/>
                  </a:cubicBezTo>
                  <a:cubicBezTo>
                    <a:pt x="69035" y="27593"/>
                    <a:pt x="67787" y="29379"/>
                    <a:pt x="63684" y="29825"/>
                  </a:cubicBezTo>
                  <a:cubicBezTo>
                    <a:pt x="60116" y="30182"/>
                    <a:pt x="58867" y="28307"/>
                    <a:pt x="55389" y="29468"/>
                  </a:cubicBezTo>
                  <a:cubicBezTo>
                    <a:pt x="52891" y="30272"/>
                    <a:pt x="49502" y="30093"/>
                    <a:pt x="46737" y="30986"/>
                  </a:cubicBezTo>
                  <a:cubicBezTo>
                    <a:pt x="43615" y="31968"/>
                    <a:pt x="36658" y="39916"/>
                    <a:pt x="33091" y="38130"/>
                  </a:cubicBezTo>
                  <a:lnTo>
                    <a:pt x="33626" y="73045"/>
                  </a:lnTo>
                  <a:lnTo>
                    <a:pt x="803" y="72777"/>
                  </a:lnTo>
                  <a:lnTo>
                    <a:pt x="0" y="137071"/>
                  </a:lnTo>
                  <a:lnTo>
                    <a:pt x="30058" y="137874"/>
                  </a:lnTo>
                  <a:lnTo>
                    <a:pt x="32734" y="519261"/>
                  </a:lnTo>
                  <a:cubicBezTo>
                    <a:pt x="39334" y="519261"/>
                    <a:pt x="45934" y="519261"/>
                    <a:pt x="52445" y="519261"/>
                  </a:cubicBezTo>
                  <a:cubicBezTo>
                    <a:pt x="70016" y="519261"/>
                    <a:pt x="87587" y="519351"/>
                    <a:pt x="105159" y="519440"/>
                  </a:cubicBezTo>
                  <a:close/>
                </a:path>
              </a:pathLst>
            </a:custGeom>
            <a:grpFill/>
            <a:ln w="3175" cap="flat">
              <a:solidFill>
                <a:schemeClr val="bg1">
                  <a:lumMod val="85000"/>
                </a:schemeClr>
              </a:solidFill>
              <a:prstDash val="solid"/>
              <a:miter/>
            </a:ln>
          </p:spPr>
          <p:txBody>
            <a:bodyPr/>
            <a:lstStyle/>
            <a:p>
              <a:endParaRPr lang="en-US"/>
            </a:p>
          </p:txBody>
        </p:sp>
        <p:sp>
          <p:nvSpPr>
            <p:cNvPr id="938" name="Freeform 937">
              <a:extLst>
                <a:ext uri="{FF2B5EF4-FFF2-40B4-BE49-F238E27FC236}">
                  <a16:creationId xmlns:a16="http://schemas.microsoft.com/office/drawing/2014/main" id="{78B72076-0003-AE37-2B45-97ADF45F6DEA}"/>
                </a:ext>
              </a:extLst>
            </p:cNvPr>
            <p:cNvSpPr/>
            <p:nvPr/>
          </p:nvSpPr>
          <p:spPr>
            <a:xfrm>
              <a:off x="10244367" y="1394727"/>
              <a:ext cx="482356" cy="513367"/>
            </a:xfrm>
            <a:custGeom>
              <a:avLst/>
              <a:gdLst>
                <a:gd name="csX0" fmla="*/ 476559 w 482356"/>
                <a:gd name="csY0" fmla="*/ 513368 h 513367"/>
                <a:gd name="csX1" fmla="*/ 476381 w 482356"/>
                <a:gd name="csY1" fmla="*/ 447556 h 513367"/>
                <a:gd name="csX2" fmla="*/ 472813 w 482356"/>
                <a:gd name="csY2" fmla="*/ 447199 h 513367"/>
                <a:gd name="csX3" fmla="*/ 472456 w 482356"/>
                <a:gd name="csY3" fmla="*/ 382637 h 513367"/>
                <a:gd name="csX4" fmla="*/ 481286 w 482356"/>
                <a:gd name="csY4" fmla="*/ 382459 h 513367"/>
                <a:gd name="csX5" fmla="*/ 482357 w 482356"/>
                <a:gd name="csY5" fmla="*/ 1072 h 513367"/>
                <a:gd name="csX6" fmla="*/ 482267 w 482356"/>
                <a:gd name="csY6" fmla="*/ 536 h 513367"/>
                <a:gd name="csX7" fmla="*/ 714 w 482356"/>
                <a:gd name="csY7" fmla="*/ 0 h 513367"/>
                <a:gd name="csX8" fmla="*/ 357 w 482356"/>
                <a:gd name="csY8" fmla="*/ 0 h 513367"/>
                <a:gd name="csX9" fmla="*/ 0 w 482356"/>
                <a:gd name="csY9" fmla="*/ 63490 h 513367"/>
                <a:gd name="csX10" fmla="*/ 60295 w 482356"/>
                <a:gd name="csY10" fmla="*/ 64204 h 513367"/>
                <a:gd name="csX11" fmla="*/ 81969 w 482356"/>
                <a:gd name="csY11" fmla="*/ 106174 h 513367"/>
                <a:gd name="csX12" fmla="*/ 82325 w 482356"/>
                <a:gd name="csY12" fmla="*/ 149929 h 513367"/>
                <a:gd name="csX13" fmla="*/ 123889 w 482356"/>
                <a:gd name="csY13" fmla="*/ 151001 h 513367"/>
                <a:gd name="csX14" fmla="*/ 124603 w 482356"/>
                <a:gd name="csY14" fmla="*/ 192256 h 513367"/>
                <a:gd name="csX15" fmla="*/ 185611 w 482356"/>
                <a:gd name="csY15" fmla="*/ 191185 h 513367"/>
                <a:gd name="csX16" fmla="*/ 184541 w 482356"/>
                <a:gd name="csY16" fmla="*/ 204936 h 513367"/>
                <a:gd name="csX17" fmla="*/ 177316 w 482356"/>
                <a:gd name="csY17" fmla="*/ 206722 h 513367"/>
                <a:gd name="csX18" fmla="*/ 179100 w 482356"/>
                <a:gd name="csY18" fmla="*/ 216813 h 513367"/>
                <a:gd name="csX19" fmla="*/ 181686 w 482356"/>
                <a:gd name="csY19" fmla="*/ 224760 h 513367"/>
                <a:gd name="csX20" fmla="*/ 184006 w 482356"/>
                <a:gd name="csY20" fmla="*/ 234226 h 513367"/>
                <a:gd name="csX21" fmla="*/ 179100 w 482356"/>
                <a:gd name="csY21" fmla="*/ 242173 h 513367"/>
                <a:gd name="csX22" fmla="*/ 172232 w 482356"/>
                <a:gd name="csY22" fmla="*/ 245834 h 513367"/>
                <a:gd name="csX23" fmla="*/ 179368 w 482356"/>
                <a:gd name="csY23" fmla="*/ 273963 h 513367"/>
                <a:gd name="csX24" fmla="*/ 189090 w 482356"/>
                <a:gd name="csY24" fmla="*/ 280124 h 513367"/>
                <a:gd name="csX25" fmla="*/ 189357 w 482356"/>
                <a:gd name="csY25" fmla="*/ 285482 h 513367"/>
                <a:gd name="csX26" fmla="*/ 193014 w 482356"/>
                <a:gd name="csY26" fmla="*/ 288607 h 513367"/>
                <a:gd name="csX27" fmla="*/ 191676 w 482356"/>
                <a:gd name="csY27" fmla="*/ 296555 h 513367"/>
                <a:gd name="csX28" fmla="*/ 196314 w 482356"/>
                <a:gd name="csY28" fmla="*/ 301377 h 513367"/>
                <a:gd name="csX29" fmla="*/ 207196 w 482356"/>
                <a:gd name="csY29" fmla="*/ 304949 h 513367"/>
                <a:gd name="csX30" fmla="*/ 208266 w 482356"/>
                <a:gd name="csY30" fmla="*/ 317272 h 513367"/>
                <a:gd name="csX31" fmla="*/ 214777 w 482356"/>
                <a:gd name="csY31" fmla="*/ 339239 h 513367"/>
                <a:gd name="csX32" fmla="*/ 215848 w 482356"/>
                <a:gd name="csY32" fmla="*/ 349508 h 513367"/>
                <a:gd name="csX33" fmla="*/ 233508 w 482356"/>
                <a:gd name="csY33" fmla="*/ 360402 h 513367"/>
                <a:gd name="csX34" fmla="*/ 252328 w 482356"/>
                <a:gd name="csY34" fmla="*/ 365760 h 513367"/>
                <a:gd name="csX35" fmla="*/ 269452 w 482356"/>
                <a:gd name="csY35" fmla="*/ 376922 h 513367"/>
                <a:gd name="csX36" fmla="*/ 275607 w 482356"/>
                <a:gd name="csY36" fmla="*/ 388531 h 513367"/>
                <a:gd name="csX37" fmla="*/ 282029 w 482356"/>
                <a:gd name="csY37" fmla="*/ 397460 h 513367"/>
                <a:gd name="csX38" fmla="*/ 290859 w 482356"/>
                <a:gd name="csY38" fmla="*/ 413712 h 513367"/>
                <a:gd name="csX39" fmla="*/ 294427 w 482356"/>
                <a:gd name="csY39" fmla="*/ 429786 h 513367"/>
                <a:gd name="csX40" fmla="*/ 294605 w 482356"/>
                <a:gd name="csY40" fmla="*/ 437287 h 513367"/>
                <a:gd name="csX41" fmla="*/ 298708 w 482356"/>
                <a:gd name="csY41" fmla="*/ 445234 h 513367"/>
                <a:gd name="csX42" fmla="*/ 299511 w 482356"/>
                <a:gd name="csY42" fmla="*/ 453896 h 513367"/>
                <a:gd name="csX43" fmla="*/ 307360 w 482356"/>
                <a:gd name="csY43" fmla="*/ 458182 h 513367"/>
                <a:gd name="csX44" fmla="*/ 310571 w 482356"/>
                <a:gd name="csY44" fmla="*/ 478899 h 513367"/>
                <a:gd name="csX45" fmla="*/ 312444 w 482356"/>
                <a:gd name="csY45" fmla="*/ 490597 h 513367"/>
                <a:gd name="csX46" fmla="*/ 319668 w 482356"/>
                <a:gd name="csY46" fmla="*/ 498723 h 513367"/>
                <a:gd name="csX47" fmla="*/ 318420 w 482356"/>
                <a:gd name="csY47" fmla="*/ 507117 h 513367"/>
                <a:gd name="csX48" fmla="*/ 310392 w 482356"/>
                <a:gd name="csY48" fmla="*/ 512118 h 513367"/>
                <a:gd name="csX49" fmla="*/ 310571 w 482356"/>
                <a:gd name="csY49" fmla="*/ 512564 h 513367"/>
                <a:gd name="csX50" fmla="*/ 476559 w 482356"/>
                <a:gd name="csY50" fmla="*/ 513278 h 513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482356" h="513367">
                  <a:moveTo>
                    <a:pt x="476559" y="513368"/>
                  </a:moveTo>
                  <a:lnTo>
                    <a:pt x="476381" y="447556"/>
                  </a:lnTo>
                  <a:lnTo>
                    <a:pt x="472813" y="447199"/>
                  </a:lnTo>
                  <a:lnTo>
                    <a:pt x="472456" y="382637"/>
                  </a:lnTo>
                  <a:lnTo>
                    <a:pt x="481286" y="382459"/>
                  </a:lnTo>
                  <a:lnTo>
                    <a:pt x="482357" y="1072"/>
                  </a:lnTo>
                  <a:cubicBezTo>
                    <a:pt x="482357" y="1072"/>
                    <a:pt x="482357" y="714"/>
                    <a:pt x="482267" y="536"/>
                  </a:cubicBezTo>
                  <a:lnTo>
                    <a:pt x="714" y="0"/>
                  </a:lnTo>
                  <a:lnTo>
                    <a:pt x="357" y="0"/>
                  </a:lnTo>
                  <a:lnTo>
                    <a:pt x="0" y="63490"/>
                  </a:lnTo>
                  <a:lnTo>
                    <a:pt x="60295" y="64204"/>
                  </a:lnTo>
                  <a:lnTo>
                    <a:pt x="81969" y="106174"/>
                  </a:lnTo>
                  <a:lnTo>
                    <a:pt x="82325" y="149929"/>
                  </a:lnTo>
                  <a:lnTo>
                    <a:pt x="123889" y="151001"/>
                  </a:lnTo>
                  <a:lnTo>
                    <a:pt x="124603" y="192256"/>
                  </a:lnTo>
                  <a:lnTo>
                    <a:pt x="185611" y="191185"/>
                  </a:lnTo>
                  <a:cubicBezTo>
                    <a:pt x="190517" y="190292"/>
                    <a:pt x="189535" y="204222"/>
                    <a:pt x="184541" y="204936"/>
                  </a:cubicBezTo>
                  <a:cubicBezTo>
                    <a:pt x="181597" y="205294"/>
                    <a:pt x="177940" y="202168"/>
                    <a:pt x="177316" y="206722"/>
                  </a:cubicBezTo>
                  <a:cubicBezTo>
                    <a:pt x="176959" y="209401"/>
                    <a:pt x="179011" y="213688"/>
                    <a:pt x="179100" y="216813"/>
                  </a:cubicBezTo>
                  <a:cubicBezTo>
                    <a:pt x="179278" y="220117"/>
                    <a:pt x="179992" y="222081"/>
                    <a:pt x="181686" y="224760"/>
                  </a:cubicBezTo>
                  <a:cubicBezTo>
                    <a:pt x="183560" y="227707"/>
                    <a:pt x="185700" y="230386"/>
                    <a:pt x="184006" y="234226"/>
                  </a:cubicBezTo>
                  <a:cubicBezTo>
                    <a:pt x="182935" y="236726"/>
                    <a:pt x="180527" y="239494"/>
                    <a:pt x="179100" y="242173"/>
                  </a:cubicBezTo>
                  <a:cubicBezTo>
                    <a:pt x="177138" y="245924"/>
                    <a:pt x="175175" y="243781"/>
                    <a:pt x="172232" y="245834"/>
                  </a:cubicBezTo>
                  <a:cubicBezTo>
                    <a:pt x="162510" y="252532"/>
                    <a:pt x="172143" y="269051"/>
                    <a:pt x="179368" y="273963"/>
                  </a:cubicBezTo>
                  <a:cubicBezTo>
                    <a:pt x="182846" y="276284"/>
                    <a:pt x="187841" y="275570"/>
                    <a:pt x="189090" y="280124"/>
                  </a:cubicBezTo>
                  <a:cubicBezTo>
                    <a:pt x="189535" y="281821"/>
                    <a:pt x="188643" y="283786"/>
                    <a:pt x="189357" y="285482"/>
                  </a:cubicBezTo>
                  <a:cubicBezTo>
                    <a:pt x="190249" y="287625"/>
                    <a:pt x="191498" y="287179"/>
                    <a:pt x="193014" y="288607"/>
                  </a:cubicBezTo>
                  <a:cubicBezTo>
                    <a:pt x="196760" y="292358"/>
                    <a:pt x="193906" y="293251"/>
                    <a:pt x="191676" y="296555"/>
                  </a:cubicBezTo>
                  <a:cubicBezTo>
                    <a:pt x="188733" y="300930"/>
                    <a:pt x="192211" y="301377"/>
                    <a:pt x="196314" y="301377"/>
                  </a:cubicBezTo>
                  <a:cubicBezTo>
                    <a:pt x="200417" y="301377"/>
                    <a:pt x="204787" y="301109"/>
                    <a:pt x="207196" y="304949"/>
                  </a:cubicBezTo>
                  <a:cubicBezTo>
                    <a:pt x="209336" y="308342"/>
                    <a:pt x="208177" y="313343"/>
                    <a:pt x="208266" y="317272"/>
                  </a:cubicBezTo>
                  <a:cubicBezTo>
                    <a:pt x="208534" y="325309"/>
                    <a:pt x="214331" y="331113"/>
                    <a:pt x="214777" y="339239"/>
                  </a:cubicBezTo>
                  <a:cubicBezTo>
                    <a:pt x="214956" y="342453"/>
                    <a:pt x="214064" y="346561"/>
                    <a:pt x="215848" y="349508"/>
                  </a:cubicBezTo>
                  <a:cubicBezTo>
                    <a:pt x="219237" y="354955"/>
                    <a:pt x="228156" y="356919"/>
                    <a:pt x="233508" y="360402"/>
                  </a:cubicBezTo>
                  <a:cubicBezTo>
                    <a:pt x="239484" y="364331"/>
                    <a:pt x="245192" y="364956"/>
                    <a:pt x="252328" y="365760"/>
                  </a:cubicBezTo>
                  <a:cubicBezTo>
                    <a:pt x="259106" y="366474"/>
                    <a:pt x="265439" y="371118"/>
                    <a:pt x="269452" y="376922"/>
                  </a:cubicBezTo>
                  <a:cubicBezTo>
                    <a:pt x="271950" y="380583"/>
                    <a:pt x="273109" y="385048"/>
                    <a:pt x="275607" y="388531"/>
                  </a:cubicBezTo>
                  <a:cubicBezTo>
                    <a:pt x="277748" y="391567"/>
                    <a:pt x="279977" y="394335"/>
                    <a:pt x="282029" y="397460"/>
                  </a:cubicBezTo>
                  <a:cubicBezTo>
                    <a:pt x="285329" y="402640"/>
                    <a:pt x="289164" y="407729"/>
                    <a:pt x="290859" y="413712"/>
                  </a:cubicBezTo>
                  <a:cubicBezTo>
                    <a:pt x="292108" y="418177"/>
                    <a:pt x="295319" y="425232"/>
                    <a:pt x="294427" y="429786"/>
                  </a:cubicBezTo>
                  <a:cubicBezTo>
                    <a:pt x="293713" y="433090"/>
                    <a:pt x="293000" y="433983"/>
                    <a:pt x="294605" y="437287"/>
                  </a:cubicBezTo>
                  <a:cubicBezTo>
                    <a:pt x="295943" y="440055"/>
                    <a:pt x="298084" y="442198"/>
                    <a:pt x="298708" y="445234"/>
                  </a:cubicBezTo>
                  <a:cubicBezTo>
                    <a:pt x="299243" y="448002"/>
                    <a:pt x="297727" y="451485"/>
                    <a:pt x="299511" y="453896"/>
                  </a:cubicBezTo>
                  <a:cubicBezTo>
                    <a:pt x="301384" y="456486"/>
                    <a:pt x="305219" y="455682"/>
                    <a:pt x="307360" y="458182"/>
                  </a:cubicBezTo>
                  <a:cubicBezTo>
                    <a:pt x="311819" y="463451"/>
                    <a:pt x="309322" y="472559"/>
                    <a:pt x="310571" y="478899"/>
                  </a:cubicBezTo>
                  <a:cubicBezTo>
                    <a:pt x="311284" y="482560"/>
                    <a:pt x="311373" y="487114"/>
                    <a:pt x="312444" y="490597"/>
                  </a:cubicBezTo>
                  <a:cubicBezTo>
                    <a:pt x="313692" y="494526"/>
                    <a:pt x="318063" y="495419"/>
                    <a:pt x="319668" y="498723"/>
                  </a:cubicBezTo>
                  <a:cubicBezTo>
                    <a:pt x="320917" y="501223"/>
                    <a:pt x="319758" y="505331"/>
                    <a:pt x="318420" y="507117"/>
                  </a:cubicBezTo>
                  <a:cubicBezTo>
                    <a:pt x="315565" y="510957"/>
                    <a:pt x="313692" y="511939"/>
                    <a:pt x="310392" y="512118"/>
                  </a:cubicBezTo>
                  <a:lnTo>
                    <a:pt x="310571" y="512564"/>
                  </a:lnTo>
                  <a:lnTo>
                    <a:pt x="476559" y="513278"/>
                  </a:lnTo>
                  <a:close/>
                </a:path>
              </a:pathLst>
            </a:custGeom>
            <a:grpFill/>
            <a:ln w="3175" cap="flat">
              <a:solidFill>
                <a:schemeClr val="bg1">
                  <a:lumMod val="85000"/>
                </a:schemeClr>
              </a:solidFill>
              <a:prstDash val="solid"/>
              <a:miter/>
            </a:ln>
          </p:spPr>
          <p:txBody>
            <a:bodyPr/>
            <a:lstStyle/>
            <a:p>
              <a:endParaRPr lang="en-US"/>
            </a:p>
          </p:txBody>
        </p:sp>
        <p:grpSp>
          <p:nvGrpSpPr>
            <p:cNvPr id="939" name="Graphic 10">
              <a:extLst>
                <a:ext uri="{FF2B5EF4-FFF2-40B4-BE49-F238E27FC236}">
                  <a16:creationId xmlns:a16="http://schemas.microsoft.com/office/drawing/2014/main" id="{4588E224-6016-18D3-2512-54F6C133C3B2}"/>
                </a:ext>
              </a:extLst>
            </p:cNvPr>
            <p:cNvGrpSpPr/>
            <p:nvPr/>
          </p:nvGrpSpPr>
          <p:grpSpPr>
            <a:xfrm>
              <a:off x="9585587" y="1905148"/>
              <a:ext cx="420456" cy="320575"/>
              <a:chOff x="9585587" y="1905148"/>
              <a:chExt cx="420456" cy="320575"/>
            </a:xfrm>
            <a:grpFill/>
          </p:grpSpPr>
          <p:sp>
            <p:nvSpPr>
              <p:cNvPr id="1226" name="Freeform 1225">
                <a:extLst>
                  <a:ext uri="{FF2B5EF4-FFF2-40B4-BE49-F238E27FC236}">
                    <a16:creationId xmlns:a16="http://schemas.microsoft.com/office/drawing/2014/main" id="{C54DFAB5-453F-5645-F102-F7B77E022A57}"/>
                  </a:ext>
                </a:extLst>
              </p:cNvPr>
              <p:cNvSpPr/>
              <p:nvPr/>
            </p:nvSpPr>
            <p:spPr>
              <a:xfrm>
                <a:off x="9619186" y="1905148"/>
                <a:ext cx="386857" cy="320575"/>
              </a:xfrm>
              <a:custGeom>
                <a:avLst/>
                <a:gdLst>
                  <a:gd name="csX0" fmla="*/ 266626 w 386857"/>
                  <a:gd name="csY0" fmla="*/ 318968 h 320575"/>
                  <a:gd name="csX1" fmla="*/ 384182 w 386857"/>
                  <a:gd name="csY1" fmla="*/ 320576 h 320575"/>
                  <a:gd name="csX2" fmla="*/ 386858 w 386857"/>
                  <a:gd name="csY2" fmla="*/ 0 h 320575"/>
                  <a:gd name="csX3" fmla="*/ 86188 w 386857"/>
                  <a:gd name="csY3" fmla="*/ 0 h 320575"/>
                  <a:gd name="csX4" fmla="*/ 80123 w 386857"/>
                  <a:gd name="csY4" fmla="*/ 5715 h 320575"/>
                  <a:gd name="csX5" fmla="*/ 77536 w 386857"/>
                  <a:gd name="csY5" fmla="*/ 17413 h 320575"/>
                  <a:gd name="csX6" fmla="*/ 81906 w 386857"/>
                  <a:gd name="csY6" fmla="*/ 25985 h 320575"/>
                  <a:gd name="csX7" fmla="*/ 86901 w 386857"/>
                  <a:gd name="csY7" fmla="*/ 31790 h 320575"/>
                  <a:gd name="csX8" fmla="*/ 69598 w 386857"/>
                  <a:gd name="csY8" fmla="*/ 33040 h 320575"/>
                  <a:gd name="csX9" fmla="*/ 67903 w 386857"/>
                  <a:gd name="csY9" fmla="*/ 43577 h 320575"/>
                  <a:gd name="csX10" fmla="*/ 58449 w 386857"/>
                  <a:gd name="csY10" fmla="*/ 43577 h 320575"/>
                  <a:gd name="csX11" fmla="*/ 48994 w 386857"/>
                  <a:gd name="csY11" fmla="*/ 43577 h 320575"/>
                  <a:gd name="csX12" fmla="*/ 55416 w 386857"/>
                  <a:gd name="csY12" fmla="*/ 51614 h 320575"/>
                  <a:gd name="csX13" fmla="*/ 57022 w 386857"/>
                  <a:gd name="csY13" fmla="*/ 60633 h 320575"/>
                  <a:gd name="csX14" fmla="*/ 75039 w 386857"/>
                  <a:gd name="csY14" fmla="*/ 59383 h 320575"/>
                  <a:gd name="csX15" fmla="*/ 68795 w 386857"/>
                  <a:gd name="csY15" fmla="*/ 69116 h 320575"/>
                  <a:gd name="csX16" fmla="*/ 54881 w 386857"/>
                  <a:gd name="csY16" fmla="*/ 85814 h 320575"/>
                  <a:gd name="csX17" fmla="*/ 52919 w 386857"/>
                  <a:gd name="csY17" fmla="*/ 76527 h 320575"/>
                  <a:gd name="csX18" fmla="*/ 45070 w 386857"/>
                  <a:gd name="csY18" fmla="*/ 77867 h 320575"/>
                  <a:gd name="csX19" fmla="*/ 35348 w 386857"/>
                  <a:gd name="csY19" fmla="*/ 75367 h 320575"/>
                  <a:gd name="csX20" fmla="*/ 32494 w 386857"/>
                  <a:gd name="csY20" fmla="*/ 81439 h 320575"/>
                  <a:gd name="csX21" fmla="*/ 41948 w 386857"/>
                  <a:gd name="csY21" fmla="*/ 85189 h 320575"/>
                  <a:gd name="csX22" fmla="*/ 52383 w 386857"/>
                  <a:gd name="csY22" fmla="*/ 91261 h 320575"/>
                  <a:gd name="csX23" fmla="*/ 60678 w 386857"/>
                  <a:gd name="csY23" fmla="*/ 94119 h 320575"/>
                  <a:gd name="csX24" fmla="*/ 70490 w 386857"/>
                  <a:gd name="csY24" fmla="*/ 98941 h 320575"/>
                  <a:gd name="csX25" fmla="*/ 81282 w 386857"/>
                  <a:gd name="csY25" fmla="*/ 96709 h 320575"/>
                  <a:gd name="csX26" fmla="*/ 91450 w 386857"/>
                  <a:gd name="csY26" fmla="*/ 96351 h 320575"/>
                  <a:gd name="csX27" fmla="*/ 110805 w 386857"/>
                  <a:gd name="csY27" fmla="*/ 91172 h 320575"/>
                  <a:gd name="csX28" fmla="*/ 114462 w 386857"/>
                  <a:gd name="csY28" fmla="*/ 88404 h 320575"/>
                  <a:gd name="csX29" fmla="*/ 119189 w 386857"/>
                  <a:gd name="csY29" fmla="*/ 87154 h 320575"/>
                  <a:gd name="csX30" fmla="*/ 128911 w 386857"/>
                  <a:gd name="csY30" fmla="*/ 85725 h 320575"/>
                  <a:gd name="csX31" fmla="*/ 146126 w 386857"/>
                  <a:gd name="csY31" fmla="*/ 87243 h 320575"/>
                  <a:gd name="csX32" fmla="*/ 137563 w 386857"/>
                  <a:gd name="csY32" fmla="*/ 92333 h 320575"/>
                  <a:gd name="csX33" fmla="*/ 122846 w 386857"/>
                  <a:gd name="csY33" fmla="*/ 97691 h 320575"/>
                  <a:gd name="csX34" fmla="*/ 113035 w 386857"/>
                  <a:gd name="csY34" fmla="*/ 93315 h 320575"/>
                  <a:gd name="csX35" fmla="*/ 110091 w 386857"/>
                  <a:gd name="csY35" fmla="*/ 98494 h 320575"/>
                  <a:gd name="csX36" fmla="*/ 104829 w 386857"/>
                  <a:gd name="csY36" fmla="*/ 100727 h 320575"/>
                  <a:gd name="csX37" fmla="*/ 111251 w 386857"/>
                  <a:gd name="csY37" fmla="*/ 110460 h 320575"/>
                  <a:gd name="csX38" fmla="*/ 119457 w 386857"/>
                  <a:gd name="csY38" fmla="*/ 121265 h 320575"/>
                  <a:gd name="csX39" fmla="*/ 108308 w 386857"/>
                  <a:gd name="csY39" fmla="*/ 116622 h 320575"/>
                  <a:gd name="csX40" fmla="*/ 102778 w 386857"/>
                  <a:gd name="csY40" fmla="*/ 109300 h 320575"/>
                  <a:gd name="csX41" fmla="*/ 82709 w 386857"/>
                  <a:gd name="csY41" fmla="*/ 103942 h 320575"/>
                  <a:gd name="csX42" fmla="*/ 57468 w 386857"/>
                  <a:gd name="csY42" fmla="*/ 101084 h 320575"/>
                  <a:gd name="csX43" fmla="*/ 33920 w 386857"/>
                  <a:gd name="csY43" fmla="*/ 90637 h 320575"/>
                  <a:gd name="csX44" fmla="*/ 23842 w 386857"/>
                  <a:gd name="csY44" fmla="*/ 85814 h 320575"/>
                  <a:gd name="csX45" fmla="*/ 17241 w 386857"/>
                  <a:gd name="csY45" fmla="*/ 86172 h 320575"/>
                  <a:gd name="csX46" fmla="*/ 7163 w 386857"/>
                  <a:gd name="csY46" fmla="*/ 88761 h 320575"/>
                  <a:gd name="csX47" fmla="*/ 4576 w 386857"/>
                  <a:gd name="csY47" fmla="*/ 93047 h 320575"/>
                  <a:gd name="csX48" fmla="*/ 1811 w 386857"/>
                  <a:gd name="csY48" fmla="*/ 96977 h 320575"/>
                  <a:gd name="csX49" fmla="*/ 27 w 386857"/>
                  <a:gd name="csY49" fmla="*/ 105370 h 320575"/>
                  <a:gd name="csX50" fmla="*/ 1544 w 386857"/>
                  <a:gd name="csY50" fmla="*/ 113943 h 320575"/>
                  <a:gd name="csX51" fmla="*/ 11176 w 386857"/>
                  <a:gd name="csY51" fmla="*/ 113229 h 320575"/>
                  <a:gd name="csX52" fmla="*/ 14209 w 386857"/>
                  <a:gd name="csY52" fmla="*/ 110550 h 320575"/>
                  <a:gd name="csX53" fmla="*/ 18133 w 386857"/>
                  <a:gd name="csY53" fmla="*/ 108674 h 320575"/>
                  <a:gd name="csX54" fmla="*/ 24645 w 386857"/>
                  <a:gd name="csY54" fmla="*/ 103584 h 320575"/>
                  <a:gd name="csX55" fmla="*/ 27499 w 386857"/>
                  <a:gd name="csY55" fmla="*/ 124927 h 320575"/>
                  <a:gd name="csX56" fmla="*/ 11444 w 386857"/>
                  <a:gd name="csY56" fmla="*/ 123051 h 320575"/>
                  <a:gd name="csX57" fmla="*/ 3327 w 386857"/>
                  <a:gd name="csY57" fmla="*/ 123855 h 320575"/>
                  <a:gd name="csX58" fmla="*/ 8054 w 386857"/>
                  <a:gd name="csY58" fmla="*/ 131802 h 320575"/>
                  <a:gd name="csX59" fmla="*/ 16439 w 386857"/>
                  <a:gd name="csY59" fmla="*/ 136178 h 320575"/>
                  <a:gd name="csX60" fmla="*/ 17420 w 386857"/>
                  <a:gd name="csY60" fmla="*/ 144483 h 320575"/>
                  <a:gd name="csX61" fmla="*/ 25715 w 386857"/>
                  <a:gd name="csY61" fmla="*/ 149215 h 320575"/>
                  <a:gd name="csX62" fmla="*/ 34634 w 386857"/>
                  <a:gd name="csY62" fmla="*/ 151805 h 320575"/>
                  <a:gd name="csX63" fmla="*/ 42305 w 386857"/>
                  <a:gd name="csY63" fmla="*/ 158591 h 320575"/>
                  <a:gd name="csX64" fmla="*/ 54167 w 386857"/>
                  <a:gd name="csY64" fmla="*/ 159574 h 320575"/>
                  <a:gd name="csX65" fmla="*/ 73968 w 386857"/>
                  <a:gd name="csY65" fmla="*/ 184845 h 320575"/>
                  <a:gd name="csX66" fmla="*/ 74682 w 386857"/>
                  <a:gd name="csY66" fmla="*/ 187434 h 320575"/>
                  <a:gd name="csX67" fmla="*/ 266269 w 386857"/>
                  <a:gd name="csY67" fmla="*/ 191096 h 320575"/>
                  <a:gd name="csX68" fmla="*/ 266804 w 386857"/>
                  <a:gd name="csY68" fmla="*/ 319147 h 3205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Lst>
                <a:rect l="l" t="t" r="r" b="b"/>
                <a:pathLst>
                  <a:path w="386857" h="320575">
                    <a:moveTo>
                      <a:pt x="266626" y="318968"/>
                    </a:moveTo>
                    <a:lnTo>
                      <a:pt x="384182" y="320576"/>
                    </a:lnTo>
                    <a:lnTo>
                      <a:pt x="386858" y="0"/>
                    </a:lnTo>
                    <a:lnTo>
                      <a:pt x="86188" y="0"/>
                    </a:lnTo>
                    <a:cubicBezTo>
                      <a:pt x="84493" y="2054"/>
                      <a:pt x="82531" y="3751"/>
                      <a:pt x="80123" y="5715"/>
                    </a:cubicBezTo>
                    <a:cubicBezTo>
                      <a:pt x="76109" y="8930"/>
                      <a:pt x="76376" y="12770"/>
                      <a:pt x="77536" y="17413"/>
                    </a:cubicBezTo>
                    <a:cubicBezTo>
                      <a:pt x="78339" y="20895"/>
                      <a:pt x="78874" y="23753"/>
                      <a:pt x="81906" y="25985"/>
                    </a:cubicBezTo>
                    <a:cubicBezTo>
                      <a:pt x="84226" y="27682"/>
                      <a:pt x="87347" y="28218"/>
                      <a:pt x="86901" y="31790"/>
                    </a:cubicBezTo>
                    <a:cubicBezTo>
                      <a:pt x="80836" y="36165"/>
                      <a:pt x="71471" y="23664"/>
                      <a:pt x="69598" y="33040"/>
                    </a:cubicBezTo>
                    <a:cubicBezTo>
                      <a:pt x="68884" y="36433"/>
                      <a:pt x="70668" y="40719"/>
                      <a:pt x="67903" y="43577"/>
                    </a:cubicBezTo>
                    <a:cubicBezTo>
                      <a:pt x="65138" y="46256"/>
                      <a:pt x="61481" y="44381"/>
                      <a:pt x="58449" y="43577"/>
                    </a:cubicBezTo>
                    <a:cubicBezTo>
                      <a:pt x="56130" y="42952"/>
                      <a:pt x="50064" y="41344"/>
                      <a:pt x="48994" y="43577"/>
                    </a:cubicBezTo>
                    <a:cubicBezTo>
                      <a:pt x="47032" y="47595"/>
                      <a:pt x="53900" y="49828"/>
                      <a:pt x="55416" y="51614"/>
                    </a:cubicBezTo>
                    <a:cubicBezTo>
                      <a:pt x="57824" y="54293"/>
                      <a:pt x="55951" y="57597"/>
                      <a:pt x="57022" y="60633"/>
                    </a:cubicBezTo>
                    <a:cubicBezTo>
                      <a:pt x="61125" y="72956"/>
                      <a:pt x="73344" y="49917"/>
                      <a:pt x="75039" y="59383"/>
                    </a:cubicBezTo>
                    <a:cubicBezTo>
                      <a:pt x="76020" y="64651"/>
                      <a:pt x="72006" y="66437"/>
                      <a:pt x="68795" y="69116"/>
                    </a:cubicBezTo>
                    <a:cubicBezTo>
                      <a:pt x="64692" y="72598"/>
                      <a:pt x="60857" y="85904"/>
                      <a:pt x="54881" y="85814"/>
                    </a:cubicBezTo>
                    <a:cubicBezTo>
                      <a:pt x="53811" y="83761"/>
                      <a:pt x="54256" y="77867"/>
                      <a:pt x="52919" y="76527"/>
                    </a:cubicBezTo>
                    <a:cubicBezTo>
                      <a:pt x="51046" y="74563"/>
                      <a:pt x="47656" y="78046"/>
                      <a:pt x="45070" y="77867"/>
                    </a:cubicBezTo>
                    <a:cubicBezTo>
                      <a:pt x="41769" y="77688"/>
                      <a:pt x="38915" y="75277"/>
                      <a:pt x="35348" y="75367"/>
                    </a:cubicBezTo>
                    <a:cubicBezTo>
                      <a:pt x="31423" y="75367"/>
                      <a:pt x="28658" y="78403"/>
                      <a:pt x="32494" y="81439"/>
                    </a:cubicBezTo>
                    <a:cubicBezTo>
                      <a:pt x="34723" y="83225"/>
                      <a:pt x="39183" y="83761"/>
                      <a:pt x="41948" y="85189"/>
                    </a:cubicBezTo>
                    <a:cubicBezTo>
                      <a:pt x="45516" y="87064"/>
                      <a:pt x="48905" y="89208"/>
                      <a:pt x="52383" y="91261"/>
                    </a:cubicBezTo>
                    <a:cubicBezTo>
                      <a:pt x="55327" y="93047"/>
                      <a:pt x="57200" y="93583"/>
                      <a:pt x="60678" y="94119"/>
                    </a:cubicBezTo>
                    <a:cubicBezTo>
                      <a:pt x="64781" y="94744"/>
                      <a:pt x="66298" y="98584"/>
                      <a:pt x="70490" y="98941"/>
                    </a:cubicBezTo>
                    <a:cubicBezTo>
                      <a:pt x="74057" y="99298"/>
                      <a:pt x="77536" y="96887"/>
                      <a:pt x="81282" y="96709"/>
                    </a:cubicBezTo>
                    <a:cubicBezTo>
                      <a:pt x="84582" y="96530"/>
                      <a:pt x="88061" y="96351"/>
                      <a:pt x="91450" y="96351"/>
                    </a:cubicBezTo>
                    <a:cubicBezTo>
                      <a:pt x="98585" y="96351"/>
                      <a:pt x="104562" y="93673"/>
                      <a:pt x="110805" y="91172"/>
                    </a:cubicBezTo>
                    <a:cubicBezTo>
                      <a:pt x="112500" y="90458"/>
                      <a:pt x="113213" y="89118"/>
                      <a:pt x="114462" y="88404"/>
                    </a:cubicBezTo>
                    <a:cubicBezTo>
                      <a:pt x="115621" y="87779"/>
                      <a:pt x="117851" y="87690"/>
                      <a:pt x="119189" y="87154"/>
                    </a:cubicBezTo>
                    <a:cubicBezTo>
                      <a:pt x="122578" y="85904"/>
                      <a:pt x="125522" y="86618"/>
                      <a:pt x="128911" y="85725"/>
                    </a:cubicBezTo>
                    <a:cubicBezTo>
                      <a:pt x="133549" y="84475"/>
                      <a:pt x="143717" y="80189"/>
                      <a:pt x="146126" y="87243"/>
                    </a:cubicBezTo>
                    <a:cubicBezTo>
                      <a:pt x="148355" y="93673"/>
                      <a:pt x="141398" y="92065"/>
                      <a:pt x="137563" y="92333"/>
                    </a:cubicBezTo>
                    <a:cubicBezTo>
                      <a:pt x="132122" y="92601"/>
                      <a:pt x="128287" y="98584"/>
                      <a:pt x="122846" y="97691"/>
                    </a:cubicBezTo>
                    <a:cubicBezTo>
                      <a:pt x="123203" y="92333"/>
                      <a:pt x="116959" y="90458"/>
                      <a:pt x="113035" y="93315"/>
                    </a:cubicBezTo>
                    <a:cubicBezTo>
                      <a:pt x="111073" y="94744"/>
                      <a:pt x="111519" y="96977"/>
                      <a:pt x="110091" y="98494"/>
                    </a:cubicBezTo>
                    <a:cubicBezTo>
                      <a:pt x="108664" y="99923"/>
                      <a:pt x="105721" y="99209"/>
                      <a:pt x="104829" y="100727"/>
                    </a:cubicBezTo>
                    <a:cubicBezTo>
                      <a:pt x="102599" y="104210"/>
                      <a:pt x="109646" y="108496"/>
                      <a:pt x="111251" y="110460"/>
                    </a:cubicBezTo>
                    <a:cubicBezTo>
                      <a:pt x="113124" y="112604"/>
                      <a:pt x="119992" y="118497"/>
                      <a:pt x="119457" y="121265"/>
                    </a:cubicBezTo>
                    <a:cubicBezTo>
                      <a:pt x="115265" y="121890"/>
                      <a:pt x="111519" y="118676"/>
                      <a:pt x="108308" y="116622"/>
                    </a:cubicBezTo>
                    <a:cubicBezTo>
                      <a:pt x="104651" y="114300"/>
                      <a:pt x="104026" y="113318"/>
                      <a:pt x="102778" y="109300"/>
                    </a:cubicBezTo>
                    <a:cubicBezTo>
                      <a:pt x="99299" y="98316"/>
                      <a:pt x="91183" y="104299"/>
                      <a:pt x="82709" y="103942"/>
                    </a:cubicBezTo>
                    <a:cubicBezTo>
                      <a:pt x="74147" y="103584"/>
                      <a:pt x="65495" y="103138"/>
                      <a:pt x="57468" y="101084"/>
                    </a:cubicBezTo>
                    <a:cubicBezTo>
                      <a:pt x="48816" y="98852"/>
                      <a:pt x="41680" y="94744"/>
                      <a:pt x="33920" y="90637"/>
                    </a:cubicBezTo>
                    <a:cubicBezTo>
                      <a:pt x="30888" y="89029"/>
                      <a:pt x="27053" y="86975"/>
                      <a:pt x="23842" y="85814"/>
                    </a:cubicBezTo>
                    <a:cubicBezTo>
                      <a:pt x="21612" y="85011"/>
                      <a:pt x="19471" y="85814"/>
                      <a:pt x="17241" y="86172"/>
                    </a:cubicBezTo>
                    <a:cubicBezTo>
                      <a:pt x="13852" y="86618"/>
                      <a:pt x="9660" y="86529"/>
                      <a:pt x="7163" y="88761"/>
                    </a:cubicBezTo>
                    <a:cubicBezTo>
                      <a:pt x="6003" y="89833"/>
                      <a:pt x="5200" y="91708"/>
                      <a:pt x="4576" y="93047"/>
                    </a:cubicBezTo>
                    <a:cubicBezTo>
                      <a:pt x="3595" y="95101"/>
                      <a:pt x="3149" y="95280"/>
                      <a:pt x="1811" y="96977"/>
                    </a:cubicBezTo>
                    <a:cubicBezTo>
                      <a:pt x="-330" y="99566"/>
                      <a:pt x="27" y="101620"/>
                      <a:pt x="27" y="105370"/>
                    </a:cubicBezTo>
                    <a:cubicBezTo>
                      <a:pt x="27" y="107871"/>
                      <a:pt x="-330" y="112068"/>
                      <a:pt x="1544" y="113943"/>
                    </a:cubicBezTo>
                    <a:cubicBezTo>
                      <a:pt x="4309" y="116711"/>
                      <a:pt x="8857" y="115014"/>
                      <a:pt x="11176" y="113229"/>
                    </a:cubicBezTo>
                    <a:cubicBezTo>
                      <a:pt x="12336" y="112336"/>
                      <a:pt x="13139" y="111353"/>
                      <a:pt x="14209" y="110550"/>
                    </a:cubicBezTo>
                    <a:cubicBezTo>
                      <a:pt x="15636" y="109389"/>
                      <a:pt x="16617" y="109567"/>
                      <a:pt x="18133" y="108674"/>
                    </a:cubicBezTo>
                    <a:cubicBezTo>
                      <a:pt x="20363" y="107335"/>
                      <a:pt x="21790" y="103674"/>
                      <a:pt x="24645" y="103584"/>
                    </a:cubicBezTo>
                    <a:cubicBezTo>
                      <a:pt x="29372" y="103584"/>
                      <a:pt x="28034" y="120730"/>
                      <a:pt x="27499" y="124927"/>
                    </a:cubicBezTo>
                    <a:cubicBezTo>
                      <a:pt x="26428" y="135106"/>
                      <a:pt x="16796" y="124391"/>
                      <a:pt x="11444" y="123051"/>
                    </a:cubicBezTo>
                    <a:cubicBezTo>
                      <a:pt x="8946" y="122426"/>
                      <a:pt x="4933" y="121354"/>
                      <a:pt x="3327" y="123855"/>
                    </a:cubicBezTo>
                    <a:cubicBezTo>
                      <a:pt x="1097" y="127248"/>
                      <a:pt x="5557" y="130284"/>
                      <a:pt x="8054" y="131802"/>
                    </a:cubicBezTo>
                    <a:cubicBezTo>
                      <a:pt x="10552" y="133410"/>
                      <a:pt x="14298" y="133856"/>
                      <a:pt x="16439" y="136178"/>
                    </a:cubicBezTo>
                    <a:cubicBezTo>
                      <a:pt x="19204" y="139125"/>
                      <a:pt x="16528" y="141178"/>
                      <a:pt x="17420" y="144483"/>
                    </a:cubicBezTo>
                    <a:cubicBezTo>
                      <a:pt x="18401" y="148322"/>
                      <a:pt x="22236" y="149304"/>
                      <a:pt x="25715" y="149215"/>
                    </a:cubicBezTo>
                    <a:cubicBezTo>
                      <a:pt x="29996" y="149037"/>
                      <a:pt x="31512" y="148322"/>
                      <a:pt x="34634" y="151805"/>
                    </a:cubicBezTo>
                    <a:cubicBezTo>
                      <a:pt x="37042" y="154484"/>
                      <a:pt x="38648" y="157520"/>
                      <a:pt x="42305" y="158591"/>
                    </a:cubicBezTo>
                    <a:cubicBezTo>
                      <a:pt x="46140" y="159663"/>
                      <a:pt x="50421" y="158056"/>
                      <a:pt x="54167" y="159574"/>
                    </a:cubicBezTo>
                    <a:cubicBezTo>
                      <a:pt x="65049" y="163949"/>
                      <a:pt x="70668" y="174129"/>
                      <a:pt x="73968" y="184845"/>
                    </a:cubicBezTo>
                    <a:cubicBezTo>
                      <a:pt x="74236" y="185738"/>
                      <a:pt x="74414" y="186541"/>
                      <a:pt x="74682" y="187434"/>
                    </a:cubicBezTo>
                    <a:lnTo>
                      <a:pt x="266269" y="191096"/>
                    </a:lnTo>
                    <a:lnTo>
                      <a:pt x="266804" y="319147"/>
                    </a:lnTo>
                    <a:close/>
                  </a:path>
                </a:pathLst>
              </a:custGeom>
              <a:grpFill/>
              <a:ln w="3175" cap="flat">
                <a:solidFill>
                  <a:schemeClr val="bg1">
                    <a:lumMod val="85000"/>
                  </a:schemeClr>
                </a:solidFill>
                <a:prstDash val="solid"/>
                <a:miter/>
              </a:ln>
            </p:spPr>
            <p:txBody>
              <a:bodyPr/>
              <a:lstStyle/>
              <a:p>
                <a:endParaRPr lang="en-US"/>
              </a:p>
            </p:txBody>
          </p:sp>
          <p:sp>
            <p:nvSpPr>
              <p:cNvPr id="1227" name="Freeform 1226">
                <a:extLst>
                  <a:ext uri="{FF2B5EF4-FFF2-40B4-BE49-F238E27FC236}">
                    <a16:creationId xmlns:a16="http://schemas.microsoft.com/office/drawing/2014/main" id="{38F9A49A-8DA4-BE75-599B-C6BCBAC29C60}"/>
                  </a:ext>
                </a:extLst>
              </p:cNvPr>
              <p:cNvSpPr/>
              <p:nvPr/>
            </p:nvSpPr>
            <p:spPr>
              <a:xfrm>
                <a:off x="9611408" y="2028255"/>
                <a:ext cx="49279" cy="63881"/>
              </a:xfrm>
              <a:custGeom>
                <a:avLst/>
                <a:gdLst>
                  <a:gd name="csX0" fmla="*/ 46693 w 49279"/>
                  <a:gd name="csY0" fmla="*/ 60577 h 63881"/>
                  <a:gd name="csX1" fmla="*/ 41965 w 49279"/>
                  <a:gd name="csY1" fmla="*/ 60131 h 63881"/>
                  <a:gd name="csX2" fmla="*/ 39022 w 49279"/>
                  <a:gd name="csY2" fmla="*/ 56648 h 63881"/>
                  <a:gd name="csX3" fmla="*/ 31619 w 49279"/>
                  <a:gd name="csY3" fmla="*/ 45665 h 63881"/>
                  <a:gd name="csX4" fmla="*/ 29032 w 49279"/>
                  <a:gd name="csY4" fmla="*/ 34860 h 63881"/>
                  <a:gd name="csX5" fmla="*/ 16634 w 49279"/>
                  <a:gd name="csY5" fmla="*/ 24055 h 63881"/>
                  <a:gd name="csX6" fmla="*/ 5931 w 49279"/>
                  <a:gd name="csY6" fmla="*/ 8517 h 63881"/>
                  <a:gd name="csX7" fmla="*/ 3791 w 49279"/>
                  <a:gd name="csY7" fmla="*/ 213 h 63881"/>
                  <a:gd name="csX8" fmla="*/ 134 w 49279"/>
                  <a:gd name="csY8" fmla="*/ 7089 h 63881"/>
                  <a:gd name="csX9" fmla="*/ 4594 w 49279"/>
                  <a:gd name="csY9" fmla="*/ 19412 h 63881"/>
                  <a:gd name="csX10" fmla="*/ 7180 w 49279"/>
                  <a:gd name="csY10" fmla="*/ 31020 h 63881"/>
                  <a:gd name="csX11" fmla="*/ 17883 w 49279"/>
                  <a:gd name="csY11" fmla="*/ 41111 h 63881"/>
                  <a:gd name="csX12" fmla="*/ 33760 w 49279"/>
                  <a:gd name="csY12" fmla="*/ 63881 h 63881"/>
                  <a:gd name="csX13" fmla="*/ 49279 w 49279"/>
                  <a:gd name="csY13" fmla="*/ 63613 h 63881"/>
                  <a:gd name="csX14" fmla="*/ 46871 w 49279"/>
                  <a:gd name="csY14" fmla="*/ 60577 h 638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9279" h="63881">
                    <a:moveTo>
                      <a:pt x="46693" y="60577"/>
                    </a:moveTo>
                    <a:cubicBezTo>
                      <a:pt x="45355" y="59952"/>
                      <a:pt x="43392" y="60935"/>
                      <a:pt x="41965" y="60131"/>
                    </a:cubicBezTo>
                    <a:cubicBezTo>
                      <a:pt x="40717" y="59506"/>
                      <a:pt x="39914" y="57809"/>
                      <a:pt x="39022" y="56648"/>
                    </a:cubicBezTo>
                    <a:cubicBezTo>
                      <a:pt x="36435" y="53166"/>
                      <a:pt x="33760" y="49415"/>
                      <a:pt x="31619" y="45665"/>
                    </a:cubicBezTo>
                    <a:cubicBezTo>
                      <a:pt x="29568" y="42093"/>
                      <a:pt x="30370" y="38521"/>
                      <a:pt x="29032" y="34860"/>
                    </a:cubicBezTo>
                    <a:cubicBezTo>
                      <a:pt x="26892" y="29145"/>
                      <a:pt x="20916" y="27627"/>
                      <a:pt x="16634" y="24055"/>
                    </a:cubicBezTo>
                    <a:cubicBezTo>
                      <a:pt x="12621" y="20662"/>
                      <a:pt x="7359" y="13518"/>
                      <a:pt x="5931" y="8517"/>
                    </a:cubicBezTo>
                    <a:cubicBezTo>
                      <a:pt x="5396" y="6553"/>
                      <a:pt x="5931" y="1016"/>
                      <a:pt x="3791" y="213"/>
                    </a:cubicBezTo>
                    <a:cubicBezTo>
                      <a:pt x="223" y="-1216"/>
                      <a:pt x="-312" y="4945"/>
                      <a:pt x="134" y="7089"/>
                    </a:cubicBezTo>
                    <a:cubicBezTo>
                      <a:pt x="937" y="11196"/>
                      <a:pt x="3434" y="15304"/>
                      <a:pt x="4594" y="19412"/>
                    </a:cubicBezTo>
                    <a:cubicBezTo>
                      <a:pt x="5664" y="23162"/>
                      <a:pt x="5485" y="27448"/>
                      <a:pt x="7180" y="31020"/>
                    </a:cubicBezTo>
                    <a:cubicBezTo>
                      <a:pt x="9588" y="36199"/>
                      <a:pt x="13780" y="37717"/>
                      <a:pt x="17883" y="41111"/>
                    </a:cubicBezTo>
                    <a:cubicBezTo>
                      <a:pt x="25732" y="47451"/>
                      <a:pt x="29924" y="54862"/>
                      <a:pt x="33760" y="63881"/>
                    </a:cubicBezTo>
                    <a:lnTo>
                      <a:pt x="49279" y="63613"/>
                    </a:lnTo>
                    <a:cubicBezTo>
                      <a:pt x="48833" y="62363"/>
                      <a:pt x="48209" y="61292"/>
                      <a:pt x="46871" y="60577"/>
                    </a:cubicBezTo>
                    <a:close/>
                  </a:path>
                </a:pathLst>
              </a:custGeom>
              <a:grpFill/>
              <a:ln w="3175" cap="flat">
                <a:solidFill>
                  <a:schemeClr val="bg1">
                    <a:lumMod val="85000"/>
                  </a:schemeClr>
                </a:solidFill>
                <a:prstDash val="solid"/>
                <a:miter/>
              </a:ln>
            </p:spPr>
            <p:txBody>
              <a:bodyPr/>
              <a:lstStyle/>
              <a:p>
                <a:endParaRPr lang="en-US"/>
              </a:p>
            </p:txBody>
          </p:sp>
          <p:sp>
            <p:nvSpPr>
              <p:cNvPr id="1228" name="Freeform 1227">
                <a:extLst>
                  <a:ext uri="{FF2B5EF4-FFF2-40B4-BE49-F238E27FC236}">
                    <a16:creationId xmlns:a16="http://schemas.microsoft.com/office/drawing/2014/main" id="{60AECB10-6985-BCEA-4358-2D55E8452E9B}"/>
                  </a:ext>
                </a:extLst>
              </p:cNvPr>
              <p:cNvSpPr/>
              <p:nvPr/>
            </p:nvSpPr>
            <p:spPr>
              <a:xfrm>
                <a:off x="9588214" y="1983631"/>
                <a:ext cx="26469" cy="42313"/>
              </a:xfrm>
              <a:custGeom>
                <a:avLst/>
                <a:gdLst>
                  <a:gd name="csX0" fmla="*/ 21812 w 26469"/>
                  <a:gd name="csY0" fmla="*/ 24120 h 42313"/>
                  <a:gd name="csX1" fmla="*/ 20206 w 26469"/>
                  <a:gd name="csY1" fmla="*/ 17065 h 42313"/>
                  <a:gd name="csX2" fmla="*/ 17887 w 26469"/>
                  <a:gd name="csY2" fmla="*/ 8314 h 42313"/>
                  <a:gd name="csX3" fmla="*/ 9414 w 26469"/>
                  <a:gd name="csY3" fmla="*/ 2510 h 42313"/>
                  <a:gd name="csX4" fmla="*/ 2011 w 26469"/>
                  <a:gd name="csY4" fmla="*/ 188 h 42313"/>
                  <a:gd name="csX5" fmla="*/ 2546 w 26469"/>
                  <a:gd name="csY5" fmla="*/ 8582 h 42313"/>
                  <a:gd name="csX6" fmla="*/ 8433 w 26469"/>
                  <a:gd name="csY6" fmla="*/ 17244 h 42313"/>
                  <a:gd name="csX7" fmla="*/ 16728 w 26469"/>
                  <a:gd name="csY7" fmla="*/ 31978 h 42313"/>
                  <a:gd name="csX8" fmla="*/ 19939 w 26469"/>
                  <a:gd name="csY8" fmla="*/ 38496 h 42313"/>
                  <a:gd name="csX9" fmla="*/ 22614 w 26469"/>
                  <a:gd name="csY9" fmla="*/ 42247 h 42313"/>
                  <a:gd name="csX10" fmla="*/ 21812 w 26469"/>
                  <a:gd name="csY10" fmla="*/ 24120 h 423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469" h="42313">
                    <a:moveTo>
                      <a:pt x="21812" y="24120"/>
                    </a:moveTo>
                    <a:cubicBezTo>
                      <a:pt x="20830" y="21619"/>
                      <a:pt x="19939" y="20012"/>
                      <a:pt x="20206" y="17065"/>
                    </a:cubicBezTo>
                    <a:cubicBezTo>
                      <a:pt x="20563" y="13314"/>
                      <a:pt x="21187" y="11082"/>
                      <a:pt x="17887" y="8314"/>
                    </a:cubicBezTo>
                    <a:cubicBezTo>
                      <a:pt x="15300" y="6171"/>
                      <a:pt x="12179" y="4385"/>
                      <a:pt x="9414" y="2510"/>
                    </a:cubicBezTo>
                    <a:cubicBezTo>
                      <a:pt x="7630" y="1349"/>
                      <a:pt x="4330" y="-616"/>
                      <a:pt x="2011" y="188"/>
                    </a:cubicBezTo>
                    <a:cubicBezTo>
                      <a:pt x="-1824" y="1617"/>
                      <a:pt x="673" y="6349"/>
                      <a:pt x="2546" y="8582"/>
                    </a:cubicBezTo>
                    <a:cubicBezTo>
                      <a:pt x="4954" y="11350"/>
                      <a:pt x="6470" y="14118"/>
                      <a:pt x="8433" y="17244"/>
                    </a:cubicBezTo>
                    <a:cubicBezTo>
                      <a:pt x="11376" y="22066"/>
                      <a:pt x="14052" y="26977"/>
                      <a:pt x="16728" y="31978"/>
                    </a:cubicBezTo>
                    <a:cubicBezTo>
                      <a:pt x="17887" y="34121"/>
                      <a:pt x="19225" y="36174"/>
                      <a:pt x="19939" y="38496"/>
                    </a:cubicBezTo>
                    <a:cubicBezTo>
                      <a:pt x="20563" y="40461"/>
                      <a:pt x="20295" y="41979"/>
                      <a:pt x="22614" y="42247"/>
                    </a:cubicBezTo>
                    <a:cubicBezTo>
                      <a:pt x="31177" y="43497"/>
                      <a:pt x="22971" y="26888"/>
                      <a:pt x="21812" y="24120"/>
                    </a:cubicBezTo>
                    <a:close/>
                  </a:path>
                </a:pathLst>
              </a:custGeom>
              <a:grpFill/>
              <a:ln w="3175" cap="flat">
                <a:solidFill>
                  <a:schemeClr val="bg1">
                    <a:lumMod val="85000"/>
                  </a:schemeClr>
                </a:solidFill>
                <a:prstDash val="solid"/>
                <a:miter/>
              </a:ln>
            </p:spPr>
            <p:txBody>
              <a:bodyPr/>
              <a:lstStyle/>
              <a:p>
                <a:endParaRPr lang="en-US"/>
              </a:p>
            </p:txBody>
          </p:sp>
          <p:sp>
            <p:nvSpPr>
              <p:cNvPr id="1229" name="Freeform 1228">
                <a:extLst>
                  <a:ext uri="{FF2B5EF4-FFF2-40B4-BE49-F238E27FC236}">
                    <a16:creationId xmlns:a16="http://schemas.microsoft.com/office/drawing/2014/main" id="{CF45FFAC-C58B-ABC5-E73B-1E14212FA1C9}"/>
                  </a:ext>
                </a:extLst>
              </p:cNvPr>
              <p:cNvSpPr/>
              <p:nvPr/>
            </p:nvSpPr>
            <p:spPr>
              <a:xfrm>
                <a:off x="9585587" y="1968067"/>
                <a:ext cx="6797" cy="7841"/>
              </a:xfrm>
              <a:custGeom>
                <a:avLst/>
                <a:gdLst>
                  <a:gd name="csX0" fmla="*/ 0 w 6797"/>
                  <a:gd name="csY0" fmla="*/ 2893 h 7841"/>
                  <a:gd name="csX1" fmla="*/ 6243 w 6797"/>
                  <a:gd name="csY1" fmla="*/ 5661 h 7841"/>
                  <a:gd name="csX2" fmla="*/ 0 w 6797"/>
                  <a:gd name="csY2" fmla="*/ 2893 h 7841"/>
                </a:gdLst>
                <a:ahLst/>
                <a:cxnLst>
                  <a:cxn ang="0">
                    <a:pos x="csX0" y="csY0"/>
                  </a:cxn>
                  <a:cxn ang="0">
                    <a:pos x="csX1" y="csY1"/>
                  </a:cxn>
                  <a:cxn ang="0">
                    <a:pos x="csX2" y="csY2"/>
                  </a:cxn>
                </a:cxnLst>
                <a:rect l="l" t="t" r="r" b="b"/>
                <a:pathLst>
                  <a:path w="6797" h="7841">
                    <a:moveTo>
                      <a:pt x="0" y="2893"/>
                    </a:moveTo>
                    <a:cubicBezTo>
                      <a:pt x="0" y="6822"/>
                      <a:pt x="3568" y="10215"/>
                      <a:pt x="6243" y="5661"/>
                    </a:cubicBezTo>
                    <a:cubicBezTo>
                      <a:pt x="9098" y="750"/>
                      <a:pt x="0" y="-2732"/>
                      <a:pt x="0" y="2893"/>
                    </a:cubicBezTo>
                    <a:close/>
                  </a:path>
                </a:pathLst>
              </a:custGeom>
              <a:grpFill/>
              <a:ln w="3175" cap="flat">
                <a:solidFill>
                  <a:schemeClr val="bg1">
                    <a:lumMod val="85000"/>
                  </a:schemeClr>
                </a:solidFill>
                <a:prstDash val="solid"/>
                <a:miter/>
              </a:ln>
            </p:spPr>
            <p:txBody>
              <a:bodyPr/>
              <a:lstStyle/>
              <a:p>
                <a:endParaRPr lang="en-US"/>
              </a:p>
            </p:txBody>
          </p:sp>
          <p:sp>
            <p:nvSpPr>
              <p:cNvPr id="1230" name="Freeform 1229">
                <a:extLst>
                  <a:ext uri="{FF2B5EF4-FFF2-40B4-BE49-F238E27FC236}">
                    <a16:creationId xmlns:a16="http://schemas.microsoft.com/office/drawing/2014/main" id="{11C17D72-CDAA-FA47-EF37-766BEFB1035B}"/>
                  </a:ext>
                </a:extLst>
              </p:cNvPr>
              <p:cNvSpPr/>
              <p:nvPr/>
            </p:nvSpPr>
            <p:spPr>
              <a:xfrm>
                <a:off x="9657061" y="1961861"/>
                <a:ext cx="15890" cy="13404"/>
              </a:xfrm>
              <a:custGeom>
                <a:avLst/>
                <a:gdLst>
                  <a:gd name="csX0" fmla="*/ 3627 w 15890"/>
                  <a:gd name="csY0" fmla="*/ 4902 h 13404"/>
                  <a:gd name="csX1" fmla="*/ 59 w 15890"/>
                  <a:gd name="csY1" fmla="*/ 10260 h 13404"/>
                  <a:gd name="csX2" fmla="*/ 4608 w 15890"/>
                  <a:gd name="csY2" fmla="*/ 12850 h 13404"/>
                  <a:gd name="csX3" fmla="*/ 15222 w 15890"/>
                  <a:gd name="csY3" fmla="*/ 10439 h 13404"/>
                  <a:gd name="csX4" fmla="*/ 14954 w 15890"/>
                  <a:gd name="csY4" fmla="*/ 5349 h 13404"/>
                  <a:gd name="csX5" fmla="*/ 10584 w 15890"/>
                  <a:gd name="csY5" fmla="*/ 3027 h 13404"/>
                  <a:gd name="csX6" fmla="*/ 3538 w 15890"/>
                  <a:gd name="csY6" fmla="*/ 4902 h 1340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890" h="13404">
                    <a:moveTo>
                      <a:pt x="3627" y="4902"/>
                    </a:moveTo>
                    <a:cubicBezTo>
                      <a:pt x="1664" y="6867"/>
                      <a:pt x="416" y="6956"/>
                      <a:pt x="59" y="10260"/>
                    </a:cubicBezTo>
                    <a:cubicBezTo>
                      <a:pt x="-387" y="14278"/>
                      <a:pt x="1754" y="13564"/>
                      <a:pt x="4608" y="12850"/>
                    </a:cubicBezTo>
                    <a:cubicBezTo>
                      <a:pt x="7640" y="12046"/>
                      <a:pt x="13349" y="13385"/>
                      <a:pt x="15222" y="10439"/>
                    </a:cubicBezTo>
                    <a:cubicBezTo>
                      <a:pt x="16025" y="9099"/>
                      <a:pt x="16292" y="6331"/>
                      <a:pt x="14954" y="5349"/>
                    </a:cubicBezTo>
                    <a:cubicBezTo>
                      <a:pt x="12724" y="3831"/>
                      <a:pt x="11297" y="6510"/>
                      <a:pt x="10584" y="3027"/>
                    </a:cubicBezTo>
                    <a:cubicBezTo>
                      <a:pt x="9335" y="-3492"/>
                      <a:pt x="6303" y="2134"/>
                      <a:pt x="3538" y="4902"/>
                    </a:cubicBezTo>
                    <a:close/>
                  </a:path>
                </a:pathLst>
              </a:custGeom>
              <a:grpFill/>
              <a:ln w="3175" cap="flat">
                <a:solidFill>
                  <a:schemeClr val="bg1">
                    <a:lumMod val="85000"/>
                  </a:schemeClr>
                </a:solidFill>
                <a:prstDash val="solid"/>
                <a:miter/>
              </a:ln>
            </p:spPr>
            <p:txBody>
              <a:bodyPr/>
              <a:lstStyle/>
              <a:p>
                <a:endParaRPr lang="en-US"/>
              </a:p>
            </p:txBody>
          </p:sp>
          <p:sp>
            <p:nvSpPr>
              <p:cNvPr id="1231" name="Freeform 1230">
                <a:extLst>
                  <a:ext uri="{FF2B5EF4-FFF2-40B4-BE49-F238E27FC236}">
                    <a16:creationId xmlns:a16="http://schemas.microsoft.com/office/drawing/2014/main" id="{E2906337-8FDA-BD1E-1B22-AD4E527C550D}"/>
                  </a:ext>
                </a:extLst>
              </p:cNvPr>
              <p:cNvSpPr/>
              <p:nvPr/>
            </p:nvSpPr>
            <p:spPr>
              <a:xfrm>
                <a:off x="9672850" y="1935922"/>
                <a:ext cx="9852" cy="9059"/>
              </a:xfrm>
              <a:custGeom>
                <a:avLst/>
                <a:gdLst>
                  <a:gd name="csX0" fmla="*/ 6033 w 9852"/>
                  <a:gd name="csY0" fmla="*/ 8963 h 9059"/>
                  <a:gd name="csX1" fmla="*/ 1306 w 9852"/>
                  <a:gd name="csY1" fmla="*/ 748 h 9059"/>
                  <a:gd name="csX2" fmla="*/ 6033 w 9852"/>
                  <a:gd name="csY2" fmla="*/ 8963 h 9059"/>
                </a:gdLst>
                <a:ahLst/>
                <a:cxnLst>
                  <a:cxn ang="0">
                    <a:pos x="csX0" y="csY0"/>
                  </a:cxn>
                  <a:cxn ang="0">
                    <a:pos x="csX1" y="csY1"/>
                  </a:cxn>
                  <a:cxn ang="0">
                    <a:pos x="csX2" y="csY2"/>
                  </a:cxn>
                </a:cxnLst>
                <a:rect l="l" t="t" r="r" b="b"/>
                <a:pathLst>
                  <a:path w="9852" h="9059">
                    <a:moveTo>
                      <a:pt x="6033" y="8963"/>
                    </a:moveTo>
                    <a:cubicBezTo>
                      <a:pt x="14774" y="6463"/>
                      <a:pt x="6479" y="-2645"/>
                      <a:pt x="1306" y="748"/>
                    </a:cubicBezTo>
                    <a:cubicBezTo>
                      <a:pt x="-2351" y="3159"/>
                      <a:pt x="2466" y="9946"/>
                      <a:pt x="6033" y="8963"/>
                    </a:cubicBezTo>
                    <a:close/>
                  </a:path>
                </a:pathLst>
              </a:custGeom>
              <a:grpFill/>
              <a:ln w="3175" cap="flat">
                <a:solidFill>
                  <a:schemeClr val="bg1">
                    <a:lumMod val="85000"/>
                  </a:schemeClr>
                </a:solidFill>
                <a:prstDash val="solid"/>
                <a:miter/>
              </a:ln>
            </p:spPr>
            <p:txBody>
              <a:bodyPr/>
              <a:lstStyle/>
              <a:p>
                <a:endParaRPr lang="en-US"/>
              </a:p>
            </p:txBody>
          </p:sp>
        </p:grpSp>
        <p:grpSp>
          <p:nvGrpSpPr>
            <p:cNvPr id="940" name="Graphic 10">
              <a:extLst>
                <a:ext uri="{FF2B5EF4-FFF2-40B4-BE49-F238E27FC236}">
                  <a16:creationId xmlns:a16="http://schemas.microsoft.com/office/drawing/2014/main" id="{81D87443-1D25-ED98-43E4-5E1E04BEFB8C}"/>
                </a:ext>
              </a:extLst>
            </p:cNvPr>
            <p:cNvGrpSpPr/>
            <p:nvPr/>
          </p:nvGrpSpPr>
          <p:grpSpPr>
            <a:xfrm>
              <a:off x="9644990" y="2092047"/>
              <a:ext cx="359180" cy="325844"/>
              <a:chOff x="9644990" y="2092047"/>
              <a:chExt cx="359180" cy="325844"/>
            </a:xfrm>
            <a:grpFill/>
          </p:grpSpPr>
          <p:sp>
            <p:nvSpPr>
              <p:cNvPr id="1224" name="Freeform 1223">
                <a:extLst>
                  <a:ext uri="{FF2B5EF4-FFF2-40B4-BE49-F238E27FC236}">
                    <a16:creationId xmlns:a16="http://schemas.microsoft.com/office/drawing/2014/main" id="{FEFDE364-3C13-B1A7-C768-21367E1AA1EE}"/>
                  </a:ext>
                </a:extLst>
              </p:cNvPr>
              <p:cNvSpPr/>
              <p:nvPr/>
            </p:nvSpPr>
            <p:spPr>
              <a:xfrm>
                <a:off x="9644990" y="2092047"/>
                <a:ext cx="359180" cy="324147"/>
              </a:xfrm>
              <a:custGeom>
                <a:avLst/>
                <a:gdLst>
                  <a:gd name="csX0" fmla="*/ 238324 w 359180"/>
                  <a:gd name="csY0" fmla="*/ 288072 h 324147"/>
                  <a:gd name="csX1" fmla="*/ 234043 w 359180"/>
                  <a:gd name="csY1" fmla="*/ 285035 h 324147"/>
                  <a:gd name="csX2" fmla="*/ 228424 w 359180"/>
                  <a:gd name="csY2" fmla="*/ 276016 h 324147"/>
                  <a:gd name="csX3" fmla="*/ 228067 w 359180"/>
                  <a:gd name="csY3" fmla="*/ 266640 h 324147"/>
                  <a:gd name="csX4" fmla="*/ 233686 w 359180"/>
                  <a:gd name="csY4" fmla="*/ 274320 h 324147"/>
                  <a:gd name="csX5" fmla="*/ 238502 w 359180"/>
                  <a:gd name="csY5" fmla="*/ 280928 h 324147"/>
                  <a:gd name="csX6" fmla="*/ 238859 w 359180"/>
                  <a:gd name="csY6" fmla="*/ 261908 h 324147"/>
                  <a:gd name="csX7" fmla="*/ 359181 w 359180"/>
                  <a:gd name="csY7" fmla="*/ 261550 h 324147"/>
                  <a:gd name="csX8" fmla="*/ 358467 w 359180"/>
                  <a:gd name="csY8" fmla="*/ 133677 h 324147"/>
                  <a:gd name="csX9" fmla="*/ 240911 w 359180"/>
                  <a:gd name="csY9" fmla="*/ 132070 h 324147"/>
                  <a:gd name="csX10" fmla="*/ 240375 w 359180"/>
                  <a:gd name="csY10" fmla="*/ 4018 h 324147"/>
                  <a:gd name="csX11" fmla="*/ 48788 w 359180"/>
                  <a:gd name="csY11" fmla="*/ 357 h 324147"/>
                  <a:gd name="csX12" fmla="*/ 51732 w 359180"/>
                  <a:gd name="csY12" fmla="*/ 13395 h 324147"/>
                  <a:gd name="csX13" fmla="*/ 59402 w 359180"/>
                  <a:gd name="csY13" fmla="*/ 26968 h 324147"/>
                  <a:gd name="csX14" fmla="*/ 59402 w 359180"/>
                  <a:gd name="csY14" fmla="*/ 41612 h 324147"/>
                  <a:gd name="csX15" fmla="*/ 65824 w 359180"/>
                  <a:gd name="csY15" fmla="*/ 46970 h 324147"/>
                  <a:gd name="csX16" fmla="*/ 64486 w 359180"/>
                  <a:gd name="csY16" fmla="*/ 53578 h 324147"/>
                  <a:gd name="csX17" fmla="*/ 64486 w 359180"/>
                  <a:gd name="csY17" fmla="*/ 63758 h 324147"/>
                  <a:gd name="csX18" fmla="*/ 64486 w 359180"/>
                  <a:gd name="csY18" fmla="*/ 76438 h 324147"/>
                  <a:gd name="csX19" fmla="*/ 60830 w 359180"/>
                  <a:gd name="csY19" fmla="*/ 69205 h 324147"/>
                  <a:gd name="csX20" fmla="*/ 57976 w 359180"/>
                  <a:gd name="csY20" fmla="*/ 62418 h 324147"/>
                  <a:gd name="csX21" fmla="*/ 50483 w 359180"/>
                  <a:gd name="csY21" fmla="*/ 58400 h 324147"/>
                  <a:gd name="csX22" fmla="*/ 52535 w 359180"/>
                  <a:gd name="csY22" fmla="*/ 51256 h 324147"/>
                  <a:gd name="csX23" fmla="*/ 52891 w 359180"/>
                  <a:gd name="csY23" fmla="*/ 44559 h 324147"/>
                  <a:gd name="csX24" fmla="*/ 44507 w 359180"/>
                  <a:gd name="csY24" fmla="*/ 44648 h 324147"/>
                  <a:gd name="csX25" fmla="*/ 39602 w 359180"/>
                  <a:gd name="csY25" fmla="*/ 36344 h 324147"/>
                  <a:gd name="csX26" fmla="*/ 32020 w 359180"/>
                  <a:gd name="csY26" fmla="*/ 29736 h 324147"/>
                  <a:gd name="csX27" fmla="*/ 24974 w 359180"/>
                  <a:gd name="csY27" fmla="*/ 22681 h 324147"/>
                  <a:gd name="csX28" fmla="*/ 21049 w 359180"/>
                  <a:gd name="csY28" fmla="*/ 12859 h 324147"/>
                  <a:gd name="csX29" fmla="*/ 17036 w 359180"/>
                  <a:gd name="csY29" fmla="*/ 4643 h 324147"/>
                  <a:gd name="csX30" fmla="*/ 15520 w 359180"/>
                  <a:gd name="csY30" fmla="*/ 0 h 324147"/>
                  <a:gd name="csX31" fmla="*/ 0 w 359180"/>
                  <a:gd name="csY31" fmla="*/ 268 h 324147"/>
                  <a:gd name="csX32" fmla="*/ 0 w 359180"/>
                  <a:gd name="csY32" fmla="*/ 357 h 324147"/>
                  <a:gd name="csX33" fmla="*/ 14806 w 359180"/>
                  <a:gd name="csY33" fmla="*/ 23038 h 324147"/>
                  <a:gd name="csX34" fmla="*/ 30058 w 359180"/>
                  <a:gd name="csY34" fmla="*/ 41701 h 324147"/>
                  <a:gd name="csX35" fmla="*/ 34339 w 359180"/>
                  <a:gd name="csY35" fmla="*/ 47863 h 324147"/>
                  <a:gd name="csX36" fmla="*/ 41296 w 359180"/>
                  <a:gd name="csY36" fmla="*/ 58489 h 324147"/>
                  <a:gd name="csX37" fmla="*/ 43883 w 359180"/>
                  <a:gd name="csY37" fmla="*/ 62329 h 324147"/>
                  <a:gd name="csX38" fmla="*/ 48253 w 359180"/>
                  <a:gd name="csY38" fmla="*/ 64651 h 324147"/>
                  <a:gd name="csX39" fmla="*/ 47540 w 359180"/>
                  <a:gd name="csY39" fmla="*/ 76438 h 324147"/>
                  <a:gd name="csX40" fmla="*/ 59135 w 359180"/>
                  <a:gd name="csY40" fmla="*/ 95280 h 324147"/>
                  <a:gd name="csX41" fmla="*/ 76082 w 359180"/>
                  <a:gd name="csY41" fmla="*/ 121979 h 324147"/>
                  <a:gd name="csX42" fmla="*/ 83842 w 359180"/>
                  <a:gd name="csY42" fmla="*/ 140107 h 324147"/>
                  <a:gd name="csX43" fmla="*/ 91780 w 359180"/>
                  <a:gd name="csY43" fmla="*/ 157430 h 324147"/>
                  <a:gd name="csX44" fmla="*/ 104178 w 359180"/>
                  <a:gd name="csY44" fmla="*/ 187256 h 324147"/>
                  <a:gd name="csX45" fmla="*/ 113275 w 359180"/>
                  <a:gd name="csY45" fmla="*/ 216723 h 324147"/>
                  <a:gd name="csX46" fmla="*/ 116754 w 359180"/>
                  <a:gd name="csY46" fmla="*/ 228779 h 324147"/>
                  <a:gd name="csX47" fmla="*/ 126297 w 359180"/>
                  <a:gd name="csY47" fmla="*/ 251013 h 324147"/>
                  <a:gd name="csX48" fmla="*/ 138963 w 359180"/>
                  <a:gd name="csY48" fmla="*/ 272177 h 324147"/>
                  <a:gd name="csX49" fmla="*/ 150558 w 359180"/>
                  <a:gd name="csY49" fmla="*/ 295483 h 324147"/>
                  <a:gd name="csX50" fmla="*/ 167237 w 359180"/>
                  <a:gd name="csY50" fmla="*/ 304592 h 324147"/>
                  <a:gd name="csX51" fmla="*/ 175621 w 359180"/>
                  <a:gd name="csY51" fmla="*/ 312182 h 324147"/>
                  <a:gd name="csX52" fmla="*/ 177673 w 359180"/>
                  <a:gd name="csY52" fmla="*/ 322272 h 324147"/>
                  <a:gd name="csX53" fmla="*/ 178118 w 359180"/>
                  <a:gd name="csY53" fmla="*/ 323612 h 324147"/>
                  <a:gd name="csX54" fmla="*/ 237789 w 359180"/>
                  <a:gd name="csY54" fmla="*/ 324148 h 324147"/>
                  <a:gd name="csX55" fmla="*/ 238324 w 359180"/>
                  <a:gd name="csY55" fmla="*/ 288161 h 3241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359180" h="324147">
                    <a:moveTo>
                      <a:pt x="238324" y="288072"/>
                    </a:moveTo>
                    <a:cubicBezTo>
                      <a:pt x="236808" y="287179"/>
                      <a:pt x="235291" y="286286"/>
                      <a:pt x="234043" y="285035"/>
                    </a:cubicBezTo>
                    <a:cubicBezTo>
                      <a:pt x="231545" y="282714"/>
                      <a:pt x="229405" y="279410"/>
                      <a:pt x="228424" y="276016"/>
                    </a:cubicBezTo>
                    <a:cubicBezTo>
                      <a:pt x="227978" y="274499"/>
                      <a:pt x="226907" y="267891"/>
                      <a:pt x="228067" y="266640"/>
                    </a:cubicBezTo>
                    <a:cubicBezTo>
                      <a:pt x="230921" y="263336"/>
                      <a:pt x="233240" y="272445"/>
                      <a:pt x="233686" y="274320"/>
                    </a:cubicBezTo>
                    <a:cubicBezTo>
                      <a:pt x="234756" y="278606"/>
                      <a:pt x="234578" y="280035"/>
                      <a:pt x="238502" y="280928"/>
                    </a:cubicBezTo>
                    <a:lnTo>
                      <a:pt x="238859" y="261908"/>
                    </a:lnTo>
                    <a:lnTo>
                      <a:pt x="359181" y="261550"/>
                    </a:lnTo>
                    <a:lnTo>
                      <a:pt x="358467" y="133677"/>
                    </a:lnTo>
                    <a:lnTo>
                      <a:pt x="240911" y="132070"/>
                    </a:lnTo>
                    <a:lnTo>
                      <a:pt x="240375" y="4018"/>
                    </a:lnTo>
                    <a:lnTo>
                      <a:pt x="48788" y="357"/>
                    </a:lnTo>
                    <a:cubicBezTo>
                      <a:pt x="49770" y="4733"/>
                      <a:pt x="50305" y="9287"/>
                      <a:pt x="51732" y="13395"/>
                    </a:cubicBezTo>
                    <a:cubicBezTo>
                      <a:pt x="53516" y="18395"/>
                      <a:pt x="58600" y="21520"/>
                      <a:pt x="59402" y="26968"/>
                    </a:cubicBezTo>
                    <a:cubicBezTo>
                      <a:pt x="60116" y="31700"/>
                      <a:pt x="59224" y="36879"/>
                      <a:pt x="59402" y="41612"/>
                    </a:cubicBezTo>
                    <a:cubicBezTo>
                      <a:pt x="62703" y="43309"/>
                      <a:pt x="65557" y="43130"/>
                      <a:pt x="65824" y="46970"/>
                    </a:cubicBezTo>
                    <a:cubicBezTo>
                      <a:pt x="66003" y="49024"/>
                      <a:pt x="64754" y="51524"/>
                      <a:pt x="64486" y="53578"/>
                    </a:cubicBezTo>
                    <a:cubicBezTo>
                      <a:pt x="63951" y="57061"/>
                      <a:pt x="64308" y="60186"/>
                      <a:pt x="64486" y="63758"/>
                    </a:cubicBezTo>
                    <a:cubicBezTo>
                      <a:pt x="64576" y="66080"/>
                      <a:pt x="65824" y="74652"/>
                      <a:pt x="64486" y="76438"/>
                    </a:cubicBezTo>
                    <a:cubicBezTo>
                      <a:pt x="61722" y="80188"/>
                      <a:pt x="60919" y="70812"/>
                      <a:pt x="60830" y="69205"/>
                    </a:cubicBezTo>
                    <a:cubicBezTo>
                      <a:pt x="60741" y="65812"/>
                      <a:pt x="61186" y="64026"/>
                      <a:pt x="57976" y="62418"/>
                    </a:cubicBezTo>
                    <a:cubicBezTo>
                      <a:pt x="55032" y="60990"/>
                      <a:pt x="52089" y="62240"/>
                      <a:pt x="50483" y="58400"/>
                    </a:cubicBezTo>
                    <a:cubicBezTo>
                      <a:pt x="48967" y="54650"/>
                      <a:pt x="50483" y="53221"/>
                      <a:pt x="52535" y="51256"/>
                    </a:cubicBezTo>
                    <a:cubicBezTo>
                      <a:pt x="54408" y="49560"/>
                      <a:pt x="57173" y="46345"/>
                      <a:pt x="52891" y="44559"/>
                    </a:cubicBezTo>
                    <a:cubicBezTo>
                      <a:pt x="49235" y="43041"/>
                      <a:pt x="48343" y="47417"/>
                      <a:pt x="44507" y="44648"/>
                    </a:cubicBezTo>
                    <a:cubicBezTo>
                      <a:pt x="41742" y="42684"/>
                      <a:pt x="41207" y="39201"/>
                      <a:pt x="39602" y="36344"/>
                    </a:cubicBezTo>
                    <a:cubicBezTo>
                      <a:pt x="37729" y="33040"/>
                      <a:pt x="35142" y="31432"/>
                      <a:pt x="32020" y="29736"/>
                    </a:cubicBezTo>
                    <a:cubicBezTo>
                      <a:pt x="28631" y="27861"/>
                      <a:pt x="27026" y="25896"/>
                      <a:pt x="24974" y="22681"/>
                    </a:cubicBezTo>
                    <a:cubicBezTo>
                      <a:pt x="22566" y="18931"/>
                      <a:pt x="21049" y="17413"/>
                      <a:pt x="21049" y="12859"/>
                    </a:cubicBezTo>
                    <a:cubicBezTo>
                      <a:pt x="21049" y="8037"/>
                      <a:pt x="19622" y="8215"/>
                      <a:pt x="17036" y="4643"/>
                    </a:cubicBezTo>
                    <a:cubicBezTo>
                      <a:pt x="16144" y="3482"/>
                      <a:pt x="16055" y="1607"/>
                      <a:pt x="15520" y="0"/>
                    </a:cubicBezTo>
                    <a:lnTo>
                      <a:pt x="0" y="268"/>
                    </a:lnTo>
                    <a:cubicBezTo>
                      <a:pt x="0" y="268"/>
                      <a:pt x="0" y="268"/>
                      <a:pt x="0" y="357"/>
                    </a:cubicBezTo>
                    <a:cubicBezTo>
                      <a:pt x="3835" y="9465"/>
                      <a:pt x="8384" y="15805"/>
                      <a:pt x="14806" y="23038"/>
                    </a:cubicBezTo>
                    <a:cubicBezTo>
                      <a:pt x="20068" y="28932"/>
                      <a:pt x="24260" y="36433"/>
                      <a:pt x="30058" y="41701"/>
                    </a:cubicBezTo>
                    <a:cubicBezTo>
                      <a:pt x="32734" y="44113"/>
                      <a:pt x="33358" y="44202"/>
                      <a:pt x="34339" y="47863"/>
                    </a:cubicBezTo>
                    <a:cubicBezTo>
                      <a:pt x="35588" y="52238"/>
                      <a:pt x="38799" y="54918"/>
                      <a:pt x="41296" y="58489"/>
                    </a:cubicBezTo>
                    <a:cubicBezTo>
                      <a:pt x="42277" y="59918"/>
                      <a:pt x="42545" y="61168"/>
                      <a:pt x="43883" y="62329"/>
                    </a:cubicBezTo>
                    <a:cubicBezTo>
                      <a:pt x="45132" y="63401"/>
                      <a:pt x="47005" y="63490"/>
                      <a:pt x="48253" y="64651"/>
                    </a:cubicBezTo>
                    <a:cubicBezTo>
                      <a:pt x="51464" y="67955"/>
                      <a:pt x="48610" y="72598"/>
                      <a:pt x="47540" y="76438"/>
                    </a:cubicBezTo>
                    <a:cubicBezTo>
                      <a:pt x="45042" y="84921"/>
                      <a:pt x="54319" y="89475"/>
                      <a:pt x="59135" y="95280"/>
                    </a:cubicBezTo>
                    <a:cubicBezTo>
                      <a:pt x="65824" y="103406"/>
                      <a:pt x="72068" y="112157"/>
                      <a:pt x="76082" y="121979"/>
                    </a:cubicBezTo>
                    <a:cubicBezTo>
                      <a:pt x="78668" y="128320"/>
                      <a:pt x="80541" y="134124"/>
                      <a:pt x="83842" y="140107"/>
                    </a:cubicBezTo>
                    <a:cubicBezTo>
                      <a:pt x="86963" y="145732"/>
                      <a:pt x="89371" y="151626"/>
                      <a:pt x="91780" y="157430"/>
                    </a:cubicBezTo>
                    <a:cubicBezTo>
                      <a:pt x="95883" y="167342"/>
                      <a:pt x="100521" y="177165"/>
                      <a:pt x="104178" y="187256"/>
                    </a:cubicBezTo>
                    <a:cubicBezTo>
                      <a:pt x="107656" y="196989"/>
                      <a:pt x="109975" y="206990"/>
                      <a:pt x="113275" y="216723"/>
                    </a:cubicBezTo>
                    <a:cubicBezTo>
                      <a:pt x="114613" y="220653"/>
                      <a:pt x="115505" y="224671"/>
                      <a:pt x="116754" y="228779"/>
                    </a:cubicBezTo>
                    <a:cubicBezTo>
                      <a:pt x="118984" y="236190"/>
                      <a:pt x="122730" y="244048"/>
                      <a:pt x="126297" y="251013"/>
                    </a:cubicBezTo>
                    <a:cubicBezTo>
                      <a:pt x="130133" y="258336"/>
                      <a:pt x="134503" y="265390"/>
                      <a:pt x="138963" y="272177"/>
                    </a:cubicBezTo>
                    <a:cubicBezTo>
                      <a:pt x="143512" y="279231"/>
                      <a:pt x="144760" y="289411"/>
                      <a:pt x="150558" y="295483"/>
                    </a:cubicBezTo>
                    <a:cubicBezTo>
                      <a:pt x="155017" y="300216"/>
                      <a:pt x="161886" y="301377"/>
                      <a:pt x="167237" y="304592"/>
                    </a:cubicBezTo>
                    <a:cubicBezTo>
                      <a:pt x="170091" y="306288"/>
                      <a:pt x="173927" y="309146"/>
                      <a:pt x="175621" y="312182"/>
                    </a:cubicBezTo>
                    <a:cubicBezTo>
                      <a:pt x="177494" y="315486"/>
                      <a:pt x="176959" y="318790"/>
                      <a:pt x="177673" y="322272"/>
                    </a:cubicBezTo>
                    <a:cubicBezTo>
                      <a:pt x="177762" y="322719"/>
                      <a:pt x="177940" y="323165"/>
                      <a:pt x="178118" y="323612"/>
                    </a:cubicBezTo>
                    <a:lnTo>
                      <a:pt x="237789" y="324148"/>
                    </a:lnTo>
                    <a:lnTo>
                      <a:pt x="238324" y="288161"/>
                    </a:lnTo>
                    <a:close/>
                  </a:path>
                </a:pathLst>
              </a:custGeom>
              <a:grpFill/>
              <a:ln w="3175" cap="flat">
                <a:solidFill>
                  <a:schemeClr val="bg1">
                    <a:lumMod val="85000"/>
                  </a:schemeClr>
                </a:solidFill>
                <a:prstDash val="solid"/>
                <a:miter/>
              </a:ln>
            </p:spPr>
            <p:txBody>
              <a:bodyPr/>
              <a:lstStyle/>
              <a:p>
                <a:endParaRPr lang="en-US"/>
              </a:p>
            </p:txBody>
          </p:sp>
          <p:sp>
            <p:nvSpPr>
              <p:cNvPr id="1225" name="Freeform 1224">
                <a:extLst>
                  <a:ext uri="{FF2B5EF4-FFF2-40B4-BE49-F238E27FC236}">
                    <a16:creationId xmlns:a16="http://schemas.microsoft.com/office/drawing/2014/main" id="{9DE4016C-CA12-F5C0-0E15-3B2A21380873}"/>
                  </a:ext>
                </a:extLst>
              </p:cNvPr>
              <p:cNvSpPr/>
              <p:nvPr/>
            </p:nvSpPr>
            <p:spPr>
              <a:xfrm>
                <a:off x="9800453" y="2397337"/>
                <a:ext cx="15608" cy="20554"/>
              </a:xfrm>
              <a:custGeom>
                <a:avLst/>
                <a:gdLst>
                  <a:gd name="csX0" fmla="*/ 13914 w 15608"/>
                  <a:gd name="csY0" fmla="*/ 13947 h 20554"/>
                  <a:gd name="csX1" fmla="*/ 9276 w 15608"/>
                  <a:gd name="csY1" fmla="*/ 6892 h 20554"/>
                  <a:gd name="csX2" fmla="*/ 4103 w 15608"/>
                  <a:gd name="csY2" fmla="*/ 463 h 20554"/>
                  <a:gd name="csX3" fmla="*/ 0 w 15608"/>
                  <a:gd name="csY3" fmla="*/ 3141 h 20554"/>
                  <a:gd name="csX4" fmla="*/ 9276 w 15608"/>
                  <a:gd name="csY4" fmla="*/ 20554 h 20554"/>
                  <a:gd name="csX5" fmla="*/ 15609 w 15608"/>
                  <a:gd name="csY5" fmla="*/ 17251 h 20554"/>
                  <a:gd name="csX6" fmla="*/ 13914 w 15608"/>
                  <a:gd name="csY6" fmla="*/ 13947 h 2055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608" h="20554">
                    <a:moveTo>
                      <a:pt x="13914" y="13947"/>
                    </a:moveTo>
                    <a:cubicBezTo>
                      <a:pt x="12755" y="11357"/>
                      <a:pt x="10792" y="9392"/>
                      <a:pt x="9276" y="6892"/>
                    </a:cubicBezTo>
                    <a:cubicBezTo>
                      <a:pt x="7849" y="4660"/>
                      <a:pt x="6689" y="1534"/>
                      <a:pt x="4103" y="463"/>
                    </a:cubicBezTo>
                    <a:cubicBezTo>
                      <a:pt x="1249" y="-698"/>
                      <a:pt x="0" y="373"/>
                      <a:pt x="0" y="3141"/>
                    </a:cubicBezTo>
                    <a:cubicBezTo>
                      <a:pt x="178" y="9392"/>
                      <a:pt x="6243" y="15018"/>
                      <a:pt x="9276" y="20554"/>
                    </a:cubicBezTo>
                    <a:cubicBezTo>
                      <a:pt x="11417" y="19483"/>
                      <a:pt x="13557" y="18501"/>
                      <a:pt x="15609" y="17251"/>
                    </a:cubicBezTo>
                    <a:cubicBezTo>
                      <a:pt x="15074" y="16447"/>
                      <a:pt x="14539" y="15464"/>
                      <a:pt x="13914" y="13947"/>
                    </a:cubicBezTo>
                    <a:close/>
                  </a:path>
                </a:pathLst>
              </a:custGeom>
              <a:grpFill/>
              <a:ln w="3175" cap="flat">
                <a:solidFill>
                  <a:schemeClr val="bg1">
                    <a:lumMod val="85000"/>
                  </a:schemeClr>
                </a:solidFill>
                <a:prstDash val="solid"/>
                <a:miter/>
              </a:ln>
            </p:spPr>
            <p:txBody>
              <a:bodyPr/>
              <a:lstStyle/>
              <a:p>
                <a:endParaRPr lang="en-US"/>
              </a:p>
            </p:txBody>
          </p:sp>
        </p:grpSp>
        <p:sp>
          <p:nvSpPr>
            <p:cNvPr id="941" name="Freeform 940">
              <a:extLst>
                <a:ext uri="{FF2B5EF4-FFF2-40B4-BE49-F238E27FC236}">
                  <a16:creationId xmlns:a16="http://schemas.microsoft.com/office/drawing/2014/main" id="{718210BF-07C9-1275-A417-D0EC2B1CE13F}"/>
                </a:ext>
              </a:extLst>
            </p:cNvPr>
            <p:cNvSpPr/>
            <p:nvPr/>
          </p:nvSpPr>
          <p:spPr>
            <a:xfrm>
              <a:off x="10004260" y="1905238"/>
              <a:ext cx="299956" cy="225028"/>
            </a:xfrm>
            <a:custGeom>
              <a:avLst/>
              <a:gdLst>
                <a:gd name="csX0" fmla="*/ 299778 w 299956"/>
                <a:gd name="csY0" fmla="*/ 893 h 225028"/>
                <a:gd name="csX1" fmla="*/ 240019 w 299956"/>
                <a:gd name="csY1" fmla="*/ 714 h 225028"/>
                <a:gd name="csX2" fmla="*/ 150380 w 299956"/>
                <a:gd name="csY2" fmla="*/ 446 h 225028"/>
                <a:gd name="csX3" fmla="*/ 74298 w 299956"/>
                <a:gd name="csY3" fmla="*/ 178 h 225028"/>
                <a:gd name="csX4" fmla="*/ 21585 w 299956"/>
                <a:gd name="csY4" fmla="*/ 0 h 225028"/>
                <a:gd name="csX5" fmla="*/ 1873 w 299956"/>
                <a:gd name="csY5" fmla="*/ 0 h 225028"/>
                <a:gd name="csX6" fmla="*/ 1873 w 299956"/>
                <a:gd name="csY6" fmla="*/ 0 h 225028"/>
                <a:gd name="csX7" fmla="*/ 0 w 299956"/>
                <a:gd name="csY7" fmla="*/ 225028 h 225028"/>
                <a:gd name="csX8" fmla="*/ 298886 w 299956"/>
                <a:gd name="csY8" fmla="*/ 222349 h 225028"/>
                <a:gd name="csX9" fmla="*/ 299956 w 299956"/>
                <a:gd name="csY9" fmla="*/ 893 h 2250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99956" h="225028">
                  <a:moveTo>
                    <a:pt x="299778" y="893"/>
                  </a:moveTo>
                  <a:cubicBezTo>
                    <a:pt x="279888" y="893"/>
                    <a:pt x="259909" y="804"/>
                    <a:pt x="240019" y="714"/>
                  </a:cubicBezTo>
                  <a:cubicBezTo>
                    <a:pt x="210139" y="625"/>
                    <a:pt x="180259" y="536"/>
                    <a:pt x="150380" y="446"/>
                  </a:cubicBezTo>
                  <a:cubicBezTo>
                    <a:pt x="125049" y="446"/>
                    <a:pt x="99718" y="268"/>
                    <a:pt x="74298" y="178"/>
                  </a:cubicBezTo>
                  <a:cubicBezTo>
                    <a:pt x="56727" y="178"/>
                    <a:pt x="39156" y="89"/>
                    <a:pt x="21585" y="0"/>
                  </a:cubicBezTo>
                  <a:cubicBezTo>
                    <a:pt x="14984" y="0"/>
                    <a:pt x="8384" y="0"/>
                    <a:pt x="1873" y="0"/>
                  </a:cubicBezTo>
                  <a:lnTo>
                    <a:pt x="1873" y="0"/>
                  </a:lnTo>
                  <a:lnTo>
                    <a:pt x="0" y="225028"/>
                  </a:lnTo>
                  <a:lnTo>
                    <a:pt x="298886" y="222349"/>
                  </a:lnTo>
                  <a:lnTo>
                    <a:pt x="299956" y="893"/>
                  </a:lnTo>
                  <a:close/>
                </a:path>
              </a:pathLst>
            </a:custGeom>
            <a:grpFill/>
            <a:ln w="3175" cap="flat">
              <a:solidFill>
                <a:schemeClr val="bg1">
                  <a:lumMod val="85000"/>
                </a:schemeClr>
              </a:solidFill>
              <a:prstDash val="solid"/>
              <a:miter/>
            </a:ln>
          </p:spPr>
          <p:txBody>
            <a:bodyPr/>
            <a:lstStyle/>
            <a:p>
              <a:endParaRPr lang="en-US"/>
            </a:p>
          </p:txBody>
        </p:sp>
        <p:sp>
          <p:nvSpPr>
            <p:cNvPr id="942" name="Freeform 941">
              <a:extLst>
                <a:ext uri="{FF2B5EF4-FFF2-40B4-BE49-F238E27FC236}">
                  <a16:creationId xmlns:a16="http://schemas.microsoft.com/office/drawing/2014/main" id="{04EFA23C-40BE-2B28-4DBF-D630DAF75837}"/>
                </a:ext>
              </a:extLst>
            </p:cNvPr>
            <p:cNvSpPr/>
            <p:nvPr/>
          </p:nvSpPr>
          <p:spPr>
            <a:xfrm>
              <a:off x="10003278" y="2127587"/>
              <a:ext cx="300670" cy="226099"/>
            </a:xfrm>
            <a:custGeom>
              <a:avLst/>
              <a:gdLst>
                <a:gd name="csX0" fmla="*/ 299689 w 300670"/>
                <a:gd name="csY0" fmla="*/ 0 h 226099"/>
                <a:gd name="csX1" fmla="*/ 803 w 300670"/>
                <a:gd name="csY1" fmla="*/ 2679 h 226099"/>
                <a:gd name="csX2" fmla="*/ 0 w 300670"/>
                <a:gd name="csY2" fmla="*/ 98227 h 226099"/>
                <a:gd name="csX3" fmla="*/ 714 w 300670"/>
                <a:gd name="csY3" fmla="*/ 226100 h 226099"/>
                <a:gd name="csX4" fmla="*/ 39513 w 300670"/>
                <a:gd name="csY4" fmla="*/ 226100 h 226099"/>
                <a:gd name="csX5" fmla="*/ 39334 w 300670"/>
                <a:gd name="csY5" fmla="*/ 221635 h 226099"/>
                <a:gd name="csX6" fmla="*/ 45845 w 300670"/>
                <a:gd name="csY6" fmla="*/ 217438 h 226099"/>
                <a:gd name="csX7" fmla="*/ 46470 w 300670"/>
                <a:gd name="csY7" fmla="*/ 226010 h 226099"/>
                <a:gd name="csX8" fmla="*/ 300670 w 300670"/>
                <a:gd name="csY8" fmla="*/ 225742 h 226099"/>
                <a:gd name="csX9" fmla="*/ 299600 w 300670"/>
                <a:gd name="csY9" fmla="*/ 89 h 2260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00670" h="226099">
                  <a:moveTo>
                    <a:pt x="299689" y="0"/>
                  </a:moveTo>
                  <a:lnTo>
                    <a:pt x="803" y="2679"/>
                  </a:lnTo>
                  <a:lnTo>
                    <a:pt x="0" y="98227"/>
                  </a:lnTo>
                  <a:lnTo>
                    <a:pt x="714" y="226100"/>
                  </a:lnTo>
                  <a:lnTo>
                    <a:pt x="39513" y="226100"/>
                  </a:lnTo>
                  <a:cubicBezTo>
                    <a:pt x="39067" y="224582"/>
                    <a:pt x="38710" y="222885"/>
                    <a:pt x="39334" y="221635"/>
                  </a:cubicBezTo>
                  <a:cubicBezTo>
                    <a:pt x="40137" y="220117"/>
                    <a:pt x="44240" y="217349"/>
                    <a:pt x="45845" y="217438"/>
                  </a:cubicBezTo>
                  <a:cubicBezTo>
                    <a:pt x="45667" y="220474"/>
                    <a:pt x="46202" y="223242"/>
                    <a:pt x="46470" y="226010"/>
                  </a:cubicBezTo>
                  <a:lnTo>
                    <a:pt x="300670" y="225742"/>
                  </a:lnTo>
                  <a:lnTo>
                    <a:pt x="299600" y="89"/>
                  </a:lnTo>
                  <a:close/>
                </a:path>
              </a:pathLst>
            </a:custGeom>
            <a:grpFill/>
            <a:ln w="3175" cap="flat">
              <a:solidFill>
                <a:schemeClr val="bg1">
                  <a:lumMod val="85000"/>
                </a:schemeClr>
              </a:solidFill>
              <a:prstDash val="solid"/>
              <a:miter/>
            </a:ln>
          </p:spPr>
          <p:txBody>
            <a:bodyPr/>
            <a:lstStyle/>
            <a:p>
              <a:endParaRPr lang="en-US"/>
            </a:p>
          </p:txBody>
        </p:sp>
        <p:grpSp>
          <p:nvGrpSpPr>
            <p:cNvPr id="943" name="Graphic 10">
              <a:extLst>
                <a:ext uri="{FF2B5EF4-FFF2-40B4-BE49-F238E27FC236}">
                  <a16:creationId xmlns:a16="http://schemas.microsoft.com/office/drawing/2014/main" id="{016CD62C-E2A3-21ED-B664-84C5593B79E7}"/>
                </a:ext>
              </a:extLst>
            </p:cNvPr>
            <p:cNvGrpSpPr/>
            <p:nvPr/>
          </p:nvGrpSpPr>
          <p:grpSpPr>
            <a:xfrm>
              <a:off x="9809640" y="2353151"/>
              <a:ext cx="494754" cy="193059"/>
              <a:chOff x="9809640" y="2353151"/>
              <a:chExt cx="494754" cy="193059"/>
            </a:xfrm>
            <a:grpFill/>
          </p:grpSpPr>
          <p:sp>
            <p:nvSpPr>
              <p:cNvPr id="1215" name="Freeform 1214">
                <a:extLst>
                  <a:ext uri="{FF2B5EF4-FFF2-40B4-BE49-F238E27FC236}">
                    <a16:creationId xmlns:a16="http://schemas.microsoft.com/office/drawing/2014/main" id="{883E5958-ADAF-2167-D776-76E261061AB8}"/>
                  </a:ext>
                </a:extLst>
              </p:cNvPr>
              <p:cNvSpPr/>
              <p:nvPr/>
            </p:nvSpPr>
            <p:spPr>
              <a:xfrm>
                <a:off x="9823108" y="2380118"/>
                <a:ext cx="124902" cy="151304"/>
              </a:xfrm>
              <a:custGeom>
                <a:avLst/>
                <a:gdLst>
                  <a:gd name="csX0" fmla="*/ 118627 w 124902"/>
                  <a:gd name="csY0" fmla="*/ 96173 h 151304"/>
                  <a:gd name="csX1" fmla="*/ 112830 w 124902"/>
                  <a:gd name="csY1" fmla="*/ 77242 h 151304"/>
                  <a:gd name="csX2" fmla="*/ 103821 w 124902"/>
                  <a:gd name="csY2" fmla="*/ 50096 h 151304"/>
                  <a:gd name="csX3" fmla="*/ 100610 w 124902"/>
                  <a:gd name="csY3" fmla="*/ 42595 h 151304"/>
                  <a:gd name="csX4" fmla="*/ 95615 w 124902"/>
                  <a:gd name="csY4" fmla="*/ 37505 h 151304"/>
                  <a:gd name="csX5" fmla="*/ 89282 w 124902"/>
                  <a:gd name="csY5" fmla="*/ 31343 h 151304"/>
                  <a:gd name="csX6" fmla="*/ 81701 w 124902"/>
                  <a:gd name="csY6" fmla="*/ 27236 h 151304"/>
                  <a:gd name="csX7" fmla="*/ 67965 w 124902"/>
                  <a:gd name="csY7" fmla="*/ 12234 h 151304"/>
                  <a:gd name="csX8" fmla="*/ 63952 w 124902"/>
                  <a:gd name="csY8" fmla="*/ 2679 h 151304"/>
                  <a:gd name="csX9" fmla="*/ 60205 w 124902"/>
                  <a:gd name="csY9" fmla="*/ 0 h 151304"/>
                  <a:gd name="csX10" fmla="*/ 59670 w 124902"/>
                  <a:gd name="csY10" fmla="*/ 35987 h 151304"/>
                  <a:gd name="csX11" fmla="*/ 0 w 124902"/>
                  <a:gd name="csY11" fmla="*/ 35451 h 151304"/>
                  <a:gd name="csX12" fmla="*/ 4995 w 124902"/>
                  <a:gd name="csY12" fmla="*/ 41523 h 151304"/>
                  <a:gd name="csX13" fmla="*/ 10168 w 124902"/>
                  <a:gd name="csY13" fmla="*/ 46167 h 151304"/>
                  <a:gd name="csX14" fmla="*/ 9722 w 124902"/>
                  <a:gd name="csY14" fmla="*/ 50542 h 151304"/>
                  <a:gd name="csX15" fmla="*/ 12130 w 124902"/>
                  <a:gd name="csY15" fmla="*/ 55632 h 151304"/>
                  <a:gd name="csX16" fmla="*/ 15520 w 124902"/>
                  <a:gd name="csY16" fmla="*/ 66080 h 151304"/>
                  <a:gd name="csX17" fmla="*/ 21852 w 124902"/>
                  <a:gd name="csY17" fmla="*/ 76617 h 151304"/>
                  <a:gd name="csX18" fmla="*/ 24082 w 124902"/>
                  <a:gd name="csY18" fmla="*/ 86440 h 151304"/>
                  <a:gd name="csX19" fmla="*/ 22031 w 124902"/>
                  <a:gd name="csY19" fmla="*/ 86618 h 151304"/>
                  <a:gd name="csX20" fmla="*/ 9276 w 124902"/>
                  <a:gd name="csY20" fmla="*/ 73313 h 151304"/>
                  <a:gd name="csX21" fmla="*/ 17571 w 124902"/>
                  <a:gd name="csY21" fmla="*/ 92869 h 151304"/>
                  <a:gd name="csX22" fmla="*/ 32021 w 124902"/>
                  <a:gd name="csY22" fmla="*/ 118140 h 151304"/>
                  <a:gd name="csX23" fmla="*/ 39691 w 124902"/>
                  <a:gd name="csY23" fmla="*/ 127605 h 151304"/>
                  <a:gd name="csX24" fmla="*/ 39423 w 124902"/>
                  <a:gd name="csY24" fmla="*/ 117068 h 151304"/>
                  <a:gd name="csX25" fmla="*/ 36480 w 124902"/>
                  <a:gd name="csY25" fmla="*/ 112068 h 151304"/>
                  <a:gd name="csX26" fmla="*/ 38978 w 124902"/>
                  <a:gd name="csY26" fmla="*/ 109567 h 151304"/>
                  <a:gd name="csX27" fmla="*/ 46559 w 124902"/>
                  <a:gd name="csY27" fmla="*/ 111264 h 151304"/>
                  <a:gd name="csX28" fmla="*/ 61722 w 124902"/>
                  <a:gd name="csY28" fmla="*/ 121444 h 151304"/>
                  <a:gd name="csX29" fmla="*/ 67163 w 124902"/>
                  <a:gd name="csY29" fmla="*/ 115997 h 151304"/>
                  <a:gd name="csX30" fmla="*/ 67073 w 124902"/>
                  <a:gd name="csY30" fmla="*/ 125819 h 151304"/>
                  <a:gd name="csX31" fmla="*/ 71890 w 124902"/>
                  <a:gd name="csY31" fmla="*/ 140643 h 151304"/>
                  <a:gd name="csX32" fmla="*/ 74744 w 124902"/>
                  <a:gd name="csY32" fmla="*/ 135196 h 151304"/>
                  <a:gd name="csX33" fmla="*/ 82236 w 124902"/>
                  <a:gd name="csY33" fmla="*/ 134838 h 151304"/>
                  <a:gd name="csX34" fmla="*/ 84466 w 124902"/>
                  <a:gd name="csY34" fmla="*/ 125016 h 151304"/>
                  <a:gd name="csX35" fmla="*/ 87677 w 124902"/>
                  <a:gd name="csY35" fmla="*/ 132338 h 151304"/>
                  <a:gd name="csX36" fmla="*/ 97756 w 124902"/>
                  <a:gd name="csY36" fmla="*/ 136714 h 151304"/>
                  <a:gd name="csX37" fmla="*/ 105783 w 124902"/>
                  <a:gd name="csY37" fmla="*/ 128409 h 151304"/>
                  <a:gd name="csX38" fmla="*/ 112383 w 124902"/>
                  <a:gd name="csY38" fmla="*/ 120551 h 151304"/>
                  <a:gd name="csX39" fmla="*/ 115059 w 124902"/>
                  <a:gd name="csY39" fmla="*/ 129748 h 151304"/>
                  <a:gd name="csX40" fmla="*/ 110778 w 124902"/>
                  <a:gd name="csY40" fmla="*/ 137607 h 151304"/>
                  <a:gd name="csX41" fmla="*/ 111046 w 124902"/>
                  <a:gd name="csY41" fmla="*/ 147697 h 151304"/>
                  <a:gd name="csX42" fmla="*/ 123889 w 124902"/>
                  <a:gd name="csY42" fmla="*/ 141178 h 151304"/>
                  <a:gd name="csX43" fmla="*/ 121214 w 124902"/>
                  <a:gd name="csY43" fmla="*/ 111532 h 151304"/>
                  <a:gd name="csX44" fmla="*/ 118538 w 124902"/>
                  <a:gd name="csY44" fmla="*/ 96441 h 1513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124902" h="151304">
                    <a:moveTo>
                      <a:pt x="118627" y="96173"/>
                    </a:moveTo>
                    <a:cubicBezTo>
                      <a:pt x="117289" y="89744"/>
                      <a:pt x="114346" y="83671"/>
                      <a:pt x="112830" y="77242"/>
                    </a:cubicBezTo>
                    <a:cubicBezTo>
                      <a:pt x="110689" y="68312"/>
                      <a:pt x="109262" y="57864"/>
                      <a:pt x="103821" y="50096"/>
                    </a:cubicBezTo>
                    <a:cubicBezTo>
                      <a:pt x="101948" y="47506"/>
                      <a:pt x="101324" y="45899"/>
                      <a:pt x="100610" y="42595"/>
                    </a:cubicBezTo>
                    <a:cubicBezTo>
                      <a:pt x="99807" y="39112"/>
                      <a:pt x="98648" y="38755"/>
                      <a:pt x="95615" y="37505"/>
                    </a:cubicBezTo>
                    <a:cubicBezTo>
                      <a:pt x="91869" y="35898"/>
                      <a:pt x="91691" y="34647"/>
                      <a:pt x="89282" y="31343"/>
                    </a:cubicBezTo>
                    <a:cubicBezTo>
                      <a:pt x="87499" y="28843"/>
                      <a:pt x="84733" y="28307"/>
                      <a:pt x="81701" y="27236"/>
                    </a:cubicBezTo>
                    <a:cubicBezTo>
                      <a:pt x="72871" y="24110"/>
                      <a:pt x="69571" y="21788"/>
                      <a:pt x="67965" y="12234"/>
                    </a:cubicBezTo>
                    <a:cubicBezTo>
                      <a:pt x="67341" y="8483"/>
                      <a:pt x="66806" y="5268"/>
                      <a:pt x="63952" y="2679"/>
                    </a:cubicBezTo>
                    <a:cubicBezTo>
                      <a:pt x="62792" y="1608"/>
                      <a:pt x="61543" y="804"/>
                      <a:pt x="60205" y="0"/>
                    </a:cubicBezTo>
                    <a:lnTo>
                      <a:pt x="59670" y="35987"/>
                    </a:lnTo>
                    <a:lnTo>
                      <a:pt x="0" y="35451"/>
                    </a:lnTo>
                    <a:cubicBezTo>
                      <a:pt x="981" y="37773"/>
                      <a:pt x="2944" y="40273"/>
                      <a:pt x="4995" y="41523"/>
                    </a:cubicBezTo>
                    <a:cubicBezTo>
                      <a:pt x="8563" y="43577"/>
                      <a:pt x="10257" y="41166"/>
                      <a:pt x="10168" y="46167"/>
                    </a:cubicBezTo>
                    <a:cubicBezTo>
                      <a:pt x="10168" y="47506"/>
                      <a:pt x="9365" y="49024"/>
                      <a:pt x="9722" y="50542"/>
                    </a:cubicBezTo>
                    <a:cubicBezTo>
                      <a:pt x="10168" y="52685"/>
                      <a:pt x="11417" y="53489"/>
                      <a:pt x="12130" y="55632"/>
                    </a:cubicBezTo>
                    <a:cubicBezTo>
                      <a:pt x="13468" y="59293"/>
                      <a:pt x="13290" y="62419"/>
                      <a:pt x="15520" y="66080"/>
                    </a:cubicBezTo>
                    <a:cubicBezTo>
                      <a:pt x="17660" y="69562"/>
                      <a:pt x="19979" y="72866"/>
                      <a:pt x="21852" y="76617"/>
                    </a:cubicBezTo>
                    <a:cubicBezTo>
                      <a:pt x="23547" y="80010"/>
                      <a:pt x="23012" y="83135"/>
                      <a:pt x="24082" y="86440"/>
                    </a:cubicBezTo>
                    <a:cubicBezTo>
                      <a:pt x="23547" y="86707"/>
                      <a:pt x="22744" y="86797"/>
                      <a:pt x="22031" y="86618"/>
                    </a:cubicBezTo>
                    <a:cubicBezTo>
                      <a:pt x="21228" y="82957"/>
                      <a:pt x="14628" y="66884"/>
                      <a:pt x="9276" y="73313"/>
                    </a:cubicBezTo>
                    <a:cubicBezTo>
                      <a:pt x="4549" y="78849"/>
                      <a:pt x="15341" y="87957"/>
                      <a:pt x="17571" y="92869"/>
                    </a:cubicBezTo>
                    <a:cubicBezTo>
                      <a:pt x="21585" y="101709"/>
                      <a:pt x="27472" y="109567"/>
                      <a:pt x="32021" y="118140"/>
                    </a:cubicBezTo>
                    <a:cubicBezTo>
                      <a:pt x="33002" y="120104"/>
                      <a:pt x="37015" y="127784"/>
                      <a:pt x="39691" y="127605"/>
                    </a:cubicBezTo>
                    <a:cubicBezTo>
                      <a:pt x="43883" y="127337"/>
                      <a:pt x="40761" y="119301"/>
                      <a:pt x="39423" y="117068"/>
                    </a:cubicBezTo>
                    <a:cubicBezTo>
                      <a:pt x="38799" y="115907"/>
                      <a:pt x="36480" y="113318"/>
                      <a:pt x="36480" y="112068"/>
                    </a:cubicBezTo>
                    <a:cubicBezTo>
                      <a:pt x="36480" y="109389"/>
                      <a:pt x="37372" y="110550"/>
                      <a:pt x="38978" y="109567"/>
                    </a:cubicBezTo>
                    <a:cubicBezTo>
                      <a:pt x="42545" y="107156"/>
                      <a:pt x="43526" y="107781"/>
                      <a:pt x="46559" y="111264"/>
                    </a:cubicBezTo>
                    <a:cubicBezTo>
                      <a:pt x="48878" y="113943"/>
                      <a:pt x="59224" y="128141"/>
                      <a:pt x="61722" y="121444"/>
                    </a:cubicBezTo>
                    <a:cubicBezTo>
                      <a:pt x="62703" y="118854"/>
                      <a:pt x="61722" y="111532"/>
                      <a:pt x="67163" y="115997"/>
                    </a:cubicBezTo>
                    <a:cubicBezTo>
                      <a:pt x="70730" y="118944"/>
                      <a:pt x="67787" y="122515"/>
                      <a:pt x="67073" y="125819"/>
                    </a:cubicBezTo>
                    <a:cubicBezTo>
                      <a:pt x="66449" y="128677"/>
                      <a:pt x="65646" y="142607"/>
                      <a:pt x="71890" y="140643"/>
                    </a:cubicBezTo>
                    <a:cubicBezTo>
                      <a:pt x="74209" y="139928"/>
                      <a:pt x="73138" y="136446"/>
                      <a:pt x="74744" y="135196"/>
                    </a:cubicBezTo>
                    <a:cubicBezTo>
                      <a:pt x="76260" y="134035"/>
                      <a:pt x="80274" y="134838"/>
                      <a:pt x="82236" y="134838"/>
                    </a:cubicBezTo>
                    <a:cubicBezTo>
                      <a:pt x="82415" y="132070"/>
                      <a:pt x="80988" y="126177"/>
                      <a:pt x="84466" y="125016"/>
                    </a:cubicBezTo>
                    <a:cubicBezTo>
                      <a:pt x="89193" y="123498"/>
                      <a:pt x="86785" y="130016"/>
                      <a:pt x="87677" y="132338"/>
                    </a:cubicBezTo>
                    <a:cubicBezTo>
                      <a:pt x="88837" y="135463"/>
                      <a:pt x="94634" y="136981"/>
                      <a:pt x="97756" y="136714"/>
                    </a:cubicBezTo>
                    <a:cubicBezTo>
                      <a:pt x="102572" y="136357"/>
                      <a:pt x="104624" y="132874"/>
                      <a:pt x="105783" y="128409"/>
                    </a:cubicBezTo>
                    <a:cubicBezTo>
                      <a:pt x="106764" y="124569"/>
                      <a:pt x="106318" y="118676"/>
                      <a:pt x="112383" y="120551"/>
                    </a:cubicBezTo>
                    <a:cubicBezTo>
                      <a:pt x="116754" y="121890"/>
                      <a:pt x="117824" y="126891"/>
                      <a:pt x="115059" y="129748"/>
                    </a:cubicBezTo>
                    <a:cubicBezTo>
                      <a:pt x="111759" y="133142"/>
                      <a:pt x="111135" y="132070"/>
                      <a:pt x="110778" y="137607"/>
                    </a:cubicBezTo>
                    <a:cubicBezTo>
                      <a:pt x="110600" y="140732"/>
                      <a:pt x="109618" y="144661"/>
                      <a:pt x="111046" y="147697"/>
                    </a:cubicBezTo>
                    <a:cubicBezTo>
                      <a:pt x="115595" y="157073"/>
                      <a:pt x="122462" y="145733"/>
                      <a:pt x="123889" y="141178"/>
                    </a:cubicBezTo>
                    <a:cubicBezTo>
                      <a:pt x="126654" y="131981"/>
                      <a:pt x="123087" y="120819"/>
                      <a:pt x="121214" y="111532"/>
                    </a:cubicBezTo>
                    <a:cubicBezTo>
                      <a:pt x="120143" y="106442"/>
                      <a:pt x="119608" y="101441"/>
                      <a:pt x="118538" y="96441"/>
                    </a:cubicBezTo>
                    <a:close/>
                  </a:path>
                </a:pathLst>
              </a:custGeom>
              <a:grpFill/>
              <a:ln w="3175" cap="flat">
                <a:solidFill>
                  <a:schemeClr val="bg1">
                    <a:lumMod val="85000"/>
                  </a:schemeClr>
                </a:solidFill>
                <a:prstDash val="solid"/>
                <a:miter/>
              </a:ln>
            </p:spPr>
            <p:txBody>
              <a:bodyPr/>
              <a:lstStyle/>
              <a:p>
                <a:endParaRPr lang="en-US"/>
              </a:p>
            </p:txBody>
          </p:sp>
          <p:sp>
            <p:nvSpPr>
              <p:cNvPr id="1216" name="Freeform 1215">
                <a:extLst>
                  <a:ext uri="{FF2B5EF4-FFF2-40B4-BE49-F238E27FC236}">
                    <a16:creationId xmlns:a16="http://schemas.microsoft.com/office/drawing/2014/main" id="{2D9AE656-1638-B734-AC07-B8B88FBE52C1}"/>
                  </a:ext>
                </a:extLst>
              </p:cNvPr>
              <p:cNvSpPr/>
              <p:nvPr/>
            </p:nvSpPr>
            <p:spPr>
              <a:xfrm>
                <a:off x="9977287" y="2353151"/>
                <a:ext cx="327107" cy="193059"/>
              </a:xfrm>
              <a:custGeom>
                <a:avLst/>
                <a:gdLst>
                  <a:gd name="csX0" fmla="*/ 326840 w 327107"/>
                  <a:gd name="csY0" fmla="*/ 89 h 193059"/>
                  <a:gd name="csX1" fmla="*/ 72639 w 327107"/>
                  <a:gd name="csY1" fmla="*/ 357 h 193059"/>
                  <a:gd name="csX2" fmla="*/ 72371 w 327107"/>
                  <a:gd name="csY2" fmla="*/ 6876 h 193059"/>
                  <a:gd name="csX3" fmla="*/ 77099 w 327107"/>
                  <a:gd name="csY3" fmla="*/ 19645 h 193059"/>
                  <a:gd name="csX4" fmla="*/ 71658 w 327107"/>
                  <a:gd name="csY4" fmla="*/ 27861 h 193059"/>
                  <a:gd name="csX5" fmla="*/ 71033 w 327107"/>
                  <a:gd name="csY5" fmla="*/ 31522 h 193059"/>
                  <a:gd name="csX6" fmla="*/ 67109 w 327107"/>
                  <a:gd name="csY6" fmla="*/ 34022 h 193059"/>
                  <a:gd name="csX7" fmla="*/ 65236 w 327107"/>
                  <a:gd name="csY7" fmla="*/ 41970 h 193059"/>
                  <a:gd name="csX8" fmla="*/ 64076 w 327107"/>
                  <a:gd name="csY8" fmla="*/ 51792 h 193059"/>
                  <a:gd name="csX9" fmla="*/ 55068 w 327107"/>
                  <a:gd name="csY9" fmla="*/ 59293 h 193059"/>
                  <a:gd name="csX10" fmla="*/ 41332 w 327107"/>
                  <a:gd name="csY10" fmla="*/ 60186 h 193059"/>
                  <a:gd name="csX11" fmla="*/ 22423 w 327107"/>
                  <a:gd name="csY11" fmla="*/ 67241 h 193059"/>
                  <a:gd name="csX12" fmla="*/ 10025 w 327107"/>
                  <a:gd name="csY12" fmla="*/ 73491 h 193059"/>
                  <a:gd name="csX13" fmla="*/ 1730 w 327107"/>
                  <a:gd name="csY13" fmla="*/ 94744 h 193059"/>
                  <a:gd name="csX14" fmla="*/ 7260 w 327107"/>
                  <a:gd name="csY14" fmla="*/ 105995 h 193059"/>
                  <a:gd name="csX15" fmla="*/ 20818 w 327107"/>
                  <a:gd name="csY15" fmla="*/ 111175 h 193059"/>
                  <a:gd name="csX16" fmla="*/ 27418 w 327107"/>
                  <a:gd name="csY16" fmla="*/ 133052 h 193059"/>
                  <a:gd name="csX17" fmla="*/ 30272 w 327107"/>
                  <a:gd name="csY17" fmla="*/ 155555 h 193059"/>
                  <a:gd name="csX18" fmla="*/ 27953 w 327107"/>
                  <a:gd name="csY18" fmla="*/ 165289 h 193059"/>
                  <a:gd name="csX19" fmla="*/ 24653 w 327107"/>
                  <a:gd name="csY19" fmla="*/ 170825 h 193059"/>
                  <a:gd name="csX20" fmla="*/ 22156 w 327107"/>
                  <a:gd name="csY20" fmla="*/ 180469 h 193059"/>
                  <a:gd name="csX21" fmla="*/ 19747 w 327107"/>
                  <a:gd name="csY21" fmla="*/ 193060 h 193059"/>
                  <a:gd name="csX22" fmla="*/ 324431 w 327107"/>
                  <a:gd name="csY22" fmla="*/ 190917 h 193059"/>
                  <a:gd name="csX23" fmla="*/ 327107 w 327107"/>
                  <a:gd name="csY23" fmla="*/ 0 h 1930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27107" h="193059">
                    <a:moveTo>
                      <a:pt x="326840" y="89"/>
                    </a:moveTo>
                    <a:lnTo>
                      <a:pt x="72639" y="357"/>
                    </a:lnTo>
                    <a:cubicBezTo>
                      <a:pt x="72817" y="2500"/>
                      <a:pt x="72907" y="4554"/>
                      <a:pt x="72371" y="6876"/>
                    </a:cubicBezTo>
                    <a:cubicBezTo>
                      <a:pt x="71033" y="12323"/>
                      <a:pt x="70320" y="18127"/>
                      <a:pt x="77099" y="19645"/>
                    </a:cubicBezTo>
                    <a:cubicBezTo>
                      <a:pt x="78258" y="23931"/>
                      <a:pt x="73174" y="24825"/>
                      <a:pt x="71658" y="27861"/>
                    </a:cubicBezTo>
                    <a:cubicBezTo>
                      <a:pt x="71123" y="28932"/>
                      <a:pt x="71658" y="30718"/>
                      <a:pt x="71033" y="31522"/>
                    </a:cubicBezTo>
                    <a:cubicBezTo>
                      <a:pt x="70142" y="32951"/>
                      <a:pt x="68358" y="32772"/>
                      <a:pt x="67109" y="34022"/>
                    </a:cubicBezTo>
                    <a:cubicBezTo>
                      <a:pt x="65414" y="35719"/>
                      <a:pt x="64879" y="39648"/>
                      <a:pt x="65236" y="41970"/>
                    </a:cubicBezTo>
                    <a:cubicBezTo>
                      <a:pt x="65950" y="46524"/>
                      <a:pt x="67823" y="47595"/>
                      <a:pt x="64076" y="51792"/>
                    </a:cubicBezTo>
                    <a:cubicBezTo>
                      <a:pt x="61668" y="54560"/>
                      <a:pt x="58725" y="57954"/>
                      <a:pt x="55068" y="59293"/>
                    </a:cubicBezTo>
                    <a:cubicBezTo>
                      <a:pt x="50876" y="60811"/>
                      <a:pt x="45614" y="59204"/>
                      <a:pt x="41332" y="60186"/>
                    </a:cubicBezTo>
                    <a:cubicBezTo>
                      <a:pt x="34821" y="61615"/>
                      <a:pt x="28756" y="65187"/>
                      <a:pt x="22423" y="67241"/>
                    </a:cubicBezTo>
                    <a:cubicBezTo>
                      <a:pt x="17874" y="68759"/>
                      <a:pt x="13861" y="70812"/>
                      <a:pt x="10025" y="73491"/>
                    </a:cubicBezTo>
                    <a:cubicBezTo>
                      <a:pt x="2177" y="78849"/>
                      <a:pt x="-2819" y="85189"/>
                      <a:pt x="1730" y="94744"/>
                    </a:cubicBezTo>
                    <a:cubicBezTo>
                      <a:pt x="3336" y="98137"/>
                      <a:pt x="4495" y="103495"/>
                      <a:pt x="7260" y="105995"/>
                    </a:cubicBezTo>
                    <a:cubicBezTo>
                      <a:pt x="10650" y="109210"/>
                      <a:pt x="16269" y="110103"/>
                      <a:pt x="20818" y="111175"/>
                    </a:cubicBezTo>
                    <a:cubicBezTo>
                      <a:pt x="32235" y="113943"/>
                      <a:pt x="31610" y="124033"/>
                      <a:pt x="27418" y="133052"/>
                    </a:cubicBezTo>
                    <a:cubicBezTo>
                      <a:pt x="23761" y="141000"/>
                      <a:pt x="31521" y="147072"/>
                      <a:pt x="30272" y="155555"/>
                    </a:cubicBezTo>
                    <a:cubicBezTo>
                      <a:pt x="29826" y="158323"/>
                      <a:pt x="29291" y="162877"/>
                      <a:pt x="27953" y="165289"/>
                    </a:cubicBezTo>
                    <a:cubicBezTo>
                      <a:pt x="26615" y="167610"/>
                      <a:pt x="25367" y="168057"/>
                      <a:pt x="24653" y="170825"/>
                    </a:cubicBezTo>
                    <a:cubicBezTo>
                      <a:pt x="23761" y="174129"/>
                      <a:pt x="23494" y="177343"/>
                      <a:pt x="22156" y="180469"/>
                    </a:cubicBezTo>
                    <a:cubicBezTo>
                      <a:pt x="20550" y="184576"/>
                      <a:pt x="20104" y="188773"/>
                      <a:pt x="19747" y="193060"/>
                    </a:cubicBezTo>
                    <a:lnTo>
                      <a:pt x="324431" y="190917"/>
                    </a:lnTo>
                    <a:lnTo>
                      <a:pt x="327107" y="0"/>
                    </a:lnTo>
                    <a:close/>
                  </a:path>
                </a:pathLst>
              </a:custGeom>
              <a:grpFill/>
              <a:ln w="3175" cap="flat">
                <a:solidFill>
                  <a:schemeClr val="bg1">
                    <a:lumMod val="85000"/>
                  </a:schemeClr>
                </a:solidFill>
                <a:prstDash val="solid"/>
                <a:miter/>
              </a:ln>
            </p:spPr>
            <p:txBody>
              <a:bodyPr/>
              <a:lstStyle/>
              <a:p>
                <a:endParaRPr lang="en-US"/>
              </a:p>
            </p:txBody>
          </p:sp>
          <p:sp>
            <p:nvSpPr>
              <p:cNvPr id="1217" name="Freeform 1216">
                <a:extLst>
                  <a:ext uri="{FF2B5EF4-FFF2-40B4-BE49-F238E27FC236}">
                    <a16:creationId xmlns:a16="http://schemas.microsoft.com/office/drawing/2014/main" id="{F3B93453-5B5B-FB68-B27F-99D55C8A52D6}"/>
                  </a:ext>
                </a:extLst>
              </p:cNvPr>
              <p:cNvSpPr/>
              <p:nvPr/>
            </p:nvSpPr>
            <p:spPr>
              <a:xfrm>
                <a:off x="9883492" y="2353687"/>
                <a:ext cx="161524" cy="77884"/>
              </a:xfrm>
              <a:custGeom>
                <a:avLst/>
                <a:gdLst>
                  <a:gd name="csX0" fmla="*/ 357 w 161524"/>
                  <a:gd name="csY0" fmla="*/ 268 h 77884"/>
                  <a:gd name="csX1" fmla="*/ 0 w 161524"/>
                  <a:gd name="csY1" fmla="*/ 19288 h 77884"/>
                  <a:gd name="csX2" fmla="*/ 713 w 161524"/>
                  <a:gd name="csY2" fmla="*/ 19467 h 77884"/>
                  <a:gd name="csX3" fmla="*/ 13022 w 161524"/>
                  <a:gd name="csY3" fmla="*/ 30897 h 77884"/>
                  <a:gd name="csX4" fmla="*/ 13825 w 161524"/>
                  <a:gd name="csY4" fmla="*/ 40809 h 77884"/>
                  <a:gd name="csX5" fmla="*/ 22744 w 161524"/>
                  <a:gd name="csY5" fmla="*/ 47327 h 77884"/>
                  <a:gd name="csX6" fmla="*/ 33537 w 161524"/>
                  <a:gd name="csY6" fmla="*/ 49203 h 77884"/>
                  <a:gd name="csX7" fmla="*/ 36391 w 161524"/>
                  <a:gd name="csY7" fmla="*/ 40809 h 77884"/>
                  <a:gd name="csX8" fmla="*/ 46470 w 161524"/>
                  <a:gd name="csY8" fmla="*/ 45541 h 77884"/>
                  <a:gd name="csX9" fmla="*/ 42099 w 161524"/>
                  <a:gd name="csY9" fmla="*/ 52596 h 77884"/>
                  <a:gd name="csX10" fmla="*/ 44775 w 161524"/>
                  <a:gd name="csY10" fmla="*/ 56346 h 77884"/>
                  <a:gd name="csX11" fmla="*/ 49502 w 161524"/>
                  <a:gd name="csY11" fmla="*/ 58221 h 77884"/>
                  <a:gd name="csX12" fmla="*/ 50572 w 161524"/>
                  <a:gd name="csY12" fmla="*/ 66526 h 77884"/>
                  <a:gd name="csX13" fmla="*/ 56370 w 161524"/>
                  <a:gd name="csY13" fmla="*/ 74116 h 77884"/>
                  <a:gd name="csX14" fmla="*/ 65735 w 161524"/>
                  <a:gd name="csY14" fmla="*/ 77778 h 77884"/>
                  <a:gd name="csX15" fmla="*/ 69749 w 161524"/>
                  <a:gd name="csY15" fmla="*/ 69473 h 77884"/>
                  <a:gd name="csX16" fmla="*/ 70463 w 161524"/>
                  <a:gd name="csY16" fmla="*/ 66615 h 77884"/>
                  <a:gd name="csX17" fmla="*/ 76617 w 161524"/>
                  <a:gd name="csY17" fmla="*/ 66615 h 77884"/>
                  <a:gd name="csX18" fmla="*/ 84555 w 161524"/>
                  <a:gd name="csY18" fmla="*/ 50006 h 77884"/>
                  <a:gd name="csX19" fmla="*/ 92761 w 161524"/>
                  <a:gd name="csY19" fmla="*/ 55007 h 77884"/>
                  <a:gd name="csX20" fmla="*/ 101502 w 161524"/>
                  <a:gd name="csY20" fmla="*/ 55007 h 77884"/>
                  <a:gd name="csX21" fmla="*/ 114524 w 161524"/>
                  <a:gd name="csY21" fmla="*/ 56168 h 77884"/>
                  <a:gd name="csX22" fmla="*/ 120232 w 161524"/>
                  <a:gd name="csY22" fmla="*/ 51524 h 77884"/>
                  <a:gd name="csX23" fmla="*/ 128081 w 161524"/>
                  <a:gd name="csY23" fmla="*/ 47952 h 77884"/>
                  <a:gd name="csX24" fmla="*/ 138339 w 161524"/>
                  <a:gd name="csY24" fmla="*/ 49203 h 77884"/>
                  <a:gd name="csX25" fmla="*/ 145028 w 161524"/>
                  <a:gd name="csY25" fmla="*/ 41612 h 77884"/>
                  <a:gd name="csX26" fmla="*/ 154839 w 161524"/>
                  <a:gd name="csY26" fmla="*/ 30093 h 77884"/>
                  <a:gd name="csX27" fmla="*/ 160637 w 161524"/>
                  <a:gd name="csY27" fmla="*/ 17770 h 77884"/>
                  <a:gd name="csX28" fmla="*/ 160013 w 161524"/>
                  <a:gd name="csY28" fmla="*/ 1875 h 77884"/>
                  <a:gd name="csX29" fmla="*/ 159388 w 161524"/>
                  <a:gd name="csY29" fmla="*/ 0 h 77884"/>
                  <a:gd name="csX30" fmla="*/ 120589 w 161524"/>
                  <a:gd name="csY30" fmla="*/ 0 h 77884"/>
                  <a:gd name="csX31" fmla="*/ 268 w 161524"/>
                  <a:gd name="csY31" fmla="*/ 446 h 778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61524" h="77884">
                    <a:moveTo>
                      <a:pt x="357" y="268"/>
                    </a:moveTo>
                    <a:lnTo>
                      <a:pt x="0" y="19288"/>
                    </a:lnTo>
                    <a:cubicBezTo>
                      <a:pt x="0" y="19288"/>
                      <a:pt x="446" y="19378"/>
                      <a:pt x="713" y="19467"/>
                    </a:cubicBezTo>
                    <a:cubicBezTo>
                      <a:pt x="6779" y="20717"/>
                      <a:pt x="12219" y="24199"/>
                      <a:pt x="13022" y="30897"/>
                    </a:cubicBezTo>
                    <a:cubicBezTo>
                      <a:pt x="13379" y="34290"/>
                      <a:pt x="12309" y="37683"/>
                      <a:pt x="13825" y="40809"/>
                    </a:cubicBezTo>
                    <a:cubicBezTo>
                      <a:pt x="15430" y="44023"/>
                      <a:pt x="19622" y="45899"/>
                      <a:pt x="22744" y="47327"/>
                    </a:cubicBezTo>
                    <a:cubicBezTo>
                      <a:pt x="25420" y="48488"/>
                      <a:pt x="30593" y="50542"/>
                      <a:pt x="33537" y="49203"/>
                    </a:cubicBezTo>
                    <a:cubicBezTo>
                      <a:pt x="37283" y="47506"/>
                      <a:pt x="35767" y="44113"/>
                      <a:pt x="36391" y="40809"/>
                    </a:cubicBezTo>
                    <a:cubicBezTo>
                      <a:pt x="37996" y="31968"/>
                      <a:pt x="48789" y="41166"/>
                      <a:pt x="46470" y="45541"/>
                    </a:cubicBezTo>
                    <a:cubicBezTo>
                      <a:pt x="44775" y="48756"/>
                      <a:pt x="40315" y="47149"/>
                      <a:pt x="42099" y="52596"/>
                    </a:cubicBezTo>
                    <a:cubicBezTo>
                      <a:pt x="42545" y="53935"/>
                      <a:pt x="43705" y="55364"/>
                      <a:pt x="44775" y="56346"/>
                    </a:cubicBezTo>
                    <a:cubicBezTo>
                      <a:pt x="46024" y="57507"/>
                      <a:pt x="48610" y="57418"/>
                      <a:pt x="49502" y="58221"/>
                    </a:cubicBezTo>
                    <a:cubicBezTo>
                      <a:pt x="52178" y="60543"/>
                      <a:pt x="50216" y="63579"/>
                      <a:pt x="50572" y="66526"/>
                    </a:cubicBezTo>
                    <a:cubicBezTo>
                      <a:pt x="51018" y="70009"/>
                      <a:pt x="53694" y="72598"/>
                      <a:pt x="56370" y="74116"/>
                    </a:cubicBezTo>
                    <a:cubicBezTo>
                      <a:pt x="58778" y="75456"/>
                      <a:pt x="62881" y="78492"/>
                      <a:pt x="65735" y="77778"/>
                    </a:cubicBezTo>
                    <a:cubicBezTo>
                      <a:pt x="68590" y="77063"/>
                      <a:pt x="70463" y="72152"/>
                      <a:pt x="69749" y="69473"/>
                    </a:cubicBezTo>
                    <a:cubicBezTo>
                      <a:pt x="69125" y="67062"/>
                      <a:pt x="65557" y="67598"/>
                      <a:pt x="70463" y="66615"/>
                    </a:cubicBezTo>
                    <a:cubicBezTo>
                      <a:pt x="72425" y="66169"/>
                      <a:pt x="74655" y="66794"/>
                      <a:pt x="76617" y="66615"/>
                    </a:cubicBezTo>
                    <a:cubicBezTo>
                      <a:pt x="86071" y="65633"/>
                      <a:pt x="78936" y="54203"/>
                      <a:pt x="84555" y="50006"/>
                    </a:cubicBezTo>
                    <a:cubicBezTo>
                      <a:pt x="89550" y="46345"/>
                      <a:pt x="90799" y="52507"/>
                      <a:pt x="92761" y="55007"/>
                    </a:cubicBezTo>
                    <a:cubicBezTo>
                      <a:pt x="95526" y="58489"/>
                      <a:pt x="98291" y="55811"/>
                      <a:pt x="101502" y="55007"/>
                    </a:cubicBezTo>
                    <a:cubicBezTo>
                      <a:pt x="105872" y="53846"/>
                      <a:pt x="110332" y="55632"/>
                      <a:pt x="114524" y="56168"/>
                    </a:cubicBezTo>
                    <a:cubicBezTo>
                      <a:pt x="119965" y="56793"/>
                      <a:pt x="119340" y="56078"/>
                      <a:pt x="120232" y="51524"/>
                    </a:cubicBezTo>
                    <a:cubicBezTo>
                      <a:pt x="121035" y="47238"/>
                      <a:pt x="123800" y="47149"/>
                      <a:pt x="128081" y="47952"/>
                    </a:cubicBezTo>
                    <a:cubicBezTo>
                      <a:pt x="132006" y="48667"/>
                      <a:pt x="134236" y="50364"/>
                      <a:pt x="138339" y="49203"/>
                    </a:cubicBezTo>
                    <a:cubicBezTo>
                      <a:pt x="143066" y="47952"/>
                      <a:pt x="142798" y="44916"/>
                      <a:pt x="145028" y="41612"/>
                    </a:cubicBezTo>
                    <a:cubicBezTo>
                      <a:pt x="147882" y="37415"/>
                      <a:pt x="152342" y="34737"/>
                      <a:pt x="154839" y="30093"/>
                    </a:cubicBezTo>
                    <a:cubicBezTo>
                      <a:pt x="156980" y="26164"/>
                      <a:pt x="159388" y="22056"/>
                      <a:pt x="160637" y="17770"/>
                    </a:cubicBezTo>
                    <a:cubicBezTo>
                      <a:pt x="162064" y="12680"/>
                      <a:pt x="161707" y="6787"/>
                      <a:pt x="160013" y="1875"/>
                    </a:cubicBezTo>
                    <a:cubicBezTo>
                      <a:pt x="159834" y="1339"/>
                      <a:pt x="159566" y="714"/>
                      <a:pt x="159388" y="0"/>
                    </a:cubicBezTo>
                    <a:lnTo>
                      <a:pt x="120589" y="0"/>
                    </a:lnTo>
                    <a:cubicBezTo>
                      <a:pt x="120589" y="0"/>
                      <a:pt x="268" y="446"/>
                      <a:pt x="268" y="446"/>
                    </a:cubicBezTo>
                    <a:close/>
                  </a:path>
                </a:pathLst>
              </a:custGeom>
              <a:grpFill/>
              <a:ln w="3175" cap="flat">
                <a:solidFill>
                  <a:schemeClr val="bg1">
                    <a:lumMod val="85000"/>
                  </a:schemeClr>
                </a:solidFill>
                <a:prstDash val="solid"/>
                <a:miter/>
              </a:ln>
            </p:spPr>
            <p:txBody>
              <a:bodyPr/>
              <a:lstStyle/>
              <a:p>
                <a:endParaRPr lang="en-US"/>
              </a:p>
            </p:txBody>
          </p:sp>
          <p:sp>
            <p:nvSpPr>
              <p:cNvPr id="1218" name="Freeform 1217">
                <a:extLst>
                  <a:ext uri="{FF2B5EF4-FFF2-40B4-BE49-F238E27FC236}">
                    <a16:creationId xmlns:a16="http://schemas.microsoft.com/office/drawing/2014/main" id="{747CD5A5-49D1-85E9-C3DD-572A5AF198F7}"/>
                  </a:ext>
                </a:extLst>
              </p:cNvPr>
              <p:cNvSpPr/>
              <p:nvPr/>
            </p:nvSpPr>
            <p:spPr>
              <a:xfrm>
                <a:off x="9809640" y="2414587"/>
                <a:ext cx="22225" cy="36099"/>
              </a:xfrm>
              <a:custGeom>
                <a:avLst/>
                <a:gdLst>
                  <a:gd name="csX0" fmla="*/ 15787 w 22225"/>
                  <a:gd name="csY0" fmla="*/ 22503 h 36099"/>
                  <a:gd name="csX1" fmla="*/ 14092 w 22225"/>
                  <a:gd name="csY1" fmla="*/ 10269 h 36099"/>
                  <a:gd name="csX2" fmla="*/ 9365 w 22225"/>
                  <a:gd name="csY2" fmla="*/ 3125 h 36099"/>
                  <a:gd name="csX3" fmla="*/ 6333 w 22225"/>
                  <a:gd name="csY3" fmla="*/ 0 h 36099"/>
                  <a:gd name="csX4" fmla="*/ 0 w 22225"/>
                  <a:gd name="csY4" fmla="*/ 3304 h 36099"/>
                  <a:gd name="csX5" fmla="*/ 535 w 22225"/>
                  <a:gd name="csY5" fmla="*/ 4286 h 36099"/>
                  <a:gd name="csX6" fmla="*/ 8741 w 22225"/>
                  <a:gd name="csY6" fmla="*/ 24557 h 36099"/>
                  <a:gd name="csX7" fmla="*/ 15074 w 22225"/>
                  <a:gd name="csY7" fmla="*/ 34558 h 36099"/>
                  <a:gd name="csX8" fmla="*/ 22120 w 22225"/>
                  <a:gd name="csY8" fmla="*/ 32325 h 36099"/>
                  <a:gd name="csX9" fmla="*/ 15698 w 22225"/>
                  <a:gd name="csY9" fmla="*/ 22592 h 360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2225" h="36099">
                    <a:moveTo>
                      <a:pt x="15787" y="22503"/>
                    </a:moveTo>
                    <a:cubicBezTo>
                      <a:pt x="13557" y="18663"/>
                      <a:pt x="15520" y="14198"/>
                      <a:pt x="14092" y="10269"/>
                    </a:cubicBezTo>
                    <a:cubicBezTo>
                      <a:pt x="13111" y="7679"/>
                      <a:pt x="11506" y="5001"/>
                      <a:pt x="9365" y="3125"/>
                    </a:cubicBezTo>
                    <a:cubicBezTo>
                      <a:pt x="7849" y="1875"/>
                      <a:pt x="7046" y="982"/>
                      <a:pt x="6333" y="0"/>
                    </a:cubicBezTo>
                    <a:cubicBezTo>
                      <a:pt x="4281" y="1161"/>
                      <a:pt x="2141" y="2232"/>
                      <a:pt x="0" y="3304"/>
                    </a:cubicBezTo>
                    <a:cubicBezTo>
                      <a:pt x="178" y="3661"/>
                      <a:pt x="357" y="3929"/>
                      <a:pt x="535" y="4286"/>
                    </a:cubicBezTo>
                    <a:cubicBezTo>
                      <a:pt x="3746" y="10805"/>
                      <a:pt x="5619" y="18038"/>
                      <a:pt x="8741" y="24557"/>
                    </a:cubicBezTo>
                    <a:cubicBezTo>
                      <a:pt x="10257" y="27771"/>
                      <a:pt x="12219" y="32325"/>
                      <a:pt x="15074" y="34558"/>
                    </a:cubicBezTo>
                    <a:cubicBezTo>
                      <a:pt x="18374" y="37148"/>
                      <a:pt x="21496" y="36522"/>
                      <a:pt x="22120" y="32325"/>
                    </a:cubicBezTo>
                    <a:cubicBezTo>
                      <a:pt x="23012" y="26700"/>
                      <a:pt x="18017" y="26610"/>
                      <a:pt x="15698" y="22592"/>
                    </a:cubicBezTo>
                    <a:close/>
                  </a:path>
                </a:pathLst>
              </a:custGeom>
              <a:grpFill/>
              <a:ln w="3175" cap="flat">
                <a:solidFill>
                  <a:schemeClr val="bg1">
                    <a:lumMod val="85000"/>
                  </a:schemeClr>
                </a:solidFill>
                <a:prstDash val="solid"/>
                <a:miter/>
              </a:ln>
            </p:spPr>
            <p:txBody>
              <a:bodyPr/>
              <a:lstStyle/>
              <a:p>
                <a:endParaRPr lang="en-US"/>
              </a:p>
            </p:txBody>
          </p:sp>
          <p:sp>
            <p:nvSpPr>
              <p:cNvPr id="1219" name="Freeform 1218">
                <a:extLst>
                  <a:ext uri="{FF2B5EF4-FFF2-40B4-BE49-F238E27FC236}">
                    <a16:creationId xmlns:a16="http://schemas.microsoft.com/office/drawing/2014/main" id="{AE6705A8-9E29-D88D-9849-621271A96AD7}"/>
                  </a:ext>
                </a:extLst>
              </p:cNvPr>
              <p:cNvSpPr/>
              <p:nvPr/>
            </p:nvSpPr>
            <p:spPr>
              <a:xfrm>
                <a:off x="9865733" y="2512806"/>
                <a:ext cx="13684" cy="22437"/>
              </a:xfrm>
              <a:custGeom>
                <a:avLst/>
                <a:gdLst>
                  <a:gd name="csX0" fmla="*/ 9 w 13684"/>
                  <a:gd name="csY0" fmla="*/ 5097 h 22437"/>
                  <a:gd name="csX1" fmla="*/ 5361 w 13684"/>
                  <a:gd name="csY1" fmla="*/ 15456 h 22437"/>
                  <a:gd name="csX2" fmla="*/ 8126 w 13684"/>
                  <a:gd name="csY2" fmla="*/ 21885 h 22437"/>
                  <a:gd name="csX3" fmla="*/ 11069 w 13684"/>
                  <a:gd name="csY3" fmla="*/ 6705 h 22437"/>
                  <a:gd name="csX4" fmla="*/ 5450 w 13684"/>
                  <a:gd name="csY4" fmla="*/ 96 h 22437"/>
                  <a:gd name="csX5" fmla="*/ 9 w 13684"/>
                  <a:gd name="csY5" fmla="*/ 5008 h 22437"/>
                </a:gdLst>
                <a:ahLst/>
                <a:cxnLst>
                  <a:cxn ang="0">
                    <a:pos x="csX0" y="csY0"/>
                  </a:cxn>
                  <a:cxn ang="0">
                    <a:pos x="csX1" y="csY1"/>
                  </a:cxn>
                  <a:cxn ang="0">
                    <a:pos x="csX2" y="csY2"/>
                  </a:cxn>
                  <a:cxn ang="0">
                    <a:pos x="csX3" y="csY3"/>
                  </a:cxn>
                  <a:cxn ang="0">
                    <a:pos x="csX4" y="csY4"/>
                  </a:cxn>
                  <a:cxn ang="0">
                    <a:pos x="csX5" y="csY5"/>
                  </a:cxn>
                </a:cxnLst>
                <a:rect l="l" t="t" r="r" b="b"/>
                <a:pathLst>
                  <a:path w="13684" h="22437">
                    <a:moveTo>
                      <a:pt x="9" y="5097"/>
                    </a:moveTo>
                    <a:cubicBezTo>
                      <a:pt x="188" y="9562"/>
                      <a:pt x="4201" y="11526"/>
                      <a:pt x="5361" y="15456"/>
                    </a:cubicBezTo>
                    <a:cubicBezTo>
                      <a:pt x="6074" y="17777"/>
                      <a:pt x="5361" y="20724"/>
                      <a:pt x="8126" y="21885"/>
                    </a:cubicBezTo>
                    <a:cubicBezTo>
                      <a:pt x="16956" y="25546"/>
                      <a:pt x="13120" y="9919"/>
                      <a:pt x="11069" y="6705"/>
                    </a:cubicBezTo>
                    <a:cubicBezTo>
                      <a:pt x="9553" y="4383"/>
                      <a:pt x="8572" y="722"/>
                      <a:pt x="5450" y="96"/>
                    </a:cubicBezTo>
                    <a:cubicBezTo>
                      <a:pt x="2239" y="-528"/>
                      <a:pt x="-169" y="1972"/>
                      <a:pt x="9" y="5008"/>
                    </a:cubicBezTo>
                    <a:close/>
                  </a:path>
                </a:pathLst>
              </a:custGeom>
              <a:grpFill/>
              <a:ln w="3175" cap="flat">
                <a:solidFill>
                  <a:schemeClr val="bg1">
                    <a:lumMod val="85000"/>
                  </a:schemeClr>
                </a:solidFill>
                <a:prstDash val="solid"/>
                <a:miter/>
              </a:ln>
            </p:spPr>
            <p:txBody>
              <a:bodyPr/>
              <a:lstStyle/>
              <a:p>
                <a:endParaRPr lang="en-US"/>
              </a:p>
            </p:txBody>
          </p:sp>
          <p:sp>
            <p:nvSpPr>
              <p:cNvPr id="1220" name="Freeform 1219">
                <a:extLst>
                  <a:ext uri="{FF2B5EF4-FFF2-40B4-BE49-F238E27FC236}">
                    <a16:creationId xmlns:a16="http://schemas.microsoft.com/office/drawing/2014/main" id="{4173F510-2444-6F3D-3DDF-8853790C3ED2}"/>
                  </a:ext>
                </a:extLst>
              </p:cNvPr>
              <p:cNvSpPr/>
              <p:nvPr/>
            </p:nvSpPr>
            <p:spPr>
              <a:xfrm>
                <a:off x="9905801" y="2517065"/>
                <a:ext cx="11465" cy="9553"/>
              </a:xfrm>
              <a:custGeom>
                <a:avLst/>
                <a:gdLst>
                  <a:gd name="csX0" fmla="*/ 257 w 11465"/>
                  <a:gd name="csY0" fmla="*/ 7357 h 9553"/>
                  <a:gd name="csX1" fmla="*/ 10604 w 11465"/>
                  <a:gd name="csY1" fmla="*/ 8875 h 9553"/>
                  <a:gd name="csX2" fmla="*/ 7660 w 11465"/>
                  <a:gd name="csY2" fmla="*/ 124 h 9553"/>
                  <a:gd name="csX3" fmla="*/ 257 w 11465"/>
                  <a:gd name="csY3" fmla="*/ 7357 h 9553"/>
                </a:gdLst>
                <a:ahLst/>
                <a:cxnLst>
                  <a:cxn ang="0">
                    <a:pos x="csX0" y="csY0"/>
                  </a:cxn>
                  <a:cxn ang="0">
                    <a:pos x="csX1" y="csY1"/>
                  </a:cxn>
                  <a:cxn ang="0">
                    <a:pos x="csX2" y="csY2"/>
                  </a:cxn>
                  <a:cxn ang="0">
                    <a:pos x="csX3" y="csY3"/>
                  </a:cxn>
                </a:cxnLst>
                <a:rect l="l" t="t" r="r" b="b"/>
                <a:pathLst>
                  <a:path w="11465" h="9553">
                    <a:moveTo>
                      <a:pt x="257" y="7357"/>
                    </a:moveTo>
                    <a:cubicBezTo>
                      <a:pt x="1238" y="9321"/>
                      <a:pt x="9176" y="10304"/>
                      <a:pt x="10604" y="8875"/>
                    </a:cubicBezTo>
                    <a:cubicBezTo>
                      <a:pt x="12833" y="6553"/>
                      <a:pt x="10336" y="1106"/>
                      <a:pt x="7660" y="124"/>
                    </a:cubicBezTo>
                    <a:cubicBezTo>
                      <a:pt x="4984" y="-858"/>
                      <a:pt x="-1348" y="4231"/>
                      <a:pt x="257" y="7357"/>
                    </a:cubicBezTo>
                    <a:close/>
                  </a:path>
                </a:pathLst>
              </a:custGeom>
              <a:grpFill/>
              <a:ln w="3175" cap="flat">
                <a:solidFill>
                  <a:schemeClr val="bg1">
                    <a:lumMod val="85000"/>
                  </a:schemeClr>
                </a:solidFill>
                <a:prstDash val="solid"/>
                <a:miter/>
              </a:ln>
            </p:spPr>
            <p:txBody>
              <a:bodyPr/>
              <a:lstStyle/>
              <a:p>
                <a:endParaRPr lang="en-US"/>
              </a:p>
            </p:txBody>
          </p:sp>
          <p:sp>
            <p:nvSpPr>
              <p:cNvPr id="1221" name="Freeform 1220">
                <a:extLst>
                  <a:ext uri="{FF2B5EF4-FFF2-40B4-BE49-F238E27FC236}">
                    <a16:creationId xmlns:a16="http://schemas.microsoft.com/office/drawing/2014/main" id="{8B828611-F07C-077D-F255-BCC383922EF8}"/>
                  </a:ext>
                </a:extLst>
              </p:cNvPr>
              <p:cNvSpPr/>
              <p:nvPr/>
            </p:nvSpPr>
            <p:spPr>
              <a:xfrm>
                <a:off x="9915404" y="2519142"/>
                <a:ext cx="12591" cy="21874"/>
              </a:xfrm>
              <a:custGeom>
                <a:avLst/>
                <a:gdLst>
                  <a:gd name="csX0" fmla="*/ 5638 w 12591"/>
                  <a:gd name="csY0" fmla="*/ 6083 h 21874"/>
                  <a:gd name="csX1" fmla="*/ 3944 w 12591"/>
                  <a:gd name="csY1" fmla="*/ 9655 h 21874"/>
                  <a:gd name="csX2" fmla="*/ 733 w 12591"/>
                  <a:gd name="csY2" fmla="*/ 12066 h 21874"/>
                  <a:gd name="csX3" fmla="*/ 7868 w 12591"/>
                  <a:gd name="csY3" fmla="*/ 21532 h 21874"/>
                  <a:gd name="csX4" fmla="*/ 9741 w 12591"/>
                  <a:gd name="csY4" fmla="*/ 15996 h 21874"/>
                  <a:gd name="csX5" fmla="*/ 11436 w 12591"/>
                  <a:gd name="csY5" fmla="*/ 8495 h 21874"/>
                  <a:gd name="csX6" fmla="*/ 11703 w 12591"/>
                  <a:gd name="csY6" fmla="*/ 726 h 21874"/>
                  <a:gd name="csX7" fmla="*/ 5728 w 12591"/>
                  <a:gd name="csY7" fmla="*/ 5994 h 21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591" h="21874">
                    <a:moveTo>
                      <a:pt x="5638" y="6083"/>
                    </a:moveTo>
                    <a:cubicBezTo>
                      <a:pt x="5192" y="7959"/>
                      <a:pt x="5460" y="8316"/>
                      <a:pt x="3944" y="9655"/>
                    </a:cubicBezTo>
                    <a:cubicBezTo>
                      <a:pt x="2963" y="10548"/>
                      <a:pt x="1446" y="10906"/>
                      <a:pt x="733" y="12066"/>
                    </a:cubicBezTo>
                    <a:cubicBezTo>
                      <a:pt x="-1943" y="15906"/>
                      <a:pt x="3230" y="23586"/>
                      <a:pt x="7868" y="21532"/>
                    </a:cubicBezTo>
                    <a:cubicBezTo>
                      <a:pt x="9830" y="20639"/>
                      <a:pt x="9652" y="17781"/>
                      <a:pt x="9741" y="15996"/>
                    </a:cubicBezTo>
                    <a:cubicBezTo>
                      <a:pt x="9830" y="12959"/>
                      <a:pt x="10276" y="11263"/>
                      <a:pt x="11436" y="8495"/>
                    </a:cubicBezTo>
                    <a:cubicBezTo>
                      <a:pt x="12149" y="6709"/>
                      <a:pt x="13487" y="2333"/>
                      <a:pt x="11703" y="726"/>
                    </a:cubicBezTo>
                    <a:cubicBezTo>
                      <a:pt x="8492" y="-2043"/>
                      <a:pt x="6263" y="3851"/>
                      <a:pt x="5728" y="5994"/>
                    </a:cubicBezTo>
                    <a:close/>
                  </a:path>
                </a:pathLst>
              </a:custGeom>
              <a:grpFill/>
              <a:ln w="3175" cap="flat">
                <a:solidFill>
                  <a:schemeClr val="bg1">
                    <a:lumMod val="85000"/>
                  </a:schemeClr>
                </a:solidFill>
                <a:prstDash val="solid"/>
                <a:miter/>
              </a:ln>
            </p:spPr>
            <p:txBody>
              <a:bodyPr/>
              <a:lstStyle/>
              <a:p>
                <a:endParaRPr lang="en-US"/>
              </a:p>
            </p:txBody>
          </p:sp>
          <p:sp>
            <p:nvSpPr>
              <p:cNvPr id="1222" name="Freeform 1221">
                <a:extLst>
                  <a:ext uri="{FF2B5EF4-FFF2-40B4-BE49-F238E27FC236}">
                    <a16:creationId xmlns:a16="http://schemas.microsoft.com/office/drawing/2014/main" id="{A6CA8D1D-3D93-36C0-3DAE-3777A449AB7D}"/>
                  </a:ext>
                </a:extLst>
              </p:cNvPr>
              <p:cNvSpPr/>
              <p:nvPr/>
            </p:nvSpPr>
            <p:spPr>
              <a:xfrm>
                <a:off x="9898271" y="2529310"/>
                <a:ext cx="12169" cy="14424"/>
              </a:xfrm>
              <a:custGeom>
                <a:avLst/>
                <a:gdLst>
                  <a:gd name="csX0" fmla="*/ 6003 w 12169"/>
                  <a:gd name="csY0" fmla="*/ 13507 h 14424"/>
                  <a:gd name="csX1" fmla="*/ 12157 w 12169"/>
                  <a:gd name="csY1" fmla="*/ 11364 h 14424"/>
                  <a:gd name="csX2" fmla="*/ 2881 w 12169"/>
                  <a:gd name="csY2" fmla="*/ 202 h 14424"/>
                  <a:gd name="csX3" fmla="*/ 6003 w 12169"/>
                  <a:gd name="csY3" fmla="*/ 13596 h 14424"/>
                </a:gdLst>
                <a:ahLst/>
                <a:cxnLst>
                  <a:cxn ang="0">
                    <a:pos x="csX0" y="csY0"/>
                  </a:cxn>
                  <a:cxn ang="0">
                    <a:pos x="csX1" y="csY1"/>
                  </a:cxn>
                  <a:cxn ang="0">
                    <a:pos x="csX2" y="csY2"/>
                  </a:cxn>
                  <a:cxn ang="0">
                    <a:pos x="csX3" y="csY3"/>
                  </a:cxn>
                </a:cxnLst>
                <a:rect l="l" t="t" r="r" b="b"/>
                <a:pathLst>
                  <a:path w="12169" h="14424">
                    <a:moveTo>
                      <a:pt x="6003" y="13507"/>
                    </a:moveTo>
                    <a:cubicBezTo>
                      <a:pt x="8411" y="14936"/>
                      <a:pt x="12425" y="15025"/>
                      <a:pt x="12157" y="11364"/>
                    </a:cubicBezTo>
                    <a:cubicBezTo>
                      <a:pt x="11890" y="7971"/>
                      <a:pt x="7252" y="-1495"/>
                      <a:pt x="2881" y="202"/>
                    </a:cubicBezTo>
                    <a:cubicBezTo>
                      <a:pt x="-3630" y="2702"/>
                      <a:pt x="2435" y="11453"/>
                      <a:pt x="6003" y="13596"/>
                    </a:cubicBezTo>
                    <a:close/>
                  </a:path>
                </a:pathLst>
              </a:custGeom>
              <a:grpFill/>
              <a:ln w="3175" cap="flat">
                <a:solidFill>
                  <a:schemeClr val="bg1">
                    <a:lumMod val="85000"/>
                  </a:schemeClr>
                </a:solidFill>
                <a:prstDash val="solid"/>
                <a:miter/>
              </a:ln>
            </p:spPr>
            <p:txBody>
              <a:bodyPr/>
              <a:lstStyle/>
              <a:p>
                <a:endParaRPr lang="en-US"/>
              </a:p>
            </p:txBody>
          </p:sp>
          <p:sp>
            <p:nvSpPr>
              <p:cNvPr id="1223" name="Freeform 1222">
                <a:extLst>
                  <a:ext uri="{FF2B5EF4-FFF2-40B4-BE49-F238E27FC236}">
                    <a16:creationId xmlns:a16="http://schemas.microsoft.com/office/drawing/2014/main" id="{02B0C5D2-5DE9-F358-A9B2-89845ED80DEC}"/>
                  </a:ext>
                </a:extLst>
              </p:cNvPr>
              <p:cNvSpPr/>
              <p:nvPr/>
            </p:nvSpPr>
            <p:spPr>
              <a:xfrm>
                <a:off x="9886422" y="2527247"/>
                <a:ext cx="8013" cy="9855"/>
              </a:xfrm>
              <a:custGeom>
                <a:avLst/>
                <a:gdLst>
                  <a:gd name="csX0" fmla="*/ 14 w 8013"/>
                  <a:gd name="csY0" fmla="*/ 7712 h 9855"/>
                  <a:gd name="csX1" fmla="*/ 6436 w 8013"/>
                  <a:gd name="csY1" fmla="*/ 7712 h 9855"/>
                  <a:gd name="csX2" fmla="*/ 6703 w 8013"/>
                  <a:gd name="csY2" fmla="*/ 32 h 9855"/>
                  <a:gd name="csX3" fmla="*/ 103 w 8013"/>
                  <a:gd name="csY3" fmla="*/ 5837 h 9855"/>
                  <a:gd name="csX4" fmla="*/ 103 w 8013"/>
                  <a:gd name="csY4" fmla="*/ 7712 h 9855"/>
                </a:gdLst>
                <a:ahLst/>
                <a:cxnLst>
                  <a:cxn ang="0">
                    <a:pos x="csX0" y="csY0"/>
                  </a:cxn>
                  <a:cxn ang="0">
                    <a:pos x="csX1" y="csY1"/>
                  </a:cxn>
                  <a:cxn ang="0">
                    <a:pos x="csX2" y="csY2"/>
                  </a:cxn>
                  <a:cxn ang="0">
                    <a:pos x="csX3" y="csY3"/>
                  </a:cxn>
                  <a:cxn ang="0">
                    <a:pos x="csX4" y="csY4"/>
                  </a:cxn>
                </a:cxnLst>
                <a:rect l="l" t="t" r="r" b="b"/>
                <a:pathLst>
                  <a:path w="8013" h="9855">
                    <a:moveTo>
                      <a:pt x="14" y="7712"/>
                    </a:moveTo>
                    <a:cubicBezTo>
                      <a:pt x="549" y="10659"/>
                      <a:pt x="4473" y="10480"/>
                      <a:pt x="6436" y="7712"/>
                    </a:cubicBezTo>
                    <a:cubicBezTo>
                      <a:pt x="7417" y="6372"/>
                      <a:pt x="9290" y="658"/>
                      <a:pt x="6703" y="32"/>
                    </a:cubicBezTo>
                    <a:cubicBezTo>
                      <a:pt x="4652" y="-414"/>
                      <a:pt x="460" y="3872"/>
                      <a:pt x="103" y="5837"/>
                    </a:cubicBezTo>
                    <a:cubicBezTo>
                      <a:pt x="14" y="6551"/>
                      <a:pt x="-75" y="7176"/>
                      <a:pt x="103" y="7712"/>
                    </a:cubicBezTo>
                    <a:close/>
                  </a:path>
                </a:pathLst>
              </a:custGeom>
              <a:grpFill/>
              <a:ln w="3175" cap="flat">
                <a:solidFill>
                  <a:schemeClr val="bg1">
                    <a:lumMod val="85000"/>
                  </a:schemeClr>
                </a:solidFill>
                <a:prstDash val="solid"/>
                <a:miter/>
              </a:ln>
            </p:spPr>
            <p:txBody>
              <a:bodyPr/>
              <a:lstStyle/>
              <a:p>
                <a:endParaRPr lang="en-US"/>
              </a:p>
            </p:txBody>
          </p:sp>
        </p:grpSp>
        <p:grpSp>
          <p:nvGrpSpPr>
            <p:cNvPr id="944" name="Graphic 10">
              <a:extLst>
                <a:ext uri="{FF2B5EF4-FFF2-40B4-BE49-F238E27FC236}">
                  <a16:creationId xmlns:a16="http://schemas.microsoft.com/office/drawing/2014/main" id="{36BD8808-4204-B2A3-768C-E6CE63398F07}"/>
                </a:ext>
              </a:extLst>
            </p:cNvPr>
            <p:cNvGrpSpPr/>
            <p:nvPr/>
          </p:nvGrpSpPr>
          <p:grpSpPr>
            <a:xfrm>
              <a:off x="10716556" y="1754415"/>
              <a:ext cx="341966" cy="214758"/>
              <a:chOff x="10716556" y="1754415"/>
              <a:chExt cx="341966" cy="214758"/>
            </a:xfrm>
            <a:grpFill/>
          </p:grpSpPr>
          <p:sp>
            <p:nvSpPr>
              <p:cNvPr id="1211" name="Freeform 1210">
                <a:extLst>
                  <a:ext uri="{FF2B5EF4-FFF2-40B4-BE49-F238E27FC236}">
                    <a16:creationId xmlns:a16="http://schemas.microsoft.com/office/drawing/2014/main" id="{626EB71A-2D8B-9E55-1198-941A17307C99}"/>
                  </a:ext>
                </a:extLst>
              </p:cNvPr>
              <p:cNvSpPr/>
              <p:nvPr/>
            </p:nvSpPr>
            <p:spPr>
              <a:xfrm>
                <a:off x="10716556" y="1754415"/>
                <a:ext cx="319400" cy="214758"/>
              </a:xfrm>
              <a:custGeom>
                <a:avLst/>
                <a:gdLst>
                  <a:gd name="csX0" fmla="*/ 63773 w 319400"/>
                  <a:gd name="csY0" fmla="*/ 214580 h 214758"/>
                  <a:gd name="csX1" fmla="*/ 319401 w 319400"/>
                  <a:gd name="csY1" fmla="*/ 214759 h 214758"/>
                  <a:gd name="csX2" fmla="*/ 318330 w 319400"/>
                  <a:gd name="csY2" fmla="*/ 210473 h 214758"/>
                  <a:gd name="csX3" fmla="*/ 314049 w 319400"/>
                  <a:gd name="csY3" fmla="*/ 193417 h 214758"/>
                  <a:gd name="csX4" fmla="*/ 313247 w 319400"/>
                  <a:gd name="csY4" fmla="*/ 182880 h 214758"/>
                  <a:gd name="csX5" fmla="*/ 309054 w 319400"/>
                  <a:gd name="csY5" fmla="*/ 171628 h 214758"/>
                  <a:gd name="csX6" fmla="*/ 307092 w 319400"/>
                  <a:gd name="csY6" fmla="*/ 158145 h 214758"/>
                  <a:gd name="csX7" fmla="*/ 301384 w 319400"/>
                  <a:gd name="csY7" fmla="*/ 130552 h 214758"/>
                  <a:gd name="csX8" fmla="*/ 289789 w 319400"/>
                  <a:gd name="csY8" fmla="*/ 107603 h 214758"/>
                  <a:gd name="csX9" fmla="*/ 280245 w 319400"/>
                  <a:gd name="csY9" fmla="*/ 90279 h 214758"/>
                  <a:gd name="csX10" fmla="*/ 274537 w 319400"/>
                  <a:gd name="csY10" fmla="*/ 74652 h 214758"/>
                  <a:gd name="csX11" fmla="*/ 269452 w 319400"/>
                  <a:gd name="csY11" fmla="*/ 62508 h 214758"/>
                  <a:gd name="csX12" fmla="*/ 259463 w 319400"/>
                  <a:gd name="csY12" fmla="*/ 41701 h 214758"/>
                  <a:gd name="csX13" fmla="*/ 246084 w 319400"/>
                  <a:gd name="csY13" fmla="*/ 17234 h 214758"/>
                  <a:gd name="csX14" fmla="*/ 242070 w 319400"/>
                  <a:gd name="csY14" fmla="*/ 5625 h 214758"/>
                  <a:gd name="csX15" fmla="*/ 238502 w 319400"/>
                  <a:gd name="csY15" fmla="*/ 0 h 214758"/>
                  <a:gd name="csX16" fmla="*/ 228870 w 319400"/>
                  <a:gd name="csY16" fmla="*/ 10180 h 214758"/>
                  <a:gd name="csX17" fmla="*/ 219058 w 319400"/>
                  <a:gd name="csY17" fmla="*/ 22592 h 214758"/>
                  <a:gd name="csX18" fmla="*/ 172678 w 319400"/>
                  <a:gd name="csY18" fmla="*/ 22592 h 214758"/>
                  <a:gd name="csX19" fmla="*/ 8830 w 319400"/>
                  <a:gd name="csY19" fmla="*/ 22592 h 214758"/>
                  <a:gd name="csX20" fmla="*/ 0 w 319400"/>
                  <a:gd name="csY20" fmla="*/ 22771 h 214758"/>
                  <a:gd name="csX21" fmla="*/ 357 w 319400"/>
                  <a:gd name="csY21" fmla="*/ 87332 h 214758"/>
                  <a:gd name="csX22" fmla="*/ 3925 w 319400"/>
                  <a:gd name="csY22" fmla="*/ 87689 h 214758"/>
                  <a:gd name="csX23" fmla="*/ 4103 w 319400"/>
                  <a:gd name="csY23" fmla="*/ 153501 h 214758"/>
                  <a:gd name="csX24" fmla="*/ 63149 w 319400"/>
                  <a:gd name="csY24" fmla="*/ 152965 h 214758"/>
                  <a:gd name="csX25" fmla="*/ 63505 w 319400"/>
                  <a:gd name="csY25" fmla="*/ 214402 h 214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319400" h="214758">
                    <a:moveTo>
                      <a:pt x="63773" y="214580"/>
                    </a:moveTo>
                    <a:lnTo>
                      <a:pt x="319401" y="214759"/>
                    </a:lnTo>
                    <a:cubicBezTo>
                      <a:pt x="319044" y="213330"/>
                      <a:pt x="318687" y="211901"/>
                      <a:pt x="318330" y="210473"/>
                    </a:cubicBezTo>
                    <a:cubicBezTo>
                      <a:pt x="316903" y="204668"/>
                      <a:pt x="314852" y="199668"/>
                      <a:pt x="314049" y="193417"/>
                    </a:cubicBezTo>
                    <a:cubicBezTo>
                      <a:pt x="313603" y="189934"/>
                      <a:pt x="313692" y="186452"/>
                      <a:pt x="313247" y="182880"/>
                    </a:cubicBezTo>
                    <a:cubicBezTo>
                      <a:pt x="312711" y="178951"/>
                      <a:pt x="310214" y="175468"/>
                      <a:pt x="309054" y="171628"/>
                    </a:cubicBezTo>
                    <a:cubicBezTo>
                      <a:pt x="307805" y="167342"/>
                      <a:pt x="307717" y="162610"/>
                      <a:pt x="307092" y="158145"/>
                    </a:cubicBezTo>
                    <a:cubicBezTo>
                      <a:pt x="305754" y="149036"/>
                      <a:pt x="303970" y="139571"/>
                      <a:pt x="301384" y="130552"/>
                    </a:cubicBezTo>
                    <a:cubicBezTo>
                      <a:pt x="299154" y="122694"/>
                      <a:pt x="293891" y="114568"/>
                      <a:pt x="289789" y="107603"/>
                    </a:cubicBezTo>
                    <a:cubicBezTo>
                      <a:pt x="286489" y="102066"/>
                      <a:pt x="282475" y="96351"/>
                      <a:pt x="280245" y="90279"/>
                    </a:cubicBezTo>
                    <a:cubicBezTo>
                      <a:pt x="278282" y="84921"/>
                      <a:pt x="277391" y="79921"/>
                      <a:pt x="274537" y="74652"/>
                    </a:cubicBezTo>
                    <a:cubicBezTo>
                      <a:pt x="272307" y="70544"/>
                      <a:pt x="270701" y="67062"/>
                      <a:pt x="269452" y="62508"/>
                    </a:cubicBezTo>
                    <a:cubicBezTo>
                      <a:pt x="267490" y="55364"/>
                      <a:pt x="264904" y="46881"/>
                      <a:pt x="259463" y="41701"/>
                    </a:cubicBezTo>
                    <a:cubicBezTo>
                      <a:pt x="252149" y="34736"/>
                      <a:pt x="249116" y="26700"/>
                      <a:pt x="246084" y="17234"/>
                    </a:cubicBezTo>
                    <a:cubicBezTo>
                      <a:pt x="244835" y="13305"/>
                      <a:pt x="244568" y="9108"/>
                      <a:pt x="242070" y="5625"/>
                    </a:cubicBezTo>
                    <a:cubicBezTo>
                      <a:pt x="240465" y="3482"/>
                      <a:pt x="239394" y="1964"/>
                      <a:pt x="238502" y="0"/>
                    </a:cubicBezTo>
                    <a:cubicBezTo>
                      <a:pt x="236273" y="4018"/>
                      <a:pt x="231456" y="6608"/>
                      <a:pt x="228870" y="10180"/>
                    </a:cubicBezTo>
                    <a:cubicBezTo>
                      <a:pt x="224499" y="16163"/>
                      <a:pt x="227175" y="21967"/>
                      <a:pt x="219058" y="22592"/>
                    </a:cubicBezTo>
                    <a:cubicBezTo>
                      <a:pt x="203806" y="23842"/>
                      <a:pt x="187930" y="22592"/>
                      <a:pt x="172678" y="22592"/>
                    </a:cubicBezTo>
                    <a:lnTo>
                      <a:pt x="8830" y="22592"/>
                    </a:lnTo>
                    <a:lnTo>
                      <a:pt x="0" y="22771"/>
                    </a:lnTo>
                    <a:lnTo>
                      <a:pt x="357" y="87332"/>
                    </a:lnTo>
                    <a:lnTo>
                      <a:pt x="3925" y="87689"/>
                    </a:lnTo>
                    <a:lnTo>
                      <a:pt x="4103" y="153501"/>
                    </a:lnTo>
                    <a:lnTo>
                      <a:pt x="63149" y="152965"/>
                    </a:lnTo>
                    <a:lnTo>
                      <a:pt x="63505" y="214402"/>
                    </a:lnTo>
                    <a:close/>
                  </a:path>
                </a:pathLst>
              </a:custGeom>
              <a:grpFill/>
              <a:ln w="3175" cap="flat">
                <a:solidFill>
                  <a:schemeClr val="bg1">
                    <a:lumMod val="85000"/>
                  </a:schemeClr>
                </a:solidFill>
                <a:prstDash val="solid"/>
                <a:miter/>
              </a:ln>
            </p:spPr>
            <p:txBody>
              <a:bodyPr/>
              <a:lstStyle/>
              <a:p>
                <a:endParaRPr lang="en-US"/>
              </a:p>
            </p:txBody>
          </p:sp>
          <p:sp>
            <p:nvSpPr>
              <p:cNvPr id="1212" name="Freeform 1211">
                <a:extLst>
                  <a:ext uri="{FF2B5EF4-FFF2-40B4-BE49-F238E27FC236}">
                    <a16:creationId xmlns:a16="http://schemas.microsoft.com/office/drawing/2014/main" id="{AC1A675C-A77A-1B44-9EFA-50EEFC74BC78}"/>
                  </a:ext>
                </a:extLst>
              </p:cNvPr>
              <p:cNvSpPr/>
              <p:nvPr/>
            </p:nvSpPr>
            <p:spPr>
              <a:xfrm>
                <a:off x="10983717" y="1763772"/>
                <a:ext cx="49549" cy="122494"/>
              </a:xfrm>
              <a:custGeom>
                <a:avLst/>
                <a:gdLst>
                  <a:gd name="csX0" fmla="*/ 9338 w 49549"/>
                  <a:gd name="csY0" fmla="*/ 7878 h 122494"/>
                  <a:gd name="csX1" fmla="*/ 2649 w 49549"/>
                  <a:gd name="csY1" fmla="*/ 109 h 122494"/>
                  <a:gd name="csX2" fmla="*/ 2470 w 49549"/>
                  <a:gd name="csY2" fmla="*/ 10557 h 122494"/>
                  <a:gd name="csX3" fmla="*/ 865 w 49549"/>
                  <a:gd name="csY3" fmla="*/ 18147 h 122494"/>
                  <a:gd name="csX4" fmla="*/ 2203 w 49549"/>
                  <a:gd name="csY4" fmla="*/ 27880 h 122494"/>
                  <a:gd name="csX5" fmla="*/ 9695 w 49549"/>
                  <a:gd name="csY5" fmla="*/ 32613 h 122494"/>
                  <a:gd name="csX6" fmla="*/ 13262 w 49549"/>
                  <a:gd name="csY6" fmla="*/ 42436 h 122494"/>
                  <a:gd name="csX7" fmla="*/ 17009 w 49549"/>
                  <a:gd name="csY7" fmla="*/ 47436 h 122494"/>
                  <a:gd name="csX8" fmla="*/ 16652 w 49549"/>
                  <a:gd name="csY8" fmla="*/ 52883 h 122494"/>
                  <a:gd name="csX9" fmla="*/ 20666 w 49549"/>
                  <a:gd name="csY9" fmla="*/ 60206 h 122494"/>
                  <a:gd name="csX10" fmla="*/ 25839 w 49549"/>
                  <a:gd name="csY10" fmla="*/ 69493 h 122494"/>
                  <a:gd name="csX11" fmla="*/ 31993 w 49549"/>
                  <a:gd name="csY11" fmla="*/ 84405 h 122494"/>
                  <a:gd name="csX12" fmla="*/ 35918 w 49549"/>
                  <a:gd name="csY12" fmla="*/ 90835 h 122494"/>
                  <a:gd name="csX13" fmla="*/ 33331 w 49549"/>
                  <a:gd name="csY13" fmla="*/ 96192 h 122494"/>
                  <a:gd name="csX14" fmla="*/ 36007 w 49549"/>
                  <a:gd name="csY14" fmla="*/ 109944 h 122494"/>
                  <a:gd name="csX15" fmla="*/ 48226 w 49549"/>
                  <a:gd name="csY15" fmla="*/ 121553 h 122494"/>
                  <a:gd name="csX16" fmla="*/ 49297 w 49549"/>
                  <a:gd name="csY16" fmla="*/ 111552 h 122494"/>
                  <a:gd name="csX17" fmla="*/ 44123 w 49549"/>
                  <a:gd name="csY17" fmla="*/ 96996 h 122494"/>
                  <a:gd name="csX18" fmla="*/ 41002 w 49549"/>
                  <a:gd name="csY18" fmla="*/ 86459 h 122494"/>
                  <a:gd name="csX19" fmla="*/ 33777 w 49549"/>
                  <a:gd name="csY19" fmla="*/ 63242 h 122494"/>
                  <a:gd name="csX20" fmla="*/ 22895 w 49549"/>
                  <a:gd name="csY20" fmla="*/ 37346 h 122494"/>
                  <a:gd name="csX21" fmla="*/ 16920 w 49549"/>
                  <a:gd name="csY21" fmla="*/ 21808 h 122494"/>
                  <a:gd name="csX22" fmla="*/ 9427 w 49549"/>
                  <a:gd name="csY22" fmla="*/ 7967 h 1224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9549" h="122494">
                    <a:moveTo>
                      <a:pt x="9338" y="7878"/>
                    </a:moveTo>
                    <a:cubicBezTo>
                      <a:pt x="8446" y="5020"/>
                      <a:pt x="6662" y="-873"/>
                      <a:pt x="2649" y="109"/>
                    </a:cubicBezTo>
                    <a:cubicBezTo>
                      <a:pt x="1043" y="3324"/>
                      <a:pt x="2024" y="7253"/>
                      <a:pt x="2470" y="10557"/>
                    </a:cubicBezTo>
                    <a:cubicBezTo>
                      <a:pt x="3005" y="14486"/>
                      <a:pt x="2292" y="14932"/>
                      <a:pt x="865" y="18147"/>
                    </a:cubicBezTo>
                    <a:cubicBezTo>
                      <a:pt x="-562" y="21273"/>
                      <a:pt x="-295" y="25380"/>
                      <a:pt x="2203" y="27880"/>
                    </a:cubicBezTo>
                    <a:cubicBezTo>
                      <a:pt x="4522" y="30113"/>
                      <a:pt x="8000" y="29934"/>
                      <a:pt x="9695" y="32613"/>
                    </a:cubicBezTo>
                    <a:cubicBezTo>
                      <a:pt x="11568" y="35560"/>
                      <a:pt x="11300" y="39489"/>
                      <a:pt x="13262" y="42436"/>
                    </a:cubicBezTo>
                    <a:cubicBezTo>
                      <a:pt x="14511" y="44311"/>
                      <a:pt x="16384" y="45472"/>
                      <a:pt x="17009" y="47436"/>
                    </a:cubicBezTo>
                    <a:cubicBezTo>
                      <a:pt x="17544" y="49133"/>
                      <a:pt x="16741" y="51276"/>
                      <a:pt x="16652" y="52883"/>
                    </a:cubicBezTo>
                    <a:cubicBezTo>
                      <a:pt x="16384" y="57616"/>
                      <a:pt x="17276" y="57616"/>
                      <a:pt x="20666" y="60206"/>
                    </a:cubicBezTo>
                    <a:cubicBezTo>
                      <a:pt x="23609" y="62438"/>
                      <a:pt x="24858" y="65742"/>
                      <a:pt x="25839" y="69493"/>
                    </a:cubicBezTo>
                    <a:cubicBezTo>
                      <a:pt x="27177" y="74672"/>
                      <a:pt x="29228" y="79672"/>
                      <a:pt x="31993" y="84405"/>
                    </a:cubicBezTo>
                    <a:cubicBezTo>
                      <a:pt x="33153" y="86459"/>
                      <a:pt x="35293" y="88513"/>
                      <a:pt x="35918" y="90835"/>
                    </a:cubicBezTo>
                    <a:cubicBezTo>
                      <a:pt x="36810" y="94317"/>
                      <a:pt x="35115" y="94496"/>
                      <a:pt x="33331" y="96192"/>
                    </a:cubicBezTo>
                    <a:cubicBezTo>
                      <a:pt x="27712" y="101372"/>
                      <a:pt x="34402" y="104319"/>
                      <a:pt x="36007" y="109944"/>
                    </a:cubicBezTo>
                    <a:cubicBezTo>
                      <a:pt x="36988" y="113338"/>
                      <a:pt x="43142" y="126018"/>
                      <a:pt x="48226" y="121553"/>
                    </a:cubicBezTo>
                    <a:cubicBezTo>
                      <a:pt x="50010" y="119945"/>
                      <a:pt x="49564" y="113695"/>
                      <a:pt x="49297" y="111552"/>
                    </a:cubicBezTo>
                    <a:cubicBezTo>
                      <a:pt x="48672" y="106551"/>
                      <a:pt x="45640" y="101729"/>
                      <a:pt x="44123" y="96996"/>
                    </a:cubicBezTo>
                    <a:cubicBezTo>
                      <a:pt x="43053" y="93424"/>
                      <a:pt x="42161" y="90031"/>
                      <a:pt x="41002" y="86459"/>
                    </a:cubicBezTo>
                    <a:cubicBezTo>
                      <a:pt x="38504" y="78869"/>
                      <a:pt x="36810" y="70743"/>
                      <a:pt x="33777" y="63242"/>
                    </a:cubicBezTo>
                    <a:cubicBezTo>
                      <a:pt x="30299" y="54402"/>
                      <a:pt x="25928" y="46276"/>
                      <a:pt x="22895" y="37346"/>
                    </a:cubicBezTo>
                    <a:cubicBezTo>
                      <a:pt x="21111" y="32077"/>
                      <a:pt x="19417" y="26719"/>
                      <a:pt x="16920" y="21808"/>
                    </a:cubicBezTo>
                    <a:cubicBezTo>
                      <a:pt x="14511" y="17165"/>
                      <a:pt x="11122" y="13057"/>
                      <a:pt x="9427" y="7967"/>
                    </a:cubicBezTo>
                    <a:close/>
                  </a:path>
                </a:pathLst>
              </a:custGeom>
              <a:grpFill/>
              <a:ln w="3175" cap="flat">
                <a:solidFill>
                  <a:schemeClr val="bg1">
                    <a:lumMod val="85000"/>
                  </a:schemeClr>
                </a:solidFill>
                <a:prstDash val="solid"/>
                <a:miter/>
              </a:ln>
            </p:spPr>
            <p:txBody>
              <a:bodyPr/>
              <a:lstStyle/>
              <a:p>
                <a:endParaRPr lang="en-US"/>
              </a:p>
            </p:txBody>
          </p:sp>
          <p:sp>
            <p:nvSpPr>
              <p:cNvPr id="1213" name="Freeform 1212">
                <a:extLst>
                  <a:ext uri="{FF2B5EF4-FFF2-40B4-BE49-F238E27FC236}">
                    <a16:creationId xmlns:a16="http://schemas.microsoft.com/office/drawing/2014/main" id="{C685C4C3-3510-0F02-FD21-4DFF630596D3}"/>
                  </a:ext>
                </a:extLst>
              </p:cNvPr>
              <p:cNvSpPr/>
              <p:nvPr/>
            </p:nvSpPr>
            <p:spPr>
              <a:xfrm>
                <a:off x="11025585" y="1889462"/>
                <a:ext cx="17116" cy="43888"/>
              </a:xfrm>
              <a:custGeom>
                <a:avLst/>
                <a:gdLst>
                  <a:gd name="csX0" fmla="*/ 4217 w 17116"/>
                  <a:gd name="csY0" fmla="*/ 238 h 43888"/>
                  <a:gd name="csX1" fmla="*/ 25 w 17116"/>
                  <a:gd name="csY1" fmla="*/ 10417 h 43888"/>
                  <a:gd name="csX2" fmla="*/ 4306 w 17116"/>
                  <a:gd name="csY2" fmla="*/ 18633 h 43888"/>
                  <a:gd name="csX3" fmla="*/ 5109 w 17116"/>
                  <a:gd name="csY3" fmla="*/ 27652 h 43888"/>
                  <a:gd name="csX4" fmla="*/ 6536 w 17116"/>
                  <a:gd name="csY4" fmla="*/ 36313 h 43888"/>
                  <a:gd name="csX5" fmla="*/ 10907 w 17116"/>
                  <a:gd name="csY5" fmla="*/ 43547 h 43888"/>
                  <a:gd name="csX6" fmla="*/ 11353 w 17116"/>
                  <a:gd name="csY6" fmla="*/ 20329 h 43888"/>
                  <a:gd name="csX7" fmla="*/ 4217 w 17116"/>
                  <a:gd name="csY7" fmla="*/ 327 h 438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7116" h="43888">
                    <a:moveTo>
                      <a:pt x="4217" y="238"/>
                    </a:moveTo>
                    <a:cubicBezTo>
                      <a:pt x="560" y="1309"/>
                      <a:pt x="-154" y="7203"/>
                      <a:pt x="25" y="10417"/>
                    </a:cubicBezTo>
                    <a:cubicBezTo>
                      <a:pt x="293" y="14257"/>
                      <a:pt x="2879" y="15329"/>
                      <a:pt x="4306" y="18633"/>
                    </a:cubicBezTo>
                    <a:cubicBezTo>
                      <a:pt x="5555" y="21579"/>
                      <a:pt x="4753" y="24526"/>
                      <a:pt x="5109" y="27652"/>
                    </a:cubicBezTo>
                    <a:cubicBezTo>
                      <a:pt x="5466" y="30688"/>
                      <a:pt x="6179" y="33188"/>
                      <a:pt x="6536" y="36313"/>
                    </a:cubicBezTo>
                    <a:cubicBezTo>
                      <a:pt x="6804" y="38992"/>
                      <a:pt x="7963" y="42832"/>
                      <a:pt x="10907" y="43547"/>
                    </a:cubicBezTo>
                    <a:cubicBezTo>
                      <a:pt x="24286" y="46940"/>
                      <a:pt x="11977" y="24080"/>
                      <a:pt x="11353" y="20329"/>
                    </a:cubicBezTo>
                    <a:cubicBezTo>
                      <a:pt x="10728" y="16311"/>
                      <a:pt x="14207" y="-2709"/>
                      <a:pt x="4217" y="327"/>
                    </a:cubicBezTo>
                    <a:close/>
                  </a:path>
                </a:pathLst>
              </a:custGeom>
              <a:grpFill/>
              <a:ln w="3175" cap="flat">
                <a:solidFill>
                  <a:schemeClr val="bg1">
                    <a:lumMod val="85000"/>
                  </a:schemeClr>
                </a:solidFill>
                <a:prstDash val="solid"/>
                <a:miter/>
              </a:ln>
            </p:spPr>
            <p:txBody>
              <a:bodyPr/>
              <a:lstStyle/>
              <a:p>
                <a:endParaRPr lang="en-US"/>
              </a:p>
            </p:txBody>
          </p:sp>
          <p:sp>
            <p:nvSpPr>
              <p:cNvPr id="1214" name="Freeform 1213">
                <a:extLst>
                  <a:ext uri="{FF2B5EF4-FFF2-40B4-BE49-F238E27FC236}">
                    <a16:creationId xmlns:a16="http://schemas.microsoft.com/office/drawing/2014/main" id="{3E78144D-932B-B618-CFD4-11E30A4E1C35}"/>
                  </a:ext>
                </a:extLst>
              </p:cNvPr>
              <p:cNvSpPr/>
              <p:nvPr/>
            </p:nvSpPr>
            <p:spPr>
              <a:xfrm>
                <a:off x="11041252" y="1933481"/>
                <a:ext cx="17270" cy="34711"/>
              </a:xfrm>
              <a:custGeom>
                <a:avLst/>
                <a:gdLst>
                  <a:gd name="csX0" fmla="*/ 17092 w 17270"/>
                  <a:gd name="csY0" fmla="*/ 31675 h 34711"/>
                  <a:gd name="csX1" fmla="*/ 14060 w 17270"/>
                  <a:gd name="csY1" fmla="*/ 17566 h 34711"/>
                  <a:gd name="csX2" fmla="*/ 10492 w 17270"/>
                  <a:gd name="csY2" fmla="*/ 8101 h 34711"/>
                  <a:gd name="csX3" fmla="*/ 9422 w 17270"/>
                  <a:gd name="csY3" fmla="*/ 2297 h 34711"/>
                  <a:gd name="csX4" fmla="*/ 1484 w 17270"/>
                  <a:gd name="csY4" fmla="*/ 5600 h 34711"/>
                  <a:gd name="csX5" fmla="*/ 57 w 17270"/>
                  <a:gd name="csY5" fmla="*/ 12923 h 34711"/>
                  <a:gd name="csX6" fmla="*/ 6211 w 17270"/>
                  <a:gd name="csY6" fmla="*/ 22299 h 34711"/>
                  <a:gd name="csX7" fmla="*/ 5855 w 17270"/>
                  <a:gd name="csY7" fmla="*/ 31318 h 34711"/>
                  <a:gd name="csX8" fmla="*/ 8084 w 17270"/>
                  <a:gd name="csY8" fmla="*/ 34175 h 34711"/>
                  <a:gd name="csX9" fmla="*/ 8262 w 17270"/>
                  <a:gd name="csY9" fmla="*/ 34711 h 34711"/>
                  <a:gd name="csX10" fmla="*/ 15933 w 17270"/>
                  <a:gd name="csY10" fmla="*/ 31943 h 34711"/>
                  <a:gd name="csX11" fmla="*/ 17271 w 17270"/>
                  <a:gd name="csY11" fmla="*/ 31675 h 347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7270" h="34711">
                    <a:moveTo>
                      <a:pt x="17092" y="31675"/>
                    </a:moveTo>
                    <a:cubicBezTo>
                      <a:pt x="16201" y="26942"/>
                      <a:pt x="15220" y="22210"/>
                      <a:pt x="14060" y="17566"/>
                    </a:cubicBezTo>
                    <a:cubicBezTo>
                      <a:pt x="13257" y="14262"/>
                      <a:pt x="11473" y="11315"/>
                      <a:pt x="10492" y="8101"/>
                    </a:cubicBezTo>
                    <a:cubicBezTo>
                      <a:pt x="9957" y="6404"/>
                      <a:pt x="10314" y="3904"/>
                      <a:pt x="9422" y="2297"/>
                    </a:cubicBezTo>
                    <a:cubicBezTo>
                      <a:pt x="6211" y="-3151"/>
                      <a:pt x="2911" y="2386"/>
                      <a:pt x="1484" y="5600"/>
                    </a:cubicBezTo>
                    <a:cubicBezTo>
                      <a:pt x="503" y="7833"/>
                      <a:pt x="-211" y="10333"/>
                      <a:pt x="57" y="12923"/>
                    </a:cubicBezTo>
                    <a:cubicBezTo>
                      <a:pt x="413" y="17656"/>
                      <a:pt x="5141" y="18459"/>
                      <a:pt x="6211" y="22299"/>
                    </a:cubicBezTo>
                    <a:cubicBezTo>
                      <a:pt x="7014" y="25156"/>
                      <a:pt x="4873" y="28460"/>
                      <a:pt x="5855" y="31318"/>
                    </a:cubicBezTo>
                    <a:cubicBezTo>
                      <a:pt x="6211" y="32390"/>
                      <a:pt x="7638" y="33193"/>
                      <a:pt x="8084" y="34175"/>
                    </a:cubicBezTo>
                    <a:cubicBezTo>
                      <a:pt x="8084" y="34354"/>
                      <a:pt x="8173" y="34533"/>
                      <a:pt x="8262" y="34711"/>
                    </a:cubicBezTo>
                    <a:cubicBezTo>
                      <a:pt x="11027" y="33640"/>
                      <a:pt x="13703" y="32479"/>
                      <a:pt x="15933" y="31943"/>
                    </a:cubicBezTo>
                    <a:cubicBezTo>
                      <a:pt x="16379" y="31854"/>
                      <a:pt x="16825" y="31764"/>
                      <a:pt x="17271" y="31675"/>
                    </a:cubicBezTo>
                    <a:close/>
                  </a:path>
                </a:pathLst>
              </a:custGeom>
              <a:grpFill/>
              <a:ln w="3175" cap="flat">
                <a:solidFill>
                  <a:schemeClr val="bg1">
                    <a:lumMod val="85000"/>
                  </a:schemeClr>
                </a:solidFill>
                <a:prstDash val="solid"/>
                <a:miter/>
              </a:ln>
            </p:spPr>
            <p:txBody>
              <a:bodyPr/>
              <a:lstStyle/>
              <a:p>
                <a:endParaRPr lang="en-US"/>
              </a:p>
            </p:txBody>
          </p:sp>
        </p:grpSp>
        <p:grpSp>
          <p:nvGrpSpPr>
            <p:cNvPr id="945" name="Graphic 10">
              <a:extLst>
                <a:ext uri="{FF2B5EF4-FFF2-40B4-BE49-F238E27FC236}">
                  <a16:creationId xmlns:a16="http://schemas.microsoft.com/office/drawing/2014/main" id="{262CE59A-D8BC-6A05-E4C1-6B0A19BD4979}"/>
                </a:ext>
              </a:extLst>
            </p:cNvPr>
            <p:cNvGrpSpPr/>
            <p:nvPr/>
          </p:nvGrpSpPr>
          <p:grpSpPr>
            <a:xfrm>
              <a:off x="10839197" y="1965156"/>
              <a:ext cx="287912" cy="261818"/>
              <a:chOff x="10839197" y="1965156"/>
              <a:chExt cx="287912" cy="261818"/>
            </a:xfrm>
            <a:grpFill/>
          </p:grpSpPr>
          <p:sp>
            <p:nvSpPr>
              <p:cNvPr id="1208" name="Freeform 1207">
                <a:extLst>
                  <a:ext uri="{FF2B5EF4-FFF2-40B4-BE49-F238E27FC236}">
                    <a16:creationId xmlns:a16="http://schemas.microsoft.com/office/drawing/2014/main" id="{17ECF8A0-3745-18A6-3279-A37F58494BE6}"/>
                  </a:ext>
                </a:extLst>
              </p:cNvPr>
              <p:cNvSpPr/>
              <p:nvPr/>
            </p:nvSpPr>
            <p:spPr>
              <a:xfrm>
                <a:off x="10839197" y="1968996"/>
                <a:ext cx="269095" cy="257978"/>
              </a:xfrm>
              <a:custGeom>
                <a:avLst/>
                <a:gdLst>
                  <a:gd name="csX0" fmla="*/ 269096 w 269095"/>
                  <a:gd name="csY0" fmla="*/ 215027 h 257978"/>
                  <a:gd name="csX1" fmla="*/ 266331 w 269095"/>
                  <a:gd name="csY1" fmla="*/ 208955 h 257978"/>
                  <a:gd name="csX2" fmla="*/ 237343 w 269095"/>
                  <a:gd name="csY2" fmla="*/ 136535 h 257978"/>
                  <a:gd name="csX3" fmla="*/ 227175 w 269095"/>
                  <a:gd name="csY3" fmla="*/ 108585 h 257978"/>
                  <a:gd name="csX4" fmla="*/ 217185 w 269095"/>
                  <a:gd name="csY4" fmla="*/ 78313 h 257978"/>
                  <a:gd name="csX5" fmla="*/ 210585 w 269095"/>
                  <a:gd name="csY5" fmla="*/ 49738 h 257978"/>
                  <a:gd name="csX6" fmla="*/ 202290 w 269095"/>
                  <a:gd name="csY6" fmla="*/ 26968 h 257978"/>
                  <a:gd name="csX7" fmla="*/ 199703 w 269095"/>
                  <a:gd name="csY7" fmla="*/ 11787 h 257978"/>
                  <a:gd name="csX8" fmla="*/ 196760 w 269095"/>
                  <a:gd name="csY8" fmla="*/ 178 h 257978"/>
                  <a:gd name="csX9" fmla="*/ 0 w 269095"/>
                  <a:gd name="csY9" fmla="*/ 0 h 257978"/>
                  <a:gd name="csX10" fmla="*/ 713 w 269095"/>
                  <a:gd name="csY10" fmla="*/ 257979 h 257978"/>
                  <a:gd name="csX11" fmla="*/ 241000 w 269095"/>
                  <a:gd name="csY11" fmla="*/ 255478 h 257978"/>
                  <a:gd name="csX12" fmla="*/ 236273 w 269095"/>
                  <a:gd name="csY12" fmla="*/ 249674 h 257978"/>
                  <a:gd name="csX13" fmla="*/ 228245 w 269095"/>
                  <a:gd name="csY13" fmla="*/ 240566 h 257978"/>
                  <a:gd name="csX14" fmla="*/ 218969 w 269095"/>
                  <a:gd name="csY14" fmla="*/ 235654 h 257978"/>
                  <a:gd name="csX15" fmla="*/ 216382 w 269095"/>
                  <a:gd name="csY15" fmla="*/ 226635 h 257978"/>
                  <a:gd name="csX16" fmla="*/ 223250 w 269095"/>
                  <a:gd name="csY16" fmla="*/ 229850 h 257978"/>
                  <a:gd name="csX17" fmla="*/ 231902 w 269095"/>
                  <a:gd name="csY17" fmla="*/ 231636 h 257978"/>
                  <a:gd name="csX18" fmla="*/ 238056 w 269095"/>
                  <a:gd name="csY18" fmla="*/ 235386 h 257978"/>
                  <a:gd name="csX19" fmla="*/ 239484 w 269095"/>
                  <a:gd name="csY19" fmla="*/ 215027 h 257978"/>
                  <a:gd name="csX20" fmla="*/ 269007 w 269095"/>
                  <a:gd name="csY20" fmla="*/ 215027 h 257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69095" h="257978">
                    <a:moveTo>
                      <a:pt x="269096" y="215027"/>
                    </a:moveTo>
                    <a:cubicBezTo>
                      <a:pt x="268115" y="213062"/>
                      <a:pt x="267133" y="211008"/>
                      <a:pt x="266331" y="208955"/>
                    </a:cubicBezTo>
                    <a:cubicBezTo>
                      <a:pt x="257144" y="184666"/>
                      <a:pt x="245817" y="161091"/>
                      <a:pt x="237343" y="136535"/>
                    </a:cubicBezTo>
                    <a:cubicBezTo>
                      <a:pt x="234043" y="127069"/>
                      <a:pt x="231278" y="117693"/>
                      <a:pt x="227175" y="108585"/>
                    </a:cubicBezTo>
                    <a:cubicBezTo>
                      <a:pt x="222805" y="98851"/>
                      <a:pt x="220931" y="88314"/>
                      <a:pt x="217185" y="78313"/>
                    </a:cubicBezTo>
                    <a:cubicBezTo>
                      <a:pt x="213707" y="68848"/>
                      <a:pt x="210139" y="59918"/>
                      <a:pt x="210585" y="49738"/>
                    </a:cubicBezTo>
                    <a:cubicBezTo>
                      <a:pt x="210942" y="41255"/>
                      <a:pt x="203182" y="35361"/>
                      <a:pt x="202290" y="26968"/>
                    </a:cubicBezTo>
                    <a:cubicBezTo>
                      <a:pt x="201666" y="21520"/>
                      <a:pt x="201041" y="17055"/>
                      <a:pt x="199703" y="11787"/>
                    </a:cubicBezTo>
                    <a:cubicBezTo>
                      <a:pt x="198722" y="8037"/>
                      <a:pt x="197741" y="4108"/>
                      <a:pt x="196760" y="178"/>
                    </a:cubicBezTo>
                    <a:lnTo>
                      <a:pt x="0" y="0"/>
                    </a:lnTo>
                    <a:lnTo>
                      <a:pt x="713" y="257979"/>
                    </a:lnTo>
                    <a:lnTo>
                      <a:pt x="241000" y="255478"/>
                    </a:lnTo>
                    <a:cubicBezTo>
                      <a:pt x="239127" y="253871"/>
                      <a:pt x="237700" y="251549"/>
                      <a:pt x="236273" y="249674"/>
                    </a:cubicBezTo>
                    <a:cubicBezTo>
                      <a:pt x="233597" y="246102"/>
                      <a:pt x="232616" y="242441"/>
                      <a:pt x="228245" y="240566"/>
                    </a:cubicBezTo>
                    <a:cubicBezTo>
                      <a:pt x="224410" y="238869"/>
                      <a:pt x="221734" y="239137"/>
                      <a:pt x="218969" y="235654"/>
                    </a:cubicBezTo>
                    <a:cubicBezTo>
                      <a:pt x="217542" y="233868"/>
                      <a:pt x="214688" y="229136"/>
                      <a:pt x="216382" y="226635"/>
                    </a:cubicBezTo>
                    <a:cubicBezTo>
                      <a:pt x="218345" y="223599"/>
                      <a:pt x="221377" y="228421"/>
                      <a:pt x="223250" y="229850"/>
                    </a:cubicBezTo>
                    <a:cubicBezTo>
                      <a:pt x="226640" y="232529"/>
                      <a:pt x="228067" y="231368"/>
                      <a:pt x="231902" y="231636"/>
                    </a:cubicBezTo>
                    <a:cubicBezTo>
                      <a:pt x="234578" y="231904"/>
                      <a:pt x="236540" y="233333"/>
                      <a:pt x="238056" y="235386"/>
                    </a:cubicBezTo>
                    <a:lnTo>
                      <a:pt x="239484" y="215027"/>
                    </a:lnTo>
                    <a:lnTo>
                      <a:pt x="269007" y="215027"/>
                    </a:lnTo>
                    <a:close/>
                  </a:path>
                </a:pathLst>
              </a:custGeom>
              <a:grpFill/>
              <a:ln w="3175" cap="flat">
                <a:solidFill>
                  <a:schemeClr val="bg1">
                    <a:lumMod val="85000"/>
                  </a:schemeClr>
                </a:solidFill>
                <a:prstDash val="solid"/>
                <a:miter/>
              </a:ln>
            </p:spPr>
            <p:txBody>
              <a:bodyPr/>
              <a:lstStyle/>
              <a:p>
                <a:endParaRPr lang="en-US"/>
              </a:p>
            </p:txBody>
          </p:sp>
          <p:sp>
            <p:nvSpPr>
              <p:cNvPr id="1209" name="Freeform 1208">
                <a:extLst>
                  <a:ext uri="{FF2B5EF4-FFF2-40B4-BE49-F238E27FC236}">
                    <a16:creationId xmlns:a16="http://schemas.microsoft.com/office/drawing/2014/main" id="{65F8F76A-AAE7-9EB6-DF6D-BC12684DCB2F}"/>
                  </a:ext>
                </a:extLst>
              </p:cNvPr>
              <p:cNvSpPr/>
              <p:nvPr/>
            </p:nvSpPr>
            <p:spPr>
              <a:xfrm>
                <a:off x="11048010" y="1965156"/>
                <a:ext cx="25952" cy="65267"/>
              </a:xfrm>
              <a:custGeom>
                <a:avLst/>
                <a:gdLst>
                  <a:gd name="csX0" fmla="*/ 23713 w 25952"/>
                  <a:gd name="csY0" fmla="*/ 54739 h 65267"/>
                  <a:gd name="csX1" fmla="*/ 17737 w 25952"/>
                  <a:gd name="csY1" fmla="*/ 31790 h 65267"/>
                  <a:gd name="csX2" fmla="*/ 10334 w 25952"/>
                  <a:gd name="csY2" fmla="*/ 0 h 65267"/>
                  <a:gd name="csX3" fmla="*/ 8996 w 25952"/>
                  <a:gd name="csY3" fmla="*/ 268 h 65267"/>
                  <a:gd name="csX4" fmla="*/ 1326 w 25952"/>
                  <a:gd name="csY4" fmla="*/ 3036 h 65267"/>
                  <a:gd name="csX5" fmla="*/ 1950 w 25952"/>
                  <a:gd name="csY5" fmla="*/ 7501 h 65267"/>
                  <a:gd name="csX6" fmla="*/ 2307 w 25952"/>
                  <a:gd name="csY6" fmla="*/ 11877 h 65267"/>
                  <a:gd name="csX7" fmla="*/ 77 w 25952"/>
                  <a:gd name="csY7" fmla="*/ 15091 h 65267"/>
                  <a:gd name="csX8" fmla="*/ 7569 w 25952"/>
                  <a:gd name="csY8" fmla="*/ 23485 h 65267"/>
                  <a:gd name="csX9" fmla="*/ 4358 w 25952"/>
                  <a:gd name="csY9" fmla="*/ 32772 h 65267"/>
                  <a:gd name="csX10" fmla="*/ 8283 w 25952"/>
                  <a:gd name="csY10" fmla="*/ 51614 h 65267"/>
                  <a:gd name="csX11" fmla="*/ 9442 w 25952"/>
                  <a:gd name="csY11" fmla="*/ 60275 h 65267"/>
                  <a:gd name="csX12" fmla="*/ 16042 w 25952"/>
                  <a:gd name="csY12" fmla="*/ 63401 h 65267"/>
                  <a:gd name="csX13" fmla="*/ 24516 w 25952"/>
                  <a:gd name="csY13" fmla="*/ 64472 h 65267"/>
                  <a:gd name="csX14" fmla="*/ 23713 w 25952"/>
                  <a:gd name="csY14" fmla="*/ 54471 h 652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5952" h="65267">
                    <a:moveTo>
                      <a:pt x="23713" y="54739"/>
                    </a:moveTo>
                    <a:cubicBezTo>
                      <a:pt x="20591" y="47506"/>
                      <a:pt x="20323" y="39291"/>
                      <a:pt x="17737" y="31790"/>
                    </a:cubicBezTo>
                    <a:cubicBezTo>
                      <a:pt x="14170" y="21431"/>
                      <a:pt x="12386" y="10716"/>
                      <a:pt x="10334" y="0"/>
                    </a:cubicBezTo>
                    <a:cubicBezTo>
                      <a:pt x="9888" y="89"/>
                      <a:pt x="9442" y="179"/>
                      <a:pt x="8996" y="268"/>
                    </a:cubicBezTo>
                    <a:cubicBezTo>
                      <a:pt x="6766" y="804"/>
                      <a:pt x="4001" y="1965"/>
                      <a:pt x="1326" y="3036"/>
                    </a:cubicBezTo>
                    <a:cubicBezTo>
                      <a:pt x="1682" y="4376"/>
                      <a:pt x="1772" y="6251"/>
                      <a:pt x="1950" y="7501"/>
                    </a:cubicBezTo>
                    <a:cubicBezTo>
                      <a:pt x="2128" y="8662"/>
                      <a:pt x="2663" y="10805"/>
                      <a:pt x="2307" y="11877"/>
                    </a:cubicBezTo>
                    <a:cubicBezTo>
                      <a:pt x="1950" y="13305"/>
                      <a:pt x="344" y="13752"/>
                      <a:pt x="77" y="15091"/>
                    </a:cubicBezTo>
                    <a:cubicBezTo>
                      <a:pt x="-815" y="20181"/>
                      <a:pt x="6321" y="19824"/>
                      <a:pt x="7569" y="23485"/>
                    </a:cubicBezTo>
                    <a:cubicBezTo>
                      <a:pt x="8639" y="26611"/>
                      <a:pt x="4982" y="30004"/>
                      <a:pt x="4358" y="32772"/>
                    </a:cubicBezTo>
                    <a:cubicBezTo>
                      <a:pt x="3109" y="38755"/>
                      <a:pt x="5963" y="46345"/>
                      <a:pt x="8283" y="51614"/>
                    </a:cubicBezTo>
                    <a:cubicBezTo>
                      <a:pt x="9531" y="54471"/>
                      <a:pt x="8461" y="57507"/>
                      <a:pt x="9442" y="60275"/>
                    </a:cubicBezTo>
                    <a:cubicBezTo>
                      <a:pt x="10512" y="63133"/>
                      <a:pt x="13188" y="62508"/>
                      <a:pt x="16042" y="63401"/>
                    </a:cubicBezTo>
                    <a:cubicBezTo>
                      <a:pt x="18094" y="64026"/>
                      <a:pt x="21929" y="66526"/>
                      <a:pt x="24516" y="64472"/>
                    </a:cubicBezTo>
                    <a:cubicBezTo>
                      <a:pt x="27637" y="62061"/>
                      <a:pt x="24872" y="57150"/>
                      <a:pt x="23713" y="54471"/>
                    </a:cubicBezTo>
                    <a:close/>
                  </a:path>
                </a:pathLst>
              </a:custGeom>
              <a:grpFill/>
              <a:ln w="3175" cap="flat">
                <a:solidFill>
                  <a:schemeClr val="bg1">
                    <a:lumMod val="85000"/>
                  </a:schemeClr>
                </a:solidFill>
                <a:prstDash val="solid"/>
                <a:miter/>
              </a:ln>
            </p:spPr>
            <p:txBody>
              <a:bodyPr/>
              <a:lstStyle/>
              <a:p>
                <a:endParaRPr lang="en-US"/>
              </a:p>
            </p:txBody>
          </p:sp>
          <p:sp>
            <p:nvSpPr>
              <p:cNvPr id="1210" name="Freeform 1209">
                <a:extLst>
                  <a:ext uri="{FF2B5EF4-FFF2-40B4-BE49-F238E27FC236}">
                    <a16:creationId xmlns:a16="http://schemas.microsoft.com/office/drawing/2014/main" id="{314B2E29-2028-5625-8D9E-39CAF5C2A9E1}"/>
                  </a:ext>
                </a:extLst>
              </p:cNvPr>
              <p:cNvSpPr/>
              <p:nvPr/>
            </p:nvSpPr>
            <p:spPr>
              <a:xfrm>
                <a:off x="11065045" y="2033557"/>
                <a:ext cx="62063" cy="147353"/>
              </a:xfrm>
              <a:custGeom>
                <a:avLst/>
                <a:gdLst>
                  <a:gd name="csX0" fmla="*/ 3021 w 62063"/>
                  <a:gd name="csY0" fmla="*/ 447 h 147353"/>
                  <a:gd name="csX1" fmla="*/ 791 w 62063"/>
                  <a:gd name="csY1" fmla="*/ 4823 h 147353"/>
                  <a:gd name="csX2" fmla="*/ 8194 w 62063"/>
                  <a:gd name="csY2" fmla="*/ 15360 h 147353"/>
                  <a:gd name="csX3" fmla="*/ 8907 w 62063"/>
                  <a:gd name="csY3" fmla="*/ 27325 h 147353"/>
                  <a:gd name="csX4" fmla="*/ 13278 w 62063"/>
                  <a:gd name="csY4" fmla="*/ 35184 h 147353"/>
                  <a:gd name="csX5" fmla="*/ 17292 w 62063"/>
                  <a:gd name="csY5" fmla="*/ 43845 h 147353"/>
                  <a:gd name="csX6" fmla="*/ 20592 w 62063"/>
                  <a:gd name="csY6" fmla="*/ 51971 h 147353"/>
                  <a:gd name="csX7" fmla="*/ 23892 w 62063"/>
                  <a:gd name="csY7" fmla="*/ 58758 h 147353"/>
                  <a:gd name="csX8" fmla="*/ 28441 w 62063"/>
                  <a:gd name="csY8" fmla="*/ 67688 h 147353"/>
                  <a:gd name="csX9" fmla="*/ 28976 w 62063"/>
                  <a:gd name="csY9" fmla="*/ 78046 h 147353"/>
                  <a:gd name="csX10" fmla="*/ 28709 w 62063"/>
                  <a:gd name="csY10" fmla="*/ 82243 h 147353"/>
                  <a:gd name="csX11" fmla="*/ 30135 w 62063"/>
                  <a:gd name="csY11" fmla="*/ 86886 h 147353"/>
                  <a:gd name="csX12" fmla="*/ 30225 w 62063"/>
                  <a:gd name="csY12" fmla="*/ 94745 h 147353"/>
                  <a:gd name="csX13" fmla="*/ 38787 w 62063"/>
                  <a:gd name="csY13" fmla="*/ 96263 h 147353"/>
                  <a:gd name="csX14" fmla="*/ 41909 w 62063"/>
                  <a:gd name="csY14" fmla="*/ 101978 h 147353"/>
                  <a:gd name="csX15" fmla="*/ 45031 w 62063"/>
                  <a:gd name="csY15" fmla="*/ 110372 h 147353"/>
                  <a:gd name="csX16" fmla="*/ 49847 w 62063"/>
                  <a:gd name="csY16" fmla="*/ 117962 h 147353"/>
                  <a:gd name="csX17" fmla="*/ 48242 w 62063"/>
                  <a:gd name="csY17" fmla="*/ 125641 h 147353"/>
                  <a:gd name="csX18" fmla="*/ 51185 w 62063"/>
                  <a:gd name="csY18" fmla="*/ 132339 h 147353"/>
                  <a:gd name="csX19" fmla="*/ 53147 w 62063"/>
                  <a:gd name="csY19" fmla="*/ 134571 h 147353"/>
                  <a:gd name="csX20" fmla="*/ 56002 w 62063"/>
                  <a:gd name="csY20" fmla="*/ 140018 h 147353"/>
                  <a:gd name="csX21" fmla="*/ 58142 w 62063"/>
                  <a:gd name="csY21" fmla="*/ 146626 h 147353"/>
                  <a:gd name="csX22" fmla="*/ 61442 w 62063"/>
                  <a:gd name="csY22" fmla="*/ 134571 h 147353"/>
                  <a:gd name="csX23" fmla="*/ 55823 w 62063"/>
                  <a:gd name="csY23" fmla="*/ 115640 h 147353"/>
                  <a:gd name="csX24" fmla="*/ 48153 w 62063"/>
                  <a:gd name="csY24" fmla="*/ 92244 h 147353"/>
                  <a:gd name="csX25" fmla="*/ 28976 w 62063"/>
                  <a:gd name="csY25" fmla="*/ 45363 h 147353"/>
                  <a:gd name="csX26" fmla="*/ 18362 w 62063"/>
                  <a:gd name="csY26" fmla="*/ 17771 h 147353"/>
                  <a:gd name="csX27" fmla="*/ 13189 w 62063"/>
                  <a:gd name="csY27" fmla="*/ 4733 h 147353"/>
                  <a:gd name="csX28" fmla="*/ 3021 w 62063"/>
                  <a:gd name="csY28" fmla="*/ 447 h 1473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62063" h="147353">
                    <a:moveTo>
                      <a:pt x="3021" y="447"/>
                    </a:moveTo>
                    <a:cubicBezTo>
                      <a:pt x="256" y="894"/>
                      <a:pt x="-904" y="2322"/>
                      <a:pt x="791" y="4823"/>
                    </a:cubicBezTo>
                    <a:cubicBezTo>
                      <a:pt x="3556" y="8841"/>
                      <a:pt x="12119" y="8127"/>
                      <a:pt x="8194" y="15360"/>
                    </a:cubicBezTo>
                    <a:cubicBezTo>
                      <a:pt x="5518" y="20360"/>
                      <a:pt x="3288" y="23307"/>
                      <a:pt x="8907" y="27325"/>
                    </a:cubicBezTo>
                    <a:cubicBezTo>
                      <a:pt x="11672" y="29290"/>
                      <a:pt x="12207" y="31969"/>
                      <a:pt x="13278" y="35184"/>
                    </a:cubicBezTo>
                    <a:cubicBezTo>
                      <a:pt x="14349" y="38487"/>
                      <a:pt x="16578" y="40541"/>
                      <a:pt x="17292" y="43845"/>
                    </a:cubicBezTo>
                    <a:cubicBezTo>
                      <a:pt x="17916" y="46613"/>
                      <a:pt x="18897" y="49739"/>
                      <a:pt x="20592" y="51971"/>
                    </a:cubicBezTo>
                    <a:cubicBezTo>
                      <a:pt x="22465" y="54472"/>
                      <a:pt x="23000" y="55900"/>
                      <a:pt x="23892" y="58758"/>
                    </a:cubicBezTo>
                    <a:cubicBezTo>
                      <a:pt x="24873" y="61973"/>
                      <a:pt x="27192" y="64652"/>
                      <a:pt x="28441" y="67688"/>
                    </a:cubicBezTo>
                    <a:cubicBezTo>
                      <a:pt x="29690" y="70634"/>
                      <a:pt x="29154" y="74831"/>
                      <a:pt x="28976" y="78046"/>
                    </a:cubicBezTo>
                    <a:cubicBezTo>
                      <a:pt x="28976" y="79386"/>
                      <a:pt x="28441" y="80903"/>
                      <a:pt x="28709" y="82243"/>
                    </a:cubicBezTo>
                    <a:cubicBezTo>
                      <a:pt x="29154" y="84207"/>
                      <a:pt x="30582" y="84743"/>
                      <a:pt x="30135" y="86886"/>
                    </a:cubicBezTo>
                    <a:cubicBezTo>
                      <a:pt x="29422" y="89923"/>
                      <a:pt x="26122" y="92155"/>
                      <a:pt x="30225" y="94745"/>
                    </a:cubicBezTo>
                    <a:cubicBezTo>
                      <a:pt x="32812" y="96352"/>
                      <a:pt x="36200" y="95102"/>
                      <a:pt x="38787" y="96263"/>
                    </a:cubicBezTo>
                    <a:cubicBezTo>
                      <a:pt x="41374" y="97423"/>
                      <a:pt x="41552" y="99656"/>
                      <a:pt x="41909" y="101978"/>
                    </a:cubicBezTo>
                    <a:cubicBezTo>
                      <a:pt x="42355" y="104835"/>
                      <a:pt x="43693" y="107871"/>
                      <a:pt x="45031" y="110372"/>
                    </a:cubicBezTo>
                    <a:cubicBezTo>
                      <a:pt x="46636" y="113318"/>
                      <a:pt x="49401" y="114658"/>
                      <a:pt x="49847" y="117962"/>
                    </a:cubicBezTo>
                    <a:cubicBezTo>
                      <a:pt x="50204" y="120730"/>
                      <a:pt x="48777" y="123141"/>
                      <a:pt x="48242" y="125641"/>
                    </a:cubicBezTo>
                    <a:cubicBezTo>
                      <a:pt x="47528" y="129392"/>
                      <a:pt x="48598" y="130017"/>
                      <a:pt x="51185" y="132339"/>
                    </a:cubicBezTo>
                    <a:cubicBezTo>
                      <a:pt x="52344" y="133410"/>
                      <a:pt x="52523" y="133232"/>
                      <a:pt x="53147" y="134571"/>
                    </a:cubicBezTo>
                    <a:cubicBezTo>
                      <a:pt x="54039" y="136268"/>
                      <a:pt x="55021" y="138143"/>
                      <a:pt x="56002" y="140018"/>
                    </a:cubicBezTo>
                    <a:cubicBezTo>
                      <a:pt x="56804" y="141536"/>
                      <a:pt x="56715" y="145555"/>
                      <a:pt x="58142" y="146626"/>
                    </a:cubicBezTo>
                    <a:cubicBezTo>
                      <a:pt x="63761" y="150734"/>
                      <a:pt x="61799" y="136178"/>
                      <a:pt x="61442" y="134571"/>
                    </a:cubicBezTo>
                    <a:cubicBezTo>
                      <a:pt x="59837" y="128142"/>
                      <a:pt x="56804" y="122248"/>
                      <a:pt x="55823" y="115640"/>
                    </a:cubicBezTo>
                    <a:cubicBezTo>
                      <a:pt x="54574" y="107246"/>
                      <a:pt x="51185" y="100102"/>
                      <a:pt x="48153" y="92244"/>
                    </a:cubicBezTo>
                    <a:cubicBezTo>
                      <a:pt x="41998" y="76528"/>
                      <a:pt x="35933" y="60812"/>
                      <a:pt x="28976" y="45363"/>
                    </a:cubicBezTo>
                    <a:cubicBezTo>
                      <a:pt x="24873" y="36344"/>
                      <a:pt x="22554" y="26700"/>
                      <a:pt x="18362" y="17771"/>
                    </a:cubicBezTo>
                    <a:cubicBezTo>
                      <a:pt x="16311" y="13574"/>
                      <a:pt x="15330" y="8841"/>
                      <a:pt x="13189" y="4733"/>
                    </a:cubicBezTo>
                    <a:cubicBezTo>
                      <a:pt x="10424" y="-446"/>
                      <a:pt x="8461" y="-446"/>
                      <a:pt x="3021" y="447"/>
                    </a:cubicBezTo>
                    <a:close/>
                  </a:path>
                </a:pathLst>
              </a:custGeom>
              <a:grpFill/>
              <a:ln w="3175" cap="flat">
                <a:solidFill>
                  <a:schemeClr val="bg1">
                    <a:lumMod val="85000"/>
                  </a:schemeClr>
                </a:solidFill>
                <a:prstDash val="solid"/>
                <a:miter/>
              </a:ln>
            </p:spPr>
            <p:txBody>
              <a:bodyPr/>
              <a:lstStyle/>
              <a:p>
                <a:endParaRPr lang="en-US"/>
              </a:p>
            </p:txBody>
          </p:sp>
        </p:grpSp>
        <p:grpSp>
          <p:nvGrpSpPr>
            <p:cNvPr id="946" name="Graphic 10">
              <a:extLst>
                <a:ext uri="{FF2B5EF4-FFF2-40B4-BE49-F238E27FC236}">
                  <a16:creationId xmlns:a16="http://schemas.microsoft.com/office/drawing/2014/main" id="{A46BCDB5-88DB-EAD0-D588-90996868759E}"/>
                </a:ext>
              </a:extLst>
            </p:cNvPr>
            <p:cNvGrpSpPr/>
            <p:nvPr/>
          </p:nvGrpSpPr>
          <p:grpSpPr>
            <a:xfrm>
              <a:off x="10765166" y="2182583"/>
              <a:ext cx="437759" cy="225396"/>
              <a:chOff x="10765166" y="2182583"/>
              <a:chExt cx="437759" cy="225396"/>
            </a:xfrm>
            <a:grpFill/>
          </p:grpSpPr>
          <p:sp>
            <p:nvSpPr>
              <p:cNvPr id="1204" name="Freeform 1203">
                <a:extLst>
                  <a:ext uri="{FF2B5EF4-FFF2-40B4-BE49-F238E27FC236}">
                    <a16:creationId xmlns:a16="http://schemas.microsoft.com/office/drawing/2014/main" id="{B1A11044-C88F-7123-3B5C-7C28DD744922}"/>
                  </a:ext>
                </a:extLst>
              </p:cNvPr>
              <p:cNvSpPr/>
              <p:nvPr/>
            </p:nvSpPr>
            <p:spPr>
              <a:xfrm>
                <a:off x="11077342" y="2183933"/>
                <a:ext cx="60551" cy="65812"/>
              </a:xfrm>
              <a:custGeom>
                <a:avLst/>
                <a:gdLst>
                  <a:gd name="csX0" fmla="*/ 53338 w 60551"/>
                  <a:gd name="csY0" fmla="*/ 43398 h 65812"/>
                  <a:gd name="csX1" fmla="*/ 41832 w 60551"/>
                  <a:gd name="csY1" fmla="*/ 19110 h 65812"/>
                  <a:gd name="csX2" fmla="*/ 30950 w 60551"/>
                  <a:gd name="csY2" fmla="*/ 0 h 65812"/>
                  <a:gd name="csX3" fmla="*/ 1427 w 60551"/>
                  <a:gd name="csY3" fmla="*/ 0 h 65812"/>
                  <a:gd name="csX4" fmla="*/ 0 w 60551"/>
                  <a:gd name="csY4" fmla="*/ 20360 h 65812"/>
                  <a:gd name="csX5" fmla="*/ 3211 w 60551"/>
                  <a:gd name="csY5" fmla="*/ 25450 h 65812"/>
                  <a:gd name="csX6" fmla="*/ 18374 w 60551"/>
                  <a:gd name="csY6" fmla="*/ 39380 h 65812"/>
                  <a:gd name="csX7" fmla="*/ 27472 w 60551"/>
                  <a:gd name="csY7" fmla="*/ 36165 h 65812"/>
                  <a:gd name="csX8" fmla="*/ 35945 w 60551"/>
                  <a:gd name="csY8" fmla="*/ 35094 h 65812"/>
                  <a:gd name="csX9" fmla="*/ 49146 w 60551"/>
                  <a:gd name="csY9" fmla="*/ 49024 h 65812"/>
                  <a:gd name="csX10" fmla="*/ 59849 w 60551"/>
                  <a:gd name="csY10" fmla="*/ 65812 h 65812"/>
                  <a:gd name="csX11" fmla="*/ 53338 w 60551"/>
                  <a:gd name="csY11" fmla="*/ 43398 h 658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0551" h="65812">
                    <a:moveTo>
                      <a:pt x="53338" y="43398"/>
                    </a:moveTo>
                    <a:cubicBezTo>
                      <a:pt x="49235" y="35451"/>
                      <a:pt x="45845" y="27146"/>
                      <a:pt x="41832" y="19110"/>
                    </a:cubicBezTo>
                    <a:cubicBezTo>
                      <a:pt x="38532" y="12591"/>
                      <a:pt x="34250" y="6429"/>
                      <a:pt x="30950" y="0"/>
                    </a:cubicBezTo>
                    <a:lnTo>
                      <a:pt x="1427" y="0"/>
                    </a:lnTo>
                    <a:lnTo>
                      <a:pt x="0" y="20360"/>
                    </a:lnTo>
                    <a:cubicBezTo>
                      <a:pt x="1249" y="21878"/>
                      <a:pt x="2230" y="23664"/>
                      <a:pt x="3211" y="25450"/>
                    </a:cubicBezTo>
                    <a:cubicBezTo>
                      <a:pt x="6333" y="30986"/>
                      <a:pt x="9722" y="41523"/>
                      <a:pt x="18374" y="39380"/>
                    </a:cubicBezTo>
                    <a:cubicBezTo>
                      <a:pt x="21674" y="38576"/>
                      <a:pt x="23815" y="36255"/>
                      <a:pt x="27472" y="36165"/>
                    </a:cubicBezTo>
                    <a:cubicBezTo>
                      <a:pt x="30504" y="36165"/>
                      <a:pt x="33091" y="35272"/>
                      <a:pt x="35945" y="35094"/>
                    </a:cubicBezTo>
                    <a:cubicBezTo>
                      <a:pt x="41118" y="34737"/>
                      <a:pt x="46826" y="44827"/>
                      <a:pt x="49146" y="49024"/>
                    </a:cubicBezTo>
                    <a:cubicBezTo>
                      <a:pt x="51286" y="52953"/>
                      <a:pt x="54230" y="65901"/>
                      <a:pt x="59849" y="65812"/>
                    </a:cubicBezTo>
                    <a:cubicBezTo>
                      <a:pt x="62614" y="58757"/>
                      <a:pt x="56549" y="49649"/>
                      <a:pt x="53338" y="43398"/>
                    </a:cubicBezTo>
                    <a:close/>
                  </a:path>
                </a:pathLst>
              </a:custGeom>
              <a:grpFill/>
              <a:ln w="3175" cap="flat">
                <a:solidFill>
                  <a:schemeClr val="bg1">
                    <a:lumMod val="85000"/>
                  </a:schemeClr>
                </a:solidFill>
                <a:prstDash val="solid"/>
                <a:miter/>
              </a:ln>
            </p:spPr>
            <p:txBody>
              <a:bodyPr/>
              <a:lstStyle/>
              <a:p>
                <a:endParaRPr lang="en-US"/>
              </a:p>
            </p:txBody>
          </p:sp>
          <p:sp>
            <p:nvSpPr>
              <p:cNvPr id="1205" name="Freeform 1204">
                <a:extLst>
                  <a:ext uri="{FF2B5EF4-FFF2-40B4-BE49-F238E27FC236}">
                    <a16:creationId xmlns:a16="http://schemas.microsoft.com/office/drawing/2014/main" id="{97339B51-80E3-F347-346F-669DAB4F5DA0}"/>
                  </a:ext>
                </a:extLst>
              </p:cNvPr>
              <p:cNvSpPr/>
              <p:nvPr/>
            </p:nvSpPr>
            <p:spPr>
              <a:xfrm>
                <a:off x="11122200" y="2182583"/>
                <a:ext cx="21140" cy="29071"/>
              </a:xfrm>
              <a:custGeom>
                <a:avLst/>
                <a:gdLst>
                  <a:gd name="csX0" fmla="*/ 96 w 21140"/>
                  <a:gd name="csY0" fmla="*/ 4118 h 29071"/>
                  <a:gd name="csX1" fmla="*/ 7856 w 21140"/>
                  <a:gd name="csY1" fmla="*/ 11441 h 29071"/>
                  <a:gd name="csX2" fmla="*/ 8748 w 21140"/>
                  <a:gd name="csY2" fmla="*/ 16620 h 29071"/>
                  <a:gd name="csX3" fmla="*/ 10888 w 21140"/>
                  <a:gd name="csY3" fmla="*/ 22067 h 29071"/>
                  <a:gd name="csX4" fmla="*/ 13832 w 21140"/>
                  <a:gd name="csY4" fmla="*/ 26889 h 29071"/>
                  <a:gd name="csX5" fmla="*/ 19897 w 21140"/>
                  <a:gd name="csY5" fmla="*/ 27693 h 29071"/>
                  <a:gd name="csX6" fmla="*/ 20878 w 21140"/>
                  <a:gd name="csY6" fmla="*/ 22424 h 29071"/>
                  <a:gd name="csX7" fmla="*/ 15616 w 21140"/>
                  <a:gd name="csY7" fmla="*/ 10637 h 29071"/>
                  <a:gd name="csX8" fmla="*/ 12940 w 21140"/>
                  <a:gd name="csY8" fmla="*/ 4118 h 29071"/>
                  <a:gd name="csX9" fmla="*/ 5626 w 21140"/>
                  <a:gd name="csY9" fmla="*/ 11 h 29071"/>
                  <a:gd name="csX10" fmla="*/ 7 w 21140"/>
                  <a:gd name="csY10" fmla="*/ 4029 h 290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140" h="29071">
                    <a:moveTo>
                      <a:pt x="96" y="4118"/>
                    </a:moveTo>
                    <a:cubicBezTo>
                      <a:pt x="453" y="9119"/>
                      <a:pt x="6339" y="7780"/>
                      <a:pt x="7856" y="11441"/>
                    </a:cubicBezTo>
                    <a:cubicBezTo>
                      <a:pt x="8569" y="13048"/>
                      <a:pt x="8302" y="14924"/>
                      <a:pt x="8748" y="16620"/>
                    </a:cubicBezTo>
                    <a:cubicBezTo>
                      <a:pt x="9194" y="18495"/>
                      <a:pt x="10532" y="20192"/>
                      <a:pt x="10888" y="22067"/>
                    </a:cubicBezTo>
                    <a:cubicBezTo>
                      <a:pt x="11602" y="25014"/>
                      <a:pt x="11513" y="24835"/>
                      <a:pt x="13832" y="26889"/>
                    </a:cubicBezTo>
                    <a:cubicBezTo>
                      <a:pt x="15972" y="28764"/>
                      <a:pt x="17578" y="30283"/>
                      <a:pt x="19897" y="27693"/>
                    </a:cubicBezTo>
                    <a:cubicBezTo>
                      <a:pt x="21324" y="26086"/>
                      <a:pt x="21324" y="24478"/>
                      <a:pt x="20878" y="22424"/>
                    </a:cubicBezTo>
                    <a:cubicBezTo>
                      <a:pt x="19986" y="18138"/>
                      <a:pt x="17132" y="14656"/>
                      <a:pt x="15616" y="10637"/>
                    </a:cubicBezTo>
                    <a:cubicBezTo>
                      <a:pt x="14813" y="8494"/>
                      <a:pt x="14367" y="5904"/>
                      <a:pt x="12940" y="4118"/>
                    </a:cubicBezTo>
                    <a:cubicBezTo>
                      <a:pt x="11067" y="1886"/>
                      <a:pt x="8480" y="-168"/>
                      <a:pt x="5626" y="11"/>
                    </a:cubicBezTo>
                    <a:cubicBezTo>
                      <a:pt x="3128" y="189"/>
                      <a:pt x="-172" y="904"/>
                      <a:pt x="7" y="4029"/>
                    </a:cubicBezTo>
                    <a:close/>
                  </a:path>
                </a:pathLst>
              </a:custGeom>
              <a:grpFill/>
              <a:ln w="3175" cap="flat">
                <a:solidFill>
                  <a:schemeClr val="bg1">
                    <a:lumMod val="85000"/>
                  </a:schemeClr>
                </a:solidFill>
                <a:prstDash val="solid"/>
                <a:miter/>
              </a:ln>
            </p:spPr>
            <p:txBody>
              <a:bodyPr/>
              <a:lstStyle/>
              <a:p>
                <a:endParaRPr lang="en-US"/>
              </a:p>
            </p:txBody>
          </p:sp>
          <p:sp>
            <p:nvSpPr>
              <p:cNvPr id="1206" name="Freeform 1205">
                <a:extLst>
                  <a:ext uri="{FF2B5EF4-FFF2-40B4-BE49-F238E27FC236}">
                    <a16:creationId xmlns:a16="http://schemas.microsoft.com/office/drawing/2014/main" id="{EC393680-50C1-4DF2-9AB7-54BDBB025514}"/>
                  </a:ext>
                </a:extLst>
              </p:cNvPr>
              <p:cNvSpPr/>
              <p:nvPr/>
            </p:nvSpPr>
            <p:spPr>
              <a:xfrm>
                <a:off x="11138046" y="2215230"/>
                <a:ext cx="20645" cy="36782"/>
              </a:xfrm>
              <a:custGeom>
                <a:avLst/>
                <a:gdLst>
                  <a:gd name="csX0" fmla="*/ 10205 w 20645"/>
                  <a:gd name="csY0" fmla="*/ 3975 h 36782"/>
                  <a:gd name="csX1" fmla="*/ 4497 w 20645"/>
                  <a:gd name="csY1" fmla="*/ 136 h 36782"/>
                  <a:gd name="csX2" fmla="*/ 126 w 20645"/>
                  <a:gd name="csY2" fmla="*/ 5850 h 36782"/>
                  <a:gd name="csX3" fmla="*/ 6548 w 20645"/>
                  <a:gd name="csY3" fmla="*/ 14334 h 36782"/>
                  <a:gd name="csX4" fmla="*/ 12881 w 20645"/>
                  <a:gd name="csY4" fmla="*/ 21835 h 36782"/>
                  <a:gd name="csX5" fmla="*/ 8510 w 20645"/>
                  <a:gd name="csY5" fmla="*/ 28442 h 36782"/>
                  <a:gd name="csX6" fmla="*/ 17519 w 20645"/>
                  <a:gd name="csY6" fmla="*/ 36569 h 36782"/>
                  <a:gd name="csX7" fmla="*/ 20373 w 20645"/>
                  <a:gd name="csY7" fmla="*/ 36747 h 36782"/>
                  <a:gd name="csX8" fmla="*/ 16359 w 20645"/>
                  <a:gd name="csY8" fmla="*/ 22281 h 36782"/>
                  <a:gd name="csX9" fmla="*/ 10294 w 20645"/>
                  <a:gd name="csY9" fmla="*/ 4065 h 367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645" h="36782">
                    <a:moveTo>
                      <a:pt x="10205" y="3975"/>
                    </a:moveTo>
                    <a:cubicBezTo>
                      <a:pt x="9135" y="1653"/>
                      <a:pt x="7529" y="-579"/>
                      <a:pt x="4497" y="136"/>
                    </a:cubicBezTo>
                    <a:cubicBezTo>
                      <a:pt x="2089" y="671"/>
                      <a:pt x="572" y="3618"/>
                      <a:pt x="126" y="5850"/>
                    </a:cubicBezTo>
                    <a:cubicBezTo>
                      <a:pt x="-766" y="10762"/>
                      <a:pt x="3248" y="11923"/>
                      <a:pt x="6548" y="14334"/>
                    </a:cubicBezTo>
                    <a:cubicBezTo>
                      <a:pt x="8689" y="15852"/>
                      <a:pt x="12435" y="19156"/>
                      <a:pt x="12881" y="21835"/>
                    </a:cubicBezTo>
                    <a:cubicBezTo>
                      <a:pt x="13416" y="25406"/>
                      <a:pt x="9670" y="25585"/>
                      <a:pt x="8510" y="28442"/>
                    </a:cubicBezTo>
                    <a:cubicBezTo>
                      <a:pt x="5745" y="34872"/>
                      <a:pt x="12970" y="35854"/>
                      <a:pt x="17519" y="36569"/>
                    </a:cubicBezTo>
                    <a:cubicBezTo>
                      <a:pt x="18500" y="36747"/>
                      <a:pt x="19392" y="36836"/>
                      <a:pt x="20373" y="36747"/>
                    </a:cubicBezTo>
                    <a:cubicBezTo>
                      <a:pt x="21533" y="31836"/>
                      <a:pt x="18768" y="26299"/>
                      <a:pt x="16359" y="22281"/>
                    </a:cubicBezTo>
                    <a:cubicBezTo>
                      <a:pt x="12970" y="16745"/>
                      <a:pt x="12881" y="9869"/>
                      <a:pt x="10294" y="4065"/>
                    </a:cubicBezTo>
                    <a:close/>
                  </a:path>
                </a:pathLst>
              </a:custGeom>
              <a:grpFill/>
              <a:ln w="3175" cap="flat">
                <a:solidFill>
                  <a:schemeClr val="bg1">
                    <a:lumMod val="85000"/>
                  </a:schemeClr>
                </a:solidFill>
                <a:prstDash val="solid"/>
                <a:miter/>
              </a:ln>
            </p:spPr>
            <p:txBody>
              <a:bodyPr/>
              <a:lstStyle/>
              <a:p>
                <a:endParaRPr lang="en-US"/>
              </a:p>
            </p:txBody>
          </p:sp>
          <p:sp>
            <p:nvSpPr>
              <p:cNvPr id="1207" name="Freeform 1206">
                <a:extLst>
                  <a:ext uri="{FF2B5EF4-FFF2-40B4-BE49-F238E27FC236}">
                    <a16:creationId xmlns:a16="http://schemas.microsoft.com/office/drawing/2014/main" id="{AFB1004F-8308-66A1-B059-DC29B110220D}"/>
                  </a:ext>
                </a:extLst>
              </p:cNvPr>
              <p:cNvSpPr/>
              <p:nvPr/>
            </p:nvSpPr>
            <p:spPr>
              <a:xfrm>
                <a:off x="10765166" y="2224385"/>
                <a:ext cx="437759" cy="183594"/>
              </a:xfrm>
              <a:custGeom>
                <a:avLst/>
                <a:gdLst>
                  <a:gd name="csX0" fmla="*/ 0 w 437759"/>
                  <a:gd name="csY0" fmla="*/ 179844 h 183594"/>
                  <a:gd name="csX1" fmla="*/ 209871 w 437759"/>
                  <a:gd name="csY1" fmla="*/ 181987 h 183594"/>
                  <a:gd name="csX2" fmla="*/ 398247 w 437759"/>
                  <a:gd name="csY2" fmla="*/ 183594 h 183594"/>
                  <a:gd name="csX3" fmla="*/ 399318 w 437759"/>
                  <a:gd name="csY3" fmla="*/ 172790 h 183594"/>
                  <a:gd name="csX4" fmla="*/ 437760 w 437759"/>
                  <a:gd name="csY4" fmla="*/ 172790 h 183594"/>
                  <a:gd name="csX5" fmla="*/ 433925 w 437759"/>
                  <a:gd name="csY5" fmla="*/ 158502 h 183594"/>
                  <a:gd name="csX6" fmla="*/ 428038 w 437759"/>
                  <a:gd name="csY6" fmla="*/ 127070 h 183594"/>
                  <a:gd name="csX7" fmla="*/ 421616 w 437759"/>
                  <a:gd name="csY7" fmla="*/ 113407 h 183594"/>
                  <a:gd name="csX8" fmla="*/ 410735 w 437759"/>
                  <a:gd name="csY8" fmla="*/ 84654 h 183594"/>
                  <a:gd name="csX9" fmla="*/ 400656 w 437759"/>
                  <a:gd name="csY9" fmla="*/ 61258 h 183594"/>
                  <a:gd name="csX10" fmla="*/ 396196 w 437759"/>
                  <a:gd name="csY10" fmla="*/ 48221 h 183594"/>
                  <a:gd name="csX11" fmla="*/ 393074 w 437759"/>
                  <a:gd name="csY11" fmla="*/ 36701 h 183594"/>
                  <a:gd name="csX12" fmla="*/ 385760 w 437759"/>
                  <a:gd name="csY12" fmla="*/ 33486 h 183594"/>
                  <a:gd name="csX13" fmla="*/ 387901 w 437759"/>
                  <a:gd name="csY13" fmla="*/ 41702 h 183594"/>
                  <a:gd name="csX14" fmla="*/ 386207 w 437759"/>
                  <a:gd name="csY14" fmla="*/ 49292 h 183594"/>
                  <a:gd name="csX15" fmla="*/ 379428 w 437759"/>
                  <a:gd name="csY15" fmla="*/ 39112 h 183594"/>
                  <a:gd name="csX16" fmla="*/ 374344 w 437759"/>
                  <a:gd name="csY16" fmla="*/ 33576 h 183594"/>
                  <a:gd name="csX17" fmla="*/ 368100 w 437759"/>
                  <a:gd name="csY17" fmla="*/ 28575 h 183594"/>
                  <a:gd name="csX18" fmla="*/ 354453 w 437759"/>
                  <a:gd name="csY18" fmla="*/ 6876 h 183594"/>
                  <a:gd name="csX19" fmla="*/ 345356 w 437759"/>
                  <a:gd name="csY19" fmla="*/ 3840 h 183594"/>
                  <a:gd name="csX20" fmla="*/ 340986 w 437759"/>
                  <a:gd name="csY20" fmla="*/ 5001 h 183594"/>
                  <a:gd name="csX21" fmla="*/ 335634 w 437759"/>
                  <a:gd name="csY21" fmla="*/ 5001 h 183594"/>
                  <a:gd name="csX22" fmla="*/ 333136 w 437759"/>
                  <a:gd name="csY22" fmla="*/ 23842 h 183594"/>
                  <a:gd name="csX23" fmla="*/ 333136 w 437759"/>
                  <a:gd name="csY23" fmla="*/ 35451 h 183594"/>
                  <a:gd name="csX24" fmla="*/ 327874 w 437759"/>
                  <a:gd name="csY24" fmla="*/ 30004 h 183594"/>
                  <a:gd name="csX25" fmla="*/ 325198 w 437759"/>
                  <a:gd name="csY25" fmla="*/ 10537 h 183594"/>
                  <a:gd name="csX26" fmla="*/ 318955 w 437759"/>
                  <a:gd name="csY26" fmla="*/ 2054 h 183594"/>
                  <a:gd name="csX27" fmla="*/ 315030 w 437759"/>
                  <a:gd name="csY27" fmla="*/ 0 h 183594"/>
                  <a:gd name="csX28" fmla="*/ 74744 w 437759"/>
                  <a:gd name="csY28" fmla="*/ 2500 h 183594"/>
                  <a:gd name="csX29" fmla="*/ 75100 w 437759"/>
                  <a:gd name="csY29" fmla="*/ 64740 h 183594"/>
                  <a:gd name="csX30" fmla="*/ 0 w 437759"/>
                  <a:gd name="csY30" fmla="*/ 179755 h 1835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437759" h="183594">
                    <a:moveTo>
                      <a:pt x="0" y="179844"/>
                    </a:moveTo>
                    <a:lnTo>
                      <a:pt x="209871" y="181987"/>
                    </a:lnTo>
                    <a:lnTo>
                      <a:pt x="398247" y="183594"/>
                    </a:lnTo>
                    <a:lnTo>
                      <a:pt x="399318" y="172790"/>
                    </a:lnTo>
                    <a:lnTo>
                      <a:pt x="437760" y="172790"/>
                    </a:lnTo>
                    <a:cubicBezTo>
                      <a:pt x="436244" y="168057"/>
                      <a:pt x="434816" y="163324"/>
                      <a:pt x="433925" y="158502"/>
                    </a:cubicBezTo>
                    <a:cubicBezTo>
                      <a:pt x="431962" y="147965"/>
                      <a:pt x="431695" y="137160"/>
                      <a:pt x="428038" y="127070"/>
                    </a:cubicBezTo>
                    <a:cubicBezTo>
                      <a:pt x="426343" y="122426"/>
                      <a:pt x="423935" y="117872"/>
                      <a:pt x="421616" y="113407"/>
                    </a:cubicBezTo>
                    <a:cubicBezTo>
                      <a:pt x="416888" y="104210"/>
                      <a:pt x="415016" y="93940"/>
                      <a:pt x="410735" y="84654"/>
                    </a:cubicBezTo>
                    <a:cubicBezTo>
                      <a:pt x="406988" y="76706"/>
                      <a:pt x="403421" y="69652"/>
                      <a:pt x="400656" y="61258"/>
                    </a:cubicBezTo>
                    <a:cubicBezTo>
                      <a:pt x="399228" y="56882"/>
                      <a:pt x="397534" y="52507"/>
                      <a:pt x="396196" y="48221"/>
                    </a:cubicBezTo>
                    <a:cubicBezTo>
                      <a:pt x="395037" y="44559"/>
                      <a:pt x="394412" y="40273"/>
                      <a:pt x="393074" y="36701"/>
                    </a:cubicBezTo>
                    <a:cubicBezTo>
                      <a:pt x="392182" y="34290"/>
                      <a:pt x="388614" y="31522"/>
                      <a:pt x="385760" y="33486"/>
                    </a:cubicBezTo>
                    <a:cubicBezTo>
                      <a:pt x="381836" y="36076"/>
                      <a:pt x="386742" y="39469"/>
                      <a:pt x="387901" y="41702"/>
                    </a:cubicBezTo>
                    <a:cubicBezTo>
                      <a:pt x="388971" y="43756"/>
                      <a:pt x="389863" y="49738"/>
                      <a:pt x="386207" y="49292"/>
                    </a:cubicBezTo>
                    <a:cubicBezTo>
                      <a:pt x="383530" y="49024"/>
                      <a:pt x="380587" y="41612"/>
                      <a:pt x="379428" y="39112"/>
                    </a:cubicBezTo>
                    <a:cubicBezTo>
                      <a:pt x="377822" y="35719"/>
                      <a:pt x="377733" y="35362"/>
                      <a:pt x="374344" y="33576"/>
                    </a:cubicBezTo>
                    <a:cubicBezTo>
                      <a:pt x="371579" y="32147"/>
                      <a:pt x="369973" y="30986"/>
                      <a:pt x="368100" y="28575"/>
                    </a:cubicBezTo>
                    <a:cubicBezTo>
                      <a:pt x="362659" y="21699"/>
                      <a:pt x="361411" y="12680"/>
                      <a:pt x="354453" y="6876"/>
                    </a:cubicBezTo>
                    <a:cubicBezTo>
                      <a:pt x="351688" y="4554"/>
                      <a:pt x="349013" y="3304"/>
                      <a:pt x="345356" y="3840"/>
                    </a:cubicBezTo>
                    <a:cubicBezTo>
                      <a:pt x="343840" y="4108"/>
                      <a:pt x="342502" y="4822"/>
                      <a:pt x="340986" y="5001"/>
                    </a:cubicBezTo>
                    <a:cubicBezTo>
                      <a:pt x="339469" y="5179"/>
                      <a:pt x="337150" y="4465"/>
                      <a:pt x="335634" y="5001"/>
                    </a:cubicBezTo>
                    <a:cubicBezTo>
                      <a:pt x="330817" y="6697"/>
                      <a:pt x="333136" y="18931"/>
                      <a:pt x="333136" y="23842"/>
                    </a:cubicBezTo>
                    <a:cubicBezTo>
                      <a:pt x="333136" y="25896"/>
                      <a:pt x="334296" y="34290"/>
                      <a:pt x="333136" y="35451"/>
                    </a:cubicBezTo>
                    <a:cubicBezTo>
                      <a:pt x="331174" y="37415"/>
                      <a:pt x="328677" y="31879"/>
                      <a:pt x="327874" y="30004"/>
                    </a:cubicBezTo>
                    <a:cubicBezTo>
                      <a:pt x="325287" y="23842"/>
                      <a:pt x="326625" y="16877"/>
                      <a:pt x="325198" y="10537"/>
                    </a:cubicBezTo>
                    <a:cubicBezTo>
                      <a:pt x="324039" y="5358"/>
                      <a:pt x="324484" y="3125"/>
                      <a:pt x="318955" y="2054"/>
                    </a:cubicBezTo>
                    <a:cubicBezTo>
                      <a:pt x="317438" y="1786"/>
                      <a:pt x="316190" y="982"/>
                      <a:pt x="315030" y="0"/>
                    </a:cubicBezTo>
                    <a:lnTo>
                      <a:pt x="74744" y="2500"/>
                    </a:lnTo>
                    <a:lnTo>
                      <a:pt x="75100" y="64740"/>
                    </a:lnTo>
                    <a:lnTo>
                      <a:pt x="0" y="179755"/>
                    </a:lnTo>
                    <a:close/>
                  </a:path>
                </a:pathLst>
              </a:custGeom>
              <a:grpFill/>
              <a:ln w="3175" cap="flat">
                <a:solidFill>
                  <a:schemeClr val="bg1">
                    <a:lumMod val="85000"/>
                  </a:schemeClr>
                </a:solidFill>
                <a:prstDash val="solid"/>
                <a:miter/>
              </a:ln>
            </p:spPr>
            <p:txBody>
              <a:bodyPr/>
              <a:lstStyle/>
              <a:p>
                <a:endParaRPr lang="en-US"/>
              </a:p>
            </p:txBody>
          </p:sp>
        </p:grpSp>
        <p:sp>
          <p:nvSpPr>
            <p:cNvPr id="947" name="Freeform 946">
              <a:extLst>
                <a:ext uri="{FF2B5EF4-FFF2-40B4-BE49-F238E27FC236}">
                  <a16:creationId xmlns:a16="http://schemas.microsoft.com/office/drawing/2014/main" id="{91E36ED3-4989-15CC-EA18-CF2E292563BF}"/>
                </a:ext>
              </a:extLst>
            </p:cNvPr>
            <p:cNvSpPr/>
            <p:nvPr/>
          </p:nvSpPr>
          <p:spPr>
            <a:xfrm>
              <a:off x="10519831" y="1907202"/>
              <a:ext cx="320168" cy="496133"/>
            </a:xfrm>
            <a:custGeom>
              <a:avLst/>
              <a:gdLst>
                <a:gd name="csX0" fmla="*/ 37248 w 320168"/>
                <a:gd name="csY0" fmla="*/ 25985 h 496133"/>
                <a:gd name="csX1" fmla="*/ 31807 w 320168"/>
                <a:gd name="csY1" fmla="*/ 38219 h 496133"/>
                <a:gd name="csX2" fmla="*/ 28150 w 320168"/>
                <a:gd name="csY2" fmla="*/ 51256 h 496133"/>
                <a:gd name="csX3" fmla="*/ 7012 w 320168"/>
                <a:gd name="csY3" fmla="*/ 69651 h 496133"/>
                <a:gd name="csX4" fmla="*/ 322 w 320168"/>
                <a:gd name="csY4" fmla="*/ 94923 h 496133"/>
                <a:gd name="csX5" fmla="*/ 1482 w 320168"/>
                <a:gd name="csY5" fmla="*/ 110103 h 496133"/>
                <a:gd name="csX6" fmla="*/ 13255 w 320168"/>
                <a:gd name="csY6" fmla="*/ 116711 h 496133"/>
                <a:gd name="csX7" fmla="*/ 20301 w 320168"/>
                <a:gd name="csY7" fmla="*/ 129213 h 496133"/>
                <a:gd name="csX8" fmla="*/ 30112 w 320168"/>
                <a:gd name="csY8" fmla="*/ 139035 h 496133"/>
                <a:gd name="csX9" fmla="*/ 42421 w 320168"/>
                <a:gd name="csY9" fmla="*/ 169486 h 496133"/>
                <a:gd name="csX10" fmla="*/ 53213 w 320168"/>
                <a:gd name="csY10" fmla="*/ 180737 h 496133"/>
                <a:gd name="csX11" fmla="*/ 65255 w 320168"/>
                <a:gd name="csY11" fmla="*/ 187613 h 496133"/>
                <a:gd name="csX12" fmla="*/ 82647 w 320168"/>
                <a:gd name="csY12" fmla="*/ 191095 h 496133"/>
                <a:gd name="csX13" fmla="*/ 92815 w 320168"/>
                <a:gd name="csY13" fmla="*/ 200739 h 496133"/>
                <a:gd name="csX14" fmla="*/ 102627 w 320168"/>
                <a:gd name="csY14" fmla="*/ 208866 h 496133"/>
                <a:gd name="csX15" fmla="*/ 99505 w 320168"/>
                <a:gd name="csY15" fmla="*/ 222617 h 496133"/>
                <a:gd name="csX16" fmla="*/ 106373 w 320168"/>
                <a:gd name="csY16" fmla="*/ 236726 h 496133"/>
                <a:gd name="csX17" fmla="*/ 111367 w 320168"/>
                <a:gd name="csY17" fmla="*/ 249049 h 496133"/>
                <a:gd name="csX18" fmla="*/ 124479 w 320168"/>
                <a:gd name="csY18" fmla="*/ 252264 h 496133"/>
                <a:gd name="csX19" fmla="*/ 124300 w 320168"/>
                <a:gd name="csY19" fmla="*/ 264765 h 496133"/>
                <a:gd name="csX20" fmla="*/ 135271 w 320168"/>
                <a:gd name="csY20" fmla="*/ 291733 h 496133"/>
                <a:gd name="csX21" fmla="*/ 141604 w 320168"/>
                <a:gd name="csY21" fmla="*/ 299591 h 496133"/>
                <a:gd name="csX22" fmla="*/ 155161 w 320168"/>
                <a:gd name="csY22" fmla="*/ 309235 h 496133"/>
                <a:gd name="csX23" fmla="*/ 167648 w 320168"/>
                <a:gd name="csY23" fmla="*/ 324326 h 496133"/>
                <a:gd name="csX24" fmla="*/ 175051 w 320168"/>
                <a:gd name="csY24" fmla="*/ 328255 h 496133"/>
                <a:gd name="csX25" fmla="*/ 182187 w 320168"/>
                <a:gd name="csY25" fmla="*/ 334328 h 496133"/>
                <a:gd name="csX26" fmla="*/ 193068 w 320168"/>
                <a:gd name="csY26" fmla="*/ 349954 h 496133"/>
                <a:gd name="csX27" fmla="*/ 205020 w 320168"/>
                <a:gd name="csY27" fmla="*/ 365671 h 496133"/>
                <a:gd name="csX28" fmla="*/ 245603 w 320168"/>
                <a:gd name="csY28" fmla="*/ 496133 h 496133"/>
                <a:gd name="csX29" fmla="*/ 320169 w 320168"/>
                <a:gd name="csY29" fmla="*/ 381923 h 496133"/>
                <a:gd name="csX30" fmla="*/ 319812 w 320168"/>
                <a:gd name="csY30" fmla="*/ 319683 h 496133"/>
                <a:gd name="csX31" fmla="*/ 319098 w 320168"/>
                <a:gd name="csY31" fmla="*/ 61704 h 496133"/>
                <a:gd name="csX32" fmla="*/ 260231 w 320168"/>
                <a:gd name="csY32" fmla="*/ 61704 h 496133"/>
                <a:gd name="csX33" fmla="*/ 259874 w 320168"/>
                <a:gd name="csY33" fmla="*/ 178 h 496133"/>
                <a:gd name="csX34" fmla="*/ 200828 w 320168"/>
                <a:gd name="csY34" fmla="*/ 714 h 496133"/>
                <a:gd name="csX35" fmla="*/ 38675 w 320168"/>
                <a:gd name="csY35" fmla="*/ 0 h 496133"/>
                <a:gd name="csX36" fmla="*/ 36980 w 320168"/>
                <a:gd name="csY36" fmla="*/ 25896 h 4961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320168" h="496133">
                  <a:moveTo>
                    <a:pt x="37248" y="25985"/>
                  </a:moveTo>
                  <a:cubicBezTo>
                    <a:pt x="36088" y="30361"/>
                    <a:pt x="32699" y="33844"/>
                    <a:pt x="31807" y="38219"/>
                  </a:cubicBezTo>
                  <a:cubicBezTo>
                    <a:pt x="30737" y="43666"/>
                    <a:pt x="32075" y="46613"/>
                    <a:pt x="28150" y="51256"/>
                  </a:cubicBezTo>
                  <a:cubicBezTo>
                    <a:pt x="21907" y="58757"/>
                    <a:pt x="13522" y="62508"/>
                    <a:pt x="7012" y="69651"/>
                  </a:cubicBezTo>
                  <a:cubicBezTo>
                    <a:pt x="-570" y="78045"/>
                    <a:pt x="-392" y="83671"/>
                    <a:pt x="322" y="94923"/>
                  </a:cubicBezTo>
                  <a:cubicBezTo>
                    <a:pt x="590" y="98405"/>
                    <a:pt x="-35" y="107067"/>
                    <a:pt x="1482" y="110103"/>
                  </a:cubicBezTo>
                  <a:cubicBezTo>
                    <a:pt x="3622" y="114211"/>
                    <a:pt x="10044" y="114032"/>
                    <a:pt x="13255" y="116711"/>
                  </a:cubicBezTo>
                  <a:cubicBezTo>
                    <a:pt x="17179" y="119926"/>
                    <a:pt x="18161" y="124926"/>
                    <a:pt x="20301" y="129213"/>
                  </a:cubicBezTo>
                  <a:cubicBezTo>
                    <a:pt x="22442" y="133588"/>
                    <a:pt x="26456" y="135999"/>
                    <a:pt x="30112" y="139035"/>
                  </a:cubicBezTo>
                  <a:cubicBezTo>
                    <a:pt x="40459" y="147608"/>
                    <a:pt x="36178" y="159127"/>
                    <a:pt x="42421" y="169486"/>
                  </a:cubicBezTo>
                  <a:cubicBezTo>
                    <a:pt x="45186" y="174129"/>
                    <a:pt x="49913" y="176361"/>
                    <a:pt x="53213" y="180737"/>
                  </a:cubicBezTo>
                  <a:cubicBezTo>
                    <a:pt x="57138" y="185916"/>
                    <a:pt x="58119" y="186720"/>
                    <a:pt x="65255" y="187613"/>
                  </a:cubicBezTo>
                  <a:cubicBezTo>
                    <a:pt x="70874" y="188327"/>
                    <a:pt x="77563" y="188952"/>
                    <a:pt x="82647" y="191095"/>
                  </a:cubicBezTo>
                  <a:cubicBezTo>
                    <a:pt x="87642" y="193239"/>
                    <a:pt x="89426" y="197435"/>
                    <a:pt x="92815" y="200739"/>
                  </a:cubicBezTo>
                  <a:cubicBezTo>
                    <a:pt x="96205" y="204043"/>
                    <a:pt x="101199" y="203150"/>
                    <a:pt x="102627" y="208866"/>
                  </a:cubicBezTo>
                  <a:cubicBezTo>
                    <a:pt x="103875" y="213955"/>
                    <a:pt x="99951" y="217616"/>
                    <a:pt x="99505" y="222617"/>
                  </a:cubicBezTo>
                  <a:cubicBezTo>
                    <a:pt x="98791" y="230207"/>
                    <a:pt x="103162" y="231011"/>
                    <a:pt x="106373" y="236726"/>
                  </a:cubicBezTo>
                  <a:cubicBezTo>
                    <a:pt x="108870" y="241191"/>
                    <a:pt x="106729" y="246102"/>
                    <a:pt x="111367" y="249049"/>
                  </a:cubicBezTo>
                  <a:cubicBezTo>
                    <a:pt x="115203" y="251460"/>
                    <a:pt x="121535" y="249049"/>
                    <a:pt x="124479" y="252264"/>
                  </a:cubicBezTo>
                  <a:cubicBezTo>
                    <a:pt x="127957" y="256103"/>
                    <a:pt x="124836" y="260747"/>
                    <a:pt x="124300" y="264765"/>
                  </a:cubicBezTo>
                  <a:cubicBezTo>
                    <a:pt x="122784" y="276374"/>
                    <a:pt x="128582" y="283785"/>
                    <a:pt x="135271" y="291733"/>
                  </a:cubicBezTo>
                  <a:cubicBezTo>
                    <a:pt x="137412" y="294322"/>
                    <a:pt x="138660" y="297359"/>
                    <a:pt x="141604" y="299591"/>
                  </a:cubicBezTo>
                  <a:cubicBezTo>
                    <a:pt x="146153" y="303074"/>
                    <a:pt x="151504" y="304502"/>
                    <a:pt x="155161" y="309235"/>
                  </a:cubicBezTo>
                  <a:cubicBezTo>
                    <a:pt x="159978" y="315486"/>
                    <a:pt x="160067" y="320844"/>
                    <a:pt x="167648" y="324326"/>
                  </a:cubicBezTo>
                  <a:cubicBezTo>
                    <a:pt x="170502" y="325576"/>
                    <a:pt x="172822" y="326023"/>
                    <a:pt x="175051" y="328255"/>
                  </a:cubicBezTo>
                  <a:cubicBezTo>
                    <a:pt x="177995" y="331113"/>
                    <a:pt x="177459" y="332988"/>
                    <a:pt x="182187" y="334328"/>
                  </a:cubicBezTo>
                  <a:cubicBezTo>
                    <a:pt x="183792" y="342186"/>
                    <a:pt x="187182" y="344865"/>
                    <a:pt x="193068" y="349954"/>
                  </a:cubicBezTo>
                  <a:cubicBezTo>
                    <a:pt x="198420" y="354509"/>
                    <a:pt x="201274" y="360224"/>
                    <a:pt x="205020" y="365671"/>
                  </a:cubicBezTo>
                  <a:lnTo>
                    <a:pt x="245603" y="496133"/>
                  </a:lnTo>
                  <a:lnTo>
                    <a:pt x="320169" y="381923"/>
                  </a:lnTo>
                  <a:lnTo>
                    <a:pt x="319812" y="319683"/>
                  </a:lnTo>
                  <a:lnTo>
                    <a:pt x="319098" y="61704"/>
                  </a:lnTo>
                  <a:lnTo>
                    <a:pt x="260231" y="61704"/>
                  </a:lnTo>
                  <a:cubicBezTo>
                    <a:pt x="260231" y="61704"/>
                    <a:pt x="259874" y="178"/>
                    <a:pt x="259874" y="178"/>
                  </a:cubicBezTo>
                  <a:lnTo>
                    <a:pt x="200828" y="714"/>
                  </a:lnTo>
                  <a:lnTo>
                    <a:pt x="38675" y="0"/>
                  </a:lnTo>
                  <a:cubicBezTo>
                    <a:pt x="38853" y="8751"/>
                    <a:pt x="39210" y="17770"/>
                    <a:pt x="36980" y="25896"/>
                  </a:cubicBezTo>
                  <a:close/>
                </a:path>
              </a:pathLst>
            </a:custGeom>
            <a:grpFill/>
            <a:ln w="3175" cap="flat">
              <a:solidFill>
                <a:schemeClr val="bg1">
                  <a:lumMod val="85000"/>
                </a:schemeClr>
              </a:solidFill>
              <a:prstDash val="solid"/>
              <a:miter/>
            </a:ln>
          </p:spPr>
          <p:txBody>
            <a:bodyPr/>
            <a:lstStyle/>
            <a:p>
              <a:endParaRPr lang="en-US"/>
            </a:p>
          </p:txBody>
        </p:sp>
        <p:sp>
          <p:nvSpPr>
            <p:cNvPr id="948" name="Freeform 947">
              <a:extLst>
                <a:ext uri="{FF2B5EF4-FFF2-40B4-BE49-F238E27FC236}">
                  <a16:creationId xmlns:a16="http://schemas.microsoft.com/office/drawing/2014/main" id="{8E98D339-A480-AB9D-2F9B-C5DA6FBEEA7F}"/>
                </a:ext>
              </a:extLst>
            </p:cNvPr>
            <p:cNvSpPr/>
            <p:nvPr/>
          </p:nvSpPr>
          <p:spPr>
            <a:xfrm>
              <a:off x="10303235" y="1906131"/>
              <a:ext cx="375949" cy="446573"/>
            </a:xfrm>
            <a:custGeom>
              <a:avLst/>
              <a:gdLst>
                <a:gd name="csX0" fmla="*/ 178565 w 375949"/>
                <a:gd name="csY0" fmla="*/ 382548 h 446573"/>
                <a:gd name="csX1" fmla="*/ 238681 w 375949"/>
                <a:gd name="csY1" fmla="*/ 381476 h 446573"/>
                <a:gd name="csX2" fmla="*/ 239216 w 375949"/>
                <a:gd name="csY2" fmla="*/ 316915 h 446573"/>
                <a:gd name="csX3" fmla="*/ 375949 w 375949"/>
                <a:gd name="csY3" fmla="*/ 316915 h 446573"/>
                <a:gd name="csX4" fmla="*/ 371936 w 375949"/>
                <a:gd name="csY4" fmla="*/ 310396 h 446573"/>
                <a:gd name="csX5" fmla="*/ 358378 w 375949"/>
                <a:gd name="csY5" fmla="*/ 300752 h 446573"/>
                <a:gd name="csX6" fmla="*/ 352045 w 375949"/>
                <a:gd name="csY6" fmla="*/ 292894 h 446573"/>
                <a:gd name="csX7" fmla="*/ 341075 w 375949"/>
                <a:gd name="csY7" fmla="*/ 265926 h 446573"/>
                <a:gd name="csX8" fmla="*/ 341253 w 375949"/>
                <a:gd name="csY8" fmla="*/ 253425 h 446573"/>
                <a:gd name="csX9" fmla="*/ 328142 w 375949"/>
                <a:gd name="csY9" fmla="*/ 250210 h 446573"/>
                <a:gd name="csX10" fmla="*/ 323147 w 375949"/>
                <a:gd name="csY10" fmla="*/ 237887 h 446573"/>
                <a:gd name="csX11" fmla="*/ 316279 w 375949"/>
                <a:gd name="csY11" fmla="*/ 223778 h 446573"/>
                <a:gd name="csX12" fmla="*/ 319401 w 375949"/>
                <a:gd name="csY12" fmla="*/ 210026 h 446573"/>
                <a:gd name="csX13" fmla="*/ 309589 w 375949"/>
                <a:gd name="csY13" fmla="*/ 201900 h 446573"/>
                <a:gd name="csX14" fmla="*/ 299421 w 375949"/>
                <a:gd name="csY14" fmla="*/ 192256 h 446573"/>
                <a:gd name="csX15" fmla="*/ 282029 w 375949"/>
                <a:gd name="csY15" fmla="*/ 188773 h 446573"/>
                <a:gd name="csX16" fmla="*/ 269988 w 375949"/>
                <a:gd name="csY16" fmla="*/ 181898 h 446573"/>
                <a:gd name="csX17" fmla="*/ 259195 w 375949"/>
                <a:gd name="csY17" fmla="*/ 170646 h 446573"/>
                <a:gd name="csX18" fmla="*/ 246887 w 375949"/>
                <a:gd name="csY18" fmla="*/ 140196 h 446573"/>
                <a:gd name="csX19" fmla="*/ 237075 w 375949"/>
                <a:gd name="csY19" fmla="*/ 130373 h 446573"/>
                <a:gd name="csX20" fmla="*/ 230029 w 375949"/>
                <a:gd name="csY20" fmla="*/ 117872 h 446573"/>
                <a:gd name="csX21" fmla="*/ 218256 w 375949"/>
                <a:gd name="csY21" fmla="*/ 111264 h 446573"/>
                <a:gd name="csX22" fmla="*/ 217096 w 375949"/>
                <a:gd name="csY22" fmla="*/ 96084 h 446573"/>
                <a:gd name="csX23" fmla="*/ 223786 w 375949"/>
                <a:gd name="csY23" fmla="*/ 70812 h 446573"/>
                <a:gd name="csX24" fmla="*/ 244924 w 375949"/>
                <a:gd name="csY24" fmla="*/ 52417 h 446573"/>
                <a:gd name="csX25" fmla="*/ 248581 w 375949"/>
                <a:gd name="csY25" fmla="*/ 39380 h 446573"/>
                <a:gd name="csX26" fmla="*/ 254022 w 375949"/>
                <a:gd name="csY26" fmla="*/ 27146 h 446573"/>
                <a:gd name="csX27" fmla="*/ 255717 w 375949"/>
                <a:gd name="csY27" fmla="*/ 1250 h 446573"/>
                <a:gd name="csX28" fmla="*/ 251881 w 375949"/>
                <a:gd name="csY28" fmla="*/ 1250 h 446573"/>
                <a:gd name="csX29" fmla="*/ 251703 w 375949"/>
                <a:gd name="csY29" fmla="*/ 804 h 446573"/>
                <a:gd name="csX30" fmla="*/ 248938 w 375949"/>
                <a:gd name="csY30" fmla="*/ 804 h 446573"/>
                <a:gd name="csX31" fmla="*/ 241803 w 375949"/>
                <a:gd name="csY31" fmla="*/ 804 h 446573"/>
                <a:gd name="csX32" fmla="*/ 194798 w 375949"/>
                <a:gd name="csY32" fmla="*/ 625 h 446573"/>
                <a:gd name="csX33" fmla="*/ 122551 w 375949"/>
                <a:gd name="csY33" fmla="*/ 357 h 446573"/>
                <a:gd name="csX34" fmla="*/ 34785 w 375949"/>
                <a:gd name="csY34" fmla="*/ 89 h 446573"/>
                <a:gd name="csX35" fmla="*/ 1070 w 375949"/>
                <a:gd name="csY35" fmla="*/ 0 h 446573"/>
                <a:gd name="csX36" fmla="*/ 0 w 375949"/>
                <a:gd name="csY36" fmla="*/ 221456 h 446573"/>
                <a:gd name="csX37" fmla="*/ 1070 w 375949"/>
                <a:gd name="csY37" fmla="*/ 446574 h 446573"/>
                <a:gd name="csX38" fmla="*/ 178832 w 375949"/>
                <a:gd name="csY38" fmla="*/ 446574 h 446573"/>
                <a:gd name="csX39" fmla="*/ 178832 w 375949"/>
                <a:gd name="csY39" fmla="*/ 382548 h 4465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375949" h="446573">
                  <a:moveTo>
                    <a:pt x="178565" y="382548"/>
                  </a:moveTo>
                  <a:lnTo>
                    <a:pt x="238681" y="381476"/>
                  </a:lnTo>
                  <a:lnTo>
                    <a:pt x="239216" y="316915"/>
                  </a:lnTo>
                  <a:lnTo>
                    <a:pt x="375949" y="316915"/>
                  </a:lnTo>
                  <a:cubicBezTo>
                    <a:pt x="374879" y="314861"/>
                    <a:pt x="373719" y="312718"/>
                    <a:pt x="371936" y="310396"/>
                  </a:cubicBezTo>
                  <a:cubicBezTo>
                    <a:pt x="368279" y="305663"/>
                    <a:pt x="362927" y="304235"/>
                    <a:pt x="358378" y="300752"/>
                  </a:cubicBezTo>
                  <a:cubicBezTo>
                    <a:pt x="355346" y="298519"/>
                    <a:pt x="354186" y="295483"/>
                    <a:pt x="352045" y="292894"/>
                  </a:cubicBezTo>
                  <a:cubicBezTo>
                    <a:pt x="345356" y="284946"/>
                    <a:pt x="339558" y="277535"/>
                    <a:pt x="341075" y="265926"/>
                  </a:cubicBezTo>
                  <a:cubicBezTo>
                    <a:pt x="341610" y="261997"/>
                    <a:pt x="344731" y="257264"/>
                    <a:pt x="341253" y="253425"/>
                  </a:cubicBezTo>
                  <a:cubicBezTo>
                    <a:pt x="338220" y="250121"/>
                    <a:pt x="331888" y="252532"/>
                    <a:pt x="328142" y="250210"/>
                  </a:cubicBezTo>
                  <a:cubicBezTo>
                    <a:pt x="323503" y="247263"/>
                    <a:pt x="325644" y="242262"/>
                    <a:pt x="323147" y="237887"/>
                  </a:cubicBezTo>
                  <a:cubicBezTo>
                    <a:pt x="319847" y="232172"/>
                    <a:pt x="315565" y="231279"/>
                    <a:pt x="316279" y="223778"/>
                  </a:cubicBezTo>
                  <a:cubicBezTo>
                    <a:pt x="316725" y="218867"/>
                    <a:pt x="320650" y="215116"/>
                    <a:pt x="319401" y="210026"/>
                  </a:cubicBezTo>
                  <a:cubicBezTo>
                    <a:pt x="317974" y="204400"/>
                    <a:pt x="313068" y="205293"/>
                    <a:pt x="309589" y="201900"/>
                  </a:cubicBezTo>
                  <a:cubicBezTo>
                    <a:pt x="306200" y="198596"/>
                    <a:pt x="304416" y="194399"/>
                    <a:pt x="299421" y="192256"/>
                  </a:cubicBezTo>
                  <a:cubicBezTo>
                    <a:pt x="294427" y="190024"/>
                    <a:pt x="287648" y="189488"/>
                    <a:pt x="282029" y="188773"/>
                  </a:cubicBezTo>
                  <a:cubicBezTo>
                    <a:pt x="274982" y="187881"/>
                    <a:pt x="273912" y="187077"/>
                    <a:pt x="269988" y="181898"/>
                  </a:cubicBezTo>
                  <a:cubicBezTo>
                    <a:pt x="266687" y="177433"/>
                    <a:pt x="261960" y="175200"/>
                    <a:pt x="259195" y="170646"/>
                  </a:cubicBezTo>
                  <a:cubicBezTo>
                    <a:pt x="252952" y="160199"/>
                    <a:pt x="257144" y="148769"/>
                    <a:pt x="246887" y="140196"/>
                  </a:cubicBezTo>
                  <a:cubicBezTo>
                    <a:pt x="243230" y="137160"/>
                    <a:pt x="239305" y="134749"/>
                    <a:pt x="237075" y="130373"/>
                  </a:cubicBezTo>
                  <a:cubicBezTo>
                    <a:pt x="234935" y="126087"/>
                    <a:pt x="233954" y="121087"/>
                    <a:pt x="230029" y="117872"/>
                  </a:cubicBezTo>
                  <a:cubicBezTo>
                    <a:pt x="226818" y="115193"/>
                    <a:pt x="220307" y="115371"/>
                    <a:pt x="218256" y="111264"/>
                  </a:cubicBezTo>
                  <a:cubicBezTo>
                    <a:pt x="216650" y="108228"/>
                    <a:pt x="217274" y="99566"/>
                    <a:pt x="217096" y="96084"/>
                  </a:cubicBezTo>
                  <a:cubicBezTo>
                    <a:pt x="216383" y="84832"/>
                    <a:pt x="216115" y="79206"/>
                    <a:pt x="223786" y="70812"/>
                  </a:cubicBezTo>
                  <a:cubicBezTo>
                    <a:pt x="230297" y="63669"/>
                    <a:pt x="238592" y="59829"/>
                    <a:pt x="244924" y="52417"/>
                  </a:cubicBezTo>
                  <a:cubicBezTo>
                    <a:pt x="248849" y="47774"/>
                    <a:pt x="247422" y="44827"/>
                    <a:pt x="248581" y="39380"/>
                  </a:cubicBezTo>
                  <a:cubicBezTo>
                    <a:pt x="249473" y="35004"/>
                    <a:pt x="252773" y="31611"/>
                    <a:pt x="254022" y="27146"/>
                  </a:cubicBezTo>
                  <a:cubicBezTo>
                    <a:pt x="256252" y="19109"/>
                    <a:pt x="255895" y="10001"/>
                    <a:pt x="255717" y="1250"/>
                  </a:cubicBezTo>
                  <a:lnTo>
                    <a:pt x="251881" y="1250"/>
                  </a:lnTo>
                  <a:cubicBezTo>
                    <a:pt x="251881" y="1250"/>
                    <a:pt x="251703" y="804"/>
                    <a:pt x="251703" y="804"/>
                  </a:cubicBezTo>
                  <a:cubicBezTo>
                    <a:pt x="250900" y="804"/>
                    <a:pt x="250008" y="804"/>
                    <a:pt x="248938" y="804"/>
                  </a:cubicBezTo>
                  <a:cubicBezTo>
                    <a:pt x="246530" y="804"/>
                    <a:pt x="244211" y="804"/>
                    <a:pt x="241803" y="804"/>
                  </a:cubicBezTo>
                  <a:cubicBezTo>
                    <a:pt x="226105" y="804"/>
                    <a:pt x="210407" y="714"/>
                    <a:pt x="194798" y="625"/>
                  </a:cubicBezTo>
                  <a:cubicBezTo>
                    <a:pt x="170716" y="625"/>
                    <a:pt x="146634" y="446"/>
                    <a:pt x="122551" y="357"/>
                  </a:cubicBezTo>
                  <a:cubicBezTo>
                    <a:pt x="93296" y="268"/>
                    <a:pt x="64041" y="178"/>
                    <a:pt x="34785" y="89"/>
                  </a:cubicBezTo>
                  <a:cubicBezTo>
                    <a:pt x="23547" y="89"/>
                    <a:pt x="12309" y="89"/>
                    <a:pt x="1070" y="0"/>
                  </a:cubicBezTo>
                  <a:lnTo>
                    <a:pt x="0" y="221456"/>
                  </a:lnTo>
                  <a:lnTo>
                    <a:pt x="1070" y="446574"/>
                  </a:lnTo>
                  <a:lnTo>
                    <a:pt x="178832" y="446574"/>
                  </a:lnTo>
                  <a:lnTo>
                    <a:pt x="178832" y="382548"/>
                  </a:lnTo>
                  <a:close/>
                </a:path>
              </a:pathLst>
            </a:custGeom>
            <a:grpFill/>
            <a:ln w="3175" cap="flat">
              <a:solidFill>
                <a:schemeClr val="bg1">
                  <a:lumMod val="85000"/>
                </a:schemeClr>
              </a:solidFill>
              <a:prstDash val="solid"/>
              <a:miter/>
            </a:ln>
          </p:spPr>
          <p:txBody>
            <a:bodyPr/>
            <a:lstStyle/>
            <a:p>
              <a:endParaRPr lang="en-US"/>
            </a:p>
          </p:txBody>
        </p:sp>
        <p:sp>
          <p:nvSpPr>
            <p:cNvPr id="949" name="Freeform 948">
              <a:extLst>
                <a:ext uri="{FF2B5EF4-FFF2-40B4-BE49-F238E27FC236}">
                  <a16:creationId xmlns:a16="http://schemas.microsoft.com/office/drawing/2014/main" id="{ABB15692-C656-9FF2-DDE6-23E674F58494}"/>
                </a:ext>
              </a:extLst>
            </p:cNvPr>
            <p:cNvSpPr/>
            <p:nvPr/>
          </p:nvSpPr>
          <p:spPr>
            <a:xfrm>
              <a:off x="10301540" y="2223045"/>
              <a:ext cx="464785" cy="321826"/>
            </a:xfrm>
            <a:custGeom>
              <a:avLst/>
              <a:gdLst>
                <a:gd name="csX0" fmla="*/ 464696 w 464785"/>
                <a:gd name="csY0" fmla="*/ 181183 h 321826"/>
                <a:gd name="csX1" fmla="*/ 463715 w 464785"/>
                <a:gd name="csY1" fmla="*/ 181183 h 321826"/>
                <a:gd name="csX2" fmla="*/ 464250 w 464785"/>
                <a:gd name="csY2" fmla="*/ 180380 h 321826"/>
                <a:gd name="csX3" fmla="*/ 423667 w 464785"/>
                <a:gd name="csY3" fmla="*/ 49917 h 321826"/>
                <a:gd name="csX4" fmla="*/ 411716 w 464785"/>
                <a:gd name="csY4" fmla="*/ 34201 h 321826"/>
                <a:gd name="csX5" fmla="*/ 400834 w 464785"/>
                <a:gd name="csY5" fmla="*/ 18574 h 321826"/>
                <a:gd name="csX6" fmla="*/ 393699 w 464785"/>
                <a:gd name="csY6" fmla="*/ 12502 h 321826"/>
                <a:gd name="csX7" fmla="*/ 386296 w 464785"/>
                <a:gd name="csY7" fmla="*/ 8572 h 321826"/>
                <a:gd name="csX8" fmla="*/ 377822 w 464785"/>
                <a:gd name="csY8" fmla="*/ 0 h 321826"/>
                <a:gd name="csX9" fmla="*/ 241089 w 464785"/>
                <a:gd name="csY9" fmla="*/ 0 h 321826"/>
                <a:gd name="csX10" fmla="*/ 240554 w 464785"/>
                <a:gd name="csY10" fmla="*/ 64562 h 321826"/>
                <a:gd name="csX11" fmla="*/ 180438 w 464785"/>
                <a:gd name="csY11" fmla="*/ 65633 h 321826"/>
                <a:gd name="csX12" fmla="*/ 180438 w 464785"/>
                <a:gd name="csY12" fmla="*/ 129659 h 321826"/>
                <a:gd name="csX13" fmla="*/ 2676 w 464785"/>
                <a:gd name="csY13" fmla="*/ 129659 h 321826"/>
                <a:gd name="csX14" fmla="*/ 2676 w 464785"/>
                <a:gd name="csY14" fmla="*/ 130195 h 321826"/>
                <a:gd name="csX15" fmla="*/ 0 w 464785"/>
                <a:gd name="csY15" fmla="*/ 321112 h 321826"/>
                <a:gd name="csX16" fmla="*/ 406007 w 464785"/>
                <a:gd name="csY16" fmla="*/ 321826 h 321826"/>
                <a:gd name="csX17" fmla="*/ 464785 w 464785"/>
                <a:gd name="csY17" fmla="*/ 181183 h 3218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64785" h="321826">
                  <a:moveTo>
                    <a:pt x="464696" y="181183"/>
                  </a:moveTo>
                  <a:lnTo>
                    <a:pt x="463715" y="181183"/>
                  </a:lnTo>
                  <a:cubicBezTo>
                    <a:pt x="463715" y="181183"/>
                    <a:pt x="464250" y="180380"/>
                    <a:pt x="464250" y="180380"/>
                  </a:cubicBezTo>
                  <a:lnTo>
                    <a:pt x="423667" y="49917"/>
                  </a:lnTo>
                  <a:cubicBezTo>
                    <a:pt x="419921" y="44470"/>
                    <a:pt x="417067" y="38755"/>
                    <a:pt x="411716" y="34201"/>
                  </a:cubicBezTo>
                  <a:cubicBezTo>
                    <a:pt x="405740" y="29111"/>
                    <a:pt x="402439" y="26432"/>
                    <a:pt x="400834" y="18574"/>
                  </a:cubicBezTo>
                  <a:cubicBezTo>
                    <a:pt x="396107" y="17234"/>
                    <a:pt x="396731" y="15359"/>
                    <a:pt x="393699" y="12502"/>
                  </a:cubicBezTo>
                  <a:cubicBezTo>
                    <a:pt x="391469" y="10269"/>
                    <a:pt x="389061" y="9823"/>
                    <a:pt x="386296" y="8572"/>
                  </a:cubicBezTo>
                  <a:cubicBezTo>
                    <a:pt x="381568" y="6429"/>
                    <a:pt x="379695" y="3483"/>
                    <a:pt x="377822" y="0"/>
                  </a:cubicBezTo>
                  <a:lnTo>
                    <a:pt x="241089" y="0"/>
                  </a:lnTo>
                  <a:lnTo>
                    <a:pt x="240554" y="64562"/>
                  </a:lnTo>
                  <a:lnTo>
                    <a:pt x="180438" y="65633"/>
                  </a:lnTo>
                  <a:lnTo>
                    <a:pt x="180438" y="129659"/>
                  </a:lnTo>
                  <a:lnTo>
                    <a:pt x="2676" y="129659"/>
                  </a:lnTo>
                  <a:lnTo>
                    <a:pt x="2676" y="130195"/>
                  </a:lnTo>
                  <a:lnTo>
                    <a:pt x="0" y="321112"/>
                  </a:lnTo>
                  <a:lnTo>
                    <a:pt x="406007" y="321826"/>
                  </a:lnTo>
                  <a:lnTo>
                    <a:pt x="464785" y="181183"/>
                  </a:lnTo>
                  <a:close/>
                </a:path>
              </a:pathLst>
            </a:custGeom>
            <a:grpFill/>
            <a:ln w="3175" cap="flat">
              <a:solidFill>
                <a:schemeClr val="bg1">
                  <a:lumMod val="85000"/>
                </a:schemeClr>
              </a:solidFill>
              <a:prstDash val="solid"/>
              <a:miter/>
            </a:ln>
          </p:spPr>
          <p:txBody>
            <a:bodyPr/>
            <a:lstStyle/>
            <a:p>
              <a:endParaRPr lang="en-US"/>
            </a:p>
          </p:txBody>
        </p:sp>
        <p:grpSp>
          <p:nvGrpSpPr>
            <p:cNvPr id="950" name="Graphic 10">
              <a:extLst>
                <a:ext uri="{FF2B5EF4-FFF2-40B4-BE49-F238E27FC236}">
                  <a16:creationId xmlns:a16="http://schemas.microsoft.com/office/drawing/2014/main" id="{BE918C33-0191-B581-FD0A-515BA06126AE}"/>
                </a:ext>
              </a:extLst>
            </p:cNvPr>
            <p:cNvGrpSpPr/>
            <p:nvPr/>
          </p:nvGrpSpPr>
          <p:grpSpPr>
            <a:xfrm>
              <a:off x="9870099" y="2538304"/>
              <a:ext cx="433403" cy="336072"/>
              <a:chOff x="9870099" y="2538304"/>
              <a:chExt cx="433403" cy="336072"/>
            </a:xfrm>
            <a:grpFill/>
          </p:grpSpPr>
          <p:sp>
            <p:nvSpPr>
              <p:cNvPr id="1186" name="Freeform 1185">
                <a:extLst>
                  <a:ext uri="{FF2B5EF4-FFF2-40B4-BE49-F238E27FC236}">
                    <a16:creationId xmlns:a16="http://schemas.microsoft.com/office/drawing/2014/main" id="{1F6BBEF2-431A-9C93-8252-AE203E92C909}"/>
                  </a:ext>
                </a:extLst>
              </p:cNvPr>
              <p:cNvSpPr/>
              <p:nvPr/>
            </p:nvSpPr>
            <p:spPr>
              <a:xfrm>
                <a:off x="9987545" y="2544246"/>
                <a:ext cx="315957" cy="330130"/>
              </a:xfrm>
              <a:custGeom>
                <a:avLst/>
                <a:gdLst>
                  <a:gd name="csX0" fmla="*/ 160315 w 315957"/>
                  <a:gd name="csY0" fmla="*/ 329773 h 330130"/>
                  <a:gd name="csX1" fmla="*/ 257446 w 315957"/>
                  <a:gd name="csY1" fmla="*/ 330131 h 330130"/>
                  <a:gd name="csX2" fmla="*/ 258160 w 315957"/>
                  <a:gd name="csY2" fmla="*/ 254228 h 330130"/>
                  <a:gd name="csX3" fmla="*/ 315957 w 315957"/>
                  <a:gd name="csY3" fmla="*/ 253514 h 330130"/>
                  <a:gd name="csX4" fmla="*/ 313817 w 315957"/>
                  <a:gd name="csY4" fmla="*/ 0 h 330130"/>
                  <a:gd name="csX5" fmla="*/ 313817 w 315957"/>
                  <a:gd name="csY5" fmla="*/ 0 h 330130"/>
                  <a:gd name="csX6" fmla="*/ 9133 w 315957"/>
                  <a:gd name="csY6" fmla="*/ 2143 h 330130"/>
                  <a:gd name="csX7" fmla="*/ 7616 w 315957"/>
                  <a:gd name="csY7" fmla="*/ 13573 h 330130"/>
                  <a:gd name="csX8" fmla="*/ 3424 w 315957"/>
                  <a:gd name="csY8" fmla="*/ 27236 h 330130"/>
                  <a:gd name="csX9" fmla="*/ 570 w 315957"/>
                  <a:gd name="csY9" fmla="*/ 41612 h 330130"/>
                  <a:gd name="csX10" fmla="*/ 2711 w 315957"/>
                  <a:gd name="csY10" fmla="*/ 49738 h 330130"/>
                  <a:gd name="csX11" fmla="*/ 927 w 315957"/>
                  <a:gd name="csY11" fmla="*/ 57418 h 330130"/>
                  <a:gd name="csX12" fmla="*/ 3246 w 315957"/>
                  <a:gd name="csY12" fmla="*/ 72063 h 330130"/>
                  <a:gd name="csX13" fmla="*/ 6100 w 315957"/>
                  <a:gd name="csY13" fmla="*/ 86618 h 330130"/>
                  <a:gd name="csX14" fmla="*/ 16714 w 315957"/>
                  <a:gd name="csY14" fmla="*/ 103049 h 330130"/>
                  <a:gd name="csX15" fmla="*/ 19479 w 315957"/>
                  <a:gd name="csY15" fmla="*/ 118765 h 330130"/>
                  <a:gd name="csX16" fmla="*/ 17338 w 315957"/>
                  <a:gd name="csY16" fmla="*/ 133856 h 330130"/>
                  <a:gd name="csX17" fmla="*/ 8776 w 315957"/>
                  <a:gd name="csY17" fmla="*/ 144750 h 330130"/>
                  <a:gd name="csX18" fmla="*/ 14128 w 315957"/>
                  <a:gd name="csY18" fmla="*/ 158323 h 330130"/>
                  <a:gd name="csX19" fmla="*/ 15287 w 315957"/>
                  <a:gd name="csY19" fmla="*/ 164753 h 330130"/>
                  <a:gd name="csX20" fmla="*/ 21085 w 315957"/>
                  <a:gd name="csY20" fmla="*/ 161092 h 330130"/>
                  <a:gd name="csX21" fmla="*/ 27060 w 315957"/>
                  <a:gd name="csY21" fmla="*/ 174576 h 330130"/>
                  <a:gd name="csX22" fmla="*/ 38477 w 315957"/>
                  <a:gd name="csY22" fmla="*/ 173593 h 330130"/>
                  <a:gd name="csX23" fmla="*/ 53194 w 315957"/>
                  <a:gd name="csY23" fmla="*/ 172790 h 330130"/>
                  <a:gd name="csX24" fmla="*/ 67019 w 315957"/>
                  <a:gd name="csY24" fmla="*/ 173057 h 330130"/>
                  <a:gd name="csX25" fmla="*/ 69427 w 315957"/>
                  <a:gd name="csY25" fmla="*/ 166539 h 330130"/>
                  <a:gd name="csX26" fmla="*/ 84412 w 315957"/>
                  <a:gd name="csY26" fmla="*/ 166360 h 330130"/>
                  <a:gd name="csX27" fmla="*/ 94134 w 315957"/>
                  <a:gd name="csY27" fmla="*/ 130641 h 330130"/>
                  <a:gd name="csX28" fmla="*/ 103499 w 315957"/>
                  <a:gd name="csY28" fmla="*/ 117604 h 330130"/>
                  <a:gd name="csX29" fmla="*/ 99129 w 315957"/>
                  <a:gd name="csY29" fmla="*/ 104567 h 330130"/>
                  <a:gd name="csX30" fmla="*/ 107780 w 315957"/>
                  <a:gd name="csY30" fmla="*/ 92065 h 330130"/>
                  <a:gd name="csX31" fmla="*/ 115183 w 315957"/>
                  <a:gd name="csY31" fmla="*/ 78403 h 330130"/>
                  <a:gd name="csX32" fmla="*/ 131060 w 315957"/>
                  <a:gd name="csY32" fmla="*/ 70634 h 330130"/>
                  <a:gd name="csX33" fmla="*/ 143993 w 315957"/>
                  <a:gd name="csY33" fmla="*/ 58400 h 330130"/>
                  <a:gd name="csX34" fmla="*/ 162367 w 315957"/>
                  <a:gd name="csY34" fmla="*/ 53310 h 330130"/>
                  <a:gd name="csX35" fmla="*/ 182435 w 315957"/>
                  <a:gd name="csY35" fmla="*/ 47059 h 330130"/>
                  <a:gd name="csX36" fmla="*/ 167361 w 315957"/>
                  <a:gd name="csY36" fmla="*/ 60722 h 330130"/>
                  <a:gd name="csX37" fmla="*/ 153269 w 315957"/>
                  <a:gd name="csY37" fmla="*/ 69116 h 330130"/>
                  <a:gd name="csX38" fmla="*/ 125708 w 315957"/>
                  <a:gd name="csY38" fmla="*/ 94208 h 330130"/>
                  <a:gd name="csX39" fmla="*/ 119554 w 315957"/>
                  <a:gd name="csY39" fmla="*/ 110639 h 330130"/>
                  <a:gd name="csX40" fmla="*/ 111972 w 315957"/>
                  <a:gd name="csY40" fmla="*/ 132606 h 330130"/>
                  <a:gd name="csX41" fmla="*/ 105640 w 315957"/>
                  <a:gd name="csY41" fmla="*/ 146804 h 330130"/>
                  <a:gd name="csX42" fmla="*/ 95829 w 315957"/>
                  <a:gd name="csY42" fmla="*/ 156984 h 330130"/>
                  <a:gd name="csX43" fmla="*/ 93509 w 315957"/>
                  <a:gd name="csY43" fmla="*/ 167789 h 330130"/>
                  <a:gd name="csX44" fmla="*/ 84858 w 315957"/>
                  <a:gd name="csY44" fmla="*/ 171718 h 330130"/>
                  <a:gd name="csX45" fmla="*/ 65949 w 315957"/>
                  <a:gd name="csY45" fmla="*/ 189488 h 330130"/>
                  <a:gd name="csX46" fmla="*/ 48021 w 315957"/>
                  <a:gd name="csY46" fmla="*/ 181451 h 330130"/>
                  <a:gd name="csX47" fmla="*/ 50162 w 315957"/>
                  <a:gd name="csY47" fmla="*/ 200382 h 330130"/>
                  <a:gd name="csX48" fmla="*/ 43829 w 315957"/>
                  <a:gd name="csY48" fmla="*/ 200561 h 330130"/>
                  <a:gd name="csX49" fmla="*/ 56494 w 315957"/>
                  <a:gd name="csY49" fmla="*/ 209044 h 330130"/>
                  <a:gd name="csX50" fmla="*/ 65859 w 315957"/>
                  <a:gd name="csY50" fmla="*/ 212259 h 330130"/>
                  <a:gd name="csX51" fmla="*/ 68981 w 315957"/>
                  <a:gd name="csY51" fmla="*/ 223599 h 330130"/>
                  <a:gd name="csX52" fmla="*/ 78971 w 315957"/>
                  <a:gd name="csY52" fmla="*/ 234136 h 330130"/>
                  <a:gd name="csX53" fmla="*/ 102875 w 315957"/>
                  <a:gd name="csY53" fmla="*/ 247888 h 330130"/>
                  <a:gd name="csX54" fmla="*/ 115540 w 315957"/>
                  <a:gd name="csY54" fmla="*/ 266015 h 330130"/>
                  <a:gd name="csX55" fmla="*/ 118038 w 315957"/>
                  <a:gd name="csY55" fmla="*/ 253692 h 330130"/>
                  <a:gd name="csX56" fmla="*/ 110724 w 315957"/>
                  <a:gd name="csY56" fmla="*/ 244316 h 330130"/>
                  <a:gd name="csX57" fmla="*/ 97702 w 315957"/>
                  <a:gd name="csY57" fmla="*/ 224314 h 330130"/>
                  <a:gd name="csX58" fmla="*/ 104391 w 315957"/>
                  <a:gd name="csY58" fmla="*/ 224849 h 330130"/>
                  <a:gd name="csX59" fmla="*/ 110367 w 315957"/>
                  <a:gd name="csY59" fmla="*/ 236815 h 330130"/>
                  <a:gd name="csX60" fmla="*/ 121249 w 315957"/>
                  <a:gd name="csY60" fmla="*/ 238512 h 330130"/>
                  <a:gd name="csX61" fmla="*/ 125887 w 315957"/>
                  <a:gd name="csY61" fmla="*/ 228332 h 330130"/>
                  <a:gd name="csX62" fmla="*/ 119554 w 315957"/>
                  <a:gd name="csY62" fmla="*/ 219581 h 330130"/>
                  <a:gd name="csX63" fmla="*/ 119108 w 315957"/>
                  <a:gd name="csY63" fmla="*/ 209044 h 330130"/>
                  <a:gd name="csX64" fmla="*/ 123835 w 315957"/>
                  <a:gd name="csY64" fmla="*/ 208151 h 330130"/>
                  <a:gd name="csX65" fmla="*/ 127403 w 315957"/>
                  <a:gd name="csY65" fmla="*/ 220296 h 330130"/>
                  <a:gd name="csX66" fmla="*/ 130614 w 315957"/>
                  <a:gd name="csY66" fmla="*/ 228332 h 330130"/>
                  <a:gd name="csX67" fmla="*/ 136679 w 315957"/>
                  <a:gd name="csY67" fmla="*/ 231636 h 330130"/>
                  <a:gd name="csX68" fmla="*/ 138909 w 315957"/>
                  <a:gd name="csY68" fmla="*/ 243870 h 330130"/>
                  <a:gd name="csX69" fmla="*/ 142120 w 315957"/>
                  <a:gd name="csY69" fmla="*/ 253692 h 330130"/>
                  <a:gd name="csX70" fmla="*/ 143636 w 315957"/>
                  <a:gd name="csY70" fmla="*/ 268069 h 330130"/>
                  <a:gd name="csX71" fmla="*/ 145063 w 315957"/>
                  <a:gd name="csY71" fmla="*/ 280392 h 330130"/>
                  <a:gd name="csX72" fmla="*/ 148631 w 315957"/>
                  <a:gd name="csY72" fmla="*/ 292447 h 330130"/>
                  <a:gd name="csX73" fmla="*/ 147650 w 315957"/>
                  <a:gd name="csY73" fmla="*/ 303967 h 330130"/>
                  <a:gd name="csX74" fmla="*/ 139176 w 315957"/>
                  <a:gd name="csY74" fmla="*/ 287893 h 330130"/>
                  <a:gd name="csX75" fmla="*/ 133468 w 315957"/>
                  <a:gd name="csY75" fmla="*/ 282714 h 330130"/>
                  <a:gd name="csX76" fmla="*/ 130614 w 315957"/>
                  <a:gd name="csY76" fmla="*/ 270838 h 330130"/>
                  <a:gd name="csX77" fmla="*/ 125440 w 315957"/>
                  <a:gd name="csY77" fmla="*/ 266105 h 330130"/>
                  <a:gd name="csX78" fmla="*/ 120713 w 315957"/>
                  <a:gd name="csY78" fmla="*/ 271462 h 330130"/>
                  <a:gd name="csX79" fmla="*/ 124816 w 315957"/>
                  <a:gd name="csY79" fmla="*/ 279767 h 330130"/>
                  <a:gd name="csX80" fmla="*/ 130168 w 315957"/>
                  <a:gd name="csY80" fmla="*/ 288965 h 330130"/>
                  <a:gd name="csX81" fmla="*/ 131952 w 315957"/>
                  <a:gd name="csY81" fmla="*/ 299859 h 330130"/>
                  <a:gd name="csX82" fmla="*/ 139087 w 315957"/>
                  <a:gd name="csY82" fmla="*/ 311110 h 330130"/>
                  <a:gd name="csX83" fmla="*/ 141763 w 315957"/>
                  <a:gd name="csY83" fmla="*/ 319772 h 330130"/>
                  <a:gd name="csX84" fmla="*/ 159066 w 315957"/>
                  <a:gd name="csY84" fmla="*/ 320040 h 330130"/>
                  <a:gd name="csX85" fmla="*/ 159780 w 315957"/>
                  <a:gd name="csY85" fmla="*/ 329773 h 3301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315957" h="330130">
                    <a:moveTo>
                      <a:pt x="160315" y="329773"/>
                    </a:moveTo>
                    <a:lnTo>
                      <a:pt x="257446" y="330131"/>
                    </a:lnTo>
                    <a:lnTo>
                      <a:pt x="258160" y="254228"/>
                    </a:lnTo>
                    <a:lnTo>
                      <a:pt x="315957" y="253514"/>
                    </a:lnTo>
                    <a:lnTo>
                      <a:pt x="313817" y="0"/>
                    </a:lnTo>
                    <a:lnTo>
                      <a:pt x="313817" y="0"/>
                    </a:lnTo>
                    <a:lnTo>
                      <a:pt x="9133" y="2143"/>
                    </a:lnTo>
                    <a:cubicBezTo>
                      <a:pt x="8865" y="5983"/>
                      <a:pt x="8598" y="9823"/>
                      <a:pt x="7616" y="13573"/>
                    </a:cubicBezTo>
                    <a:cubicBezTo>
                      <a:pt x="6457" y="18038"/>
                      <a:pt x="5208" y="22949"/>
                      <a:pt x="3424" y="27236"/>
                    </a:cubicBezTo>
                    <a:cubicBezTo>
                      <a:pt x="1016" y="33040"/>
                      <a:pt x="-1035" y="35451"/>
                      <a:pt x="570" y="41612"/>
                    </a:cubicBezTo>
                    <a:cubicBezTo>
                      <a:pt x="1284" y="44470"/>
                      <a:pt x="2532" y="46791"/>
                      <a:pt x="2711" y="49738"/>
                    </a:cubicBezTo>
                    <a:cubicBezTo>
                      <a:pt x="2978" y="53310"/>
                      <a:pt x="1819" y="54203"/>
                      <a:pt x="927" y="57418"/>
                    </a:cubicBezTo>
                    <a:cubicBezTo>
                      <a:pt x="-500" y="62954"/>
                      <a:pt x="2622" y="66883"/>
                      <a:pt x="3246" y="72063"/>
                    </a:cubicBezTo>
                    <a:cubicBezTo>
                      <a:pt x="3870" y="77956"/>
                      <a:pt x="2711" y="81439"/>
                      <a:pt x="6100" y="86618"/>
                    </a:cubicBezTo>
                    <a:cubicBezTo>
                      <a:pt x="9489" y="91887"/>
                      <a:pt x="14484" y="96977"/>
                      <a:pt x="16714" y="103049"/>
                    </a:cubicBezTo>
                    <a:cubicBezTo>
                      <a:pt x="18498" y="107692"/>
                      <a:pt x="18676" y="113854"/>
                      <a:pt x="19479" y="118765"/>
                    </a:cubicBezTo>
                    <a:cubicBezTo>
                      <a:pt x="20460" y="125016"/>
                      <a:pt x="20906" y="128320"/>
                      <a:pt x="17338" y="133856"/>
                    </a:cubicBezTo>
                    <a:cubicBezTo>
                      <a:pt x="15376" y="136892"/>
                      <a:pt x="9757" y="141446"/>
                      <a:pt x="8776" y="144750"/>
                    </a:cubicBezTo>
                    <a:cubicBezTo>
                      <a:pt x="7349" y="149662"/>
                      <a:pt x="12790" y="153859"/>
                      <a:pt x="14128" y="158323"/>
                    </a:cubicBezTo>
                    <a:cubicBezTo>
                      <a:pt x="14573" y="159931"/>
                      <a:pt x="13414" y="163592"/>
                      <a:pt x="15287" y="164753"/>
                    </a:cubicBezTo>
                    <a:cubicBezTo>
                      <a:pt x="18855" y="166896"/>
                      <a:pt x="19122" y="161627"/>
                      <a:pt x="21085" y="161092"/>
                    </a:cubicBezTo>
                    <a:cubicBezTo>
                      <a:pt x="31609" y="158591"/>
                      <a:pt x="25187" y="170914"/>
                      <a:pt x="27060" y="174576"/>
                    </a:cubicBezTo>
                    <a:cubicBezTo>
                      <a:pt x="30182" y="180826"/>
                      <a:pt x="35088" y="175290"/>
                      <a:pt x="38477" y="173593"/>
                    </a:cubicBezTo>
                    <a:cubicBezTo>
                      <a:pt x="43205" y="171271"/>
                      <a:pt x="48378" y="170914"/>
                      <a:pt x="53194" y="172790"/>
                    </a:cubicBezTo>
                    <a:cubicBezTo>
                      <a:pt x="59081" y="175111"/>
                      <a:pt x="63362" y="179487"/>
                      <a:pt x="67019" y="173057"/>
                    </a:cubicBezTo>
                    <a:cubicBezTo>
                      <a:pt x="68179" y="171003"/>
                      <a:pt x="68535" y="168593"/>
                      <a:pt x="69427" y="166539"/>
                    </a:cubicBezTo>
                    <a:cubicBezTo>
                      <a:pt x="74333" y="166271"/>
                      <a:pt x="79506" y="166628"/>
                      <a:pt x="84412" y="166360"/>
                    </a:cubicBezTo>
                    <a:cubicBezTo>
                      <a:pt x="88604" y="154573"/>
                      <a:pt x="87444" y="142161"/>
                      <a:pt x="94134" y="130641"/>
                    </a:cubicBezTo>
                    <a:cubicBezTo>
                      <a:pt x="96631" y="126444"/>
                      <a:pt x="103142" y="122605"/>
                      <a:pt x="103499" y="117604"/>
                    </a:cubicBezTo>
                    <a:cubicBezTo>
                      <a:pt x="103856" y="112604"/>
                      <a:pt x="98682" y="110014"/>
                      <a:pt x="99129" y="104567"/>
                    </a:cubicBezTo>
                    <a:cubicBezTo>
                      <a:pt x="99664" y="99030"/>
                      <a:pt x="105194" y="96709"/>
                      <a:pt x="107780" y="92065"/>
                    </a:cubicBezTo>
                    <a:cubicBezTo>
                      <a:pt x="110278" y="87690"/>
                      <a:pt x="111080" y="81439"/>
                      <a:pt x="115183" y="78403"/>
                    </a:cubicBezTo>
                    <a:cubicBezTo>
                      <a:pt x="119911" y="74831"/>
                      <a:pt x="126332" y="75009"/>
                      <a:pt x="131060" y="70634"/>
                    </a:cubicBezTo>
                    <a:cubicBezTo>
                      <a:pt x="135430" y="66615"/>
                      <a:pt x="138998" y="61704"/>
                      <a:pt x="143993" y="58400"/>
                    </a:cubicBezTo>
                    <a:cubicBezTo>
                      <a:pt x="149790" y="54650"/>
                      <a:pt x="156034" y="56257"/>
                      <a:pt x="162367" y="53310"/>
                    </a:cubicBezTo>
                    <a:cubicBezTo>
                      <a:pt x="169502" y="50006"/>
                      <a:pt x="174318" y="46970"/>
                      <a:pt x="182435" y="47059"/>
                    </a:cubicBezTo>
                    <a:cubicBezTo>
                      <a:pt x="183416" y="51881"/>
                      <a:pt x="170661" y="58311"/>
                      <a:pt x="167361" y="60722"/>
                    </a:cubicBezTo>
                    <a:cubicBezTo>
                      <a:pt x="162812" y="63937"/>
                      <a:pt x="157907" y="65901"/>
                      <a:pt x="153269" y="69116"/>
                    </a:cubicBezTo>
                    <a:cubicBezTo>
                      <a:pt x="143101" y="76170"/>
                      <a:pt x="133379" y="84564"/>
                      <a:pt x="125708" y="94208"/>
                    </a:cubicBezTo>
                    <a:cubicBezTo>
                      <a:pt x="122319" y="98405"/>
                      <a:pt x="121694" y="105460"/>
                      <a:pt x="119554" y="110639"/>
                    </a:cubicBezTo>
                    <a:cubicBezTo>
                      <a:pt x="116789" y="117604"/>
                      <a:pt x="114024" y="125284"/>
                      <a:pt x="111972" y="132606"/>
                    </a:cubicBezTo>
                    <a:cubicBezTo>
                      <a:pt x="110545" y="137696"/>
                      <a:pt x="110456" y="143500"/>
                      <a:pt x="105640" y="146804"/>
                    </a:cubicBezTo>
                    <a:cubicBezTo>
                      <a:pt x="99842" y="150823"/>
                      <a:pt x="96631" y="148858"/>
                      <a:pt x="95829" y="156984"/>
                    </a:cubicBezTo>
                    <a:cubicBezTo>
                      <a:pt x="95561" y="160109"/>
                      <a:pt x="95382" y="164931"/>
                      <a:pt x="93509" y="167789"/>
                    </a:cubicBezTo>
                    <a:cubicBezTo>
                      <a:pt x="91012" y="171718"/>
                      <a:pt x="89228" y="170736"/>
                      <a:pt x="84858" y="171718"/>
                    </a:cubicBezTo>
                    <a:cubicBezTo>
                      <a:pt x="74511" y="174129"/>
                      <a:pt x="74868" y="187256"/>
                      <a:pt x="65949" y="189488"/>
                    </a:cubicBezTo>
                    <a:cubicBezTo>
                      <a:pt x="58635" y="191363"/>
                      <a:pt x="55513" y="178236"/>
                      <a:pt x="48021" y="181451"/>
                    </a:cubicBezTo>
                    <a:cubicBezTo>
                      <a:pt x="39191" y="185291"/>
                      <a:pt x="51143" y="194578"/>
                      <a:pt x="50162" y="200382"/>
                    </a:cubicBezTo>
                    <a:cubicBezTo>
                      <a:pt x="48110" y="200472"/>
                      <a:pt x="45880" y="200382"/>
                      <a:pt x="43829" y="200561"/>
                    </a:cubicBezTo>
                    <a:cubicBezTo>
                      <a:pt x="42134" y="205919"/>
                      <a:pt x="53283" y="208062"/>
                      <a:pt x="56494" y="209044"/>
                    </a:cubicBezTo>
                    <a:cubicBezTo>
                      <a:pt x="59081" y="209848"/>
                      <a:pt x="63808" y="210473"/>
                      <a:pt x="65859" y="212259"/>
                    </a:cubicBezTo>
                    <a:cubicBezTo>
                      <a:pt x="68714" y="214670"/>
                      <a:pt x="68892" y="220117"/>
                      <a:pt x="68981" y="223599"/>
                    </a:cubicBezTo>
                    <a:cubicBezTo>
                      <a:pt x="69249" y="229672"/>
                      <a:pt x="73709" y="231993"/>
                      <a:pt x="78971" y="234136"/>
                    </a:cubicBezTo>
                    <a:cubicBezTo>
                      <a:pt x="87712" y="237619"/>
                      <a:pt x="97256" y="239494"/>
                      <a:pt x="102875" y="247888"/>
                    </a:cubicBezTo>
                    <a:cubicBezTo>
                      <a:pt x="105996" y="252532"/>
                      <a:pt x="107959" y="267623"/>
                      <a:pt x="115540" y="266015"/>
                    </a:cubicBezTo>
                    <a:cubicBezTo>
                      <a:pt x="119911" y="265122"/>
                      <a:pt x="119465" y="257443"/>
                      <a:pt x="118038" y="253692"/>
                    </a:cubicBezTo>
                    <a:cubicBezTo>
                      <a:pt x="116700" y="250210"/>
                      <a:pt x="113489" y="246817"/>
                      <a:pt x="110724" y="244316"/>
                    </a:cubicBezTo>
                    <a:cubicBezTo>
                      <a:pt x="104391" y="238512"/>
                      <a:pt x="93509" y="235029"/>
                      <a:pt x="97702" y="224314"/>
                    </a:cubicBezTo>
                    <a:cubicBezTo>
                      <a:pt x="99307" y="220117"/>
                      <a:pt x="102696" y="220296"/>
                      <a:pt x="104391" y="224849"/>
                    </a:cubicBezTo>
                    <a:cubicBezTo>
                      <a:pt x="105907" y="229136"/>
                      <a:pt x="106086" y="234226"/>
                      <a:pt x="110367" y="236815"/>
                    </a:cubicBezTo>
                    <a:cubicBezTo>
                      <a:pt x="113221" y="238601"/>
                      <a:pt x="118305" y="240834"/>
                      <a:pt x="121249" y="238512"/>
                    </a:cubicBezTo>
                    <a:cubicBezTo>
                      <a:pt x="123389" y="236815"/>
                      <a:pt x="126779" y="231279"/>
                      <a:pt x="125887" y="228332"/>
                    </a:cubicBezTo>
                    <a:cubicBezTo>
                      <a:pt x="124905" y="225117"/>
                      <a:pt x="120981" y="222617"/>
                      <a:pt x="119554" y="219581"/>
                    </a:cubicBezTo>
                    <a:cubicBezTo>
                      <a:pt x="117948" y="216366"/>
                      <a:pt x="118038" y="212527"/>
                      <a:pt x="119108" y="209044"/>
                    </a:cubicBezTo>
                    <a:cubicBezTo>
                      <a:pt x="120267" y="205383"/>
                      <a:pt x="122051" y="204758"/>
                      <a:pt x="123835" y="208151"/>
                    </a:cubicBezTo>
                    <a:cubicBezTo>
                      <a:pt x="125887" y="211991"/>
                      <a:pt x="125173" y="216456"/>
                      <a:pt x="127403" y="220296"/>
                    </a:cubicBezTo>
                    <a:cubicBezTo>
                      <a:pt x="129097" y="223153"/>
                      <a:pt x="129544" y="225385"/>
                      <a:pt x="130614" y="228332"/>
                    </a:cubicBezTo>
                    <a:cubicBezTo>
                      <a:pt x="131952" y="231904"/>
                      <a:pt x="132933" y="231458"/>
                      <a:pt x="136679" y="231636"/>
                    </a:cubicBezTo>
                    <a:cubicBezTo>
                      <a:pt x="138284" y="235476"/>
                      <a:pt x="138819" y="239762"/>
                      <a:pt x="138909" y="243870"/>
                    </a:cubicBezTo>
                    <a:cubicBezTo>
                      <a:pt x="138998" y="248067"/>
                      <a:pt x="140871" y="249942"/>
                      <a:pt x="142120" y="253692"/>
                    </a:cubicBezTo>
                    <a:cubicBezTo>
                      <a:pt x="143458" y="257889"/>
                      <a:pt x="142744" y="263694"/>
                      <a:pt x="143636" y="268069"/>
                    </a:cubicBezTo>
                    <a:cubicBezTo>
                      <a:pt x="144350" y="271998"/>
                      <a:pt x="143903" y="276552"/>
                      <a:pt x="145063" y="280392"/>
                    </a:cubicBezTo>
                    <a:cubicBezTo>
                      <a:pt x="146401" y="284857"/>
                      <a:pt x="148631" y="287625"/>
                      <a:pt x="148631" y="292447"/>
                    </a:cubicBezTo>
                    <a:cubicBezTo>
                      <a:pt x="148631" y="295662"/>
                      <a:pt x="149612" y="301288"/>
                      <a:pt x="147650" y="303967"/>
                    </a:cubicBezTo>
                    <a:cubicBezTo>
                      <a:pt x="140693" y="313343"/>
                      <a:pt x="140158" y="290125"/>
                      <a:pt x="139176" y="287893"/>
                    </a:cubicBezTo>
                    <a:cubicBezTo>
                      <a:pt x="137838" y="285036"/>
                      <a:pt x="135163" y="284946"/>
                      <a:pt x="133468" y="282714"/>
                    </a:cubicBezTo>
                    <a:cubicBezTo>
                      <a:pt x="131327" y="279856"/>
                      <a:pt x="131952" y="274231"/>
                      <a:pt x="130614" y="270838"/>
                    </a:cubicBezTo>
                    <a:cubicBezTo>
                      <a:pt x="129544" y="267891"/>
                      <a:pt x="128919" y="265926"/>
                      <a:pt x="125440" y="266105"/>
                    </a:cubicBezTo>
                    <a:cubicBezTo>
                      <a:pt x="122230" y="266283"/>
                      <a:pt x="121070" y="268248"/>
                      <a:pt x="120713" y="271462"/>
                    </a:cubicBezTo>
                    <a:cubicBezTo>
                      <a:pt x="120357" y="275302"/>
                      <a:pt x="122230" y="277356"/>
                      <a:pt x="124816" y="279767"/>
                    </a:cubicBezTo>
                    <a:cubicBezTo>
                      <a:pt x="127760" y="282446"/>
                      <a:pt x="129365" y="284946"/>
                      <a:pt x="130168" y="288965"/>
                    </a:cubicBezTo>
                    <a:cubicBezTo>
                      <a:pt x="130971" y="292805"/>
                      <a:pt x="130168" y="296287"/>
                      <a:pt x="131952" y="299859"/>
                    </a:cubicBezTo>
                    <a:cubicBezTo>
                      <a:pt x="134003" y="303788"/>
                      <a:pt x="137214" y="307092"/>
                      <a:pt x="139087" y="311110"/>
                    </a:cubicBezTo>
                    <a:cubicBezTo>
                      <a:pt x="140336" y="313789"/>
                      <a:pt x="141049" y="316825"/>
                      <a:pt x="141763" y="319772"/>
                    </a:cubicBezTo>
                    <a:lnTo>
                      <a:pt x="159066" y="320040"/>
                    </a:lnTo>
                    <a:lnTo>
                      <a:pt x="159780" y="329773"/>
                    </a:lnTo>
                    <a:close/>
                  </a:path>
                </a:pathLst>
              </a:custGeom>
              <a:grpFill/>
              <a:ln w="3175" cap="flat">
                <a:solidFill>
                  <a:schemeClr val="bg1">
                    <a:lumMod val="85000"/>
                  </a:schemeClr>
                </a:solidFill>
                <a:prstDash val="solid"/>
                <a:miter/>
              </a:ln>
            </p:spPr>
            <p:txBody>
              <a:bodyPr/>
              <a:lstStyle/>
              <a:p>
                <a:endParaRPr lang="en-US"/>
              </a:p>
            </p:txBody>
          </p:sp>
          <p:sp>
            <p:nvSpPr>
              <p:cNvPr id="1187" name="Freeform 1186">
                <a:extLst>
                  <a:ext uri="{FF2B5EF4-FFF2-40B4-BE49-F238E27FC236}">
                    <a16:creationId xmlns:a16="http://schemas.microsoft.com/office/drawing/2014/main" id="{1C13E028-8EF3-98E4-A26D-6A11584B2E75}"/>
                  </a:ext>
                </a:extLst>
              </p:cNvPr>
              <p:cNvSpPr/>
              <p:nvPr/>
            </p:nvSpPr>
            <p:spPr>
              <a:xfrm>
                <a:off x="9874213" y="2538304"/>
                <a:ext cx="9507" cy="42682"/>
              </a:xfrm>
              <a:custGeom>
                <a:avLst/>
                <a:gdLst>
                  <a:gd name="csX0" fmla="*/ 1341 w 9507"/>
                  <a:gd name="csY0" fmla="*/ 7460 h 42682"/>
                  <a:gd name="csX1" fmla="*/ 538 w 9507"/>
                  <a:gd name="csY1" fmla="*/ 26212 h 42682"/>
                  <a:gd name="csX2" fmla="*/ 2679 w 9507"/>
                  <a:gd name="csY2" fmla="*/ 41572 h 42682"/>
                  <a:gd name="csX3" fmla="*/ 7049 w 9507"/>
                  <a:gd name="csY3" fmla="*/ 34071 h 42682"/>
                  <a:gd name="csX4" fmla="*/ 9100 w 9507"/>
                  <a:gd name="csY4" fmla="*/ 9514 h 42682"/>
                  <a:gd name="csX5" fmla="*/ 5265 w 9507"/>
                  <a:gd name="csY5" fmla="*/ 584 h 42682"/>
                  <a:gd name="csX6" fmla="*/ 627 w 9507"/>
                  <a:gd name="csY6" fmla="*/ 1299 h 42682"/>
                  <a:gd name="csX7" fmla="*/ 1430 w 9507"/>
                  <a:gd name="csY7" fmla="*/ 7371 h 426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507" h="42682">
                    <a:moveTo>
                      <a:pt x="1341" y="7460"/>
                    </a:moveTo>
                    <a:cubicBezTo>
                      <a:pt x="3125" y="13711"/>
                      <a:pt x="806" y="20051"/>
                      <a:pt x="538" y="26212"/>
                    </a:cubicBezTo>
                    <a:cubicBezTo>
                      <a:pt x="360" y="30767"/>
                      <a:pt x="-1424" y="38178"/>
                      <a:pt x="2679" y="41572"/>
                    </a:cubicBezTo>
                    <a:cubicBezTo>
                      <a:pt x="7674" y="45768"/>
                      <a:pt x="7049" y="36928"/>
                      <a:pt x="7049" y="34071"/>
                    </a:cubicBezTo>
                    <a:cubicBezTo>
                      <a:pt x="7049" y="25855"/>
                      <a:pt x="10706" y="17729"/>
                      <a:pt x="9100" y="9514"/>
                    </a:cubicBezTo>
                    <a:cubicBezTo>
                      <a:pt x="8655" y="7282"/>
                      <a:pt x="7049" y="1924"/>
                      <a:pt x="5265" y="584"/>
                    </a:cubicBezTo>
                    <a:cubicBezTo>
                      <a:pt x="3927" y="-398"/>
                      <a:pt x="1608" y="-130"/>
                      <a:pt x="627" y="1299"/>
                    </a:cubicBezTo>
                    <a:cubicBezTo>
                      <a:pt x="-711" y="3174"/>
                      <a:pt x="895" y="5317"/>
                      <a:pt x="1430" y="7371"/>
                    </a:cubicBezTo>
                    <a:close/>
                  </a:path>
                </a:pathLst>
              </a:custGeom>
              <a:grpFill/>
              <a:ln w="3175" cap="flat">
                <a:solidFill>
                  <a:schemeClr val="bg1">
                    <a:lumMod val="85000"/>
                  </a:schemeClr>
                </a:solidFill>
                <a:prstDash val="solid"/>
                <a:miter/>
              </a:ln>
            </p:spPr>
            <p:txBody>
              <a:bodyPr/>
              <a:lstStyle/>
              <a:p>
                <a:endParaRPr lang="en-US"/>
              </a:p>
            </p:txBody>
          </p:sp>
          <p:sp>
            <p:nvSpPr>
              <p:cNvPr id="1188" name="Freeform 1187">
                <a:extLst>
                  <a:ext uri="{FF2B5EF4-FFF2-40B4-BE49-F238E27FC236}">
                    <a16:creationId xmlns:a16="http://schemas.microsoft.com/office/drawing/2014/main" id="{F7388D31-FA3A-1D47-859D-2587CE2BBEBC}"/>
                  </a:ext>
                </a:extLst>
              </p:cNvPr>
              <p:cNvSpPr/>
              <p:nvPr/>
            </p:nvSpPr>
            <p:spPr>
              <a:xfrm>
                <a:off x="9880902" y="2586788"/>
                <a:ext cx="24744" cy="72390"/>
              </a:xfrm>
              <a:custGeom>
                <a:avLst/>
                <a:gdLst>
                  <a:gd name="csX0" fmla="*/ 8210 w 24744"/>
                  <a:gd name="csY0" fmla="*/ 1302 h 72390"/>
                  <a:gd name="csX1" fmla="*/ 806 w 24744"/>
                  <a:gd name="csY1" fmla="*/ 16036 h 72390"/>
                  <a:gd name="csX2" fmla="*/ 1609 w 24744"/>
                  <a:gd name="csY2" fmla="*/ 22734 h 72390"/>
                  <a:gd name="csX3" fmla="*/ 5177 w 24744"/>
                  <a:gd name="csY3" fmla="*/ 28806 h 72390"/>
                  <a:gd name="csX4" fmla="*/ 8655 w 24744"/>
                  <a:gd name="csY4" fmla="*/ 39075 h 72390"/>
                  <a:gd name="csX5" fmla="*/ 9815 w 24744"/>
                  <a:gd name="csY5" fmla="*/ 48451 h 72390"/>
                  <a:gd name="csX6" fmla="*/ 14364 w 24744"/>
                  <a:gd name="csY6" fmla="*/ 58363 h 72390"/>
                  <a:gd name="csX7" fmla="*/ 18645 w 24744"/>
                  <a:gd name="csY7" fmla="*/ 65775 h 72390"/>
                  <a:gd name="csX8" fmla="*/ 21410 w 24744"/>
                  <a:gd name="csY8" fmla="*/ 72204 h 72390"/>
                  <a:gd name="csX9" fmla="*/ 24621 w 24744"/>
                  <a:gd name="csY9" fmla="*/ 64792 h 72390"/>
                  <a:gd name="csX10" fmla="*/ 22748 w 24744"/>
                  <a:gd name="csY10" fmla="*/ 53630 h 72390"/>
                  <a:gd name="csX11" fmla="*/ 14364 w 24744"/>
                  <a:gd name="csY11" fmla="*/ 36843 h 72390"/>
                  <a:gd name="csX12" fmla="*/ 11688 w 24744"/>
                  <a:gd name="csY12" fmla="*/ 30145 h 72390"/>
                  <a:gd name="csX13" fmla="*/ 12758 w 24744"/>
                  <a:gd name="csY13" fmla="*/ 25323 h 72390"/>
                  <a:gd name="csX14" fmla="*/ 19715 w 24744"/>
                  <a:gd name="csY14" fmla="*/ 24877 h 72390"/>
                  <a:gd name="csX15" fmla="*/ 17129 w 24744"/>
                  <a:gd name="csY15" fmla="*/ 14518 h 72390"/>
                  <a:gd name="csX16" fmla="*/ 12402 w 24744"/>
                  <a:gd name="csY16" fmla="*/ 9696 h 72390"/>
                  <a:gd name="csX17" fmla="*/ 8210 w 24744"/>
                  <a:gd name="csY17" fmla="*/ 1481 h 72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744" h="72390">
                    <a:moveTo>
                      <a:pt x="8210" y="1302"/>
                    </a:moveTo>
                    <a:cubicBezTo>
                      <a:pt x="-264" y="-4949"/>
                      <a:pt x="1341" y="13179"/>
                      <a:pt x="806" y="16036"/>
                    </a:cubicBezTo>
                    <a:cubicBezTo>
                      <a:pt x="182" y="19162"/>
                      <a:pt x="-977" y="20144"/>
                      <a:pt x="1609" y="22734"/>
                    </a:cubicBezTo>
                    <a:cubicBezTo>
                      <a:pt x="3839" y="24966"/>
                      <a:pt x="4374" y="25413"/>
                      <a:pt x="5177" y="28806"/>
                    </a:cubicBezTo>
                    <a:cubicBezTo>
                      <a:pt x="5980" y="32288"/>
                      <a:pt x="7942" y="35592"/>
                      <a:pt x="8655" y="39075"/>
                    </a:cubicBezTo>
                    <a:cubicBezTo>
                      <a:pt x="9280" y="42290"/>
                      <a:pt x="8655" y="45237"/>
                      <a:pt x="9815" y="48451"/>
                    </a:cubicBezTo>
                    <a:cubicBezTo>
                      <a:pt x="11063" y="51844"/>
                      <a:pt x="12491" y="55238"/>
                      <a:pt x="14364" y="58363"/>
                    </a:cubicBezTo>
                    <a:cubicBezTo>
                      <a:pt x="15880" y="60864"/>
                      <a:pt x="17932" y="62917"/>
                      <a:pt x="18645" y="65775"/>
                    </a:cubicBezTo>
                    <a:cubicBezTo>
                      <a:pt x="19269" y="68007"/>
                      <a:pt x="18645" y="71222"/>
                      <a:pt x="21410" y="72204"/>
                    </a:cubicBezTo>
                    <a:cubicBezTo>
                      <a:pt x="24889" y="73544"/>
                      <a:pt x="24442" y="67293"/>
                      <a:pt x="24621" y="64792"/>
                    </a:cubicBezTo>
                    <a:cubicBezTo>
                      <a:pt x="24978" y="60506"/>
                      <a:pt x="24621" y="57381"/>
                      <a:pt x="22748" y="53630"/>
                    </a:cubicBezTo>
                    <a:cubicBezTo>
                      <a:pt x="19983" y="48094"/>
                      <a:pt x="17842" y="41932"/>
                      <a:pt x="14364" y="36843"/>
                    </a:cubicBezTo>
                    <a:cubicBezTo>
                      <a:pt x="12847" y="34699"/>
                      <a:pt x="12402" y="32735"/>
                      <a:pt x="11688" y="30145"/>
                    </a:cubicBezTo>
                    <a:cubicBezTo>
                      <a:pt x="11063" y="27734"/>
                      <a:pt x="10350" y="26395"/>
                      <a:pt x="12758" y="25323"/>
                    </a:cubicBezTo>
                    <a:cubicBezTo>
                      <a:pt x="14988" y="24341"/>
                      <a:pt x="17575" y="25591"/>
                      <a:pt x="19715" y="24877"/>
                    </a:cubicBezTo>
                    <a:cubicBezTo>
                      <a:pt x="25245" y="23001"/>
                      <a:pt x="19269" y="16751"/>
                      <a:pt x="17129" y="14518"/>
                    </a:cubicBezTo>
                    <a:cubicBezTo>
                      <a:pt x="15702" y="13000"/>
                      <a:pt x="13561" y="11482"/>
                      <a:pt x="12402" y="9696"/>
                    </a:cubicBezTo>
                    <a:cubicBezTo>
                      <a:pt x="10707" y="7107"/>
                      <a:pt x="10885" y="3445"/>
                      <a:pt x="8210" y="1481"/>
                    </a:cubicBezTo>
                    <a:close/>
                  </a:path>
                </a:pathLst>
              </a:custGeom>
              <a:grpFill/>
              <a:ln w="3175" cap="flat">
                <a:solidFill>
                  <a:schemeClr val="bg1">
                    <a:lumMod val="85000"/>
                  </a:schemeClr>
                </a:solidFill>
                <a:prstDash val="solid"/>
                <a:miter/>
              </a:ln>
            </p:spPr>
            <p:txBody>
              <a:bodyPr/>
              <a:lstStyle/>
              <a:p>
                <a:endParaRPr lang="en-US"/>
              </a:p>
            </p:txBody>
          </p:sp>
          <p:sp>
            <p:nvSpPr>
              <p:cNvPr id="1189" name="Freeform 1188">
                <a:extLst>
                  <a:ext uri="{FF2B5EF4-FFF2-40B4-BE49-F238E27FC236}">
                    <a16:creationId xmlns:a16="http://schemas.microsoft.com/office/drawing/2014/main" id="{46D99EE8-7516-8874-CCFC-21C57E0254A6}"/>
                  </a:ext>
                </a:extLst>
              </p:cNvPr>
              <p:cNvSpPr/>
              <p:nvPr/>
            </p:nvSpPr>
            <p:spPr>
              <a:xfrm>
                <a:off x="9870099" y="2604999"/>
                <a:ext cx="10151" cy="13686"/>
              </a:xfrm>
              <a:custGeom>
                <a:avLst/>
                <a:gdLst>
                  <a:gd name="csX0" fmla="*/ 14 w 10151"/>
                  <a:gd name="csY0" fmla="*/ 3719 h 13686"/>
                  <a:gd name="csX1" fmla="*/ 9914 w 10151"/>
                  <a:gd name="csY1" fmla="*/ 12291 h 13686"/>
                  <a:gd name="csX2" fmla="*/ 5633 w 10151"/>
                  <a:gd name="csY2" fmla="*/ 2380 h 13686"/>
                  <a:gd name="csX3" fmla="*/ 14 w 10151"/>
                  <a:gd name="csY3" fmla="*/ 3808 h 13686"/>
                </a:gdLst>
                <a:ahLst/>
                <a:cxnLst>
                  <a:cxn ang="0">
                    <a:pos x="csX0" y="csY0"/>
                  </a:cxn>
                  <a:cxn ang="0">
                    <a:pos x="csX1" y="csY1"/>
                  </a:cxn>
                  <a:cxn ang="0">
                    <a:pos x="csX2" y="csY2"/>
                  </a:cxn>
                  <a:cxn ang="0">
                    <a:pos x="csX3" y="csY3"/>
                  </a:cxn>
                </a:cxnLst>
                <a:rect l="l" t="t" r="r" b="b"/>
                <a:pathLst>
                  <a:path w="10151" h="13686">
                    <a:moveTo>
                      <a:pt x="14" y="3719"/>
                    </a:moveTo>
                    <a:cubicBezTo>
                      <a:pt x="103" y="6398"/>
                      <a:pt x="7506" y="17560"/>
                      <a:pt x="9914" y="12291"/>
                    </a:cubicBezTo>
                    <a:cubicBezTo>
                      <a:pt x="11163" y="9523"/>
                      <a:pt x="7149" y="4523"/>
                      <a:pt x="5633" y="2380"/>
                    </a:cubicBezTo>
                    <a:cubicBezTo>
                      <a:pt x="3492" y="-835"/>
                      <a:pt x="-254" y="-1192"/>
                      <a:pt x="14" y="3808"/>
                    </a:cubicBezTo>
                    <a:close/>
                  </a:path>
                </a:pathLst>
              </a:custGeom>
              <a:grpFill/>
              <a:ln w="3175" cap="flat">
                <a:solidFill>
                  <a:schemeClr val="bg1">
                    <a:lumMod val="85000"/>
                  </a:schemeClr>
                </a:solidFill>
                <a:prstDash val="solid"/>
                <a:miter/>
              </a:ln>
            </p:spPr>
            <p:txBody>
              <a:bodyPr/>
              <a:lstStyle/>
              <a:p>
                <a:endParaRPr lang="en-US"/>
              </a:p>
            </p:txBody>
          </p:sp>
          <p:sp>
            <p:nvSpPr>
              <p:cNvPr id="1190" name="Freeform 1189">
                <a:extLst>
                  <a:ext uri="{FF2B5EF4-FFF2-40B4-BE49-F238E27FC236}">
                    <a16:creationId xmlns:a16="http://schemas.microsoft.com/office/drawing/2014/main" id="{5616F43E-9750-D684-344D-AA2A1FF1598C}"/>
                  </a:ext>
                </a:extLst>
              </p:cNvPr>
              <p:cNvSpPr/>
              <p:nvPr/>
            </p:nvSpPr>
            <p:spPr>
              <a:xfrm>
                <a:off x="9926427" y="2584047"/>
                <a:ext cx="73634" cy="162958"/>
              </a:xfrm>
              <a:custGeom>
                <a:avLst/>
                <a:gdLst>
                  <a:gd name="csX0" fmla="*/ 4338 w 73634"/>
                  <a:gd name="csY0" fmla="*/ 1900 h 162958"/>
                  <a:gd name="csX1" fmla="*/ 4338 w 73634"/>
                  <a:gd name="csY1" fmla="*/ 9669 h 162958"/>
                  <a:gd name="csX2" fmla="*/ 502 w 73634"/>
                  <a:gd name="csY2" fmla="*/ 13598 h 162958"/>
                  <a:gd name="csX3" fmla="*/ 235 w 73634"/>
                  <a:gd name="csY3" fmla="*/ 19849 h 162958"/>
                  <a:gd name="csX4" fmla="*/ 7103 w 73634"/>
                  <a:gd name="csY4" fmla="*/ 28422 h 162958"/>
                  <a:gd name="csX5" fmla="*/ 9779 w 73634"/>
                  <a:gd name="csY5" fmla="*/ 30297 h 162958"/>
                  <a:gd name="csX6" fmla="*/ 11116 w 73634"/>
                  <a:gd name="csY6" fmla="*/ 37083 h 162958"/>
                  <a:gd name="csX7" fmla="*/ 16290 w 73634"/>
                  <a:gd name="csY7" fmla="*/ 43870 h 162958"/>
                  <a:gd name="csX8" fmla="*/ 23068 w 73634"/>
                  <a:gd name="csY8" fmla="*/ 47978 h 162958"/>
                  <a:gd name="csX9" fmla="*/ 29936 w 73634"/>
                  <a:gd name="csY9" fmla="*/ 53603 h 162958"/>
                  <a:gd name="csX10" fmla="*/ 30382 w 73634"/>
                  <a:gd name="csY10" fmla="*/ 64229 h 162958"/>
                  <a:gd name="csX11" fmla="*/ 31720 w 73634"/>
                  <a:gd name="csY11" fmla="*/ 71284 h 162958"/>
                  <a:gd name="csX12" fmla="*/ 31720 w 73634"/>
                  <a:gd name="csY12" fmla="*/ 74767 h 162958"/>
                  <a:gd name="csX13" fmla="*/ 34128 w 73634"/>
                  <a:gd name="csY13" fmla="*/ 78874 h 162958"/>
                  <a:gd name="csX14" fmla="*/ 33147 w 73634"/>
                  <a:gd name="csY14" fmla="*/ 88072 h 162958"/>
                  <a:gd name="csX15" fmla="*/ 31720 w 73634"/>
                  <a:gd name="csY15" fmla="*/ 94322 h 162958"/>
                  <a:gd name="csX16" fmla="*/ 38320 w 73634"/>
                  <a:gd name="csY16" fmla="*/ 101198 h 162958"/>
                  <a:gd name="csX17" fmla="*/ 40104 w 73634"/>
                  <a:gd name="csY17" fmla="*/ 110574 h 162958"/>
                  <a:gd name="csX18" fmla="*/ 44118 w 73634"/>
                  <a:gd name="csY18" fmla="*/ 121469 h 162958"/>
                  <a:gd name="csX19" fmla="*/ 48310 w 73634"/>
                  <a:gd name="csY19" fmla="*/ 141561 h 162958"/>
                  <a:gd name="csX20" fmla="*/ 52859 w 73634"/>
                  <a:gd name="csY20" fmla="*/ 154241 h 162958"/>
                  <a:gd name="csX21" fmla="*/ 61065 w 73634"/>
                  <a:gd name="csY21" fmla="*/ 162456 h 162958"/>
                  <a:gd name="csX22" fmla="*/ 71857 w 73634"/>
                  <a:gd name="csY22" fmla="*/ 161117 h 162958"/>
                  <a:gd name="csX23" fmla="*/ 69449 w 73634"/>
                  <a:gd name="csY23" fmla="*/ 154419 h 162958"/>
                  <a:gd name="csX24" fmla="*/ 73017 w 73634"/>
                  <a:gd name="csY24" fmla="*/ 148258 h 162958"/>
                  <a:gd name="csX25" fmla="*/ 69895 w 73634"/>
                  <a:gd name="csY25" fmla="*/ 142632 h 162958"/>
                  <a:gd name="csX26" fmla="*/ 63294 w 73634"/>
                  <a:gd name="csY26" fmla="*/ 144864 h 162958"/>
                  <a:gd name="csX27" fmla="*/ 63294 w 73634"/>
                  <a:gd name="csY27" fmla="*/ 140489 h 162958"/>
                  <a:gd name="csX28" fmla="*/ 68200 w 73634"/>
                  <a:gd name="csY28" fmla="*/ 137274 h 162958"/>
                  <a:gd name="csX29" fmla="*/ 72214 w 73634"/>
                  <a:gd name="csY29" fmla="*/ 130756 h 162958"/>
                  <a:gd name="csX30" fmla="*/ 65792 w 73634"/>
                  <a:gd name="csY30" fmla="*/ 130756 h 162958"/>
                  <a:gd name="csX31" fmla="*/ 62313 w 73634"/>
                  <a:gd name="csY31" fmla="*/ 125130 h 162958"/>
                  <a:gd name="csX32" fmla="*/ 60619 w 73634"/>
                  <a:gd name="csY32" fmla="*/ 116379 h 162958"/>
                  <a:gd name="csX33" fmla="*/ 57318 w 73634"/>
                  <a:gd name="csY33" fmla="*/ 102091 h 162958"/>
                  <a:gd name="csX34" fmla="*/ 47953 w 73634"/>
                  <a:gd name="csY34" fmla="*/ 86821 h 162958"/>
                  <a:gd name="csX35" fmla="*/ 46080 w 73634"/>
                  <a:gd name="csY35" fmla="*/ 74945 h 162958"/>
                  <a:gd name="csX36" fmla="*/ 42602 w 73634"/>
                  <a:gd name="csY36" fmla="*/ 67087 h 162958"/>
                  <a:gd name="csX37" fmla="*/ 44475 w 73634"/>
                  <a:gd name="csY37" fmla="*/ 57532 h 162958"/>
                  <a:gd name="csX38" fmla="*/ 44653 w 73634"/>
                  <a:gd name="csY38" fmla="*/ 49674 h 162958"/>
                  <a:gd name="csX39" fmla="*/ 42512 w 73634"/>
                  <a:gd name="csY39" fmla="*/ 45388 h 162958"/>
                  <a:gd name="csX40" fmla="*/ 43315 w 73634"/>
                  <a:gd name="csY40" fmla="*/ 36637 h 162958"/>
                  <a:gd name="csX41" fmla="*/ 39034 w 73634"/>
                  <a:gd name="csY41" fmla="*/ 28779 h 162958"/>
                  <a:gd name="csX42" fmla="*/ 34307 w 73634"/>
                  <a:gd name="csY42" fmla="*/ 15920 h 162958"/>
                  <a:gd name="csX43" fmla="*/ 24763 w 73634"/>
                  <a:gd name="csY43" fmla="*/ 15205 h 162958"/>
                  <a:gd name="csX44" fmla="*/ 15487 w 73634"/>
                  <a:gd name="csY44" fmla="*/ 14670 h 162958"/>
                  <a:gd name="csX45" fmla="*/ 13257 w 73634"/>
                  <a:gd name="csY45" fmla="*/ 9401 h 162958"/>
                  <a:gd name="csX46" fmla="*/ 17182 w 73634"/>
                  <a:gd name="csY46" fmla="*/ 1454 h 162958"/>
                  <a:gd name="csX47" fmla="*/ 4605 w 73634"/>
                  <a:gd name="csY47" fmla="*/ 1900 h 1629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73634" h="162958">
                    <a:moveTo>
                      <a:pt x="4338" y="1900"/>
                    </a:moveTo>
                    <a:cubicBezTo>
                      <a:pt x="2286" y="4490"/>
                      <a:pt x="4605" y="7169"/>
                      <a:pt x="4338" y="9669"/>
                    </a:cubicBezTo>
                    <a:cubicBezTo>
                      <a:pt x="4338" y="9669"/>
                      <a:pt x="859" y="12527"/>
                      <a:pt x="502" y="13598"/>
                    </a:cubicBezTo>
                    <a:cubicBezTo>
                      <a:pt x="-211" y="15473"/>
                      <a:pt x="-33" y="17884"/>
                      <a:pt x="235" y="19849"/>
                    </a:cubicBezTo>
                    <a:cubicBezTo>
                      <a:pt x="770" y="24135"/>
                      <a:pt x="2911" y="27082"/>
                      <a:pt x="7103" y="28422"/>
                    </a:cubicBezTo>
                    <a:cubicBezTo>
                      <a:pt x="9065" y="29046"/>
                      <a:pt x="8797" y="28332"/>
                      <a:pt x="9779" y="30297"/>
                    </a:cubicBezTo>
                    <a:cubicBezTo>
                      <a:pt x="10760" y="32440"/>
                      <a:pt x="10938" y="34851"/>
                      <a:pt x="11116" y="37083"/>
                    </a:cubicBezTo>
                    <a:cubicBezTo>
                      <a:pt x="11473" y="40923"/>
                      <a:pt x="12989" y="41727"/>
                      <a:pt x="16290" y="43870"/>
                    </a:cubicBezTo>
                    <a:cubicBezTo>
                      <a:pt x="18430" y="45298"/>
                      <a:pt x="20482" y="47085"/>
                      <a:pt x="23068" y="47978"/>
                    </a:cubicBezTo>
                    <a:cubicBezTo>
                      <a:pt x="26993" y="49228"/>
                      <a:pt x="28687" y="48870"/>
                      <a:pt x="29936" y="53603"/>
                    </a:cubicBezTo>
                    <a:cubicBezTo>
                      <a:pt x="30828" y="56907"/>
                      <a:pt x="30382" y="60747"/>
                      <a:pt x="30382" y="64229"/>
                    </a:cubicBezTo>
                    <a:cubicBezTo>
                      <a:pt x="30382" y="66998"/>
                      <a:pt x="31363" y="68784"/>
                      <a:pt x="31720" y="71284"/>
                    </a:cubicBezTo>
                    <a:cubicBezTo>
                      <a:pt x="31898" y="72445"/>
                      <a:pt x="31452" y="73695"/>
                      <a:pt x="31720" y="74767"/>
                    </a:cubicBezTo>
                    <a:cubicBezTo>
                      <a:pt x="32077" y="76552"/>
                      <a:pt x="33236" y="77267"/>
                      <a:pt x="34128" y="78874"/>
                    </a:cubicBezTo>
                    <a:cubicBezTo>
                      <a:pt x="35645" y="81821"/>
                      <a:pt x="35734" y="85661"/>
                      <a:pt x="33147" y="88072"/>
                    </a:cubicBezTo>
                    <a:cubicBezTo>
                      <a:pt x="31007" y="90036"/>
                      <a:pt x="28955" y="91197"/>
                      <a:pt x="31720" y="94322"/>
                    </a:cubicBezTo>
                    <a:cubicBezTo>
                      <a:pt x="34128" y="96912"/>
                      <a:pt x="36804" y="97448"/>
                      <a:pt x="38320" y="101198"/>
                    </a:cubicBezTo>
                    <a:cubicBezTo>
                      <a:pt x="39569" y="104145"/>
                      <a:pt x="39391" y="107538"/>
                      <a:pt x="40104" y="110574"/>
                    </a:cubicBezTo>
                    <a:cubicBezTo>
                      <a:pt x="40996" y="114414"/>
                      <a:pt x="42958" y="117808"/>
                      <a:pt x="44118" y="121469"/>
                    </a:cubicBezTo>
                    <a:cubicBezTo>
                      <a:pt x="46348" y="127987"/>
                      <a:pt x="47507" y="134863"/>
                      <a:pt x="48310" y="141561"/>
                    </a:cubicBezTo>
                    <a:cubicBezTo>
                      <a:pt x="48845" y="146293"/>
                      <a:pt x="51967" y="149687"/>
                      <a:pt x="52859" y="154241"/>
                    </a:cubicBezTo>
                    <a:cubicBezTo>
                      <a:pt x="53929" y="159599"/>
                      <a:pt x="55713" y="162188"/>
                      <a:pt x="61065" y="162456"/>
                    </a:cubicBezTo>
                    <a:cubicBezTo>
                      <a:pt x="63919" y="162635"/>
                      <a:pt x="70697" y="164063"/>
                      <a:pt x="71857" y="161117"/>
                    </a:cubicBezTo>
                    <a:cubicBezTo>
                      <a:pt x="72927" y="158438"/>
                      <a:pt x="70608" y="156562"/>
                      <a:pt x="69449" y="154419"/>
                    </a:cubicBezTo>
                    <a:cubicBezTo>
                      <a:pt x="67308" y="150580"/>
                      <a:pt x="71768" y="150580"/>
                      <a:pt x="73017" y="148258"/>
                    </a:cubicBezTo>
                    <a:cubicBezTo>
                      <a:pt x="74622" y="145311"/>
                      <a:pt x="72927" y="142721"/>
                      <a:pt x="69895" y="142632"/>
                    </a:cubicBezTo>
                    <a:cubicBezTo>
                      <a:pt x="67843" y="142632"/>
                      <a:pt x="64275" y="146115"/>
                      <a:pt x="63294" y="144864"/>
                    </a:cubicBezTo>
                    <a:cubicBezTo>
                      <a:pt x="62848" y="144418"/>
                      <a:pt x="63116" y="141203"/>
                      <a:pt x="63294" y="140489"/>
                    </a:cubicBezTo>
                    <a:cubicBezTo>
                      <a:pt x="63830" y="136738"/>
                      <a:pt x="65167" y="137810"/>
                      <a:pt x="68200" y="137274"/>
                    </a:cubicBezTo>
                    <a:cubicBezTo>
                      <a:pt x="70341" y="136828"/>
                      <a:pt x="74087" y="133613"/>
                      <a:pt x="72214" y="130756"/>
                    </a:cubicBezTo>
                    <a:cubicBezTo>
                      <a:pt x="70519" y="128166"/>
                      <a:pt x="67665" y="130756"/>
                      <a:pt x="65792" y="130756"/>
                    </a:cubicBezTo>
                    <a:cubicBezTo>
                      <a:pt x="62403" y="130756"/>
                      <a:pt x="62046" y="127898"/>
                      <a:pt x="62313" y="125130"/>
                    </a:cubicBezTo>
                    <a:cubicBezTo>
                      <a:pt x="62670" y="121380"/>
                      <a:pt x="61511" y="119951"/>
                      <a:pt x="60619" y="116379"/>
                    </a:cubicBezTo>
                    <a:cubicBezTo>
                      <a:pt x="59281" y="111021"/>
                      <a:pt x="62135" y="106556"/>
                      <a:pt x="57318" y="102091"/>
                    </a:cubicBezTo>
                    <a:cubicBezTo>
                      <a:pt x="52591" y="97716"/>
                      <a:pt x="49469" y="93340"/>
                      <a:pt x="47953" y="86821"/>
                    </a:cubicBezTo>
                    <a:cubicBezTo>
                      <a:pt x="47061" y="82892"/>
                      <a:pt x="46972" y="78874"/>
                      <a:pt x="46080" y="74945"/>
                    </a:cubicBezTo>
                    <a:cubicBezTo>
                      <a:pt x="45456" y="72177"/>
                      <a:pt x="43047" y="69855"/>
                      <a:pt x="42602" y="67087"/>
                    </a:cubicBezTo>
                    <a:cubicBezTo>
                      <a:pt x="42066" y="64140"/>
                      <a:pt x="43672" y="60390"/>
                      <a:pt x="44475" y="57532"/>
                    </a:cubicBezTo>
                    <a:cubicBezTo>
                      <a:pt x="45099" y="55568"/>
                      <a:pt x="45188" y="51638"/>
                      <a:pt x="44653" y="49674"/>
                    </a:cubicBezTo>
                    <a:cubicBezTo>
                      <a:pt x="44296" y="48067"/>
                      <a:pt x="42869" y="46817"/>
                      <a:pt x="42512" y="45388"/>
                    </a:cubicBezTo>
                    <a:cubicBezTo>
                      <a:pt x="41799" y="42173"/>
                      <a:pt x="44029" y="39584"/>
                      <a:pt x="43315" y="36637"/>
                    </a:cubicBezTo>
                    <a:cubicBezTo>
                      <a:pt x="42602" y="33868"/>
                      <a:pt x="40015" y="31547"/>
                      <a:pt x="39034" y="28779"/>
                    </a:cubicBezTo>
                    <a:cubicBezTo>
                      <a:pt x="37607" y="24582"/>
                      <a:pt x="37250" y="19492"/>
                      <a:pt x="34307" y="15920"/>
                    </a:cubicBezTo>
                    <a:cubicBezTo>
                      <a:pt x="30917" y="11902"/>
                      <a:pt x="28598" y="14759"/>
                      <a:pt x="24763" y="15205"/>
                    </a:cubicBezTo>
                    <a:cubicBezTo>
                      <a:pt x="22355" y="15563"/>
                      <a:pt x="17717" y="15831"/>
                      <a:pt x="15487" y="14670"/>
                    </a:cubicBezTo>
                    <a:cubicBezTo>
                      <a:pt x="13168" y="13509"/>
                      <a:pt x="11295" y="11187"/>
                      <a:pt x="13257" y="9401"/>
                    </a:cubicBezTo>
                    <a:cubicBezTo>
                      <a:pt x="15398" y="7526"/>
                      <a:pt x="21909" y="5294"/>
                      <a:pt x="17182" y="1454"/>
                    </a:cubicBezTo>
                    <a:cubicBezTo>
                      <a:pt x="14773" y="-511"/>
                      <a:pt x="6567" y="-600"/>
                      <a:pt x="4605" y="1900"/>
                    </a:cubicBezTo>
                    <a:close/>
                  </a:path>
                </a:pathLst>
              </a:custGeom>
              <a:grpFill/>
              <a:ln w="3175" cap="flat">
                <a:solidFill>
                  <a:schemeClr val="bg1">
                    <a:lumMod val="85000"/>
                  </a:schemeClr>
                </a:solidFill>
                <a:prstDash val="solid"/>
                <a:miter/>
              </a:ln>
            </p:spPr>
            <p:txBody>
              <a:bodyPr/>
              <a:lstStyle/>
              <a:p>
                <a:endParaRPr lang="en-US"/>
              </a:p>
            </p:txBody>
          </p:sp>
          <p:sp>
            <p:nvSpPr>
              <p:cNvPr id="1191" name="Freeform 1190">
                <a:extLst>
                  <a:ext uri="{FF2B5EF4-FFF2-40B4-BE49-F238E27FC236}">
                    <a16:creationId xmlns:a16="http://schemas.microsoft.com/office/drawing/2014/main" id="{708E2ADB-5CA0-ABD9-EAA3-9B94C3C87A6B}"/>
                  </a:ext>
                </a:extLst>
              </p:cNvPr>
              <p:cNvSpPr/>
              <p:nvPr/>
            </p:nvSpPr>
            <p:spPr>
              <a:xfrm>
                <a:off x="9974823" y="2642937"/>
                <a:ext cx="24906" cy="43953"/>
              </a:xfrm>
              <a:custGeom>
                <a:avLst/>
                <a:gdLst>
                  <a:gd name="csX0" fmla="*/ 8744 w 24906"/>
                  <a:gd name="csY0" fmla="*/ 1947 h 43953"/>
                  <a:gd name="csX1" fmla="*/ 2322 w 24906"/>
                  <a:gd name="csY1" fmla="*/ 518 h 43953"/>
                  <a:gd name="csX2" fmla="*/ 1162 w 24906"/>
                  <a:gd name="csY2" fmla="*/ 6590 h 43953"/>
                  <a:gd name="csX3" fmla="*/ 2767 w 24906"/>
                  <a:gd name="csY3" fmla="*/ 13288 h 43953"/>
                  <a:gd name="csX4" fmla="*/ 5176 w 24906"/>
                  <a:gd name="csY4" fmla="*/ 21324 h 43953"/>
                  <a:gd name="csX5" fmla="*/ 6960 w 24906"/>
                  <a:gd name="csY5" fmla="*/ 30165 h 43953"/>
                  <a:gd name="csX6" fmla="*/ 10795 w 24906"/>
                  <a:gd name="csY6" fmla="*/ 37755 h 43953"/>
                  <a:gd name="csX7" fmla="*/ 15611 w 24906"/>
                  <a:gd name="csY7" fmla="*/ 43916 h 43953"/>
                  <a:gd name="csX8" fmla="*/ 22390 w 24906"/>
                  <a:gd name="csY8" fmla="*/ 36415 h 43953"/>
                  <a:gd name="csX9" fmla="*/ 22836 w 24906"/>
                  <a:gd name="csY9" fmla="*/ 23110 h 43953"/>
                  <a:gd name="csX10" fmla="*/ 23193 w 24906"/>
                  <a:gd name="csY10" fmla="*/ 11502 h 43953"/>
                  <a:gd name="csX11" fmla="*/ 20428 w 24906"/>
                  <a:gd name="csY11" fmla="*/ 7126 h 43953"/>
                  <a:gd name="csX12" fmla="*/ 16771 w 24906"/>
                  <a:gd name="csY12" fmla="*/ 1232 h 43953"/>
                  <a:gd name="csX13" fmla="*/ 8833 w 24906"/>
                  <a:gd name="csY13" fmla="*/ 1947 h 43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4906" h="43953">
                    <a:moveTo>
                      <a:pt x="8744" y="1947"/>
                    </a:moveTo>
                    <a:cubicBezTo>
                      <a:pt x="6335" y="965"/>
                      <a:pt x="5532" y="-911"/>
                      <a:pt x="2322" y="518"/>
                    </a:cubicBezTo>
                    <a:cubicBezTo>
                      <a:pt x="-978" y="1947"/>
                      <a:pt x="-176" y="3911"/>
                      <a:pt x="1162" y="6590"/>
                    </a:cubicBezTo>
                    <a:cubicBezTo>
                      <a:pt x="2500" y="9091"/>
                      <a:pt x="2589" y="10341"/>
                      <a:pt x="2767" y="13288"/>
                    </a:cubicBezTo>
                    <a:cubicBezTo>
                      <a:pt x="2946" y="16234"/>
                      <a:pt x="4462" y="18467"/>
                      <a:pt x="5176" y="21324"/>
                    </a:cubicBezTo>
                    <a:cubicBezTo>
                      <a:pt x="5889" y="24271"/>
                      <a:pt x="5979" y="27307"/>
                      <a:pt x="6960" y="30165"/>
                    </a:cubicBezTo>
                    <a:cubicBezTo>
                      <a:pt x="7762" y="32754"/>
                      <a:pt x="9546" y="35165"/>
                      <a:pt x="10795" y="37755"/>
                    </a:cubicBezTo>
                    <a:cubicBezTo>
                      <a:pt x="11865" y="39898"/>
                      <a:pt x="12668" y="43470"/>
                      <a:pt x="15611" y="43916"/>
                    </a:cubicBezTo>
                    <a:cubicBezTo>
                      <a:pt x="18911" y="44452"/>
                      <a:pt x="21676" y="39005"/>
                      <a:pt x="22390" y="36415"/>
                    </a:cubicBezTo>
                    <a:cubicBezTo>
                      <a:pt x="23728" y="32040"/>
                      <a:pt x="22033" y="27486"/>
                      <a:pt x="22836" y="23110"/>
                    </a:cubicBezTo>
                    <a:cubicBezTo>
                      <a:pt x="23639" y="19092"/>
                      <a:pt x="26850" y="14984"/>
                      <a:pt x="23193" y="11502"/>
                    </a:cubicBezTo>
                    <a:cubicBezTo>
                      <a:pt x="21409" y="9805"/>
                      <a:pt x="21320" y="9716"/>
                      <a:pt x="20428" y="7126"/>
                    </a:cubicBezTo>
                    <a:cubicBezTo>
                      <a:pt x="19803" y="5162"/>
                      <a:pt x="18911" y="2036"/>
                      <a:pt x="16771" y="1232"/>
                    </a:cubicBezTo>
                    <a:cubicBezTo>
                      <a:pt x="14184" y="339"/>
                      <a:pt x="11598" y="3108"/>
                      <a:pt x="8833" y="1947"/>
                    </a:cubicBezTo>
                    <a:close/>
                  </a:path>
                </a:pathLst>
              </a:custGeom>
              <a:grpFill/>
              <a:ln w="3175" cap="flat">
                <a:solidFill>
                  <a:schemeClr val="bg1">
                    <a:lumMod val="85000"/>
                  </a:schemeClr>
                </a:solidFill>
                <a:prstDash val="solid"/>
                <a:miter/>
              </a:ln>
            </p:spPr>
            <p:txBody>
              <a:bodyPr/>
              <a:lstStyle/>
              <a:p>
                <a:endParaRPr lang="en-US"/>
              </a:p>
            </p:txBody>
          </p:sp>
          <p:sp>
            <p:nvSpPr>
              <p:cNvPr id="1192" name="Freeform 1191">
                <a:extLst>
                  <a:ext uri="{FF2B5EF4-FFF2-40B4-BE49-F238E27FC236}">
                    <a16:creationId xmlns:a16="http://schemas.microsoft.com/office/drawing/2014/main" id="{DEAD2347-BB1B-4C11-1419-2F3A46E70616}"/>
                  </a:ext>
                </a:extLst>
              </p:cNvPr>
              <p:cNvSpPr/>
              <p:nvPr/>
            </p:nvSpPr>
            <p:spPr>
              <a:xfrm>
                <a:off x="9981355" y="2628200"/>
                <a:ext cx="9333" cy="10969"/>
              </a:xfrm>
              <a:custGeom>
                <a:avLst/>
                <a:gdLst>
                  <a:gd name="csX0" fmla="*/ 874 w 9333"/>
                  <a:gd name="csY0" fmla="*/ 342 h 10969"/>
                  <a:gd name="csX1" fmla="*/ 7920 w 9333"/>
                  <a:gd name="csY1" fmla="*/ 10969 h 10969"/>
                  <a:gd name="csX2" fmla="*/ 874 w 9333"/>
                  <a:gd name="csY2" fmla="*/ 342 h 10969"/>
                </a:gdLst>
                <a:ahLst/>
                <a:cxnLst>
                  <a:cxn ang="0">
                    <a:pos x="csX0" y="csY0"/>
                  </a:cxn>
                  <a:cxn ang="0">
                    <a:pos x="csX1" y="csY1"/>
                  </a:cxn>
                  <a:cxn ang="0">
                    <a:pos x="csX2" y="csY2"/>
                  </a:cxn>
                </a:cxnLst>
                <a:rect l="l" t="t" r="r" b="b"/>
                <a:pathLst>
                  <a:path w="9333" h="10969">
                    <a:moveTo>
                      <a:pt x="874" y="342"/>
                    </a:moveTo>
                    <a:cubicBezTo>
                      <a:pt x="-2605" y="2485"/>
                      <a:pt x="5244" y="11058"/>
                      <a:pt x="7920" y="10969"/>
                    </a:cubicBezTo>
                    <a:cubicBezTo>
                      <a:pt x="12380" y="10701"/>
                      <a:pt x="5244" y="-2247"/>
                      <a:pt x="874" y="342"/>
                    </a:cubicBezTo>
                    <a:close/>
                  </a:path>
                </a:pathLst>
              </a:custGeom>
              <a:grpFill/>
              <a:ln w="3175" cap="flat">
                <a:solidFill>
                  <a:schemeClr val="bg1">
                    <a:lumMod val="85000"/>
                  </a:schemeClr>
                </a:solidFill>
                <a:prstDash val="solid"/>
                <a:miter/>
              </a:ln>
            </p:spPr>
            <p:txBody>
              <a:bodyPr/>
              <a:lstStyle/>
              <a:p>
                <a:endParaRPr lang="en-US"/>
              </a:p>
            </p:txBody>
          </p:sp>
          <p:sp>
            <p:nvSpPr>
              <p:cNvPr id="1193" name="Freeform 1192">
                <a:extLst>
                  <a:ext uri="{FF2B5EF4-FFF2-40B4-BE49-F238E27FC236}">
                    <a16:creationId xmlns:a16="http://schemas.microsoft.com/office/drawing/2014/main" id="{A7651798-72F9-4FC4-5D57-6B6D2AFE2EED}"/>
                  </a:ext>
                </a:extLst>
              </p:cNvPr>
              <p:cNvSpPr/>
              <p:nvPr/>
            </p:nvSpPr>
            <p:spPr>
              <a:xfrm>
                <a:off x="9980621" y="2589538"/>
                <a:ext cx="5830" cy="7775"/>
              </a:xfrm>
              <a:custGeom>
                <a:avLst/>
                <a:gdLst>
                  <a:gd name="csX0" fmla="*/ 2 w 5830"/>
                  <a:gd name="csY0" fmla="*/ 5608 h 7775"/>
                  <a:gd name="csX1" fmla="*/ 5443 w 5830"/>
                  <a:gd name="csY1" fmla="*/ 6054 h 7775"/>
                  <a:gd name="csX2" fmla="*/ 4105 w 5830"/>
                  <a:gd name="csY2" fmla="*/ 250 h 7775"/>
                  <a:gd name="csX3" fmla="*/ 92 w 5830"/>
                  <a:gd name="csY3" fmla="*/ 5518 h 7775"/>
                </a:gdLst>
                <a:ahLst/>
                <a:cxnLst>
                  <a:cxn ang="0">
                    <a:pos x="csX0" y="csY0"/>
                  </a:cxn>
                  <a:cxn ang="0">
                    <a:pos x="csX1" y="csY1"/>
                  </a:cxn>
                  <a:cxn ang="0">
                    <a:pos x="csX2" y="csY2"/>
                  </a:cxn>
                  <a:cxn ang="0">
                    <a:pos x="csX3" y="csY3"/>
                  </a:cxn>
                </a:cxnLst>
                <a:rect l="l" t="t" r="r" b="b"/>
                <a:pathLst>
                  <a:path w="5830" h="7775">
                    <a:moveTo>
                      <a:pt x="2" y="5608"/>
                    </a:moveTo>
                    <a:cubicBezTo>
                      <a:pt x="627" y="8465"/>
                      <a:pt x="4194" y="8376"/>
                      <a:pt x="5443" y="6054"/>
                    </a:cubicBezTo>
                    <a:cubicBezTo>
                      <a:pt x="6246" y="4536"/>
                      <a:pt x="5800" y="1143"/>
                      <a:pt x="4105" y="250"/>
                    </a:cubicBezTo>
                    <a:cubicBezTo>
                      <a:pt x="1429" y="-1089"/>
                      <a:pt x="-444" y="3286"/>
                      <a:pt x="92" y="5518"/>
                    </a:cubicBezTo>
                    <a:close/>
                  </a:path>
                </a:pathLst>
              </a:custGeom>
              <a:grpFill/>
              <a:ln w="3175" cap="flat">
                <a:solidFill>
                  <a:schemeClr val="bg1">
                    <a:lumMod val="85000"/>
                  </a:schemeClr>
                </a:solidFill>
                <a:prstDash val="solid"/>
                <a:miter/>
              </a:ln>
            </p:spPr>
            <p:txBody>
              <a:bodyPr/>
              <a:lstStyle/>
              <a:p>
                <a:endParaRPr lang="en-US"/>
              </a:p>
            </p:txBody>
          </p:sp>
          <p:sp>
            <p:nvSpPr>
              <p:cNvPr id="1194" name="Freeform 1193">
                <a:extLst>
                  <a:ext uri="{FF2B5EF4-FFF2-40B4-BE49-F238E27FC236}">
                    <a16:creationId xmlns:a16="http://schemas.microsoft.com/office/drawing/2014/main" id="{E71B6030-FF1F-7DD1-0246-D5FD134B0FE4}"/>
                  </a:ext>
                </a:extLst>
              </p:cNvPr>
              <p:cNvSpPr/>
              <p:nvPr/>
            </p:nvSpPr>
            <p:spPr>
              <a:xfrm>
                <a:off x="9901504" y="2617777"/>
                <a:ext cx="10594" cy="13229"/>
              </a:xfrm>
              <a:custGeom>
                <a:avLst/>
                <a:gdLst>
                  <a:gd name="csX0" fmla="*/ 95 w 10594"/>
                  <a:gd name="csY0" fmla="*/ 8265 h 13229"/>
                  <a:gd name="csX1" fmla="*/ 8300 w 10594"/>
                  <a:gd name="csY1" fmla="*/ 49 h 13229"/>
                  <a:gd name="csX2" fmla="*/ 7944 w 10594"/>
                  <a:gd name="csY2" fmla="*/ 11748 h 13229"/>
                  <a:gd name="csX3" fmla="*/ 95 w 10594"/>
                  <a:gd name="csY3" fmla="*/ 8265 h 13229"/>
                </a:gdLst>
                <a:ahLst/>
                <a:cxnLst>
                  <a:cxn ang="0">
                    <a:pos x="csX0" y="csY0"/>
                  </a:cxn>
                  <a:cxn ang="0">
                    <a:pos x="csX1" y="csY1"/>
                  </a:cxn>
                  <a:cxn ang="0">
                    <a:pos x="csX2" y="csY2"/>
                  </a:cxn>
                  <a:cxn ang="0">
                    <a:pos x="csX3" y="csY3"/>
                  </a:cxn>
                </a:cxnLst>
                <a:rect l="l" t="t" r="r" b="b"/>
                <a:pathLst>
                  <a:path w="10594" h="13229">
                    <a:moveTo>
                      <a:pt x="95" y="8265"/>
                    </a:moveTo>
                    <a:cubicBezTo>
                      <a:pt x="-797" y="4872"/>
                      <a:pt x="4822" y="-575"/>
                      <a:pt x="8300" y="49"/>
                    </a:cubicBezTo>
                    <a:cubicBezTo>
                      <a:pt x="12760" y="942"/>
                      <a:pt x="9638" y="9336"/>
                      <a:pt x="7944" y="11748"/>
                    </a:cubicBezTo>
                    <a:cubicBezTo>
                      <a:pt x="5357" y="15319"/>
                      <a:pt x="1076" y="11748"/>
                      <a:pt x="95" y="8265"/>
                    </a:cubicBezTo>
                    <a:close/>
                  </a:path>
                </a:pathLst>
              </a:custGeom>
              <a:grpFill/>
              <a:ln w="3175" cap="flat">
                <a:solidFill>
                  <a:schemeClr val="bg1">
                    <a:lumMod val="85000"/>
                  </a:schemeClr>
                </a:solidFill>
                <a:prstDash val="solid"/>
                <a:miter/>
              </a:ln>
            </p:spPr>
            <p:txBody>
              <a:bodyPr/>
              <a:lstStyle/>
              <a:p>
                <a:endParaRPr lang="en-US"/>
              </a:p>
            </p:txBody>
          </p:sp>
          <p:sp>
            <p:nvSpPr>
              <p:cNvPr id="1195" name="Freeform 1194">
                <a:extLst>
                  <a:ext uri="{FF2B5EF4-FFF2-40B4-BE49-F238E27FC236}">
                    <a16:creationId xmlns:a16="http://schemas.microsoft.com/office/drawing/2014/main" id="{5FD50436-F243-21AC-47A5-318E7FB5D2EE}"/>
                  </a:ext>
                </a:extLst>
              </p:cNvPr>
              <p:cNvSpPr/>
              <p:nvPr/>
            </p:nvSpPr>
            <p:spPr>
              <a:xfrm>
                <a:off x="9904966" y="2597938"/>
                <a:ext cx="14155" cy="14368"/>
              </a:xfrm>
              <a:custGeom>
                <a:avLst/>
                <a:gdLst>
                  <a:gd name="csX0" fmla="*/ 5106 w 14155"/>
                  <a:gd name="csY0" fmla="*/ 5065 h 14368"/>
                  <a:gd name="csX1" fmla="*/ 1182 w 14155"/>
                  <a:gd name="csY1" fmla="*/ 13370 h 14368"/>
                  <a:gd name="csX2" fmla="*/ 11617 w 14155"/>
                  <a:gd name="csY2" fmla="*/ 12655 h 14368"/>
                  <a:gd name="csX3" fmla="*/ 13312 w 14155"/>
                  <a:gd name="csY3" fmla="*/ 2029 h 14368"/>
                  <a:gd name="csX4" fmla="*/ 5017 w 14155"/>
                  <a:gd name="csY4" fmla="*/ 5154 h 14368"/>
                </a:gdLst>
                <a:ahLst/>
                <a:cxnLst>
                  <a:cxn ang="0">
                    <a:pos x="csX0" y="csY0"/>
                  </a:cxn>
                  <a:cxn ang="0">
                    <a:pos x="csX1" y="csY1"/>
                  </a:cxn>
                  <a:cxn ang="0">
                    <a:pos x="csX2" y="csY2"/>
                  </a:cxn>
                  <a:cxn ang="0">
                    <a:pos x="csX3" y="csY3"/>
                  </a:cxn>
                  <a:cxn ang="0">
                    <a:pos x="csX4" y="csY4"/>
                  </a:cxn>
                </a:cxnLst>
                <a:rect l="l" t="t" r="r" b="b"/>
                <a:pathLst>
                  <a:path w="14155" h="14368">
                    <a:moveTo>
                      <a:pt x="5106" y="5065"/>
                    </a:moveTo>
                    <a:cubicBezTo>
                      <a:pt x="2787" y="6851"/>
                      <a:pt x="-2297" y="9887"/>
                      <a:pt x="1182" y="13370"/>
                    </a:cubicBezTo>
                    <a:cubicBezTo>
                      <a:pt x="2965" y="15245"/>
                      <a:pt x="9744" y="14174"/>
                      <a:pt x="11617" y="12655"/>
                    </a:cubicBezTo>
                    <a:cubicBezTo>
                      <a:pt x="14471" y="10423"/>
                      <a:pt x="14739" y="5065"/>
                      <a:pt x="13312" y="2029"/>
                    </a:cubicBezTo>
                    <a:cubicBezTo>
                      <a:pt x="10993" y="-3239"/>
                      <a:pt x="7514" y="3190"/>
                      <a:pt x="5017" y="5154"/>
                    </a:cubicBezTo>
                    <a:close/>
                  </a:path>
                </a:pathLst>
              </a:custGeom>
              <a:grpFill/>
              <a:ln w="3175" cap="flat">
                <a:solidFill>
                  <a:schemeClr val="bg1">
                    <a:lumMod val="85000"/>
                  </a:schemeClr>
                </a:solidFill>
                <a:prstDash val="solid"/>
                <a:miter/>
              </a:ln>
            </p:spPr>
            <p:txBody>
              <a:bodyPr/>
              <a:lstStyle/>
              <a:p>
                <a:endParaRPr lang="en-US"/>
              </a:p>
            </p:txBody>
          </p:sp>
          <p:sp>
            <p:nvSpPr>
              <p:cNvPr id="1196" name="Freeform 1195">
                <a:extLst>
                  <a:ext uri="{FF2B5EF4-FFF2-40B4-BE49-F238E27FC236}">
                    <a16:creationId xmlns:a16="http://schemas.microsoft.com/office/drawing/2014/main" id="{32902DB3-220B-9F9E-4864-D28A2A602174}"/>
                  </a:ext>
                </a:extLst>
              </p:cNvPr>
              <p:cNvSpPr/>
              <p:nvPr/>
            </p:nvSpPr>
            <p:spPr>
              <a:xfrm>
                <a:off x="9916369" y="2617967"/>
                <a:ext cx="32625" cy="40947"/>
              </a:xfrm>
              <a:custGeom>
                <a:avLst/>
                <a:gdLst>
                  <a:gd name="csX0" fmla="*/ 21620 w 32625"/>
                  <a:gd name="csY0" fmla="*/ 21112 h 40947"/>
                  <a:gd name="csX1" fmla="*/ 18766 w 32625"/>
                  <a:gd name="csY1" fmla="*/ 18701 h 40947"/>
                  <a:gd name="csX2" fmla="*/ 14039 w 32625"/>
                  <a:gd name="csY2" fmla="*/ 16558 h 40947"/>
                  <a:gd name="csX3" fmla="*/ 9490 w 32625"/>
                  <a:gd name="csY3" fmla="*/ 12629 h 40947"/>
                  <a:gd name="csX4" fmla="*/ 8241 w 32625"/>
                  <a:gd name="csY4" fmla="*/ 8878 h 40947"/>
                  <a:gd name="csX5" fmla="*/ 2801 w 32625"/>
                  <a:gd name="csY5" fmla="*/ 38 h 40947"/>
                  <a:gd name="csX6" fmla="*/ 125 w 32625"/>
                  <a:gd name="csY6" fmla="*/ 5664 h 40947"/>
                  <a:gd name="csX7" fmla="*/ 4406 w 32625"/>
                  <a:gd name="csY7" fmla="*/ 13790 h 40947"/>
                  <a:gd name="csX8" fmla="*/ 14217 w 32625"/>
                  <a:gd name="csY8" fmla="*/ 28434 h 40947"/>
                  <a:gd name="csX9" fmla="*/ 17161 w 32625"/>
                  <a:gd name="csY9" fmla="*/ 27095 h 40947"/>
                  <a:gd name="csX10" fmla="*/ 19837 w 32625"/>
                  <a:gd name="csY10" fmla="*/ 31113 h 40947"/>
                  <a:gd name="csX11" fmla="*/ 17696 w 32625"/>
                  <a:gd name="csY11" fmla="*/ 36828 h 40947"/>
                  <a:gd name="csX12" fmla="*/ 22602 w 32625"/>
                  <a:gd name="csY12" fmla="*/ 40936 h 40947"/>
                  <a:gd name="csX13" fmla="*/ 27150 w 32625"/>
                  <a:gd name="csY13" fmla="*/ 37007 h 40947"/>
                  <a:gd name="csX14" fmla="*/ 32234 w 32625"/>
                  <a:gd name="csY14" fmla="*/ 31471 h 40947"/>
                  <a:gd name="csX15" fmla="*/ 30986 w 32625"/>
                  <a:gd name="csY15" fmla="*/ 22362 h 40947"/>
                  <a:gd name="csX16" fmla="*/ 21799 w 32625"/>
                  <a:gd name="csY16" fmla="*/ 21112 h 40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2625" h="40947">
                    <a:moveTo>
                      <a:pt x="21620" y="21112"/>
                    </a:moveTo>
                    <a:cubicBezTo>
                      <a:pt x="20282" y="19594"/>
                      <a:pt x="20639" y="19415"/>
                      <a:pt x="18766" y="18701"/>
                    </a:cubicBezTo>
                    <a:cubicBezTo>
                      <a:pt x="16804" y="17987"/>
                      <a:pt x="15912" y="18165"/>
                      <a:pt x="14039" y="16558"/>
                    </a:cubicBezTo>
                    <a:cubicBezTo>
                      <a:pt x="12523" y="15308"/>
                      <a:pt x="10828" y="13968"/>
                      <a:pt x="9490" y="12629"/>
                    </a:cubicBezTo>
                    <a:cubicBezTo>
                      <a:pt x="7795" y="10932"/>
                      <a:pt x="8152" y="11111"/>
                      <a:pt x="8241" y="8878"/>
                    </a:cubicBezTo>
                    <a:cubicBezTo>
                      <a:pt x="8420" y="5396"/>
                      <a:pt x="7171" y="574"/>
                      <a:pt x="2801" y="38"/>
                    </a:cubicBezTo>
                    <a:cubicBezTo>
                      <a:pt x="-499" y="-408"/>
                      <a:pt x="-54" y="3164"/>
                      <a:pt x="125" y="5664"/>
                    </a:cubicBezTo>
                    <a:cubicBezTo>
                      <a:pt x="392" y="9593"/>
                      <a:pt x="2533" y="10932"/>
                      <a:pt x="4406" y="13790"/>
                    </a:cubicBezTo>
                    <a:cubicBezTo>
                      <a:pt x="7260" y="18165"/>
                      <a:pt x="6904" y="30488"/>
                      <a:pt x="14217" y="28434"/>
                    </a:cubicBezTo>
                    <a:cubicBezTo>
                      <a:pt x="15020" y="28256"/>
                      <a:pt x="16180" y="26827"/>
                      <a:pt x="17161" y="27095"/>
                    </a:cubicBezTo>
                    <a:cubicBezTo>
                      <a:pt x="18142" y="27452"/>
                      <a:pt x="19480" y="30221"/>
                      <a:pt x="19837" y="31113"/>
                    </a:cubicBezTo>
                    <a:cubicBezTo>
                      <a:pt x="20996" y="34239"/>
                      <a:pt x="18320" y="33792"/>
                      <a:pt x="17696" y="36828"/>
                    </a:cubicBezTo>
                    <a:cubicBezTo>
                      <a:pt x="17072" y="40222"/>
                      <a:pt x="19926" y="40758"/>
                      <a:pt x="22602" y="40936"/>
                    </a:cubicBezTo>
                    <a:cubicBezTo>
                      <a:pt x="25991" y="41115"/>
                      <a:pt x="25723" y="39150"/>
                      <a:pt x="27150" y="37007"/>
                    </a:cubicBezTo>
                    <a:cubicBezTo>
                      <a:pt x="28756" y="34685"/>
                      <a:pt x="31253" y="34328"/>
                      <a:pt x="32234" y="31471"/>
                    </a:cubicBezTo>
                    <a:cubicBezTo>
                      <a:pt x="32948" y="29149"/>
                      <a:pt x="32769" y="24148"/>
                      <a:pt x="30986" y="22362"/>
                    </a:cubicBezTo>
                    <a:cubicBezTo>
                      <a:pt x="28132" y="19415"/>
                      <a:pt x="25099" y="25041"/>
                      <a:pt x="21799" y="21112"/>
                    </a:cubicBezTo>
                    <a:close/>
                  </a:path>
                </a:pathLst>
              </a:custGeom>
              <a:grpFill/>
              <a:ln w="3175" cap="flat">
                <a:solidFill>
                  <a:schemeClr val="bg1">
                    <a:lumMod val="85000"/>
                  </a:schemeClr>
                </a:solidFill>
                <a:prstDash val="solid"/>
                <a:miter/>
              </a:ln>
            </p:spPr>
            <p:txBody>
              <a:bodyPr/>
              <a:lstStyle/>
              <a:p>
                <a:endParaRPr lang="en-US"/>
              </a:p>
            </p:txBody>
          </p:sp>
          <p:sp>
            <p:nvSpPr>
              <p:cNvPr id="1197" name="Freeform 1196">
                <a:extLst>
                  <a:ext uri="{FF2B5EF4-FFF2-40B4-BE49-F238E27FC236}">
                    <a16:creationId xmlns:a16="http://schemas.microsoft.com/office/drawing/2014/main" id="{38BC9D3D-6A9E-4493-A9C3-FC37067B50E3}"/>
                  </a:ext>
                </a:extLst>
              </p:cNvPr>
              <p:cNvSpPr/>
              <p:nvPr/>
            </p:nvSpPr>
            <p:spPr>
              <a:xfrm>
                <a:off x="9946733" y="2657487"/>
                <a:ext cx="8443" cy="8542"/>
              </a:xfrm>
              <a:custGeom>
                <a:avLst/>
                <a:gdLst>
                  <a:gd name="csX0" fmla="*/ 1067 w 8443"/>
                  <a:gd name="csY0" fmla="*/ 791 h 8542"/>
                  <a:gd name="csX1" fmla="*/ 6864 w 8443"/>
                  <a:gd name="csY1" fmla="*/ 8113 h 8542"/>
                  <a:gd name="csX2" fmla="*/ 1067 w 8443"/>
                  <a:gd name="csY2" fmla="*/ 791 h 8542"/>
                </a:gdLst>
                <a:ahLst/>
                <a:cxnLst>
                  <a:cxn ang="0">
                    <a:pos x="csX0" y="csY0"/>
                  </a:cxn>
                  <a:cxn ang="0">
                    <a:pos x="csX1" y="csY1"/>
                  </a:cxn>
                  <a:cxn ang="0">
                    <a:pos x="csX2" y="csY2"/>
                  </a:cxn>
                </a:cxnLst>
                <a:rect l="l" t="t" r="r" b="b"/>
                <a:pathLst>
                  <a:path w="8443" h="8542">
                    <a:moveTo>
                      <a:pt x="1067" y="791"/>
                    </a:moveTo>
                    <a:cubicBezTo>
                      <a:pt x="-2322" y="3827"/>
                      <a:pt x="3118" y="10257"/>
                      <a:pt x="6864" y="8113"/>
                    </a:cubicBezTo>
                    <a:cubicBezTo>
                      <a:pt x="11503" y="5434"/>
                      <a:pt x="4813" y="-2513"/>
                      <a:pt x="1067" y="791"/>
                    </a:cubicBezTo>
                    <a:close/>
                  </a:path>
                </a:pathLst>
              </a:custGeom>
              <a:grpFill/>
              <a:ln w="3175" cap="flat">
                <a:solidFill>
                  <a:schemeClr val="bg1">
                    <a:lumMod val="85000"/>
                  </a:schemeClr>
                </a:solidFill>
                <a:prstDash val="solid"/>
                <a:miter/>
              </a:ln>
            </p:spPr>
            <p:txBody>
              <a:bodyPr/>
              <a:lstStyle/>
              <a:p>
                <a:endParaRPr lang="en-US"/>
              </a:p>
            </p:txBody>
          </p:sp>
          <p:sp>
            <p:nvSpPr>
              <p:cNvPr id="1198" name="Freeform 1197">
                <a:extLst>
                  <a:ext uri="{FF2B5EF4-FFF2-40B4-BE49-F238E27FC236}">
                    <a16:creationId xmlns:a16="http://schemas.microsoft.com/office/drawing/2014/main" id="{E6D39722-39EE-0771-AB6C-80C7F105BB45}"/>
                  </a:ext>
                </a:extLst>
              </p:cNvPr>
              <p:cNvSpPr/>
              <p:nvPr/>
            </p:nvSpPr>
            <p:spPr>
              <a:xfrm>
                <a:off x="9899480" y="2662129"/>
                <a:ext cx="17284" cy="36513"/>
              </a:xfrm>
              <a:custGeom>
                <a:avLst/>
                <a:gdLst>
                  <a:gd name="csX0" fmla="*/ 2029 w 17284"/>
                  <a:gd name="csY0" fmla="*/ 972 h 36513"/>
                  <a:gd name="csX1" fmla="*/ 1494 w 17284"/>
                  <a:gd name="csY1" fmla="*/ 10437 h 36513"/>
                  <a:gd name="csX2" fmla="*/ 8451 w 17284"/>
                  <a:gd name="csY2" fmla="*/ 26689 h 36513"/>
                  <a:gd name="csX3" fmla="*/ 15051 w 17284"/>
                  <a:gd name="csY3" fmla="*/ 36512 h 36513"/>
                  <a:gd name="csX4" fmla="*/ 12375 w 17284"/>
                  <a:gd name="csY4" fmla="*/ 13205 h 36513"/>
                  <a:gd name="csX5" fmla="*/ 2029 w 17284"/>
                  <a:gd name="csY5" fmla="*/ 1061 h 36513"/>
                </a:gdLst>
                <a:ahLst/>
                <a:cxnLst>
                  <a:cxn ang="0">
                    <a:pos x="csX0" y="csY0"/>
                  </a:cxn>
                  <a:cxn ang="0">
                    <a:pos x="csX1" y="csY1"/>
                  </a:cxn>
                  <a:cxn ang="0">
                    <a:pos x="csX2" y="csY2"/>
                  </a:cxn>
                  <a:cxn ang="0">
                    <a:pos x="csX3" y="csY3"/>
                  </a:cxn>
                  <a:cxn ang="0">
                    <a:pos x="csX4" y="csY4"/>
                  </a:cxn>
                  <a:cxn ang="0">
                    <a:pos x="csX5" y="csY5"/>
                  </a:cxn>
                </a:cxnLst>
                <a:rect l="l" t="t" r="r" b="b"/>
                <a:pathLst>
                  <a:path w="17284" h="36513">
                    <a:moveTo>
                      <a:pt x="2029" y="972"/>
                    </a:moveTo>
                    <a:cubicBezTo>
                      <a:pt x="-1360" y="3204"/>
                      <a:pt x="245" y="7490"/>
                      <a:pt x="1494" y="10437"/>
                    </a:cubicBezTo>
                    <a:cubicBezTo>
                      <a:pt x="3813" y="15795"/>
                      <a:pt x="6132" y="21242"/>
                      <a:pt x="8451" y="26689"/>
                    </a:cubicBezTo>
                    <a:cubicBezTo>
                      <a:pt x="9432" y="29011"/>
                      <a:pt x="11662" y="36333"/>
                      <a:pt x="15051" y="36512"/>
                    </a:cubicBezTo>
                    <a:cubicBezTo>
                      <a:pt x="20938" y="36690"/>
                      <a:pt x="13446" y="15259"/>
                      <a:pt x="12375" y="13205"/>
                    </a:cubicBezTo>
                    <a:cubicBezTo>
                      <a:pt x="10413" y="9187"/>
                      <a:pt x="9521" y="-3761"/>
                      <a:pt x="2029" y="1061"/>
                    </a:cubicBezTo>
                    <a:close/>
                  </a:path>
                </a:pathLst>
              </a:custGeom>
              <a:grpFill/>
              <a:ln w="3175" cap="flat">
                <a:solidFill>
                  <a:schemeClr val="bg1">
                    <a:lumMod val="85000"/>
                  </a:schemeClr>
                </a:solidFill>
                <a:prstDash val="solid"/>
                <a:miter/>
              </a:ln>
            </p:spPr>
            <p:txBody>
              <a:bodyPr/>
              <a:lstStyle/>
              <a:p>
                <a:endParaRPr lang="en-US"/>
              </a:p>
            </p:txBody>
          </p:sp>
          <p:sp>
            <p:nvSpPr>
              <p:cNvPr id="1199" name="Freeform 1198">
                <a:extLst>
                  <a:ext uri="{FF2B5EF4-FFF2-40B4-BE49-F238E27FC236}">
                    <a16:creationId xmlns:a16="http://schemas.microsoft.com/office/drawing/2014/main" id="{7B0CE404-64F7-7F4F-500C-F14FD52AE473}"/>
                  </a:ext>
                </a:extLst>
              </p:cNvPr>
              <p:cNvSpPr/>
              <p:nvPr/>
            </p:nvSpPr>
            <p:spPr>
              <a:xfrm>
                <a:off x="9914888" y="2703695"/>
                <a:ext cx="114666" cy="93931"/>
              </a:xfrm>
              <a:custGeom>
                <a:avLst/>
                <a:gdLst>
                  <a:gd name="csX0" fmla="*/ 81969 w 114666"/>
                  <a:gd name="csY0" fmla="*/ 60489 h 93931"/>
                  <a:gd name="csX1" fmla="*/ 74477 w 114666"/>
                  <a:gd name="csY1" fmla="*/ 64061 h 93931"/>
                  <a:gd name="csX2" fmla="*/ 65468 w 114666"/>
                  <a:gd name="csY2" fmla="*/ 64775 h 93931"/>
                  <a:gd name="csX3" fmla="*/ 56281 w 114666"/>
                  <a:gd name="csY3" fmla="*/ 59418 h 93931"/>
                  <a:gd name="csX4" fmla="*/ 47719 w 114666"/>
                  <a:gd name="csY4" fmla="*/ 55042 h 93931"/>
                  <a:gd name="csX5" fmla="*/ 41386 w 114666"/>
                  <a:gd name="csY5" fmla="*/ 51292 h 93931"/>
                  <a:gd name="csX6" fmla="*/ 33091 w 114666"/>
                  <a:gd name="csY6" fmla="*/ 52095 h 93931"/>
                  <a:gd name="csX7" fmla="*/ 25599 w 114666"/>
                  <a:gd name="csY7" fmla="*/ 47541 h 93931"/>
                  <a:gd name="csX8" fmla="*/ 22031 w 114666"/>
                  <a:gd name="csY8" fmla="*/ 43791 h 93931"/>
                  <a:gd name="csX9" fmla="*/ 17125 w 114666"/>
                  <a:gd name="csY9" fmla="*/ 42362 h 93931"/>
                  <a:gd name="csX10" fmla="*/ 15520 w 114666"/>
                  <a:gd name="csY10" fmla="*/ 27896 h 93931"/>
                  <a:gd name="csX11" fmla="*/ 11149 w 114666"/>
                  <a:gd name="csY11" fmla="*/ 20931 h 93931"/>
                  <a:gd name="csX12" fmla="*/ 9901 w 114666"/>
                  <a:gd name="csY12" fmla="*/ 12001 h 93931"/>
                  <a:gd name="csX13" fmla="*/ 7403 w 114666"/>
                  <a:gd name="csY13" fmla="*/ 4857 h 93931"/>
                  <a:gd name="csX14" fmla="*/ 1249 w 114666"/>
                  <a:gd name="csY14" fmla="*/ 35 h 93931"/>
                  <a:gd name="csX15" fmla="*/ 2319 w 114666"/>
                  <a:gd name="csY15" fmla="*/ 19770 h 93931"/>
                  <a:gd name="csX16" fmla="*/ 8295 w 114666"/>
                  <a:gd name="csY16" fmla="*/ 38879 h 93931"/>
                  <a:gd name="csX17" fmla="*/ 12844 w 114666"/>
                  <a:gd name="csY17" fmla="*/ 54060 h 93931"/>
                  <a:gd name="csX18" fmla="*/ 16412 w 114666"/>
                  <a:gd name="csY18" fmla="*/ 61293 h 93931"/>
                  <a:gd name="csX19" fmla="*/ 19890 w 114666"/>
                  <a:gd name="csY19" fmla="*/ 62454 h 93931"/>
                  <a:gd name="csX20" fmla="*/ 25420 w 114666"/>
                  <a:gd name="csY20" fmla="*/ 65132 h 93931"/>
                  <a:gd name="csX21" fmla="*/ 33626 w 114666"/>
                  <a:gd name="csY21" fmla="*/ 69865 h 93931"/>
                  <a:gd name="csX22" fmla="*/ 42724 w 114666"/>
                  <a:gd name="csY22" fmla="*/ 77634 h 93931"/>
                  <a:gd name="csX23" fmla="*/ 48878 w 114666"/>
                  <a:gd name="csY23" fmla="*/ 83974 h 93931"/>
                  <a:gd name="csX24" fmla="*/ 52981 w 114666"/>
                  <a:gd name="csY24" fmla="*/ 84689 h 93931"/>
                  <a:gd name="csX25" fmla="*/ 56727 w 114666"/>
                  <a:gd name="csY25" fmla="*/ 87814 h 93931"/>
                  <a:gd name="csX26" fmla="*/ 64219 w 114666"/>
                  <a:gd name="csY26" fmla="*/ 91832 h 93931"/>
                  <a:gd name="csX27" fmla="*/ 99094 w 114666"/>
                  <a:gd name="csY27" fmla="*/ 83617 h 93931"/>
                  <a:gd name="csX28" fmla="*/ 108994 w 114666"/>
                  <a:gd name="csY28" fmla="*/ 77991 h 93931"/>
                  <a:gd name="csX29" fmla="*/ 114257 w 114666"/>
                  <a:gd name="csY29" fmla="*/ 70401 h 93931"/>
                  <a:gd name="csX30" fmla="*/ 107478 w 114666"/>
                  <a:gd name="csY30" fmla="*/ 68436 h 93931"/>
                  <a:gd name="csX31" fmla="*/ 99629 w 114666"/>
                  <a:gd name="csY31" fmla="*/ 67008 h 93931"/>
                  <a:gd name="csX32" fmla="*/ 93742 w 114666"/>
                  <a:gd name="csY32" fmla="*/ 61829 h 93931"/>
                  <a:gd name="csX33" fmla="*/ 82147 w 114666"/>
                  <a:gd name="csY33" fmla="*/ 60579 h 939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114666" h="93931">
                    <a:moveTo>
                      <a:pt x="81969" y="60489"/>
                    </a:moveTo>
                    <a:cubicBezTo>
                      <a:pt x="78044" y="60579"/>
                      <a:pt x="77687" y="62632"/>
                      <a:pt x="74477" y="64061"/>
                    </a:cubicBezTo>
                    <a:cubicBezTo>
                      <a:pt x="72247" y="65043"/>
                      <a:pt x="67965" y="65222"/>
                      <a:pt x="65468" y="64775"/>
                    </a:cubicBezTo>
                    <a:cubicBezTo>
                      <a:pt x="61900" y="64150"/>
                      <a:pt x="59225" y="61293"/>
                      <a:pt x="56281" y="59418"/>
                    </a:cubicBezTo>
                    <a:cubicBezTo>
                      <a:pt x="53605" y="57721"/>
                      <a:pt x="50394" y="56828"/>
                      <a:pt x="47719" y="55042"/>
                    </a:cubicBezTo>
                    <a:cubicBezTo>
                      <a:pt x="45578" y="53613"/>
                      <a:pt x="43705" y="51649"/>
                      <a:pt x="41386" y="51292"/>
                    </a:cubicBezTo>
                    <a:cubicBezTo>
                      <a:pt x="38532" y="50756"/>
                      <a:pt x="35767" y="51738"/>
                      <a:pt x="33091" y="52095"/>
                    </a:cubicBezTo>
                    <a:cubicBezTo>
                      <a:pt x="29256" y="52542"/>
                      <a:pt x="27739" y="50220"/>
                      <a:pt x="25599" y="47541"/>
                    </a:cubicBezTo>
                    <a:cubicBezTo>
                      <a:pt x="24528" y="46202"/>
                      <a:pt x="23547" y="44594"/>
                      <a:pt x="22031" y="43791"/>
                    </a:cubicBezTo>
                    <a:cubicBezTo>
                      <a:pt x="20604" y="42987"/>
                      <a:pt x="18463" y="43433"/>
                      <a:pt x="17125" y="42362"/>
                    </a:cubicBezTo>
                    <a:cubicBezTo>
                      <a:pt x="12933" y="38969"/>
                      <a:pt x="17482" y="31736"/>
                      <a:pt x="15520" y="27896"/>
                    </a:cubicBezTo>
                    <a:cubicBezTo>
                      <a:pt x="14182" y="25306"/>
                      <a:pt x="12041" y="23699"/>
                      <a:pt x="11149" y="20931"/>
                    </a:cubicBezTo>
                    <a:cubicBezTo>
                      <a:pt x="10257" y="18073"/>
                      <a:pt x="10792" y="14858"/>
                      <a:pt x="9901" y="12001"/>
                    </a:cubicBezTo>
                    <a:cubicBezTo>
                      <a:pt x="9098" y="9501"/>
                      <a:pt x="8117" y="7447"/>
                      <a:pt x="7403" y="4857"/>
                    </a:cubicBezTo>
                    <a:cubicBezTo>
                      <a:pt x="6601" y="2089"/>
                      <a:pt x="4192" y="-322"/>
                      <a:pt x="1249" y="35"/>
                    </a:cubicBezTo>
                    <a:cubicBezTo>
                      <a:pt x="-1427" y="5572"/>
                      <a:pt x="803" y="14233"/>
                      <a:pt x="2319" y="19770"/>
                    </a:cubicBezTo>
                    <a:cubicBezTo>
                      <a:pt x="4103" y="26020"/>
                      <a:pt x="6333" y="32539"/>
                      <a:pt x="8295" y="38879"/>
                    </a:cubicBezTo>
                    <a:cubicBezTo>
                      <a:pt x="9901" y="44059"/>
                      <a:pt x="10703" y="48970"/>
                      <a:pt x="12844" y="54060"/>
                    </a:cubicBezTo>
                    <a:cubicBezTo>
                      <a:pt x="13825" y="56382"/>
                      <a:pt x="14360" y="59686"/>
                      <a:pt x="16412" y="61293"/>
                    </a:cubicBezTo>
                    <a:cubicBezTo>
                      <a:pt x="17393" y="62007"/>
                      <a:pt x="18820" y="62096"/>
                      <a:pt x="19890" y="62454"/>
                    </a:cubicBezTo>
                    <a:cubicBezTo>
                      <a:pt x="21674" y="63168"/>
                      <a:pt x="23547" y="64240"/>
                      <a:pt x="25420" y="65132"/>
                    </a:cubicBezTo>
                    <a:cubicBezTo>
                      <a:pt x="28275" y="66561"/>
                      <a:pt x="31040" y="67990"/>
                      <a:pt x="33626" y="69865"/>
                    </a:cubicBezTo>
                    <a:cubicBezTo>
                      <a:pt x="36837" y="72098"/>
                      <a:pt x="40316" y="74598"/>
                      <a:pt x="42724" y="77634"/>
                    </a:cubicBezTo>
                    <a:cubicBezTo>
                      <a:pt x="44508" y="79956"/>
                      <a:pt x="46113" y="82813"/>
                      <a:pt x="48878" y="83974"/>
                    </a:cubicBezTo>
                    <a:cubicBezTo>
                      <a:pt x="50127" y="84421"/>
                      <a:pt x="51732" y="84063"/>
                      <a:pt x="52981" y="84689"/>
                    </a:cubicBezTo>
                    <a:cubicBezTo>
                      <a:pt x="54319" y="85314"/>
                      <a:pt x="55478" y="86921"/>
                      <a:pt x="56727" y="87814"/>
                    </a:cubicBezTo>
                    <a:cubicBezTo>
                      <a:pt x="59046" y="89689"/>
                      <a:pt x="61543" y="90493"/>
                      <a:pt x="64219" y="91832"/>
                    </a:cubicBezTo>
                    <a:cubicBezTo>
                      <a:pt x="75904" y="98083"/>
                      <a:pt x="88480" y="88885"/>
                      <a:pt x="99094" y="83617"/>
                    </a:cubicBezTo>
                    <a:cubicBezTo>
                      <a:pt x="102483" y="81920"/>
                      <a:pt x="105694" y="79777"/>
                      <a:pt x="108994" y="77991"/>
                    </a:cubicBezTo>
                    <a:cubicBezTo>
                      <a:pt x="111581" y="76562"/>
                      <a:pt x="116041" y="74062"/>
                      <a:pt x="114257" y="70401"/>
                    </a:cubicBezTo>
                    <a:cubicBezTo>
                      <a:pt x="113186" y="68258"/>
                      <a:pt x="109529" y="68347"/>
                      <a:pt x="107478" y="68436"/>
                    </a:cubicBezTo>
                    <a:cubicBezTo>
                      <a:pt x="104267" y="68526"/>
                      <a:pt x="102483" y="69240"/>
                      <a:pt x="99629" y="67008"/>
                    </a:cubicBezTo>
                    <a:cubicBezTo>
                      <a:pt x="97488" y="65311"/>
                      <a:pt x="96329" y="62989"/>
                      <a:pt x="93742" y="61829"/>
                    </a:cubicBezTo>
                    <a:cubicBezTo>
                      <a:pt x="90085" y="60221"/>
                      <a:pt x="85983" y="60489"/>
                      <a:pt x="82147" y="60579"/>
                    </a:cubicBezTo>
                    <a:close/>
                  </a:path>
                </a:pathLst>
              </a:custGeom>
              <a:grpFill/>
              <a:ln w="3175" cap="flat">
                <a:solidFill>
                  <a:schemeClr val="bg1">
                    <a:lumMod val="85000"/>
                  </a:schemeClr>
                </a:solidFill>
                <a:prstDash val="solid"/>
                <a:miter/>
              </a:ln>
            </p:spPr>
            <p:txBody>
              <a:bodyPr/>
              <a:lstStyle/>
              <a:p>
                <a:endParaRPr lang="en-US"/>
              </a:p>
            </p:txBody>
          </p:sp>
          <p:sp>
            <p:nvSpPr>
              <p:cNvPr id="1200" name="Freeform 1199">
                <a:extLst>
                  <a:ext uri="{FF2B5EF4-FFF2-40B4-BE49-F238E27FC236}">
                    <a16:creationId xmlns:a16="http://schemas.microsoft.com/office/drawing/2014/main" id="{F5B3C2D7-FD45-D19B-75ED-D3BAB05084AF}"/>
                  </a:ext>
                </a:extLst>
              </p:cNvPr>
              <p:cNvSpPr/>
              <p:nvPr/>
            </p:nvSpPr>
            <p:spPr>
              <a:xfrm>
                <a:off x="9957125" y="2726572"/>
                <a:ext cx="13881" cy="17871"/>
              </a:xfrm>
              <a:custGeom>
                <a:avLst/>
                <a:gdLst>
                  <a:gd name="csX0" fmla="*/ 6105 w 13881"/>
                  <a:gd name="csY0" fmla="*/ 1180 h 17871"/>
                  <a:gd name="csX1" fmla="*/ 4143 w 13881"/>
                  <a:gd name="csY1" fmla="*/ 6627 h 17871"/>
                  <a:gd name="csX2" fmla="*/ 308 w 13881"/>
                  <a:gd name="csY2" fmla="*/ 13235 h 17871"/>
                  <a:gd name="csX3" fmla="*/ 9584 w 13881"/>
                  <a:gd name="csY3" fmla="*/ 17789 h 17871"/>
                  <a:gd name="csX4" fmla="*/ 11011 w 13881"/>
                  <a:gd name="csY4" fmla="*/ 13502 h 17871"/>
                  <a:gd name="csX5" fmla="*/ 13419 w 13881"/>
                  <a:gd name="csY5" fmla="*/ 7698 h 17871"/>
                  <a:gd name="csX6" fmla="*/ 6105 w 13881"/>
                  <a:gd name="csY6" fmla="*/ 1090 h 178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881" h="17871">
                    <a:moveTo>
                      <a:pt x="6105" y="1180"/>
                    </a:moveTo>
                    <a:cubicBezTo>
                      <a:pt x="3964" y="2698"/>
                      <a:pt x="5213" y="4662"/>
                      <a:pt x="4143" y="6627"/>
                    </a:cubicBezTo>
                    <a:cubicBezTo>
                      <a:pt x="2805" y="9127"/>
                      <a:pt x="-1119" y="9573"/>
                      <a:pt x="308" y="13235"/>
                    </a:cubicBezTo>
                    <a:cubicBezTo>
                      <a:pt x="1467" y="16181"/>
                      <a:pt x="6551" y="18325"/>
                      <a:pt x="9584" y="17789"/>
                    </a:cubicBezTo>
                    <a:cubicBezTo>
                      <a:pt x="12705" y="17253"/>
                      <a:pt x="11546" y="15646"/>
                      <a:pt x="11011" y="13502"/>
                    </a:cubicBezTo>
                    <a:cubicBezTo>
                      <a:pt x="10030" y="9573"/>
                      <a:pt x="12170" y="10824"/>
                      <a:pt x="13419" y="7698"/>
                    </a:cubicBezTo>
                    <a:cubicBezTo>
                      <a:pt x="15381" y="2876"/>
                      <a:pt x="10743" y="-2303"/>
                      <a:pt x="6105" y="1090"/>
                    </a:cubicBezTo>
                    <a:close/>
                  </a:path>
                </a:pathLst>
              </a:custGeom>
              <a:grpFill/>
              <a:ln w="3175" cap="flat">
                <a:solidFill>
                  <a:schemeClr val="bg1">
                    <a:lumMod val="85000"/>
                  </a:schemeClr>
                </a:solidFill>
                <a:prstDash val="solid"/>
                <a:miter/>
              </a:ln>
            </p:spPr>
            <p:txBody>
              <a:bodyPr/>
              <a:lstStyle/>
              <a:p>
                <a:endParaRPr lang="en-US"/>
              </a:p>
            </p:txBody>
          </p:sp>
          <p:sp>
            <p:nvSpPr>
              <p:cNvPr id="1201" name="Freeform 1200">
                <a:extLst>
                  <a:ext uri="{FF2B5EF4-FFF2-40B4-BE49-F238E27FC236}">
                    <a16:creationId xmlns:a16="http://schemas.microsoft.com/office/drawing/2014/main" id="{2E664601-6FCF-2767-4980-C6A9B7F117D7}"/>
                  </a:ext>
                </a:extLst>
              </p:cNvPr>
              <p:cNvSpPr/>
              <p:nvPr/>
            </p:nvSpPr>
            <p:spPr>
              <a:xfrm>
                <a:off x="9972171" y="2738577"/>
                <a:ext cx="10844" cy="16928"/>
              </a:xfrm>
              <a:custGeom>
                <a:avLst/>
                <a:gdLst>
                  <a:gd name="csX0" fmla="*/ 1406 w 10844"/>
                  <a:gd name="csY0" fmla="*/ 10427 h 16928"/>
                  <a:gd name="csX1" fmla="*/ 9166 w 10844"/>
                  <a:gd name="csY1" fmla="*/ 16410 h 16928"/>
                  <a:gd name="csX2" fmla="*/ 10415 w 10844"/>
                  <a:gd name="csY2" fmla="*/ 11945 h 16928"/>
                  <a:gd name="csX3" fmla="*/ 6847 w 10844"/>
                  <a:gd name="csY3" fmla="*/ 9355 h 16928"/>
                  <a:gd name="csX4" fmla="*/ 2209 w 10844"/>
                  <a:gd name="csY4" fmla="*/ 157 h 16928"/>
                  <a:gd name="csX5" fmla="*/ 1495 w 10844"/>
                  <a:gd name="csY5" fmla="*/ 10427 h 16928"/>
                </a:gdLst>
                <a:ahLst/>
                <a:cxnLst>
                  <a:cxn ang="0">
                    <a:pos x="csX0" y="csY0"/>
                  </a:cxn>
                  <a:cxn ang="0">
                    <a:pos x="csX1" y="csY1"/>
                  </a:cxn>
                  <a:cxn ang="0">
                    <a:pos x="csX2" y="csY2"/>
                  </a:cxn>
                  <a:cxn ang="0">
                    <a:pos x="csX3" y="csY3"/>
                  </a:cxn>
                  <a:cxn ang="0">
                    <a:pos x="csX4" y="csY4"/>
                  </a:cxn>
                  <a:cxn ang="0">
                    <a:pos x="csX5" y="csY5"/>
                  </a:cxn>
                </a:cxnLst>
                <a:rect l="l" t="t" r="r" b="b"/>
                <a:pathLst>
                  <a:path w="10844" h="16928">
                    <a:moveTo>
                      <a:pt x="1406" y="10427"/>
                    </a:moveTo>
                    <a:cubicBezTo>
                      <a:pt x="1585" y="13999"/>
                      <a:pt x="4796" y="18463"/>
                      <a:pt x="9166" y="16410"/>
                    </a:cubicBezTo>
                    <a:cubicBezTo>
                      <a:pt x="10772" y="15695"/>
                      <a:pt x="11307" y="13463"/>
                      <a:pt x="10415" y="11945"/>
                    </a:cubicBezTo>
                    <a:cubicBezTo>
                      <a:pt x="9612" y="10516"/>
                      <a:pt x="8007" y="10516"/>
                      <a:pt x="6847" y="9355"/>
                    </a:cubicBezTo>
                    <a:cubicBezTo>
                      <a:pt x="4617" y="7301"/>
                      <a:pt x="5242" y="1229"/>
                      <a:pt x="2209" y="157"/>
                    </a:cubicBezTo>
                    <a:cubicBezTo>
                      <a:pt x="-2251" y="-1360"/>
                      <a:pt x="1406" y="8551"/>
                      <a:pt x="1495" y="10427"/>
                    </a:cubicBezTo>
                    <a:close/>
                  </a:path>
                </a:pathLst>
              </a:custGeom>
              <a:grpFill/>
              <a:ln w="3175" cap="flat">
                <a:solidFill>
                  <a:schemeClr val="bg1">
                    <a:lumMod val="85000"/>
                  </a:schemeClr>
                </a:solidFill>
                <a:prstDash val="solid"/>
                <a:miter/>
              </a:ln>
            </p:spPr>
            <p:txBody>
              <a:bodyPr/>
              <a:lstStyle/>
              <a:p>
                <a:endParaRPr lang="en-US"/>
              </a:p>
            </p:txBody>
          </p:sp>
          <p:sp>
            <p:nvSpPr>
              <p:cNvPr id="1202" name="Freeform 1201">
                <a:extLst>
                  <a:ext uri="{FF2B5EF4-FFF2-40B4-BE49-F238E27FC236}">
                    <a16:creationId xmlns:a16="http://schemas.microsoft.com/office/drawing/2014/main" id="{1B8E47A3-608F-D3F4-9639-5CB88F2E32FF}"/>
                  </a:ext>
                </a:extLst>
              </p:cNvPr>
              <p:cNvSpPr/>
              <p:nvPr/>
            </p:nvSpPr>
            <p:spPr>
              <a:xfrm>
                <a:off x="10007730" y="2732983"/>
                <a:ext cx="19228" cy="17009"/>
              </a:xfrm>
              <a:custGeom>
                <a:avLst/>
                <a:gdLst>
                  <a:gd name="csX0" fmla="*/ 11157 w 19228"/>
                  <a:gd name="csY0" fmla="*/ 1018 h 17009"/>
                  <a:gd name="csX1" fmla="*/ 6163 w 19228"/>
                  <a:gd name="csY1" fmla="*/ 2626 h 17009"/>
                  <a:gd name="csX2" fmla="*/ 2149 w 19228"/>
                  <a:gd name="csY2" fmla="*/ 751 h 17009"/>
                  <a:gd name="csX3" fmla="*/ 8 w 19228"/>
                  <a:gd name="csY3" fmla="*/ 6466 h 17009"/>
                  <a:gd name="csX4" fmla="*/ 3576 w 19228"/>
                  <a:gd name="csY4" fmla="*/ 10305 h 17009"/>
                  <a:gd name="csX5" fmla="*/ 8749 w 19228"/>
                  <a:gd name="csY5" fmla="*/ 13252 h 17009"/>
                  <a:gd name="csX6" fmla="*/ 17134 w 19228"/>
                  <a:gd name="csY6" fmla="*/ 16556 h 17009"/>
                  <a:gd name="csX7" fmla="*/ 17312 w 19228"/>
                  <a:gd name="csY7" fmla="*/ 6376 h 17009"/>
                  <a:gd name="csX8" fmla="*/ 11157 w 19228"/>
                  <a:gd name="csY8" fmla="*/ 1108 h 170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228" h="17009">
                    <a:moveTo>
                      <a:pt x="11157" y="1018"/>
                    </a:moveTo>
                    <a:cubicBezTo>
                      <a:pt x="9195" y="1733"/>
                      <a:pt x="8392" y="4590"/>
                      <a:pt x="6163" y="2626"/>
                    </a:cubicBezTo>
                    <a:cubicBezTo>
                      <a:pt x="4736" y="1376"/>
                      <a:pt x="5449" y="-1303"/>
                      <a:pt x="2149" y="751"/>
                    </a:cubicBezTo>
                    <a:cubicBezTo>
                      <a:pt x="543" y="1822"/>
                      <a:pt x="-81" y="4680"/>
                      <a:pt x="8" y="6466"/>
                    </a:cubicBezTo>
                    <a:cubicBezTo>
                      <a:pt x="187" y="9323"/>
                      <a:pt x="1257" y="9502"/>
                      <a:pt x="3576" y="10305"/>
                    </a:cubicBezTo>
                    <a:cubicBezTo>
                      <a:pt x="5984" y="11109"/>
                      <a:pt x="7144" y="11109"/>
                      <a:pt x="8749" y="13252"/>
                    </a:cubicBezTo>
                    <a:cubicBezTo>
                      <a:pt x="10265" y="15127"/>
                      <a:pt x="14279" y="18164"/>
                      <a:pt x="17134" y="16556"/>
                    </a:cubicBezTo>
                    <a:cubicBezTo>
                      <a:pt x="21236" y="14234"/>
                      <a:pt x="18204" y="9323"/>
                      <a:pt x="17312" y="6376"/>
                    </a:cubicBezTo>
                    <a:cubicBezTo>
                      <a:pt x="16242" y="2983"/>
                      <a:pt x="15617" y="-410"/>
                      <a:pt x="11157" y="1108"/>
                    </a:cubicBezTo>
                    <a:close/>
                  </a:path>
                </a:pathLst>
              </a:custGeom>
              <a:grpFill/>
              <a:ln w="3175" cap="flat">
                <a:solidFill>
                  <a:schemeClr val="bg1">
                    <a:lumMod val="85000"/>
                  </a:schemeClr>
                </a:solidFill>
                <a:prstDash val="solid"/>
                <a:miter/>
              </a:ln>
            </p:spPr>
            <p:txBody>
              <a:bodyPr/>
              <a:lstStyle/>
              <a:p>
                <a:endParaRPr lang="en-US"/>
              </a:p>
            </p:txBody>
          </p:sp>
          <p:sp>
            <p:nvSpPr>
              <p:cNvPr id="1203" name="Freeform 1202">
                <a:extLst>
                  <a:ext uri="{FF2B5EF4-FFF2-40B4-BE49-F238E27FC236}">
                    <a16:creationId xmlns:a16="http://schemas.microsoft.com/office/drawing/2014/main" id="{D383853F-05F5-C596-D3A4-1008E85F7A38}"/>
                  </a:ext>
                </a:extLst>
              </p:cNvPr>
              <p:cNvSpPr/>
              <p:nvPr/>
            </p:nvSpPr>
            <p:spPr>
              <a:xfrm>
                <a:off x="10115839" y="2788778"/>
                <a:ext cx="7850" cy="10070"/>
              </a:xfrm>
              <a:custGeom>
                <a:avLst/>
                <a:gdLst>
                  <a:gd name="csX0" fmla="*/ 982 w 7850"/>
                  <a:gd name="csY0" fmla="*/ 7107 h 10070"/>
                  <a:gd name="csX1" fmla="*/ 6601 w 7850"/>
                  <a:gd name="csY1" fmla="*/ 9697 h 10070"/>
                  <a:gd name="csX2" fmla="*/ 7671 w 7850"/>
                  <a:gd name="csY2" fmla="*/ 4428 h 10070"/>
                  <a:gd name="csX3" fmla="*/ 4817 w 7850"/>
                  <a:gd name="csY3" fmla="*/ 53 h 10070"/>
                  <a:gd name="csX4" fmla="*/ 893 w 7850"/>
                  <a:gd name="csY4" fmla="*/ 7196 h 10070"/>
                </a:gdLst>
                <a:ahLst/>
                <a:cxnLst>
                  <a:cxn ang="0">
                    <a:pos x="csX0" y="csY0"/>
                  </a:cxn>
                  <a:cxn ang="0">
                    <a:pos x="csX1" y="csY1"/>
                  </a:cxn>
                  <a:cxn ang="0">
                    <a:pos x="csX2" y="csY2"/>
                  </a:cxn>
                  <a:cxn ang="0">
                    <a:pos x="csX3" y="csY3"/>
                  </a:cxn>
                  <a:cxn ang="0">
                    <a:pos x="csX4" y="csY4"/>
                  </a:cxn>
                </a:cxnLst>
                <a:rect l="l" t="t" r="r" b="b"/>
                <a:pathLst>
                  <a:path w="7850" h="10070">
                    <a:moveTo>
                      <a:pt x="982" y="7107"/>
                    </a:moveTo>
                    <a:cubicBezTo>
                      <a:pt x="2231" y="8447"/>
                      <a:pt x="4639" y="11036"/>
                      <a:pt x="6601" y="9697"/>
                    </a:cubicBezTo>
                    <a:cubicBezTo>
                      <a:pt x="8117" y="8715"/>
                      <a:pt x="7939" y="5946"/>
                      <a:pt x="7671" y="4428"/>
                    </a:cubicBezTo>
                    <a:cubicBezTo>
                      <a:pt x="7404" y="2910"/>
                      <a:pt x="6690" y="410"/>
                      <a:pt x="4817" y="53"/>
                    </a:cubicBezTo>
                    <a:cubicBezTo>
                      <a:pt x="1339" y="-572"/>
                      <a:pt x="-1515" y="4518"/>
                      <a:pt x="893" y="7196"/>
                    </a:cubicBezTo>
                    <a:close/>
                  </a:path>
                </a:pathLst>
              </a:custGeom>
              <a:grpFill/>
              <a:ln w="3175" cap="flat">
                <a:solidFill>
                  <a:schemeClr val="bg1">
                    <a:lumMod val="85000"/>
                  </a:schemeClr>
                </a:solidFill>
                <a:prstDash val="solid"/>
                <a:miter/>
              </a:ln>
            </p:spPr>
            <p:txBody>
              <a:bodyPr/>
              <a:lstStyle/>
              <a:p>
                <a:endParaRPr lang="en-US"/>
              </a:p>
            </p:txBody>
          </p:sp>
        </p:grpSp>
        <p:grpSp>
          <p:nvGrpSpPr>
            <p:cNvPr id="951" name="Graphic 10">
              <a:extLst>
                <a:ext uri="{FF2B5EF4-FFF2-40B4-BE49-F238E27FC236}">
                  <a16:creationId xmlns:a16="http://schemas.microsoft.com/office/drawing/2014/main" id="{F6AD2FA7-86EA-A256-2DF0-9E48CF9D7090}"/>
                </a:ext>
              </a:extLst>
            </p:cNvPr>
            <p:cNvGrpSpPr/>
            <p:nvPr/>
          </p:nvGrpSpPr>
          <p:grpSpPr>
            <a:xfrm>
              <a:off x="10714416" y="2397174"/>
              <a:ext cx="519218" cy="474523"/>
              <a:chOff x="10714416" y="2397174"/>
              <a:chExt cx="519218" cy="474523"/>
            </a:xfrm>
            <a:grpFill/>
          </p:grpSpPr>
          <p:sp>
            <p:nvSpPr>
              <p:cNvPr id="1183" name="Freeform 1182">
                <a:extLst>
                  <a:ext uri="{FF2B5EF4-FFF2-40B4-BE49-F238E27FC236}">
                    <a16:creationId xmlns:a16="http://schemas.microsoft.com/office/drawing/2014/main" id="{F394ADE5-5FB1-9E86-8FE0-A9D9CCCA6B8D}"/>
                  </a:ext>
                </a:extLst>
              </p:cNvPr>
              <p:cNvSpPr/>
              <p:nvPr/>
            </p:nvSpPr>
            <p:spPr>
              <a:xfrm>
                <a:off x="10714416" y="2397174"/>
                <a:ext cx="516549" cy="474523"/>
              </a:xfrm>
              <a:custGeom>
                <a:avLst/>
                <a:gdLst>
                  <a:gd name="csX0" fmla="*/ 513574 w 516549"/>
                  <a:gd name="csY0" fmla="*/ 94565 h 474523"/>
                  <a:gd name="csX1" fmla="*/ 505993 w 516549"/>
                  <a:gd name="csY1" fmla="*/ 65098 h 474523"/>
                  <a:gd name="csX2" fmla="*/ 499749 w 516549"/>
                  <a:gd name="csY2" fmla="*/ 37505 h 474523"/>
                  <a:gd name="csX3" fmla="*/ 492970 w 516549"/>
                  <a:gd name="csY3" fmla="*/ 16163 h 474523"/>
                  <a:gd name="csX4" fmla="*/ 488600 w 516549"/>
                  <a:gd name="csY4" fmla="*/ 0 h 474523"/>
                  <a:gd name="csX5" fmla="*/ 450158 w 516549"/>
                  <a:gd name="csY5" fmla="*/ 0 h 474523"/>
                  <a:gd name="csX6" fmla="*/ 449088 w 516549"/>
                  <a:gd name="csY6" fmla="*/ 10805 h 474523"/>
                  <a:gd name="csX7" fmla="*/ 260711 w 516549"/>
                  <a:gd name="csY7" fmla="*/ 9198 h 474523"/>
                  <a:gd name="csX8" fmla="*/ 51821 w 516549"/>
                  <a:gd name="csY8" fmla="*/ 7055 h 474523"/>
                  <a:gd name="csX9" fmla="*/ 0 w 516549"/>
                  <a:gd name="csY9" fmla="*/ 131088 h 474523"/>
                  <a:gd name="csX10" fmla="*/ 3211 w 516549"/>
                  <a:gd name="csY10" fmla="*/ 463719 h 474523"/>
                  <a:gd name="csX11" fmla="*/ 399318 w 516549"/>
                  <a:gd name="csY11" fmla="*/ 463719 h 474523"/>
                  <a:gd name="csX12" fmla="*/ 413410 w 516549"/>
                  <a:gd name="csY12" fmla="*/ 469166 h 474523"/>
                  <a:gd name="csX13" fmla="*/ 472991 w 516549"/>
                  <a:gd name="csY13" fmla="*/ 467559 h 474523"/>
                  <a:gd name="csX14" fmla="*/ 480572 w 516549"/>
                  <a:gd name="csY14" fmla="*/ 474077 h 474523"/>
                  <a:gd name="csX15" fmla="*/ 493327 w 516549"/>
                  <a:gd name="csY15" fmla="*/ 474524 h 474523"/>
                  <a:gd name="csX16" fmla="*/ 492703 w 516549"/>
                  <a:gd name="csY16" fmla="*/ 466666 h 474523"/>
                  <a:gd name="csX17" fmla="*/ 494754 w 516549"/>
                  <a:gd name="csY17" fmla="*/ 458718 h 474523"/>
                  <a:gd name="csX18" fmla="*/ 495825 w 516549"/>
                  <a:gd name="csY18" fmla="*/ 436662 h 474523"/>
                  <a:gd name="csX19" fmla="*/ 500195 w 516549"/>
                  <a:gd name="csY19" fmla="*/ 409784 h 474523"/>
                  <a:gd name="csX20" fmla="*/ 501711 w 516549"/>
                  <a:gd name="csY20" fmla="*/ 401122 h 474523"/>
                  <a:gd name="csX21" fmla="*/ 503139 w 516549"/>
                  <a:gd name="csY21" fmla="*/ 380941 h 474523"/>
                  <a:gd name="csX22" fmla="*/ 506706 w 516549"/>
                  <a:gd name="csY22" fmla="*/ 352544 h 474523"/>
                  <a:gd name="csX23" fmla="*/ 510185 w 516549"/>
                  <a:gd name="csY23" fmla="*/ 335667 h 474523"/>
                  <a:gd name="csX24" fmla="*/ 510363 w 516549"/>
                  <a:gd name="csY24" fmla="*/ 317629 h 474523"/>
                  <a:gd name="csX25" fmla="*/ 511434 w 516549"/>
                  <a:gd name="csY25" fmla="*/ 307538 h 474523"/>
                  <a:gd name="csX26" fmla="*/ 505368 w 516549"/>
                  <a:gd name="csY26" fmla="*/ 306645 h 474523"/>
                  <a:gd name="csX27" fmla="*/ 505725 w 516549"/>
                  <a:gd name="csY27" fmla="*/ 282178 h 474523"/>
                  <a:gd name="csX28" fmla="*/ 505725 w 516549"/>
                  <a:gd name="csY28" fmla="*/ 271373 h 474523"/>
                  <a:gd name="csX29" fmla="*/ 508223 w 516549"/>
                  <a:gd name="csY29" fmla="*/ 260568 h 474523"/>
                  <a:gd name="csX30" fmla="*/ 507955 w 516549"/>
                  <a:gd name="csY30" fmla="*/ 245745 h 474523"/>
                  <a:gd name="csX31" fmla="*/ 506528 w 516549"/>
                  <a:gd name="csY31" fmla="*/ 218242 h 474523"/>
                  <a:gd name="csX32" fmla="*/ 506528 w 516549"/>
                  <a:gd name="csY32" fmla="*/ 176897 h 474523"/>
                  <a:gd name="csX33" fmla="*/ 507241 w 516549"/>
                  <a:gd name="csY33" fmla="*/ 160020 h 474523"/>
                  <a:gd name="csX34" fmla="*/ 503674 w 516549"/>
                  <a:gd name="csY34" fmla="*/ 144661 h 474523"/>
                  <a:gd name="csX35" fmla="*/ 503674 w 516549"/>
                  <a:gd name="csY35" fmla="*/ 116086 h 474523"/>
                  <a:gd name="csX36" fmla="*/ 500106 w 516549"/>
                  <a:gd name="csY36" fmla="*/ 93315 h 474523"/>
                  <a:gd name="csX37" fmla="*/ 505101 w 516549"/>
                  <a:gd name="csY37" fmla="*/ 90011 h 474523"/>
                  <a:gd name="csX38" fmla="*/ 508044 w 516549"/>
                  <a:gd name="csY38" fmla="*/ 102066 h 474523"/>
                  <a:gd name="csX39" fmla="*/ 513842 w 516549"/>
                  <a:gd name="csY39" fmla="*/ 119747 h 474523"/>
                  <a:gd name="csX40" fmla="*/ 513842 w 516549"/>
                  <a:gd name="csY40" fmla="*/ 94387 h 4745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516549" h="474523">
                    <a:moveTo>
                      <a:pt x="513574" y="94565"/>
                    </a:moveTo>
                    <a:cubicBezTo>
                      <a:pt x="511077" y="84832"/>
                      <a:pt x="507688" y="75009"/>
                      <a:pt x="505993" y="65098"/>
                    </a:cubicBezTo>
                    <a:cubicBezTo>
                      <a:pt x="504298" y="55632"/>
                      <a:pt x="502871" y="46791"/>
                      <a:pt x="499749" y="37505"/>
                    </a:cubicBezTo>
                    <a:cubicBezTo>
                      <a:pt x="497341" y="30361"/>
                      <a:pt x="494309" y="23753"/>
                      <a:pt x="492970" y="16163"/>
                    </a:cubicBezTo>
                    <a:cubicBezTo>
                      <a:pt x="491989" y="10626"/>
                      <a:pt x="490295" y="5268"/>
                      <a:pt x="488600" y="0"/>
                    </a:cubicBezTo>
                    <a:lnTo>
                      <a:pt x="450158" y="0"/>
                    </a:lnTo>
                    <a:lnTo>
                      <a:pt x="449088" y="10805"/>
                    </a:lnTo>
                    <a:lnTo>
                      <a:pt x="260711" y="9198"/>
                    </a:lnTo>
                    <a:lnTo>
                      <a:pt x="51821" y="7055"/>
                    </a:lnTo>
                    <a:lnTo>
                      <a:pt x="0" y="131088"/>
                    </a:lnTo>
                    <a:lnTo>
                      <a:pt x="3211" y="463719"/>
                    </a:lnTo>
                    <a:lnTo>
                      <a:pt x="399318" y="463719"/>
                    </a:lnTo>
                    <a:lnTo>
                      <a:pt x="413410" y="469166"/>
                    </a:lnTo>
                    <a:lnTo>
                      <a:pt x="472991" y="467559"/>
                    </a:lnTo>
                    <a:lnTo>
                      <a:pt x="480572" y="474077"/>
                    </a:lnTo>
                    <a:lnTo>
                      <a:pt x="493327" y="474524"/>
                    </a:lnTo>
                    <a:cubicBezTo>
                      <a:pt x="493149" y="471934"/>
                      <a:pt x="492792" y="469344"/>
                      <a:pt x="492703" y="466666"/>
                    </a:cubicBezTo>
                    <a:cubicBezTo>
                      <a:pt x="492525" y="462736"/>
                      <a:pt x="493506" y="461933"/>
                      <a:pt x="494754" y="458718"/>
                    </a:cubicBezTo>
                    <a:cubicBezTo>
                      <a:pt x="497609" y="451664"/>
                      <a:pt x="494754" y="443984"/>
                      <a:pt x="495825" y="436662"/>
                    </a:cubicBezTo>
                    <a:cubicBezTo>
                      <a:pt x="497163" y="427732"/>
                      <a:pt x="499125" y="418802"/>
                      <a:pt x="500195" y="409784"/>
                    </a:cubicBezTo>
                    <a:cubicBezTo>
                      <a:pt x="500552" y="406747"/>
                      <a:pt x="501176" y="404068"/>
                      <a:pt x="501711" y="401122"/>
                    </a:cubicBezTo>
                    <a:cubicBezTo>
                      <a:pt x="502871" y="394514"/>
                      <a:pt x="502246" y="387638"/>
                      <a:pt x="503139" y="380941"/>
                    </a:cubicBezTo>
                    <a:cubicBezTo>
                      <a:pt x="504476" y="371564"/>
                      <a:pt x="506349" y="361920"/>
                      <a:pt x="506706" y="352544"/>
                    </a:cubicBezTo>
                    <a:cubicBezTo>
                      <a:pt x="506885" y="346740"/>
                      <a:pt x="509382" y="341382"/>
                      <a:pt x="510185" y="335667"/>
                    </a:cubicBezTo>
                    <a:cubicBezTo>
                      <a:pt x="510988" y="329773"/>
                      <a:pt x="510185" y="323523"/>
                      <a:pt x="510363" y="317629"/>
                    </a:cubicBezTo>
                    <a:cubicBezTo>
                      <a:pt x="510542" y="314057"/>
                      <a:pt x="511523" y="311110"/>
                      <a:pt x="511434" y="307538"/>
                    </a:cubicBezTo>
                    <a:cubicBezTo>
                      <a:pt x="508312" y="307538"/>
                      <a:pt x="506528" y="315039"/>
                      <a:pt x="505368" y="306645"/>
                    </a:cubicBezTo>
                    <a:cubicBezTo>
                      <a:pt x="504209" y="298341"/>
                      <a:pt x="505725" y="290394"/>
                      <a:pt x="505725" y="282178"/>
                    </a:cubicBezTo>
                    <a:cubicBezTo>
                      <a:pt x="505725" y="278606"/>
                      <a:pt x="505368" y="274856"/>
                      <a:pt x="505725" y="271373"/>
                    </a:cubicBezTo>
                    <a:cubicBezTo>
                      <a:pt x="506082" y="267712"/>
                      <a:pt x="507688" y="264229"/>
                      <a:pt x="508223" y="260568"/>
                    </a:cubicBezTo>
                    <a:cubicBezTo>
                      <a:pt x="508847" y="255836"/>
                      <a:pt x="508401" y="250478"/>
                      <a:pt x="507955" y="245745"/>
                    </a:cubicBezTo>
                    <a:cubicBezTo>
                      <a:pt x="507152" y="236637"/>
                      <a:pt x="508223" y="227261"/>
                      <a:pt x="506528" y="218242"/>
                    </a:cubicBezTo>
                    <a:cubicBezTo>
                      <a:pt x="503941" y="204847"/>
                      <a:pt x="505904" y="190470"/>
                      <a:pt x="506528" y="176897"/>
                    </a:cubicBezTo>
                    <a:cubicBezTo>
                      <a:pt x="506795" y="171450"/>
                      <a:pt x="507866" y="165556"/>
                      <a:pt x="507241" y="160020"/>
                    </a:cubicBezTo>
                    <a:cubicBezTo>
                      <a:pt x="506706" y="154930"/>
                      <a:pt x="504476" y="149930"/>
                      <a:pt x="503674" y="144661"/>
                    </a:cubicBezTo>
                    <a:cubicBezTo>
                      <a:pt x="502336" y="135285"/>
                      <a:pt x="503584" y="125551"/>
                      <a:pt x="503674" y="116086"/>
                    </a:cubicBezTo>
                    <a:cubicBezTo>
                      <a:pt x="503674" y="108228"/>
                      <a:pt x="500017" y="101352"/>
                      <a:pt x="500106" y="93315"/>
                    </a:cubicBezTo>
                    <a:cubicBezTo>
                      <a:pt x="500106" y="89654"/>
                      <a:pt x="501533" y="85904"/>
                      <a:pt x="505101" y="90011"/>
                    </a:cubicBezTo>
                    <a:cubicBezTo>
                      <a:pt x="507688" y="93047"/>
                      <a:pt x="507241" y="98405"/>
                      <a:pt x="508044" y="102066"/>
                    </a:cubicBezTo>
                    <a:cubicBezTo>
                      <a:pt x="508758" y="105103"/>
                      <a:pt x="510453" y="118944"/>
                      <a:pt x="513842" y="119747"/>
                    </a:cubicBezTo>
                    <a:cubicBezTo>
                      <a:pt x="519461" y="120997"/>
                      <a:pt x="514734" y="97512"/>
                      <a:pt x="513842" y="94387"/>
                    </a:cubicBezTo>
                    <a:close/>
                  </a:path>
                </a:pathLst>
              </a:custGeom>
              <a:grpFill/>
              <a:ln w="3175" cap="flat">
                <a:solidFill>
                  <a:schemeClr val="bg1">
                    <a:lumMod val="85000"/>
                  </a:schemeClr>
                </a:solidFill>
                <a:prstDash val="solid"/>
                <a:miter/>
              </a:ln>
            </p:spPr>
            <p:txBody>
              <a:bodyPr/>
              <a:lstStyle/>
              <a:p>
                <a:endParaRPr lang="en-US"/>
              </a:p>
            </p:txBody>
          </p:sp>
          <p:sp>
            <p:nvSpPr>
              <p:cNvPr id="1184" name="Freeform 1183">
                <a:extLst>
                  <a:ext uri="{FF2B5EF4-FFF2-40B4-BE49-F238E27FC236}">
                    <a16:creationId xmlns:a16="http://schemas.microsoft.com/office/drawing/2014/main" id="{3E93DF1D-4F0C-6FE0-F31A-8B7209BA3B1F}"/>
                  </a:ext>
                </a:extLst>
              </p:cNvPr>
              <p:cNvSpPr/>
              <p:nvPr/>
            </p:nvSpPr>
            <p:spPr>
              <a:xfrm>
                <a:off x="11225391" y="2522082"/>
                <a:ext cx="8242" cy="19421"/>
              </a:xfrm>
              <a:custGeom>
                <a:avLst/>
                <a:gdLst>
                  <a:gd name="csX0" fmla="*/ 1260 w 8242"/>
                  <a:gd name="csY0" fmla="*/ 733 h 19421"/>
                  <a:gd name="csX1" fmla="*/ 101 w 8242"/>
                  <a:gd name="csY1" fmla="*/ 7698 h 19421"/>
                  <a:gd name="csX2" fmla="*/ 3847 w 8242"/>
                  <a:gd name="csY2" fmla="*/ 19396 h 19421"/>
                  <a:gd name="csX3" fmla="*/ 8218 w 8242"/>
                  <a:gd name="csY3" fmla="*/ 8859 h 19421"/>
                  <a:gd name="csX4" fmla="*/ 1260 w 8242"/>
                  <a:gd name="csY4" fmla="*/ 733 h 19421"/>
                </a:gdLst>
                <a:ahLst/>
                <a:cxnLst>
                  <a:cxn ang="0">
                    <a:pos x="csX0" y="csY0"/>
                  </a:cxn>
                  <a:cxn ang="0">
                    <a:pos x="csX1" y="csY1"/>
                  </a:cxn>
                  <a:cxn ang="0">
                    <a:pos x="csX2" y="csY2"/>
                  </a:cxn>
                  <a:cxn ang="0">
                    <a:pos x="csX3" y="csY3"/>
                  </a:cxn>
                  <a:cxn ang="0">
                    <a:pos x="csX4" y="csY4"/>
                  </a:cxn>
                </a:cxnLst>
                <a:rect l="l" t="t" r="r" b="b"/>
                <a:pathLst>
                  <a:path w="8242" h="19421">
                    <a:moveTo>
                      <a:pt x="1260" y="733"/>
                    </a:moveTo>
                    <a:cubicBezTo>
                      <a:pt x="-345" y="1715"/>
                      <a:pt x="101" y="6001"/>
                      <a:pt x="101" y="7698"/>
                    </a:cubicBezTo>
                    <a:cubicBezTo>
                      <a:pt x="101" y="10913"/>
                      <a:pt x="-969" y="18860"/>
                      <a:pt x="3847" y="19396"/>
                    </a:cubicBezTo>
                    <a:cubicBezTo>
                      <a:pt x="8842" y="19932"/>
                      <a:pt x="8218" y="11806"/>
                      <a:pt x="8218" y="8859"/>
                    </a:cubicBezTo>
                    <a:cubicBezTo>
                      <a:pt x="8218" y="5734"/>
                      <a:pt x="6434" y="-2482"/>
                      <a:pt x="1260" y="733"/>
                    </a:cubicBezTo>
                    <a:close/>
                  </a:path>
                </a:pathLst>
              </a:custGeom>
              <a:grpFill/>
              <a:ln w="3175" cap="flat">
                <a:solidFill>
                  <a:schemeClr val="bg1">
                    <a:lumMod val="85000"/>
                  </a:schemeClr>
                </a:solidFill>
                <a:prstDash val="solid"/>
                <a:miter/>
              </a:ln>
            </p:spPr>
            <p:txBody>
              <a:bodyPr/>
              <a:lstStyle/>
              <a:p>
                <a:endParaRPr lang="en-US"/>
              </a:p>
            </p:txBody>
          </p:sp>
          <p:sp>
            <p:nvSpPr>
              <p:cNvPr id="1185" name="Freeform 1184">
                <a:extLst>
                  <a:ext uri="{FF2B5EF4-FFF2-40B4-BE49-F238E27FC236}">
                    <a16:creationId xmlns:a16="http://schemas.microsoft.com/office/drawing/2014/main" id="{8ACB9C16-C6B6-55F8-E9C1-50F261A9D096}"/>
                  </a:ext>
                </a:extLst>
              </p:cNvPr>
              <p:cNvSpPr/>
              <p:nvPr/>
            </p:nvSpPr>
            <p:spPr>
              <a:xfrm>
                <a:off x="11221830" y="2546358"/>
                <a:ext cx="11768" cy="154801"/>
              </a:xfrm>
              <a:custGeom>
                <a:avLst/>
                <a:gdLst>
                  <a:gd name="csX0" fmla="*/ 3038 w 11768"/>
                  <a:gd name="csY0" fmla="*/ 13605 h 154801"/>
                  <a:gd name="csX1" fmla="*/ 4733 w 11768"/>
                  <a:gd name="csY1" fmla="*/ 31464 h 154801"/>
                  <a:gd name="csX2" fmla="*/ 4733 w 11768"/>
                  <a:gd name="csY2" fmla="*/ 72987 h 154801"/>
                  <a:gd name="csX3" fmla="*/ 4733 w 11768"/>
                  <a:gd name="csY3" fmla="*/ 94508 h 154801"/>
                  <a:gd name="csX4" fmla="*/ 3395 w 11768"/>
                  <a:gd name="csY4" fmla="*/ 117278 h 154801"/>
                  <a:gd name="csX5" fmla="*/ 3395 w 11768"/>
                  <a:gd name="csY5" fmla="*/ 131208 h 154801"/>
                  <a:gd name="csX6" fmla="*/ 1522 w 11768"/>
                  <a:gd name="csY6" fmla="*/ 140406 h 154801"/>
                  <a:gd name="csX7" fmla="*/ 3930 w 11768"/>
                  <a:gd name="csY7" fmla="*/ 154783 h 154801"/>
                  <a:gd name="csX8" fmla="*/ 10976 w 11768"/>
                  <a:gd name="csY8" fmla="*/ 137727 h 154801"/>
                  <a:gd name="csX9" fmla="*/ 10976 w 11768"/>
                  <a:gd name="csY9" fmla="*/ 107366 h 154801"/>
                  <a:gd name="csX10" fmla="*/ 10709 w 11768"/>
                  <a:gd name="csY10" fmla="*/ 79059 h 154801"/>
                  <a:gd name="csX11" fmla="*/ 10352 w 11768"/>
                  <a:gd name="csY11" fmla="*/ 51556 h 154801"/>
                  <a:gd name="csX12" fmla="*/ 10709 w 11768"/>
                  <a:gd name="csY12" fmla="*/ 34678 h 154801"/>
                  <a:gd name="csX13" fmla="*/ 8925 w 11768"/>
                  <a:gd name="csY13" fmla="*/ 5746 h 154801"/>
                  <a:gd name="csX14" fmla="*/ 1522 w 11768"/>
                  <a:gd name="csY14" fmla="*/ 2710 h 154801"/>
                  <a:gd name="csX15" fmla="*/ 3038 w 11768"/>
                  <a:gd name="csY15" fmla="*/ 13515 h 154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1768" h="154801">
                    <a:moveTo>
                      <a:pt x="3038" y="13605"/>
                    </a:moveTo>
                    <a:cubicBezTo>
                      <a:pt x="4465" y="19230"/>
                      <a:pt x="5357" y="25749"/>
                      <a:pt x="4733" y="31464"/>
                    </a:cubicBezTo>
                    <a:cubicBezTo>
                      <a:pt x="3395" y="45126"/>
                      <a:pt x="4733" y="59325"/>
                      <a:pt x="4733" y="72987"/>
                    </a:cubicBezTo>
                    <a:cubicBezTo>
                      <a:pt x="4733" y="80041"/>
                      <a:pt x="5357" y="87542"/>
                      <a:pt x="4733" y="94508"/>
                    </a:cubicBezTo>
                    <a:cubicBezTo>
                      <a:pt x="4019" y="102098"/>
                      <a:pt x="3395" y="109509"/>
                      <a:pt x="3395" y="117278"/>
                    </a:cubicBezTo>
                    <a:cubicBezTo>
                      <a:pt x="3395" y="121832"/>
                      <a:pt x="3841" y="126654"/>
                      <a:pt x="3395" y="131208"/>
                    </a:cubicBezTo>
                    <a:cubicBezTo>
                      <a:pt x="3127" y="134244"/>
                      <a:pt x="2057" y="137281"/>
                      <a:pt x="1522" y="140406"/>
                    </a:cubicBezTo>
                    <a:cubicBezTo>
                      <a:pt x="898" y="144157"/>
                      <a:pt x="-2670" y="155319"/>
                      <a:pt x="3930" y="154783"/>
                    </a:cubicBezTo>
                    <a:cubicBezTo>
                      <a:pt x="9817" y="154336"/>
                      <a:pt x="10174" y="142192"/>
                      <a:pt x="10976" y="137727"/>
                    </a:cubicBezTo>
                    <a:cubicBezTo>
                      <a:pt x="12760" y="127904"/>
                      <a:pt x="10976" y="117457"/>
                      <a:pt x="10976" y="107366"/>
                    </a:cubicBezTo>
                    <a:cubicBezTo>
                      <a:pt x="10976" y="97901"/>
                      <a:pt x="10709" y="88524"/>
                      <a:pt x="10709" y="79059"/>
                    </a:cubicBezTo>
                    <a:cubicBezTo>
                      <a:pt x="10709" y="69594"/>
                      <a:pt x="8479" y="60575"/>
                      <a:pt x="10352" y="51556"/>
                    </a:cubicBezTo>
                    <a:cubicBezTo>
                      <a:pt x="11511" y="46108"/>
                      <a:pt x="12314" y="39947"/>
                      <a:pt x="10709" y="34678"/>
                    </a:cubicBezTo>
                    <a:cubicBezTo>
                      <a:pt x="7944" y="25213"/>
                      <a:pt x="11600" y="15212"/>
                      <a:pt x="8925" y="5746"/>
                    </a:cubicBezTo>
                    <a:cubicBezTo>
                      <a:pt x="7944" y="2353"/>
                      <a:pt x="3751" y="-3451"/>
                      <a:pt x="1522" y="2710"/>
                    </a:cubicBezTo>
                    <a:cubicBezTo>
                      <a:pt x="362" y="5925"/>
                      <a:pt x="2235" y="10390"/>
                      <a:pt x="3038" y="13515"/>
                    </a:cubicBezTo>
                    <a:close/>
                  </a:path>
                </a:pathLst>
              </a:custGeom>
              <a:grpFill/>
              <a:ln w="3175" cap="flat">
                <a:solidFill>
                  <a:schemeClr val="bg1">
                    <a:lumMod val="85000"/>
                  </a:schemeClr>
                </a:solidFill>
                <a:prstDash val="solid"/>
                <a:miter/>
              </a:ln>
            </p:spPr>
            <p:txBody>
              <a:bodyPr/>
              <a:lstStyle/>
              <a:p>
                <a:endParaRPr lang="en-US"/>
              </a:p>
            </p:txBody>
          </p:sp>
        </p:grpSp>
        <p:sp>
          <p:nvSpPr>
            <p:cNvPr id="952" name="Freeform 951">
              <a:extLst>
                <a:ext uri="{FF2B5EF4-FFF2-40B4-BE49-F238E27FC236}">
                  <a16:creationId xmlns:a16="http://schemas.microsoft.com/office/drawing/2014/main" id="{B56E0D73-D6B7-14DD-8F14-69E99CE0AAA1}"/>
                </a:ext>
              </a:extLst>
            </p:cNvPr>
            <p:cNvSpPr/>
            <p:nvPr/>
          </p:nvSpPr>
          <p:spPr>
            <a:xfrm>
              <a:off x="10301451" y="2528351"/>
              <a:ext cx="416086" cy="391924"/>
            </a:xfrm>
            <a:custGeom>
              <a:avLst/>
              <a:gdLst>
                <a:gd name="csX0" fmla="*/ 180527 w 416086"/>
                <a:gd name="csY0" fmla="*/ 391924 h 391924"/>
                <a:gd name="csX1" fmla="*/ 414302 w 416086"/>
                <a:gd name="csY1" fmla="*/ 387995 h 391924"/>
                <a:gd name="csX2" fmla="*/ 416086 w 416086"/>
                <a:gd name="csY2" fmla="*/ 332631 h 391924"/>
                <a:gd name="csX3" fmla="*/ 412875 w 416086"/>
                <a:gd name="csY3" fmla="*/ 0 h 391924"/>
                <a:gd name="csX4" fmla="*/ 405918 w 416086"/>
                <a:gd name="csY4" fmla="*/ 16520 h 391924"/>
                <a:gd name="csX5" fmla="*/ 0 w 416086"/>
                <a:gd name="csY5" fmla="*/ 15805 h 391924"/>
                <a:gd name="csX6" fmla="*/ 1516 w 416086"/>
                <a:gd name="csY6" fmla="*/ 203418 h 391924"/>
                <a:gd name="csX7" fmla="*/ 176959 w 416086"/>
                <a:gd name="csY7" fmla="*/ 200293 h 391924"/>
                <a:gd name="csX8" fmla="*/ 180527 w 416086"/>
                <a:gd name="csY8" fmla="*/ 391924 h 391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16086" h="391924">
                  <a:moveTo>
                    <a:pt x="180527" y="391924"/>
                  </a:moveTo>
                  <a:lnTo>
                    <a:pt x="414302" y="387995"/>
                  </a:lnTo>
                  <a:lnTo>
                    <a:pt x="416086" y="332631"/>
                  </a:lnTo>
                  <a:lnTo>
                    <a:pt x="412875" y="0"/>
                  </a:lnTo>
                  <a:lnTo>
                    <a:pt x="405918" y="16520"/>
                  </a:lnTo>
                  <a:lnTo>
                    <a:pt x="0" y="15805"/>
                  </a:lnTo>
                  <a:lnTo>
                    <a:pt x="1516" y="203418"/>
                  </a:lnTo>
                  <a:lnTo>
                    <a:pt x="176959" y="200293"/>
                  </a:lnTo>
                  <a:lnTo>
                    <a:pt x="180527" y="391924"/>
                  </a:lnTo>
                  <a:close/>
                </a:path>
              </a:pathLst>
            </a:custGeom>
            <a:grpFill/>
            <a:ln w="3175" cap="flat">
              <a:solidFill>
                <a:schemeClr val="bg1">
                  <a:lumMod val="85000"/>
                </a:schemeClr>
              </a:solidFill>
              <a:prstDash val="solid"/>
              <a:miter/>
            </a:ln>
          </p:spPr>
          <p:txBody>
            <a:bodyPr/>
            <a:lstStyle/>
            <a:p>
              <a:endParaRPr lang="en-US"/>
            </a:p>
          </p:txBody>
        </p:sp>
        <p:grpSp>
          <p:nvGrpSpPr>
            <p:cNvPr id="953" name="Graphic 10">
              <a:extLst>
                <a:ext uri="{FF2B5EF4-FFF2-40B4-BE49-F238E27FC236}">
                  <a16:creationId xmlns:a16="http://schemas.microsoft.com/office/drawing/2014/main" id="{5A4991BE-0329-9FD2-3B22-470AD12599FF}"/>
                </a:ext>
              </a:extLst>
            </p:cNvPr>
            <p:cNvGrpSpPr/>
            <p:nvPr/>
          </p:nvGrpSpPr>
          <p:grpSpPr>
            <a:xfrm>
              <a:off x="10130022" y="2728733"/>
              <a:ext cx="590904" cy="533625"/>
              <a:chOff x="10130022" y="2728733"/>
              <a:chExt cx="590904" cy="533625"/>
            </a:xfrm>
            <a:grpFill/>
          </p:grpSpPr>
          <p:sp>
            <p:nvSpPr>
              <p:cNvPr id="1168" name="Freeform 1167">
                <a:extLst>
                  <a:ext uri="{FF2B5EF4-FFF2-40B4-BE49-F238E27FC236}">
                    <a16:creationId xmlns:a16="http://schemas.microsoft.com/office/drawing/2014/main" id="{1FE26335-2AD5-6644-4B00-4821C693CC55}"/>
                  </a:ext>
                </a:extLst>
              </p:cNvPr>
              <p:cNvSpPr/>
              <p:nvPr/>
            </p:nvSpPr>
            <p:spPr>
              <a:xfrm>
                <a:off x="10130022" y="2728733"/>
                <a:ext cx="590904" cy="519172"/>
              </a:xfrm>
              <a:custGeom>
                <a:avLst/>
                <a:gdLst>
                  <a:gd name="csX0" fmla="*/ 585732 w 590904"/>
                  <a:gd name="csY0" fmla="*/ 187613 h 519172"/>
                  <a:gd name="csX1" fmla="*/ 352045 w 590904"/>
                  <a:gd name="csY1" fmla="*/ 191631 h 519172"/>
                  <a:gd name="csX2" fmla="*/ 348478 w 590904"/>
                  <a:gd name="csY2" fmla="*/ 0 h 519172"/>
                  <a:gd name="csX3" fmla="*/ 173124 w 590904"/>
                  <a:gd name="csY3" fmla="*/ 3125 h 519172"/>
                  <a:gd name="csX4" fmla="*/ 173659 w 590904"/>
                  <a:gd name="csY4" fmla="*/ 69027 h 519172"/>
                  <a:gd name="csX5" fmla="*/ 115862 w 590904"/>
                  <a:gd name="csY5" fmla="*/ 69741 h 519172"/>
                  <a:gd name="csX6" fmla="*/ 115148 w 590904"/>
                  <a:gd name="csY6" fmla="*/ 145643 h 519172"/>
                  <a:gd name="csX7" fmla="*/ 18017 w 590904"/>
                  <a:gd name="csY7" fmla="*/ 145286 h 519172"/>
                  <a:gd name="csX8" fmla="*/ 17303 w 590904"/>
                  <a:gd name="csY8" fmla="*/ 135553 h 519172"/>
                  <a:gd name="csX9" fmla="*/ 0 w 590904"/>
                  <a:gd name="csY9" fmla="*/ 135285 h 519172"/>
                  <a:gd name="csX10" fmla="*/ 714 w 590904"/>
                  <a:gd name="csY10" fmla="*/ 138410 h 519172"/>
                  <a:gd name="csX11" fmla="*/ 3479 w 590904"/>
                  <a:gd name="csY11" fmla="*/ 150287 h 519172"/>
                  <a:gd name="csX12" fmla="*/ 12130 w 590904"/>
                  <a:gd name="csY12" fmla="*/ 173861 h 519172"/>
                  <a:gd name="csX13" fmla="*/ 16947 w 590904"/>
                  <a:gd name="csY13" fmla="*/ 200025 h 519172"/>
                  <a:gd name="csX14" fmla="*/ 19087 w 590904"/>
                  <a:gd name="csY14" fmla="*/ 228868 h 519172"/>
                  <a:gd name="csX15" fmla="*/ 18731 w 590904"/>
                  <a:gd name="csY15" fmla="*/ 248424 h 519172"/>
                  <a:gd name="csX16" fmla="*/ 21317 w 590904"/>
                  <a:gd name="csY16" fmla="*/ 256550 h 519172"/>
                  <a:gd name="csX17" fmla="*/ 22031 w 590904"/>
                  <a:gd name="csY17" fmla="*/ 265837 h 519172"/>
                  <a:gd name="csX18" fmla="*/ 23725 w 590904"/>
                  <a:gd name="csY18" fmla="*/ 281375 h 519172"/>
                  <a:gd name="csX19" fmla="*/ 24528 w 590904"/>
                  <a:gd name="csY19" fmla="*/ 310217 h 519172"/>
                  <a:gd name="csX20" fmla="*/ 30326 w 590904"/>
                  <a:gd name="csY20" fmla="*/ 321022 h 519172"/>
                  <a:gd name="csX21" fmla="*/ 41564 w 590904"/>
                  <a:gd name="csY21" fmla="*/ 346383 h 519172"/>
                  <a:gd name="csX22" fmla="*/ 45578 w 590904"/>
                  <a:gd name="csY22" fmla="*/ 357545 h 519172"/>
                  <a:gd name="csX23" fmla="*/ 50662 w 590904"/>
                  <a:gd name="csY23" fmla="*/ 370225 h 519172"/>
                  <a:gd name="csX24" fmla="*/ 53516 w 590904"/>
                  <a:gd name="csY24" fmla="*/ 379244 h 519172"/>
                  <a:gd name="csX25" fmla="*/ 57173 w 590904"/>
                  <a:gd name="csY25" fmla="*/ 381744 h 519172"/>
                  <a:gd name="csX26" fmla="*/ 58600 w 590904"/>
                  <a:gd name="csY26" fmla="*/ 390049 h 519172"/>
                  <a:gd name="csX27" fmla="*/ 60741 w 590904"/>
                  <a:gd name="csY27" fmla="*/ 393621 h 519172"/>
                  <a:gd name="csX28" fmla="*/ 64754 w 590904"/>
                  <a:gd name="csY28" fmla="*/ 391477 h 519172"/>
                  <a:gd name="csX29" fmla="*/ 72514 w 590904"/>
                  <a:gd name="csY29" fmla="*/ 388084 h 519172"/>
                  <a:gd name="csX30" fmla="*/ 79828 w 590904"/>
                  <a:gd name="csY30" fmla="*/ 391210 h 519172"/>
                  <a:gd name="csX31" fmla="*/ 71890 w 590904"/>
                  <a:gd name="csY31" fmla="*/ 395228 h 519172"/>
                  <a:gd name="csX32" fmla="*/ 59314 w 590904"/>
                  <a:gd name="csY32" fmla="*/ 411034 h 519172"/>
                  <a:gd name="csX33" fmla="*/ 67252 w 590904"/>
                  <a:gd name="csY33" fmla="*/ 420231 h 519172"/>
                  <a:gd name="csX34" fmla="*/ 68233 w 590904"/>
                  <a:gd name="csY34" fmla="*/ 427107 h 519172"/>
                  <a:gd name="csX35" fmla="*/ 71176 w 590904"/>
                  <a:gd name="csY35" fmla="*/ 439341 h 519172"/>
                  <a:gd name="csX36" fmla="*/ 75547 w 590904"/>
                  <a:gd name="csY36" fmla="*/ 445413 h 519172"/>
                  <a:gd name="csX37" fmla="*/ 79382 w 590904"/>
                  <a:gd name="csY37" fmla="*/ 440859 h 519172"/>
                  <a:gd name="csX38" fmla="*/ 84020 w 590904"/>
                  <a:gd name="csY38" fmla="*/ 439073 h 519172"/>
                  <a:gd name="csX39" fmla="*/ 92672 w 590904"/>
                  <a:gd name="csY39" fmla="*/ 441484 h 519172"/>
                  <a:gd name="csX40" fmla="*/ 95169 w 590904"/>
                  <a:gd name="csY40" fmla="*/ 435590 h 519172"/>
                  <a:gd name="csX41" fmla="*/ 90531 w 590904"/>
                  <a:gd name="csY41" fmla="*/ 427911 h 519172"/>
                  <a:gd name="csX42" fmla="*/ 99807 w 590904"/>
                  <a:gd name="csY42" fmla="*/ 423446 h 519172"/>
                  <a:gd name="csX43" fmla="*/ 100967 w 590904"/>
                  <a:gd name="csY43" fmla="*/ 433536 h 519172"/>
                  <a:gd name="csX44" fmla="*/ 106764 w 590904"/>
                  <a:gd name="csY44" fmla="*/ 432554 h 519172"/>
                  <a:gd name="csX45" fmla="*/ 108281 w 590904"/>
                  <a:gd name="csY45" fmla="*/ 429964 h 519172"/>
                  <a:gd name="csX46" fmla="*/ 114346 w 590904"/>
                  <a:gd name="csY46" fmla="*/ 435947 h 519172"/>
                  <a:gd name="csX47" fmla="*/ 123711 w 590904"/>
                  <a:gd name="csY47" fmla="*/ 434608 h 519172"/>
                  <a:gd name="csX48" fmla="*/ 120232 w 590904"/>
                  <a:gd name="csY48" fmla="*/ 427286 h 519172"/>
                  <a:gd name="csX49" fmla="*/ 125317 w 590904"/>
                  <a:gd name="csY49" fmla="*/ 423089 h 519172"/>
                  <a:gd name="csX50" fmla="*/ 133344 w 590904"/>
                  <a:gd name="csY50" fmla="*/ 437465 h 519172"/>
                  <a:gd name="csX51" fmla="*/ 137893 w 590904"/>
                  <a:gd name="csY51" fmla="*/ 435322 h 519172"/>
                  <a:gd name="csX52" fmla="*/ 143333 w 590904"/>
                  <a:gd name="csY52" fmla="*/ 435322 h 519172"/>
                  <a:gd name="csX53" fmla="*/ 144761 w 590904"/>
                  <a:gd name="csY53" fmla="*/ 431304 h 519172"/>
                  <a:gd name="csX54" fmla="*/ 148418 w 590904"/>
                  <a:gd name="csY54" fmla="*/ 429518 h 519172"/>
                  <a:gd name="csX55" fmla="*/ 154126 w 590904"/>
                  <a:gd name="csY55" fmla="*/ 426660 h 519172"/>
                  <a:gd name="csX56" fmla="*/ 158853 w 590904"/>
                  <a:gd name="csY56" fmla="*/ 433893 h 519172"/>
                  <a:gd name="csX57" fmla="*/ 166078 w 590904"/>
                  <a:gd name="csY57" fmla="*/ 435769 h 519172"/>
                  <a:gd name="csX58" fmla="*/ 166078 w 590904"/>
                  <a:gd name="csY58" fmla="*/ 441752 h 519172"/>
                  <a:gd name="csX59" fmla="*/ 168575 w 590904"/>
                  <a:gd name="csY59" fmla="*/ 446484 h 519172"/>
                  <a:gd name="csX60" fmla="*/ 175889 w 590904"/>
                  <a:gd name="csY60" fmla="*/ 453003 h 519172"/>
                  <a:gd name="csX61" fmla="*/ 181954 w 590904"/>
                  <a:gd name="csY61" fmla="*/ 446842 h 519172"/>
                  <a:gd name="csX62" fmla="*/ 176870 w 590904"/>
                  <a:gd name="csY62" fmla="*/ 438805 h 519172"/>
                  <a:gd name="csX63" fmla="*/ 183827 w 590904"/>
                  <a:gd name="csY63" fmla="*/ 440680 h 519172"/>
                  <a:gd name="csX64" fmla="*/ 185522 w 590904"/>
                  <a:gd name="csY64" fmla="*/ 450146 h 519172"/>
                  <a:gd name="csX65" fmla="*/ 191230 w 590904"/>
                  <a:gd name="csY65" fmla="*/ 451128 h 519172"/>
                  <a:gd name="csX66" fmla="*/ 201844 w 590904"/>
                  <a:gd name="csY66" fmla="*/ 450056 h 519172"/>
                  <a:gd name="csX67" fmla="*/ 206126 w 590904"/>
                  <a:gd name="csY67" fmla="*/ 451217 h 519172"/>
                  <a:gd name="csX68" fmla="*/ 207642 w 590904"/>
                  <a:gd name="csY68" fmla="*/ 456575 h 519172"/>
                  <a:gd name="csX69" fmla="*/ 213707 w 590904"/>
                  <a:gd name="csY69" fmla="*/ 458450 h 519172"/>
                  <a:gd name="csX70" fmla="*/ 219148 w 590904"/>
                  <a:gd name="csY70" fmla="*/ 457021 h 519172"/>
                  <a:gd name="csX71" fmla="*/ 224321 w 590904"/>
                  <a:gd name="csY71" fmla="*/ 457200 h 519172"/>
                  <a:gd name="csX72" fmla="*/ 233419 w 590904"/>
                  <a:gd name="csY72" fmla="*/ 467112 h 519172"/>
                  <a:gd name="csX73" fmla="*/ 243319 w 590904"/>
                  <a:gd name="csY73" fmla="*/ 475059 h 519172"/>
                  <a:gd name="csX74" fmla="*/ 254914 w 590904"/>
                  <a:gd name="csY74" fmla="*/ 475149 h 519172"/>
                  <a:gd name="csX75" fmla="*/ 264369 w 590904"/>
                  <a:gd name="csY75" fmla="*/ 478989 h 519172"/>
                  <a:gd name="csX76" fmla="*/ 273377 w 590904"/>
                  <a:gd name="csY76" fmla="*/ 481935 h 519172"/>
                  <a:gd name="csX77" fmla="*/ 278729 w 590904"/>
                  <a:gd name="csY77" fmla="*/ 491401 h 519172"/>
                  <a:gd name="csX78" fmla="*/ 287024 w 590904"/>
                  <a:gd name="csY78" fmla="*/ 501134 h 519172"/>
                  <a:gd name="csX79" fmla="*/ 294248 w 590904"/>
                  <a:gd name="csY79" fmla="*/ 508010 h 519172"/>
                  <a:gd name="csX80" fmla="*/ 301294 w 590904"/>
                  <a:gd name="csY80" fmla="*/ 512028 h 519172"/>
                  <a:gd name="csX81" fmla="*/ 304059 w 590904"/>
                  <a:gd name="csY81" fmla="*/ 519172 h 519172"/>
                  <a:gd name="csX82" fmla="*/ 590905 w 590904"/>
                  <a:gd name="csY82" fmla="*/ 518815 h 519172"/>
                  <a:gd name="csX83" fmla="*/ 585821 w 590904"/>
                  <a:gd name="csY83" fmla="*/ 187523 h 5191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Lst>
                <a:rect l="l" t="t" r="r" b="b"/>
                <a:pathLst>
                  <a:path w="590904" h="519172">
                    <a:moveTo>
                      <a:pt x="585732" y="187613"/>
                    </a:moveTo>
                    <a:lnTo>
                      <a:pt x="352045" y="191631"/>
                    </a:lnTo>
                    <a:lnTo>
                      <a:pt x="348478" y="0"/>
                    </a:lnTo>
                    <a:lnTo>
                      <a:pt x="173124" y="3125"/>
                    </a:lnTo>
                    <a:lnTo>
                      <a:pt x="173659" y="69027"/>
                    </a:lnTo>
                    <a:lnTo>
                      <a:pt x="115862" y="69741"/>
                    </a:lnTo>
                    <a:lnTo>
                      <a:pt x="115148" y="145643"/>
                    </a:lnTo>
                    <a:lnTo>
                      <a:pt x="18017" y="145286"/>
                    </a:lnTo>
                    <a:lnTo>
                      <a:pt x="17303" y="135553"/>
                    </a:lnTo>
                    <a:lnTo>
                      <a:pt x="0" y="135285"/>
                    </a:lnTo>
                    <a:cubicBezTo>
                      <a:pt x="268" y="136356"/>
                      <a:pt x="446" y="137428"/>
                      <a:pt x="714" y="138410"/>
                    </a:cubicBezTo>
                    <a:cubicBezTo>
                      <a:pt x="1695" y="142429"/>
                      <a:pt x="1606" y="146447"/>
                      <a:pt x="3479" y="150287"/>
                    </a:cubicBezTo>
                    <a:cubicBezTo>
                      <a:pt x="7225" y="157877"/>
                      <a:pt x="8741" y="166181"/>
                      <a:pt x="12130" y="173861"/>
                    </a:cubicBezTo>
                    <a:cubicBezTo>
                      <a:pt x="15787" y="182255"/>
                      <a:pt x="15252" y="191006"/>
                      <a:pt x="16947" y="200025"/>
                    </a:cubicBezTo>
                    <a:cubicBezTo>
                      <a:pt x="18641" y="209490"/>
                      <a:pt x="19087" y="219135"/>
                      <a:pt x="19087" y="228868"/>
                    </a:cubicBezTo>
                    <a:cubicBezTo>
                      <a:pt x="19087" y="235386"/>
                      <a:pt x="18731" y="241995"/>
                      <a:pt x="18731" y="248424"/>
                    </a:cubicBezTo>
                    <a:cubicBezTo>
                      <a:pt x="18731" y="251906"/>
                      <a:pt x="20068" y="253514"/>
                      <a:pt x="21317" y="256550"/>
                    </a:cubicBezTo>
                    <a:cubicBezTo>
                      <a:pt x="22388" y="259318"/>
                      <a:pt x="22031" y="262622"/>
                      <a:pt x="22031" y="265837"/>
                    </a:cubicBezTo>
                    <a:cubicBezTo>
                      <a:pt x="22031" y="271462"/>
                      <a:pt x="22388" y="276017"/>
                      <a:pt x="23725" y="281375"/>
                    </a:cubicBezTo>
                    <a:cubicBezTo>
                      <a:pt x="26134" y="291108"/>
                      <a:pt x="24617" y="300484"/>
                      <a:pt x="24528" y="310217"/>
                    </a:cubicBezTo>
                    <a:cubicBezTo>
                      <a:pt x="24528" y="315129"/>
                      <a:pt x="27650" y="317093"/>
                      <a:pt x="30326" y="321022"/>
                    </a:cubicBezTo>
                    <a:cubicBezTo>
                      <a:pt x="35321" y="328166"/>
                      <a:pt x="38710" y="338078"/>
                      <a:pt x="41564" y="346383"/>
                    </a:cubicBezTo>
                    <a:cubicBezTo>
                      <a:pt x="42813" y="350222"/>
                      <a:pt x="44418" y="353884"/>
                      <a:pt x="45578" y="357545"/>
                    </a:cubicBezTo>
                    <a:cubicBezTo>
                      <a:pt x="46916" y="361831"/>
                      <a:pt x="49591" y="365760"/>
                      <a:pt x="50662" y="370225"/>
                    </a:cubicBezTo>
                    <a:cubicBezTo>
                      <a:pt x="51643" y="374243"/>
                      <a:pt x="50662" y="376476"/>
                      <a:pt x="53516" y="379244"/>
                    </a:cubicBezTo>
                    <a:cubicBezTo>
                      <a:pt x="54230" y="379958"/>
                      <a:pt x="56816" y="381119"/>
                      <a:pt x="57173" y="381744"/>
                    </a:cubicBezTo>
                    <a:cubicBezTo>
                      <a:pt x="58332" y="383798"/>
                      <a:pt x="57708" y="387548"/>
                      <a:pt x="58600" y="390049"/>
                    </a:cubicBezTo>
                    <a:cubicBezTo>
                      <a:pt x="59135" y="391656"/>
                      <a:pt x="58868" y="392728"/>
                      <a:pt x="60741" y="393621"/>
                    </a:cubicBezTo>
                    <a:cubicBezTo>
                      <a:pt x="63684" y="394960"/>
                      <a:pt x="63416" y="393174"/>
                      <a:pt x="64754" y="391477"/>
                    </a:cubicBezTo>
                    <a:cubicBezTo>
                      <a:pt x="67519" y="387995"/>
                      <a:pt x="68144" y="387638"/>
                      <a:pt x="72514" y="388084"/>
                    </a:cubicBezTo>
                    <a:cubicBezTo>
                      <a:pt x="75458" y="388352"/>
                      <a:pt x="80096" y="387102"/>
                      <a:pt x="79828" y="391210"/>
                    </a:cubicBezTo>
                    <a:cubicBezTo>
                      <a:pt x="79560" y="395764"/>
                      <a:pt x="75011" y="395049"/>
                      <a:pt x="71890" y="395228"/>
                    </a:cubicBezTo>
                    <a:cubicBezTo>
                      <a:pt x="64933" y="395585"/>
                      <a:pt x="52892" y="403086"/>
                      <a:pt x="59314" y="411034"/>
                    </a:cubicBezTo>
                    <a:cubicBezTo>
                      <a:pt x="61989" y="414337"/>
                      <a:pt x="65825" y="415945"/>
                      <a:pt x="67252" y="420231"/>
                    </a:cubicBezTo>
                    <a:cubicBezTo>
                      <a:pt x="68054" y="422642"/>
                      <a:pt x="67965" y="424696"/>
                      <a:pt x="68233" y="427107"/>
                    </a:cubicBezTo>
                    <a:cubicBezTo>
                      <a:pt x="68768" y="431304"/>
                      <a:pt x="70552" y="435233"/>
                      <a:pt x="71176" y="439341"/>
                    </a:cubicBezTo>
                    <a:cubicBezTo>
                      <a:pt x="71533" y="442020"/>
                      <a:pt x="70552" y="447288"/>
                      <a:pt x="75547" y="445413"/>
                    </a:cubicBezTo>
                    <a:cubicBezTo>
                      <a:pt x="77509" y="444609"/>
                      <a:pt x="77776" y="442198"/>
                      <a:pt x="79382" y="440859"/>
                    </a:cubicBezTo>
                    <a:cubicBezTo>
                      <a:pt x="80363" y="440055"/>
                      <a:pt x="82682" y="439251"/>
                      <a:pt x="84020" y="439073"/>
                    </a:cubicBezTo>
                    <a:cubicBezTo>
                      <a:pt x="87409" y="438537"/>
                      <a:pt x="88926" y="441305"/>
                      <a:pt x="92672" y="441484"/>
                    </a:cubicBezTo>
                    <a:cubicBezTo>
                      <a:pt x="97577" y="441752"/>
                      <a:pt x="99629" y="439430"/>
                      <a:pt x="95169" y="435590"/>
                    </a:cubicBezTo>
                    <a:cubicBezTo>
                      <a:pt x="91869" y="432733"/>
                      <a:pt x="87766" y="433090"/>
                      <a:pt x="90531" y="427911"/>
                    </a:cubicBezTo>
                    <a:cubicBezTo>
                      <a:pt x="91780" y="425589"/>
                      <a:pt x="96775" y="421213"/>
                      <a:pt x="99807" y="423446"/>
                    </a:cubicBezTo>
                    <a:cubicBezTo>
                      <a:pt x="102751" y="425589"/>
                      <a:pt x="100253" y="430947"/>
                      <a:pt x="100967" y="433536"/>
                    </a:cubicBezTo>
                    <a:cubicBezTo>
                      <a:pt x="102216" y="437823"/>
                      <a:pt x="104802" y="434697"/>
                      <a:pt x="106764" y="432554"/>
                    </a:cubicBezTo>
                    <a:cubicBezTo>
                      <a:pt x="107389" y="431929"/>
                      <a:pt x="107924" y="430857"/>
                      <a:pt x="108281" y="429964"/>
                    </a:cubicBezTo>
                    <a:cubicBezTo>
                      <a:pt x="112027" y="428893"/>
                      <a:pt x="112116" y="434429"/>
                      <a:pt x="114346" y="435947"/>
                    </a:cubicBezTo>
                    <a:cubicBezTo>
                      <a:pt x="116486" y="437465"/>
                      <a:pt x="122462" y="437376"/>
                      <a:pt x="123711" y="434608"/>
                    </a:cubicBezTo>
                    <a:cubicBezTo>
                      <a:pt x="125317" y="431125"/>
                      <a:pt x="120857" y="429964"/>
                      <a:pt x="120232" y="427286"/>
                    </a:cubicBezTo>
                    <a:cubicBezTo>
                      <a:pt x="119430" y="423982"/>
                      <a:pt x="122016" y="421928"/>
                      <a:pt x="125317" y="423089"/>
                    </a:cubicBezTo>
                    <a:cubicBezTo>
                      <a:pt x="132006" y="425410"/>
                      <a:pt x="123354" y="441394"/>
                      <a:pt x="133344" y="437465"/>
                    </a:cubicBezTo>
                    <a:cubicBezTo>
                      <a:pt x="135039" y="436840"/>
                      <a:pt x="136198" y="435680"/>
                      <a:pt x="137893" y="435322"/>
                    </a:cubicBezTo>
                    <a:cubicBezTo>
                      <a:pt x="139231" y="435054"/>
                      <a:pt x="142174" y="436037"/>
                      <a:pt x="143333" y="435322"/>
                    </a:cubicBezTo>
                    <a:cubicBezTo>
                      <a:pt x="144939" y="434340"/>
                      <a:pt x="143958" y="432733"/>
                      <a:pt x="144761" y="431304"/>
                    </a:cubicBezTo>
                    <a:cubicBezTo>
                      <a:pt x="146366" y="428357"/>
                      <a:pt x="145563" y="430322"/>
                      <a:pt x="148418" y="429518"/>
                    </a:cubicBezTo>
                    <a:cubicBezTo>
                      <a:pt x="150469" y="428982"/>
                      <a:pt x="152074" y="426214"/>
                      <a:pt x="154126" y="426660"/>
                    </a:cubicBezTo>
                    <a:cubicBezTo>
                      <a:pt x="154393" y="430679"/>
                      <a:pt x="153680" y="435233"/>
                      <a:pt x="158853" y="433893"/>
                    </a:cubicBezTo>
                    <a:cubicBezTo>
                      <a:pt x="162332" y="432911"/>
                      <a:pt x="164918" y="430232"/>
                      <a:pt x="166078" y="435769"/>
                    </a:cubicBezTo>
                    <a:cubicBezTo>
                      <a:pt x="166524" y="437644"/>
                      <a:pt x="165899" y="439877"/>
                      <a:pt x="166078" y="441752"/>
                    </a:cubicBezTo>
                    <a:cubicBezTo>
                      <a:pt x="166345" y="444966"/>
                      <a:pt x="167148" y="444430"/>
                      <a:pt x="168575" y="446484"/>
                    </a:cubicBezTo>
                    <a:cubicBezTo>
                      <a:pt x="170716" y="449520"/>
                      <a:pt x="170805" y="453182"/>
                      <a:pt x="175889" y="453003"/>
                    </a:cubicBezTo>
                    <a:cubicBezTo>
                      <a:pt x="178832" y="452914"/>
                      <a:pt x="183025" y="450503"/>
                      <a:pt x="181954" y="446842"/>
                    </a:cubicBezTo>
                    <a:cubicBezTo>
                      <a:pt x="181062" y="443984"/>
                      <a:pt x="175354" y="443091"/>
                      <a:pt x="176870" y="438805"/>
                    </a:cubicBezTo>
                    <a:cubicBezTo>
                      <a:pt x="178208" y="434876"/>
                      <a:pt x="182846" y="437465"/>
                      <a:pt x="183827" y="440680"/>
                    </a:cubicBezTo>
                    <a:cubicBezTo>
                      <a:pt x="184630" y="443538"/>
                      <a:pt x="183114" y="447913"/>
                      <a:pt x="185522" y="450146"/>
                    </a:cubicBezTo>
                    <a:cubicBezTo>
                      <a:pt x="186949" y="451396"/>
                      <a:pt x="189535" y="451396"/>
                      <a:pt x="191230" y="451128"/>
                    </a:cubicBezTo>
                    <a:cubicBezTo>
                      <a:pt x="193371" y="446842"/>
                      <a:pt x="198544" y="450324"/>
                      <a:pt x="201844" y="450056"/>
                    </a:cubicBezTo>
                    <a:cubicBezTo>
                      <a:pt x="204877" y="449788"/>
                      <a:pt x="204609" y="447913"/>
                      <a:pt x="206126" y="451217"/>
                    </a:cubicBezTo>
                    <a:cubicBezTo>
                      <a:pt x="207018" y="453092"/>
                      <a:pt x="205858" y="454789"/>
                      <a:pt x="207642" y="456575"/>
                    </a:cubicBezTo>
                    <a:cubicBezTo>
                      <a:pt x="209158" y="458093"/>
                      <a:pt x="211834" y="458182"/>
                      <a:pt x="213707" y="458450"/>
                    </a:cubicBezTo>
                    <a:cubicBezTo>
                      <a:pt x="216740" y="458897"/>
                      <a:pt x="216472" y="458182"/>
                      <a:pt x="219148" y="457021"/>
                    </a:cubicBezTo>
                    <a:cubicBezTo>
                      <a:pt x="221645" y="455860"/>
                      <a:pt x="222091" y="455593"/>
                      <a:pt x="224321" y="457200"/>
                    </a:cubicBezTo>
                    <a:cubicBezTo>
                      <a:pt x="228424" y="459968"/>
                      <a:pt x="230743" y="463183"/>
                      <a:pt x="233419" y="467112"/>
                    </a:cubicBezTo>
                    <a:cubicBezTo>
                      <a:pt x="235916" y="470863"/>
                      <a:pt x="239573" y="472738"/>
                      <a:pt x="243319" y="475059"/>
                    </a:cubicBezTo>
                    <a:cubicBezTo>
                      <a:pt x="248582" y="478363"/>
                      <a:pt x="249919" y="476667"/>
                      <a:pt x="254914" y="475149"/>
                    </a:cubicBezTo>
                    <a:cubicBezTo>
                      <a:pt x="259909" y="473631"/>
                      <a:pt x="260533" y="476577"/>
                      <a:pt x="264369" y="478989"/>
                    </a:cubicBezTo>
                    <a:cubicBezTo>
                      <a:pt x="267223" y="480774"/>
                      <a:pt x="270612" y="480149"/>
                      <a:pt x="273377" y="481935"/>
                    </a:cubicBezTo>
                    <a:cubicBezTo>
                      <a:pt x="276321" y="483810"/>
                      <a:pt x="277123" y="488365"/>
                      <a:pt x="278729" y="491401"/>
                    </a:cubicBezTo>
                    <a:cubicBezTo>
                      <a:pt x="280958" y="495508"/>
                      <a:pt x="284080" y="497741"/>
                      <a:pt x="287024" y="501134"/>
                    </a:cubicBezTo>
                    <a:cubicBezTo>
                      <a:pt x="289789" y="504259"/>
                      <a:pt x="289521" y="507385"/>
                      <a:pt x="294248" y="508010"/>
                    </a:cubicBezTo>
                    <a:cubicBezTo>
                      <a:pt x="298441" y="508546"/>
                      <a:pt x="299421" y="507474"/>
                      <a:pt x="301294" y="512028"/>
                    </a:cubicBezTo>
                    <a:cubicBezTo>
                      <a:pt x="302186" y="514171"/>
                      <a:pt x="303703" y="516761"/>
                      <a:pt x="304059" y="519172"/>
                    </a:cubicBezTo>
                    <a:lnTo>
                      <a:pt x="590905" y="518815"/>
                    </a:lnTo>
                    <a:lnTo>
                      <a:pt x="585821" y="187523"/>
                    </a:lnTo>
                    <a:close/>
                  </a:path>
                </a:pathLst>
              </a:custGeom>
              <a:grpFill/>
              <a:ln w="3175" cap="flat">
                <a:solidFill>
                  <a:schemeClr val="bg1">
                    <a:lumMod val="85000"/>
                  </a:schemeClr>
                </a:solidFill>
                <a:prstDash val="solid"/>
                <a:miter/>
              </a:ln>
            </p:spPr>
            <p:txBody>
              <a:bodyPr/>
              <a:lstStyle/>
              <a:p>
                <a:endParaRPr lang="en-US"/>
              </a:p>
            </p:txBody>
          </p:sp>
          <p:sp>
            <p:nvSpPr>
              <p:cNvPr id="1169" name="Freeform 1168">
                <a:extLst>
                  <a:ext uri="{FF2B5EF4-FFF2-40B4-BE49-F238E27FC236}">
                    <a16:creationId xmlns:a16="http://schemas.microsoft.com/office/drawing/2014/main" id="{25735F3B-5BC7-687B-37BC-DA808979C9C2}"/>
                  </a:ext>
                </a:extLst>
              </p:cNvPr>
              <p:cNvSpPr/>
              <p:nvPr/>
            </p:nvSpPr>
            <p:spPr>
              <a:xfrm>
                <a:off x="10207283" y="3174400"/>
                <a:ext cx="32455" cy="43476"/>
              </a:xfrm>
              <a:custGeom>
                <a:avLst/>
                <a:gdLst>
                  <a:gd name="csX0" fmla="*/ 11753 w 32455"/>
                  <a:gd name="csY0" fmla="*/ 8408 h 43476"/>
                  <a:gd name="csX1" fmla="*/ 7383 w 32455"/>
                  <a:gd name="csY1" fmla="*/ 3050 h 43476"/>
                  <a:gd name="csX2" fmla="*/ 247 w 32455"/>
                  <a:gd name="csY2" fmla="*/ 11266 h 43476"/>
                  <a:gd name="csX3" fmla="*/ 12110 w 32455"/>
                  <a:gd name="csY3" fmla="*/ 23588 h 43476"/>
                  <a:gd name="csX4" fmla="*/ 14786 w 32455"/>
                  <a:gd name="csY4" fmla="*/ 32072 h 43476"/>
                  <a:gd name="csX5" fmla="*/ 18978 w 32455"/>
                  <a:gd name="csY5" fmla="*/ 41269 h 43476"/>
                  <a:gd name="csX6" fmla="*/ 32446 w 32455"/>
                  <a:gd name="csY6" fmla="*/ 23588 h 43476"/>
                  <a:gd name="csX7" fmla="*/ 26292 w 32455"/>
                  <a:gd name="csY7" fmla="*/ 14212 h 43476"/>
                  <a:gd name="csX8" fmla="*/ 25667 w 32455"/>
                  <a:gd name="csY8" fmla="*/ 2514 h 43476"/>
                  <a:gd name="csX9" fmla="*/ 17373 w 32455"/>
                  <a:gd name="csY9" fmla="*/ 1532 h 43476"/>
                  <a:gd name="csX10" fmla="*/ 11843 w 32455"/>
                  <a:gd name="csY10" fmla="*/ 8319 h 434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2455" h="43476">
                    <a:moveTo>
                      <a:pt x="11753" y="8408"/>
                    </a:moveTo>
                    <a:cubicBezTo>
                      <a:pt x="8096" y="8229"/>
                      <a:pt x="9078" y="5461"/>
                      <a:pt x="7383" y="3050"/>
                    </a:cubicBezTo>
                    <a:cubicBezTo>
                      <a:pt x="1585" y="-4808"/>
                      <a:pt x="-823" y="6265"/>
                      <a:pt x="247" y="11266"/>
                    </a:cubicBezTo>
                    <a:cubicBezTo>
                      <a:pt x="1674" y="18141"/>
                      <a:pt x="8810" y="18499"/>
                      <a:pt x="12110" y="23588"/>
                    </a:cubicBezTo>
                    <a:cubicBezTo>
                      <a:pt x="13626" y="25910"/>
                      <a:pt x="13448" y="29482"/>
                      <a:pt x="14786" y="32072"/>
                    </a:cubicBezTo>
                    <a:cubicBezTo>
                      <a:pt x="16124" y="34661"/>
                      <a:pt x="17283" y="39394"/>
                      <a:pt x="18978" y="41269"/>
                    </a:cubicBezTo>
                    <a:cubicBezTo>
                      <a:pt x="26916" y="50377"/>
                      <a:pt x="32714" y="28678"/>
                      <a:pt x="32446" y="23588"/>
                    </a:cubicBezTo>
                    <a:cubicBezTo>
                      <a:pt x="32179" y="18141"/>
                      <a:pt x="29503" y="17784"/>
                      <a:pt x="26292" y="14212"/>
                    </a:cubicBezTo>
                    <a:cubicBezTo>
                      <a:pt x="22457" y="9926"/>
                      <a:pt x="27184" y="6711"/>
                      <a:pt x="25667" y="2514"/>
                    </a:cubicBezTo>
                    <a:cubicBezTo>
                      <a:pt x="24508" y="-700"/>
                      <a:pt x="19424" y="-611"/>
                      <a:pt x="17373" y="1532"/>
                    </a:cubicBezTo>
                    <a:cubicBezTo>
                      <a:pt x="15143" y="3854"/>
                      <a:pt x="16481" y="8587"/>
                      <a:pt x="11843" y="8319"/>
                    </a:cubicBezTo>
                    <a:close/>
                  </a:path>
                </a:pathLst>
              </a:custGeom>
              <a:grpFill/>
              <a:ln w="3175" cap="flat">
                <a:solidFill>
                  <a:schemeClr val="bg1">
                    <a:lumMod val="85000"/>
                  </a:schemeClr>
                </a:solidFill>
                <a:prstDash val="solid"/>
                <a:miter/>
              </a:ln>
            </p:spPr>
            <p:txBody>
              <a:bodyPr/>
              <a:lstStyle/>
              <a:p>
                <a:endParaRPr lang="en-US"/>
              </a:p>
            </p:txBody>
          </p:sp>
          <p:sp>
            <p:nvSpPr>
              <p:cNvPr id="1170" name="Freeform 1169">
                <a:extLst>
                  <a:ext uri="{FF2B5EF4-FFF2-40B4-BE49-F238E27FC236}">
                    <a16:creationId xmlns:a16="http://schemas.microsoft.com/office/drawing/2014/main" id="{A733E2A4-8EB2-95E6-85EA-4E933E4752BE}"/>
                  </a:ext>
                </a:extLst>
              </p:cNvPr>
              <p:cNvSpPr/>
              <p:nvPr/>
            </p:nvSpPr>
            <p:spPr>
              <a:xfrm>
                <a:off x="10234317" y="3167799"/>
                <a:ext cx="20499" cy="22415"/>
              </a:xfrm>
              <a:custGeom>
                <a:avLst/>
                <a:gdLst>
                  <a:gd name="csX0" fmla="*/ 239 w 20499"/>
                  <a:gd name="csY0" fmla="*/ 7419 h 22415"/>
                  <a:gd name="csX1" fmla="*/ 1666 w 20499"/>
                  <a:gd name="csY1" fmla="*/ 12151 h 22415"/>
                  <a:gd name="csX2" fmla="*/ 8177 w 20499"/>
                  <a:gd name="csY2" fmla="*/ 22242 h 22415"/>
                  <a:gd name="csX3" fmla="*/ 13172 w 20499"/>
                  <a:gd name="csY3" fmla="*/ 17777 h 22415"/>
                  <a:gd name="csX4" fmla="*/ 19505 w 20499"/>
                  <a:gd name="csY4" fmla="*/ 12866 h 22415"/>
                  <a:gd name="csX5" fmla="*/ 17364 w 20499"/>
                  <a:gd name="csY5" fmla="*/ 811 h 22415"/>
                  <a:gd name="csX6" fmla="*/ 4788 w 20499"/>
                  <a:gd name="csY6" fmla="*/ 1882 h 22415"/>
                  <a:gd name="csX7" fmla="*/ 239 w 20499"/>
                  <a:gd name="csY7" fmla="*/ 7329 h 224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0499" h="22415">
                    <a:moveTo>
                      <a:pt x="239" y="7419"/>
                    </a:moveTo>
                    <a:cubicBezTo>
                      <a:pt x="596" y="9205"/>
                      <a:pt x="1488" y="10187"/>
                      <a:pt x="1666" y="12151"/>
                    </a:cubicBezTo>
                    <a:cubicBezTo>
                      <a:pt x="2112" y="15902"/>
                      <a:pt x="1755" y="23671"/>
                      <a:pt x="8177" y="22242"/>
                    </a:cubicBezTo>
                    <a:cubicBezTo>
                      <a:pt x="10229" y="21795"/>
                      <a:pt x="11388" y="18938"/>
                      <a:pt x="13172" y="17777"/>
                    </a:cubicBezTo>
                    <a:cubicBezTo>
                      <a:pt x="16026" y="15991"/>
                      <a:pt x="18078" y="16438"/>
                      <a:pt x="19505" y="12866"/>
                    </a:cubicBezTo>
                    <a:cubicBezTo>
                      <a:pt x="20932" y="9294"/>
                      <a:pt x="21289" y="2954"/>
                      <a:pt x="17364" y="811"/>
                    </a:cubicBezTo>
                    <a:cubicBezTo>
                      <a:pt x="13618" y="-1243"/>
                      <a:pt x="8623" y="1168"/>
                      <a:pt x="4788" y="1882"/>
                    </a:cubicBezTo>
                    <a:cubicBezTo>
                      <a:pt x="1399" y="2507"/>
                      <a:pt x="-742" y="2775"/>
                      <a:pt x="239" y="7329"/>
                    </a:cubicBezTo>
                    <a:close/>
                  </a:path>
                </a:pathLst>
              </a:custGeom>
              <a:grpFill/>
              <a:ln w="3175" cap="flat">
                <a:solidFill>
                  <a:schemeClr val="bg1">
                    <a:lumMod val="85000"/>
                  </a:schemeClr>
                </a:solidFill>
                <a:prstDash val="solid"/>
                <a:miter/>
              </a:ln>
            </p:spPr>
            <p:txBody>
              <a:bodyPr/>
              <a:lstStyle/>
              <a:p>
                <a:endParaRPr lang="en-US"/>
              </a:p>
            </p:txBody>
          </p:sp>
          <p:sp>
            <p:nvSpPr>
              <p:cNvPr id="1171" name="Freeform 1170">
                <a:extLst>
                  <a:ext uri="{FF2B5EF4-FFF2-40B4-BE49-F238E27FC236}">
                    <a16:creationId xmlns:a16="http://schemas.microsoft.com/office/drawing/2014/main" id="{802F2A4D-F362-71B9-63CE-372F8557119E}"/>
                  </a:ext>
                </a:extLst>
              </p:cNvPr>
              <p:cNvSpPr/>
              <p:nvPr/>
            </p:nvSpPr>
            <p:spPr>
              <a:xfrm>
                <a:off x="10259706" y="3168342"/>
                <a:ext cx="7257" cy="10757"/>
              </a:xfrm>
              <a:custGeom>
                <a:avLst/>
                <a:gdLst>
                  <a:gd name="csX0" fmla="*/ 6247 w 7257"/>
                  <a:gd name="csY0" fmla="*/ 0 h 10757"/>
                  <a:gd name="csX1" fmla="*/ 92 w 7257"/>
                  <a:gd name="csY1" fmla="*/ 5715 h 10757"/>
                  <a:gd name="csX2" fmla="*/ 6960 w 7257"/>
                  <a:gd name="csY2" fmla="*/ 714 h 10757"/>
                </a:gdLst>
                <a:ahLst/>
                <a:cxnLst>
                  <a:cxn ang="0">
                    <a:pos x="csX0" y="csY0"/>
                  </a:cxn>
                  <a:cxn ang="0">
                    <a:pos x="csX1" y="csY1"/>
                  </a:cxn>
                  <a:cxn ang="0">
                    <a:pos x="csX2" y="csY2"/>
                  </a:cxn>
                </a:cxnLst>
                <a:rect l="l" t="t" r="r" b="b"/>
                <a:pathLst>
                  <a:path w="7257" h="10757">
                    <a:moveTo>
                      <a:pt x="6247" y="0"/>
                    </a:moveTo>
                    <a:cubicBezTo>
                      <a:pt x="2590" y="804"/>
                      <a:pt x="538" y="1875"/>
                      <a:pt x="92" y="5715"/>
                    </a:cubicBezTo>
                    <a:cubicBezTo>
                      <a:pt x="-1067" y="16073"/>
                      <a:pt x="9101" y="8483"/>
                      <a:pt x="6960" y="714"/>
                    </a:cubicBezTo>
                  </a:path>
                </a:pathLst>
              </a:custGeom>
              <a:grpFill/>
              <a:ln w="3175" cap="flat">
                <a:solidFill>
                  <a:schemeClr val="bg1">
                    <a:lumMod val="85000"/>
                  </a:schemeClr>
                </a:solidFill>
                <a:prstDash val="solid"/>
                <a:miter/>
              </a:ln>
            </p:spPr>
            <p:txBody>
              <a:bodyPr/>
              <a:lstStyle/>
              <a:p>
                <a:endParaRPr lang="en-US"/>
              </a:p>
            </p:txBody>
          </p:sp>
          <p:sp>
            <p:nvSpPr>
              <p:cNvPr id="1172" name="Freeform 1171">
                <a:extLst>
                  <a:ext uri="{FF2B5EF4-FFF2-40B4-BE49-F238E27FC236}">
                    <a16:creationId xmlns:a16="http://schemas.microsoft.com/office/drawing/2014/main" id="{63E56BD0-5C8C-08C8-1E4E-2821CA63E599}"/>
                  </a:ext>
                </a:extLst>
              </p:cNvPr>
              <p:cNvSpPr/>
              <p:nvPr/>
            </p:nvSpPr>
            <p:spPr>
              <a:xfrm>
                <a:off x="10271750" y="3164445"/>
                <a:ext cx="26669" cy="21988"/>
              </a:xfrm>
              <a:custGeom>
                <a:avLst/>
                <a:gdLst>
                  <a:gd name="csX0" fmla="*/ 1338 w 26669"/>
                  <a:gd name="csY0" fmla="*/ 3094 h 21988"/>
                  <a:gd name="csX1" fmla="*/ 1160 w 26669"/>
                  <a:gd name="csY1" fmla="*/ 10327 h 21988"/>
                  <a:gd name="csX2" fmla="*/ 0 w 26669"/>
                  <a:gd name="csY2" fmla="*/ 18006 h 21988"/>
                  <a:gd name="csX3" fmla="*/ 6154 w 26669"/>
                  <a:gd name="csY3" fmla="*/ 21310 h 21988"/>
                  <a:gd name="csX4" fmla="*/ 11595 w 26669"/>
                  <a:gd name="csY4" fmla="*/ 16578 h 21988"/>
                  <a:gd name="csX5" fmla="*/ 26669 w 26669"/>
                  <a:gd name="csY5" fmla="*/ 18006 h 21988"/>
                  <a:gd name="csX6" fmla="*/ 13914 w 26669"/>
                  <a:gd name="csY6" fmla="*/ 5415 h 21988"/>
                  <a:gd name="csX7" fmla="*/ 8562 w 26669"/>
                  <a:gd name="csY7" fmla="*/ 58 h 21988"/>
                  <a:gd name="csX8" fmla="*/ 1427 w 26669"/>
                  <a:gd name="csY8" fmla="*/ 3094 h 219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669" h="21988">
                    <a:moveTo>
                      <a:pt x="1338" y="3094"/>
                    </a:moveTo>
                    <a:cubicBezTo>
                      <a:pt x="-803" y="5951"/>
                      <a:pt x="535" y="6934"/>
                      <a:pt x="1160" y="10327"/>
                    </a:cubicBezTo>
                    <a:cubicBezTo>
                      <a:pt x="1695" y="13274"/>
                      <a:pt x="0" y="15328"/>
                      <a:pt x="0" y="18006"/>
                    </a:cubicBezTo>
                    <a:cubicBezTo>
                      <a:pt x="0" y="21132"/>
                      <a:pt x="3211" y="23096"/>
                      <a:pt x="6154" y="21310"/>
                    </a:cubicBezTo>
                    <a:cubicBezTo>
                      <a:pt x="8741" y="19703"/>
                      <a:pt x="7849" y="17024"/>
                      <a:pt x="11595" y="16578"/>
                    </a:cubicBezTo>
                    <a:cubicBezTo>
                      <a:pt x="14717" y="16220"/>
                      <a:pt x="26758" y="22739"/>
                      <a:pt x="26669" y="18006"/>
                    </a:cubicBezTo>
                    <a:cubicBezTo>
                      <a:pt x="26490" y="11934"/>
                      <a:pt x="16947" y="9434"/>
                      <a:pt x="13914" y="5415"/>
                    </a:cubicBezTo>
                    <a:cubicBezTo>
                      <a:pt x="12041" y="2915"/>
                      <a:pt x="12487" y="504"/>
                      <a:pt x="8562" y="58"/>
                    </a:cubicBezTo>
                    <a:cubicBezTo>
                      <a:pt x="5976" y="-299"/>
                      <a:pt x="2943" y="1040"/>
                      <a:pt x="1427" y="3094"/>
                    </a:cubicBezTo>
                    <a:close/>
                  </a:path>
                </a:pathLst>
              </a:custGeom>
              <a:grpFill/>
              <a:ln w="3175" cap="flat">
                <a:solidFill>
                  <a:schemeClr val="bg1">
                    <a:lumMod val="85000"/>
                  </a:schemeClr>
                </a:solidFill>
                <a:prstDash val="solid"/>
                <a:miter/>
              </a:ln>
            </p:spPr>
            <p:txBody>
              <a:bodyPr/>
              <a:lstStyle/>
              <a:p>
                <a:endParaRPr lang="en-US"/>
              </a:p>
            </p:txBody>
          </p:sp>
          <p:sp>
            <p:nvSpPr>
              <p:cNvPr id="1173" name="Freeform 1172">
                <a:extLst>
                  <a:ext uri="{FF2B5EF4-FFF2-40B4-BE49-F238E27FC236}">
                    <a16:creationId xmlns:a16="http://schemas.microsoft.com/office/drawing/2014/main" id="{E901CFF1-1542-B152-A57C-539F36297F81}"/>
                  </a:ext>
                </a:extLst>
              </p:cNvPr>
              <p:cNvSpPr/>
              <p:nvPr/>
            </p:nvSpPr>
            <p:spPr>
              <a:xfrm>
                <a:off x="10299891" y="3186020"/>
                <a:ext cx="20679" cy="28296"/>
              </a:xfrm>
              <a:custGeom>
                <a:avLst/>
                <a:gdLst>
                  <a:gd name="csX0" fmla="*/ 2898 w 20679"/>
                  <a:gd name="csY0" fmla="*/ 8754 h 28296"/>
                  <a:gd name="csX1" fmla="*/ 400 w 20679"/>
                  <a:gd name="csY1" fmla="*/ 15630 h 28296"/>
                  <a:gd name="csX2" fmla="*/ 6466 w 20679"/>
                  <a:gd name="csY2" fmla="*/ 19291 h 28296"/>
                  <a:gd name="csX3" fmla="*/ 18061 w 20679"/>
                  <a:gd name="csY3" fmla="*/ 26435 h 28296"/>
                  <a:gd name="csX4" fmla="*/ 16098 w 20679"/>
                  <a:gd name="csY4" fmla="*/ 4200 h 28296"/>
                  <a:gd name="csX5" fmla="*/ 2809 w 20679"/>
                  <a:gd name="csY5" fmla="*/ 8754 h 28296"/>
                </a:gdLst>
                <a:ahLst/>
                <a:cxnLst>
                  <a:cxn ang="0">
                    <a:pos x="csX0" y="csY0"/>
                  </a:cxn>
                  <a:cxn ang="0">
                    <a:pos x="csX1" y="csY1"/>
                  </a:cxn>
                  <a:cxn ang="0">
                    <a:pos x="csX2" y="csY2"/>
                  </a:cxn>
                  <a:cxn ang="0">
                    <a:pos x="csX3" y="csY3"/>
                  </a:cxn>
                  <a:cxn ang="0">
                    <a:pos x="csX4" y="csY4"/>
                  </a:cxn>
                  <a:cxn ang="0">
                    <a:pos x="csX5" y="csY5"/>
                  </a:cxn>
                </a:cxnLst>
                <a:rect l="l" t="t" r="r" b="b"/>
                <a:pathLst>
                  <a:path w="20679" h="28296">
                    <a:moveTo>
                      <a:pt x="2898" y="8754"/>
                    </a:moveTo>
                    <a:cubicBezTo>
                      <a:pt x="1382" y="10272"/>
                      <a:pt x="-938" y="13130"/>
                      <a:pt x="400" y="15630"/>
                    </a:cubicBezTo>
                    <a:cubicBezTo>
                      <a:pt x="1649" y="17862"/>
                      <a:pt x="4771" y="17416"/>
                      <a:pt x="6466" y="19291"/>
                    </a:cubicBezTo>
                    <a:cubicBezTo>
                      <a:pt x="9141" y="22327"/>
                      <a:pt x="12174" y="32418"/>
                      <a:pt x="18061" y="26435"/>
                    </a:cubicBezTo>
                    <a:cubicBezTo>
                      <a:pt x="23234" y="21166"/>
                      <a:pt x="19755" y="9379"/>
                      <a:pt x="16098" y="4200"/>
                    </a:cubicBezTo>
                    <a:cubicBezTo>
                      <a:pt x="9587" y="-5176"/>
                      <a:pt x="7982" y="3307"/>
                      <a:pt x="2809" y="8754"/>
                    </a:cubicBezTo>
                    <a:close/>
                  </a:path>
                </a:pathLst>
              </a:custGeom>
              <a:grpFill/>
              <a:ln w="3175" cap="flat">
                <a:solidFill>
                  <a:schemeClr val="bg1">
                    <a:lumMod val="85000"/>
                  </a:schemeClr>
                </a:solidFill>
                <a:prstDash val="solid"/>
                <a:miter/>
              </a:ln>
            </p:spPr>
            <p:txBody>
              <a:bodyPr/>
              <a:lstStyle/>
              <a:p>
                <a:endParaRPr lang="en-US"/>
              </a:p>
            </p:txBody>
          </p:sp>
          <p:sp>
            <p:nvSpPr>
              <p:cNvPr id="1174" name="Freeform 1173">
                <a:extLst>
                  <a:ext uri="{FF2B5EF4-FFF2-40B4-BE49-F238E27FC236}">
                    <a16:creationId xmlns:a16="http://schemas.microsoft.com/office/drawing/2014/main" id="{2D4E630D-208A-EBAA-08E4-DD072864066C}"/>
                  </a:ext>
                </a:extLst>
              </p:cNvPr>
              <p:cNvSpPr/>
              <p:nvPr/>
            </p:nvSpPr>
            <p:spPr>
              <a:xfrm>
                <a:off x="10320796" y="3183098"/>
                <a:ext cx="28361" cy="38390"/>
              </a:xfrm>
              <a:custGeom>
                <a:avLst/>
                <a:gdLst>
                  <a:gd name="csX0" fmla="*/ 1616 w 28361"/>
                  <a:gd name="csY0" fmla="*/ 9533 h 38390"/>
                  <a:gd name="csX1" fmla="*/ 4024 w 28361"/>
                  <a:gd name="csY1" fmla="*/ 17569 h 38390"/>
                  <a:gd name="csX2" fmla="*/ 7235 w 28361"/>
                  <a:gd name="csY2" fmla="*/ 24445 h 38390"/>
                  <a:gd name="csX3" fmla="*/ 7235 w 28361"/>
                  <a:gd name="csY3" fmla="*/ 30517 h 38390"/>
                  <a:gd name="csX4" fmla="*/ 5897 w 28361"/>
                  <a:gd name="csY4" fmla="*/ 35964 h 38390"/>
                  <a:gd name="csX5" fmla="*/ 14192 w 28361"/>
                  <a:gd name="csY5" fmla="*/ 30517 h 38390"/>
                  <a:gd name="csX6" fmla="*/ 24271 w 28361"/>
                  <a:gd name="csY6" fmla="*/ 26945 h 38390"/>
                  <a:gd name="csX7" fmla="*/ 25519 w 28361"/>
                  <a:gd name="csY7" fmla="*/ 15962 h 38390"/>
                  <a:gd name="csX8" fmla="*/ 12765 w 28361"/>
                  <a:gd name="csY8" fmla="*/ 10872 h 38390"/>
                  <a:gd name="csX9" fmla="*/ 6878 w 28361"/>
                  <a:gd name="csY9" fmla="*/ 424 h 38390"/>
                  <a:gd name="csX10" fmla="*/ 1526 w 28361"/>
                  <a:gd name="csY10" fmla="*/ 9622 h 38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361" h="38390">
                    <a:moveTo>
                      <a:pt x="1616" y="9533"/>
                    </a:moveTo>
                    <a:cubicBezTo>
                      <a:pt x="3310" y="12211"/>
                      <a:pt x="3935" y="14086"/>
                      <a:pt x="4024" y="17569"/>
                    </a:cubicBezTo>
                    <a:cubicBezTo>
                      <a:pt x="4202" y="20784"/>
                      <a:pt x="3756" y="23016"/>
                      <a:pt x="7235" y="24445"/>
                    </a:cubicBezTo>
                    <a:cubicBezTo>
                      <a:pt x="7324" y="26320"/>
                      <a:pt x="7592" y="28642"/>
                      <a:pt x="7235" y="30517"/>
                    </a:cubicBezTo>
                    <a:cubicBezTo>
                      <a:pt x="6878" y="32393"/>
                      <a:pt x="5183" y="33732"/>
                      <a:pt x="5897" y="35964"/>
                    </a:cubicBezTo>
                    <a:cubicBezTo>
                      <a:pt x="8037" y="43019"/>
                      <a:pt x="12675" y="32660"/>
                      <a:pt x="14192" y="30517"/>
                    </a:cubicBezTo>
                    <a:cubicBezTo>
                      <a:pt x="16689" y="27035"/>
                      <a:pt x="20703" y="29356"/>
                      <a:pt x="24271" y="26945"/>
                    </a:cubicBezTo>
                    <a:cubicBezTo>
                      <a:pt x="28552" y="24088"/>
                      <a:pt x="30246" y="19176"/>
                      <a:pt x="25519" y="15962"/>
                    </a:cubicBezTo>
                    <a:cubicBezTo>
                      <a:pt x="21862" y="13462"/>
                      <a:pt x="15441" y="14801"/>
                      <a:pt x="12765" y="10872"/>
                    </a:cubicBezTo>
                    <a:cubicBezTo>
                      <a:pt x="10178" y="7032"/>
                      <a:pt x="12230" y="2031"/>
                      <a:pt x="6878" y="424"/>
                    </a:cubicBezTo>
                    <a:cubicBezTo>
                      <a:pt x="-168" y="-1719"/>
                      <a:pt x="-1506" y="4710"/>
                      <a:pt x="1526" y="9622"/>
                    </a:cubicBezTo>
                    <a:close/>
                  </a:path>
                </a:pathLst>
              </a:custGeom>
              <a:grpFill/>
              <a:ln w="3175" cap="flat">
                <a:solidFill>
                  <a:schemeClr val="bg1">
                    <a:lumMod val="85000"/>
                  </a:schemeClr>
                </a:solidFill>
                <a:prstDash val="solid"/>
                <a:miter/>
              </a:ln>
            </p:spPr>
            <p:txBody>
              <a:bodyPr/>
              <a:lstStyle/>
              <a:p>
                <a:endParaRPr lang="en-US"/>
              </a:p>
            </p:txBody>
          </p:sp>
          <p:sp>
            <p:nvSpPr>
              <p:cNvPr id="1175" name="Freeform 1174">
                <a:extLst>
                  <a:ext uri="{FF2B5EF4-FFF2-40B4-BE49-F238E27FC236}">
                    <a16:creationId xmlns:a16="http://schemas.microsoft.com/office/drawing/2014/main" id="{C698DAF5-1A25-B402-EF89-6A6BC395A53E}"/>
                  </a:ext>
                </a:extLst>
              </p:cNvPr>
              <p:cNvSpPr/>
              <p:nvPr/>
            </p:nvSpPr>
            <p:spPr>
              <a:xfrm>
                <a:off x="10349080" y="3198330"/>
                <a:ext cx="26604" cy="21860"/>
              </a:xfrm>
              <a:custGeom>
                <a:avLst/>
                <a:gdLst>
                  <a:gd name="csX0" fmla="*/ 8652 w 26604"/>
                  <a:gd name="csY0" fmla="*/ 16 h 21860"/>
                  <a:gd name="csX1" fmla="*/ 5352 w 26604"/>
                  <a:gd name="csY1" fmla="*/ 3588 h 21860"/>
                  <a:gd name="csX2" fmla="*/ 3300 w 26604"/>
                  <a:gd name="csY2" fmla="*/ 9124 h 21860"/>
                  <a:gd name="csX3" fmla="*/ 89 w 26604"/>
                  <a:gd name="csY3" fmla="*/ 12785 h 21860"/>
                  <a:gd name="csX4" fmla="*/ 4727 w 26604"/>
                  <a:gd name="csY4" fmla="*/ 16714 h 21860"/>
                  <a:gd name="csX5" fmla="*/ 9901 w 26604"/>
                  <a:gd name="csY5" fmla="*/ 19215 h 21860"/>
                  <a:gd name="csX6" fmla="*/ 26045 w 26604"/>
                  <a:gd name="csY6" fmla="*/ 16268 h 21860"/>
                  <a:gd name="csX7" fmla="*/ 16679 w 26604"/>
                  <a:gd name="csY7" fmla="*/ 8142 h 21860"/>
                  <a:gd name="csX8" fmla="*/ 8741 w 26604"/>
                  <a:gd name="csY8" fmla="*/ 16 h 218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604" h="21860">
                    <a:moveTo>
                      <a:pt x="8652" y="16"/>
                    </a:moveTo>
                    <a:cubicBezTo>
                      <a:pt x="5798" y="-163"/>
                      <a:pt x="5887" y="1177"/>
                      <a:pt x="5352" y="3588"/>
                    </a:cubicBezTo>
                    <a:cubicBezTo>
                      <a:pt x="4727" y="6445"/>
                      <a:pt x="5263" y="6802"/>
                      <a:pt x="3300" y="9124"/>
                    </a:cubicBezTo>
                    <a:cubicBezTo>
                      <a:pt x="2408" y="10196"/>
                      <a:pt x="268" y="11446"/>
                      <a:pt x="89" y="12785"/>
                    </a:cubicBezTo>
                    <a:cubicBezTo>
                      <a:pt x="-535" y="15911"/>
                      <a:pt x="2230" y="16000"/>
                      <a:pt x="4727" y="16714"/>
                    </a:cubicBezTo>
                    <a:cubicBezTo>
                      <a:pt x="7403" y="17429"/>
                      <a:pt x="7760" y="17786"/>
                      <a:pt x="9901" y="19215"/>
                    </a:cubicBezTo>
                    <a:cubicBezTo>
                      <a:pt x="13647" y="21715"/>
                      <a:pt x="29791" y="24751"/>
                      <a:pt x="26045" y="16268"/>
                    </a:cubicBezTo>
                    <a:cubicBezTo>
                      <a:pt x="24172" y="12071"/>
                      <a:pt x="19355" y="11178"/>
                      <a:pt x="16679" y="8142"/>
                    </a:cubicBezTo>
                    <a:cubicBezTo>
                      <a:pt x="14360" y="5463"/>
                      <a:pt x="13022" y="284"/>
                      <a:pt x="8741" y="16"/>
                    </a:cubicBezTo>
                    <a:close/>
                  </a:path>
                </a:pathLst>
              </a:custGeom>
              <a:grpFill/>
              <a:ln w="3175" cap="flat">
                <a:solidFill>
                  <a:schemeClr val="bg1">
                    <a:lumMod val="85000"/>
                  </a:schemeClr>
                </a:solidFill>
                <a:prstDash val="solid"/>
                <a:miter/>
              </a:ln>
            </p:spPr>
            <p:txBody>
              <a:bodyPr/>
              <a:lstStyle/>
              <a:p>
                <a:endParaRPr lang="en-US"/>
              </a:p>
            </p:txBody>
          </p:sp>
          <p:sp>
            <p:nvSpPr>
              <p:cNvPr id="1176" name="Freeform 1175">
                <a:extLst>
                  <a:ext uri="{FF2B5EF4-FFF2-40B4-BE49-F238E27FC236}">
                    <a16:creationId xmlns:a16="http://schemas.microsoft.com/office/drawing/2014/main" id="{D01218A0-BF7B-917B-0A08-950BE5B1A7DF}"/>
                  </a:ext>
                </a:extLst>
              </p:cNvPr>
              <p:cNvSpPr/>
              <p:nvPr/>
            </p:nvSpPr>
            <p:spPr>
              <a:xfrm>
                <a:off x="10344631" y="3217665"/>
                <a:ext cx="11072" cy="17229"/>
              </a:xfrm>
              <a:custGeom>
                <a:avLst/>
                <a:gdLst>
                  <a:gd name="csX0" fmla="*/ 7750 w 11072"/>
                  <a:gd name="csY0" fmla="*/ 951 h 17229"/>
                  <a:gd name="csX1" fmla="*/ 525 w 11072"/>
                  <a:gd name="csY1" fmla="*/ 2737 h 17229"/>
                  <a:gd name="csX2" fmla="*/ 79 w 11072"/>
                  <a:gd name="csY2" fmla="*/ 11935 h 17229"/>
                  <a:gd name="csX3" fmla="*/ 6769 w 11072"/>
                  <a:gd name="csY3" fmla="*/ 17025 h 17229"/>
                  <a:gd name="csX4" fmla="*/ 7750 w 11072"/>
                  <a:gd name="csY4" fmla="*/ 862 h 17229"/>
                </a:gdLst>
                <a:ahLst/>
                <a:cxnLst>
                  <a:cxn ang="0">
                    <a:pos x="csX0" y="csY0"/>
                  </a:cxn>
                  <a:cxn ang="0">
                    <a:pos x="csX1" y="csY1"/>
                  </a:cxn>
                  <a:cxn ang="0">
                    <a:pos x="csX2" y="csY2"/>
                  </a:cxn>
                  <a:cxn ang="0">
                    <a:pos x="csX3" y="csY3"/>
                  </a:cxn>
                  <a:cxn ang="0">
                    <a:pos x="csX4" y="csY4"/>
                  </a:cxn>
                </a:cxnLst>
                <a:rect l="l" t="t" r="r" b="b"/>
                <a:pathLst>
                  <a:path w="11072" h="17229">
                    <a:moveTo>
                      <a:pt x="7750" y="951"/>
                    </a:moveTo>
                    <a:cubicBezTo>
                      <a:pt x="5252" y="-835"/>
                      <a:pt x="1595" y="-31"/>
                      <a:pt x="525" y="2737"/>
                    </a:cubicBezTo>
                    <a:cubicBezTo>
                      <a:pt x="-278" y="4791"/>
                      <a:pt x="79" y="9702"/>
                      <a:pt x="79" y="11935"/>
                    </a:cubicBezTo>
                    <a:cubicBezTo>
                      <a:pt x="79" y="15328"/>
                      <a:pt x="3201" y="18007"/>
                      <a:pt x="6769" y="17025"/>
                    </a:cubicBezTo>
                    <a:cubicBezTo>
                      <a:pt x="12745" y="15417"/>
                      <a:pt x="11942" y="3898"/>
                      <a:pt x="7750" y="862"/>
                    </a:cubicBezTo>
                    <a:close/>
                  </a:path>
                </a:pathLst>
              </a:custGeom>
              <a:grpFill/>
              <a:ln w="3175" cap="flat">
                <a:solidFill>
                  <a:schemeClr val="bg1">
                    <a:lumMod val="85000"/>
                  </a:schemeClr>
                </a:solidFill>
                <a:prstDash val="solid"/>
                <a:miter/>
              </a:ln>
            </p:spPr>
            <p:txBody>
              <a:bodyPr/>
              <a:lstStyle/>
              <a:p>
                <a:endParaRPr lang="en-US"/>
              </a:p>
            </p:txBody>
          </p:sp>
          <p:sp>
            <p:nvSpPr>
              <p:cNvPr id="1177" name="Freeform 1176">
                <a:extLst>
                  <a:ext uri="{FF2B5EF4-FFF2-40B4-BE49-F238E27FC236}">
                    <a16:creationId xmlns:a16="http://schemas.microsoft.com/office/drawing/2014/main" id="{CA797070-0F7B-550D-0C59-1D845155EEF2}"/>
                  </a:ext>
                </a:extLst>
              </p:cNvPr>
              <p:cNvSpPr/>
              <p:nvPr/>
            </p:nvSpPr>
            <p:spPr>
              <a:xfrm>
                <a:off x="10358713" y="3224251"/>
                <a:ext cx="18113" cy="13709"/>
              </a:xfrm>
              <a:custGeom>
                <a:avLst/>
                <a:gdLst>
                  <a:gd name="csX0" fmla="*/ 89 w 18113"/>
                  <a:gd name="csY0" fmla="*/ 3473 h 13709"/>
                  <a:gd name="csX1" fmla="*/ 2676 w 18113"/>
                  <a:gd name="csY1" fmla="*/ 10974 h 13709"/>
                  <a:gd name="csX2" fmla="*/ 17393 w 18113"/>
                  <a:gd name="csY2" fmla="*/ 11153 h 13709"/>
                  <a:gd name="csX3" fmla="*/ 11863 w 18113"/>
                  <a:gd name="csY3" fmla="*/ 437 h 13709"/>
                  <a:gd name="csX4" fmla="*/ 0 w 18113"/>
                  <a:gd name="csY4" fmla="*/ 3473 h 13709"/>
                </a:gdLst>
                <a:ahLst/>
                <a:cxnLst>
                  <a:cxn ang="0">
                    <a:pos x="csX0" y="csY0"/>
                  </a:cxn>
                  <a:cxn ang="0">
                    <a:pos x="csX1" y="csY1"/>
                  </a:cxn>
                  <a:cxn ang="0">
                    <a:pos x="csX2" y="csY2"/>
                  </a:cxn>
                  <a:cxn ang="0">
                    <a:pos x="csX3" y="csY3"/>
                  </a:cxn>
                  <a:cxn ang="0">
                    <a:pos x="csX4" y="csY4"/>
                  </a:cxn>
                </a:cxnLst>
                <a:rect l="l" t="t" r="r" b="b"/>
                <a:pathLst>
                  <a:path w="18113" h="13709">
                    <a:moveTo>
                      <a:pt x="89" y="3473"/>
                    </a:moveTo>
                    <a:cubicBezTo>
                      <a:pt x="-89" y="5259"/>
                      <a:pt x="1516" y="9724"/>
                      <a:pt x="2676" y="10974"/>
                    </a:cubicBezTo>
                    <a:cubicBezTo>
                      <a:pt x="5441" y="13832"/>
                      <a:pt x="15341" y="15260"/>
                      <a:pt x="17393" y="11153"/>
                    </a:cubicBezTo>
                    <a:cubicBezTo>
                      <a:pt x="19533" y="6777"/>
                      <a:pt x="16679" y="1151"/>
                      <a:pt x="11863" y="437"/>
                    </a:cubicBezTo>
                    <a:cubicBezTo>
                      <a:pt x="8473" y="-10"/>
                      <a:pt x="535" y="-1081"/>
                      <a:pt x="0" y="3473"/>
                    </a:cubicBezTo>
                    <a:close/>
                  </a:path>
                </a:pathLst>
              </a:custGeom>
              <a:grpFill/>
              <a:ln w="3175" cap="flat">
                <a:solidFill>
                  <a:schemeClr val="bg1">
                    <a:lumMod val="85000"/>
                  </a:schemeClr>
                </a:solidFill>
                <a:prstDash val="solid"/>
                <a:miter/>
              </a:ln>
            </p:spPr>
            <p:txBody>
              <a:bodyPr/>
              <a:lstStyle/>
              <a:p>
                <a:endParaRPr lang="en-US"/>
              </a:p>
            </p:txBody>
          </p:sp>
          <p:sp>
            <p:nvSpPr>
              <p:cNvPr id="1178" name="Freeform 1177">
                <a:extLst>
                  <a:ext uri="{FF2B5EF4-FFF2-40B4-BE49-F238E27FC236}">
                    <a16:creationId xmlns:a16="http://schemas.microsoft.com/office/drawing/2014/main" id="{EEB3A40A-CC2E-C6F1-11F7-3E4D19AA2945}"/>
                  </a:ext>
                </a:extLst>
              </p:cNvPr>
              <p:cNvSpPr/>
              <p:nvPr/>
            </p:nvSpPr>
            <p:spPr>
              <a:xfrm>
                <a:off x="10379718" y="3210648"/>
                <a:ext cx="17349" cy="19510"/>
              </a:xfrm>
              <a:custGeom>
                <a:avLst/>
                <a:gdLst>
                  <a:gd name="csX0" fmla="*/ 1026 w 17349"/>
                  <a:gd name="csY0" fmla="*/ 9843 h 19510"/>
                  <a:gd name="csX1" fmla="*/ 13067 w 17349"/>
                  <a:gd name="csY1" fmla="*/ 19487 h 19510"/>
                  <a:gd name="csX2" fmla="*/ 16099 w 17349"/>
                  <a:gd name="csY2" fmla="*/ 10289 h 19510"/>
                  <a:gd name="csX3" fmla="*/ 5218 w 17349"/>
                  <a:gd name="csY3" fmla="*/ 378 h 19510"/>
                  <a:gd name="csX4" fmla="*/ 1026 w 17349"/>
                  <a:gd name="csY4" fmla="*/ 9843 h 19510"/>
                </a:gdLst>
                <a:ahLst/>
                <a:cxnLst>
                  <a:cxn ang="0">
                    <a:pos x="csX0" y="csY0"/>
                  </a:cxn>
                  <a:cxn ang="0">
                    <a:pos x="csX1" y="csY1"/>
                  </a:cxn>
                  <a:cxn ang="0">
                    <a:pos x="csX2" y="csY2"/>
                  </a:cxn>
                  <a:cxn ang="0">
                    <a:pos x="csX3" y="csY3"/>
                  </a:cxn>
                  <a:cxn ang="0">
                    <a:pos x="csX4" y="csY4"/>
                  </a:cxn>
                </a:cxnLst>
                <a:rect l="l" t="t" r="r" b="b"/>
                <a:pathLst>
                  <a:path w="17349" h="19510">
                    <a:moveTo>
                      <a:pt x="1026" y="9843"/>
                    </a:moveTo>
                    <a:cubicBezTo>
                      <a:pt x="2542" y="13861"/>
                      <a:pt x="8696" y="19130"/>
                      <a:pt x="13067" y="19487"/>
                    </a:cubicBezTo>
                    <a:cubicBezTo>
                      <a:pt x="18686" y="19934"/>
                      <a:pt x="17705" y="14040"/>
                      <a:pt x="16099" y="10289"/>
                    </a:cubicBezTo>
                    <a:cubicBezTo>
                      <a:pt x="14494" y="6628"/>
                      <a:pt x="9053" y="1628"/>
                      <a:pt x="5218" y="378"/>
                    </a:cubicBezTo>
                    <a:cubicBezTo>
                      <a:pt x="-1026" y="-1766"/>
                      <a:pt x="-580" y="5735"/>
                      <a:pt x="1026" y="9843"/>
                    </a:cubicBezTo>
                    <a:close/>
                  </a:path>
                </a:pathLst>
              </a:custGeom>
              <a:grpFill/>
              <a:ln w="3175" cap="flat">
                <a:solidFill>
                  <a:schemeClr val="bg1">
                    <a:lumMod val="85000"/>
                  </a:schemeClr>
                </a:solidFill>
                <a:prstDash val="solid"/>
                <a:miter/>
              </a:ln>
            </p:spPr>
            <p:txBody>
              <a:bodyPr/>
              <a:lstStyle/>
              <a:p>
                <a:endParaRPr lang="en-US"/>
              </a:p>
            </p:txBody>
          </p:sp>
          <p:sp>
            <p:nvSpPr>
              <p:cNvPr id="1179" name="Freeform 1178">
                <a:extLst>
                  <a:ext uri="{FF2B5EF4-FFF2-40B4-BE49-F238E27FC236}">
                    <a16:creationId xmlns:a16="http://schemas.microsoft.com/office/drawing/2014/main" id="{A737C952-4918-6E59-5698-9ED6E4F7D2BF}"/>
                  </a:ext>
                </a:extLst>
              </p:cNvPr>
              <p:cNvSpPr/>
              <p:nvPr/>
            </p:nvSpPr>
            <p:spPr>
              <a:xfrm>
                <a:off x="10384346" y="3232388"/>
                <a:ext cx="33800" cy="17348"/>
              </a:xfrm>
              <a:custGeom>
                <a:avLst/>
                <a:gdLst>
                  <a:gd name="csX0" fmla="*/ 17091 w 33800"/>
                  <a:gd name="csY0" fmla="*/ 69 h 17348"/>
                  <a:gd name="csX1" fmla="*/ 9420 w 33800"/>
                  <a:gd name="csY1" fmla="*/ 1766 h 17348"/>
                  <a:gd name="csX2" fmla="*/ 55 w 33800"/>
                  <a:gd name="csY2" fmla="*/ 3194 h 17348"/>
                  <a:gd name="csX3" fmla="*/ 11561 w 33800"/>
                  <a:gd name="csY3" fmla="*/ 9088 h 17348"/>
                  <a:gd name="csX4" fmla="*/ 20391 w 33800"/>
                  <a:gd name="csY4" fmla="*/ 11856 h 17348"/>
                  <a:gd name="csX5" fmla="*/ 31094 w 33800"/>
                  <a:gd name="csY5" fmla="*/ 16946 h 17348"/>
                  <a:gd name="csX6" fmla="*/ 17091 w 33800"/>
                  <a:gd name="csY6" fmla="*/ 69 h 1734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800" h="17348">
                    <a:moveTo>
                      <a:pt x="17091" y="69"/>
                    </a:moveTo>
                    <a:cubicBezTo>
                      <a:pt x="14326" y="605"/>
                      <a:pt x="12453" y="1676"/>
                      <a:pt x="9420" y="1766"/>
                    </a:cubicBezTo>
                    <a:cubicBezTo>
                      <a:pt x="7368" y="1855"/>
                      <a:pt x="768" y="605"/>
                      <a:pt x="55" y="3194"/>
                    </a:cubicBezTo>
                    <a:cubicBezTo>
                      <a:pt x="-837" y="6409"/>
                      <a:pt x="9420" y="8195"/>
                      <a:pt x="11561" y="9088"/>
                    </a:cubicBezTo>
                    <a:cubicBezTo>
                      <a:pt x="14326" y="10249"/>
                      <a:pt x="17715" y="10249"/>
                      <a:pt x="20391" y="11856"/>
                    </a:cubicBezTo>
                    <a:cubicBezTo>
                      <a:pt x="23423" y="13642"/>
                      <a:pt x="26991" y="18821"/>
                      <a:pt x="31094" y="16946"/>
                    </a:cubicBezTo>
                    <a:cubicBezTo>
                      <a:pt x="40459" y="12749"/>
                      <a:pt x="22977" y="-1092"/>
                      <a:pt x="17091" y="69"/>
                    </a:cubicBezTo>
                    <a:close/>
                  </a:path>
                </a:pathLst>
              </a:custGeom>
              <a:grpFill/>
              <a:ln w="3175" cap="flat">
                <a:solidFill>
                  <a:schemeClr val="bg1">
                    <a:lumMod val="85000"/>
                  </a:schemeClr>
                </a:solidFill>
                <a:prstDash val="solid"/>
                <a:miter/>
              </a:ln>
            </p:spPr>
            <p:txBody>
              <a:bodyPr/>
              <a:lstStyle/>
              <a:p>
                <a:endParaRPr lang="en-US"/>
              </a:p>
            </p:txBody>
          </p:sp>
          <p:sp>
            <p:nvSpPr>
              <p:cNvPr id="1180" name="Freeform 1179">
                <a:extLst>
                  <a:ext uri="{FF2B5EF4-FFF2-40B4-BE49-F238E27FC236}">
                    <a16:creationId xmlns:a16="http://schemas.microsoft.com/office/drawing/2014/main" id="{AA89A852-C7FF-35D1-A80C-EF751FDF72CB}"/>
                  </a:ext>
                </a:extLst>
              </p:cNvPr>
              <p:cNvSpPr/>
              <p:nvPr/>
            </p:nvSpPr>
            <p:spPr>
              <a:xfrm>
                <a:off x="10383838" y="3252013"/>
                <a:ext cx="9973" cy="10346"/>
              </a:xfrm>
              <a:custGeom>
                <a:avLst/>
                <a:gdLst>
                  <a:gd name="csX0" fmla="*/ 28 w 9973"/>
                  <a:gd name="csY0" fmla="*/ 4733 h 10346"/>
                  <a:gd name="csX1" fmla="*/ 7163 w 9973"/>
                  <a:gd name="csY1" fmla="*/ 10270 h 10346"/>
                  <a:gd name="csX2" fmla="*/ 28 w 9973"/>
                  <a:gd name="csY2" fmla="*/ 4733 h 10346"/>
                </a:gdLst>
                <a:ahLst/>
                <a:cxnLst>
                  <a:cxn ang="0">
                    <a:pos x="csX0" y="csY0"/>
                  </a:cxn>
                  <a:cxn ang="0">
                    <a:pos x="csX1" y="csY1"/>
                  </a:cxn>
                  <a:cxn ang="0">
                    <a:pos x="csX2" y="csY2"/>
                  </a:cxn>
                </a:cxnLst>
                <a:rect l="l" t="t" r="r" b="b"/>
                <a:pathLst>
                  <a:path w="9973" h="10346">
                    <a:moveTo>
                      <a:pt x="28" y="4733"/>
                    </a:moveTo>
                    <a:cubicBezTo>
                      <a:pt x="-418" y="7591"/>
                      <a:pt x="4577" y="10895"/>
                      <a:pt x="7163" y="10270"/>
                    </a:cubicBezTo>
                    <a:cubicBezTo>
                      <a:pt x="15815" y="8216"/>
                      <a:pt x="1901" y="-7768"/>
                      <a:pt x="28" y="4733"/>
                    </a:cubicBezTo>
                    <a:close/>
                  </a:path>
                </a:pathLst>
              </a:custGeom>
              <a:grpFill/>
              <a:ln w="3175" cap="flat">
                <a:solidFill>
                  <a:schemeClr val="bg1">
                    <a:lumMod val="85000"/>
                  </a:schemeClr>
                </a:solidFill>
                <a:prstDash val="solid"/>
                <a:miter/>
              </a:ln>
            </p:spPr>
            <p:txBody>
              <a:bodyPr/>
              <a:lstStyle/>
              <a:p>
                <a:endParaRPr lang="en-US"/>
              </a:p>
            </p:txBody>
          </p:sp>
          <p:sp>
            <p:nvSpPr>
              <p:cNvPr id="1181" name="Freeform 1180">
                <a:extLst>
                  <a:ext uri="{FF2B5EF4-FFF2-40B4-BE49-F238E27FC236}">
                    <a16:creationId xmlns:a16="http://schemas.microsoft.com/office/drawing/2014/main" id="{3164394A-DF1A-C82D-A03B-E42AA790E028}"/>
                  </a:ext>
                </a:extLst>
              </p:cNvPr>
              <p:cNvSpPr/>
              <p:nvPr/>
            </p:nvSpPr>
            <p:spPr>
              <a:xfrm>
                <a:off x="10364519" y="3241902"/>
                <a:ext cx="18528" cy="12416"/>
              </a:xfrm>
              <a:custGeom>
                <a:avLst/>
                <a:gdLst>
                  <a:gd name="csX0" fmla="*/ 81 w 18528"/>
                  <a:gd name="csY0" fmla="*/ 9665 h 12416"/>
                  <a:gd name="csX1" fmla="*/ 13370 w 18528"/>
                  <a:gd name="csY1" fmla="*/ 8326 h 12416"/>
                  <a:gd name="csX2" fmla="*/ 18365 w 18528"/>
                  <a:gd name="csY2" fmla="*/ 5468 h 12416"/>
                  <a:gd name="csX3" fmla="*/ 12925 w 18528"/>
                  <a:gd name="csY3" fmla="*/ 21 h 12416"/>
                  <a:gd name="csX4" fmla="*/ 5254 w 18528"/>
                  <a:gd name="csY4" fmla="*/ 2879 h 12416"/>
                  <a:gd name="csX5" fmla="*/ 170 w 18528"/>
                  <a:gd name="csY5" fmla="*/ 9665 h 12416"/>
                </a:gdLst>
                <a:ahLst/>
                <a:cxnLst>
                  <a:cxn ang="0">
                    <a:pos x="csX0" y="csY0"/>
                  </a:cxn>
                  <a:cxn ang="0">
                    <a:pos x="csX1" y="csY1"/>
                  </a:cxn>
                  <a:cxn ang="0">
                    <a:pos x="csX2" y="csY2"/>
                  </a:cxn>
                  <a:cxn ang="0">
                    <a:pos x="csX3" y="csY3"/>
                  </a:cxn>
                  <a:cxn ang="0">
                    <a:pos x="csX4" y="csY4"/>
                  </a:cxn>
                  <a:cxn ang="0">
                    <a:pos x="csX5" y="csY5"/>
                  </a:cxn>
                </a:cxnLst>
                <a:rect l="l" t="t" r="r" b="b"/>
                <a:pathLst>
                  <a:path w="18528" h="12416">
                    <a:moveTo>
                      <a:pt x="81" y="9665"/>
                    </a:moveTo>
                    <a:cubicBezTo>
                      <a:pt x="1864" y="16005"/>
                      <a:pt x="9892" y="9576"/>
                      <a:pt x="13370" y="8326"/>
                    </a:cubicBezTo>
                    <a:cubicBezTo>
                      <a:pt x="15422" y="7611"/>
                      <a:pt x="17652" y="7879"/>
                      <a:pt x="18365" y="5468"/>
                    </a:cubicBezTo>
                    <a:cubicBezTo>
                      <a:pt x="19347" y="2075"/>
                      <a:pt x="15690" y="-247"/>
                      <a:pt x="12925" y="21"/>
                    </a:cubicBezTo>
                    <a:cubicBezTo>
                      <a:pt x="10873" y="289"/>
                      <a:pt x="7216" y="2164"/>
                      <a:pt x="5254" y="2879"/>
                    </a:cubicBezTo>
                    <a:cubicBezTo>
                      <a:pt x="2667" y="3861"/>
                      <a:pt x="-811" y="6272"/>
                      <a:pt x="170" y="9665"/>
                    </a:cubicBezTo>
                    <a:close/>
                  </a:path>
                </a:pathLst>
              </a:custGeom>
              <a:grpFill/>
              <a:ln w="3175" cap="flat">
                <a:solidFill>
                  <a:schemeClr val="bg1">
                    <a:lumMod val="85000"/>
                  </a:schemeClr>
                </a:solidFill>
                <a:prstDash val="solid"/>
                <a:miter/>
              </a:ln>
            </p:spPr>
            <p:txBody>
              <a:bodyPr/>
              <a:lstStyle/>
              <a:p>
                <a:endParaRPr lang="en-US"/>
              </a:p>
            </p:txBody>
          </p:sp>
          <p:sp>
            <p:nvSpPr>
              <p:cNvPr id="1182" name="Freeform 1181">
                <a:extLst>
                  <a:ext uri="{FF2B5EF4-FFF2-40B4-BE49-F238E27FC236}">
                    <a16:creationId xmlns:a16="http://schemas.microsoft.com/office/drawing/2014/main" id="{40FCC94E-DC59-F1B2-A300-F0AA43208ABC}"/>
                  </a:ext>
                </a:extLst>
              </p:cNvPr>
              <p:cNvSpPr/>
              <p:nvPr/>
            </p:nvSpPr>
            <p:spPr>
              <a:xfrm>
                <a:off x="10391023" y="3245826"/>
                <a:ext cx="15080" cy="10835"/>
              </a:xfrm>
              <a:custGeom>
                <a:avLst/>
                <a:gdLst>
                  <a:gd name="csX0" fmla="*/ 1048 w 15080"/>
                  <a:gd name="csY0" fmla="*/ 3508 h 10835"/>
                  <a:gd name="csX1" fmla="*/ 14338 w 15080"/>
                  <a:gd name="csY1" fmla="*/ 10741 h 10835"/>
                  <a:gd name="csX2" fmla="*/ 7916 w 15080"/>
                  <a:gd name="csY2" fmla="*/ 1901 h 10835"/>
                  <a:gd name="csX3" fmla="*/ 1048 w 15080"/>
                  <a:gd name="csY3" fmla="*/ 3508 h 10835"/>
                </a:gdLst>
                <a:ahLst/>
                <a:cxnLst>
                  <a:cxn ang="0">
                    <a:pos x="csX0" y="csY0"/>
                  </a:cxn>
                  <a:cxn ang="0">
                    <a:pos x="csX1" y="csY1"/>
                  </a:cxn>
                  <a:cxn ang="0">
                    <a:pos x="csX2" y="csY2"/>
                  </a:cxn>
                  <a:cxn ang="0">
                    <a:pos x="csX3" y="csY3"/>
                  </a:cxn>
                </a:cxnLst>
                <a:rect l="l" t="t" r="r" b="b"/>
                <a:pathLst>
                  <a:path w="15080" h="10835">
                    <a:moveTo>
                      <a:pt x="1048" y="3508"/>
                    </a:moveTo>
                    <a:cubicBezTo>
                      <a:pt x="3456" y="7080"/>
                      <a:pt x="9878" y="11545"/>
                      <a:pt x="14338" y="10741"/>
                    </a:cubicBezTo>
                    <a:cubicBezTo>
                      <a:pt x="17727" y="10116"/>
                      <a:pt x="8451" y="2169"/>
                      <a:pt x="7916" y="1901"/>
                    </a:cubicBezTo>
                    <a:cubicBezTo>
                      <a:pt x="5686" y="651"/>
                      <a:pt x="-2966" y="-2385"/>
                      <a:pt x="1048" y="3508"/>
                    </a:cubicBezTo>
                    <a:close/>
                  </a:path>
                </a:pathLst>
              </a:custGeom>
              <a:grpFill/>
              <a:ln w="3175" cap="flat">
                <a:solidFill>
                  <a:schemeClr val="bg1">
                    <a:lumMod val="85000"/>
                  </a:schemeClr>
                </a:solidFill>
                <a:prstDash val="solid"/>
                <a:miter/>
              </a:ln>
            </p:spPr>
            <p:txBody>
              <a:bodyPr/>
              <a:lstStyle/>
              <a:p>
                <a:endParaRPr lang="en-US"/>
              </a:p>
            </p:txBody>
          </p:sp>
        </p:grpSp>
        <p:grpSp>
          <p:nvGrpSpPr>
            <p:cNvPr id="954" name="Graphic 10">
              <a:extLst>
                <a:ext uri="{FF2B5EF4-FFF2-40B4-BE49-F238E27FC236}">
                  <a16:creationId xmlns:a16="http://schemas.microsoft.com/office/drawing/2014/main" id="{8CC9D675-880A-33AD-6DAC-7733637415D0}"/>
                </a:ext>
              </a:extLst>
            </p:cNvPr>
            <p:cNvGrpSpPr/>
            <p:nvPr/>
          </p:nvGrpSpPr>
          <p:grpSpPr>
            <a:xfrm>
              <a:off x="9470277" y="3247637"/>
              <a:ext cx="1626811" cy="939325"/>
              <a:chOff x="9470277" y="3247637"/>
              <a:chExt cx="1626811" cy="939325"/>
            </a:xfrm>
            <a:grpFill/>
          </p:grpSpPr>
          <p:sp>
            <p:nvSpPr>
              <p:cNvPr id="587" name="Freeform 586">
                <a:extLst>
                  <a:ext uri="{FF2B5EF4-FFF2-40B4-BE49-F238E27FC236}">
                    <a16:creationId xmlns:a16="http://schemas.microsoft.com/office/drawing/2014/main" id="{495AA3F4-8139-0922-B563-A0A801587B21}"/>
                  </a:ext>
                </a:extLst>
              </p:cNvPr>
              <p:cNvSpPr/>
              <p:nvPr/>
            </p:nvSpPr>
            <p:spPr>
              <a:xfrm>
                <a:off x="10412746" y="3247637"/>
                <a:ext cx="317545" cy="500763"/>
              </a:xfrm>
              <a:custGeom>
                <a:avLst/>
                <a:gdLst>
                  <a:gd name="csX0" fmla="*/ 314870 w 317545"/>
                  <a:gd name="csY0" fmla="*/ 408265 h 500763"/>
                  <a:gd name="csX1" fmla="*/ 314513 w 317545"/>
                  <a:gd name="csY1" fmla="*/ 321469 h 500763"/>
                  <a:gd name="csX2" fmla="*/ 308002 w 317545"/>
                  <a:gd name="csY2" fmla="*/ 321112 h 500763"/>
                  <a:gd name="csX3" fmla="*/ 308002 w 317545"/>
                  <a:gd name="csY3" fmla="*/ 0 h 500763"/>
                  <a:gd name="csX4" fmla="*/ 21157 w 317545"/>
                  <a:gd name="csY4" fmla="*/ 357 h 500763"/>
                  <a:gd name="csX5" fmla="*/ 19641 w 317545"/>
                  <a:gd name="csY5" fmla="*/ 5090 h 500763"/>
                  <a:gd name="csX6" fmla="*/ 8581 w 317545"/>
                  <a:gd name="csY6" fmla="*/ 6965 h 500763"/>
                  <a:gd name="csX7" fmla="*/ 8224 w 317545"/>
                  <a:gd name="csY7" fmla="*/ 14198 h 500763"/>
                  <a:gd name="csX8" fmla="*/ 14021 w 317545"/>
                  <a:gd name="csY8" fmla="*/ 20896 h 500763"/>
                  <a:gd name="csX9" fmla="*/ 4835 w 317545"/>
                  <a:gd name="csY9" fmla="*/ 27057 h 500763"/>
                  <a:gd name="csX10" fmla="*/ 553 w 317545"/>
                  <a:gd name="csY10" fmla="*/ 34379 h 500763"/>
                  <a:gd name="csX11" fmla="*/ 5637 w 317545"/>
                  <a:gd name="csY11" fmla="*/ 35808 h 500763"/>
                  <a:gd name="csX12" fmla="*/ 8492 w 317545"/>
                  <a:gd name="csY12" fmla="*/ 31879 h 500763"/>
                  <a:gd name="csX13" fmla="*/ 17143 w 317545"/>
                  <a:gd name="csY13" fmla="*/ 27236 h 500763"/>
                  <a:gd name="csX14" fmla="*/ 12416 w 317545"/>
                  <a:gd name="csY14" fmla="*/ 35451 h 500763"/>
                  <a:gd name="csX15" fmla="*/ 22227 w 317545"/>
                  <a:gd name="csY15" fmla="*/ 43309 h 500763"/>
                  <a:gd name="csX16" fmla="*/ 20532 w 317545"/>
                  <a:gd name="csY16" fmla="*/ 55811 h 500763"/>
                  <a:gd name="csX17" fmla="*/ 33822 w 317545"/>
                  <a:gd name="csY17" fmla="*/ 63044 h 500763"/>
                  <a:gd name="csX18" fmla="*/ 39798 w 317545"/>
                  <a:gd name="csY18" fmla="*/ 71616 h 500763"/>
                  <a:gd name="csX19" fmla="*/ 46220 w 317545"/>
                  <a:gd name="csY19" fmla="*/ 78671 h 500763"/>
                  <a:gd name="csX20" fmla="*/ 54069 w 317545"/>
                  <a:gd name="csY20" fmla="*/ 83939 h 500763"/>
                  <a:gd name="csX21" fmla="*/ 60580 w 317545"/>
                  <a:gd name="csY21" fmla="*/ 88583 h 500763"/>
                  <a:gd name="csX22" fmla="*/ 57815 w 317545"/>
                  <a:gd name="csY22" fmla="*/ 91440 h 500763"/>
                  <a:gd name="csX23" fmla="*/ 61740 w 317545"/>
                  <a:gd name="csY23" fmla="*/ 94744 h 500763"/>
                  <a:gd name="csX24" fmla="*/ 59153 w 317545"/>
                  <a:gd name="csY24" fmla="*/ 100906 h 500763"/>
                  <a:gd name="csX25" fmla="*/ 64237 w 317545"/>
                  <a:gd name="csY25" fmla="*/ 101352 h 500763"/>
                  <a:gd name="csX26" fmla="*/ 69589 w 317545"/>
                  <a:gd name="csY26" fmla="*/ 97691 h 500763"/>
                  <a:gd name="csX27" fmla="*/ 65397 w 317545"/>
                  <a:gd name="csY27" fmla="*/ 115997 h 500763"/>
                  <a:gd name="csX28" fmla="*/ 77973 w 317545"/>
                  <a:gd name="csY28" fmla="*/ 115372 h 500763"/>
                  <a:gd name="csX29" fmla="*/ 82611 w 317545"/>
                  <a:gd name="csY29" fmla="*/ 124569 h 500763"/>
                  <a:gd name="csX30" fmla="*/ 81630 w 317545"/>
                  <a:gd name="csY30" fmla="*/ 133053 h 500763"/>
                  <a:gd name="csX31" fmla="*/ 85822 w 317545"/>
                  <a:gd name="csY31" fmla="*/ 139035 h 500763"/>
                  <a:gd name="csX32" fmla="*/ 86981 w 317545"/>
                  <a:gd name="csY32" fmla="*/ 149037 h 500763"/>
                  <a:gd name="csX33" fmla="*/ 89568 w 317545"/>
                  <a:gd name="csY33" fmla="*/ 151537 h 500763"/>
                  <a:gd name="csX34" fmla="*/ 90995 w 317545"/>
                  <a:gd name="csY34" fmla="*/ 155109 h 500763"/>
                  <a:gd name="csX35" fmla="*/ 92779 w 317545"/>
                  <a:gd name="csY35" fmla="*/ 159127 h 500763"/>
                  <a:gd name="csX36" fmla="*/ 95722 w 317545"/>
                  <a:gd name="csY36" fmla="*/ 161627 h 500763"/>
                  <a:gd name="csX37" fmla="*/ 89568 w 317545"/>
                  <a:gd name="csY37" fmla="*/ 166092 h 500763"/>
                  <a:gd name="csX38" fmla="*/ 94206 w 317545"/>
                  <a:gd name="csY38" fmla="*/ 175826 h 500763"/>
                  <a:gd name="csX39" fmla="*/ 101163 w 317545"/>
                  <a:gd name="csY39" fmla="*/ 183684 h 500763"/>
                  <a:gd name="csX40" fmla="*/ 108655 w 317545"/>
                  <a:gd name="csY40" fmla="*/ 179040 h 500763"/>
                  <a:gd name="csX41" fmla="*/ 117218 w 317545"/>
                  <a:gd name="csY41" fmla="*/ 176183 h 500763"/>
                  <a:gd name="csX42" fmla="*/ 125959 w 317545"/>
                  <a:gd name="csY42" fmla="*/ 176183 h 500763"/>
                  <a:gd name="csX43" fmla="*/ 132024 w 317545"/>
                  <a:gd name="csY43" fmla="*/ 170200 h 500763"/>
                  <a:gd name="csX44" fmla="*/ 133273 w 317545"/>
                  <a:gd name="csY44" fmla="*/ 166628 h 500763"/>
                  <a:gd name="csX45" fmla="*/ 137197 w 317545"/>
                  <a:gd name="csY45" fmla="*/ 165646 h 500763"/>
                  <a:gd name="csX46" fmla="*/ 140497 w 317545"/>
                  <a:gd name="csY46" fmla="*/ 157252 h 500763"/>
                  <a:gd name="csX47" fmla="*/ 148346 w 317545"/>
                  <a:gd name="csY47" fmla="*/ 140553 h 500763"/>
                  <a:gd name="csX48" fmla="*/ 163866 w 317545"/>
                  <a:gd name="csY48" fmla="*/ 142339 h 500763"/>
                  <a:gd name="csX49" fmla="*/ 154055 w 317545"/>
                  <a:gd name="csY49" fmla="*/ 145197 h 500763"/>
                  <a:gd name="csX50" fmla="*/ 162082 w 317545"/>
                  <a:gd name="csY50" fmla="*/ 149572 h 500763"/>
                  <a:gd name="csX51" fmla="*/ 157355 w 317545"/>
                  <a:gd name="csY51" fmla="*/ 155466 h 500763"/>
                  <a:gd name="csX52" fmla="*/ 147276 w 317545"/>
                  <a:gd name="csY52" fmla="*/ 151894 h 500763"/>
                  <a:gd name="csX53" fmla="*/ 146473 w 317545"/>
                  <a:gd name="csY53" fmla="*/ 165199 h 500763"/>
                  <a:gd name="csX54" fmla="*/ 144333 w 317545"/>
                  <a:gd name="csY54" fmla="*/ 169218 h 500763"/>
                  <a:gd name="csX55" fmla="*/ 138535 w 317545"/>
                  <a:gd name="csY55" fmla="*/ 170021 h 500763"/>
                  <a:gd name="csX56" fmla="*/ 134165 w 317545"/>
                  <a:gd name="csY56" fmla="*/ 179308 h 500763"/>
                  <a:gd name="csX57" fmla="*/ 124086 w 317545"/>
                  <a:gd name="csY57" fmla="*/ 180469 h 500763"/>
                  <a:gd name="csX58" fmla="*/ 108566 w 317545"/>
                  <a:gd name="csY58" fmla="*/ 200025 h 500763"/>
                  <a:gd name="csX59" fmla="*/ 108298 w 317545"/>
                  <a:gd name="csY59" fmla="*/ 222528 h 500763"/>
                  <a:gd name="csX60" fmla="*/ 114810 w 317545"/>
                  <a:gd name="csY60" fmla="*/ 232619 h 500763"/>
                  <a:gd name="csX61" fmla="*/ 121588 w 317545"/>
                  <a:gd name="csY61" fmla="*/ 240834 h 500763"/>
                  <a:gd name="csX62" fmla="*/ 133451 w 317545"/>
                  <a:gd name="csY62" fmla="*/ 234315 h 500763"/>
                  <a:gd name="csX63" fmla="*/ 133897 w 317545"/>
                  <a:gd name="csY63" fmla="*/ 242620 h 500763"/>
                  <a:gd name="csX64" fmla="*/ 128545 w 317545"/>
                  <a:gd name="csY64" fmla="*/ 247085 h 500763"/>
                  <a:gd name="csX65" fmla="*/ 132470 w 317545"/>
                  <a:gd name="csY65" fmla="*/ 259854 h 500763"/>
                  <a:gd name="csX66" fmla="*/ 136840 w 317545"/>
                  <a:gd name="csY66" fmla="*/ 271552 h 500763"/>
                  <a:gd name="csX67" fmla="*/ 139605 w 317545"/>
                  <a:gd name="csY67" fmla="*/ 273070 h 500763"/>
                  <a:gd name="csX68" fmla="*/ 139605 w 317545"/>
                  <a:gd name="csY68" fmla="*/ 276642 h 500763"/>
                  <a:gd name="csX69" fmla="*/ 144333 w 317545"/>
                  <a:gd name="csY69" fmla="*/ 280571 h 500763"/>
                  <a:gd name="csX70" fmla="*/ 146473 w 317545"/>
                  <a:gd name="csY70" fmla="*/ 287000 h 500763"/>
                  <a:gd name="csX71" fmla="*/ 146473 w 317545"/>
                  <a:gd name="csY71" fmla="*/ 306914 h 500763"/>
                  <a:gd name="csX72" fmla="*/ 155571 w 317545"/>
                  <a:gd name="csY72" fmla="*/ 306646 h 500763"/>
                  <a:gd name="csX73" fmla="*/ 164847 w 317545"/>
                  <a:gd name="csY73" fmla="*/ 305842 h 500763"/>
                  <a:gd name="csX74" fmla="*/ 178494 w 317545"/>
                  <a:gd name="csY74" fmla="*/ 314057 h 500763"/>
                  <a:gd name="csX75" fmla="*/ 181794 w 317545"/>
                  <a:gd name="csY75" fmla="*/ 319594 h 500763"/>
                  <a:gd name="csX76" fmla="*/ 189732 w 317545"/>
                  <a:gd name="csY76" fmla="*/ 322094 h 500763"/>
                  <a:gd name="csX77" fmla="*/ 184648 w 317545"/>
                  <a:gd name="csY77" fmla="*/ 328613 h 500763"/>
                  <a:gd name="csX78" fmla="*/ 192497 w 317545"/>
                  <a:gd name="csY78" fmla="*/ 329327 h 500763"/>
                  <a:gd name="csX79" fmla="*/ 200613 w 317545"/>
                  <a:gd name="csY79" fmla="*/ 328523 h 500763"/>
                  <a:gd name="csX80" fmla="*/ 205608 w 317545"/>
                  <a:gd name="csY80" fmla="*/ 339953 h 500763"/>
                  <a:gd name="csX81" fmla="*/ 214260 w 317545"/>
                  <a:gd name="csY81" fmla="*/ 338792 h 500763"/>
                  <a:gd name="csX82" fmla="*/ 220414 w 317545"/>
                  <a:gd name="csY82" fmla="*/ 343436 h 500763"/>
                  <a:gd name="csX83" fmla="*/ 229512 w 317545"/>
                  <a:gd name="csY83" fmla="*/ 338078 h 500763"/>
                  <a:gd name="csX84" fmla="*/ 239858 w 317545"/>
                  <a:gd name="csY84" fmla="*/ 334417 h 500763"/>
                  <a:gd name="csX85" fmla="*/ 232723 w 317545"/>
                  <a:gd name="csY85" fmla="*/ 341293 h 500763"/>
                  <a:gd name="csX86" fmla="*/ 229423 w 317545"/>
                  <a:gd name="csY86" fmla="*/ 352098 h 500763"/>
                  <a:gd name="csX87" fmla="*/ 235220 w 317545"/>
                  <a:gd name="csY87" fmla="*/ 353527 h 500763"/>
                  <a:gd name="csX88" fmla="*/ 238431 w 317545"/>
                  <a:gd name="csY88" fmla="*/ 347990 h 500763"/>
                  <a:gd name="csX89" fmla="*/ 244318 w 317545"/>
                  <a:gd name="csY89" fmla="*/ 342721 h 500763"/>
                  <a:gd name="csX90" fmla="*/ 246816 w 317545"/>
                  <a:gd name="csY90" fmla="*/ 346294 h 500763"/>
                  <a:gd name="csX91" fmla="*/ 252881 w 317545"/>
                  <a:gd name="csY91" fmla="*/ 346651 h 500763"/>
                  <a:gd name="csX92" fmla="*/ 252881 w 317545"/>
                  <a:gd name="csY92" fmla="*/ 355670 h 500763"/>
                  <a:gd name="csX93" fmla="*/ 256805 w 317545"/>
                  <a:gd name="csY93" fmla="*/ 361474 h 500763"/>
                  <a:gd name="csX94" fmla="*/ 261265 w 317545"/>
                  <a:gd name="csY94" fmla="*/ 370225 h 500763"/>
                  <a:gd name="csX95" fmla="*/ 264386 w 317545"/>
                  <a:gd name="csY95" fmla="*/ 375494 h 500763"/>
                  <a:gd name="csX96" fmla="*/ 266973 w 317545"/>
                  <a:gd name="csY96" fmla="*/ 378797 h 500763"/>
                  <a:gd name="csX97" fmla="*/ 261176 w 317545"/>
                  <a:gd name="csY97" fmla="*/ 385673 h 500763"/>
                  <a:gd name="csX98" fmla="*/ 268043 w 317545"/>
                  <a:gd name="csY98" fmla="*/ 392192 h 500763"/>
                  <a:gd name="csX99" fmla="*/ 266795 w 317545"/>
                  <a:gd name="csY99" fmla="*/ 400854 h 500763"/>
                  <a:gd name="csX100" fmla="*/ 276339 w 317545"/>
                  <a:gd name="csY100" fmla="*/ 406658 h 500763"/>
                  <a:gd name="csX101" fmla="*/ 281066 w 317545"/>
                  <a:gd name="csY101" fmla="*/ 402818 h 500763"/>
                  <a:gd name="csX102" fmla="*/ 275892 w 317545"/>
                  <a:gd name="csY102" fmla="*/ 395853 h 500763"/>
                  <a:gd name="csX103" fmla="*/ 278836 w 317545"/>
                  <a:gd name="csY103" fmla="*/ 393621 h 500763"/>
                  <a:gd name="csX104" fmla="*/ 280709 w 317545"/>
                  <a:gd name="csY104" fmla="*/ 392371 h 500763"/>
                  <a:gd name="csX105" fmla="*/ 281779 w 317545"/>
                  <a:gd name="csY105" fmla="*/ 389870 h 500763"/>
                  <a:gd name="csX106" fmla="*/ 285079 w 317545"/>
                  <a:gd name="csY106" fmla="*/ 397014 h 500763"/>
                  <a:gd name="csX107" fmla="*/ 289361 w 317545"/>
                  <a:gd name="csY107" fmla="*/ 403622 h 500763"/>
                  <a:gd name="csX108" fmla="*/ 283117 w 317545"/>
                  <a:gd name="csY108" fmla="*/ 413623 h 500763"/>
                  <a:gd name="csX109" fmla="*/ 279995 w 317545"/>
                  <a:gd name="csY109" fmla="*/ 424875 h 500763"/>
                  <a:gd name="csX110" fmla="*/ 261532 w 317545"/>
                  <a:gd name="csY110" fmla="*/ 431483 h 500763"/>
                  <a:gd name="csX111" fmla="*/ 251007 w 317545"/>
                  <a:gd name="csY111" fmla="*/ 434430 h 500763"/>
                  <a:gd name="csX112" fmla="*/ 240215 w 317545"/>
                  <a:gd name="csY112" fmla="*/ 429340 h 500763"/>
                  <a:gd name="csX113" fmla="*/ 245924 w 317545"/>
                  <a:gd name="csY113" fmla="*/ 425321 h 500763"/>
                  <a:gd name="csX114" fmla="*/ 251454 w 317545"/>
                  <a:gd name="csY114" fmla="*/ 422910 h 500763"/>
                  <a:gd name="csX115" fmla="*/ 248154 w 317545"/>
                  <a:gd name="csY115" fmla="*/ 418535 h 500763"/>
                  <a:gd name="csX116" fmla="*/ 244229 w 317545"/>
                  <a:gd name="csY116" fmla="*/ 413802 h 500763"/>
                  <a:gd name="csX117" fmla="*/ 238075 w 317545"/>
                  <a:gd name="csY117" fmla="*/ 410855 h 500763"/>
                  <a:gd name="csX118" fmla="*/ 235131 w 317545"/>
                  <a:gd name="csY118" fmla="*/ 413802 h 500763"/>
                  <a:gd name="csX119" fmla="*/ 232723 w 317545"/>
                  <a:gd name="csY119" fmla="*/ 411659 h 500763"/>
                  <a:gd name="csX120" fmla="*/ 231920 w 317545"/>
                  <a:gd name="csY120" fmla="*/ 403711 h 500763"/>
                  <a:gd name="csX121" fmla="*/ 224161 w 317545"/>
                  <a:gd name="csY121" fmla="*/ 401836 h 500763"/>
                  <a:gd name="csX122" fmla="*/ 231385 w 317545"/>
                  <a:gd name="csY122" fmla="*/ 389692 h 500763"/>
                  <a:gd name="csX123" fmla="*/ 234150 w 317545"/>
                  <a:gd name="csY123" fmla="*/ 382369 h 500763"/>
                  <a:gd name="csX124" fmla="*/ 225231 w 317545"/>
                  <a:gd name="csY124" fmla="*/ 386031 h 500763"/>
                  <a:gd name="csX125" fmla="*/ 219076 w 317545"/>
                  <a:gd name="csY125" fmla="*/ 392103 h 500763"/>
                  <a:gd name="csX126" fmla="*/ 213368 w 317545"/>
                  <a:gd name="csY126" fmla="*/ 404247 h 500763"/>
                  <a:gd name="csX127" fmla="*/ 211138 w 317545"/>
                  <a:gd name="csY127" fmla="*/ 411302 h 500763"/>
                  <a:gd name="csX128" fmla="*/ 215776 w 317545"/>
                  <a:gd name="csY128" fmla="*/ 415945 h 500763"/>
                  <a:gd name="csX129" fmla="*/ 201684 w 317545"/>
                  <a:gd name="csY129" fmla="*/ 407730 h 500763"/>
                  <a:gd name="csX130" fmla="*/ 210335 w 317545"/>
                  <a:gd name="csY130" fmla="*/ 402550 h 500763"/>
                  <a:gd name="csX131" fmla="*/ 209979 w 317545"/>
                  <a:gd name="csY131" fmla="*/ 397907 h 500763"/>
                  <a:gd name="csX132" fmla="*/ 211763 w 317545"/>
                  <a:gd name="csY132" fmla="*/ 393531 h 500763"/>
                  <a:gd name="csX133" fmla="*/ 205965 w 317545"/>
                  <a:gd name="csY133" fmla="*/ 392728 h 500763"/>
                  <a:gd name="csX134" fmla="*/ 198740 w 317545"/>
                  <a:gd name="csY134" fmla="*/ 399336 h 500763"/>
                  <a:gd name="csX135" fmla="*/ 189108 w 317545"/>
                  <a:gd name="csY135" fmla="*/ 397818 h 500763"/>
                  <a:gd name="csX136" fmla="*/ 190802 w 317545"/>
                  <a:gd name="csY136" fmla="*/ 388084 h 500763"/>
                  <a:gd name="csX137" fmla="*/ 184737 w 317545"/>
                  <a:gd name="csY137" fmla="*/ 385227 h 500763"/>
                  <a:gd name="csX138" fmla="*/ 177869 w 317545"/>
                  <a:gd name="csY138" fmla="*/ 379512 h 500763"/>
                  <a:gd name="csX139" fmla="*/ 182596 w 317545"/>
                  <a:gd name="csY139" fmla="*/ 372904 h 500763"/>
                  <a:gd name="csX140" fmla="*/ 177869 w 317545"/>
                  <a:gd name="csY140" fmla="*/ 364957 h 500763"/>
                  <a:gd name="csX141" fmla="*/ 175996 w 317545"/>
                  <a:gd name="csY141" fmla="*/ 356741 h 500763"/>
                  <a:gd name="csX142" fmla="*/ 165917 w 317545"/>
                  <a:gd name="csY142" fmla="*/ 356205 h 500763"/>
                  <a:gd name="csX143" fmla="*/ 159852 w 317545"/>
                  <a:gd name="csY143" fmla="*/ 347901 h 500763"/>
                  <a:gd name="csX144" fmla="*/ 150398 w 317545"/>
                  <a:gd name="csY144" fmla="*/ 347633 h 500763"/>
                  <a:gd name="csX145" fmla="*/ 144154 w 317545"/>
                  <a:gd name="csY145" fmla="*/ 353080 h 500763"/>
                  <a:gd name="csX146" fmla="*/ 138446 w 317545"/>
                  <a:gd name="csY146" fmla="*/ 363974 h 500763"/>
                  <a:gd name="csX147" fmla="*/ 135503 w 317545"/>
                  <a:gd name="csY147" fmla="*/ 386388 h 500763"/>
                  <a:gd name="csX148" fmla="*/ 128991 w 317545"/>
                  <a:gd name="csY148" fmla="*/ 395764 h 500763"/>
                  <a:gd name="csX149" fmla="*/ 128010 w 317545"/>
                  <a:gd name="csY149" fmla="*/ 412730 h 500763"/>
                  <a:gd name="csX150" fmla="*/ 128991 w 317545"/>
                  <a:gd name="csY150" fmla="*/ 424785 h 500763"/>
                  <a:gd name="csX151" fmla="*/ 140676 w 317545"/>
                  <a:gd name="csY151" fmla="*/ 442556 h 500763"/>
                  <a:gd name="csX152" fmla="*/ 156641 w 317545"/>
                  <a:gd name="csY152" fmla="*/ 458718 h 500763"/>
                  <a:gd name="csX153" fmla="*/ 172161 w 317545"/>
                  <a:gd name="csY153" fmla="*/ 470773 h 500763"/>
                  <a:gd name="csX154" fmla="*/ 178672 w 317545"/>
                  <a:gd name="csY154" fmla="*/ 476131 h 500763"/>
                  <a:gd name="csX155" fmla="*/ 175372 w 317545"/>
                  <a:gd name="csY155" fmla="*/ 483007 h 500763"/>
                  <a:gd name="csX156" fmla="*/ 165650 w 317545"/>
                  <a:gd name="csY156" fmla="*/ 476935 h 500763"/>
                  <a:gd name="csX157" fmla="*/ 158604 w 317545"/>
                  <a:gd name="csY157" fmla="*/ 468184 h 500763"/>
                  <a:gd name="csX158" fmla="*/ 145760 w 317545"/>
                  <a:gd name="csY158" fmla="*/ 463719 h 500763"/>
                  <a:gd name="csX159" fmla="*/ 146741 w 317545"/>
                  <a:gd name="csY159" fmla="*/ 469434 h 500763"/>
                  <a:gd name="csX160" fmla="*/ 161904 w 317545"/>
                  <a:gd name="csY160" fmla="*/ 478274 h 500763"/>
                  <a:gd name="csX161" fmla="*/ 175996 w 317545"/>
                  <a:gd name="csY161" fmla="*/ 498545 h 500763"/>
                  <a:gd name="csX162" fmla="*/ 195797 w 317545"/>
                  <a:gd name="csY162" fmla="*/ 496848 h 500763"/>
                  <a:gd name="csX163" fmla="*/ 219968 w 317545"/>
                  <a:gd name="csY163" fmla="*/ 492472 h 500763"/>
                  <a:gd name="csX164" fmla="*/ 241196 w 317545"/>
                  <a:gd name="csY164" fmla="*/ 491847 h 500763"/>
                  <a:gd name="csX165" fmla="*/ 267330 w 317545"/>
                  <a:gd name="csY165" fmla="*/ 487115 h 500763"/>
                  <a:gd name="csX166" fmla="*/ 273663 w 317545"/>
                  <a:gd name="csY166" fmla="*/ 484793 h 500763"/>
                  <a:gd name="csX167" fmla="*/ 281869 w 317545"/>
                  <a:gd name="csY167" fmla="*/ 483900 h 500763"/>
                  <a:gd name="csX168" fmla="*/ 293642 w 317545"/>
                  <a:gd name="csY168" fmla="*/ 482382 h 500763"/>
                  <a:gd name="csX169" fmla="*/ 294891 w 317545"/>
                  <a:gd name="csY169" fmla="*/ 470505 h 500763"/>
                  <a:gd name="csX170" fmla="*/ 300242 w 317545"/>
                  <a:gd name="csY170" fmla="*/ 465058 h 500763"/>
                  <a:gd name="csX171" fmla="*/ 308180 w 317545"/>
                  <a:gd name="csY171" fmla="*/ 459611 h 500763"/>
                  <a:gd name="csX172" fmla="*/ 316832 w 317545"/>
                  <a:gd name="csY172" fmla="*/ 456486 h 500763"/>
                  <a:gd name="csX173" fmla="*/ 317546 w 317545"/>
                  <a:gd name="csY173" fmla="*/ 456486 h 500763"/>
                  <a:gd name="csX174" fmla="*/ 317546 w 317545"/>
                  <a:gd name="csY174" fmla="*/ 408712 h 500763"/>
                  <a:gd name="csX175" fmla="*/ 315048 w 317545"/>
                  <a:gd name="csY175" fmla="*/ 408712 h 5007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Lst>
                <a:rect l="l" t="t" r="r" b="b"/>
                <a:pathLst>
                  <a:path w="317545" h="500763">
                    <a:moveTo>
                      <a:pt x="314870" y="408265"/>
                    </a:moveTo>
                    <a:lnTo>
                      <a:pt x="314513" y="321469"/>
                    </a:lnTo>
                    <a:lnTo>
                      <a:pt x="308002" y="321112"/>
                    </a:lnTo>
                    <a:lnTo>
                      <a:pt x="308002" y="0"/>
                    </a:lnTo>
                    <a:cubicBezTo>
                      <a:pt x="308002" y="0"/>
                      <a:pt x="21157" y="357"/>
                      <a:pt x="21157" y="357"/>
                    </a:cubicBezTo>
                    <a:cubicBezTo>
                      <a:pt x="21424" y="2054"/>
                      <a:pt x="21157" y="3661"/>
                      <a:pt x="19641" y="5090"/>
                    </a:cubicBezTo>
                    <a:cubicBezTo>
                      <a:pt x="16697" y="7769"/>
                      <a:pt x="11881" y="5447"/>
                      <a:pt x="8581" y="6965"/>
                    </a:cubicBezTo>
                    <a:cubicBezTo>
                      <a:pt x="5013" y="8573"/>
                      <a:pt x="5370" y="12412"/>
                      <a:pt x="8224" y="14198"/>
                    </a:cubicBezTo>
                    <a:cubicBezTo>
                      <a:pt x="12505" y="16877"/>
                      <a:pt x="13932" y="15002"/>
                      <a:pt x="14021" y="20896"/>
                    </a:cubicBezTo>
                    <a:cubicBezTo>
                      <a:pt x="9651" y="20896"/>
                      <a:pt x="7956" y="24557"/>
                      <a:pt x="4835" y="27057"/>
                    </a:cubicBezTo>
                    <a:cubicBezTo>
                      <a:pt x="3051" y="28486"/>
                      <a:pt x="-1587" y="30718"/>
                      <a:pt x="553" y="34379"/>
                    </a:cubicBezTo>
                    <a:cubicBezTo>
                      <a:pt x="1356" y="35719"/>
                      <a:pt x="4121" y="36344"/>
                      <a:pt x="5637" y="35808"/>
                    </a:cubicBezTo>
                    <a:cubicBezTo>
                      <a:pt x="7421" y="35183"/>
                      <a:pt x="7778" y="33754"/>
                      <a:pt x="8492" y="31879"/>
                    </a:cubicBezTo>
                    <a:cubicBezTo>
                      <a:pt x="10275" y="27504"/>
                      <a:pt x="12148" y="26789"/>
                      <a:pt x="17143" y="27236"/>
                    </a:cubicBezTo>
                    <a:cubicBezTo>
                      <a:pt x="17500" y="32594"/>
                      <a:pt x="13932" y="31611"/>
                      <a:pt x="12416" y="35451"/>
                    </a:cubicBezTo>
                    <a:cubicBezTo>
                      <a:pt x="9918" y="41702"/>
                      <a:pt x="20176" y="39916"/>
                      <a:pt x="22227" y="43309"/>
                    </a:cubicBezTo>
                    <a:cubicBezTo>
                      <a:pt x="24189" y="46613"/>
                      <a:pt x="21514" y="52507"/>
                      <a:pt x="20532" y="55811"/>
                    </a:cubicBezTo>
                    <a:cubicBezTo>
                      <a:pt x="17946" y="64294"/>
                      <a:pt x="29273" y="61526"/>
                      <a:pt x="33822" y="63044"/>
                    </a:cubicBezTo>
                    <a:cubicBezTo>
                      <a:pt x="38906" y="64740"/>
                      <a:pt x="37836" y="67955"/>
                      <a:pt x="39798" y="71616"/>
                    </a:cubicBezTo>
                    <a:cubicBezTo>
                      <a:pt x="41225" y="74295"/>
                      <a:pt x="44436" y="76081"/>
                      <a:pt x="46220" y="78671"/>
                    </a:cubicBezTo>
                    <a:cubicBezTo>
                      <a:pt x="48539" y="82064"/>
                      <a:pt x="49966" y="83314"/>
                      <a:pt x="54069" y="83939"/>
                    </a:cubicBezTo>
                    <a:cubicBezTo>
                      <a:pt x="57012" y="84386"/>
                      <a:pt x="61472" y="84296"/>
                      <a:pt x="60580" y="88583"/>
                    </a:cubicBezTo>
                    <a:cubicBezTo>
                      <a:pt x="58975" y="88940"/>
                      <a:pt x="57726" y="89833"/>
                      <a:pt x="57815" y="91440"/>
                    </a:cubicBezTo>
                    <a:cubicBezTo>
                      <a:pt x="59956" y="91976"/>
                      <a:pt x="61383" y="92422"/>
                      <a:pt x="61740" y="94744"/>
                    </a:cubicBezTo>
                    <a:cubicBezTo>
                      <a:pt x="62096" y="97244"/>
                      <a:pt x="58886" y="98852"/>
                      <a:pt x="59153" y="100906"/>
                    </a:cubicBezTo>
                    <a:cubicBezTo>
                      <a:pt x="59599" y="103763"/>
                      <a:pt x="62810" y="102870"/>
                      <a:pt x="64237" y="101352"/>
                    </a:cubicBezTo>
                    <a:cubicBezTo>
                      <a:pt x="66556" y="98941"/>
                      <a:pt x="65308" y="96977"/>
                      <a:pt x="69589" y="97691"/>
                    </a:cubicBezTo>
                    <a:cubicBezTo>
                      <a:pt x="70570" y="102602"/>
                      <a:pt x="59778" y="112604"/>
                      <a:pt x="65397" y="115997"/>
                    </a:cubicBezTo>
                    <a:cubicBezTo>
                      <a:pt x="71105" y="119479"/>
                      <a:pt x="73959" y="104477"/>
                      <a:pt x="77973" y="115372"/>
                    </a:cubicBezTo>
                    <a:cubicBezTo>
                      <a:pt x="79132" y="118497"/>
                      <a:pt x="81540" y="121444"/>
                      <a:pt x="82611" y="124569"/>
                    </a:cubicBezTo>
                    <a:cubicBezTo>
                      <a:pt x="83592" y="127605"/>
                      <a:pt x="80738" y="130284"/>
                      <a:pt x="81630" y="133053"/>
                    </a:cubicBezTo>
                    <a:cubicBezTo>
                      <a:pt x="82432" y="135463"/>
                      <a:pt x="84930" y="136624"/>
                      <a:pt x="85822" y="139035"/>
                    </a:cubicBezTo>
                    <a:cubicBezTo>
                      <a:pt x="86981" y="142161"/>
                      <a:pt x="85822" y="145911"/>
                      <a:pt x="86981" y="149037"/>
                    </a:cubicBezTo>
                    <a:cubicBezTo>
                      <a:pt x="87784" y="151448"/>
                      <a:pt x="88230" y="149930"/>
                      <a:pt x="89568" y="151537"/>
                    </a:cubicBezTo>
                    <a:cubicBezTo>
                      <a:pt x="90728" y="152966"/>
                      <a:pt x="90460" y="153412"/>
                      <a:pt x="90995" y="155109"/>
                    </a:cubicBezTo>
                    <a:cubicBezTo>
                      <a:pt x="91619" y="157341"/>
                      <a:pt x="91174" y="157252"/>
                      <a:pt x="92779" y="159127"/>
                    </a:cubicBezTo>
                    <a:cubicBezTo>
                      <a:pt x="93671" y="160110"/>
                      <a:pt x="94830" y="160377"/>
                      <a:pt x="95722" y="161627"/>
                    </a:cubicBezTo>
                    <a:cubicBezTo>
                      <a:pt x="100182" y="167878"/>
                      <a:pt x="92244" y="163681"/>
                      <a:pt x="89568" y="166092"/>
                    </a:cubicBezTo>
                    <a:cubicBezTo>
                      <a:pt x="86179" y="169218"/>
                      <a:pt x="92690" y="173772"/>
                      <a:pt x="94206" y="175826"/>
                    </a:cubicBezTo>
                    <a:cubicBezTo>
                      <a:pt x="96168" y="178415"/>
                      <a:pt x="96436" y="184934"/>
                      <a:pt x="101163" y="183684"/>
                    </a:cubicBezTo>
                    <a:cubicBezTo>
                      <a:pt x="103928" y="182969"/>
                      <a:pt x="105266" y="179666"/>
                      <a:pt x="108655" y="179040"/>
                    </a:cubicBezTo>
                    <a:cubicBezTo>
                      <a:pt x="112134" y="178326"/>
                      <a:pt x="114096" y="176629"/>
                      <a:pt x="117218" y="176183"/>
                    </a:cubicBezTo>
                    <a:cubicBezTo>
                      <a:pt x="120161" y="175736"/>
                      <a:pt x="123105" y="177254"/>
                      <a:pt x="125959" y="176183"/>
                    </a:cubicBezTo>
                    <a:cubicBezTo>
                      <a:pt x="128456" y="175290"/>
                      <a:pt x="130865" y="172522"/>
                      <a:pt x="132024" y="170200"/>
                    </a:cubicBezTo>
                    <a:cubicBezTo>
                      <a:pt x="132559" y="169128"/>
                      <a:pt x="132291" y="167521"/>
                      <a:pt x="133273" y="166628"/>
                    </a:cubicBezTo>
                    <a:cubicBezTo>
                      <a:pt x="134254" y="165735"/>
                      <a:pt x="136038" y="166539"/>
                      <a:pt x="137197" y="165646"/>
                    </a:cubicBezTo>
                    <a:cubicBezTo>
                      <a:pt x="139427" y="163949"/>
                      <a:pt x="139516" y="159752"/>
                      <a:pt x="140497" y="157252"/>
                    </a:cubicBezTo>
                    <a:cubicBezTo>
                      <a:pt x="142638" y="151537"/>
                      <a:pt x="143619" y="144572"/>
                      <a:pt x="148346" y="140553"/>
                    </a:cubicBezTo>
                    <a:cubicBezTo>
                      <a:pt x="151201" y="138142"/>
                      <a:pt x="165917" y="135196"/>
                      <a:pt x="163866" y="142339"/>
                    </a:cubicBezTo>
                    <a:cubicBezTo>
                      <a:pt x="161636" y="143857"/>
                      <a:pt x="155393" y="143590"/>
                      <a:pt x="154055" y="145197"/>
                    </a:cubicBezTo>
                    <a:cubicBezTo>
                      <a:pt x="150309" y="149840"/>
                      <a:pt x="160655" y="148501"/>
                      <a:pt x="162082" y="149572"/>
                    </a:cubicBezTo>
                    <a:cubicBezTo>
                      <a:pt x="166363" y="152609"/>
                      <a:pt x="161012" y="156180"/>
                      <a:pt x="157355" y="155466"/>
                    </a:cubicBezTo>
                    <a:cubicBezTo>
                      <a:pt x="153876" y="154752"/>
                      <a:pt x="151111" y="151626"/>
                      <a:pt x="147276" y="151894"/>
                    </a:cubicBezTo>
                    <a:cubicBezTo>
                      <a:pt x="146741" y="156091"/>
                      <a:pt x="147365" y="161092"/>
                      <a:pt x="146473" y="165199"/>
                    </a:cubicBezTo>
                    <a:cubicBezTo>
                      <a:pt x="146117" y="166896"/>
                      <a:pt x="145938" y="168146"/>
                      <a:pt x="144333" y="169218"/>
                    </a:cubicBezTo>
                    <a:cubicBezTo>
                      <a:pt x="142549" y="170379"/>
                      <a:pt x="140140" y="169039"/>
                      <a:pt x="138535" y="170021"/>
                    </a:cubicBezTo>
                    <a:cubicBezTo>
                      <a:pt x="134789" y="172254"/>
                      <a:pt x="138178" y="177522"/>
                      <a:pt x="134165" y="179308"/>
                    </a:cubicBezTo>
                    <a:cubicBezTo>
                      <a:pt x="131310" y="180558"/>
                      <a:pt x="127208" y="179308"/>
                      <a:pt x="124086" y="180469"/>
                    </a:cubicBezTo>
                    <a:cubicBezTo>
                      <a:pt x="116415" y="183327"/>
                      <a:pt x="112937" y="193774"/>
                      <a:pt x="108566" y="200025"/>
                    </a:cubicBezTo>
                    <a:cubicBezTo>
                      <a:pt x="102679" y="208419"/>
                      <a:pt x="102501" y="213777"/>
                      <a:pt x="108298" y="222528"/>
                    </a:cubicBezTo>
                    <a:cubicBezTo>
                      <a:pt x="110528" y="225921"/>
                      <a:pt x="112758" y="229225"/>
                      <a:pt x="114810" y="232619"/>
                    </a:cubicBezTo>
                    <a:cubicBezTo>
                      <a:pt x="116147" y="234940"/>
                      <a:pt x="118912" y="240298"/>
                      <a:pt x="121588" y="240834"/>
                    </a:cubicBezTo>
                    <a:cubicBezTo>
                      <a:pt x="127653" y="242084"/>
                      <a:pt x="125870" y="226457"/>
                      <a:pt x="133451" y="234315"/>
                    </a:cubicBezTo>
                    <a:cubicBezTo>
                      <a:pt x="136305" y="237262"/>
                      <a:pt x="138624" y="241370"/>
                      <a:pt x="133897" y="242620"/>
                    </a:cubicBezTo>
                    <a:cubicBezTo>
                      <a:pt x="130240" y="243602"/>
                      <a:pt x="129259" y="242352"/>
                      <a:pt x="128545" y="247085"/>
                    </a:cubicBezTo>
                    <a:cubicBezTo>
                      <a:pt x="127832" y="251907"/>
                      <a:pt x="130508" y="255746"/>
                      <a:pt x="132470" y="259854"/>
                    </a:cubicBezTo>
                    <a:cubicBezTo>
                      <a:pt x="134343" y="263694"/>
                      <a:pt x="134165" y="268069"/>
                      <a:pt x="136840" y="271552"/>
                    </a:cubicBezTo>
                    <a:cubicBezTo>
                      <a:pt x="137375" y="272266"/>
                      <a:pt x="139248" y="272355"/>
                      <a:pt x="139605" y="273070"/>
                    </a:cubicBezTo>
                    <a:cubicBezTo>
                      <a:pt x="140140" y="274052"/>
                      <a:pt x="139338" y="275570"/>
                      <a:pt x="139605" y="276642"/>
                    </a:cubicBezTo>
                    <a:cubicBezTo>
                      <a:pt x="140765" y="280303"/>
                      <a:pt x="142014" y="278964"/>
                      <a:pt x="144333" y="280571"/>
                    </a:cubicBezTo>
                    <a:cubicBezTo>
                      <a:pt x="146741" y="282268"/>
                      <a:pt x="146562" y="284054"/>
                      <a:pt x="146473" y="287000"/>
                    </a:cubicBezTo>
                    <a:cubicBezTo>
                      <a:pt x="140140" y="288786"/>
                      <a:pt x="142281" y="304145"/>
                      <a:pt x="146473" y="306914"/>
                    </a:cubicBezTo>
                    <a:cubicBezTo>
                      <a:pt x="149149" y="308610"/>
                      <a:pt x="153252" y="307360"/>
                      <a:pt x="155571" y="306646"/>
                    </a:cubicBezTo>
                    <a:cubicBezTo>
                      <a:pt x="158693" y="305663"/>
                      <a:pt x="161458" y="304949"/>
                      <a:pt x="164847" y="305842"/>
                    </a:cubicBezTo>
                    <a:cubicBezTo>
                      <a:pt x="169842" y="307092"/>
                      <a:pt x="180099" y="307717"/>
                      <a:pt x="178494" y="314057"/>
                    </a:cubicBezTo>
                    <a:cubicBezTo>
                      <a:pt x="177512" y="317897"/>
                      <a:pt x="176175" y="319594"/>
                      <a:pt x="181794" y="319594"/>
                    </a:cubicBezTo>
                    <a:cubicBezTo>
                      <a:pt x="184916" y="319594"/>
                      <a:pt x="189554" y="317629"/>
                      <a:pt x="189732" y="322094"/>
                    </a:cubicBezTo>
                    <a:cubicBezTo>
                      <a:pt x="189910" y="325844"/>
                      <a:pt x="185183" y="325487"/>
                      <a:pt x="184648" y="328613"/>
                    </a:cubicBezTo>
                    <a:cubicBezTo>
                      <a:pt x="183756" y="333881"/>
                      <a:pt x="190891" y="330756"/>
                      <a:pt x="192497" y="329327"/>
                    </a:cubicBezTo>
                    <a:cubicBezTo>
                      <a:pt x="195619" y="326738"/>
                      <a:pt x="197581" y="324862"/>
                      <a:pt x="200613" y="328523"/>
                    </a:cubicBezTo>
                    <a:cubicBezTo>
                      <a:pt x="203378" y="331917"/>
                      <a:pt x="202219" y="336739"/>
                      <a:pt x="205608" y="339953"/>
                    </a:cubicBezTo>
                    <a:cubicBezTo>
                      <a:pt x="209444" y="343525"/>
                      <a:pt x="210425" y="339953"/>
                      <a:pt x="214260" y="338792"/>
                    </a:cubicBezTo>
                    <a:cubicBezTo>
                      <a:pt x="219433" y="337185"/>
                      <a:pt x="217292" y="342186"/>
                      <a:pt x="220414" y="343436"/>
                    </a:cubicBezTo>
                    <a:cubicBezTo>
                      <a:pt x="223269" y="344597"/>
                      <a:pt x="227906" y="339864"/>
                      <a:pt x="229512" y="338078"/>
                    </a:cubicBezTo>
                    <a:cubicBezTo>
                      <a:pt x="232991" y="334417"/>
                      <a:pt x="234596" y="334149"/>
                      <a:pt x="239858" y="334417"/>
                    </a:cubicBezTo>
                    <a:cubicBezTo>
                      <a:pt x="241018" y="339507"/>
                      <a:pt x="235131" y="338792"/>
                      <a:pt x="232723" y="341293"/>
                    </a:cubicBezTo>
                    <a:cubicBezTo>
                      <a:pt x="232010" y="342007"/>
                      <a:pt x="228620" y="350669"/>
                      <a:pt x="229423" y="352098"/>
                    </a:cubicBezTo>
                    <a:cubicBezTo>
                      <a:pt x="229869" y="352901"/>
                      <a:pt x="234328" y="353884"/>
                      <a:pt x="235220" y="353527"/>
                    </a:cubicBezTo>
                    <a:cubicBezTo>
                      <a:pt x="237450" y="352634"/>
                      <a:pt x="237718" y="349954"/>
                      <a:pt x="238431" y="347990"/>
                    </a:cubicBezTo>
                    <a:cubicBezTo>
                      <a:pt x="239412" y="345311"/>
                      <a:pt x="240394" y="340489"/>
                      <a:pt x="244318" y="342721"/>
                    </a:cubicBezTo>
                    <a:cubicBezTo>
                      <a:pt x="245745" y="343525"/>
                      <a:pt x="245389" y="345401"/>
                      <a:pt x="246816" y="346294"/>
                    </a:cubicBezTo>
                    <a:cubicBezTo>
                      <a:pt x="248599" y="347454"/>
                      <a:pt x="251186" y="345847"/>
                      <a:pt x="252881" y="346651"/>
                    </a:cubicBezTo>
                    <a:cubicBezTo>
                      <a:pt x="257073" y="348526"/>
                      <a:pt x="253773" y="352991"/>
                      <a:pt x="252881" y="355670"/>
                    </a:cubicBezTo>
                    <a:cubicBezTo>
                      <a:pt x="251454" y="360224"/>
                      <a:pt x="253416" y="360224"/>
                      <a:pt x="256805" y="361474"/>
                    </a:cubicBezTo>
                    <a:cubicBezTo>
                      <a:pt x="261176" y="363081"/>
                      <a:pt x="260195" y="365671"/>
                      <a:pt x="261265" y="370225"/>
                    </a:cubicBezTo>
                    <a:cubicBezTo>
                      <a:pt x="261889" y="372904"/>
                      <a:pt x="262781" y="373618"/>
                      <a:pt x="264386" y="375494"/>
                    </a:cubicBezTo>
                    <a:cubicBezTo>
                      <a:pt x="265011" y="376297"/>
                      <a:pt x="266973" y="377815"/>
                      <a:pt x="266973" y="378797"/>
                    </a:cubicBezTo>
                    <a:cubicBezTo>
                      <a:pt x="266973" y="382012"/>
                      <a:pt x="261265" y="382101"/>
                      <a:pt x="261176" y="385673"/>
                    </a:cubicBezTo>
                    <a:cubicBezTo>
                      <a:pt x="261086" y="389781"/>
                      <a:pt x="267152" y="388531"/>
                      <a:pt x="268043" y="392192"/>
                    </a:cubicBezTo>
                    <a:cubicBezTo>
                      <a:pt x="268846" y="395496"/>
                      <a:pt x="265011" y="397550"/>
                      <a:pt x="266795" y="400854"/>
                    </a:cubicBezTo>
                    <a:cubicBezTo>
                      <a:pt x="268222" y="403444"/>
                      <a:pt x="273663" y="405944"/>
                      <a:pt x="276339" y="406658"/>
                    </a:cubicBezTo>
                    <a:cubicBezTo>
                      <a:pt x="279104" y="407373"/>
                      <a:pt x="284277" y="406658"/>
                      <a:pt x="281066" y="402818"/>
                    </a:cubicBezTo>
                    <a:cubicBezTo>
                      <a:pt x="278212" y="399336"/>
                      <a:pt x="273217" y="402283"/>
                      <a:pt x="275892" y="395853"/>
                    </a:cubicBezTo>
                    <a:cubicBezTo>
                      <a:pt x="277230" y="392638"/>
                      <a:pt x="276963" y="395050"/>
                      <a:pt x="278836" y="393621"/>
                    </a:cubicBezTo>
                    <a:cubicBezTo>
                      <a:pt x="279193" y="393353"/>
                      <a:pt x="280352" y="392638"/>
                      <a:pt x="280709" y="392371"/>
                    </a:cubicBezTo>
                    <a:cubicBezTo>
                      <a:pt x="281333" y="391924"/>
                      <a:pt x="280709" y="390317"/>
                      <a:pt x="281779" y="389870"/>
                    </a:cubicBezTo>
                    <a:cubicBezTo>
                      <a:pt x="286061" y="387727"/>
                      <a:pt x="283920" y="395317"/>
                      <a:pt x="285079" y="397014"/>
                    </a:cubicBezTo>
                    <a:cubicBezTo>
                      <a:pt x="287042" y="400050"/>
                      <a:pt x="290163" y="398711"/>
                      <a:pt x="289361" y="403622"/>
                    </a:cubicBezTo>
                    <a:cubicBezTo>
                      <a:pt x="288647" y="407908"/>
                      <a:pt x="285971" y="410677"/>
                      <a:pt x="283117" y="413623"/>
                    </a:cubicBezTo>
                    <a:cubicBezTo>
                      <a:pt x="279995" y="416838"/>
                      <a:pt x="282047" y="420678"/>
                      <a:pt x="279995" y="424875"/>
                    </a:cubicBezTo>
                    <a:cubicBezTo>
                      <a:pt x="276071" y="432822"/>
                      <a:pt x="268668" y="430768"/>
                      <a:pt x="261532" y="431483"/>
                    </a:cubicBezTo>
                    <a:cubicBezTo>
                      <a:pt x="257519" y="431840"/>
                      <a:pt x="255735" y="435322"/>
                      <a:pt x="251007" y="434430"/>
                    </a:cubicBezTo>
                    <a:cubicBezTo>
                      <a:pt x="248956" y="434072"/>
                      <a:pt x="240840" y="431572"/>
                      <a:pt x="240215" y="429340"/>
                    </a:cubicBezTo>
                    <a:cubicBezTo>
                      <a:pt x="239234" y="425768"/>
                      <a:pt x="243694" y="425500"/>
                      <a:pt x="245924" y="425321"/>
                    </a:cubicBezTo>
                    <a:cubicBezTo>
                      <a:pt x="249046" y="425143"/>
                      <a:pt x="250294" y="425946"/>
                      <a:pt x="251454" y="422910"/>
                    </a:cubicBezTo>
                    <a:cubicBezTo>
                      <a:pt x="252613" y="419606"/>
                      <a:pt x="250918" y="419070"/>
                      <a:pt x="248154" y="418535"/>
                    </a:cubicBezTo>
                    <a:cubicBezTo>
                      <a:pt x="243337" y="417642"/>
                      <a:pt x="245389" y="418445"/>
                      <a:pt x="244229" y="413802"/>
                    </a:cubicBezTo>
                    <a:cubicBezTo>
                      <a:pt x="243515" y="411034"/>
                      <a:pt x="240840" y="409248"/>
                      <a:pt x="238075" y="410855"/>
                    </a:cubicBezTo>
                    <a:cubicBezTo>
                      <a:pt x="236469" y="411748"/>
                      <a:pt x="237540" y="413534"/>
                      <a:pt x="235131" y="413802"/>
                    </a:cubicBezTo>
                    <a:cubicBezTo>
                      <a:pt x="232901" y="413980"/>
                      <a:pt x="233169" y="413355"/>
                      <a:pt x="232723" y="411659"/>
                    </a:cubicBezTo>
                    <a:cubicBezTo>
                      <a:pt x="231920" y="408712"/>
                      <a:pt x="234239" y="406480"/>
                      <a:pt x="231920" y="403711"/>
                    </a:cubicBezTo>
                    <a:cubicBezTo>
                      <a:pt x="229869" y="401211"/>
                      <a:pt x="227015" y="402015"/>
                      <a:pt x="224161" y="401836"/>
                    </a:cubicBezTo>
                    <a:cubicBezTo>
                      <a:pt x="220682" y="395675"/>
                      <a:pt x="227996" y="393085"/>
                      <a:pt x="231385" y="389692"/>
                    </a:cubicBezTo>
                    <a:cubicBezTo>
                      <a:pt x="232723" y="388352"/>
                      <a:pt x="235577" y="384602"/>
                      <a:pt x="234150" y="382369"/>
                    </a:cubicBezTo>
                    <a:cubicBezTo>
                      <a:pt x="231563" y="378440"/>
                      <a:pt x="226747" y="384245"/>
                      <a:pt x="225231" y="386031"/>
                    </a:cubicBezTo>
                    <a:cubicBezTo>
                      <a:pt x="223358" y="388263"/>
                      <a:pt x="221039" y="389870"/>
                      <a:pt x="219076" y="392103"/>
                    </a:cubicBezTo>
                    <a:cubicBezTo>
                      <a:pt x="216401" y="395228"/>
                      <a:pt x="215063" y="400497"/>
                      <a:pt x="213368" y="404247"/>
                    </a:cubicBezTo>
                    <a:cubicBezTo>
                      <a:pt x="212565" y="406033"/>
                      <a:pt x="210425" y="409248"/>
                      <a:pt x="211138" y="411302"/>
                    </a:cubicBezTo>
                    <a:cubicBezTo>
                      <a:pt x="212030" y="413802"/>
                      <a:pt x="216133" y="412998"/>
                      <a:pt x="215776" y="415945"/>
                    </a:cubicBezTo>
                    <a:cubicBezTo>
                      <a:pt x="211941" y="417017"/>
                      <a:pt x="196956" y="414338"/>
                      <a:pt x="201684" y="407730"/>
                    </a:cubicBezTo>
                    <a:cubicBezTo>
                      <a:pt x="204003" y="404604"/>
                      <a:pt x="209087" y="406837"/>
                      <a:pt x="210335" y="402550"/>
                    </a:cubicBezTo>
                    <a:cubicBezTo>
                      <a:pt x="210782" y="400943"/>
                      <a:pt x="209711" y="399425"/>
                      <a:pt x="209979" y="397907"/>
                    </a:cubicBezTo>
                    <a:cubicBezTo>
                      <a:pt x="210246" y="396389"/>
                      <a:pt x="211763" y="395139"/>
                      <a:pt x="211763" y="393531"/>
                    </a:cubicBezTo>
                    <a:cubicBezTo>
                      <a:pt x="211941" y="389334"/>
                      <a:pt x="207927" y="390942"/>
                      <a:pt x="205965" y="392728"/>
                    </a:cubicBezTo>
                    <a:cubicBezTo>
                      <a:pt x="202754" y="395585"/>
                      <a:pt x="203825" y="399247"/>
                      <a:pt x="198740" y="399336"/>
                    </a:cubicBezTo>
                    <a:cubicBezTo>
                      <a:pt x="196867" y="399336"/>
                      <a:pt x="190535" y="399068"/>
                      <a:pt x="189108" y="397818"/>
                    </a:cubicBezTo>
                    <a:cubicBezTo>
                      <a:pt x="187056" y="395943"/>
                      <a:pt x="187502" y="388441"/>
                      <a:pt x="190802" y="388084"/>
                    </a:cubicBezTo>
                    <a:cubicBezTo>
                      <a:pt x="192051" y="383709"/>
                      <a:pt x="187145" y="385048"/>
                      <a:pt x="184737" y="385227"/>
                    </a:cubicBezTo>
                    <a:cubicBezTo>
                      <a:pt x="181526" y="385495"/>
                      <a:pt x="174926" y="385048"/>
                      <a:pt x="177869" y="379512"/>
                    </a:cubicBezTo>
                    <a:cubicBezTo>
                      <a:pt x="179296" y="376833"/>
                      <a:pt x="183667" y="377637"/>
                      <a:pt x="182596" y="372904"/>
                    </a:cubicBezTo>
                    <a:cubicBezTo>
                      <a:pt x="181883" y="369778"/>
                      <a:pt x="178137" y="368618"/>
                      <a:pt x="177869" y="364957"/>
                    </a:cubicBezTo>
                    <a:cubicBezTo>
                      <a:pt x="177691" y="361206"/>
                      <a:pt x="180277" y="358884"/>
                      <a:pt x="175996" y="356741"/>
                    </a:cubicBezTo>
                    <a:cubicBezTo>
                      <a:pt x="172696" y="355044"/>
                      <a:pt x="168861" y="357634"/>
                      <a:pt x="165917" y="356205"/>
                    </a:cubicBezTo>
                    <a:cubicBezTo>
                      <a:pt x="162974" y="354866"/>
                      <a:pt x="162350" y="349865"/>
                      <a:pt x="159852" y="347901"/>
                    </a:cubicBezTo>
                    <a:cubicBezTo>
                      <a:pt x="156909" y="345401"/>
                      <a:pt x="153787" y="347008"/>
                      <a:pt x="150398" y="347633"/>
                    </a:cubicBezTo>
                    <a:cubicBezTo>
                      <a:pt x="145849" y="348437"/>
                      <a:pt x="145492" y="347990"/>
                      <a:pt x="144154" y="353080"/>
                    </a:cubicBezTo>
                    <a:cubicBezTo>
                      <a:pt x="142995" y="357813"/>
                      <a:pt x="140854" y="359956"/>
                      <a:pt x="138446" y="363974"/>
                    </a:cubicBezTo>
                    <a:cubicBezTo>
                      <a:pt x="134254" y="370761"/>
                      <a:pt x="137822" y="379333"/>
                      <a:pt x="135503" y="386388"/>
                    </a:cubicBezTo>
                    <a:cubicBezTo>
                      <a:pt x="134343" y="389870"/>
                      <a:pt x="130329" y="392192"/>
                      <a:pt x="128991" y="395764"/>
                    </a:cubicBezTo>
                    <a:cubicBezTo>
                      <a:pt x="127118" y="400854"/>
                      <a:pt x="128010" y="407373"/>
                      <a:pt x="128010" y="412730"/>
                    </a:cubicBezTo>
                    <a:cubicBezTo>
                      <a:pt x="128010" y="416391"/>
                      <a:pt x="127118" y="421660"/>
                      <a:pt x="128991" y="424785"/>
                    </a:cubicBezTo>
                    <a:cubicBezTo>
                      <a:pt x="132648" y="430768"/>
                      <a:pt x="135948" y="437376"/>
                      <a:pt x="140676" y="442556"/>
                    </a:cubicBezTo>
                    <a:cubicBezTo>
                      <a:pt x="145760" y="448181"/>
                      <a:pt x="151825" y="452825"/>
                      <a:pt x="156641" y="458718"/>
                    </a:cubicBezTo>
                    <a:cubicBezTo>
                      <a:pt x="161012" y="463987"/>
                      <a:pt x="166720" y="466844"/>
                      <a:pt x="172161" y="470773"/>
                    </a:cubicBezTo>
                    <a:cubicBezTo>
                      <a:pt x="174212" y="472291"/>
                      <a:pt x="177423" y="473631"/>
                      <a:pt x="178672" y="476131"/>
                    </a:cubicBezTo>
                    <a:cubicBezTo>
                      <a:pt x="180367" y="479435"/>
                      <a:pt x="179832" y="483453"/>
                      <a:pt x="175372" y="483007"/>
                    </a:cubicBezTo>
                    <a:cubicBezTo>
                      <a:pt x="172161" y="482650"/>
                      <a:pt x="168236" y="478989"/>
                      <a:pt x="165650" y="476935"/>
                    </a:cubicBezTo>
                    <a:cubicBezTo>
                      <a:pt x="162617" y="474613"/>
                      <a:pt x="161368" y="470952"/>
                      <a:pt x="158604" y="468184"/>
                    </a:cubicBezTo>
                    <a:cubicBezTo>
                      <a:pt x="156284" y="465862"/>
                      <a:pt x="148792" y="460951"/>
                      <a:pt x="145760" y="463719"/>
                    </a:cubicBezTo>
                    <a:cubicBezTo>
                      <a:pt x="143619" y="465683"/>
                      <a:pt x="145135" y="467648"/>
                      <a:pt x="146741" y="469434"/>
                    </a:cubicBezTo>
                    <a:cubicBezTo>
                      <a:pt x="150754" y="473809"/>
                      <a:pt x="157087" y="475149"/>
                      <a:pt x="161904" y="478274"/>
                    </a:cubicBezTo>
                    <a:cubicBezTo>
                      <a:pt x="169574" y="483186"/>
                      <a:pt x="169574" y="492740"/>
                      <a:pt x="175996" y="498545"/>
                    </a:cubicBezTo>
                    <a:cubicBezTo>
                      <a:pt x="181437" y="503456"/>
                      <a:pt x="189910" y="498991"/>
                      <a:pt x="195797" y="496848"/>
                    </a:cubicBezTo>
                    <a:cubicBezTo>
                      <a:pt x="204181" y="493723"/>
                      <a:pt x="211049" y="486936"/>
                      <a:pt x="219968" y="492472"/>
                    </a:cubicBezTo>
                    <a:cubicBezTo>
                      <a:pt x="227817" y="497294"/>
                      <a:pt x="233883" y="498009"/>
                      <a:pt x="241196" y="491847"/>
                    </a:cubicBezTo>
                    <a:cubicBezTo>
                      <a:pt x="249491" y="484793"/>
                      <a:pt x="257429" y="488811"/>
                      <a:pt x="267330" y="487115"/>
                    </a:cubicBezTo>
                    <a:cubicBezTo>
                      <a:pt x="269560" y="486757"/>
                      <a:pt x="271433" y="485418"/>
                      <a:pt x="273663" y="484793"/>
                    </a:cubicBezTo>
                    <a:cubicBezTo>
                      <a:pt x="276517" y="483900"/>
                      <a:pt x="278836" y="484079"/>
                      <a:pt x="281869" y="483900"/>
                    </a:cubicBezTo>
                    <a:cubicBezTo>
                      <a:pt x="284098" y="483811"/>
                      <a:pt x="291858" y="484079"/>
                      <a:pt x="293642" y="482382"/>
                    </a:cubicBezTo>
                    <a:cubicBezTo>
                      <a:pt x="295872" y="480239"/>
                      <a:pt x="294266" y="473720"/>
                      <a:pt x="294891" y="470505"/>
                    </a:cubicBezTo>
                    <a:cubicBezTo>
                      <a:pt x="295693" y="466308"/>
                      <a:pt x="296318" y="465683"/>
                      <a:pt x="300242" y="465058"/>
                    </a:cubicBezTo>
                    <a:cubicBezTo>
                      <a:pt x="304434" y="464433"/>
                      <a:pt x="304970" y="462022"/>
                      <a:pt x="308180" y="459611"/>
                    </a:cubicBezTo>
                    <a:cubicBezTo>
                      <a:pt x="310678" y="457736"/>
                      <a:pt x="313711" y="456754"/>
                      <a:pt x="316832" y="456486"/>
                    </a:cubicBezTo>
                    <a:cubicBezTo>
                      <a:pt x="317100" y="456486"/>
                      <a:pt x="317367" y="456486"/>
                      <a:pt x="317546" y="456486"/>
                    </a:cubicBezTo>
                    <a:lnTo>
                      <a:pt x="317546" y="408712"/>
                    </a:lnTo>
                    <a:lnTo>
                      <a:pt x="315048" y="408712"/>
                    </a:lnTo>
                    <a:close/>
                  </a:path>
                </a:pathLst>
              </a:custGeom>
              <a:grpFill/>
              <a:ln w="3175" cap="flat">
                <a:solidFill>
                  <a:schemeClr val="bg1">
                    <a:lumMod val="85000"/>
                  </a:schemeClr>
                </a:solidFill>
                <a:prstDash val="solid"/>
                <a:miter/>
              </a:ln>
            </p:spPr>
            <p:txBody>
              <a:bodyPr/>
              <a:lstStyle/>
              <a:p>
                <a:endParaRPr lang="en-US"/>
              </a:p>
            </p:txBody>
          </p:sp>
          <p:sp>
            <p:nvSpPr>
              <p:cNvPr id="588" name="Freeform 587">
                <a:extLst>
                  <a:ext uri="{FF2B5EF4-FFF2-40B4-BE49-F238E27FC236}">
                    <a16:creationId xmlns:a16="http://schemas.microsoft.com/office/drawing/2014/main" id="{FA023540-C956-4588-2518-34D017F7FBA6}"/>
                  </a:ext>
                </a:extLst>
              </p:cNvPr>
              <p:cNvSpPr/>
              <p:nvPr/>
            </p:nvSpPr>
            <p:spPr>
              <a:xfrm>
                <a:off x="10881556" y="3758214"/>
                <a:ext cx="98435" cy="118651"/>
              </a:xfrm>
              <a:custGeom>
                <a:avLst/>
                <a:gdLst>
                  <a:gd name="csX0" fmla="*/ 82243 w 98435"/>
                  <a:gd name="csY0" fmla="*/ 1095 h 118651"/>
                  <a:gd name="csX1" fmla="*/ 88041 w 98435"/>
                  <a:gd name="csY1" fmla="*/ 17793 h 118651"/>
                  <a:gd name="csX2" fmla="*/ 82600 w 98435"/>
                  <a:gd name="csY2" fmla="*/ 24222 h 118651"/>
                  <a:gd name="csX3" fmla="*/ 75821 w 98435"/>
                  <a:gd name="csY3" fmla="*/ 31545 h 118651"/>
                  <a:gd name="csX4" fmla="*/ 66188 w 98435"/>
                  <a:gd name="csY4" fmla="*/ 41278 h 118651"/>
                  <a:gd name="csX5" fmla="*/ 55574 w 98435"/>
                  <a:gd name="csY5" fmla="*/ 55119 h 118651"/>
                  <a:gd name="csX6" fmla="*/ 50133 w 98435"/>
                  <a:gd name="csY6" fmla="*/ 64049 h 118651"/>
                  <a:gd name="csX7" fmla="*/ 39163 w 98435"/>
                  <a:gd name="csY7" fmla="*/ 62620 h 118651"/>
                  <a:gd name="csX8" fmla="*/ 37111 w 98435"/>
                  <a:gd name="csY8" fmla="*/ 76104 h 118651"/>
                  <a:gd name="csX9" fmla="*/ 30154 w 98435"/>
                  <a:gd name="csY9" fmla="*/ 91552 h 118651"/>
                  <a:gd name="csX10" fmla="*/ 23286 w 98435"/>
                  <a:gd name="csY10" fmla="*/ 99232 h 118651"/>
                  <a:gd name="csX11" fmla="*/ 13832 w 98435"/>
                  <a:gd name="csY11" fmla="*/ 102089 h 118651"/>
                  <a:gd name="csX12" fmla="*/ 11334 w 98435"/>
                  <a:gd name="csY12" fmla="*/ 106465 h 118651"/>
                  <a:gd name="csX13" fmla="*/ 4467 w 98435"/>
                  <a:gd name="csY13" fmla="*/ 108965 h 118651"/>
                  <a:gd name="csX14" fmla="*/ 988 w 98435"/>
                  <a:gd name="csY14" fmla="*/ 117180 h 118651"/>
                  <a:gd name="csX15" fmla="*/ 11424 w 98435"/>
                  <a:gd name="csY15" fmla="*/ 114591 h 118651"/>
                  <a:gd name="csX16" fmla="*/ 20432 w 98435"/>
                  <a:gd name="csY16" fmla="*/ 112537 h 118651"/>
                  <a:gd name="csX17" fmla="*/ 39966 w 98435"/>
                  <a:gd name="csY17" fmla="*/ 89409 h 118651"/>
                  <a:gd name="csX18" fmla="*/ 47458 w 98435"/>
                  <a:gd name="csY18" fmla="*/ 79497 h 118651"/>
                  <a:gd name="csX19" fmla="*/ 55574 w 98435"/>
                  <a:gd name="csY19" fmla="*/ 70657 h 118651"/>
                  <a:gd name="csX20" fmla="*/ 65296 w 98435"/>
                  <a:gd name="csY20" fmla="*/ 61459 h 118651"/>
                  <a:gd name="csX21" fmla="*/ 72967 w 98435"/>
                  <a:gd name="csY21" fmla="*/ 52262 h 118651"/>
                  <a:gd name="csX22" fmla="*/ 77248 w 98435"/>
                  <a:gd name="csY22" fmla="*/ 41725 h 118651"/>
                  <a:gd name="csX23" fmla="*/ 90627 w 98435"/>
                  <a:gd name="csY23" fmla="*/ 26187 h 118651"/>
                  <a:gd name="csX24" fmla="*/ 96514 w 98435"/>
                  <a:gd name="csY24" fmla="*/ 23240 h 118651"/>
                  <a:gd name="csX25" fmla="*/ 82243 w 98435"/>
                  <a:gd name="csY25" fmla="*/ 1184 h 1186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98435" h="118651">
                    <a:moveTo>
                      <a:pt x="82243" y="1095"/>
                    </a:moveTo>
                    <a:cubicBezTo>
                      <a:pt x="78318" y="4845"/>
                      <a:pt x="89111" y="12792"/>
                      <a:pt x="88041" y="17793"/>
                    </a:cubicBezTo>
                    <a:cubicBezTo>
                      <a:pt x="87595" y="19758"/>
                      <a:pt x="84116" y="22972"/>
                      <a:pt x="82600" y="24222"/>
                    </a:cubicBezTo>
                    <a:cubicBezTo>
                      <a:pt x="79389" y="26723"/>
                      <a:pt x="77962" y="27973"/>
                      <a:pt x="75821" y="31545"/>
                    </a:cubicBezTo>
                    <a:cubicBezTo>
                      <a:pt x="73145" y="36188"/>
                      <a:pt x="69488" y="37438"/>
                      <a:pt x="66188" y="41278"/>
                    </a:cubicBezTo>
                    <a:cubicBezTo>
                      <a:pt x="62799" y="45207"/>
                      <a:pt x="58072" y="50654"/>
                      <a:pt x="55574" y="55119"/>
                    </a:cubicBezTo>
                    <a:cubicBezTo>
                      <a:pt x="53434" y="59048"/>
                      <a:pt x="55931" y="63513"/>
                      <a:pt x="50133" y="64049"/>
                    </a:cubicBezTo>
                    <a:cubicBezTo>
                      <a:pt x="46833" y="64406"/>
                      <a:pt x="41928" y="60209"/>
                      <a:pt x="39163" y="62620"/>
                    </a:cubicBezTo>
                    <a:cubicBezTo>
                      <a:pt x="36487" y="64942"/>
                      <a:pt x="37825" y="72621"/>
                      <a:pt x="37111" y="76104"/>
                    </a:cubicBezTo>
                    <a:cubicBezTo>
                      <a:pt x="35952" y="81551"/>
                      <a:pt x="32384" y="86284"/>
                      <a:pt x="30154" y="91552"/>
                    </a:cubicBezTo>
                    <a:cubicBezTo>
                      <a:pt x="28549" y="95392"/>
                      <a:pt x="27478" y="98339"/>
                      <a:pt x="23286" y="99232"/>
                    </a:cubicBezTo>
                    <a:cubicBezTo>
                      <a:pt x="19986" y="99946"/>
                      <a:pt x="16329" y="99321"/>
                      <a:pt x="13832" y="102089"/>
                    </a:cubicBezTo>
                    <a:cubicBezTo>
                      <a:pt x="12761" y="103250"/>
                      <a:pt x="12583" y="105394"/>
                      <a:pt x="11334" y="106465"/>
                    </a:cubicBezTo>
                    <a:cubicBezTo>
                      <a:pt x="9729" y="107894"/>
                      <a:pt x="6429" y="108162"/>
                      <a:pt x="4467" y="108965"/>
                    </a:cubicBezTo>
                    <a:cubicBezTo>
                      <a:pt x="1612" y="110126"/>
                      <a:pt x="-1688" y="113876"/>
                      <a:pt x="988" y="117180"/>
                    </a:cubicBezTo>
                    <a:cubicBezTo>
                      <a:pt x="4110" y="120931"/>
                      <a:pt x="9105" y="116556"/>
                      <a:pt x="11424" y="114591"/>
                    </a:cubicBezTo>
                    <a:cubicBezTo>
                      <a:pt x="14813" y="111733"/>
                      <a:pt x="16240" y="113162"/>
                      <a:pt x="20432" y="112537"/>
                    </a:cubicBezTo>
                    <a:cubicBezTo>
                      <a:pt x="29887" y="111108"/>
                      <a:pt x="34079" y="95839"/>
                      <a:pt x="39966" y="89409"/>
                    </a:cubicBezTo>
                    <a:cubicBezTo>
                      <a:pt x="42641" y="86462"/>
                      <a:pt x="45406" y="83158"/>
                      <a:pt x="47458" y="79497"/>
                    </a:cubicBezTo>
                    <a:cubicBezTo>
                      <a:pt x="49866" y="75211"/>
                      <a:pt x="51739" y="73604"/>
                      <a:pt x="55574" y="70657"/>
                    </a:cubicBezTo>
                    <a:cubicBezTo>
                      <a:pt x="59231" y="67799"/>
                      <a:pt x="62353" y="65031"/>
                      <a:pt x="65296" y="61459"/>
                    </a:cubicBezTo>
                    <a:cubicBezTo>
                      <a:pt x="67794" y="58423"/>
                      <a:pt x="71540" y="55834"/>
                      <a:pt x="72967" y="52262"/>
                    </a:cubicBezTo>
                    <a:cubicBezTo>
                      <a:pt x="74573" y="48154"/>
                      <a:pt x="74394" y="45386"/>
                      <a:pt x="77248" y="41725"/>
                    </a:cubicBezTo>
                    <a:cubicBezTo>
                      <a:pt x="81173" y="36545"/>
                      <a:pt x="85989" y="30652"/>
                      <a:pt x="90627" y="26187"/>
                    </a:cubicBezTo>
                    <a:cubicBezTo>
                      <a:pt x="92233" y="24580"/>
                      <a:pt x="95087" y="24490"/>
                      <a:pt x="96514" y="23240"/>
                    </a:cubicBezTo>
                    <a:cubicBezTo>
                      <a:pt x="103650" y="16900"/>
                      <a:pt x="89111" y="-5335"/>
                      <a:pt x="82243" y="1184"/>
                    </a:cubicBezTo>
                    <a:close/>
                  </a:path>
                </a:pathLst>
              </a:custGeom>
              <a:grpFill/>
              <a:ln w="3175" cap="flat">
                <a:solidFill>
                  <a:schemeClr val="bg1">
                    <a:lumMod val="85000"/>
                  </a:schemeClr>
                </a:solidFill>
                <a:prstDash val="solid"/>
                <a:miter/>
              </a:ln>
            </p:spPr>
            <p:txBody>
              <a:bodyPr/>
              <a:lstStyle/>
              <a:p>
                <a:endParaRPr lang="en-US"/>
              </a:p>
            </p:txBody>
          </p:sp>
          <p:sp>
            <p:nvSpPr>
              <p:cNvPr id="589" name="Freeform 588">
                <a:extLst>
                  <a:ext uri="{FF2B5EF4-FFF2-40B4-BE49-F238E27FC236}">
                    <a16:creationId xmlns:a16="http://schemas.microsoft.com/office/drawing/2014/main" id="{6E686EE4-33A7-6ECC-2D8E-7C9ACE3F9E39}"/>
                  </a:ext>
                </a:extLst>
              </p:cNvPr>
              <p:cNvSpPr/>
              <p:nvPr/>
            </p:nvSpPr>
            <p:spPr>
              <a:xfrm>
                <a:off x="10949448" y="3740355"/>
                <a:ext cx="13856" cy="21161"/>
              </a:xfrm>
              <a:custGeom>
                <a:avLst/>
                <a:gdLst>
                  <a:gd name="csX0" fmla="*/ 6414 w 13856"/>
                  <a:gd name="csY0" fmla="*/ 6988 h 21161"/>
                  <a:gd name="csX1" fmla="*/ 348 w 13856"/>
                  <a:gd name="csY1" fmla="*/ 16007 h 21161"/>
                  <a:gd name="csX2" fmla="*/ 5076 w 13856"/>
                  <a:gd name="csY2" fmla="*/ 19936 h 21161"/>
                  <a:gd name="csX3" fmla="*/ 8287 w 13856"/>
                  <a:gd name="csY3" fmla="*/ 14400 h 21161"/>
                  <a:gd name="csX4" fmla="*/ 13103 w 13856"/>
                  <a:gd name="csY4" fmla="*/ 11721 h 21161"/>
                  <a:gd name="csX5" fmla="*/ 12211 w 13856"/>
                  <a:gd name="csY5" fmla="*/ 1184 h 21161"/>
                  <a:gd name="csX6" fmla="*/ 6503 w 13856"/>
                  <a:gd name="csY6" fmla="*/ 6899 h 2116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856" h="21161">
                    <a:moveTo>
                      <a:pt x="6414" y="6988"/>
                    </a:moveTo>
                    <a:cubicBezTo>
                      <a:pt x="5076" y="10739"/>
                      <a:pt x="1686" y="12435"/>
                      <a:pt x="348" y="16007"/>
                    </a:cubicBezTo>
                    <a:cubicBezTo>
                      <a:pt x="-900" y="19401"/>
                      <a:pt x="1330" y="23151"/>
                      <a:pt x="5076" y="19936"/>
                    </a:cubicBezTo>
                    <a:cubicBezTo>
                      <a:pt x="6860" y="18418"/>
                      <a:pt x="6324" y="16007"/>
                      <a:pt x="8287" y="14400"/>
                    </a:cubicBezTo>
                    <a:cubicBezTo>
                      <a:pt x="9714" y="13239"/>
                      <a:pt x="12033" y="13507"/>
                      <a:pt x="13103" y="11721"/>
                    </a:cubicBezTo>
                    <a:cubicBezTo>
                      <a:pt x="14441" y="9578"/>
                      <a:pt x="13906" y="3059"/>
                      <a:pt x="12211" y="1184"/>
                    </a:cubicBezTo>
                    <a:cubicBezTo>
                      <a:pt x="8554" y="-2745"/>
                      <a:pt x="7484" y="4131"/>
                      <a:pt x="6503" y="6899"/>
                    </a:cubicBezTo>
                    <a:close/>
                  </a:path>
                </a:pathLst>
              </a:custGeom>
              <a:grpFill/>
              <a:ln w="3175" cap="flat">
                <a:solidFill>
                  <a:schemeClr val="bg1">
                    <a:lumMod val="85000"/>
                  </a:schemeClr>
                </a:solidFill>
                <a:prstDash val="solid"/>
                <a:miter/>
              </a:ln>
            </p:spPr>
            <p:txBody>
              <a:bodyPr/>
              <a:lstStyle/>
              <a:p>
                <a:endParaRPr lang="en-US"/>
              </a:p>
            </p:txBody>
          </p:sp>
          <p:sp>
            <p:nvSpPr>
              <p:cNvPr id="590" name="Freeform 589">
                <a:extLst>
                  <a:ext uri="{FF2B5EF4-FFF2-40B4-BE49-F238E27FC236}">
                    <a16:creationId xmlns:a16="http://schemas.microsoft.com/office/drawing/2014/main" id="{B4940205-2AF8-2447-6FD9-186FC32EE862}"/>
                  </a:ext>
                </a:extLst>
              </p:cNvPr>
              <p:cNvSpPr/>
              <p:nvPr/>
            </p:nvSpPr>
            <p:spPr>
              <a:xfrm>
                <a:off x="10967081" y="3705509"/>
                <a:ext cx="23360" cy="28818"/>
              </a:xfrm>
              <a:custGeom>
                <a:avLst/>
                <a:gdLst>
                  <a:gd name="csX0" fmla="*/ 1892 w 23360"/>
                  <a:gd name="csY0" fmla="*/ 2454 h 28818"/>
                  <a:gd name="csX1" fmla="*/ 2873 w 23360"/>
                  <a:gd name="csY1" fmla="*/ 13616 h 28818"/>
                  <a:gd name="csX2" fmla="*/ 19 w 23360"/>
                  <a:gd name="csY2" fmla="*/ 22010 h 28818"/>
                  <a:gd name="csX3" fmla="*/ 4657 w 23360"/>
                  <a:gd name="csY3" fmla="*/ 27100 h 28818"/>
                  <a:gd name="csX4" fmla="*/ 8314 w 23360"/>
                  <a:gd name="csY4" fmla="*/ 17991 h 28818"/>
                  <a:gd name="csX5" fmla="*/ 14735 w 23360"/>
                  <a:gd name="csY5" fmla="*/ 24421 h 28818"/>
                  <a:gd name="csX6" fmla="*/ 23209 w 23360"/>
                  <a:gd name="csY6" fmla="*/ 24421 h 28818"/>
                  <a:gd name="csX7" fmla="*/ 12417 w 23360"/>
                  <a:gd name="csY7" fmla="*/ 11473 h 28818"/>
                  <a:gd name="csX8" fmla="*/ 8492 w 23360"/>
                  <a:gd name="csY8" fmla="*/ 2543 h 28818"/>
                  <a:gd name="csX9" fmla="*/ 1892 w 23360"/>
                  <a:gd name="csY9" fmla="*/ 2543 h 288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3360" h="28818">
                    <a:moveTo>
                      <a:pt x="1892" y="2454"/>
                    </a:moveTo>
                    <a:cubicBezTo>
                      <a:pt x="1000" y="5936"/>
                      <a:pt x="3765" y="9865"/>
                      <a:pt x="2873" y="13616"/>
                    </a:cubicBezTo>
                    <a:cubicBezTo>
                      <a:pt x="2159" y="16920"/>
                      <a:pt x="197" y="18349"/>
                      <a:pt x="19" y="22010"/>
                    </a:cubicBezTo>
                    <a:cubicBezTo>
                      <a:pt x="-160" y="24599"/>
                      <a:pt x="911" y="29600"/>
                      <a:pt x="4657" y="27100"/>
                    </a:cubicBezTo>
                    <a:cubicBezTo>
                      <a:pt x="7600" y="25135"/>
                      <a:pt x="4835" y="19063"/>
                      <a:pt x="8314" y="17991"/>
                    </a:cubicBezTo>
                    <a:cubicBezTo>
                      <a:pt x="12506" y="16741"/>
                      <a:pt x="13754" y="22010"/>
                      <a:pt x="14735" y="24421"/>
                    </a:cubicBezTo>
                    <a:cubicBezTo>
                      <a:pt x="16876" y="29689"/>
                      <a:pt x="21960" y="30850"/>
                      <a:pt x="23209" y="24421"/>
                    </a:cubicBezTo>
                    <a:cubicBezTo>
                      <a:pt x="24547" y="17188"/>
                      <a:pt x="16698" y="15134"/>
                      <a:pt x="12417" y="11473"/>
                    </a:cubicBezTo>
                    <a:cubicBezTo>
                      <a:pt x="9562" y="9062"/>
                      <a:pt x="10365" y="5400"/>
                      <a:pt x="8492" y="2543"/>
                    </a:cubicBezTo>
                    <a:cubicBezTo>
                      <a:pt x="6797" y="-47"/>
                      <a:pt x="2873" y="-1565"/>
                      <a:pt x="1892" y="2543"/>
                    </a:cubicBezTo>
                    <a:close/>
                  </a:path>
                </a:pathLst>
              </a:custGeom>
              <a:grpFill/>
              <a:ln w="3175" cap="flat">
                <a:solidFill>
                  <a:schemeClr val="bg1">
                    <a:lumMod val="85000"/>
                  </a:schemeClr>
                </a:solidFill>
                <a:prstDash val="solid"/>
                <a:miter/>
              </a:ln>
            </p:spPr>
            <p:txBody>
              <a:bodyPr/>
              <a:lstStyle/>
              <a:p>
                <a:endParaRPr lang="en-US"/>
              </a:p>
            </p:txBody>
          </p:sp>
          <p:sp>
            <p:nvSpPr>
              <p:cNvPr id="591" name="Freeform 590">
                <a:extLst>
                  <a:ext uri="{FF2B5EF4-FFF2-40B4-BE49-F238E27FC236}">
                    <a16:creationId xmlns:a16="http://schemas.microsoft.com/office/drawing/2014/main" id="{AC14E4DF-8F9F-7180-4C2F-84B5D9805AE4}"/>
                  </a:ext>
                </a:extLst>
              </p:cNvPr>
              <p:cNvSpPr/>
              <p:nvPr/>
            </p:nvSpPr>
            <p:spPr>
              <a:xfrm>
                <a:off x="10882820" y="3705988"/>
                <a:ext cx="12352" cy="11084"/>
              </a:xfrm>
              <a:custGeom>
                <a:avLst/>
                <a:gdLst>
                  <a:gd name="csX0" fmla="*/ 438 w 12352"/>
                  <a:gd name="csY0" fmla="*/ 5547 h 11084"/>
                  <a:gd name="csX1" fmla="*/ 9001 w 12352"/>
                  <a:gd name="csY1" fmla="*/ 11083 h 11084"/>
                  <a:gd name="csX2" fmla="*/ 9001 w 12352"/>
                  <a:gd name="csY2" fmla="*/ 1439 h 11084"/>
                  <a:gd name="csX3" fmla="*/ 349 w 12352"/>
                  <a:gd name="csY3" fmla="*/ 5547 h 11084"/>
                </a:gdLst>
                <a:ahLst/>
                <a:cxnLst>
                  <a:cxn ang="0">
                    <a:pos x="csX0" y="csY0"/>
                  </a:cxn>
                  <a:cxn ang="0">
                    <a:pos x="csX1" y="csY1"/>
                  </a:cxn>
                  <a:cxn ang="0">
                    <a:pos x="csX2" y="csY2"/>
                  </a:cxn>
                  <a:cxn ang="0">
                    <a:pos x="csX3" y="csY3"/>
                  </a:cxn>
                </a:cxnLst>
                <a:rect l="l" t="t" r="r" b="b"/>
                <a:pathLst>
                  <a:path w="12352" h="11084">
                    <a:moveTo>
                      <a:pt x="438" y="5547"/>
                    </a:moveTo>
                    <a:cubicBezTo>
                      <a:pt x="1241" y="8136"/>
                      <a:pt x="6325" y="11172"/>
                      <a:pt x="9001" y="11083"/>
                    </a:cubicBezTo>
                    <a:cubicBezTo>
                      <a:pt x="14709" y="10726"/>
                      <a:pt x="12033" y="3493"/>
                      <a:pt x="9001" y="1439"/>
                    </a:cubicBezTo>
                    <a:cubicBezTo>
                      <a:pt x="5166" y="-1240"/>
                      <a:pt x="-1613" y="-347"/>
                      <a:pt x="349" y="5547"/>
                    </a:cubicBezTo>
                    <a:close/>
                  </a:path>
                </a:pathLst>
              </a:custGeom>
              <a:grpFill/>
              <a:ln w="3175" cap="flat">
                <a:solidFill>
                  <a:schemeClr val="bg1">
                    <a:lumMod val="85000"/>
                  </a:schemeClr>
                </a:solidFill>
                <a:prstDash val="solid"/>
                <a:miter/>
              </a:ln>
            </p:spPr>
            <p:txBody>
              <a:bodyPr/>
              <a:lstStyle/>
              <a:p>
                <a:endParaRPr lang="en-US"/>
              </a:p>
            </p:txBody>
          </p:sp>
          <p:sp>
            <p:nvSpPr>
              <p:cNvPr id="592" name="Freeform 591">
                <a:extLst>
                  <a:ext uri="{FF2B5EF4-FFF2-40B4-BE49-F238E27FC236}">
                    <a16:creationId xmlns:a16="http://schemas.microsoft.com/office/drawing/2014/main" id="{B4B7004F-5F8F-8809-CB8D-181D1D819506}"/>
                  </a:ext>
                </a:extLst>
              </p:cNvPr>
              <p:cNvSpPr/>
              <p:nvPr/>
            </p:nvSpPr>
            <p:spPr>
              <a:xfrm>
                <a:off x="10904639" y="3719727"/>
                <a:ext cx="8307" cy="8841"/>
              </a:xfrm>
              <a:custGeom>
                <a:avLst/>
                <a:gdLst>
                  <a:gd name="csX0" fmla="*/ 4307 w 8307"/>
                  <a:gd name="csY0" fmla="*/ 8774 h 8841"/>
                  <a:gd name="csX1" fmla="*/ 4307 w 8307"/>
                  <a:gd name="csY1" fmla="*/ 202 h 8841"/>
                  <a:gd name="csX2" fmla="*/ 4307 w 8307"/>
                  <a:gd name="csY2" fmla="*/ 8774 h 8841"/>
                </a:gdLst>
                <a:ahLst/>
                <a:cxnLst>
                  <a:cxn ang="0">
                    <a:pos x="csX0" y="csY0"/>
                  </a:cxn>
                  <a:cxn ang="0">
                    <a:pos x="csX1" y="csY1"/>
                  </a:cxn>
                  <a:cxn ang="0">
                    <a:pos x="csX2" y="csY2"/>
                  </a:cxn>
                </a:cxnLst>
                <a:rect l="l" t="t" r="r" b="b"/>
                <a:pathLst>
                  <a:path w="8307" h="8841">
                    <a:moveTo>
                      <a:pt x="4307" y="8774"/>
                    </a:moveTo>
                    <a:cubicBezTo>
                      <a:pt x="10372" y="9667"/>
                      <a:pt x="8856" y="1452"/>
                      <a:pt x="4307" y="202"/>
                    </a:cubicBezTo>
                    <a:cubicBezTo>
                      <a:pt x="-2293" y="-1495"/>
                      <a:pt x="-509" y="8060"/>
                      <a:pt x="4307" y="8774"/>
                    </a:cubicBezTo>
                    <a:close/>
                  </a:path>
                </a:pathLst>
              </a:custGeom>
              <a:grpFill/>
              <a:ln w="3175" cap="flat">
                <a:solidFill>
                  <a:schemeClr val="bg1">
                    <a:lumMod val="85000"/>
                  </a:schemeClr>
                </a:solidFill>
                <a:prstDash val="solid"/>
                <a:miter/>
              </a:ln>
            </p:spPr>
            <p:txBody>
              <a:bodyPr/>
              <a:lstStyle/>
              <a:p>
                <a:endParaRPr lang="en-US"/>
              </a:p>
            </p:txBody>
          </p:sp>
          <p:sp>
            <p:nvSpPr>
              <p:cNvPr id="593" name="Freeform 592">
                <a:extLst>
                  <a:ext uri="{FF2B5EF4-FFF2-40B4-BE49-F238E27FC236}">
                    <a16:creationId xmlns:a16="http://schemas.microsoft.com/office/drawing/2014/main" id="{F4BEC12F-5BC1-5080-5547-73355E4D74F6}"/>
                  </a:ext>
                </a:extLst>
              </p:cNvPr>
              <p:cNvSpPr/>
              <p:nvPr/>
            </p:nvSpPr>
            <p:spPr>
              <a:xfrm>
                <a:off x="10888827" y="3749902"/>
                <a:ext cx="9053" cy="10400"/>
              </a:xfrm>
              <a:custGeom>
                <a:avLst/>
                <a:gdLst>
                  <a:gd name="csX0" fmla="*/ 407 w 9053"/>
                  <a:gd name="csY0" fmla="*/ 5746 h 10400"/>
                  <a:gd name="csX1" fmla="*/ 7185 w 9053"/>
                  <a:gd name="csY1" fmla="*/ 7085 h 10400"/>
                  <a:gd name="csX2" fmla="*/ 407 w 9053"/>
                  <a:gd name="csY2" fmla="*/ 5746 h 10400"/>
                </a:gdLst>
                <a:ahLst/>
                <a:cxnLst>
                  <a:cxn ang="0">
                    <a:pos x="csX0" y="csY0"/>
                  </a:cxn>
                  <a:cxn ang="0">
                    <a:pos x="csX1" y="csY1"/>
                  </a:cxn>
                  <a:cxn ang="0">
                    <a:pos x="csX2" y="csY2"/>
                  </a:cxn>
                </a:cxnLst>
                <a:rect l="l" t="t" r="r" b="b"/>
                <a:pathLst>
                  <a:path w="9053" h="10400">
                    <a:moveTo>
                      <a:pt x="407" y="5746"/>
                    </a:moveTo>
                    <a:cubicBezTo>
                      <a:pt x="-1645" y="12443"/>
                      <a:pt x="4599" y="11014"/>
                      <a:pt x="7185" y="7085"/>
                    </a:cubicBezTo>
                    <a:cubicBezTo>
                      <a:pt x="13250" y="-1845"/>
                      <a:pt x="2815" y="-2381"/>
                      <a:pt x="407" y="5746"/>
                    </a:cubicBezTo>
                    <a:close/>
                  </a:path>
                </a:pathLst>
              </a:custGeom>
              <a:grpFill/>
              <a:ln w="3175" cap="flat">
                <a:solidFill>
                  <a:schemeClr val="bg1">
                    <a:lumMod val="85000"/>
                  </a:schemeClr>
                </a:solidFill>
                <a:prstDash val="solid"/>
                <a:miter/>
              </a:ln>
            </p:spPr>
            <p:txBody>
              <a:bodyPr/>
              <a:lstStyle/>
              <a:p>
                <a:endParaRPr lang="en-US"/>
              </a:p>
            </p:txBody>
          </p:sp>
          <p:sp>
            <p:nvSpPr>
              <p:cNvPr id="594" name="Freeform 593">
                <a:extLst>
                  <a:ext uri="{FF2B5EF4-FFF2-40B4-BE49-F238E27FC236}">
                    <a16:creationId xmlns:a16="http://schemas.microsoft.com/office/drawing/2014/main" id="{C13189F6-0834-E131-9249-049E6F851668}"/>
                  </a:ext>
                </a:extLst>
              </p:cNvPr>
              <p:cNvSpPr/>
              <p:nvPr/>
            </p:nvSpPr>
            <p:spPr>
              <a:xfrm>
                <a:off x="10860526" y="3736364"/>
                <a:ext cx="8879" cy="14871"/>
              </a:xfrm>
              <a:custGeom>
                <a:avLst/>
                <a:gdLst>
                  <a:gd name="csX0" fmla="*/ 790 w 8879"/>
                  <a:gd name="csY0" fmla="*/ 7765 h 14871"/>
                  <a:gd name="csX1" fmla="*/ 6588 w 8879"/>
                  <a:gd name="csY1" fmla="*/ 14194 h 14871"/>
                  <a:gd name="csX2" fmla="*/ 5428 w 8879"/>
                  <a:gd name="csY2" fmla="*/ 2318 h 14871"/>
                  <a:gd name="csX3" fmla="*/ 701 w 8879"/>
                  <a:gd name="csY3" fmla="*/ 7765 h 14871"/>
                </a:gdLst>
                <a:ahLst/>
                <a:cxnLst>
                  <a:cxn ang="0">
                    <a:pos x="csX0" y="csY0"/>
                  </a:cxn>
                  <a:cxn ang="0">
                    <a:pos x="csX1" y="csY1"/>
                  </a:cxn>
                  <a:cxn ang="0">
                    <a:pos x="csX2" y="csY2"/>
                  </a:cxn>
                  <a:cxn ang="0">
                    <a:pos x="csX3" y="csY3"/>
                  </a:cxn>
                </a:cxnLst>
                <a:rect l="l" t="t" r="r" b="b"/>
                <a:pathLst>
                  <a:path w="8879" h="14871">
                    <a:moveTo>
                      <a:pt x="790" y="7765"/>
                    </a:moveTo>
                    <a:cubicBezTo>
                      <a:pt x="1682" y="10533"/>
                      <a:pt x="2931" y="16962"/>
                      <a:pt x="6588" y="14194"/>
                    </a:cubicBezTo>
                    <a:cubicBezTo>
                      <a:pt x="10869" y="10979"/>
                      <a:pt x="8372" y="5532"/>
                      <a:pt x="5428" y="2318"/>
                    </a:cubicBezTo>
                    <a:cubicBezTo>
                      <a:pt x="77" y="-3487"/>
                      <a:pt x="-904" y="2853"/>
                      <a:pt x="701" y="7765"/>
                    </a:cubicBezTo>
                    <a:close/>
                  </a:path>
                </a:pathLst>
              </a:custGeom>
              <a:grpFill/>
              <a:ln w="3175" cap="flat">
                <a:solidFill>
                  <a:schemeClr val="bg1">
                    <a:lumMod val="85000"/>
                  </a:schemeClr>
                </a:solidFill>
                <a:prstDash val="solid"/>
                <a:miter/>
              </a:ln>
            </p:spPr>
            <p:txBody>
              <a:bodyPr/>
              <a:lstStyle/>
              <a:p>
                <a:endParaRPr lang="en-US"/>
              </a:p>
            </p:txBody>
          </p:sp>
          <p:sp>
            <p:nvSpPr>
              <p:cNvPr id="595" name="Freeform 594">
                <a:extLst>
                  <a:ext uri="{FF2B5EF4-FFF2-40B4-BE49-F238E27FC236}">
                    <a16:creationId xmlns:a16="http://schemas.microsoft.com/office/drawing/2014/main" id="{90F63BE7-66B8-3A6E-F162-ECE659A9B61C}"/>
                  </a:ext>
                </a:extLst>
              </p:cNvPr>
              <p:cNvSpPr/>
              <p:nvPr/>
            </p:nvSpPr>
            <p:spPr>
              <a:xfrm>
                <a:off x="10847287" y="3748196"/>
                <a:ext cx="13684" cy="11691"/>
              </a:xfrm>
              <a:custGeom>
                <a:avLst/>
                <a:gdLst>
                  <a:gd name="csX0" fmla="*/ 26 w 13684"/>
                  <a:gd name="csY0" fmla="*/ 4237 h 11691"/>
                  <a:gd name="csX1" fmla="*/ 7162 w 13684"/>
                  <a:gd name="csY1" fmla="*/ 8702 h 11691"/>
                  <a:gd name="csX2" fmla="*/ 13673 w 13684"/>
                  <a:gd name="csY2" fmla="*/ 8255 h 11691"/>
                  <a:gd name="csX3" fmla="*/ 26 w 13684"/>
                  <a:gd name="csY3" fmla="*/ 4237 h 11691"/>
                </a:gdLst>
                <a:ahLst/>
                <a:cxnLst>
                  <a:cxn ang="0">
                    <a:pos x="csX0" y="csY0"/>
                  </a:cxn>
                  <a:cxn ang="0">
                    <a:pos x="csX1" y="csY1"/>
                  </a:cxn>
                  <a:cxn ang="0">
                    <a:pos x="csX2" y="csY2"/>
                  </a:cxn>
                  <a:cxn ang="0">
                    <a:pos x="csX3" y="csY3"/>
                  </a:cxn>
                </a:cxnLst>
                <a:rect l="l" t="t" r="r" b="b"/>
                <a:pathLst>
                  <a:path w="13684" h="11691">
                    <a:moveTo>
                      <a:pt x="26" y="4237"/>
                    </a:moveTo>
                    <a:cubicBezTo>
                      <a:pt x="294" y="7719"/>
                      <a:pt x="4932" y="7362"/>
                      <a:pt x="7162" y="8702"/>
                    </a:cubicBezTo>
                    <a:cubicBezTo>
                      <a:pt x="9659" y="10309"/>
                      <a:pt x="13940" y="14774"/>
                      <a:pt x="13673" y="8255"/>
                    </a:cubicBezTo>
                    <a:cubicBezTo>
                      <a:pt x="13405" y="1379"/>
                      <a:pt x="-687" y="-4157"/>
                      <a:pt x="26" y="4237"/>
                    </a:cubicBezTo>
                    <a:close/>
                  </a:path>
                </a:pathLst>
              </a:custGeom>
              <a:grpFill/>
              <a:ln w="3175" cap="flat">
                <a:solidFill>
                  <a:schemeClr val="bg1">
                    <a:lumMod val="85000"/>
                  </a:schemeClr>
                </a:solidFill>
                <a:prstDash val="solid"/>
                <a:miter/>
              </a:ln>
            </p:spPr>
            <p:txBody>
              <a:bodyPr/>
              <a:lstStyle/>
              <a:p>
                <a:endParaRPr lang="en-US"/>
              </a:p>
            </p:txBody>
          </p:sp>
          <p:sp>
            <p:nvSpPr>
              <p:cNvPr id="596" name="Freeform 595">
                <a:extLst>
                  <a:ext uri="{FF2B5EF4-FFF2-40B4-BE49-F238E27FC236}">
                    <a16:creationId xmlns:a16="http://schemas.microsoft.com/office/drawing/2014/main" id="{96DE1BFB-CC04-5AE4-47A8-61679FB47AE5}"/>
                  </a:ext>
                </a:extLst>
              </p:cNvPr>
              <p:cNvSpPr/>
              <p:nvPr/>
            </p:nvSpPr>
            <p:spPr>
              <a:xfrm>
                <a:off x="10855396" y="3766774"/>
                <a:ext cx="11144" cy="9074"/>
              </a:xfrm>
              <a:custGeom>
                <a:avLst/>
                <a:gdLst>
                  <a:gd name="csX0" fmla="*/ 926 w 11144"/>
                  <a:gd name="csY0" fmla="*/ 124 h 9074"/>
                  <a:gd name="csX1" fmla="*/ 2710 w 11144"/>
                  <a:gd name="csY1" fmla="*/ 7536 h 9074"/>
                  <a:gd name="csX2" fmla="*/ 10024 w 11144"/>
                  <a:gd name="csY2" fmla="*/ 8608 h 9074"/>
                  <a:gd name="csX3" fmla="*/ 8686 w 11144"/>
                  <a:gd name="csY3" fmla="*/ 1196 h 9074"/>
                  <a:gd name="csX4" fmla="*/ 926 w 11144"/>
                  <a:gd name="csY4" fmla="*/ 124 h 9074"/>
                </a:gdLst>
                <a:ahLst/>
                <a:cxnLst>
                  <a:cxn ang="0">
                    <a:pos x="csX0" y="csY0"/>
                  </a:cxn>
                  <a:cxn ang="0">
                    <a:pos x="csX1" y="csY1"/>
                  </a:cxn>
                  <a:cxn ang="0">
                    <a:pos x="csX2" y="csY2"/>
                  </a:cxn>
                  <a:cxn ang="0">
                    <a:pos x="csX3" y="csY3"/>
                  </a:cxn>
                  <a:cxn ang="0">
                    <a:pos x="csX4" y="csY4"/>
                  </a:cxn>
                </a:cxnLst>
                <a:rect l="l" t="t" r="r" b="b"/>
                <a:pathLst>
                  <a:path w="11144" h="9074">
                    <a:moveTo>
                      <a:pt x="926" y="124"/>
                    </a:moveTo>
                    <a:cubicBezTo>
                      <a:pt x="-1660" y="214"/>
                      <a:pt x="1907" y="6911"/>
                      <a:pt x="2710" y="7536"/>
                    </a:cubicBezTo>
                    <a:cubicBezTo>
                      <a:pt x="4048" y="8518"/>
                      <a:pt x="8597" y="9768"/>
                      <a:pt x="10024" y="8608"/>
                    </a:cubicBezTo>
                    <a:cubicBezTo>
                      <a:pt x="12343" y="6732"/>
                      <a:pt x="10648" y="2714"/>
                      <a:pt x="8686" y="1196"/>
                    </a:cubicBezTo>
                    <a:cubicBezTo>
                      <a:pt x="6545" y="-411"/>
                      <a:pt x="3424" y="35"/>
                      <a:pt x="926" y="124"/>
                    </a:cubicBezTo>
                    <a:close/>
                  </a:path>
                </a:pathLst>
              </a:custGeom>
              <a:grpFill/>
              <a:ln w="3175" cap="flat">
                <a:solidFill>
                  <a:schemeClr val="bg1">
                    <a:lumMod val="85000"/>
                  </a:schemeClr>
                </a:solidFill>
                <a:prstDash val="solid"/>
                <a:miter/>
              </a:ln>
            </p:spPr>
            <p:txBody>
              <a:bodyPr/>
              <a:lstStyle/>
              <a:p>
                <a:endParaRPr lang="en-US"/>
              </a:p>
            </p:txBody>
          </p:sp>
          <p:sp>
            <p:nvSpPr>
              <p:cNvPr id="597" name="Freeform 596">
                <a:extLst>
                  <a:ext uri="{FF2B5EF4-FFF2-40B4-BE49-F238E27FC236}">
                    <a16:creationId xmlns:a16="http://schemas.microsoft.com/office/drawing/2014/main" id="{CCF7C28B-E358-1356-6BE7-BA25765A0CA0}"/>
                  </a:ext>
                </a:extLst>
              </p:cNvPr>
              <p:cNvSpPr/>
              <p:nvPr/>
            </p:nvSpPr>
            <p:spPr>
              <a:xfrm>
                <a:off x="10712949" y="3743288"/>
                <a:ext cx="7833" cy="9657"/>
              </a:xfrm>
              <a:custGeom>
                <a:avLst/>
                <a:gdLst>
                  <a:gd name="csX0" fmla="*/ 753 w 7833"/>
                  <a:gd name="csY0" fmla="*/ 8163 h 9657"/>
                  <a:gd name="csX1" fmla="*/ 7353 w 7833"/>
                  <a:gd name="csY1" fmla="*/ 1823 h 9657"/>
                  <a:gd name="csX2" fmla="*/ 753 w 7833"/>
                  <a:gd name="csY2" fmla="*/ 8163 h 9657"/>
                </a:gdLst>
                <a:ahLst/>
                <a:cxnLst>
                  <a:cxn ang="0">
                    <a:pos x="csX0" y="csY0"/>
                  </a:cxn>
                  <a:cxn ang="0">
                    <a:pos x="csX1" y="csY1"/>
                  </a:cxn>
                  <a:cxn ang="0">
                    <a:pos x="csX2" y="csY2"/>
                  </a:cxn>
                </a:cxnLst>
                <a:rect l="l" t="t" r="r" b="b"/>
                <a:pathLst>
                  <a:path w="7833" h="9657">
                    <a:moveTo>
                      <a:pt x="753" y="8163"/>
                    </a:moveTo>
                    <a:cubicBezTo>
                      <a:pt x="3964" y="12806"/>
                      <a:pt x="9494" y="5484"/>
                      <a:pt x="7353" y="1823"/>
                    </a:cubicBezTo>
                    <a:cubicBezTo>
                      <a:pt x="4232" y="-3446"/>
                      <a:pt x="-2190" y="3966"/>
                      <a:pt x="753" y="8163"/>
                    </a:cubicBezTo>
                    <a:close/>
                  </a:path>
                </a:pathLst>
              </a:custGeom>
              <a:grpFill/>
              <a:ln w="3175" cap="flat">
                <a:solidFill>
                  <a:schemeClr val="bg1">
                    <a:lumMod val="85000"/>
                  </a:schemeClr>
                </a:solidFill>
                <a:prstDash val="solid"/>
                <a:miter/>
              </a:ln>
            </p:spPr>
            <p:txBody>
              <a:bodyPr/>
              <a:lstStyle/>
              <a:p>
                <a:endParaRPr lang="en-US"/>
              </a:p>
            </p:txBody>
          </p:sp>
          <p:sp>
            <p:nvSpPr>
              <p:cNvPr id="598" name="Freeform 597">
                <a:extLst>
                  <a:ext uri="{FF2B5EF4-FFF2-40B4-BE49-F238E27FC236}">
                    <a16:creationId xmlns:a16="http://schemas.microsoft.com/office/drawing/2014/main" id="{57EEFA6C-3435-AD8C-B1F1-3479CC6209E5}"/>
                  </a:ext>
                </a:extLst>
              </p:cNvPr>
              <p:cNvSpPr/>
              <p:nvPr/>
            </p:nvSpPr>
            <p:spPr>
              <a:xfrm>
                <a:off x="10743154" y="3739872"/>
                <a:ext cx="10077" cy="8696"/>
              </a:xfrm>
              <a:custGeom>
                <a:avLst/>
                <a:gdLst>
                  <a:gd name="csX0" fmla="*/ 8277 w 10077"/>
                  <a:gd name="csY0" fmla="*/ 8275 h 8696"/>
                  <a:gd name="csX1" fmla="*/ 2301 w 10077"/>
                  <a:gd name="csY1" fmla="*/ 327 h 8696"/>
                  <a:gd name="csX2" fmla="*/ 8277 w 10077"/>
                  <a:gd name="csY2" fmla="*/ 8275 h 8696"/>
                </a:gdLst>
                <a:ahLst/>
                <a:cxnLst>
                  <a:cxn ang="0">
                    <a:pos x="csX0" y="csY0"/>
                  </a:cxn>
                  <a:cxn ang="0">
                    <a:pos x="csX1" y="csY1"/>
                  </a:cxn>
                  <a:cxn ang="0">
                    <a:pos x="csX2" y="csY2"/>
                  </a:cxn>
                </a:cxnLst>
                <a:rect l="l" t="t" r="r" b="b"/>
                <a:pathLst>
                  <a:path w="10077" h="8696">
                    <a:moveTo>
                      <a:pt x="8277" y="8275"/>
                    </a:moveTo>
                    <a:cubicBezTo>
                      <a:pt x="13450" y="5775"/>
                      <a:pt x="6225" y="-1637"/>
                      <a:pt x="2301" y="327"/>
                    </a:cubicBezTo>
                    <a:cubicBezTo>
                      <a:pt x="-3764" y="3274"/>
                      <a:pt x="3550" y="10507"/>
                      <a:pt x="8277" y="8275"/>
                    </a:cubicBezTo>
                    <a:close/>
                  </a:path>
                </a:pathLst>
              </a:custGeom>
              <a:grpFill/>
              <a:ln w="3175" cap="flat">
                <a:solidFill>
                  <a:schemeClr val="bg1">
                    <a:lumMod val="85000"/>
                  </a:schemeClr>
                </a:solidFill>
                <a:prstDash val="solid"/>
                <a:miter/>
              </a:ln>
            </p:spPr>
            <p:txBody>
              <a:bodyPr/>
              <a:lstStyle/>
              <a:p>
                <a:endParaRPr lang="en-US"/>
              </a:p>
            </p:txBody>
          </p:sp>
          <p:sp>
            <p:nvSpPr>
              <p:cNvPr id="599" name="Freeform 598">
                <a:extLst>
                  <a:ext uri="{FF2B5EF4-FFF2-40B4-BE49-F238E27FC236}">
                    <a16:creationId xmlns:a16="http://schemas.microsoft.com/office/drawing/2014/main" id="{D08E826A-E611-6594-585C-EF49C6286593}"/>
                  </a:ext>
                </a:extLst>
              </p:cNvPr>
              <p:cNvSpPr/>
              <p:nvPr/>
            </p:nvSpPr>
            <p:spPr>
              <a:xfrm>
                <a:off x="10824904" y="3784391"/>
                <a:ext cx="7827" cy="8999"/>
              </a:xfrm>
              <a:custGeom>
                <a:avLst/>
                <a:gdLst>
                  <a:gd name="csX0" fmla="*/ 1717 w 7827"/>
                  <a:gd name="csY0" fmla="*/ 8493 h 8999"/>
                  <a:gd name="csX1" fmla="*/ 7247 w 7827"/>
                  <a:gd name="csY1" fmla="*/ 7154 h 8999"/>
                  <a:gd name="csX2" fmla="*/ 3501 w 7827"/>
                  <a:gd name="csY2" fmla="*/ 99 h 8999"/>
                  <a:gd name="csX3" fmla="*/ 1717 w 7827"/>
                  <a:gd name="csY3" fmla="*/ 8493 h 8999"/>
                </a:gdLst>
                <a:ahLst/>
                <a:cxnLst>
                  <a:cxn ang="0">
                    <a:pos x="csX0" y="csY0"/>
                  </a:cxn>
                  <a:cxn ang="0">
                    <a:pos x="csX1" y="csY1"/>
                  </a:cxn>
                  <a:cxn ang="0">
                    <a:pos x="csX2" y="csY2"/>
                  </a:cxn>
                  <a:cxn ang="0">
                    <a:pos x="csX3" y="csY3"/>
                  </a:cxn>
                </a:cxnLst>
                <a:rect l="l" t="t" r="r" b="b"/>
                <a:pathLst>
                  <a:path w="7827" h="8999">
                    <a:moveTo>
                      <a:pt x="1717" y="8493"/>
                    </a:moveTo>
                    <a:cubicBezTo>
                      <a:pt x="3590" y="9565"/>
                      <a:pt x="6176" y="8850"/>
                      <a:pt x="7247" y="7154"/>
                    </a:cubicBezTo>
                    <a:cubicBezTo>
                      <a:pt x="8852" y="4564"/>
                      <a:pt x="6979" y="-794"/>
                      <a:pt x="3501" y="99"/>
                    </a:cubicBezTo>
                    <a:cubicBezTo>
                      <a:pt x="201" y="903"/>
                      <a:pt x="-1494" y="6707"/>
                      <a:pt x="1717" y="8493"/>
                    </a:cubicBezTo>
                    <a:close/>
                  </a:path>
                </a:pathLst>
              </a:custGeom>
              <a:grpFill/>
              <a:ln w="3175" cap="flat">
                <a:solidFill>
                  <a:schemeClr val="bg1">
                    <a:lumMod val="85000"/>
                  </a:schemeClr>
                </a:solidFill>
                <a:prstDash val="solid"/>
                <a:miter/>
              </a:ln>
            </p:spPr>
            <p:txBody>
              <a:bodyPr/>
              <a:lstStyle/>
              <a:p>
                <a:endParaRPr lang="en-US"/>
              </a:p>
            </p:txBody>
          </p:sp>
          <p:sp>
            <p:nvSpPr>
              <p:cNvPr id="600" name="Freeform 599">
                <a:extLst>
                  <a:ext uri="{FF2B5EF4-FFF2-40B4-BE49-F238E27FC236}">
                    <a16:creationId xmlns:a16="http://schemas.microsoft.com/office/drawing/2014/main" id="{1D778382-29EC-28CE-0EC2-8A5009B5DDCC}"/>
                  </a:ext>
                </a:extLst>
              </p:cNvPr>
              <p:cNvSpPr/>
              <p:nvPr/>
            </p:nvSpPr>
            <p:spPr>
              <a:xfrm>
                <a:off x="10787711" y="3800696"/>
                <a:ext cx="9280" cy="11925"/>
              </a:xfrm>
              <a:custGeom>
                <a:avLst/>
                <a:gdLst>
                  <a:gd name="csX0" fmla="*/ 1359 w 9280"/>
                  <a:gd name="csY0" fmla="*/ 493 h 11925"/>
                  <a:gd name="csX1" fmla="*/ 6710 w 9280"/>
                  <a:gd name="csY1" fmla="*/ 11834 h 11925"/>
                  <a:gd name="csX2" fmla="*/ 1359 w 9280"/>
                  <a:gd name="csY2" fmla="*/ 493 h 11925"/>
                </a:gdLst>
                <a:ahLst/>
                <a:cxnLst>
                  <a:cxn ang="0">
                    <a:pos x="csX0" y="csY0"/>
                  </a:cxn>
                  <a:cxn ang="0">
                    <a:pos x="csX1" y="csY1"/>
                  </a:cxn>
                  <a:cxn ang="0">
                    <a:pos x="csX2" y="csY2"/>
                  </a:cxn>
                </a:cxnLst>
                <a:rect l="l" t="t" r="r" b="b"/>
                <a:pathLst>
                  <a:path w="9280" h="11925">
                    <a:moveTo>
                      <a:pt x="1359" y="493"/>
                    </a:moveTo>
                    <a:cubicBezTo>
                      <a:pt x="-2476" y="2726"/>
                      <a:pt x="2607" y="12995"/>
                      <a:pt x="6710" y="11834"/>
                    </a:cubicBezTo>
                    <a:cubicBezTo>
                      <a:pt x="12865" y="10048"/>
                      <a:pt x="6710" y="-2632"/>
                      <a:pt x="1359" y="493"/>
                    </a:cubicBezTo>
                    <a:close/>
                  </a:path>
                </a:pathLst>
              </a:custGeom>
              <a:grpFill/>
              <a:ln w="3175" cap="flat">
                <a:solidFill>
                  <a:schemeClr val="bg1">
                    <a:lumMod val="85000"/>
                  </a:schemeClr>
                </a:solidFill>
                <a:prstDash val="solid"/>
                <a:miter/>
              </a:ln>
            </p:spPr>
            <p:txBody>
              <a:bodyPr/>
              <a:lstStyle/>
              <a:p>
                <a:endParaRPr lang="en-US"/>
              </a:p>
            </p:txBody>
          </p:sp>
          <p:sp>
            <p:nvSpPr>
              <p:cNvPr id="601" name="Freeform 600">
                <a:extLst>
                  <a:ext uri="{FF2B5EF4-FFF2-40B4-BE49-F238E27FC236}">
                    <a16:creationId xmlns:a16="http://schemas.microsoft.com/office/drawing/2014/main" id="{843D9F84-6B22-DE6D-A07E-5515AFDAC12E}"/>
                  </a:ext>
                </a:extLst>
              </p:cNvPr>
              <p:cNvSpPr/>
              <p:nvPr/>
            </p:nvSpPr>
            <p:spPr>
              <a:xfrm>
                <a:off x="10805943" y="3826705"/>
                <a:ext cx="6565" cy="9567"/>
              </a:xfrm>
              <a:custGeom>
                <a:avLst/>
                <a:gdLst>
                  <a:gd name="csX0" fmla="*/ 4890 w 6565"/>
                  <a:gd name="csY0" fmla="*/ 8060 h 9567"/>
                  <a:gd name="csX1" fmla="*/ 1947 w 6565"/>
                  <a:gd name="csY1" fmla="*/ 1095 h 9567"/>
                  <a:gd name="csX2" fmla="*/ 4890 w 6565"/>
                  <a:gd name="csY2" fmla="*/ 8060 h 9567"/>
                </a:gdLst>
                <a:ahLst/>
                <a:cxnLst>
                  <a:cxn ang="0">
                    <a:pos x="csX0" y="csY0"/>
                  </a:cxn>
                  <a:cxn ang="0">
                    <a:pos x="csX1" y="csY1"/>
                  </a:cxn>
                  <a:cxn ang="0">
                    <a:pos x="csX2" y="csY2"/>
                  </a:cxn>
                </a:cxnLst>
                <a:rect l="l" t="t" r="r" b="b"/>
                <a:pathLst>
                  <a:path w="6565" h="9567">
                    <a:moveTo>
                      <a:pt x="4890" y="8060"/>
                    </a:moveTo>
                    <a:cubicBezTo>
                      <a:pt x="7655" y="5203"/>
                      <a:pt x="7209" y="-2924"/>
                      <a:pt x="1947" y="1095"/>
                    </a:cubicBezTo>
                    <a:cubicBezTo>
                      <a:pt x="-1710" y="3952"/>
                      <a:pt x="74" y="13150"/>
                      <a:pt x="4890" y="8060"/>
                    </a:cubicBezTo>
                    <a:close/>
                  </a:path>
                </a:pathLst>
              </a:custGeom>
              <a:grpFill/>
              <a:ln w="3175" cap="flat">
                <a:solidFill>
                  <a:schemeClr val="bg1">
                    <a:lumMod val="85000"/>
                  </a:schemeClr>
                </a:solidFill>
                <a:prstDash val="solid"/>
                <a:miter/>
              </a:ln>
            </p:spPr>
            <p:txBody>
              <a:bodyPr/>
              <a:lstStyle/>
              <a:p>
                <a:endParaRPr lang="en-US"/>
              </a:p>
            </p:txBody>
          </p:sp>
          <p:sp>
            <p:nvSpPr>
              <p:cNvPr id="602" name="Freeform 601">
                <a:extLst>
                  <a:ext uri="{FF2B5EF4-FFF2-40B4-BE49-F238E27FC236}">
                    <a16:creationId xmlns:a16="http://schemas.microsoft.com/office/drawing/2014/main" id="{5826E83D-CB4D-DE99-CFC8-68740C60445F}"/>
                  </a:ext>
                </a:extLst>
              </p:cNvPr>
              <p:cNvSpPr/>
              <p:nvPr/>
            </p:nvSpPr>
            <p:spPr>
              <a:xfrm>
                <a:off x="10631001" y="3794660"/>
                <a:ext cx="9694" cy="15261"/>
              </a:xfrm>
              <a:custGeom>
                <a:avLst/>
                <a:gdLst>
                  <a:gd name="csX0" fmla="*/ 5459 w 9694"/>
                  <a:gd name="csY0" fmla="*/ 15101 h 15261"/>
                  <a:gd name="csX1" fmla="*/ 3854 w 9694"/>
                  <a:gd name="csY1" fmla="*/ 10 h 15261"/>
                  <a:gd name="csX2" fmla="*/ 5459 w 9694"/>
                  <a:gd name="csY2" fmla="*/ 15101 h 15261"/>
                </a:gdLst>
                <a:ahLst/>
                <a:cxnLst>
                  <a:cxn ang="0">
                    <a:pos x="csX0" y="csY0"/>
                  </a:cxn>
                  <a:cxn ang="0">
                    <a:pos x="csX1" y="csY1"/>
                  </a:cxn>
                  <a:cxn ang="0">
                    <a:pos x="csX2" y="csY2"/>
                  </a:cxn>
                </a:cxnLst>
                <a:rect l="l" t="t" r="r" b="b"/>
                <a:pathLst>
                  <a:path w="9694" h="15261">
                    <a:moveTo>
                      <a:pt x="5459" y="15101"/>
                    </a:moveTo>
                    <a:cubicBezTo>
                      <a:pt x="13576" y="17066"/>
                      <a:pt x="8313" y="278"/>
                      <a:pt x="3854" y="10"/>
                    </a:cubicBezTo>
                    <a:cubicBezTo>
                      <a:pt x="-2925" y="-436"/>
                      <a:pt x="286" y="13851"/>
                      <a:pt x="5459" y="15101"/>
                    </a:cubicBezTo>
                    <a:close/>
                  </a:path>
                </a:pathLst>
              </a:custGeom>
              <a:grpFill/>
              <a:ln w="3175" cap="flat">
                <a:solidFill>
                  <a:schemeClr val="bg1">
                    <a:lumMod val="85000"/>
                  </a:schemeClr>
                </a:solidFill>
                <a:prstDash val="solid"/>
                <a:miter/>
              </a:ln>
            </p:spPr>
            <p:txBody>
              <a:bodyPr/>
              <a:lstStyle/>
              <a:p>
                <a:endParaRPr lang="en-US"/>
              </a:p>
            </p:txBody>
          </p:sp>
          <p:sp>
            <p:nvSpPr>
              <p:cNvPr id="603" name="Freeform 602">
                <a:extLst>
                  <a:ext uri="{FF2B5EF4-FFF2-40B4-BE49-F238E27FC236}">
                    <a16:creationId xmlns:a16="http://schemas.microsoft.com/office/drawing/2014/main" id="{5FFE8D55-5459-634B-300E-C71CC49B3E67}"/>
                  </a:ext>
                </a:extLst>
              </p:cNvPr>
              <p:cNvSpPr/>
              <p:nvPr/>
            </p:nvSpPr>
            <p:spPr>
              <a:xfrm>
                <a:off x="10743847" y="3871330"/>
                <a:ext cx="8683" cy="11655"/>
              </a:xfrm>
              <a:custGeom>
                <a:avLst/>
                <a:gdLst>
                  <a:gd name="csX0" fmla="*/ 92 w 8683"/>
                  <a:gd name="csY0" fmla="*/ 8262 h 11655"/>
                  <a:gd name="csX1" fmla="*/ 6692 w 8683"/>
                  <a:gd name="csY1" fmla="*/ 10673 h 11655"/>
                  <a:gd name="csX2" fmla="*/ 6959 w 8683"/>
                  <a:gd name="csY2" fmla="*/ 493 h 11655"/>
                  <a:gd name="csX3" fmla="*/ 92 w 8683"/>
                  <a:gd name="csY3" fmla="*/ 8262 h 11655"/>
                </a:gdLst>
                <a:ahLst/>
                <a:cxnLst>
                  <a:cxn ang="0">
                    <a:pos x="csX0" y="csY0"/>
                  </a:cxn>
                  <a:cxn ang="0">
                    <a:pos x="csX1" y="csY1"/>
                  </a:cxn>
                  <a:cxn ang="0">
                    <a:pos x="csX2" y="csY2"/>
                  </a:cxn>
                  <a:cxn ang="0">
                    <a:pos x="csX3" y="csY3"/>
                  </a:cxn>
                </a:cxnLst>
                <a:rect l="l" t="t" r="r" b="b"/>
                <a:pathLst>
                  <a:path w="8683" h="11655">
                    <a:moveTo>
                      <a:pt x="92" y="8262"/>
                    </a:moveTo>
                    <a:cubicBezTo>
                      <a:pt x="805" y="11387"/>
                      <a:pt x="4016" y="12727"/>
                      <a:pt x="6692" y="10673"/>
                    </a:cubicBezTo>
                    <a:cubicBezTo>
                      <a:pt x="8922" y="8887"/>
                      <a:pt x="9635" y="2190"/>
                      <a:pt x="6959" y="493"/>
                    </a:cubicBezTo>
                    <a:cubicBezTo>
                      <a:pt x="2946" y="-1918"/>
                      <a:pt x="-622" y="5137"/>
                      <a:pt x="92" y="8262"/>
                    </a:cubicBezTo>
                    <a:close/>
                  </a:path>
                </a:pathLst>
              </a:custGeom>
              <a:grpFill/>
              <a:ln w="3175" cap="flat">
                <a:solidFill>
                  <a:schemeClr val="bg1">
                    <a:lumMod val="85000"/>
                  </a:schemeClr>
                </a:solidFill>
                <a:prstDash val="solid"/>
                <a:miter/>
              </a:ln>
            </p:spPr>
            <p:txBody>
              <a:bodyPr/>
              <a:lstStyle/>
              <a:p>
                <a:endParaRPr lang="en-US"/>
              </a:p>
            </p:txBody>
          </p:sp>
          <p:sp>
            <p:nvSpPr>
              <p:cNvPr id="604" name="Freeform 603">
                <a:extLst>
                  <a:ext uri="{FF2B5EF4-FFF2-40B4-BE49-F238E27FC236}">
                    <a16:creationId xmlns:a16="http://schemas.microsoft.com/office/drawing/2014/main" id="{55069B00-7FD7-89C4-B8CA-0553110D1915}"/>
                  </a:ext>
                </a:extLst>
              </p:cNvPr>
              <p:cNvSpPr/>
              <p:nvPr/>
            </p:nvSpPr>
            <p:spPr>
              <a:xfrm>
                <a:off x="10820627" y="3897697"/>
                <a:ext cx="10274" cy="12331"/>
              </a:xfrm>
              <a:custGeom>
                <a:avLst/>
                <a:gdLst>
                  <a:gd name="csX0" fmla="*/ 10275 w 10274"/>
                  <a:gd name="csY0" fmla="*/ 8684 h 12331"/>
                  <a:gd name="csX1" fmla="*/ 10275 w 10274"/>
                  <a:gd name="csY1" fmla="*/ 7969 h 12331"/>
                  <a:gd name="csX2" fmla="*/ 196 w 10274"/>
                  <a:gd name="csY2" fmla="*/ 4129 h 12331"/>
                  <a:gd name="csX3" fmla="*/ 10185 w 10274"/>
                  <a:gd name="csY3" fmla="*/ 8773 h 12331"/>
                </a:gdLst>
                <a:ahLst/>
                <a:cxnLst>
                  <a:cxn ang="0">
                    <a:pos x="csX0" y="csY0"/>
                  </a:cxn>
                  <a:cxn ang="0">
                    <a:pos x="csX1" y="csY1"/>
                  </a:cxn>
                  <a:cxn ang="0">
                    <a:pos x="csX2" y="csY2"/>
                  </a:cxn>
                  <a:cxn ang="0">
                    <a:pos x="csX3" y="csY3"/>
                  </a:cxn>
                </a:cxnLst>
                <a:rect l="l" t="t" r="r" b="b"/>
                <a:pathLst>
                  <a:path w="10274" h="12331">
                    <a:moveTo>
                      <a:pt x="10275" y="8684"/>
                    </a:moveTo>
                    <a:cubicBezTo>
                      <a:pt x="10275" y="8684"/>
                      <a:pt x="10275" y="8237"/>
                      <a:pt x="10275" y="7969"/>
                    </a:cubicBezTo>
                    <a:cubicBezTo>
                      <a:pt x="10275" y="2076"/>
                      <a:pt x="2158" y="-4443"/>
                      <a:pt x="196" y="4129"/>
                    </a:cubicBezTo>
                    <a:cubicBezTo>
                      <a:pt x="-1588" y="11719"/>
                      <a:pt x="9383" y="15648"/>
                      <a:pt x="10185" y="8773"/>
                    </a:cubicBezTo>
                    <a:close/>
                  </a:path>
                </a:pathLst>
              </a:custGeom>
              <a:grpFill/>
              <a:ln w="3175" cap="flat">
                <a:solidFill>
                  <a:schemeClr val="bg1">
                    <a:lumMod val="85000"/>
                  </a:schemeClr>
                </a:solidFill>
                <a:prstDash val="solid"/>
                <a:miter/>
              </a:ln>
            </p:spPr>
            <p:txBody>
              <a:bodyPr/>
              <a:lstStyle/>
              <a:p>
                <a:endParaRPr lang="en-US"/>
              </a:p>
            </p:txBody>
          </p:sp>
          <p:sp>
            <p:nvSpPr>
              <p:cNvPr id="605" name="Freeform 604">
                <a:extLst>
                  <a:ext uri="{FF2B5EF4-FFF2-40B4-BE49-F238E27FC236}">
                    <a16:creationId xmlns:a16="http://schemas.microsoft.com/office/drawing/2014/main" id="{7875E778-D3B8-C1F6-9B03-A6384CDE040E}"/>
                  </a:ext>
                </a:extLst>
              </p:cNvPr>
              <p:cNvSpPr/>
              <p:nvPr/>
            </p:nvSpPr>
            <p:spPr>
              <a:xfrm>
                <a:off x="10849978" y="3874166"/>
                <a:ext cx="28414" cy="36682"/>
              </a:xfrm>
              <a:custGeom>
                <a:avLst/>
                <a:gdLst>
                  <a:gd name="csX0" fmla="*/ 15977 w 28414"/>
                  <a:gd name="csY0" fmla="*/ 13640 h 36682"/>
                  <a:gd name="csX1" fmla="*/ 7682 w 28414"/>
                  <a:gd name="csY1" fmla="*/ 20784 h 36682"/>
                  <a:gd name="csX2" fmla="*/ 100 w 28414"/>
                  <a:gd name="csY2" fmla="*/ 33018 h 36682"/>
                  <a:gd name="csX3" fmla="*/ 4828 w 28414"/>
                  <a:gd name="csY3" fmla="*/ 36679 h 36682"/>
                  <a:gd name="csX4" fmla="*/ 11606 w 28414"/>
                  <a:gd name="csY4" fmla="*/ 30071 h 36682"/>
                  <a:gd name="csX5" fmla="*/ 28375 w 28414"/>
                  <a:gd name="csY5" fmla="*/ 5693 h 36682"/>
                  <a:gd name="csX6" fmla="*/ 20793 w 28414"/>
                  <a:gd name="csY6" fmla="*/ 335 h 36682"/>
                  <a:gd name="csX7" fmla="*/ 15977 w 28414"/>
                  <a:gd name="csY7" fmla="*/ 13640 h 366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8414" h="36682">
                    <a:moveTo>
                      <a:pt x="15977" y="13640"/>
                    </a:moveTo>
                    <a:cubicBezTo>
                      <a:pt x="14193" y="17123"/>
                      <a:pt x="10625" y="18552"/>
                      <a:pt x="7682" y="20784"/>
                    </a:cubicBezTo>
                    <a:cubicBezTo>
                      <a:pt x="4471" y="23284"/>
                      <a:pt x="-792" y="28464"/>
                      <a:pt x="100" y="33018"/>
                    </a:cubicBezTo>
                    <a:cubicBezTo>
                      <a:pt x="457" y="35072"/>
                      <a:pt x="2598" y="36768"/>
                      <a:pt x="4828" y="36679"/>
                    </a:cubicBezTo>
                    <a:cubicBezTo>
                      <a:pt x="8039" y="36679"/>
                      <a:pt x="9822" y="32304"/>
                      <a:pt x="11606" y="30071"/>
                    </a:cubicBezTo>
                    <a:cubicBezTo>
                      <a:pt x="17493" y="22749"/>
                      <a:pt x="29177" y="16677"/>
                      <a:pt x="28375" y="5693"/>
                    </a:cubicBezTo>
                    <a:cubicBezTo>
                      <a:pt x="28107" y="1853"/>
                      <a:pt x="24896" y="-1005"/>
                      <a:pt x="20793" y="335"/>
                    </a:cubicBezTo>
                    <a:cubicBezTo>
                      <a:pt x="14550" y="2300"/>
                      <a:pt x="18207" y="9354"/>
                      <a:pt x="15977" y="13640"/>
                    </a:cubicBezTo>
                    <a:close/>
                  </a:path>
                </a:pathLst>
              </a:custGeom>
              <a:grpFill/>
              <a:ln w="3175" cap="flat">
                <a:solidFill>
                  <a:schemeClr val="bg1">
                    <a:lumMod val="85000"/>
                  </a:schemeClr>
                </a:solidFill>
                <a:prstDash val="solid"/>
                <a:miter/>
              </a:ln>
            </p:spPr>
            <p:txBody>
              <a:bodyPr/>
              <a:lstStyle/>
              <a:p>
                <a:endParaRPr lang="en-US"/>
              </a:p>
            </p:txBody>
          </p:sp>
          <p:sp>
            <p:nvSpPr>
              <p:cNvPr id="606" name="Freeform 605">
                <a:extLst>
                  <a:ext uri="{FF2B5EF4-FFF2-40B4-BE49-F238E27FC236}">
                    <a16:creationId xmlns:a16="http://schemas.microsoft.com/office/drawing/2014/main" id="{F4141F76-80DD-32EB-A45A-9123F38959EB}"/>
                  </a:ext>
                </a:extLst>
              </p:cNvPr>
              <p:cNvSpPr/>
              <p:nvPr/>
            </p:nvSpPr>
            <p:spPr>
              <a:xfrm>
                <a:off x="10799839" y="3916883"/>
                <a:ext cx="34507" cy="29046"/>
              </a:xfrm>
              <a:custGeom>
                <a:avLst/>
                <a:gdLst>
                  <a:gd name="csX0" fmla="*/ 14740 w 34507"/>
                  <a:gd name="csY0" fmla="*/ 11643 h 29046"/>
                  <a:gd name="csX1" fmla="*/ 3770 w 34507"/>
                  <a:gd name="csY1" fmla="*/ 16466 h 29046"/>
                  <a:gd name="csX2" fmla="*/ 3948 w 34507"/>
                  <a:gd name="csY2" fmla="*/ 28521 h 29046"/>
                  <a:gd name="csX3" fmla="*/ 11708 w 34507"/>
                  <a:gd name="csY3" fmla="*/ 25306 h 29046"/>
                  <a:gd name="csX4" fmla="*/ 20627 w 34507"/>
                  <a:gd name="csY4" fmla="*/ 19412 h 29046"/>
                  <a:gd name="csX5" fmla="*/ 33114 w 34507"/>
                  <a:gd name="csY5" fmla="*/ 481 h 29046"/>
                  <a:gd name="csX6" fmla="*/ 21787 w 34507"/>
                  <a:gd name="csY6" fmla="*/ 2714 h 29046"/>
                  <a:gd name="csX7" fmla="*/ 14651 w 34507"/>
                  <a:gd name="csY7" fmla="*/ 11643 h 29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4507" h="29046">
                    <a:moveTo>
                      <a:pt x="14740" y="11643"/>
                    </a:moveTo>
                    <a:cubicBezTo>
                      <a:pt x="11886" y="14054"/>
                      <a:pt x="7070" y="14322"/>
                      <a:pt x="3770" y="16466"/>
                    </a:cubicBezTo>
                    <a:cubicBezTo>
                      <a:pt x="-601" y="19412"/>
                      <a:pt x="-1939" y="25842"/>
                      <a:pt x="3948" y="28521"/>
                    </a:cubicBezTo>
                    <a:cubicBezTo>
                      <a:pt x="7605" y="30217"/>
                      <a:pt x="9300" y="27449"/>
                      <a:pt x="11708" y="25306"/>
                    </a:cubicBezTo>
                    <a:cubicBezTo>
                      <a:pt x="14473" y="22805"/>
                      <a:pt x="17416" y="21109"/>
                      <a:pt x="20627" y="19412"/>
                    </a:cubicBezTo>
                    <a:cubicBezTo>
                      <a:pt x="23659" y="17805"/>
                      <a:pt x="39179" y="3518"/>
                      <a:pt x="33114" y="481"/>
                    </a:cubicBezTo>
                    <a:cubicBezTo>
                      <a:pt x="30349" y="-947"/>
                      <a:pt x="24195" y="1106"/>
                      <a:pt x="21787" y="2714"/>
                    </a:cubicBezTo>
                    <a:cubicBezTo>
                      <a:pt x="18665" y="4857"/>
                      <a:pt x="17505" y="9233"/>
                      <a:pt x="14651" y="11643"/>
                    </a:cubicBezTo>
                    <a:close/>
                  </a:path>
                </a:pathLst>
              </a:custGeom>
              <a:grpFill/>
              <a:ln w="3175" cap="flat">
                <a:solidFill>
                  <a:schemeClr val="bg1">
                    <a:lumMod val="85000"/>
                  </a:schemeClr>
                </a:solidFill>
                <a:prstDash val="solid"/>
                <a:miter/>
              </a:ln>
            </p:spPr>
            <p:txBody>
              <a:bodyPr/>
              <a:lstStyle/>
              <a:p>
                <a:endParaRPr lang="en-US"/>
              </a:p>
            </p:txBody>
          </p:sp>
          <p:sp>
            <p:nvSpPr>
              <p:cNvPr id="607" name="Freeform 606">
                <a:extLst>
                  <a:ext uri="{FF2B5EF4-FFF2-40B4-BE49-F238E27FC236}">
                    <a16:creationId xmlns:a16="http://schemas.microsoft.com/office/drawing/2014/main" id="{2E18A337-091A-5594-03F3-6D5C2A40BCF2}"/>
                  </a:ext>
                </a:extLst>
              </p:cNvPr>
              <p:cNvSpPr/>
              <p:nvPr/>
            </p:nvSpPr>
            <p:spPr>
              <a:xfrm>
                <a:off x="10786474" y="3946707"/>
                <a:ext cx="9984" cy="9901"/>
              </a:xfrm>
              <a:custGeom>
                <a:avLst/>
                <a:gdLst>
                  <a:gd name="csX0" fmla="*/ 3042 w 9984"/>
                  <a:gd name="csY0" fmla="*/ 9323 h 9901"/>
                  <a:gd name="csX1" fmla="*/ 8393 w 9984"/>
                  <a:gd name="csY1" fmla="*/ 1821 h 9901"/>
                  <a:gd name="csX2" fmla="*/ 3042 w 9984"/>
                  <a:gd name="csY2" fmla="*/ 9323 h 9901"/>
                </a:gdLst>
                <a:ahLst/>
                <a:cxnLst>
                  <a:cxn ang="0">
                    <a:pos x="csX0" y="csY0"/>
                  </a:cxn>
                  <a:cxn ang="0">
                    <a:pos x="csX1" y="csY1"/>
                  </a:cxn>
                  <a:cxn ang="0">
                    <a:pos x="csX2" y="csY2"/>
                  </a:cxn>
                </a:cxnLst>
                <a:rect l="l" t="t" r="r" b="b"/>
                <a:pathLst>
                  <a:path w="9984" h="9901">
                    <a:moveTo>
                      <a:pt x="3042" y="9323"/>
                    </a:moveTo>
                    <a:cubicBezTo>
                      <a:pt x="8393" y="11734"/>
                      <a:pt x="12318" y="6108"/>
                      <a:pt x="8393" y="1821"/>
                    </a:cubicBezTo>
                    <a:cubicBezTo>
                      <a:pt x="3042" y="-4072"/>
                      <a:pt x="-4183" y="5929"/>
                      <a:pt x="3042" y="9323"/>
                    </a:cubicBezTo>
                    <a:close/>
                  </a:path>
                </a:pathLst>
              </a:custGeom>
              <a:grpFill/>
              <a:ln w="3175" cap="flat">
                <a:solidFill>
                  <a:schemeClr val="bg1">
                    <a:lumMod val="85000"/>
                  </a:schemeClr>
                </a:solidFill>
                <a:prstDash val="solid"/>
                <a:miter/>
              </a:ln>
            </p:spPr>
            <p:txBody>
              <a:bodyPr/>
              <a:lstStyle/>
              <a:p>
                <a:endParaRPr lang="en-US"/>
              </a:p>
            </p:txBody>
          </p:sp>
          <p:sp>
            <p:nvSpPr>
              <p:cNvPr id="608" name="Freeform 607">
                <a:extLst>
                  <a:ext uri="{FF2B5EF4-FFF2-40B4-BE49-F238E27FC236}">
                    <a16:creationId xmlns:a16="http://schemas.microsoft.com/office/drawing/2014/main" id="{714EC7D9-127F-0EA5-170A-0067FC4979C5}"/>
                  </a:ext>
                </a:extLst>
              </p:cNvPr>
              <p:cNvSpPr/>
              <p:nvPr/>
            </p:nvSpPr>
            <p:spPr>
              <a:xfrm>
                <a:off x="10737968" y="3944820"/>
                <a:ext cx="39500" cy="35511"/>
              </a:xfrm>
              <a:custGeom>
                <a:avLst/>
                <a:gdLst>
                  <a:gd name="csX0" fmla="*/ 11946 w 39500"/>
                  <a:gd name="csY0" fmla="*/ 17818 h 35511"/>
                  <a:gd name="csX1" fmla="*/ 1957 w 39500"/>
                  <a:gd name="csY1" fmla="*/ 28623 h 35511"/>
                  <a:gd name="csX2" fmla="*/ 4811 w 39500"/>
                  <a:gd name="csY2" fmla="*/ 35409 h 35511"/>
                  <a:gd name="csX3" fmla="*/ 12749 w 39500"/>
                  <a:gd name="csY3" fmla="*/ 29516 h 35511"/>
                  <a:gd name="csX4" fmla="*/ 19617 w 39500"/>
                  <a:gd name="csY4" fmla="*/ 27462 h 35511"/>
                  <a:gd name="csX5" fmla="*/ 33710 w 39500"/>
                  <a:gd name="csY5" fmla="*/ 27104 h 35511"/>
                  <a:gd name="csX6" fmla="*/ 36207 w 39500"/>
                  <a:gd name="csY6" fmla="*/ 20229 h 35511"/>
                  <a:gd name="csX7" fmla="*/ 32996 w 39500"/>
                  <a:gd name="csY7" fmla="*/ 15853 h 35511"/>
                  <a:gd name="csX8" fmla="*/ 37277 w 39500"/>
                  <a:gd name="csY8" fmla="*/ 2548 h 35511"/>
                  <a:gd name="csX9" fmla="*/ 25771 w 39500"/>
                  <a:gd name="csY9" fmla="*/ 4334 h 35511"/>
                  <a:gd name="csX10" fmla="*/ 11946 w 39500"/>
                  <a:gd name="csY10" fmla="*/ 17818 h 355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9500" h="35511">
                    <a:moveTo>
                      <a:pt x="11946" y="17818"/>
                    </a:moveTo>
                    <a:cubicBezTo>
                      <a:pt x="8914" y="22015"/>
                      <a:pt x="5079" y="24872"/>
                      <a:pt x="1957" y="28623"/>
                    </a:cubicBezTo>
                    <a:cubicBezTo>
                      <a:pt x="-897" y="32106"/>
                      <a:pt x="-1165" y="36213"/>
                      <a:pt x="4811" y="35409"/>
                    </a:cubicBezTo>
                    <a:cubicBezTo>
                      <a:pt x="9092" y="34784"/>
                      <a:pt x="9717" y="31569"/>
                      <a:pt x="12749" y="29516"/>
                    </a:cubicBezTo>
                    <a:cubicBezTo>
                      <a:pt x="14355" y="28355"/>
                      <a:pt x="17655" y="27730"/>
                      <a:pt x="19617" y="27462"/>
                    </a:cubicBezTo>
                    <a:cubicBezTo>
                      <a:pt x="23809" y="26837"/>
                      <a:pt x="29874" y="29516"/>
                      <a:pt x="33710" y="27104"/>
                    </a:cubicBezTo>
                    <a:cubicBezTo>
                      <a:pt x="35850" y="25765"/>
                      <a:pt x="36653" y="22551"/>
                      <a:pt x="36207" y="20229"/>
                    </a:cubicBezTo>
                    <a:cubicBezTo>
                      <a:pt x="35761" y="17550"/>
                      <a:pt x="34958" y="17461"/>
                      <a:pt x="32996" y="15853"/>
                    </a:cubicBezTo>
                    <a:cubicBezTo>
                      <a:pt x="24434" y="8442"/>
                      <a:pt x="46286" y="12996"/>
                      <a:pt x="37277" y="2548"/>
                    </a:cubicBezTo>
                    <a:cubicBezTo>
                      <a:pt x="33353" y="-2006"/>
                      <a:pt x="28626" y="137"/>
                      <a:pt x="25771" y="4334"/>
                    </a:cubicBezTo>
                    <a:cubicBezTo>
                      <a:pt x="21936" y="9960"/>
                      <a:pt x="15782" y="12460"/>
                      <a:pt x="11946" y="17818"/>
                    </a:cubicBezTo>
                    <a:close/>
                  </a:path>
                </a:pathLst>
              </a:custGeom>
              <a:grpFill/>
              <a:ln w="3175" cap="flat">
                <a:solidFill>
                  <a:schemeClr val="bg1">
                    <a:lumMod val="85000"/>
                  </a:schemeClr>
                </a:solidFill>
                <a:prstDash val="solid"/>
                <a:miter/>
              </a:ln>
            </p:spPr>
            <p:txBody>
              <a:bodyPr/>
              <a:lstStyle/>
              <a:p>
                <a:endParaRPr lang="en-US"/>
              </a:p>
            </p:txBody>
          </p:sp>
          <p:sp>
            <p:nvSpPr>
              <p:cNvPr id="609" name="Freeform 608">
                <a:extLst>
                  <a:ext uri="{FF2B5EF4-FFF2-40B4-BE49-F238E27FC236}">
                    <a16:creationId xmlns:a16="http://schemas.microsoft.com/office/drawing/2014/main" id="{F7407D0E-2BF7-B470-7C06-7174B5D998A5}"/>
                  </a:ext>
                </a:extLst>
              </p:cNvPr>
              <p:cNvSpPr/>
              <p:nvPr/>
            </p:nvSpPr>
            <p:spPr>
              <a:xfrm>
                <a:off x="10691972" y="3994570"/>
                <a:ext cx="9982" cy="12883"/>
              </a:xfrm>
              <a:custGeom>
                <a:avLst/>
                <a:gdLst>
                  <a:gd name="csX0" fmla="*/ 145 w 9982"/>
                  <a:gd name="csY0" fmla="*/ 7716 h 12883"/>
                  <a:gd name="csX1" fmla="*/ 9778 w 9982"/>
                  <a:gd name="csY1" fmla="*/ 8608 h 12883"/>
                  <a:gd name="csX2" fmla="*/ 7370 w 9982"/>
                  <a:gd name="csY2" fmla="*/ 393 h 12883"/>
                  <a:gd name="csX3" fmla="*/ 145 w 9982"/>
                  <a:gd name="csY3" fmla="*/ 7716 h 12883"/>
                </a:gdLst>
                <a:ahLst/>
                <a:cxnLst>
                  <a:cxn ang="0">
                    <a:pos x="csX0" y="csY0"/>
                  </a:cxn>
                  <a:cxn ang="0">
                    <a:pos x="csX1" y="csY1"/>
                  </a:cxn>
                  <a:cxn ang="0">
                    <a:pos x="csX2" y="csY2"/>
                  </a:cxn>
                  <a:cxn ang="0">
                    <a:pos x="csX3" y="csY3"/>
                  </a:cxn>
                </a:cxnLst>
                <a:rect l="l" t="t" r="r" b="b"/>
                <a:pathLst>
                  <a:path w="9982" h="12883">
                    <a:moveTo>
                      <a:pt x="145" y="7716"/>
                    </a:moveTo>
                    <a:cubicBezTo>
                      <a:pt x="-1282" y="14949"/>
                      <a:pt x="8262" y="13967"/>
                      <a:pt x="9778" y="8608"/>
                    </a:cubicBezTo>
                    <a:cubicBezTo>
                      <a:pt x="10402" y="6465"/>
                      <a:pt x="9599" y="1554"/>
                      <a:pt x="7370" y="393"/>
                    </a:cubicBezTo>
                    <a:cubicBezTo>
                      <a:pt x="3356" y="-1660"/>
                      <a:pt x="680" y="4858"/>
                      <a:pt x="145" y="7716"/>
                    </a:cubicBezTo>
                    <a:close/>
                  </a:path>
                </a:pathLst>
              </a:custGeom>
              <a:grpFill/>
              <a:ln w="3175" cap="flat">
                <a:solidFill>
                  <a:schemeClr val="bg1">
                    <a:lumMod val="85000"/>
                  </a:schemeClr>
                </a:solidFill>
                <a:prstDash val="solid"/>
                <a:miter/>
              </a:ln>
            </p:spPr>
            <p:txBody>
              <a:bodyPr/>
              <a:lstStyle/>
              <a:p>
                <a:endParaRPr lang="en-US"/>
              </a:p>
            </p:txBody>
          </p:sp>
          <p:sp>
            <p:nvSpPr>
              <p:cNvPr id="610" name="Freeform 609">
                <a:extLst>
                  <a:ext uri="{FF2B5EF4-FFF2-40B4-BE49-F238E27FC236}">
                    <a16:creationId xmlns:a16="http://schemas.microsoft.com/office/drawing/2014/main" id="{AC6F9D43-763B-505C-3419-B87FCA3B63B9}"/>
                  </a:ext>
                </a:extLst>
              </p:cNvPr>
              <p:cNvSpPr/>
              <p:nvPr/>
            </p:nvSpPr>
            <p:spPr>
              <a:xfrm>
                <a:off x="10630946" y="3995224"/>
                <a:ext cx="52073" cy="43845"/>
              </a:xfrm>
              <a:custGeom>
                <a:avLst/>
                <a:gdLst>
                  <a:gd name="csX0" fmla="*/ 32362 w 52073"/>
                  <a:gd name="csY0" fmla="*/ 13759 h 43845"/>
                  <a:gd name="csX1" fmla="*/ 21926 w 52073"/>
                  <a:gd name="csY1" fmla="*/ 20456 h 43845"/>
                  <a:gd name="csX2" fmla="*/ 15772 w 52073"/>
                  <a:gd name="csY2" fmla="*/ 21528 h 43845"/>
                  <a:gd name="csX3" fmla="*/ 8904 w 52073"/>
                  <a:gd name="csY3" fmla="*/ 25457 h 43845"/>
                  <a:gd name="csX4" fmla="*/ 3107 w 52073"/>
                  <a:gd name="csY4" fmla="*/ 32333 h 43845"/>
                  <a:gd name="csX5" fmla="*/ 2393 w 52073"/>
                  <a:gd name="csY5" fmla="*/ 43227 h 43845"/>
                  <a:gd name="csX6" fmla="*/ 17288 w 52073"/>
                  <a:gd name="csY6" fmla="*/ 35637 h 43845"/>
                  <a:gd name="csX7" fmla="*/ 28794 w 52073"/>
                  <a:gd name="csY7" fmla="*/ 26886 h 43845"/>
                  <a:gd name="csX8" fmla="*/ 44046 w 52073"/>
                  <a:gd name="csY8" fmla="*/ 17152 h 43845"/>
                  <a:gd name="csX9" fmla="*/ 51806 w 52073"/>
                  <a:gd name="csY9" fmla="*/ 6615 h 43845"/>
                  <a:gd name="csX10" fmla="*/ 46276 w 52073"/>
                  <a:gd name="csY10" fmla="*/ 811 h 43845"/>
                  <a:gd name="csX11" fmla="*/ 32362 w 52073"/>
                  <a:gd name="csY11" fmla="*/ 13759 h 438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2073" h="43845">
                    <a:moveTo>
                      <a:pt x="32362" y="13759"/>
                    </a:moveTo>
                    <a:cubicBezTo>
                      <a:pt x="28081" y="18045"/>
                      <a:pt x="27992" y="20189"/>
                      <a:pt x="21926" y="20456"/>
                    </a:cubicBezTo>
                    <a:cubicBezTo>
                      <a:pt x="19340" y="20546"/>
                      <a:pt x="18091" y="20456"/>
                      <a:pt x="15772" y="21528"/>
                    </a:cubicBezTo>
                    <a:cubicBezTo>
                      <a:pt x="13275" y="22778"/>
                      <a:pt x="11580" y="24742"/>
                      <a:pt x="8904" y="25457"/>
                    </a:cubicBezTo>
                    <a:cubicBezTo>
                      <a:pt x="3552" y="27064"/>
                      <a:pt x="4980" y="27422"/>
                      <a:pt x="3107" y="32333"/>
                    </a:cubicBezTo>
                    <a:cubicBezTo>
                      <a:pt x="1858" y="35637"/>
                      <a:pt x="-2780" y="40727"/>
                      <a:pt x="2393" y="43227"/>
                    </a:cubicBezTo>
                    <a:cubicBezTo>
                      <a:pt x="8012" y="45995"/>
                      <a:pt x="14345" y="38762"/>
                      <a:pt x="17288" y="35637"/>
                    </a:cubicBezTo>
                    <a:cubicBezTo>
                      <a:pt x="20856" y="31797"/>
                      <a:pt x="23978" y="28583"/>
                      <a:pt x="28794" y="26886"/>
                    </a:cubicBezTo>
                    <a:cubicBezTo>
                      <a:pt x="35573" y="24475"/>
                      <a:pt x="38962" y="22242"/>
                      <a:pt x="44046" y="17152"/>
                    </a:cubicBezTo>
                    <a:cubicBezTo>
                      <a:pt x="47436" y="13759"/>
                      <a:pt x="50736" y="11616"/>
                      <a:pt x="51806" y="6615"/>
                    </a:cubicBezTo>
                    <a:cubicBezTo>
                      <a:pt x="52787" y="1972"/>
                      <a:pt x="51093" y="-1689"/>
                      <a:pt x="46276" y="811"/>
                    </a:cubicBezTo>
                    <a:cubicBezTo>
                      <a:pt x="40835" y="3579"/>
                      <a:pt x="36643" y="9473"/>
                      <a:pt x="32362" y="13759"/>
                    </a:cubicBezTo>
                    <a:close/>
                  </a:path>
                </a:pathLst>
              </a:custGeom>
              <a:grpFill/>
              <a:ln w="3175" cap="flat">
                <a:solidFill>
                  <a:schemeClr val="bg1">
                    <a:lumMod val="85000"/>
                  </a:schemeClr>
                </a:solidFill>
                <a:prstDash val="solid"/>
                <a:miter/>
              </a:ln>
            </p:spPr>
            <p:txBody>
              <a:bodyPr/>
              <a:lstStyle/>
              <a:p>
                <a:endParaRPr lang="en-US"/>
              </a:p>
            </p:txBody>
          </p:sp>
          <p:sp>
            <p:nvSpPr>
              <p:cNvPr id="611" name="Freeform 610">
                <a:extLst>
                  <a:ext uri="{FF2B5EF4-FFF2-40B4-BE49-F238E27FC236}">
                    <a16:creationId xmlns:a16="http://schemas.microsoft.com/office/drawing/2014/main" id="{A5CCE34F-2402-BD15-4CF2-F1A26CB8B83F}"/>
                  </a:ext>
                </a:extLst>
              </p:cNvPr>
              <p:cNvSpPr/>
              <p:nvPr/>
            </p:nvSpPr>
            <p:spPr>
              <a:xfrm>
                <a:off x="10572616" y="4025916"/>
                <a:ext cx="55367" cy="34978"/>
              </a:xfrm>
              <a:custGeom>
                <a:avLst/>
                <a:gdLst>
                  <a:gd name="csX0" fmla="*/ 37443 w 55367"/>
                  <a:gd name="csY0" fmla="*/ 2444 h 34978"/>
                  <a:gd name="csX1" fmla="*/ 27186 w 55367"/>
                  <a:gd name="csY1" fmla="*/ 5748 h 34978"/>
                  <a:gd name="csX2" fmla="*/ 15502 w 55367"/>
                  <a:gd name="csY2" fmla="*/ 12356 h 34978"/>
                  <a:gd name="csX3" fmla="*/ 6226 w 55367"/>
                  <a:gd name="csY3" fmla="*/ 17982 h 34978"/>
                  <a:gd name="csX4" fmla="*/ 6226 w 55367"/>
                  <a:gd name="csY4" fmla="*/ 34412 h 34978"/>
                  <a:gd name="csX5" fmla="*/ 13272 w 55367"/>
                  <a:gd name="csY5" fmla="*/ 29055 h 34978"/>
                  <a:gd name="csX6" fmla="*/ 20586 w 55367"/>
                  <a:gd name="csY6" fmla="*/ 21375 h 34978"/>
                  <a:gd name="csX7" fmla="*/ 23529 w 55367"/>
                  <a:gd name="csY7" fmla="*/ 32269 h 34978"/>
                  <a:gd name="csX8" fmla="*/ 29951 w 55367"/>
                  <a:gd name="csY8" fmla="*/ 20750 h 34978"/>
                  <a:gd name="csX9" fmla="*/ 47433 w 55367"/>
                  <a:gd name="csY9" fmla="*/ 11820 h 34978"/>
                  <a:gd name="csX10" fmla="*/ 55282 w 55367"/>
                  <a:gd name="csY10" fmla="*/ 2712 h 34978"/>
                  <a:gd name="csX11" fmla="*/ 37443 w 55367"/>
                  <a:gd name="csY11" fmla="*/ 2533 h 34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5367" h="34978">
                    <a:moveTo>
                      <a:pt x="37443" y="2444"/>
                    </a:moveTo>
                    <a:cubicBezTo>
                      <a:pt x="33697" y="4676"/>
                      <a:pt x="31646" y="5034"/>
                      <a:pt x="27186" y="5748"/>
                    </a:cubicBezTo>
                    <a:cubicBezTo>
                      <a:pt x="22281" y="6462"/>
                      <a:pt x="18534" y="8605"/>
                      <a:pt x="15502" y="12356"/>
                    </a:cubicBezTo>
                    <a:cubicBezTo>
                      <a:pt x="12469" y="16107"/>
                      <a:pt x="10418" y="15750"/>
                      <a:pt x="6226" y="17982"/>
                    </a:cubicBezTo>
                    <a:cubicBezTo>
                      <a:pt x="-1623" y="22268"/>
                      <a:pt x="-2515" y="30930"/>
                      <a:pt x="6226" y="34412"/>
                    </a:cubicBezTo>
                    <a:cubicBezTo>
                      <a:pt x="11042" y="36288"/>
                      <a:pt x="12202" y="33251"/>
                      <a:pt x="13272" y="29055"/>
                    </a:cubicBezTo>
                    <a:cubicBezTo>
                      <a:pt x="14610" y="23875"/>
                      <a:pt x="14878" y="21196"/>
                      <a:pt x="20586" y="21375"/>
                    </a:cubicBezTo>
                    <a:cubicBezTo>
                      <a:pt x="20764" y="24322"/>
                      <a:pt x="15769" y="36109"/>
                      <a:pt x="23529" y="32269"/>
                    </a:cubicBezTo>
                    <a:cubicBezTo>
                      <a:pt x="28256" y="29947"/>
                      <a:pt x="26562" y="24054"/>
                      <a:pt x="29951" y="20750"/>
                    </a:cubicBezTo>
                    <a:cubicBezTo>
                      <a:pt x="34233" y="16463"/>
                      <a:pt x="41992" y="14231"/>
                      <a:pt x="47433" y="11820"/>
                    </a:cubicBezTo>
                    <a:cubicBezTo>
                      <a:pt x="49841" y="10748"/>
                      <a:pt x="56174" y="6016"/>
                      <a:pt x="55282" y="2712"/>
                    </a:cubicBezTo>
                    <a:cubicBezTo>
                      <a:pt x="53944" y="-2289"/>
                      <a:pt x="40298" y="837"/>
                      <a:pt x="37443" y="2533"/>
                    </a:cubicBezTo>
                    <a:close/>
                  </a:path>
                </a:pathLst>
              </a:custGeom>
              <a:grpFill/>
              <a:ln w="3175" cap="flat">
                <a:solidFill>
                  <a:schemeClr val="bg1">
                    <a:lumMod val="85000"/>
                  </a:schemeClr>
                </a:solidFill>
                <a:prstDash val="solid"/>
                <a:miter/>
              </a:ln>
            </p:spPr>
            <p:txBody>
              <a:bodyPr/>
              <a:lstStyle/>
              <a:p>
                <a:endParaRPr lang="en-US"/>
              </a:p>
            </p:txBody>
          </p:sp>
          <p:sp>
            <p:nvSpPr>
              <p:cNvPr id="612" name="Freeform 611">
                <a:extLst>
                  <a:ext uri="{FF2B5EF4-FFF2-40B4-BE49-F238E27FC236}">
                    <a16:creationId xmlns:a16="http://schemas.microsoft.com/office/drawing/2014/main" id="{0EC46438-502B-AE13-0D61-3DB9735DA317}"/>
                  </a:ext>
                </a:extLst>
              </p:cNvPr>
              <p:cNvSpPr/>
              <p:nvPr/>
            </p:nvSpPr>
            <p:spPr>
              <a:xfrm>
                <a:off x="10444662" y="4015220"/>
                <a:ext cx="19315" cy="22864"/>
              </a:xfrm>
              <a:custGeom>
                <a:avLst/>
                <a:gdLst>
                  <a:gd name="csX0" fmla="*/ 3601 w 19315"/>
                  <a:gd name="csY0" fmla="*/ 11355 h 22864"/>
                  <a:gd name="csX1" fmla="*/ 13234 w 19315"/>
                  <a:gd name="csY1" fmla="*/ 20820 h 22864"/>
                  <a:gd name="csX2" fmla="*/ 19299 w 19315"/>
                  <a:gd name="csY2" fmla="*/ 18409 h 22864"/>
                  <a:gd name="csX3" fmla="*/ 6455 w 19315"/>
                  <a:gd name="csY3" fmla="*/ 1442 h 22864"/>
                  <a:gd name="csX4" fmla="*/ 3601 w 19315"/>
                  <a:gd name="csY4" fmla="*/ 11355 h 22864"/>
                </a:gdLst>
                <a:ahLst/>
                <a:cxnLst>
                  <a:cxn ang="0">
                    <a:pos x="csX0" y="csY0"/>
                  </a:cxn>
                  <a:cxn ang="0">
                    <a:pos x="csX1" y="csY1"/>
                  </a:cxn>
                  <a:cxn ang="0">
                    <a:pos x="csX2" y="csY2"/>
                  </a:cxn>
                  <a:cxn ang="0">
                    <a:pos x="csX3" y="csY3"/>
                  </a:cxn>
                  <a:cxn ang="0">
                    <a:pos x="csX4" y="csY4"/>
                  </a:cxn>
                </a:cxnLst>
                <a:rect l="l" t="t" r="r" b="b"/>
                <a:pathLst>
                  <a:path w="19315" h="22864">
                    <a:moveTo>
                      <a:pt x="3601" y="11355"/>
                    </a:moveTo>
                    <a:cubicBezTo>
                      <a:pt x="6990" y="14569"/>
                      <a:pt x="10112" y="17516"/>
                      <a:pt x="13234" y="20820"/>
                    </a:cubicBezTo>
                    <a:cubicBezTo>
                      <a:pt x="16534" y="24302"/>
                      <a:pt x="19567" y="23231"/>
                      <a:pt x="19299" y="18409"/>
                    </a:cubicBezTo>
                    <a:cubicBezTo>
                      <a:pt x="18764" y="10372"/>
                      <a:pt x="12788" y="5193"/>
                      <a:pt x="6455" y="1442"/>
                    </a:cubicBezTo>
                    <a:cubicBezTo>
                      <a:pt x="-2464" y="-3915"/>
                      <a:pt x="-859" y="7068"/>
                      <a:pt x="3601" y="11355"/>
                    </a:cubicBezTo>
                    <a:close/>
                  </a:path>
                </a:pathLst>
              </a:custGeom>
              <a:grpFill/>
              <a:ln w="3175" cap="flat">
                <a:solidFill>
                  <a:schemeClr val="bg1">
                    <a:lumMod val="85000"/>
                  </a:schemeClr>
                </a:solidFill>
                <a:prstDash val="solid"/>
                <a:miter/>
              </a:ln>
            </p:spPr>
            <p:txBody>
              <a:bodyPr/>
              <a:lstStyle/>
              <a:p>
                <a:endParaRPr lang="en-US"/>
              </a:p>
            </p:txBody>
          </p:sp>
          <p:sp>
            <p:nvSpPr>
              <p:cNvPr id="613" name="Freeform 612">
                <a:extLst>
                  <a:ext uri="{FF2B5EF4-FFF2-40B4-BE49-F238E27FC236}">
                    <a16:creationId xmlns:a16="http://schemas.microsoft.com/office/drawing/2014/main" id="{EE4FC009-4823-E1DD-B922-62BEB0F54B49}"/>
                  </a:ext>
                </a:extLst>
              </p:cNvPr>
              <p:cNvSpPr/>
              <p:nvPr/>
            </p:nvSpPr>
            <p:spPr>
              <a:xfrm>
                <a:off x="10464885" y="3991151"/>
                <a:ext cx="10379" cy="12920"/>
              </a:xfrm>
              <a:custGeom>
                <a:avLst/>
                <a:gdLst>
                  <a:gd name="csX0" fmla="*/ 860 w 10379"/>
                  <a:gd name="csY0" fmla="*/ 7205 h 12920"/>
                  <a:gd name="csX1" fmla="*/ 10136 w 10379"/>
                  <a:gd name="csY1" fmla="*/ 10152 h 12920"/>
                  <a:gd name="csX2" fmla="*/ 860 w 10379"/>
                  <a:gd name="csY2" fmla="*/ 7205 h 12920"/>
                </a:gdLst>
                <a:ahLst/>
                <a:cxnLst>
                  <a:cxn ang="0">
                    <a:pos x="csX0" y="csY0"/>
                  </a:cxn>
                  <a:cxn ang="0">
                    <a:pos x="csX1" y="csY1"/>
                  </a:cxn>
                  <a:cxn ang="0">
                    <a:pos x="csX2" y="csY2"/>
                  </a:cxn>
                </a:cxnLst>
                <a:rect l="l" t="t" r="r" b="b"/>
                <a:pathLst>
                  <a:path w="10379" h="12920">
                    <a:moveTo>
                      <a:pt x="860" y="7205"/>
                    </a:moveTo>
                    <a:cubicBezTo>
                      <a:pt x="2287" y="10956"/>
                      <a:pt x="8531" y="16225"/>
                      <a:pt x="10136" y="10152"/>
                    </a:cubicBezTo>
                    <a:cubicBezTo>
                      <a:pt x="12544" y="687"/>
                      <a:pt x="-3867" y="-5564"/>
                      <a:pt x="860" y="7205"/>
                    </a:cubicBezTo>
                    <a:close/>
                  </a:path>
                </a:pathLst>
              </a:custGeom>
              <a:grpFill/>
              <a:ln w="3175" cap="flat">
                <a:solidFill>
                  <a:schemeClr val="bg1">
                    <a:lumMod val="85000"/>
                  </a:schemeClr>
                </a:solidFill>
                <a:prstDash val="solid"/>
                <a:miter/>
              </a:ln>
            </p:spPr>
            <p:txBody>
              <a:bodyPr/>
              <a:lstStyle/>
              <a:p>
                <a:endParaRPr lang="en-US"/>
              </a:p>
            </p:txBody>
          </p:sp>
          <p:sp>
            <p:nvSpPr>
              <p:cNvPr id="614" name="Freeform 613">
                <a:extLst>
                  <a:ext uri="{FF2B5EF4-FFF2-40B4-BE49-F238E27FC236}">
                    <a16:creationId xmlns:a16="http://schemas.microsoft.com/office/drawing/2014/main" id="{FB23380D-61EF-5405-A3F2-35FBF1D1B786}"/>
                  </a:ext>
                </a:extLst>
              </p:cNvPr>
              <p:cNvSpPr/>
              <p:nvPr/>
            </p:nvSpPr>
            <p:spPr>
              <a:xfrm>
                <a:off x="10367297" y="4000151"/>
                <a:ext cx="11092" cy="13003"/>
              </a:xfrm>
              <a:custGeom>
                <a:avLst/>
                <a:gdLst>
                  <a:gd name="csX0" fmla="*/ 870 w 11092"/>
                  <a:gd name="csY0" fmla="*/ 6689 h 13003"/>
                  <a:gd name="csX1" fmla="*/ 10860 w 11092"/>
                  <a:gd name="csY1" fmla="*/ 10707 h 13003"/>
                  <a:gd name="csX2" fmla="*/ 5419 w 11092"/>
                  <a:gd name="csY2" fmla="*/ 259 h 13003"/>
                  <a:gd name="csX3" fmla="*/ 870 w 11092"/>
                  <a:gd name="csY3" fmla="*/ 6689 h 13003"/>
                </a:gdLst>
                <a:ahLst/>
                <a:cxnLst>
                  <a:cxn ang="0">
                    <a:pos x="csX0" y="csY0"/>
                  </a:cxn>
                  <a:cxn ang="0">
                    <a:pos x="csX1" y="csY1"/>
                  </a:cxn>
                  <a:cxn ang="0">
                    <a:pos x="csX2" y="csY2"/>
                  </a:cxn>
                  <a:cxn ang="0">
                    <a:pos x="csX3" y="csY3"/>
                  </a:cxn>
                </a:cxnLst>
                <a:rect l="l" t="t" r="r" b="b"/>
                <a:pathLst>
                  <a:path w="11092" h="13003">
                    <a:moveTo>
                      <a:pt x="870" y="6689"/>
                    </a:moveTo>
                    <a:cubicBezTo>
                      <a:pt x="2922" y="9636"/>
                      <a:pt x="9165" y="16601"/>
                      <a:pt x="10860" y="10707"/>
                    </a:cubicBezTo>
                    <a:cubicBezTo>
                      <a:pt x="11930" y="6868"/>
                      <a:pt x="9165" y="1688"/>
                      <a:pt x="5419" y="259"/>
                    </a:cubicBezTo>
                    <a:cubicBezTo>
                      <a:pt x="1673" y="-1080"/>
                      <a:pt x="-1627" y="3027"/>
                      <a:pt x="870" y="6689"/>
                    </a:cubicBezTo>
                    <a:close/>
                  </a:path>
                </a:pathLst>
              </a:custGeom>
              <a:grpFill/>
              <a:ln w="3175" cap="flat">
                <a:solidFill>
                  <a:schemeClr val="bg1">
                    <a:lumMod val="85000"/>
                  </a:schemeClr>
                </a:solidFill>
                <a:prstDash val="solid"/>
                <a:miter/>
              </a:ln>
            </p:spPr>
            <p:txBody>
              <a:bodyPr/>
              <a:lstStyle/>
              <a:p>
                <a:endParaRPr lang="en-US"/>
              </a:p>
            </p:txBody>
          </p:sp>
          <p:sp>
            <p:nvSpPr>
              <p:cNvPr id="615" name="Freeform 614">
                <a:extLst>
                  <a:ext uri="{FF2B5EF4-FFF2-40B4-BE49-F238E27FC236}">
                    <a16:creationId xmlns:a16="http://schemas.microsoft.com/office/drawing/2014/main" id="{5AEA5C36-0B4D-991E-4FD3-B5DEF9446A02}"/>
                  </a:ext>
                </a:extLst>
              </p:cNvPr>
              <p:cNvSpPr/>
              <p:nvPr/>
            </p:nvSpPr>
            <p:spPr>
              <a:xfrm>
                <a:off x="10381644" y="4008358"/>
                <a:ext cx="17617" cy="16795"/>
              </a:xfrm>
              <a:custGeom>
                <a:avLst/>
                <a:gdLst>
                  <a:gd name="csX0" fmla="*/ 616 w 17617"/>
                  <a:gd name="csY0" fmla="*/ 1250 h 16795"/>
                  <a:gd name="csX1" fmla="*/ 3113 w 17617"/>
                  <a:gd name="csY1" fmla="*/ 8483 h 16795"/>
                  <a:gd name="csX2" fmla="*/ 17563 w 17617"/>
                  <a:gd name="csY2" fmla="*/ 12769 h 16795"/>
                  <a:gd name="csX3" fmla="*/ 11319 w 17617"/>
                  <a:gd name="csY3" fmla="*/ 5179 h 16795"/>
                  <a:gd name="csX4" fmla="*/ 616 w 17617"/>
                  <a:gd name="csY4" fmla="*/ 1340 h 16795"/>
                </a:gdLst>
                <a:ahLst/>
                <a:cxnLst>
                  <a:cxn ang="0">
                    <a:pos x="csX0" y="csY0"/>
                  </a:cxn>
                  <a:cxn ang="0">
                    <a:pos x="csX1" y="csY1"/>
                  </a:cxn>
                  <a:cxn ang="0">
                    <a:pos x="csX2" y="csY2"/>
                  </a:cxn>
                  <a:cxn ang="0">
                    <a:pos x="csX3" y="csY3"/>
                  </a:cxn>
                  <a:cxn ang="0">
                    <a:pos x="csX4" y="csY4"/>
                  </a:cxn>
                </a:cxnLst>
                <a:rect l="l" t="t" r="r" b="b"/>
                <a:pathLst>
                  <a:path w="17617" h="16795">
                    <a:moveTo>
                      <a:pt x="616" y="1250"/>
                    </a:moveTo>
                    <a:cubicBezTo>
                      <a:pt x="-1257" y="3661"/>
                      <a:pt x="1597" y="6786"/>
                      <a:pt x="3113" y="8483"/>
                    </a:cubicBezTo>
                    <a:cubicBezTo>
                      <a:pt x="5879" y="11341"/>
                      <a:pt x="16403" y="22770"/>
                      <a:pt x="17563" y="12769"/>
                    </a:cubicBezTo>
                    <a:cubicBezTo>
                      <a:pt x="18098" y="7769"/>
                      <a:pt x="14619" y="7233"/>
                      <a:pt x="11319" y="5179"/>
                    </a:cubicBezTo>
                    <a:cubicBezTo>
                      <a:pt x="9000" y="3750"/>
                      <a:pt x="3827" y="-2768"/>
                      <a:pt x="616" y="1340"/>
                    </a:cubicBezTo>
                    <a:close/>
                  </a:path>
                </a:pathLst>
              </a:custGeom>
              <a:grpFill/>
              <a:ln w="3175" cap="flat">
                <a:solidFill>
                  <a:schemeClr val="bg1">
                    <a:lumMod val="85000"/>
                  </a:schemeClr>
                </a:solidFill>
                <a:prstDash val="solid"/>
                <a:miter/>
              </a:ln>
            </p:spPr>
            <p:txBody>
              <a:bodyPr/>
              <a:lstStyle/>
              <a:p>
                <a:endParaRPr lang="en-US"/>
              </a:p>
            </p:txBody>
          </p:sp>
          <p:sp>
            <p:nvSpPr>
              <p:cNvPr id="617" name="Freeform 616">
                <a:extLst>
                  <a:ext uri="{FF2B5EF4-FFF2-40B4-BE49-F238E27FC236}">
                    <a16:creationId xmlns:a16="http://schemas.microsoft.com/office/drawing/2014/main" id="{21309F29-9FDE-573A-DD4A-498144365547}"/>
                  </a:ext>
                </a:extLst>
              </p:cNvPr>
              <p:cNvSpPr/>
              <p:nvPr/>
            </p:nvSpPr>
            <p:spPr>
              <a:xfrm>
                <a:off x="10406758" y="4006303"/>
                <a:ext cx="13854" cy="13857"/>
              </a:xfrm>
              <a:custGeom>
                <a:avLst/>
                <a:gdLst>
                  <a:gd name="csX0" fmla="*/ 119 w 13854"/>
                  <a:gd name="csY0" fmla="*/ 4377 h 13857"/>
                  <a:gd name="csX1" fmla="*/ 12428 w 13854"/>
                  <a:gd name="csY1" fmla="*/ 13217 h 13857"/>
                  <a:gd name="csX2" fmla="*/ 8236 w 13854"/>
                  <a:gd name="csY2" fmla="*/ 2591 h 13857"/>
                  <a:gd name="csX3" fmla="*/ 119 w 13854"/>
                  <a:gd name="csY3" fmla="*/ 4377 h 13857"/>
                </a:gdLst>
                <a:ahLst/>
                <a:cxnLst>
                  <a:cxn ang="0">
                    <a:pos x="csX0" y="csY0"/>
                  </a:cxn>
                  <a:cxn ang="0">
                    <a:pos x="csX1" y="csY1"/>
                  </a:cxn>
                  <a:cxn ang="0">
                    <a:pos x="csX2" y="csY2"/>
                  </a:cxn>
                  <a:cxn ang="0">
                    <a:pos x="csX3" y="csY3"/>
                  </a:cxn>
                </a:cxnLst>
                <a:rect l="l" t="t" r="r" b="b"/>
                <a:pathLst>
                  <a:path w="13854" h="13857">
                    <a:moveTo>
                      <a:pt x="119" y="4377"/>
                    </a:moveTo>
                    <a:cubicBezTo>
                      <a:pt x="654" y="7681"/>
                      <a:pt x="8949" y="16253"/>
                      <a:pt x="12428" y="13217"/>
                    </a:cubicBezTo>
                    <a:cubicBezTo>
                      <a:pt x="16531" y="9646"/>
                      <a:pt x="10733" y="4913"/>
                      <a:pt x="8236" y="2591"/>
                    </a:cubicBezTo>
                    <a:cubicBezTo>
                      <a:pt x="5471" y="-88"/>
                      <a:pt x="-951" y="-2231"/>
                      <a:pt x="119" y="4377"/>
                    </a:cubicBezTo>
                    <a:close/>
                  </a:path>
                </a:pathLst>
              </a:custGeom>
              <a:grpFill/>
              <a:ln w="3175" cap="flat">
                <a:solidFill>
                  <a:schemeClr val="bg1">
                    <a:lumMod val="85000"/>
                  </a:schemeClr>
                </a:solidFill>
                <a:prstDash val="solid"/>
                <a:miter/>
              </a:ln>
            </p:spPr>
            <p:txBody>
              <a:bodyPr/>
              <a:lstStyle/>
              <a:p>
                <a:endParaRPr lang="en-US"/>
              </a:p>
            </p:txBody>
          </p:sp>
          <p:sp>
            <p:nvSpPr>
              <p:cNvPr id="618" name="Freeform 617">
                <a:extLst>
                  <a:ext uri="{FF2B5EF4-FFF2-40B4-BE49-F238E27FC236}">
                    <a16:creationId xmlns:a16="http://schemas.microsoft.com/office/drawing/2014/main" id="{4FE5E127-FAAA-8EF3-E43E-93A4A02C09A4}"/>
                  </a:ext>
                </a:extLst>
              </p:cNvPr>
              <p:cNvSpPr/>
              <p:nvPr/>
            </p:nvSpPr>
            <p:spPr>
              <a:xfrm>
                <a:off x="10438696" y="4047063"/>
                <a:ext cx="18687" cy="25121"/>
              </a:xfrm>
              <a:custGeom>
                <a:avLst/>
                <a:gdLst>
                  <a:gd name="csX0" fmla="*/ 559 w 18687"/>
                  <a:gd name="csY0" fmla="*/ 2193 h 25121"/>
                  <a:gd name="csX1" fmla="*/ 3948 w 18687"/>
                  <a:gd name="csY1" fmla="*/ 10854 h 25121"/>
                  <a:gd name="csX2" fmla="*/ 5286 w 18687"/>
                  <a:gd name="csY2" fmla="*/ 15677 h 25121"/>
                  <a:gd name="csX3" fmla="*/ 10102 w 18687"/>
                  <a:gd name="csY3" fmla="*/ 19516 h 25121"/>
                  <a:gd name="csX4" fmla="*/ 17505 w 18687"/>
                  <a:gd name="csY4" fmla="*/ 25053 h 25121"/>
                  <a:gd name="csX5" fmla="*/ 16524 w 18687"/>
                  <a:gd name="csY5" fmla="*/ 7193 h 25121"/>
                  <a:gd name="csX6" fmla="*/ 10727 w 18687"/>
                  <a:gd name="csY6" fmla="*/ 675 h 25121"/>
                  <a:gd name="csX7" fmla="*/ 469 w 18687"/>
                  <a:gd name="csY7" fmla="*/ 2193 h 25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8687" h="25121">
                    <a:moveTo>
                      <a:pt x="559" y="2193"/>
                    </a:moveTo>
                    <a:cubicBezTo>
                      <a:pt x="-1582" y="5407"/>
                      <a:pt x="3056" y="8265"/>
                      <a:pt x="3948" y="10854"/>
                    </a:cubicBezTo>
                    <a:cubicBezTo>
                      <a:pt x="4572" y="12462"/>
                      <a:pt x="4394" y="14247"/>
                      <a:pt x="5286" y="15677"/>
                    </a:cubicBezTo>
                    <a:cubicBezTo>
                      <a:pt x="6267" y="17284"/>
                      <a:pt x="8854" y="18266"/>
                      <a:pt x="10102" y="19516"/>
                    </a:cubicBezTo>
                    <a:cubicBezTo>
                      <a:pt x="12511" y="21927"/>
                      <a:pt x="13313" y="25678"/>
                      <a:pt x="17505" y="25053"/>
                    </a:cubicBezTo>
                    <a:cubicBezTo>
                      <a:pt x="20360" y="24606"/>
                      <a:pt x="17238" y="8890"/>
                      <a:pt x="16524" y="7193"/>
                    </a:cubicBezTo>
                    <a:cubicBezTo>
                      <a:pt x="15365" y="4425"/>
                      <a:pt x="13670" y="1836"/>
                      <a:pt x="10727" y="675"/>
                    </a:cubicBezTo>
                    <a:cubicBezTo>
                      <a:pt x="8140" y="-397"/>
                      <a:pt x="2075" y="-397"/>
                      <a:pt x="469" y="2193"/>
                    </a:cubicBezTo>
                    <a:close/>
                  </a:path>
                </a:pathLst>
              </a:custGeom>
              <a:grpFill/>
              <a:ln w="3175" cap="flat">
                <a:solidFill>
                  <a:schemeClr val="bg1">
                    <a:lumMod val="85000"/>
                  </a:schemeClr>
                </a:solidFill>
                <a:prstDash val="solid"/>
                <a:miter/>
              </a:ln>
            </p:spPr>
            <p:txBody>
              <a:bodyPr/>
              <a:lstStyle/>
              <a:p>
                <a:endParaRPr lang="en-US"/>
              </a:p>
            </p:txBody>
          </p:sp>
          <p:sp>
            <p:nvSpPr>
              <p:cNvPr id="1024" name="Freeform 1023">
                <a:extLst>
                  <a:ext uri="{FF2B5EF4-FFF2-40B4-BE49-F238E27FC236}">
                    <a16:creationId xmlns:a16="http://schemas.microsoft.com/office/drawing/2014/main" id="{B08A1D15-D1F9-CD39-11DA-F38BE6DC3578}"/>
                  </a:ext>
                </a:extLst>
              </p:cNvPr>
              <p:cNvSpPr/>
              <p:nvPr/>
            </p:nvSpPr>
            <p:spPr>
              <a:xfrm>
                <a:off x="10473180" y="4068333"/>
                <a:ext cx="26422" cy="18683"/>
              </a:xfrm>
              <a:custGeom>
                <a:avLst/>
                <a:gdLst>
                  <a:gd name="csX0" fmla="*/ 11741 w 26422"/>
                  <a:gd name="csY0" fmla="*/ 3158 h 18683"/>
                  <a:gd name="csX1" fmla="*/ 7906 w 26422"/>
                  <a:gd name="csY1" fmla="*/ 6908 h 18683"/>
                  <a:gd name="csX2" fmla="*/ 2019 w 26422"/>
                  <a:gd name="csY2" fmla="*/ 11641 h 18683"/>
                  <a:gd name="csX3" fmla="*/ 503 w 26422"/>
                  <a:gd name="csY3" fmla="*/ 17803 h 18683"/>
                  <a:gd name="csX4" fmla="*/ 8352 w 26422"/>
                  <a:gd name="csY4" fmla="*/ 15481 h 18683"/>
                  <a:gd name="csX5" fmla="*/ 20928 w 26422"/>
                  <a:gd name="csY5" fmla="*/ 9230 h 18683"/>
                  <a:gd name="csX6" fmla="*/ 25834 w 26422"/>
                  <a:gd name="csY6" fmla="*/ 5837 h 18683"/>
                  <a:gd name="csX7" fmla="*/ 11920 w 26422"/>
                  <a:gd name="csY7" fmla="*/ 3158 h 186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6422" h="18683">
                    <a:moveTo>
                      <a:pt x="11741" y="3158"/>
                    </a:moveTo>
                    <a:cubicBezTo>
                      <a:pt x="10225" y="4140"/>
                      <a:pt x="9244" y="5658"/>
                      <a:pt x="7906" y="6908"/>
                    </a:cubicBezTo>
                    <a:cubicBezTo>
                      <a:pt x="6212" y="8516"/>
                      <a:pt x="3447" y="9676"/>
                      <a:pt x="2019" y="11641"/>
                    </a:cubicBezTo>
                    <a:cubicBezTo>
                      <a:pt x="1038" y="12980"/>
                      <a:pt x="-924" y="16195"/>
                      <a:pt x="503" y="17803"/>
                    </a:cubicBezTo>
                    <a:cubicBezTo>
                      <a:pt x="2911" y="20392"/>
                      <a:pt x="6479" y="16552"/>
                      <a:pt x="8352" y="15481"/>
                    </a:cubicBezTo>
                    <a:cubicBezTo>
                      <a:pt x="12277" y="13159"/>
                      <a:pt x="16736" y="11105"/>
                      <a:pt x="20928" y="9230"/>
                    </a:cubicBezTo>
                    <a:cubicBezTo>
                      <a:pt x="23069" y="8248"/>
                      <a:pt x="24942" y="8159"/>
                      <a:pt x="25834" y="5837"/>
                    </a:cubicBezTo>
                    <a:cubicBezTo>
                      <a:pt x="29491" y="-3986"/>
                      <a:pt x="15042" y="1104"/>
                      <a:pt x="11920" y="3158"/>
                    </a:cubicBezTo>
                    <a:close/>
                  </a:path>
                </a:pathLst>
              </a:custGeom>
              <a:grpFill/>
              <a:ln w="3175" cap="flat">
                <a:solidFill>
                  <a:schemeClr val="bg1">
                    <a:lumMod val="85000"/>
                  </a:schemeClr>
                </a:solidFill>
                <a:prstDash val="solid"/>
                <a:miter/>
              </a:ln>
            </p:spPr>
            <p:txBody>
              <a:bodyPr/>
              <a:lstStyle/>
              <a:p>
                <a:endParaRPr lang="en-US"/>
              </a:p>
            </p:txBody>
          </p:sp>
          <p:sp>
            <p:nvSpPr>
              <p:cNvPr id="1025" name="Freeform 1024">
                <a:extLst>
                  <a:ext uri="{FF2B5EF4-FFF2-40B4-BE49-F238E27FC236}">
                    <a16:creationId xmlns:a16="http://schemas.microsoft.com/office/drawing/2014/main" id="{60E3B540-3744-4E86-8429-339BD6F55344}"/>
                  </a:ext>
                </a:extLst>
              </p:cNvPr>
              <p:cNvSpPr/>
              <p:nvPr/>
            </p:nvSpPr>
            <p:spPr>
              <a:xfrm>
                <a:off x="10402202" y="4021572"/>
                <a:ext cx="38035" cy="62509"/>
              </a:xfrm>
              <a:custGeom>
                <a:avLst/>
                <a:gdLst>
                  <a:gd name="csX0" fmla="*/ 10651 w 38035"/>
                  <a:gd name="csY0" fmla="*/ 6609 h 62509"/>
                  <a:gd name="csX1" fmla="*/ 4318 w 38035"/>
                  <a:gd name="csY1" fmla="*/ 2 h 62509"/>
                  <a:gd name="csX2" fmla="*/ 37 w 38035"/>
                  <a:gd name="csY2" fmla="*/ 6431 h 62509"/>
                  <a:gd name="csX3" fmla="*/ 2802 w 38035"/>
                  <a:gd name="csY3" fmla="*/ 14021 h 62509"/>
                  <a:gd name="csX4" fmla="*/ 7707 w 38035"/>
                  <a:gd name="csY4" fmla="*/ 19111 h 62509"/>
                  <a:gd name="csX5" fmla="*/ 7707 w 38035"/>
                  <a:gd name="csY5" fmla="*/ 25897 h 62509"/>
                  <a:gd name="csX6" fmla="*/ 13148 w 38035"/>
                  <a:gd name="csY6" fmla="*/ 40542 h 62509"/>
                  <a:gd name="csX7" fmla="*/ 18589 w 38035"/>
                  <a:gd name="csY7" fmla="*/ 49472 h 62509"/>
                  <a:gd name="csX8" fmla="*/ 20016 w 38035"/>
                  <a:gd name="csY8" fmla="*/ 53401 h 62509"/>
                  <a:gd name="csX9" fmla="*/ 18500 w 38035"/>
                  <a:gd name="csY9" fmla="*/ 57776 h 62509"/>
                  <a:gd name="csX10" fmla="*/ 22068 w 38035"/>
                  <a:gd name="csY10" fmla="*/ 62509 h 62509"/>
                  <a:gd name="csX11" fmla="*/ 24922 w 38035"/>
                  <a:gd name="csY11" fmla="*/ 60723 h 62509"/>
                  <a:gd name="csX12" fmla="*/ 29292 w 38035"/>
                  <a:gd name="csY12" fmla="*/ 61437 h 62509"/>
                  <a:gd name="csX13" fmla="*/ 37141 w 38035"/>
                  <a:gd name="csY13" fmla="*/ 57062 h 62509"/>
                  <a:gd name="csX14" fmla="*/ 31165 w 38035"/>
                  <a:gd name="csY14" fmla="*/ 39381 h 62509"/>
                  <a:gd name="csX15" fmla="*/ 27598 w 38035"/>
                  <a:gd name="csY15" fmla="*/ 27505 h 62509"/>
                  <a:gd name="csX16" fmla="*/ 21800 w 38035"/>
                  <a:gd name="csY16" fmla="*/ 25005 h 62509"/>
                  <a:gd name="csX17" fmla="*/ 17608 w 38035"/>
                  <a:gd name="csY17" fmla="*/ 14199 h 62509"/>
                  <a:gd name="csX18" fmla="*/ 13327 w 38035"/>
                  <a:gd name="csY18" fmla="*/ 11788 h 62509"/>
                  <a:gd name="csX19" fmla="*/ 10829 w 38035"/>
                  <a:gd name="csY19" fmla="*/ 6609 h 625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38035" h="62509">
                    <a:moveTo>
                      <a:pt x="10651" y="6609"/>
                    </a:moveTo>
                    <a:cubicBezTo>
                      <a:pt x="9313" y="4288"/>
                      <a:pt x="7172" y="90"/>
                      <a:pt x="4318" y="2"/>
                    </a:cubicBezTo>
                    <a:cubicBezTo>
                      <a:pt x="929" y="-88"/>
                      <a:pt x="-231" y="3752"/>
                      <a:pt x="37" y="6431"/>
                    </a:cubicBezTo>
                    <a:cubicBezTo>
                      <a:pt x="305" y="9020"/>
                      <a:pt x="1375" y="11878"/>
                      <a:pt x="2802" y="14021"/>
                    </a:cubicBezTo>
                    <a:cubicBezTo>
                      <a:pt x="4140" y="15985"/>
                      <a:pt x="6637" y="16968"/>
                      <a:pt x="7707" y="19111"/>
                    </a:cubicBezTo>
                    <a:cubicBezTo>
                      <a:pt x="8956" y="21611"/>
                      <a:pt x="7886" y="23397"/>
                      <a:pt x="7707" y="25897"/>
                    </a:cubicBezTo>
                    <a:cubicBezTo>
                      <a:pt x="7440" y="30898"/>
                      <a:pt x="9670" y="36792"/>
                      <a:pt x="13148" y="40542"/>
                    </a:cubicBezTo>
                    <a:cubicBezTo>
                      <a:pt x="15913" y="43578"/>
                      <a:pt x="16984" y="45543"/>
                      <a:pt x="18589" y="49472"/>
                    </a:cubicBezTo>
                    <a:cubicBezTo>
                      <a:pt x="19035" y="50454"/>
                      <a:pt x="20105" y="52419"/>
                      <a:pt x="20016" y="53401"/>
                    </a:cubicBezTo>
                    <a:cubicBezTo>
                      <a:pt x="20016" y="54829"/>
                      <a:pt x="18500" y="56080"/>
                      <a:pt x="18500" y="57776"/>
                    </a:cubicBezTo>
                    <a:cubicBezTo>
                      <a:pt x="18500" y="60098"/>
                      <a:pt x="19659" y="62420"/>
                      <a:pt x="22068" y="62509"/>
                    </a:cubicBezTo>
                    <a:cubicBezTo>
                      <a:pt x="23584" y="62509"/>
                      <a:pt x="23851" y="60902"/>
                      <a:pt x="24922" y="60723"/>
                    </a:cubicBezTo>
                    <a:cubicBezTo>
                      <a:pt x="26527" y="60455"/>
                      <a:pt x="27687" y="61437"/>
                      <a:pt x="29292" y="61437"/>
                    </a:cubicBezTo>
                    <a:cubicBezTo>
                      <a:pt x="32414" y="61437"/>
                      <a:pt x="35803" y="59919"/>
                      <a:pt x="37141" y="57062"/>
                    </a:cubicBezTo>
                    <a:cubicBezTo>
                      <a:pt x="40620" y="49382"/>
                      <a:pt x="32949" y="45810"/>
                      <a:pt x="31165" y="39381"/>
                    </a:cubicBezTo>
                    <a:cubicBezTo>
                      <a:pt x="29738" y="34202"/>
                      <a:pt x="34465" y="30183"/>
                      <a:pt x="27598" y="27505"/>
                    </a:cubicBezTo>
                    <a:cubicBezTo>
                      <a:pt x="25100" y="26522"/>
                      <a:pt x="23584" y="26969"/>
                      <a:pt x="21800" y="25005"/>
                    </a:cubicBezTo>
                    <a:cubicBezTo>
                      <a:pt x="18857" y="21968"/>
                      <a:pt x="20284" y="16878"/>
                      <a:pt x="17608" y="14199"/>
                    </a:cubicBezTo>
                    <a:cubicBezTo>
                      <a:pt x="16538" y="13128"/>
                      <a:pt x="14486" y="13128"/>
                      <a:pt x="13327" y="11788"/>
                    </a:cubicBezTo>
                    <a:cubicBezTo>
                      <a:pt x="12078" y="10360"/>
                      <a:pt x="11721" y="8217"/>
                      <a:pt x="10829" y="6609"/>
                    </a:cubicBezTo>
                    <a:close/>
                  </a:path>
                </a:pathLst>
              </a:custGeom>
              <a:grpFill/>
              <a:ln w="3175" cap="flat">
                <a:solidFill>
                  <a:schemeClr val="bg1">
                    <a:lumMod val="85000"/>
                  </a:schemeClr>
                </a:solidFill>
                <a:prstDash val="solid"/>
                <a:miter/>
              </a:ln>
            </p:spPr>
            <p:txBody>
              <a:bodyPr/>
              <a:lstStyle/>
              <a:p>
                <a:endParaRPr lang="en-US"/>
              </a:p>
            </p:txBody>
          </p:sp>
          <p:sp>
            <p:nvSpPr>
              <p:cNvPr id="1026" name="Freeform 1025">
                <a:extLst>
                  <a:ext uri="{FF2B5EF4-FFF2-40B4-BE49-F238E27FC236}">
                    <a16:creationId xmlns:a16="http://schemas.microsoft.com/office/drawing/2014/main" id="{F28B4457-D5BD-C498-4722-B4CA1A6ACEFD}"/>
                  </a:ext>
                </a:extLst>
              </p:cNvPr>
              <p:cNvSpPr/>
              <p:nvPr/>
            </p:nvSpPr>
            <p:spPr>
              <a:xfrm>
                <a:off x="10425309" y="4082550"/>
                <a:ext cx="38405" cy="19075"/>
              </a:xfrm>
              <a:custGeom>
                <a:avLst/>
                <a:gdLst>
                  <a:gd name="csX0" fmla="*/ 20100 w 38405"/>
                  <a:gd name="csY0" fmla="*/ 5460 h 19075"/>
                  <a:gd name="csX1" fmla="*/ 1013 w 38405"/>
                  <a:gd name="csY1" fmla="*/ 11711 h 19075"/>
                  <a:gd name="csX2" fmla="*/ 5294 w 38405"/>
                  <a:gd name="csY2" fmla="*/ 18854 h 19075"/>
                  <a:gd name="csX3" fmla="*/ 19832 w 38405"/>
                  <a:gd name="csY3" fmla="*/ 12246 h 19075"/>
                  <a:gd name="csX4" fmla="*/ 35709 w 38405"/>
                  <a:gd name="csY4" fmla="*/ 8585 h 19075"/>
                  <a:gd name="csX5" fmla="*/ 34638 w 38405"/>
                  <a:gd name="csY5" fmla="*/ 370 h 19075"/>
                  <a:gd name="csX6" fmla="*/ 20100 w 38405"/>
                  <a:gd name="csY6" fmla="*/ 5371 h 190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8405" h="19075">
                    <a:moveTo>
                      <a:pt x="20100" y="5460"/>
                    </a:moveTo>
                    <a:cubicBezTo>
                      <a:pt x="12786" y="7156"/>
                      <a:pt x="5205" y="3317"/>
                      <a:pt x="1013" y="11711"/>
                    </a:cubicBezTo>
                    <a:cubicBezTo>
                      <a:pt x="-1039" y="15818"/>
                      <a:pt x="-147" y="20105"/>
                      <a:pt x="5294" y="18854"/>
                    </a:cubicBezTo>
                    <a:cubicBezTo>
                      <a:pt x="10556" y="17694"/>
                      <a:pt x="14391" y="13318"/>
                      <a:pt x="19832" y="12246"/>
                    </a:cubicBezTo>
                    <a:cubicBezTo>
                      <a:pt x="25095" y="11175"/>
                      <a:pt x="30892" y="11264"/>
                      <a:pt x="35709" y="8585"/>
                    </a:cubicBezTo>
                    <a:cubicBezTo>
                      <a:pt x="39990" y="6264"/>
                      <a:pt x="38831" y="1888"/>
                      <a:pt x="34638" y="370"/>
                    </a:cubicBezTo>
                    <a:cubicBezTo>
                      <a:pt x="29376" y="-1505"/>
                      <a:pt x="25005" y="4299"/>
                      <a:pt x="20100" y="5371"/>
                    </a:cubicBezTo>
                    <a:close/>
                  </a:path>
                </a:pathLst>
              </a:custGeom>
              <a:grpFill/>
              <a:ln w="3175" cap="flat">
                <a:solidFill>
                  <a:schemeClr val="bg1">
                    <a:lumMod val="85000"/>
                  </a:schemeClr>
                </a:solidFill>
                <a:prstDash val="solid"/>
                <a:miter/>
              </a:ln>
            </p:spPr>
            <p:txBody>
              <a:bodyPr/>
              <a:lstStyle/>
              <a:p>
                <a:endParaRPr lang="en-US"/>
              </a:p>
            </p:txBody>
          </p:sp>
          <p:sp>
            <p:nvSpPr>
              <p:cNvPr id="1027" name="Freeform 1026">
                <a:extLst>
                  <a:ext uri="{FF2B5EF4-FFF2-40B4-BE49-F238E27FC236}">
                    <a16:creationId xmlns:a16="http://schemas.microsoft.com/office/drawing/2014/main" id="{8F5D8CBE-9EC4-9E68-78D2-2F558F75906B}"/>
                  </a:ext>
                </a:extLst>
              </p:cNvPr>
              <p:cNvSpPr/>
              <p:nvPr/>
            </p:nvSpPr>
            <p:spPr>
              <a:xfrm>
                <a:off x="10339423" y="4010861"/>
                <a:ext cx="12458" cy="15271"/>
              </a:xfrm>
              <a:custGeom>
                <a:avLst/>
                <a:gdLst>
                  <a:gd name="csX0" fmla="*/ 203 w 12458"/>
                  <a:gd name="csY0" fmla="*/ 3122 h 15271"/>
                  <a:gd name="csX1" fmla="*/ 3236 w 12458"/>
                  <a:gd name="csY1" fmla="*/ 9998 h 15271"/>
                  <a:gd name="csX2" fmla="*/ 9479 w 12458"/>
                  <a:gd name="csY2" fmla="*/ 15266 h 15271"/>
                  <a:gd name="csX3" fmla="*/ 10817 w 12458"/>
                  <a:gd name="csY3" fmla="*/ 3390 h 15271"/>
                  <a:gd name="csX4" fmla="*/ 203 w 12458"/>
                  <a:gd name="csY4" fmla="*/ 3211 h 15271"/>
                </a:gdLst>
                <a:ahLst/>
                <a:cxnLst>
                  <a:cxn ang="0">
                    <a:pos x="csX0" y="csY0"/>
                  </a:cxn>
                  <a:cxn ang="0">
                    <a:pos x="csX1" y="csY1"/>
                  </a:cxn>
                  <a:cxn ang="0">
                    <a:pos x="csX2" y="csY2"/>
                  </a:cxn>
                  <a:cxn ang="0">
                    <a:pos x="csX3" y="csY3"/>
                  </a:cxn>
                  <a:cxn ang="0">
                    <a:pos x="csX4" y="csY4"/>
                  </a:cxn>
                </a:cxnLst>
                <a:rect l="l" t="t" r="r" b="b"/>
                <a:pathLst>
                  <a:path w="12458" h="15271">
                    <a:moveTo>
                      <a:pt x="203" y="3122"/>
                    </a:moveTo>
                    <a:cubicBezTo>
                      <a:pt x="-600" y="6248"/>
                      <a:pt x="1095" y="8033"/>
                      <a:pt x="3236" y="9998"/>
                    </a:cubicBezTo>
                    <a:cubicBezTo>
                      <a:pt x="4484" y="11159"/>
                      <a:pt x="8052" y="15445"/>
                      <a:pt x="9479" y="15266"/>
                    </a:cubicBezTo>
                    <a:cubicBezTo>
                      <a:pt x="14117" y="14552"/>
                      <a:pt x="12333" y="5980"/>
                      <a:pt x="10817" y="3390"/>
                    </a:cubicBezTo>
                    <a:cubicBezTo>
                      <a:pt x="8855" y="-3"/>
                      <a:pt x="1541" y="-2057"/>
                      <a:pt x="203" y="3211"/>
                    </a:cubicBezTo>
                    <a:close/>
                  </a:path>
                </a:pathLst>
              </a:custGeom>
              <a:grpFill/>
              <a:ln w="3175" cap="flat">
                <a:solidFill>
                  <a:schemeClr val="bg1">
                    <a:lumMod val="85000"/>
                  </a:schemeClr>
                </a:solidFill>
                <a:prstDash val="solid"/>
                <a:miter/>
              </a:ln>
            </p:spPr>
            <p:txBody>
              <a:bodyPr/>
              <a:lstStyle/>
              <a:p>
                <a:endParaRPr lang="en-US"/>
              </a:p>
            </p:txBody>
          </p:sp>
          <p:sp>
            <p:nvSpPr>
              <p:cNvPr id="1028" name="Freeform 1027">
                <a:extLst>
                  <a:ext uri="{FF2B5EF4-FFF2-40B4-BE49-F238E27FC236}">
                    <a16:creationId xmlns:a16="http://schemas.microsoft.com/office/drawing/2014/main" id="{234FD0AE-5A9B-9C3F-348B-425AE677ACBB}"/>
                  </a:ext>
                </a:extLst>
              </p:cNvPr>
              <p:cNvSpPr/>
              <p:nvPr/>
            </p:nvSpPr>
            <p:spPr>
              <a:xfrm>
                <a:off x="10369256" y="4017932"/>
                <a:ext cx="45027" cy="75024"/>
              </a:xfrm>
              <a:custGeom>
                <a:avLst/>
                <a:gdLst>
                  <a:gd name="csX0" fmla="*/ 339 w 45027"/>
                  <a:gd name="csY0" fmla="*/ 2391 h 75024"/>
                  <a:gd name="csX1" fmla="*/ 1944 w 45027"/>
                  <a:gd name="csY1" fmla="*/ 11499 h 75024"/>
                  <a:gd name="csX2" fmla="*/ 12737 w 45027"/>
                  <a:gd name="csY2" fmla="*/ 29270 h 75024"/>
                  <a:gd name="csX3" fmla="*/ 16037 w 45027"/>
                  <a:gd name="csY3" fmla="*/ 35610 h 75024"/>
                  <a:gd name="csX4" fmla="*/ 22459 w 45027"/>
                  <a:gd name="csY4" fmla="*/ 38914 h 75024"/>
                  <a:gd name="csX5" fmla="*/ 28346 w 45027"/>
                  <a:gd name="csY5" fmla="*/ 51147 h 75024"/>
                  <a:gd name="csX6" fmla="*/ 32181 w 45027"/>
                  <a:gd name="csY6" fmla="*/ 54183 h 75024"/>
                  <a:gd name="csX7" fmla="*/ 33340 w 45027"/>
                  <a:gd name="csY7" fmla="*/ 58380 h 75024"/>
                  <a:gd name="csX8" fmla="*/ 22905 w 45027"/>
                  <a:gd name="csY8" fmla="*/ 53023 h 75024"/>
                  <a:gd name="csX9" fmla="*/ 17464 w 45027"/>
                  <a:gd name="csY9" fmla="*/ 62131 h 75024"/>
                  <a:gd name="csX10" fmla="*/ 19337 w 45027"/>
                  <a:gd name="csY10" fmla="*/ 66417 h 75024"/>
                  <a:gd name="csX11" fmla="*/ 19337 w 45027"/>
                  <a:gd name="csY11" fmla="*/ 71507 h 75024"/>
                  <a:gd name="csX12" fmla="*/ 25759 w 45027"/>
                  <a:gd name="csY12" fmla="*/ 74365 h 75024"/>
                  <a:gd name="csX13" fmla="*/ 31646 w 45027"/>
                  <a:gd name="csY13" fmla="*/ 66953 h 75024"/>
                  <a:gd name="csX14" fmla="*/ 40208 w 45027"/>
                  <a:gd name="csY14" fmla="*/ 68650 h 75024"/>
                  <a:gd name="csX15" fmla="*/ 44489 w 45027"/>
                  <a:gd name="csY15" fmla="*/ 56237 h 75024"/>
                  <a:gd name="csX16" fmla="*/ 35124 w 45027"/>
                  <a:gd name="csY16" fmla="*/ 41057 h 75024"/>
                  <a:gd name="csX17" fmla="*/ 26116 w 45027"/>
                  <a:gd name="csY17" fmla="*/ 31234 h 75024"/>
                  <a:gd name="csX18" fmla="*/ 18980 w 45027"/>
                  <a:gd name="csY18" fmla="*/ 27394 h 75024"/>
                  <a:gd name="csX19" fmla="*/ 15323 w 45027"/>
                  <a:gd name="csY19" fmla="*/ 17750 h 75024"/>
                  <a:gd name="csX20" fmla="*/ 9258 w 45027"/>
                  <a:gd name="csY20" fmla="*/ 4266 h 75024"/>
                  <a:gd name="csX21" fmla="*/ 428 w 45027"/>
                  <a:gd name="csY21" fmla="*/ 2391 h 750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5027" h="75024">
                    <a:moveTo>
                      <a:pt x="339" y="2391"/>
                    </a:moveTo>
                    <a:cubicBezTo>
                      <a:pt x="-642" y="5338"/>
                      <a:pt x="696" y="8821"/>
                      <a:pt x="1944" y="11499"/>
                    </a:cubicBezTo>
                    <a:cubicBezTo>
                      <a:pt x="5156" y="17929"/>
                      <a:pt x="9080" y="23287"/>
                      <a:pt x="12737" y="29270"/>
                    </a:cubicBezTo>
                    <a:cubicBezTo>
                      <a:pt x="13896" y="31234"/>
                      <a:pt x="14164" y="34181"/>
                      <a:pt x="16037" y="35610"/>
                    </a:cubicBezTo>
                    <a:cubicBezTo>
                      <a:pt x="18713" y="37664"/>
                      <a:pt x="20408" y="36056"/>
                      <a:pt x="22459" y="38914"/>
                    </a:cubicBezTo>
                    <a:cubicBezTo>
                      <a:pt x="25135" y="42575"/>
                      <a:pt x="25224" y="47843"/>
                      <a:pt x="28346" y="51147"/>
                    </a:cubicBezTo>
                    <a:cubicBezTo>
                      <a:pt x="29238" y="52130"/>
                      <a:pt x="31378" y="52933"/>
                      <a:pt x="32181" y="54183"/>
                    </a:cubicBezTo>
                    <a:cubicBezTo>
                      <a:pt x="32805" y="55166"/>
                      <a:pt x="32805" y="57309"/>
                      <a:pt x="33340" y="58380"/>
                    </a:cubicBezTo>
                    <a:cubicBezTo>
                      <a:pt x="27900" y="59363"/>
                      <a:pt x="28346" y="52755"/>
                      <a:pt x="22905" y="53023"/>
                    </a:cubicBezTo>
                    <a:cubicBezTo>
                      <a:pt x="18624" y="53201"/>
                      <a:pt x="16572" y="58113"/>
                      <a:pt x="17464" y="62131"/>
                    </a:cubicBezTo>
                    <a:cubicBezTo>
                      <a:pt x="17910" y="63828"/>
                      <a:pt x="18891" y="64810"/>
                      <a:pt x="19337" y="66417"/>
                    </a:cubicBezTo>
                    <a:cubicBezTo>
                      <a:pt x="19694" y="68024"/>
                      <a:pt x="18891" y="69900"/>
                      <a:pt x="19337" y="71507"/>
                    </a:cubicBezTo>
                    <a:cubicBezTo>
                      <a:pt x="20318" y="74722"/>
                      <a:pt x="22905" y="75883"/>
                      <a:pt x="25759" y="74365"/>
                    </a:cubicBezTo>
                    <a:cubicBezTo>
                      <a:pt x="28346" y="72936"/>
                      <a:pt x="29238" y="68650"/>
                      <a:pt x="31646" y="66953"/>
                    </a:cubicBezTo>
                    <a:cubicBezTo>
                      <a:pt x="35570" y="64185"/>
                      <a:pt x="36551" y="68560"/>
                      <a:pt x="40208" y="68650"/>
                    </a:cubicBezTo>
                    <a:cubicBezTo>
                      <a:pt x="46184" y="68828"/>
                      <a:pt x="45203" y="59988"/>
                      <a:pt x="44489" y="56237"/>
                    </a:cubicBezTo>
                    <a:cubicBezTo>
                      <a:pt x="43330" y="49808"/>
                      <a:pt x="41100" y="44272"/>
                      <a:pt x="35124" y="41057"/>
                    </a:cubicBezTo>
                    <a:cubicBezTo>
                      <a:pt x="30843" y="38735"/>
                      <a:pt x="30575" y="33110"/>
                      <a:pt x="26116" y="31234"/>
                    </a:cubicBezTo>
                    <a:cubicBezTo>
                      <a:pt x="23440" y="30073"/>
                      <a:pt x="20943" y="30252"/>
                      <a:pt x="18980" y="27394"/>
                    </a:cubicBezTo>
                    <a:cubicBezTo>
                      <a:pt x="17018" y="24716"/>
                      <a:pt x="16661" y="20787"/>
                      <a:pt x="15323" y="17750"/>
                    </a:cubicBezTo>
                    <a:cubicBezTo>
                      <a:pt x="13272" y="13285"/>
                      <a:pt x="12380" y="8107"/>
                      <a:pt x="9258" y="4266"/>
                    </a:cubicBezTo>
                    <a:cubicBezTo>
                      <a:pt x="7118" y="1677"/>
                      <a:pt x="2123" y="-2788"/>
                      <a:pt x="428" y="2391"/>
                    </a:cubicBezTo>
                    <a:close/>
                  </a:path>
                </a:pathLst>
              </a:custGeom>
              <a:grpFill/>
              <a:ln w="3175" cap="flat">
                <a:solidFill>
                  <a:schemeClr val="bg1">
                    <a:lumMod val="85000"/>
                  </a:schemeClr>
                </a:solidFill>
                <a:prstDash val="solid"/>
                <a:miter/>
              </a:ln>
            </p:spPr>
            <p:txBody>
              <a:bodyPr/>
              <a:lstStyle/>
              <a:p>
                <a:endParaRPr lang="en-US"/>
              </a:p>
            </p:txBody>
          </p:sp>
          <p:sp>
            <p:nvSpPr>
              <p:cNvPr id="1029" name="Freeform 1028">
                <a:extLst>
                  <a:ext uri="{FF2B5EF4-FFF2-40B4-BE49-F238E27FC236}">
                    <a16:creationId xmlns:a16="http://schemas.microsoft.com/office/drawing/2014/main" id="{EA22CC09-6AF9-32D7-6208-35D6E5A1D3BF}"/>
                  </a:ext>
                </a:extLst>
              </p:cNvPr>
              <p:cNvSpPr/>
              <p:nvPr/>
            </p:nvSpPr>
            <p:spPr>
              <a:xfrm>
                <a:off x="10366856" y="4043968"/>
                <a:ext cx="8764" cy="12635"/>
              </a:xfrm>
              <a:custGeom>
                <a:avLst/>
                <a:gdLst>
                  <a:gd name="csX0" fmla="*/ 6039 w 8764"/>
                  <a:gd name="csY0" fmla="*/ 11985 h 12635"/>
                  <a:gd name="csX1" fmla="*/ 776 w 8764"/>
                  <a:gd name="csY1" fmla="*/ 1626 h 12635"/>
                  <a:gd name="csX2" fmla="*/ 6039 w 8764"/>
                  <a:gd name="csY2" fmla="*/ 11985 h 12635"/>
                </a:gdLst>
                <a:ahLst/>
                <a:cxnLst>
                  <a:cxn ang="0">
                    <a:pos x="csX0" y="csY0"/>
                  </a:cxn>
                  <a:cxn ang="0">
                    <a:pos x="csX1" y="csY1"/>
                  </a:cxn>
                  <a:cxn ang="0">
                    <a:pos x="csX2" y="csY2"/>
                  </a:cxn>
                </a:cxnLst>
                <a:rect l="l" t="t" r="r" b="b"/>
                <a:pathLst>
                  <a:path w="8764" h="12635">
                    <a:moveTo>
                      <a:pt x="6039" y="11985"/>
                    </a:moveTo>
                    <a:cubicBezTo>
                      <a:pt x="13352" y="7787"/>
                      <a:pt x="3987" y="-4357"/>
                      <a:pt x="776" y="1626"/>
                    </a:cubicBezTo>
                    <a:cubicBezTo>
                      <a:pt x="-1097" y="5109"/>
                      <a:pt x="330" y="15289"/>
                      <a:pt x="6039" y="11985"/>
                    </a:cubicBezTo>
                    <a:close/>
                  </a:path>
                </a:pathLst>
              </a:custGeom>
              <a:grpFill/>
              <a:ln w="3175" cap="flat">
                <a:solidFill>
                  <a:schemeClr val="bg1">
                    <a:lumMod val="85000"/>
                  </a:schemeClr>
                </a:solidFill>
                <a:prstDash val="solid"/>
                <a:miter/>
              </a:ln>
            </p:spPr>
            <p:txBody>
              <a:bodyPr/>
              <a:lstStyle/>
              <a:p>
                <a:endParaRPr lang="en-US"/>
              </a:p>
            </p:txBody>
          </p:sp>
          <p:sp>
            <p:nvSpPr>
              <p:cNvPr id="1030" name="Freeform 1029">
                <a:extLst>
                  <a:ext uri="{FF2B5EF4-FFF2-40B4-BE49-F238E27FC236}">
                    <a16:creationId xmlns:a16="http://schemas.microsoft.com/office/drawing/2014/main" id="{0E0CEF2A-54CC-C040-148D-CA169C7F0925}"/>
                  </a:ext>
                </a:extLst>
              </p:cNvPr>
              <p:cNvSpPr/>
              <p:nvPr/>
            </p:nvSpPr>
            <p:spPr>
              <a:xfrm>
                <a:off x="10328526" y="4046159"/>
                <a:ext cx="53028" cy="45400"/>
              </a:xfrm>
              <a:custGeom>
                <a:avLst/>
                <a:gdLst>
                  <a:gd name="csX0" fmla="*/ 41069 w 53028"/>
                  <a:gd name="csY0" fmla="*/ 22296 h 45400"/>
                  <a:gd name="csX1" fmla="*/ 33933 w 53028"/>
                  <a:gd name="csY1" fmla="*/ 28814 h 45400"/>
                  <a:gd name="csX2" fmla="*/ 26708 w 53028"/>
                  <a:gd name="csY2" fmla="*/ 19259 h 45400"/>
                  <a:gd name="csX3" fmla="*/ 15203 w 53028"/>
                  <a:gd name="csY3" fmla="*/ 7115 h 45400"/>
                  <a:gd name="csX4" fmla="*/ 2715 w 53028"/>
                  <a:gd name="csY4" fmla="*/ 507 h 45400"/>
                  <a:gd name="csX5" fmla="*/ 2359 w 53028"/>
                  <a:gd name="csY5" fmla="*/ 15598 h 45400"/>
                  <a:gd name="csX6" fmla="*/ 7799 w 53028"/>
                  <a:gd name="csY6" fmla="*/ 29975 h 45400"/>
                  <a:gd name="csX7" fmla="*/ 17254 w 53028"/>
                  <a:gd name="csY7" fmla="*/ 31225 h 45400"/>
                  <a:gd name="csX8" fmla="*/ 25103 w 53028"/>
                  <a:gd name="csY8" fmla="*/ 42834 h 45400"/>
                  <a:gd name="csX9" fmla="*/ 29652 w 53028"/>
                  <a:gd name="csY9" fmla="*/ 44709 h 45400"/>
                  <a:gd name="csX10" fmla="*/ 32684 w 53028"/>
                  <a:gd name="csY10" fmla="*/ 35958 h 45400"/>
                  <a:gd name="csX11" fmla="*/ 44279 w 53028"/>
                  <a:gd name="csY11" fmla="*/ 45066 h 45400"/>
                  <a:gd name="csX12" fmla="*/ 52485 w 53028"/>
                  <a:gd name="csY12" fmla="*/ 39172 h 45400"/>
                  <a:gd name="csX13" fmla="*/ 40979 w 53028"/>
                  <a:gd name="csY13" fmla="*/ 22206 h 45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3028" h="45400">
                    <a:moveTo>
                      <a:pt x="41069" y="22296"/>
                    </a:moveTo>
                    <a:cubicBezTo>
                      <a:pt x="39463" y="24706"/>
                      <a:pt x="37055" y="28725"/>
                      <a:pt x="33933" y="28814"/>
                    </a:cubicBezTo>
                    <a:cubicBezTo>
                      <a:pt x="28760" y="29082"/>
                      <a:pt x="28492" y="22474"/>
                      <a:pt x="26708" y="19259"/>
                    </a:cubicBezTo>
                    <a:cubicBezTo>
                      <a:pt x="24211" y="14705"/>
                      <a:pt x="18681" y="10955"/>
                      <a:pt x="15203" y="7115"/>
                    </a:cubicBezTo>
                    <a:cubicBezTo>
                      <a:pt x="12794" y="4436"/>
                      <a:pt x="7175" y="-1815"/>
                      <a:pt x="2715" y="507"/>
                    </a:cubicBezTo>
                    <a:cubicBezTo>
                      <a:pt x="-2725" y="3454"/>
                      <a:pt x="1556" y="11669"/>
                      <a:pt x="2359" y="15598"/>
                    </a:cubicBezTo>
                    <a:cubicBezTo>
                      <a:pt x="3429" y="20956"/>
                      <a:pt x="5570" y="25064"/>
                      <a:pt x="7799" y="29975"/>
                    </a:cubicBezTo>
                    <a:cubicBezTo>
                      <a:pt x="11456" y="37923"/>
                      <a:pt x="12081" y="31761"/>
                      <a:pt x="17254" y="31225"/>
                    </a:cubicBezTo>
                    <a:cubicBezTo>
                      <a:pt x="23498" y="30600"/>
                      <a:pt x="23230" y="38994"/>
                      <a:pt x="25103" y="42834"/>
                    </a:cubicBezTo>
                    <a:cubicBezTo>
                      <a:pt x="26263" y="45244"/>
                      <a:pt x="27155" y="45870"/>
                      <a:pt x="29652" y="44709"/>
                    </a:cubicBezTo>
                    <a:cubicBezTo>
                      <a:pt x="33576" y="42834"/>
                      <a:pt x="30722" y="39083"/>
                      <a:pt x="32684" y="35958"/>
                    </a:cubicBezTo>
                    <a:cubicBezTo>
                      <a:pt x="37322" y="28635"/>
                      <a:pt x="40979" y="43459"/>
                      <a:pt x="44279" y="45066"/>
                    </a:cubicBezTo>
                    <a:cubicBezTo>
                      <a:pt x="47669" y="46674"/>
                      <a:pt x="51326" y="42119"/>
                      <a:pt x="52485" y="39172"/>
                    </a:cubicBezTo>
                    <a:cubicBezTo>
                      <a:pt x="54983" y="32743"/>
                      <a:pt x="48472" y="11044"/>
                      <a:pt x="40979" y="22206"/>
                    </a:cubicBezTo>
                    <a:close/>
                  </a:path>
                </a:pathLst>
              </a:custGeom>
              <a:grpFill/>
              <a:ln w="3175" cap="flat">
                <a:solidFill>
                  <a:schemeClr val="bg1">
                    <a:lumMod val="85000"/>
                  </a:schemeClr>
                </a:solidFill>
                <a:prstDash val="solid"/>
                <a:miter/>
              </a:ln>
            </p:spPr>
            <p:txBody>
              <a:bodyPr/>
              <a:lstStyle/>
              <a:p>
                <a:endParaRPr lang="en-US"/>
              </a:p>
            </p:txBody>
          </p:sp>
          <p:sp>
            <p:nvSpPr>
              <p:cNvPr id="1031" name="Freeform 1030">
                <a:extLst>
                  <a:ext uri="{FF2B5EF4-FFF2-40B4-BE49-F238E27FC236}">
                    <a16:creationId xmlns:a16="http://schemas.microsoft.com/office/drawing/2014/main" id="{C622B0C2-83FE-0AE4-5BB2-426057B32883}"/>
                  </a:ext>
                </a:extLst>
              </p:cNvPr>
              <p:cNvSpPr/>
              <p:nvPr/>
            </p:nvSpPr>
            <p:spPr>
              <a:xfrm>
                <a:off x="10352416" y="4043234"/>
                <a:ext cx="11848" cy="18669"/>
              </a:xfrm>
              <a:custGeom>
                <a:avLst/>
                <a:gdLst>
                  <a:gd name="csX0" fmla="*/ 232 w 11848"/>
                  <a:gd name="csY0" fmla="*/ 5039 h 18669"/>
                  <a:gd name="csX1" fmla="*/ 1659 w 11848"/>
                  <a:gd name="csY1" fmla="*/ 9950 h 18669"/>
                  <a:gd name="csX2" fmla="*/ 5138 w 11848"/>
                  <a:gd name="csY2" fmla="*/ 18255 h 18669"/>
                  <a:gd name="csX3" fmla="*/ 11738 w 11848"/>
                  <a:gd name="csY3" fmla="*/ 14772 h 18669"/>
                  <a:gd name="csX4" fmla="*/ 6654 w 11848"/>
                  <a:gd name="csY4" fmla="*/ 1824 h 18669"/>
                  <a:gd name="csX5" fmla="*/ 143 w 11848"/>
                  <a:gd name="csY5" fmla="*/ 5039 h 18669"/>
                </a:gdLst>
                <a:ahLst/>
                <a:cxnLst>
                  <a:cxn ang="0">
                    <a:pos x="csX0" y="csY0"/>
                  </a:cxn>
                  <a:cxn ang="0">
                    <a:pos x="csX1" y="csY1"/>
                  </a:cxn>
                  <a:cxn ang="0">
                    <a:pos x="csX2" y="csY2"/>
                  </a:cxn>
                  <a:cxn ang="0">
                    <a:pos x="csX3" y="csY3"/>
                  </a:cxn>
                  <a:cxn ang="0">
                    <a:pos x="csX4" y="csY4"/>
                  </a:cxn>
                  <a:cxn ang="0">
                    <a:pos x="csX5" y="csY5"/>
                  </a:cxn>
                </a:cxnLst>
                <a:rect l="l" t="t" r="r" b="b"/>
                <a:pathLst>
                  <a:path w="11848" h="18669">
                    <a:moveTo>
                      <a:pt x="232" y="5039"/>
                    </a:moveTo>
                    <a:cubicBezTo>
                      <a:pt x="589" y="6825"/>
                      <a:pt x="1481" y="7897"/>
                      <a:pt x="1659" y="9950"/>
                    </a:cubicBezTo>
                    <a:cubicBezTo>
                      <a:pt x="1927" y="12986"/>
                      <a:pt x="1838" y="16826"/>
                      <a:pt x="5138" y="18255"/>
                    </a:cubicBezTo>
                    <a:cubicBezTo>
                      <a:pt x="7903" y="19505"/>
                      <a:pt x="11203" y="17809"/>
                      <a:pt x="11738" y="14772"/>
                    </a:cubicBezTo>
                    <a:cubicBezTo>
                      <a:pt x="12452" y="10486"/>
                      <a:pt x="9597" y="4771"/>
                      <a:pt x="6654" y="1824"/>
                    </a:cubicBezTo>
                    <a:cubicBezTo>
                      <a:pt x="3443" y="-1480"/>
                      <a:pt x="-838" y="-230"/>
                      <a:pt x="143" y="5039"/>
                    </a:cubicBezTo>
                    <a:close/>
                  </a:path>
                </a:pathLst>
              </a:custGeom>
              <a:grpFill/>
              <a:ln w="3175" cap="flat">
                <a:solidFill>
                  <a:schemeClr val="bg1">
                    <a:lumMod val="85000"/>
                  </a:schemeClr>
                </a:solidFill>
                <a:prstDash val="solid"/>
                <a:miter/>
              </a:ln>
            </p:spPr>
            <p:txBody>
              <a:bodyPr/>
              <a:lstStyle/>
              <a:p>
                <a:endParaRPr lang="en-US"/>
              </a:p>
            </p:txBody>
          </p:sp>
          <p:sp>
            <p:nvSpPr>
              <p:cNvPr id="1032" name="Freeform 1031">
                <a:extLst>
                  <a:ext uri="{FF2B5EF4-FFF2-40B4-BE49-F238E27FC236}">
                    <a16:creationId xmlns:a16="http://schemas.microsoft.com/office/drawing/2014/main" id="{3F86CEAB-7BD9-37A9-AF1B-CBF76B20CC87}"/>
                  </a:ext>
                </a:extLst>
              </p:cNvPr>
              <p:cNvSpPr/>
              <p:nvPr/>
            </p:nvSpPr>
            <p:spPr>
              <a:xfrm>
                <a:off x="10262123" y="4058698"/>
                <a:ext cx="77509" cy="76425"/>
              </a:xfrm>
              <a:custGeom>
                <a:avLst/>
                <a:gdLst>
                  <a:gd name="csX0" fmla="*/ 52351 w 77509"/>
                  <a:gd name="csY0" fmla="*/ 3327 h 76425"/>
                  <a:gd name="csX1" fmla="*/ 39685 w 77509"/>
                  <a:gd name="csY1" fmla="*/ 4845 h 76425"/>
                  <a:gd name="csX2" fmla="*/ 54313 w 77509"/>
                  <a:gd name="csY2" fmla="*/ 20472 h 76425"/>
                  <a:gd name="csX3" fmla="*/ 57613 w 77509"/>
                  <a:gd name="csY3" fmla="*/ 23330 h 76425"/>
                  <a:gd name="csX4" fmla="*/ 58594 w 77509"/>
                  <a:gd name="csY4" fmla="*/ 26544 h 76425"/>
                  <a:gd name="csX5" fmla="*/ 64035 w 77509"/>
                  <a:gd name="csY5" fmla="*/ 27705 h 76425"/>
                  <a:gd name="csX6" fmla="*/ 65195 w 77509"/>
                  <a:gd name="csY6" fmla="*/ 37796 h 76425"/>
                  <a:gd name="csX7" fmla="*/ 60111 w 77509"/>
                  <a:gd name="csY7" fmla="*/ 46458 h 76425"/>
                  <a:gd name="csX8" fmla="*/ 48515 w 77509"/>
                  <a:gd name="csY8" fmla="*/ 34849 h 76425"/>
                  <a:gd name="csX9" fmla="*/ 40310 w 77509"/>
                  <a:gd name="csY9" fmla="*/ 32438 h 76425"/>
                  <a:gd name="csX10" fmla="*/ 43520 w 77509"/>
                  <a:gd name="csY10" fmla="*/ 43243 h 76425"/>
                  <a:gd name="csX11" fmla="*/ 38883 w 77509"/>
                  <a:gd name="csY11" fmla="*/ 50476 h 76425"/>
                  <a:gd name="csX12" fmla="*/ 37723 w 77509"/>
                  <a:gd name="csY12" fmla="*/ 54494 h 76425"/>
                  <a:gd name="csX13" fmla="*/ 32639 w 77509"/>
                  <a:gd name="csY13" fmla="*/ 53423 h 76425"/>
                  <a:gd name="csX14" fmla="*/ 24344 w 77509"/>
                  <a:gd name="csY14" fmla="*/ 56995 h 76425"/>
                  <a:gd name="csX15" fmla="*/ 21847 w 77509"/>
                  <a:gd name="csY15" fmla="*/ 47261 h 76425"/>
                  <a:gd name="csX16" fmla="*/ 26128 w 77509"/>
                  <a:gd name="csY16" fmla="*/ 41011 h 76425"/>
                  <a:gd name="csX17" fmla="*/ 28358 w 77509"/>
                  <a:gd name="csY17" fmla="*/ 32706 h 76425"/>
                  <a:gd name="csX18" fmla="*/ 28358 w 77509"/>
                  <a:gd name="csY18" fmla="*/ 24759 h 76425"/>
                  <a:gd name="csX19" fmla="*/ 17476 w 77509"/>
                  <a:gd name="csY19" fmla="*/ 27973 h 76425"/>
                  <a:gd name="csX20" fmla="*/ 9984 w 77509"/>
                  <a:gd name="csY20" fmla="*/ 29849 h 76425"/>
                  <a:gd name="csX21" fmla="*/ 14890 w 77509"/>
                  <a:gd name="csY21" fmla="*/ 35296 h 76425"/>
                  <a:gd name="csX22" fmla="*/ 7754 w 77509"/>
                  <a:gd name="csY22" fmla="*/ 40743 h 76425"/>
                  <a:gd name="csX23" fmla="*/ 5970 w 77509"/>
                  <a:gd name="csY23" fmla="*/ 51816 h 76425"/>
                  <a:gd name="csX24" fmla="*/ 4186 w 77509"/>
                  <a:gd name="csY24" fmla="*/ 64139 h 76425"/>
                  <a:gd name="csX25" fmla="*/ 2403 w 77509"/>
                  <a:gd name="csY25" fmla="*/ 73515 h 76425"/>
                  <a:gd name="csX26" fmla="*/ 12749 w 77509"/>
                  <a:gd name="csY26" fmla="*/ 76372 h 76425"/>
                  <a:gd name="csX27" fmla="*/ 22560 w 77509"/>
                  <a:gd name="csY27" fmla="*/ 71282 h 76425"/>
                  <a:gd name="csX28" fmla="*/ 38526 w 77509"/>
                  <a:gd name="csY28" fmla="*/ 65121 h 76425"/>
                  <a:gd name="csX29" fmla="*/ 50032 w 77509"/>
                  <a:gd name="csY29" fmla="*/ 60120 h 76425"/>
                  <a:gd name="csX30" fmla="*/ 72419 w 77509"/>
                  <a:gd name="csY30" fmla="*/ 51101 h 76425"/>
                  <a:gd name="csX31" fmla="*/ 77503 w 77509"/>
                  <a:gd name="csY31" fmla="*/ 42171 h 76425"/>
                  <a:gd name="csX32" fmla="*/ 72508 w 77509"/>
                  <a:gd name="csY32" fmla="*/ 27795 h 76425"/>
                  <a:gd name="csX33" fmla="*/ 63500 w 77509"/>
                  <a:gd name="csY33" fmla="*/ 14846 h 76425"/>
                  <a:gd name="csX34" fmla="*/ 52262 w 77509"/>
                  <a:gd name="csY34" fmla="*/ 3327 h 76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77509" h="76425">
                    <a:moveTo>
                      <a:pt x="52351" y="3327"/>
                    </a:moveTo>
                    <a:cubicBezTo>
                      <a:pt x="48605" y="-423"/>
                      <a:pt x="41558" y="-2298"/>
                      <a:pt x="39685" y="4845"/>
                    </a:cubicBezTo>
                    <a:cubicBezTo>
                      <a:pt x="37277" y="14222"/>
                      <a:pt x="48961" y="16454"/>
                      <a:pt x="54313" y="20472"/>
                    </a:cubicBezTo>
                    <a:cubicBezTo>
                      <a:pt x="55651" y="21455"/>
                      <a:pt x="56810" y="21991"/>
                      <a:pt x="57613" y="23330"/>
                    </a:cubicBezTo>
                    <a:cubicBezTo>
                      <a:pt x="58237" y="24312"/>
                      <a:pt x="57702" y="25562"/>
                      <a:pt x="58594" y="26544"/>
                    </a:cubicBezTo>
                    <a:cubicBezTo>
                      <a:pt x="60111" y="28063"/>
                      <a:pt x="61716" y="27616"/>
                      <a:pt x="64035" y="27705"/>
                    </a:cubicBezTo>
                    <a:cubicBezTo>
                      <a:pt x="65016" y="30206"/>
                      <a:pt x="65016" y="35296"/>
                      <a:pt x="65195" y="37796"/>
                    </a:cubicBezTo>
                    <a:cubicBezTo>
                      <a:pt x="65551" y="41636"/>
                      <a:pt x="64570" y="46369"/>
                      <a:pt x="60111" y="46458"/>
                    </a:cubicBezTo>
                    <a:cubicBezTo>
                      <a:pt x="55562" y="46547"/>
                      <a:pt x="51102" y="38510"/>
                      <a:pt x="48515" y="34849"/>
                    </a:cubicBezTo>
                    <a:cubicBezTo>
                      <a:pt x="46642" y="32170"/>
                      <a:pt x="42985" y="25384"/>
                      <a:pt x="40310" y="32438"/>
                    </a:cubicBezTo>
                    <a:cubicBezTo>
                      <a:pt x="38793" y="36367"/>
                      <a:pt x="43164" y="39493"/>
                      <a:pt x="43520" y="43243"/>
                    </a:cubicBezTo>
                    <a:cubicBezTo>
                      <a:pt x="43967" y="47708"/>
                      <a:pt x="40488" y="46726"/>
                      <a:pt x="38883" y="50476"/>
                    </a:cubicBezTo>
                    <a:cubicBezTo>
                      <a:pt x="38169" y="52084"/>
                      <a:pt x="39507" y="53423"/>
                      <a:pt x="37723" y="54494"/>
                    </a:cubicBezTo>
                    <a:cubicBezTo>
                      <a:pt x="36028" y="55566"/>
                      <a:pt x="34066" y="53423"/>
                      <a:pt x="32639" y="53423"/>
                    </a:cubicBezTo>
                    <a:cubicBezTo>
                      <a:pt x="28893" y="53423"/>
                      <a:pt x="28447" y="57620"/>
                      <a:pt x="24344" y="56995"/>
                    </a:cubicBezTo>
                    <a:cubicBezTo>
                      <a:pt x="19349" y="56191"/>
                      <a:pt x="16852" y="49851"/>
                      <a:pt x="21847" y="47261"/>
                    </a:cubicBezTo>
                    <a:cubicBezTo>
                      <a:pt x="25504" y="45386"/>
                      <a:pt x="26663" y="45833"/>
                      <a:pt x="26128" y="41011"/>
                    </a:cubicBezTo>
                    <a:cubicBezTo>
                      <a:pt x="25682" y="36814"/>
                      <a:pt x="26128" y="36546"/>
                      <a:pt x="28358" y="32706"/>
                    </a:cubicBezTo>
                    <a:cubicBezTo>
                      <a:pt x="29785" y="30295"/>
                      <a:pt x="31479" y="26187"/>
                      <a:pt x="28358" y="24759"/>
                    </a:cubicBezTo>
                    <a:cubicBezTo>
                      <a:pt x="25147" y="23240"/>
                      <a:pt x="20419" y="27438"/>
                      <a:pt x="17476" y="27973"/>
                    </a:cubicBezTo>
                    <a:cubicBezTo>
                      <a:pt x="14533" y="28509"/>
                      <a:pt x="11143" y="26634"/>
                      <a:pt x="9984" y="29849"/>
                    </a:cubicBezTo>
                    <a:cubicBezTo>
                      <a:pt x="8735" y="33510"/>
                      <a:pt x="12392" y="34403"/>
                      <a:pt x="14890" y="35296"/>
                    </a:cubicBezTo>
                    <a:cubicBezTo>
                      <a:pt x="16138" y="40475"/>
                      <a:pt x="10787" y="39314"/>
                      <a:pt x="7754" y="40743"/>
                    </a:cubicBezTo>
                    <a:cubicBezTo>
                      <a:pt x="3027" y="42886"/>
                      <a:pt x="5078" y="47886"/>
                      <a:pt x="5970" y="51816"/>
                    </a:cubicBezTo>
                    <a:cubicBezTo>
                      <a:pt x="6951" y="56013"/>
                      <a:pt x="7932" y="60924"/>
                      <a:pt x="4186" y="64139"/>
                    </a:cubicBezTo>
                    <a:cubicBezTo>
                      <a:pt x="975" y="66907"/>
                      <a:pt x="-2414" y="69318"/>
                      <a:pt x="2403" y="73515"/>
                    </a:cubicBezTo>
                    <a:cubicBezTo>
                      <a:pt x="5168" y="75926"/>
                      <a:pt x="9181" y="76640"/>
                      <a:pt x="12749" y="76372"/>
                    </a:cubicBezTo>
                    <a:cubicBezTo>
                      <a:pt x="17565" y="76105"/>
                      <a:pt x="18992" y="73783"/>
                      <a:pt x="22560" y="71282"/>
                    </a:cubicBezTo>
                    <a:cubicBezTo>
                      <a:pt x="27288" y="68068"/>
                      <a:pt x="33085" y="66817"/>
                      <a:pt x="38526" y="65121"/>
                    </a:cubicBezTo>
                    <a:cubicBezTo>
                      <a:pt x="42539" y="63871"/>
                      <a:pt x="46285" y="61817"/>
                      <a:pt x="50032" y="60120"/>
                    </a:cubicBezTo>
                    <a:cubicBezTo>
                      <a:pt x="57256" y="56727"/>
                      <a:pt x="65016" y="54405"/>
                      <a:pt x="72419" y="51101"/>
                    </a:cubicBezTo>
                    <a:cubicBezTo>
                      <a:pt x="76611" y="49226"/>
                      <a:pt x="77325" y="46904"/>
                      <a:pt x="77503" y="42171"/>
                    </a:cubicBezTo>
                    <a:cubicBezTo>
                      <a:pt x="77682" y="36546"/>
                      <a:pt x="74292" y="32885"/>
                      <a:pt x="72508" y="27795"/>
                    </a:cubicBezTo>
                    <a:cubicBezTo>
                      <a:pt x="70903" y="23330"/>
                      <a:pt x="67068" y="17883"/>
                      <a:pt x="63500" y="14846"/>
                    </a:cubicBezTo>
                    <a:cubicBezTo>
                      <a:pt x="59308" y="11275"/>
                      <a:pt x="56186" y="7167"/>
                      <a:pt x="52262" y="3327"/>
                    </a:cubicBezTo>
                    <a:close/>
                  </a:path>
                </a:pathLst>
              </a:custGeom>
              <a:grpFill/>
              <a:ln w="3175" cap="flat">
                <a:solidFill>
                  <a:schemeClr val="bg1">
                    <a:lumMod val="85000"/>
                  </a:schemeClr>
                </a:solidFill>
                <a:prstDash val="solid"/>
                <a:miter/>
              </a:ln>
            </p:spPr>
            <p:txBody>
              <a:bodyPr/>
              <a:lstStyle/>
              <a:p>
                <a:endParaRPr lang="en-US"/>
              </a:p>
            </p:txBody>
          </p:sp>
          <p:sp>
            <p:nvSpPr>
              <p:cNvPr id="1033" name="Freeform 1032">
                <a:extLst>
                  <a:ext uri="{FF2B5EF4-FFF2-40B4-BE49-F238E27FC236}">
                    <a16:creationId xmlns:a16="http://schemas.microsoft.com/office/drawing/2014/main" id="{B8307FD2-7753-3B91-83ED-D6F2C48088C1}"/>
                  </a:ext>
                </a:extLst>
              </p:cNvPr>
              <p:cNvSpPr/>
              <p:nvPr/>
            </p:nvSpPr>
            <p:spPr>
              <a:xfrm>
                <a:off x="10352132" y="4109417"/>
                <a:ext cx="11858" cy="10881"/>
              </a:xfrm>
              <a:custGeom>
                <a:avLst/>
                <a:gdLst>
                  <a:gd name="csX0" fmla="*/ 159 w 11858"/>
                  <a:gd name="csY0" fmla="*/ 4757 h 10881"/>
                  <a:gd name="csX1" fmla="*/ 11308 w 11858"/>
                  <a:gd name="csY1" fmla="*/ 10829 h 10881"/>
                  <a:gd name="csX2" fmla="*/ 6402 w 11858"/>
                  <a:gd name="csY2" fmla="*/ 1453 h 10881"/>
                  <a:gd name="csX3" fmla="*/ 159 w 11858"/>
                  <a:gd name="csY3" fmla="*/ 4757 h 10881"/>
                </a:gdLst>
                <a:ahLst/>
                <a:cxnLst>
                  <a:cxn ang="0">
                    <a:pos x="csX0" y="csY0"/>
                  </a:cxn>
                  <a:cxn ang="0">
                    <a:pos x="csX1" y="csY1"/>
                  </a:cxn>
                  <a:cxn ang="0">
                    <a:pos x="csX2" y="csY2"/>
                  </a:cxn>
                  <a:cxn ang="0">
                    <a:pos x="csX3" y="csY3"/>
                  </a:cxn>
                </a:cxnLst>
                <a:rect l="l" t="t" r="r" b="b"/>
                <a:pathLst>
                  <a:path w="11858" h="10881">
                    <a:moveTo>
                      <a:pt x="159" y="4757"/>
                    </a:moveTo>
                    <a:cubicBezTo>
                      <a:pt x="1140" y="9758"/>
                      <a:pt x="7027" y="11186"/>
                      <a:pt x="11308" y="10829"/>
                    </a:cubicBezTo>
                    <a:cubicBezTo>
                      <a:pt x="13805" y="10651"/>
                      <a:pt x="7027" y="1989"/>
                      <a:pt x="6402" y="1453"/>
                    </a:cubicBezTo>
                    <a:cubicBezTo>
                      <a:pt x="2924" y="-1226"/>
                      <a:pt x="-822" y="-243"/>
                      <a:pt x="159" y="4757"/>
                    </a:cubicBezTo>
                    <a:close/>
                  </a:path>
                </a:pathLst>
              </a:custGeom>
              <a:grpFill/>
              <a:ln w="3175" cap="flat">
                <a:solidFill>
                  <a:schemeClr val="bg1">
                    <a:lumMod val="85000"/>
                  </a:schemeClr>
                </a:solidFill>
                <a:prstDash val="solid"/>
                <a:miter/>
              </a:ln>
            </p:spPr>
            <p:txBody>
              <a:bodyPr/>
              <a:lstStyle/>
              <a:p>
                <a:endParaRPr lang="en-US"/>
              </a:p>
            </p:txBody>
          </p:sp>
          <p:sp>
            <p:nvSpPr>
              <p:cNvPr id="1034" name="Freeform 1033">
                <a:extLst>
                  <a:ext uri="{FF2B5EF4-FFF2-40B4-BE49-F238E27FC236}">
                    <a16:creationId xmlns:a16="http://schemas.microsoft.com/office/drawing/2014/main" id="{DA6D8862-AFE8-73B5-75B6-48A79692CC07}"/>
                  </a:ext>
                </a:extLst>
              </p:cNvPr>
              <p:cNvSpPr/>
              <p:nvPr/>
            </p:nvSpPr>
            <p:spPr>
              <a:xfrm>
                <a:off x="10285665" y="4034059"/>
                <a:ext cx="10796" cy="10601"/>
              </a:xfrm>
              <a:custGeom>
                <a:avLst/>
                <a:gdLst>
                  <a:gd name="csX0" fmla="*/ 624 w 10796"/>
                  <a:gd name="csY0" fmla="*/ 7964 h 10601"/>
                  <a:gd name="csX1" fmla="*/ 5618 w 10796"/>
                  <a:gd name="csY1" fmla="*/ 10375 h 10601"/>
                  <a:gd name="csX2" fmla="*/ 10613 w 10796"/>
                  <a:gd name="csY2" fmla="*/ 5374 h 10601"/>
                  <a:gd name="csX3" fmla="*/ 624 w 10796"/>
                  <a:gd name="csY3" fmla="*/ 7874 h 10601"/>
                </a:gdLst>
                <a:ahLst/>
                <a:cxnLst>
                  <a:cxn ang="0">
                    <a:pos x="csX0" y="csY0"/>
                  </a:cxn>
                  <a:cxn ang="0">
                    <a:pos x="csX1" y="csY1"/>
                  </a:cxn>
                  <a:cxn ang="0">
                    <a:pos x="csX2" y="csY2"/>
                  </a:cxn>
                  <a:cxn ang="0">
                    <a:pos x="csX3" y="csY3"/>
                  </a:cxn>
                </a:cxnLst>
                <a:rect l="l" t="t" r="r" b="b"/>
                <a:pathLst>
                  <a:path w="10796" h="10601">
                    <a:moveTo>
                      <a:pt x="624" y="7964"/>
                    </a:moveTo>
                    <a:cubicBezTo>
                      <a:pt x="1694" y="10375"/>
                      <a:pt x="3656" y="11000"/>
                      <a:pt x="5618" y="10375"/>
                    </a:cubicBezTo>
                    <a:cubicBezTo>
                      <a:pt x="7848" y="9750"/>
                      <a:pt x="10078" y="7696"/>
                      <a:pt x="10613" y="5374"/>
                    </a:cubicBezTo>
                    <a:cubicBezTo>
                      <a:pt x="12665" y="-2931"/>
                      <a:pt x="-3301" y="-1234"/>
                      <a:pt x="624" y="7874"/>
                    </a:cubicBezTo>
                    <a:close/>
                  </a:path>
                </a:pathLst>
              </a:custGeom>
              <a:grpFill/>
              <a:ln w="3175" cap="flat">
                <a:solidFill>
                  <a:schemeClr val="bg1">
                    <a:lumMod val="85000"/>
                  </a:schemeClr>
                </a:solidFill>
                <a:prstDash val="solid"/>
                <a:miter/>
              </a:ln>
            </p:spPr>
            <p:txBody>
              <a:bodyPr/>
              <a:lstStyle/>
              <a:p>
                <a:endParaRPr lang="en-US"/>
              </a:p>
            </p:txBody>
          </p:sp>
          <p:sp>
            <p:nvSpPr>
              <p:cNvPr id="1035" name="Freeform 1034">
                <a:extLst>
                  <a:ext uri="{FF2B5EF4-FFF2-40B4-BE49-F238E27FC236}">
                    <a16:creationId xmlns:a16="http://schemas.microsoft.com/office/drawing/2014/main" id="{C096DF2A-AEB6-BEE9-77A4-098BEE2BF328}"/>
                  </a:ext>
                </a:extLst>
              </p:cNvPr>
              <p:cNvSpPr/>
              <p:nvPr/>
            </p:nvSpPr>
            <p:spPr>
              <a:xfrm>
                <a:off x="10230747" y="4048556"/>
                <a:ext cx="35277" cy="28818"/>
              </a:xfrm>
              <a:custGeom>
                <a:avLst/>
                <a:gdLst>
                  <a:gd name="csX0" fmla="*/ 14780 w 35277"/>
                  <a:gd name="csY0" fmla="*/ 10790 h 28818"/>
                  <a:gd name="csX1" fmla="*/ 12104 w 35277"/>
                  <a:gd name="csY1" fmla="*/ 4003 h 28818"/>
                  <a:gd name="csX2" fmla="*/ 955 w 35277"/>
                  <a:gd name="csY2" fmla="*/ 699 h 28818"/>
                  <a:gd name="csX3" fmla="*/ 4790 w 35277"/>
                  <a:gd name="csY3" fmla="*/ 9629 h 28818"/>
                  <a:gd name="csX4" fmla="*/ 12193 w 35277"/>
                  <a:gd name="csY4" fmla="*/ 18291 h 28818"/>
                  <a:gd name="csX5" fmla="*/ 34402 w 35277"/>
                  <a:gd name="csY5" fmla="*/ 25792 h 28818"/>
                  <a:gd name="csX6" fmla="*/ 30210 w 35277"/>
                  <a:gd name="csY6" fmla="*/ 16237 h 28818"/>
                  <a:gd name="csX7" fmla="*/ 22540 w 35277"/>
                  <a:gd name="csY7" fmla="*/ 15523 h 28818"/>
                  <a:gd name="csX8" fmla="*/ 14780 w 35277"/>
                  <a:gd name="csY8" fmla="*/ 10701 h 288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277" h="28818">
                    <a:moveTo>
                      <a:pt x="14780" y="10790"/>
                    </a:moveTo>
                    <a:cubicBezTo>
                      <a:pt x="13531" y="8736"/>
                      <a:pt x="13531" y="5968"/>
                      <a:pt x="12104" y="4003"/>
                    </a:cubicBezTo>
                    <a:cubicBezTo>
                      <a:pt x="10677" y="2128"/>
                      <a:pt x="3274" y="-1533"/>
                      <a:pt x="955" y="699"/>
                    </a:cubicBezTo>
                    <a:cubicBezTo>
                      <a:pt x="-2078" y="3557"/>
                      <a:pt x="2917" y="8111"/>
                      <a:pt x="4790" y="9629"/>
                    </a:cubicBezTo>
                    <a:cubicBezTo>
                      <a:pt x="8269" y="12487"/>
                      <a:pt x="9607" y="14630"/>
                      <a:pt x="12193" y="18291"/>
                    </a:cubicBezTo>
                    <a:cubicBezTo>
                      <a:pt x="15761" y="23202"/>
                      <a:pt x="28783" y="34096"/>
                      <a:pt x="34402" y="25792"/>
                    </a:cubicBezTo>
                    <a:cubicBezTo>
                      <a:pt x="36900" y="22220"/>
                      <a:pt x="33599" y="17130"/>
                      <a:pt x="30210" y="16237"/>
                    </a:cubicBezTo>
                    <a:cubicBezTo>
                      <a:pt x="28248" y="15701"/>
                      <a:pt x="24948" y="16148"/>
                      <a:pt x="22540" y="15523"/>
                    </a:cubicBezTo>
                    <a:cubicBezTo>
                      <a:pt x="19239" y="14809"/>
                      <a:pt x="16653" y="13737"/>
                      <a:pt x="14780" y="10701"/>
                    </a:cubicBezTo>
                    <a:close/>
                  </a:path>
                </a:pathLst>
              </a:custGeom>
              <a:grpFill/>
              <a:ln w="3175" cap="flat">
                <a:solidFill>
                  <a:schemeClr val="bg1">
                    <a:lumMod val="85000"/>
                  </a:schemeClr>
                </a:solidFill>
                <a:prstDash val="solid"/>
                <a:miter/>
              </a:ln>
            </p:spPr>
            <p:txBody>
              <a:bodyPr/>
              <a:lstStyle/>
              <a:p>
                <a:endParaRPr lang="en-US"/>
              </a:p>
            </p:txBody>
          </p:sp>
          <p:sp>
            <p:nvSpPr>
              <p:cNvPr id="1036" name="Freeform 1035">
                <a:extLst>
                  <a:ext uri="{FF2B5EF4-FFF2-40B4-BE49-F238E27FC236}">
                    <a16:creationId xmlns:a16="http://schemas.microsoft.com/office/drawing/2014/main" id="{53F41533-7680-5C8E-5188-B893BD9C1694}"/>
                  </a:ext>
                </a:extLst>
              </p:cNvPr>
              <p:cNvSpPr/>
              <p:nvPr/>
            </p:nvSpPr>
            <p:spPr>
              <a:xfrm>
                <a:off x="10211549" y="4121179"/>
                <a:ext cx="44331" cy="36914"/>
              </a:xfrm>
              <a:custGeom>
                <a:avLst/>
                <a:gdLst>
                  <a:gd name="csX0" fmla="*/ 15158 w 44331"/>
                  <a:gd name="csY0" fmla="*/ 9069 h 36914"/>
                  <a:gd name="csX1" fmla="*/ 8558 w 44331"/>
                  <a:gd name="csY1" fmla="*/ 4068 h 36914"/>
                  <a:gd name="csX2" fmla="*/ 1779 w 44331"/>
                  <a:gd name="csY2" fmla="*/ 14695 h 36914"/>
                  <a:gd name="csX3" fmla="*/ 3118 w 44331"/>
                  <a:gd name="csY3" fmla="*/ 25142 h 36914"/>
                  <a:gd name="csX4" fmla="*/ 620 w 44331"/>
                  <a:gd name="csY4" fmla="*/ 34518 h 36914"/>
                  <a:gd name="csX5" fmla="*/ 10431 w 44331"/>
                  <a:gd name="csY5" fmla="*/ 34786 h 36914"/>
                  <a:gd name="csX6" fmla="*/ 23275 w 44331"/>
                  <a:gd name="csY6" fmla="*/ 30589 h 36914"/>
                  <a:gd name="csX7" fmla="*/ 31392 w 44331"/>
                  <a:gd name="csY7" fmla="*/ 24607 h 36914"/>
                  <a:gd name="csX8" fmla="*/ 39419 w 44331"/>
                  <a:gd name="csY8" fmla="*/ 20052 h 36914"/>
                  <a:gd name="csX9" fmla="*/ 43611 w 44331"/>
                  <a:gd name="csY9" fmla="*/ 12373 h 36914"/>
                  <a:gd name="csX10" fmla="*/ 32105 w 44331"/>
                  <a:gd name="csY10" fmla="*/ 9337 h 36914"/>
                  <a:gd name="csX11" fmla="*/ 38973 w 44331"/>
                  <a:gd name="csY11" fmla="*/ 4336 h 36914"/>
                  <a:gd name="csX12" fmla="*/ 26932 w 44331"/>
                  <a:gd name="csY12" fmla="*/ 586 h 36914"/>
                  <a:gd name="csX13" fmla="*/ 21759 w 44331"/>
                  <a:gd name="csY13" fmla="*/ 5229 h 36914"/>
                  <a:gd name="csX14" fmla="*/ 15158 w 44331"/>
                  <a:gd name="csY14" fmla="*/ 9158 h 369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4331" h="36914">
                    <a:moveTo>
                      <a:pt x="15158" y="9069"/>
                    </a:moveTo>
                    <a:cubicBezTo>
                      <a:pt x="9450" y="13891"/>
                      <a:pt x="12572" y="5765"/>
                      <a:pt x="8558" y="4068"/>
                    </a:cubicBezTo>
                    <a:cubicBezTo>
                      <a:pt x="2404" y="1568"/>
                      <a:pt x="442" y="11033"/>
                      <a:pt x="1779" y="14695"/>
                    </a:cubicBezTo>
                    <a:cubicBezTo>
                      <a:pt x="3207" y="18624"/>
                      <a:pt x="5347" y="20767"/>
                      <a:pt x="3118" y="25142"/>
                    </a:cubicBezTo>
                    <a:cubicBezTo>
                      <a:pt x="1869" y="27553"/>
                      <a:pt x="-1342" y="31214"/>
                      <a:pt x="620" y="34518"/>
                    </a:cubicBezTo>
                    <a:cubicBezTo>
                      <a:pt x="3474" y="39073"/>
                      <a:pt x="7666" y="35947"/>
                      <a:pt x="10431" y="34786"/>
                    </a:cubicBezTo>
                    <a:cubicBezTo>
                      <a:pt x="15069" y="32822"/>
                      <a:pt x="18905" y="33804"/>
                      <a:pt x="23275" y="30589"/>
                    </a:cubicBezTo>
                    <a:cubicBezTo>
                      <a:pt x="26129" y="28446"/>
                      <a:pt x="27913" y="26214"/>
                      <a:pt x="31392" y="24607"/>
                    </a:cubicBezTo>
                    <a:cubicBezTo>
                      <a:pt x="34335" y="23267"/>
                      <a:pt x="36833" y="22017"/>
                      <a:pt x="39419" y="20052"/>
                    </a:cubicBezTo>
                    <a:cubicBezTo>
                      <a:pt x="41470" y="18534"/>
                      <a:pt x="46108" y="15409"/>
                      <a:pt x="43611" y="12373"/>
                    </a:cubicBezTo>
                    <a:cubicBezTo>
                      <a:pt x="42184" y="10587"/>
                      <a:pt x="29697" y="13980"/>
                      <a:pt x="32105" y="9337"/>
                    </a:cubicBezTo>
                    <a:cubicBezTo>
                      <a:pt x="33532" y="6568"/>
                      <a:pt x="40222" y="9605"/>
                      <a:pt x="38973" y="4336"/>
                    </a:cubicBezTo>
                    <a:cubicBezTo>
                      <a:pt x="38081" y="317"/>
                      <a:pt x="30054" y="-843"/>
                      <a:pt x="26932" y="586"/>
                    </a:cubicBezTo>
                    <a:cubicBezTo>
                      <a:pt x="24702" y="1657"/>
                      <a:pt x="23721" y="3890"/>
                      <a:pt x="21759" y="5229"/>
                    </a:cubicBezTo>
                    <a:cubicBezTo>
                      <a:pt x="19440" y="6747"/>
                      <a:pt x="17299" y="7283"/>
                      <a:pt x="15158" y="9158"/>
                    </a:cubicBezTo>
                    <a:close/>
                  </a:path>
                </a:pathLst>
              </a:custGeom>
              <a:grpFill/>
              <a:ln w="3175" cap="flat">
                <a:solidFill>
                  <a:schemeClr val="bg1">
                    <a:lumMod val="85000"/>
                  </a:schemeClr>
                </a:solidFill>
                <a:prstDash val="solid"/>
                <a:miter/>
              </a:ln>
            </p:spPr>
            <p:txBody>
              <a:bodyPr/>
              <a:lstStyle/>
              <a:p>
                <a:endParaRPr lang="en-US"/>
              </a:p>
            </p:txBody>
          </p:sp>
          <p:sp>
            <p:nvSpPr>
              <p:cNvPr id="1037" name="Freeform 1036">
                <a:extLst>
                  <a:ext uri="{FF2B5EF4-FFF2-40B4-BE49-F238E27FC236}">
                    <a16:creationId xmlns:a16="http://schemas.microsoft.com/office/drawing/2014/main" id="{466EDC97-790B-D82F-AD21-E058AD63D4FA}"/>
                  </a:ext>
                </a:extLst>
              </p:cNvPr>
              <p:cNvSpPr/>
              <p:nvPr/>
            </p:nvSpPr>
            <p:spPr>
              <a:xfrm>
                <a:off x="10981694" y="3577779"/>
                <a:ext cx="115395" cy="194309"/>
              </a:xfrm>
              <a:custGeom>
                <a:avLst/>
                <a:gdLst>
                  <a:gd name="csX0" fmla="*/ 113309 w 115395"/>
                  <a:gd name="csY0" fmla="*/ 9722 h 194309"/>
                  <a:gd name="csX1" fmla="*/ 114825 w 115395"/>
                  <a:gd name="csY1" fmla="*/ 971 h 194309"/>
                  <a:gd name="csX2" fmla="*/ 106085 w 115395"/>
                  <a:gd name="csY2" fmla="*/ 346 h 194309"/>
                  <a:gd name="csX3" fmla="*/ 100643 w 115395"/>
                  <a:gd name="csY3" fmla="*/ 9365 h 194309"/>
                  <a:gd name="csX4" fmla="*/ 94757 w 115395"/>
                  <a:gd name="csY4" fmla="*/ 18027 h 194309"/>
                  <a:gd name="csX5" fmla="*/ 90476 w 115395"/>
                  <a:gd name="csY5" fmla="*/ 27492 h 194309"/>
                  <a:gd name="csX6" fmla="*/ 85748 w 115395"/>
                  <a:gd name="csY6" fmla="*/ 30350 h 194309"/>
                  <a:gd name="csX7" fmla="*/ 82627 w 115395"/>
                  <a:gd name="csY7" fmla="*/ 36154 h 194309"/>
                  <a:gd name="csX8" fmla="*/ 76383 w 115395"/>
                  <a:gd name="csY8" fmla="*/ 43030 h 194309"/>
                  <a:gd name="csX9" fmla="*/ 56493 w 115395"/>
                  <a:gd name="csY9" fmla="*/ 45530 h 194309"/>
                  <a:gd name="csX10" fmla="*/ 64520 w 115395"/>
                  <a:gd name="csY10" fmla="*/ 61336 h 194309"/>
                  <a:gd name="csX11" fmla="*/ 65858 w 115395"/>
                  <a:gd name="csY11" fmla="*/ 82320 h 194309"/>
                  <a:gd name="csX12" fmla="*/ 60864 w 115395"/>
                  <a:gd name="csY12" fmla="*/ 92590 h 194309"/>
                  <a:gd name="csX13" fmla="*/ 56315 w 115395"/>
                  <a:gd name="csY13" fmla="*/ 104109 h 194309"/>
                  <a:gd name="csX14" fmla="*/ 45076 w 115395"/>
                  <a:gd name="csY14" fmla="*/ 105716 h 194309"/>
                  <a:gd name="csX15" fmla="*/ 40973 w 115395"/>
                  <a:gd name="csY15" fmla="*/ 109109 h 194309"/>
                  <a:gd name="csX16" fmla="*/ 37852 w 115395"/>
                  <a:gd name="csY16" fmla="*/ 113217 h 194309"/>
                  <a:gd name="csX17" fmla="*/ 39101 w 115395"/>
                  <a:gd name="csY17" fmla="*/ 122861 h 194309"/>
                  <a:gd name="csX18" fmla="*/ 33481 w 115395"/>
                  <a:gd name="csY18" fmla="*/ 133577 h 194309"/>
                  <a:gd name="csX19" fmla="*/ 28397 w 115395"/>
                  <a:gd name="csY19" fmla="*/ 145721 h 194309"/>
                  <a:gd name="csX20" fmla="*/ 22332 w 115395"/>
                  <a:gd name="csY20" fmla="*/ 156883 h 194309"/>
                  <a:gd name="csX21" fmla="*/ 13502 w 115395"/>
                  <a:gd name="csY21" fmla="*/ 154026 h 194309"/>
                  <a:gd name="csX22" fmla="*/ 12610 w 115395"/>
                  <a:gd name="csY22" fmla="*/ 165902 h 194309"/>
                  <a:gd name="csX23" fmla="*/ 5118 w 115395"/>
                  <a:gd name="csY23" fmla="*/ 170278 h 194309"/>
                  <a:gd name="csX24" fmla="*/ 1461 w 115395"/>
                  <a:gd name="csY24" fmla="*/ 184744 h 194309"/>
                  <a:gd name="csX25" fmla="*/ 34 w 115395"/>
                  <a:gd name="csY25" fmla="*/ 193584 h 194309"/>
                  <a:gd name="csX26" fmla="*/ 9310 w 115395"/>
                  <a:gd name="csY26" fmla="*/ 191084 h 194309"/>
                  <a:gd name="csX27" fmla="*/ 16267 w 115395"/>
                  <a:gd name="csY27" fmla="*/ 185369 h 194309"/>
                  <a:gd name="csX28" fmla="*/ 27148 w 115395"/>
                  <a:gd name="csY28" fmla="*/ 176707 h 194309"/>
                  <a:gd name="csX29" fmla="*/ 39368 w 115395"/>
                  <a:gd name="csY29" fmla="*/ 165456 h 194309"/>
                  <a:gd name="csX30" fmla="*/ 44452 w 115395"/>
                  <a:gd name="csY30" fmla="*/ 155812 h 194309"/>
                  <a:gd name="csX31" fmla="*/ 46592 w 115395"/>
                  <a:gd name="csY31" fmla="*/ 145721 h 194309"/>
                  <a:gd name="csX32" fmla="*/ 54887 w 115395"/>
                  <a:gd name="csY32" fmla="*/ 139917 h 194309"/>
                  <a:gd name="csX33" fmla="*/ 55601 w 115395"/>
                  <a:gd name="csY33" fmla="*/ 135541 h 194309"/>
                  <a:gd name="csX34" fmla="*/ 51587 w 115395"/>
                  <a:gd name="csY34" fmla="*/ 134470 h 194309"/>
                  <a:gd name="csX35" fmla="*/ 54085 w 115395"/>
                  <a:gd name="csY35" fmla="*/ 126790 h 194309"/>
                  <a:gd name="csX36" fmla="*/ 60864 w 115395"/>
                  <a:gd name="csY36" fmla="*/ 114110 h 194309"/>
                  <a:gd name="csX37" fmla="*/ 69069 w 115395"/>
                  <a:gd name="csY37" fmla="*/ 97769 h 194309"/>
                  <a:gd name="csX38" fmla="*/ 86194 w 115395"/>
                  <a:gd name="csY38" fmla="*/ 63568 h 194309"/>
                  <a:gd name="csX39" fmla="*/ 95738 w 115395"/>
                  <a:gd name="csY39" fmla="*/ 47673 h 194309"/>
                  <a:gd name="csX40" fmla="*/ 102695 w 115395"/>
                  <a:gd name="csY40" fmla="*/ 28296 h 194309"/>
                  <a:gd name="csX41" fmla="*/ 109920 w 115395"/>
                  <a:gd name="csY41" fmla="*/ 21241 h 194309"/>
                  <a:gd name="csX42" fmla="*/ 112952 w 115395"/>
                  <a:gd name="csY42" fmla="*/ 9722 h 194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115395" h="194309">
                    <a:moveTo>
                      <a:pt x="113309" y="9722"/>
                    </a:moveTo>
                    <a:cubicBezTo>
                      <a:pt x="113666" y="7579"/>
                      <a:pt x="116609" y="3025"/>
                      <a:pt x="114825" y="971"/>
                    </a:cubicBezTo>
                    <a:cubicBezTo>
                      <a:pt x="113844" y="-190"/>
                      <a:pt x="107512" y="-190"/>
                      <a:pt x="106085" y="346"/>
                    </a:cubicBezTo>
                    <a:cubicBezTo>
                      <a:pt x="102338" y="1685"/>
                      <a:pt x="102249" y="6418"/>
                      <a:pt x="100643" y="9365"/>
                    </a:cubicBezTo>
                    <a:cubicBezTo>
                      <a:pt x="98949" y="12401"/>
                      <a:pt x="96184" y="14901"/>
                      <a:pt x="94757" y="18027"/>
                    </a:cubicBezTo>
                    <a:cubicBezTo>
                      <a:pt x="93330" y="21241"/>
                      <a:pt x="93508" y="24813"/>
                      <a:pt x="90476" y="27492"/>
                    </a:cubicBezTo>
                    <a:cubicBezTo>
                      <a:pt x="89048" y="28742"/>
                      <a:pt x="87086" y="28921"/>
                      <a:pt x="85748" y="30350"/>
                    </a:cubicBezTo>
                    <a:cubicBezTo>
                      <a:pt x="84232" y="31868"/>
                      <a:pt x="83875" y="34368"/>
                      <a:pt x="82627" y="36154"/>
                    </a:cubicBezTo>
                    <a:cubicBezTo>
                      <a:pt x="81110" y="38297"/>
                      <a:pt x="78345" y="41244"/>
                      <a:pt x="76383" y="43030"/>
                    </a:cubicBezTo>
                    <a:cubicBezTo>
                      <a:pt x="70140" y="48566"/>
                      <a:pt x="63807" y="38029"/>
                      <a:pt x="56493" y="45530"/>
                    </a:cubicBezTo>
                    <a:cubicBezTo>
                      <a:pt x="50517" y="51691"/>
                      <a:pt x="62201" y="56335"/>
                      <a:pt x="64520" y="61336"/>
                    </a:cubicBezTo>
                    <a:cubicBezTo>
                      <a:pt x="67196" y="66961"/>
                      <a:pt x="67999" y="76248"/>
                      <a:pt x="65858" y="82320"/>
                    </a:cubicBezTo>
                    <a:cubicBezTo>
                      <a:pt x="64610" y="85892"/>
                      <a:pt x="61934" y="88839"/>
                      <a:pt x="60864" y="92590"/>
                    </a:cubicBezTo>
                    <a:cubicBezTo>
                      <a:pt x="60061" y="95268"/>
                      <a:pt x="58812" y="102234"/>
                      <a:pt x="56315" y="104109"/>
                    </a:cubicBezTo>
                    <a:cubicBezTo>
                      <a:pt x="53104" y="106520"/>
                      <a:pt x="49001" y="102323"/>
                      <a:pt x="45076" y="105716"/>
                    </a:cubicBezTo>
                    <a:cubicBezTo>
                      <a:pt x="43471" y="107145"/>
                      <a:pt x="43025" y="108217"/>
                      <a:pt x="40973" y="109109"/>
                    </a:cubicBezTo>
                    <a:cubicBezTo>
                      <a:pt x="37852" y="110449"/>
                      <a:pt x="36692" y="109377"/>
                      <a:pt x="37852" y="113217"/>
                    </a:cubicBezTo>
                    <a:cubicBezTo>
                      <a:pt x="39368" y="117861"/>
                      <a:pt x="41062" y="118218"/>
                      <a:pt x="39101" y="122861"/>
                    </a:cubicBezTo>
                    <a:cubicBezTo>
                      <a:pt x="37495" y="126612"/>
                      <a:pt x="36068" y="130451"/>
                      <a:pt x="33481" y="133577"/>
                    </a:cubicBezTo>
                    <a:cubicBezTo>
                      <a:pt x="30359" y="137417"/>
                      <a:pt x="29646" y="140988"/>
                      <a:pt x="28397" y="145721"/>
                    </a:cubicBezTo>
                    <a:cubicBezTo>
                      <a:pt x="27506" y="149114"/>
                      <a:pt x="26435" y="155990"/>
                      <a:pt x="22332" y="156883"/>
                    </a:cubicBezTo>
                    <a:cubicBezTo>
                      <a:pt x="19121" y="157598"/>
                      <a:pt x="16356" y="152418"/>
                      <a:pt x="13502" y="154026"/>
                    </a:cubicBezTo>
                    <a:cubicBezTo>
                      <a:pt x="10559" y="155722"/>
                      <a:pt x="12967" y="163402"/>
                      <a:pt x="12610" y="165902"/>
                    </a:cubicBezTo>
                    <a:cubicBezTo>
                      <a:pt x="11807" y="171528"/>
                      <a:pt x="8329" y="168135"/>
                      <a:pt x="5118" y="170278"/>
                    </a:cubicBezTo>
                    <a:cubicBezTo>
                      <a:pt x="2174" y="172242"/>
                      <a:pt x="2710" y="181351"/>
                      <a:pt x="1461" y="184744"/>
                    </a:cubicBezTo>
                    <a:cubicBezTo>
                      <a:pt x="390" y="187780"/>
                      <a:pt x="-145" y="190280"/>
                      <a:pt x="34" y="193584"/>
                    </a:cubicBezTo>
                    <a:cubicBezTo>
                      <a:pt x="3958" y="194834"/>
                      <a:pt x="6902" y="194745"/>
                      <a:pt x="9310" y="191084"/>
                    </a:cubicBezTo>
                    <a:cubicBezTo>
                      <a:pt x="11985" y="187155"/>
                      <a:pt x="11450" y="187155"/>
                      <a:pt x="16267" y="185369"/>
                    </a:cubicBezTo>
                    <a:cubicBezTo>
                      <a:pt x="21173" y="183583"/>
                      <a:pt x="23402" y="180100"/>
                      <a:pt x="27148" y="176707"/>
                    </a:cubicBezTo>
                    <a:cubicBezTo>
                      <a:pt x="31251" y="173046"/>
                      <a:pt x="35354" y="169206"/>
                      <a:pt x="39368" y="165456"/>
                    </a:cubicBezTo>
                    <a:cubicBezTo>
                      <a:pt x="42579" y="162420"/>
                      <a:pt x="44185" y="160366"/>
                      <a:pt x="44452" y="155812"/>
                    </a:cubicBezTo>
                    <a:cubicBezTo>
                      <a:pt x="44630" y="152418"/>
                      <a:pt x="43382" y="148043"/>
                      <a:pt x="46592" y="145721"/>
                    </a:cubicBezTo>
                    <a:cubicBezTo>
                      <a:pt x="49715" y="143400"/>
                      <a:pt x="53015" y="144382"/>
                      <a:pt x="54887" y="139917"/>
                    </a:cubicBezTo>
                    <a:cubicBezTo>
                      <a:pt x="55244" y="139024"/>
                      <a:pt x="56136" y="136524"/>
                      <a:pt x="55601" y="135541"/>
                    </a:cubicBezTo>
                    <a:cubicBezTo>
                      <a:pt x="54620" y="133666"/>
                      <a:pt x="53371" y="135184"/>
                      <a:pt x="51587" y="134470"/>
                    </a:cubicBezTo>
                    <a:cubicBezTo>
                      <a:pt x="44898" y="131612"/>
                      <a:pt x="51320" y="128576"/>
                      <a:pt x="54085" y="126790"/>
                    </a:cubicBezTo>
                    <a:cubicBezTo>
                      <a:pt x="58277" y="124111"/>
                      <a:pt x="59258" y="118486"/>
                      <a:pt x="60864" y="114110"/>
                    </a:cubicBezTo>
                    <a:cubicBezTo>
                      <a:pt x="63004" y="108484"/>
                      <a:pt x="66215" y="103127"/>
                      <a:pt x="69069" y="97769"/>
                    </a:cubicBezTo>
                    <a:cubicBezTo>
                      <a:pt x="75134" y="86517"/>
                      <a:pt x="81467" y="75444"/>
                      <a:pt x="86194" y="63568"/>
                    </a:cubicBezTo>
                    <a:cubicBezTo>
                      <a:pt x="88424" y="57942"/>
                      <a:pt x="91457" y="51781"/>
                      <a:pt x="95738" y="47673"/>
                    </a:cubicBezTo>
                    <a:cubicBezTo>
                      <a:pt x="101268" y="42315"/>
                      <a:pt x="99841" y="34815"/>
                      <a:pt x="102695" y="28296"/>
                    </a:cubicBezTo>
                    <a:cubicBezTo>
                      <a:pt x="104122" y="24992"/>
                      <a:pt x="107422" y="23563"/>
                      <a:pt x="109920" y="21241"/>
                    </a:cubicBezTo>
                    <a:cubicBezTo>
                      <a:pt x="114201" y="17312"/>
                      <a:pt x="112060" y="14901"/>
                      <a:pt x="112952" y="9722"/>
                    </a:cubicBezTo>
                    <a:close/>
                  </a:path>
                </a:pathLst>
              </a:custGeom>
              <a:grpFill/>
              <a:ln w="3175" cap="flat">
                <a:solidFill>
                  <a:schemeClr val="bg1">
                    <a:lumMod val="85000"/>
                  </a:schemeClr>
                </a:solidFill>
                <a:prstDash val="solid"/>
                <a:miter/>
              </a:ln>
            </p:spPr>
            <p:txBody>
              <a:bodyPr/>
              <a:lstStyle/>
              <a:p>
                <a:endParaRPr lang="en-US"/>
              </a:p>
            </p:txBody>
          </p:sp>
          <p:sp>
            <p:nvSpPr>
              <p:cNvPr id="1038" name="Freeform 1037">
                <a:extLst>
                  <a:ext uri="{FF2B5EF4-FFF2-40B4-BE49-F238E27FC236}">
                    <a16:creationId xmlns:a16="http://schemas.microsoft.com/office/drawing/2014/main" id="{1F17C04D-02CC-4D6C-BAD8-D53F29FBD770}"/>
                  </a:ext>
                </a:extLst>
              </p:cNvPr>
              <p:cNvSpPr/>
              <p:nvPr/>
            </p:nvSpPr>
            <p:spPr>
              <a:xfrm>
                <a:off x="10150300" y="4137770"/>
                <a:ext cx="53853" cy="28924"/>
              </a:xfrm>
              <a:custGeom>
                <a:avLst/>
                <a:gdLst>
                  <a:gd name="csX0" fmla="*/ 36894 w 53853"/>
                  <a:gd name="csY0" fmla="*/ 3551 h 28924"/>
                  <a:gd name="csX1" fmla="*/ 35557 w 53853"/>
                  <a:gd name="csY1" fmla="*/ 7837 h 28924"/>
                  <a:gd name="csX2" fmla="*/ 30384 w 53853"/>
                  <a:gd name="csY2" fmla="*/ 10338 h 28924"/>
                  <a:gd name="csX3" fmla="*/ 20215 w 53853"/>
                  <a:gd name="csY3" fmla="*/ 10695 h 28924"/>
                  <a:gd name="csX4" fmla="*/ 7193 w 53853"/>
                  <a:gd name="csY4" fmla="*/ 14981 h 28924"/>
                  <a:gd name="csX5" fmla="*/ 771 w 53853"/>
                  <a:gd name="csY5" fmla="*/ 25875 h 28924"/>
                  <a:gd name="csX6" fmla="*/ 15131 w 53853"/>
                  <a:gd name="csY6" fmla="*/ 23822 h 28924"/>
                  <a:gd name="csX7" fmla="*/ 26370 w 53853"/>
                  <a:gd name="csY7" fmla="*/ 24089 h 28924"/>
                  <a:gd name="csX8" fmla="*/ 36092 w 53853"/>
                  <a:gd name="csY8" fmla="*/ 24089 h 28924"/>
                  <a:gd name="csX9" fmla="*/ 40462 w 53853"/>
                  <a:gd name="csY9" fmla="*/ 13285 h 28924"/>
                  <a:gd name="csX10" fmla="*/ 46706 w 53853"/>
                  <a:gd name="csY10" fmla="*/ 16678 h 28924"/>
                  <a:gd name="csX11" fmla="*/ 53752 w 53853"/>
                  <a:gd name="csY11" fmla="*/ 11856 h 28924"/>
                  <a:gd name="csX12" fmla="*/ 36716 w 53853"/>
                  <a:gd name="csY12" fmla="*/ 3551 h 289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3853" h="28924">
                    <a:moveTo>
                      <a:pt x="36894" y="3551"/>
                    </a:moveTo>
                    <a:cubicBezTo>
                      <a:pt x="36002" y="4712"/>
                      <a:pt x="36627" y="6409"/>
                      <a:pt x="35557" y="7837"/>
                    </a:cubicBezTo>
                    <a:cubicBezTo>
                      <a:pt x="34486" y="9177"/>
                      <a:pt x="31989" y="10070"/>
                      <a:pt x="30384" y="10338"/>
                    </a:cubicBezTo>
                    <a:cubicBezTo>
                      <a:pt x="27083" y="11052"/>
                      <a:pt x="23605" y="10338"/>
                      <a:pt x="20215" y="10695"/>
                    </a:cubicBezTo>
                    <a:cubicBezTo>
                      <a:pt x="15934" y="11052"/>
                      <a:pt x="11385" y="13642"/>
                      <a:pt x="7193" y="14981"/>
                    </a:cubicBezTo>
                    <a:cubicBezTo>
                      <a:pt x="2555" y="16499"/>
                      <a:pt x="-1815" y="20696"/>
                      <a:pt x="771" y="25875"/>
                    </a:cubicBezTo>
                    <a:cubicBezTo>
                      <a:pt x="4339" y="33019"/>
                      <a:pt x="11385" y="25607"/>
                      <a:pt x="15131" y="23822"/>
                    </a:cubicBezTo>
                    <a:cubicBezTo>
                      <a:pt x="18431" y="22303"/>
                      <a:pt x="23070" y="23018"/>
                      <a:pt x="26370" y="24089"/>
                    </a:cubicBezTo>
                    <a:cubicBezTo>
                      <a:pt x="29670" y="25161"/>
                      <a:pt x="33416" y="27572"/>
                      <a:pt x="36092" y="24089"/>
                    </a:cubicBezTo>
                    <a:cubicBezTo>
                      <a:pt x="38232" y="21232"/>
                      <a:pt x="36716" y="15428"/>
                      <a:pt x="40462" y="13285"/>
                    </a:cubicBezTo>
                    <a:cubicBezTo>
                      <a:pt x="44119" y="11231"/>
                      <a:pt x="44476" y="15070"/>
                      <a:pt x="46706" y="16678"/>
                    </a:cubicBezTo>
                    <a:cubicBezTo>
                      <a:pt x="50541" y="19446"/>
                      <a:pt x="53128" y="15874"/>
                      <a:pt x="53752" y="11856"/>
                    </a:cubicBezTo>
                    <a:cubicBezTo>
                      <a:pt x="55090" y="2747"/>
                      <a:pt x="42871" y="-4664"/>
                      <a:pt x="36716" y="3551"/>
                    </a:cubicBezTo>
                    <a:close/>
                  </a:path>
                </a:pathLst>
              </a:custGeom>
              <a:grpFill/>
              <a:ln w="3175" cap="flat">
                <a:solidFill>
                  <a:schemeClr val="bg1">
                    <a:lumMod val="85000"/>
                  </a:schemeClr>
                </a:solidFill>
                <a:prstDash val="solid"/>
                <a:miter/>
              </a:ln>
            </p:spPr>
            <p:txBody>
              <a:bodyPr/>
              <a:lstStyle/>
              <a:p>
                <a:endParaRPr lang="en-US"/>
              </a:p>
            </p:txBody>
          </p:sp>
          <p:sp>
            <p:nvSpPr>
              <p:cNvPr id="1150" name="Freeform 1149">
                <a:extLst>
                  <a:ext uri="{FF2B5EF4-FFF2-40B4-BE49-F238E27FC236}">
                    <a16:creationId xmlns:a16="http://schemas.microsoft.com/office/drawing/2014/main" id="{B05C3396-8D12-F56B-565B-CCE80161A36C}"/>
                  </a:ext>
                </a:extLst>
              </p:cNvPr>
              <p:cNvSpPr/>
              <p:nvPr/>
            </p:nvSpPr>
            <p:spPr>
              <a:xfrm>
                <a:off x="10158523" y="4127437"/>
                <a:ext cx="10124" cy="15769"/>
              </a:xfrm>
              <a:custGeom>
                <a:avLst/>
                <a:gdLst>
                  <a:gd name="csX0" fmla="*/ 1290 w 10124"/>
                  <a:gd name="csY0" fmla="*/ 11026 h 15769"/>
                  <a:gd name="csX1" fmla="*/ 9495 w 10124"/>
                  <a:gd name="csY1" fmla="*/ 13705 h 15769"/>
                  <a:gd name="csX2" fmla="*/ 2360 w 10124"/>
                  <a:gd name="csY2" fmla="*/ 221 h 15769"/>
                  <a:gd name="csX3" fmla="*/ 1201 w 10124"/>
                  <a:gd name="csY3" fmla="*/ 11026 h 15769"/>
                </a:gdLst>
                <a:ahLst/>
                <a:cxnLst>
                  <a:cxn ang="0">
                    <a:pos x="csX0" y="csY0"/>
                  </a:cxn>
                  <a:cxn ang="0">
                    <a:pos x="csX1" y="csY1"/>
                  </a:cxn>
                  <a:cxn ang="0">
                    <a:pos x="csX2" y="csY2"/>
                  </a:cxn>
                  <a:cxn ang="0">
                    <a:pos x="csX3" y="csY3"/>
                  </a:cxn>
                </a:cxnLst>
                <a:rect l="l" t="t" r="r" b="b"/>
                <a:pathLst>
                  <a:path w="10124" h="15769">
                    <a:moveTo>
                      <a:pt x="1290" y="11026"/>
                    </a:moveTo>
                    <a:cubicBezTo>
                      <a:pt x="2628" y="14865"/>
                      <a:pt x="7266" y="17991"/>
                      <a:pt x="9495" y="13705"/>
                    </a:cubicBezTo>
                    <a:cubicBezTo>
                      <a:pt x="11547" y="9954"/>
                      <a:pt x="8425" y="-1744"/>
                      <a:pt x="2360" y="221"/>
                    </a:cubicBezTo>
                    <a:cubicBezTo>
                      <a:pt x="-1475" y="1471"/>
                      <a:pt x="309" y="8258"/>
                      <a:pt x="1201" y="11026"/>
                    </a:cubicBezTo>
                    <a:close/>
                  </a:path>
                </a:pathLst>
              </a:custGeom>
              <a:grpFill/>
              <a:ln w="3175" cap="flat">
                <a:solidFill>
                  <a:schemeClr val="bg1">
                    <a:lumMod val="85000"/>
                  </a:schemeClr>
                </a:solidFill>
                <a:prstDash val="solid"/>
                <a:miter/>
              </a:ln>
            </p:spPr>
            <p:txBody>
              <a:bodyPr/>
              <a:lstStyle/>
              <a:p>
                <a:endParaRPr lang="en-US"/>
              </a:p>
            </p:txBody>
          </p:sp>
          <p:sp>
            <p:nvSpPr>
              <p:cNvPr id="1151" name="Freeform 1150">
                <a:extLst>
                  <a:ext uri="{FF2B5EF4-FFF2-40B4-BE49-F238E27FC236}">
                    <a16:creationId xmlns:a16="http://schemas.microsoft.com/office/drawing/2014/main" id="{C9D2C4CA-A719-7D24-3710-D659BE59976B}"/>
                  </a:ext>
                </a:extLst>
              </p:cNvPr>
              <p:cNvSpPr/>
              <p:nvPr/>
            </p:nvSpPr>
            <p:spPr>
              <a:xfrm>
                <a:off x="10081239" y="4119604"/>
                <a:ext cx="8635" cy="7529"/>
              </a:xfrm>
              <a:custGeom>
                <a:avLst/>
                <a:gdLst>
                  <a:gd name="csX0" fmla="*/ 5256 w 8635"/>
                  <a:gd name="csY0" fmla="*/ 7518 h 7529"/>
                  <a:gd name="csX1" fmla="*/ 3651 w 8635"/>
                  <a:gd name="csY1" fmla="*/ 17 h 7529"/>
                  <a:gd name="csX2" fmla="*/ 5256 w 8635"/>
                  <a:gd name="csY2" fmla="*/ 7518 h 7529"/>
                </a:gdLst>
                <a:ahLst/>
                <a:cxnLst>
                  <a:cxn ang="0">
                    <a:pos x="csX0" y="csY0"/>
                  </a:cxn>
                  <a:cxn ang="0">
                    <a:pos x="csX1" y="csY1"/>
                  </a:cxn>
                  <a:cxn ang="0">
                    <a:pos x="csX2" y="csY2"/>
                  </a:cxn>
                </a:cxnLst>
                <a:rect l="l" t="t" r="r" b="b"/>
                <a:pathLst>
                  <a:path w="8635" h="7529">
                    <a:moveTo>
                      <a:pt x="5256" y="7518"/>
                    </a:moveTo>
                    <a:cubicBezTo>
                      <a:pt x="11411" y="7072"/>
                      <a:pt x="8110" y="285"/>
                      <a:pt x="3651" y="17"/>
                    </a:cubicBezTo>
                    <a:cubicBezTo>
                      <a:pt x="-2593" y="-429"/>
                      <a:pt x="-6" y="7876"/>
                      <a:pt x="5256" y="7518"/>
                    </a:cubicBezTo>
                    <a:close/>
                  </a:path>
                </a:pathLst>
              </a:custGeom>
              <a:grpFill/>
              <a:ln w="3175" cap="flat">
                <a:solidFill>
                  <a:schemeClr val="bg1">
                    <a:lumMod val="85000"/>
                  </a:schemeClr>
                </a:solidFill>
                <a:prstDash val="solid"/>
                <a:miter/>
              </a:ln>
            </p:spPr>
            <p:txBody>
              <a:bodyPr/>
              <a:lstStyle/>
              <a:p>
                <a:endParaRPr lang="en-US"/>
              </a:p>
            </p:txBody>
          </p:sp>
          <p:sp>
            <p:nvSpPr>
              <p:cNvPr id="1152" name="Freeform 1151">
                <a:extLst>
                  <a:ext uri="{FF2B5EF4-FFF2-40B4-BE49-F238E27FC236}">
                    <a16:creationId xmlns:a16="http://schemas.microsoft.com/office/drawing/2014/main" id="{019CA970-65B1-FB93-509B-B16D554334CD}"/>
                  </a:ext>
                </a:extLst>
              </p:cNvPr>
              <p:cNvSpPr/>
              <p:nvPr/>
            </p:nvSpPr>
            <p:spPr>
              <a:xfrm>
                <a:off x="10066243" y="4135938"/>
                <a:ext cx="5529" cy="6372"/>
              </a:xfrm>
              <a:custGeom>
                <a:avLst/>
                <a:gdLst>
                  <a:gd name="csX0" fmla="*/ 6 w 5529"/>
                  <a:gd name="csY0" fmla="*/ 5919 h 6372"/>
                  <a:gd name="csX1" fmla="*/ 4555 w 5529"/>
                  <a:gd name="csY1" fmla="*/ 1275 h 6372"/>
                  <a:gd name="csX2" fmla="*/ 6 w 5529"/>
                  <a:gd name="csY2" fmla="*/ 5919 h 6372"/>
                </a:gdLst>
                <a:ahLst/>
                <a:cxnLst>
                  <a:cxn ang="0">
                    <a:pos x="csX0" y="csY0"/>
                  </a:cxn>
                  <a:cxn ang="0">
                    <a:pos x="csX1" y="csY1"/>
                  </a:cxn>
                  <a:cxn ang="0">
                    <a:pos x="csX2" y="csY2"/>
                  </a:cxn>
                </a:cxnLst>
                <a:rect l="l" t="t" r="r" b="b"/>
                <a:pathLst>
                  <a:path w="5529" h="6372">
                    <a:moveTo>
                      <a:pt x="6" y="5919"/>
                    </a:moveTo>
                    <a:cubicBezTo>
                      <a:pt x="3128" y="7615"/>
                      <a:pt x="7498" y="4222"/>
                      <a:pt x="4555" y="1275"/>
                    </a:cubicBezTo>
                    <a:cubicBezTo>
                      <a:pt x="809" y="-2565"/>
                      <a:pt x="-83" y="3240"/>
                      <a:pt x="6" y="5919"/>
                    </a:cubicBezTo>
                    <a:close/>
                  </a:path>
                </a:pathLst>
              </a:custGeom>
              <a:grpFill/>
              <a:ln w="3175" cap="flat">
                <a:solidFill>
                  <a:schemeClr val="bg1">
                    <a:lumMod val="85000"/>
                  </a:schemeClr>
                </a:solidFill>
                <a:prstDash val="solid"/>
                <a:miter/>
              </a:ln>
            </p:spPr>
            <p:txBody>
              <a:bodyPr/>
              <a:lstStyle/>
              <a:p>
                <a:endParaRPr lang="en-US"/>
              </a:p>
            </p:txBody>
          </p:sp>
          <p:sp>
            <p:nvSpPr>
              <p:cNvPr id="1153" name="Freeform 1152">
                <a:extLst>
                  <a:ext uri="{FF2B5EF4-FFF2-40B4-BE49-F238E27FC236}">
                    <a16:creationId xmlns:a16="http://schemas.microsoft.com/office/drawing/2014/main" id="{A1FC857E-511E-CB1A-DCFB-40D438FA23B7}"/>
                  </a:ext>
                </a:extLst>
              </p:cNvPr>
              <p:cNvSpPr/>
              <p:nvPr/>
            </p:nvSpPr>
            <p:spPr>
              <a:xfrm>
                <a:off x="10030479" y="4169773"/>
                <a:ext cx="9311" cy="10547"/>
              </a:xfrm>
              <a:custGeom>
                <a:avLst/>
                <a:gdLst>
                  <a:gd name="csX0" fmla="*/ 985 w 9311"/>
                  <a:gd name="csY0" fmla="*/ 8607 h 10547"/>
                  <a:gd name="csX1" fmla="*/ 8744 w 9311"/>
                  <a:gd name="csY1" fmla="*/ 2445 h 10547"/>
                  <a:gd name="csX2" fmla="*/ 985 w 9311"/>
                  <a:gd name="csY2" fmla="*/ 8607 h 10547"/>
                </a:gdLst>
                <a:ahLst/>
                <a:cxnLst>
                  <a:cxn ang="0">
                    <a:pos x="csX0" y="csY0"/>
                  </a:cxn>
                  <a:cxn ang="0">
                    <a:pos x="csX1" y="csY1"/>
                  </a:cxn>
                  <a:cxn ang="0">
                    <a:pos x="csX2" y="csY2"/>
                  </a:cxn>
                </a:cxnLst>
                <a:rect l="l" t="t" r="r" b="b"/>
                <a:pathLst>
                  <a:path w="9311" h="10547">
                    <a:moveTo>
                      <a:pt x="985" y="8607"/>
                    </a:moveTo>
                    <a:cubicBezTo>
                      <a:pt x="4909" y="13875"/>
                      <a:pt x="11242" y="7267"/>
                      <a:pt x="8744" y="2445"/>
                    </a:cubicBezTo>
                    <a:cubicBezTo>
                      <a:pt x="5534" y="-3895"/>
                      <a:pt x="-2851" y="3517"/>
                      <a:pt x="985" y="8607"/>
                    </a:cubicBezTo>
                    <a:close/>
                  </a:path>
                </a:pathLst>
              </a:custGeom>
              <a:grpFill/>
              <a:ln w="3175" cap="flat">
                <a:solidFill>
                  <a:schemeClr val="bg1">
                    <a:lumMod val="85000"/>
                  </a:schemeClr>
                </a:solidFill>
                <a:prstDash val="solid"/>
                <a:miter/>
              </a:ln>
            </p:spPr>
            <p:txBody>
              <a:bodyPr/>
              <a:lstStyle/>
              <a:p>
                <a:endParaRPr lang="en-US"/>
              </a:p>
            </p:txBody>
          </p:sp>
          <p:sp>
            <p:nvSpPr>
              <p:cNvPr id="1154" name="Freeform 1153">
                <a:extLst>
                  <a:ext uri="{FF2B5EF4-FFF2-40B4-BE49-F238E27FC236}">
                    <a16:creationId xmlns:a16="http://schemas.microsoft.com/office/drawing/2014/main" id="{DB9BC9AC-24A7-796B-9170-ED1A4DCC7CB5}"/>
                  </a:ext>
                </a:extLst>
              </p:cNvPr>
              <p:cNvSpPr/>
              <p:nvPr/>
            </p:nvSpPr>
            <p:spPr>
              <a:xfrm>
                <a:off x="10052028" y="4174984"/>
                <a:ext cx="14744" cy="11978"/>
              </a:xfrm>
              <a:custGeom>
                <a:avLst/>
                <a:gdLst>
                  <a:gd name="csX0" fmla="*/ 485 w 14744"/>
                  <a:gd name="csY0" fmla="*/ 7324 h 11978"/>
                  <a:gd name="csX1" fmla="*/ 7353 w 14744"/>
                  <a:gd name="csY1" fmla="*/ 11521 h 11978"/>
                  <a:gd name="csX2" fmla="*/ 14132 w 14744"/>
                  <a:gd name="csY2" fmla="*/ 10539 h 11978"/>
                  <a:gd name="csX3" fmla="*/ 11634 w 14744"/>
                  <a:gd name="csY3" fmla="*/ 4109 h 11978"/>
                  <a:gd name="csX4" fmla="*/ 3964 w 14744"/>
                  <a:gd name="csY4" fmla="*/ 2 h 11978"/>
                  <a:gd name="csX5" fmla="*/ 485 w 14744"/>
                  <a:gd name="csY5" fmla="*/ 7324 h 11978"/>
                </a:gdLst>
                <a:ahLst/>
                <a:cxnLst>
                  <a:cxn ang="0">
                    <a:pos x="csX0" y="csY0"/>
                  </a:cxn>
                  <a:cxn ang="0">
                    <a:pos x="csX1" y="csY1"/>
                  </a:cxn>
                  <a:cxn ang="0">
                    <a:pos x="csX2" y="csY2"/>
                  </a:cxn>
                  <a:cxn ang="0">
                    <a:pos x="csX3" y="csY3"/>
                  </a:cxn>
                  <a:cxn ang="0">
                    <a:pos x="csX4" y="csY4"/>
                  </a:cxn>
                  <a:cxn ang="0">
                    <a:pos x="csX5" y="csY5"/>
                  </a:cxn>
                </a:cxnLst>
                <a:rect l="l" t="t" r="r" b="b"/>
                <a:pathLst>
                  <a:path w="14744" h="11978">
                    <a:moveTo>
                      <a:pt x="485" y="7324"/>
                    </a:moveTo>
                    <a:cubicBezTo>
                      <a:pt x="1556" y="9378"/>
                      <a:pt x="5302" y="10985"/>
                      <a:pt x="7353" y="11521"/>
                    </a:cubicBezTo>
                    <a:cubicBezTo>
                      <a:pt x="9404" y="12057"/>
                      <a:pt x="12883" y="12503"/>
                      <a:pt x="14132" y="10539"/>
                    </a:cubicBezTo>
                    <a:cubicBezTo>
                      <a:pt x="15826" y="7771"/>
                      <a:pt x="13686" y="5628"/>
                      <a:pt x="11634" y="4109"/>
                    </a:cubicBezTo>
                    <a:cubicBezTo>
                      <a:pt x="10207" y="3038"/>
                      <a:pt x="5658" y="-88"/>
                      <a:pt x="3964" y="2"/>
                    </a:cubicBezTo>
                    <a:cubicBezTo>
                      <a:pt x="664" y="91"/>
                      <a:pt x="-853" y="4734"/>
                      <a:pt x="485" y="7324"/>
                    </a:cubicBezTo>
                    <a:close/>
                  </a:path>
                </a:pathLst>
              </a:custGeom>
              <a:grpFill/>
              <a:ln w="3175" cap="flat">
                <a:solidFill>
                  <a:schemeClr val="bg1">
                    <a:lumMod val="85000"/>
                  </a:schemeClr>
                </a:solidFill>
                <a:prstDash val="solid"/>
                <a:miter/>
              </a:ln>
            </p:spPr>
            <p:txBody>
              <a:bodyPr/>
              <a:lstStyle/>
              <a:p>
                <a:endParaRPr lang="en-US"/>
              </a:p>
            </p:txBody>
          </p:sp>
          <p:sp>
            <p:nvSpPr>
              <p:cNvPr id="1155" name="Freeform 1154">
                <a:extLst>
                  <a:ext uri="{FF2B5EF4-FFF2-40B4-BE49-F238E27FC236}">
                    <a16:creationId xmlns:a16="http://schemas.microsoft.com/office/drawing/2014/main" id="{B2538AC4-CD12-5ADE-5BAC-2E3B44CFFE20}"/>
                  </a:ext>
                </a:extLst>
              </p:cNvPr>
              <p:cNvSpPr/>
              <p:nvPr/>
            </p:nvSpPr>
            <p:spPr>
              <a:xfrm>
                <a:off x="10077959" y="4173927"/>
                <a:ext cx="12077" cy="10029"/>
              </a:xfrm>
              <a:custGeom>
                <a:avLst/>
                <a:gdLst>
                  <a:gd name="csX0" fmla="*/ 152 w 12077"/>
                  <a:gd name="csY0" fmla="*/ 7488 h 10029"/>
                  <a:gd name="csX1" fmla="*/ 11301 w 12077"/>
                  <a:gd name="csY1" fmla="*/ 6596 h 10029"/>
                  <a:gd name="csX2" fmla="*/ 152 w 12077"/>
                  <a:gd name="csY2" fmla="*/ 7488 h 10029"/>
                </a:gdLst>
                <a:ahLst/>
                <a:cxnLst>
                  <a:cxn ang="0">
                    <a:pos x="csX0" y="csY0"/>
                  </a:cxn>
                  <a:cxn ang="0">
                    <a:pos x="csX1" y="csY1"/>
                  </a:cxn>
                  <a:cxn ang="0">
                    <a:pos x="csX2" y="csY2"/>
                  </a:cxn>
                </a:cxnLst>
                <a:rect l="l" t="t" r="r" b="b"/>
                <a:pathLst>
                  <a:path w="12077" h="10029">
                    <a:moveTo>
                      <a:pt x="152" y="7488"/>
                    </a:moveTo>
                    <a:cubicBezTo>
                      <a:pt x="1222" y="11953"/>
                      <a:pt x="9874" y="9810"/>
                      <a:pt x="11301" y="6596"/>
                    </a:cubicBezTo>
                    <a:cubicBezTo>
                      <a:pt x="15939" y="-3763"/>
                      <a:pt x="-1810" y="-727"/>
                      <a:pt x="152" y="7488"/>
                    </a:cubicBezTo>
                    <a:close/>
                  </a:path>
                </a:pathLst>
              </a:custGeom>
              <a:grpFill/>
              <a:ln w="3175" cap="flat">
                <a:solidFill>
                  <a:schemeClr val="bg1">
                    <a:lumMod val="85000"/>
                  </a:schemeClr>
                </a:solidFill>
                <a:prstDash val="solid"/>
                <a:miter/>
              </a:ln>
            </p:spPr>
            <p:txBody>
              <a:bodyPr/>
              <a:lstStyle/>
              <a:p>
                <a:endParaRPr lang="en-US"/>
              </a:p>
            </p:txBody>
          </p:sp>
          <p:sp>
            <p:nvSpPr>
              <p:cNvPr id="1156" name="Freeform 1155">
                <a:extLst>
                  <a:ext uri="{FF2B5EF4-FFF2-40B4-BE49-F238E27FC236}">
                    <a16:creationId xmlns:a16="http://schemas.microsoft.com/office/drawing/2014/main" id="{5557F2E6-80E8-5F7B-B7F4-E47691223E2E}"/>
                  </a:ext>
                </a:extLst>
              </p:cNvPr>
              <p:cNvSpPr/>
              <p:nvPr/>
            </p:nvSpPr>
            <p:spPr>
              <a:xfrm>
                <a:off x="10083469" y="4162628"/>
                <a:ext cx="7300" cy="8017"/>
              </a:xfrm>
              <a:custGeom>
                <a:avLst/>
                <a:gdLst>
                  <a:gd name="csX0" fmla="*/ 2938 w 7300"/>
                  <a:gd name="csY0" fmla="*/ 7982 h 8017"/>
                  <a:gd name="csX1" fmla="*/ 4276 w 7300"/>
                  <a:gd name="csY1" fmla="*/ 35 h 8017"/>
                  <a:gd name="csX2" fmla="*/ 2938 w 7300"/>
                  <a:gd name="csY2" fmla="*/ 7982 h 8017"/>
                </a:gdLst>
                <a:ahLst/>
                <a:cxnLst>
                  <a:cxn ang="0">
                    <a:pos x="csX0" y="csY0"/>
                  </a:cxn>
                  <a:cxn ang="0">
                    <a:pos x="csX1" y="csY1"/>
                  </a:cxn>
                  <a:cxn ang="0">
                    <a:pos x="csX2" y="csY2"/>
                  </a:cxn>
                </a:cxnLst>
                <a:rect l="l" t="t" r="r" b="b"/>
                <a:pathLst>
                  <a:path w="7300" h="8017">
                    <a:moveTo>
                      <a:pt x="2938" y="7982"/>
                    </a:moveTo>
                    <a:cubicBezTo>
                      <a:pt x="7308" y="8607"/>
                      <a:pt x="9449" y="660"/>
                      <a:pt x="4276" y="35"/>
                    </a:cubicBezTo>
                    <a:cubicBezTo>
                      <a:pt x="-541" y="-590"/>
                      <a:pt x="-1700" y="7357"/>
                      <a:pt x="2938" y="7982"/>
                    </a:cubicBezTo>
                    <a:close/>
                  </a:path>
                </a:pathLst>
              </a:custGeom>
              <a:grpFill/>
              <a:ln w="3175" cap="flat">
                <a:solidFill>
                  <a:schemeClr val="bg1">
                    <a:lumMod val="85000"/>
                  </a:schemeClr>
                </a:solidFill>
                <a:prstDash val="solid"/>
                <a:miter/>
              </a:ln>
            </p:spPr>
            <p:txBody>
              <a:bodyPr/>
              <a:lstStyle/>
              <a:p>
                <a:endParaRPr lang="en-US"/>
              </a:p>
            </p:txBody>
          </p:sp>
          <p:sp>
            <p:nvSpPr>
              <p:cNvPr id="1157" name="Freeform 1156">
                <a:extLst>
                  <a:ext uri="{FF2B5EF4-FFF2-40B4-BE49-F238E27FC236}">
                    <a16:creationId xmlns:a16="http://schemas.microsoft.com/office/drawing/2014/main" id="{2870E146-ED65-E167-194F-4A0A9601746A}"/>
                  </a:ext>
                </a:extLst>
              </p:cNvPr>
              <p:cNvSpPr/>
              <p:nvPr/>
            </p:nvSpPr>
            <p:spPr>
              <a:xfrm>
                <a:off x="10083853" y="4138986"/>
                <a:ext cx="9569" cy="6420"/>
              </a:xfrm>
              <a:custGeom>
                <a:avLst/>
                <a:gdLst>
                  <a:gd name="csX0" fmla="*/ 1126 w 9569"/>
                  <a:gd name="csY0" fmla="*/ 2245 h 6420"/>
                  <a:gd name="csX1" fmla="*/ 6745 w 9569"/>
                  <a:gd name="csY1" fmla="*/ 5460 h 6420"/>
                  <a:gd name="csX2" fmla="*/ 1126 w 9569"/>
                  <a:gd name="csY2" fmla="*/ 2245 h 6420"/>
                </a:gdLst>
                <a:ahLst/>
                <a:cxnLst>
                  <a:cxn ang="0">
                    <a:pos x="csX0" y="csY0"/>
                  </a:cxn>
                  <a:cxn ang="0">
                    <a:pos x="csX1" y="csY1"/>
                  </a:cxn>
                  <a:cxn ang="0">
                    <a:pos x="csX2" y="csY2"/>
                  </a:cxn>
                </a:cxnLst>
                <a:rect l="l" t="t" r="r" b="b"/>
                <a:pathLst>
                  <a:path w="9569" h="6420">
                    <a:moveTo>
                      <a:pt x="1126" y="2245"/>
                    </a:moveTo>
                    <a:cubicBezTo>
                      <a:pt x="-2531" y="7067"/>
                      <a:pt x="3623" y="7067"/>
                      <a:pt x="6745" y="5460"/>
                    </a:cubicBezTo>
                    <a:cubicBezTo>
                      <a:pt x="14237" y="1620"/>
                      <a:pt x="4872" y="-2756"/>
                      <a:pt x="1126" y="2245"/>
                    </a:cubicBezTo>
                    <a:close/>
                  </a:path>
                </a:pathLst>
              </a:custGeom>
              <a:grpFill/>
              <a:ln w="3175" cap="flat">
                <a:solidFill>
                  <a:schemeClr val="bg1">
                    <a:lumMod val="85000"/>
                  </a:schemeClr>
                </a:solidFill>
                <a:prstDash val="solid"/>
                <a:miter/>
              </a:ln>
            </p:spPr>
            <p:txBody>
              <a:bodyPr/>
              <a:lstStyle/>
              <a:p>
                <a:endParaRPr lang="en-US"/>
              </a:p>
            </p:txBody>
          </p:sp>
          <p:sp>
            <p:nvSpPr>
              <p:cNvPr id="1158" name="Freeform 1157">
                <a:extLst>
                  <a:ext uri="{FF2B5EF4-FFF2-40B4-BE49-F238E27FC236}">
                    <a16:creationId xmlns:a16="http://schemas.microsoft.com/office/drawing/2014/main" id="{DCE649E4-EBC6-E63F-565F-2DD1A884A7B4}"/>
                  </a:ext>
                </a:extLst>
              </p:cNvPr>
              <p:cNvSpPr/>
              <p:nvPr/>
            </p:nvSpPr>
            <p:spPr>
              <a:xfrm>
                <a:off x="10102704" y="4151464"/>
                <a:ext cx="6119" cy="8077"/>
              </a:xfrm>
              <a:custGeom>
                <a:avLst/>
                <a:gdLst>
                  <a:gd name="csX0" fmla="*/ 1273 w 6119"/>
                  <a:gd name="csY0" fmla="*/ 7091 h 8077"/>
                  <a:gd name="csX1" fmla="*/ 6090 w 6119"/>
                  <a:gd name="csY1" fmla="*/ 3341 h 8077"/>
                  <a:gd name="csX2" fmla="*/ 1273 w 6119"/>
                  <a:gd name="csY2" fmla="*/ 7091 h 8077"/>
                </a:gdLst>
                <a:ahLst/>
                <a:cxnLst>
                  <a:cxn ang="0">
                    <a:pos x="csX0" y="csY0"/>
                  </a:cxn>
                  <a:cxn ang="0">
                    <a:pos x="csX1" y="csY1"/>
                  </a:cxn>
                  <a:cxn ang="0">
                    <a:pos x="csX2" y="csY2"/>
                  </a:cxn>
                </a:cxnLst>
                <a:rect l="l" t="t" r="r" b="b"/>
                <a:pathLst>
                  <a:path w="6119" h="8077">
                    <a:moveTo>
                      <a:pt x="1273" y="7091"/>
                    </a:moveTo>
                    <a:cubicBezTo>
                      <a:pt x="3503" y="10038"/>
                      <a:pt x="6446" y="5662"/>
                      <a:pt x="6090" y="3341"/>
                    </a:cubicBezTo>
                    <a:cubicBezTo>
                      <a:pt x="5108" y="-3446"/>
                      <a:pt x="-3098" y="1286"/>
                      <a:pt x="1273" y="7091"/>
                    </a:cubicBezTo>
                    <a:close/>
                  </a:path>
                </a:pathLst>
              </a:custGeom>
              <a:grpFill/>
              <a:ln w="3175" cap="flat">
                <a:solidFill>
                  <a:schemeClr val="bg1">
                    <a:lumMod val="85000"/>
                  </a:schemeClr>
                </a:solidFill>
                <a:prstDash val="solid"/>
                <a:miter/>
              </a:ln>
            </p:spPr>
            <p:txBody>
              <a:bodyPr/>
              <a:lstStyle/>
              <a:p>
                <a:endParaRPr lang="en-US"/>
              </a:p>
            </p:txBody>
          </p:sp>
          <p:sp>
            <p:nvSpPr>
              <p:cNvPr id="1159" name="Freeform 1158">
                <a:extLst>
                  <a:ext uri="{FF2B5EF4-FFF2-40B4-BE49-F238E27FC236}">
                    <a16:creationId xmlns:a16="http://schemas.microsoft.com/office/drawing/2014/main" id="{206731FC-E421-BBAE-31BA-446BF59CA94D}"/>
                  </a:ext>
                </a:extLst>
              </p:cNvPr>
              <p:cNvSpPr/>
              <p:nvPr/>
            </p:nvSpPr>
            <p:spPr>
              <a:xfrm>
                <a:off x="10117758" y="4148555"/>
                <a:ext cx="8164" cy="11337"/>
              </a:xfrm>
              <a:custGeom>
                <a:avLst/>
                <a:gdLst>
                  <a:gd name="csX0" fmla="*/ 4861 w 8164"/>
                  <a:gd name="csY0" fmla="*/ 10804 h 11337"/>
                  <a:gd name="csX1" fmla="*/ 3167 w 8164"/>
                  <a:gd name="csY1" fmla="*/ 713 h 11337"/>
                  <a:gd name="csX2" fmla="*/ 4861 w 8164"/>
                  <a:gd name="csY2" fmla="*/ 10804 h 11337"/>
                </a:gdLst>
                <a:ahLst/>
                <a:cxnLst>
                  <a:cxn ang="0">
                    <a:pos x="csX0" y="csY0"/>
                  </a:cxn>
                  <a:cxn ang="0">
                    <a:pos x="csX1" y="csY1"/>
                  </a:cxn>
                  <a:cxn ang="0">
                    <a:pos x="csX2" y="csY2"/>
                  </a:cxn>
                </a:cxnLst>
                <a:rect l="l" t="t" r="r" b="b"/>
                <a:pathLst>
                  <a:path w="8164" h="11337">
                    <a:moveTo>
                      <a:pt x="4861" y="10804"/>
                    </a:moveTo>
                    <a:cubicBezTo>
                      <a:pt x="10034" y="8571"/>
                      <a:pt x="8875" y="-2948"/>
                      <a:pt x="3167" y="713"/>
                    </a:cubicBezTo>
                    <a:cubicBezTo>
                      <a:pt x="-580" y="3035"/>
                      <a:pt x="-2096" y="13839"/>
                      <a:pt x="4861" y="10804"/>
                    </a:cubicBezTo>
                    <a:close/>
                  </a:path>
                </a:pathLst>
              </a:custGeom>
              <a:grpFill/>
              <a:ln w="3175" cap="flat">
                <a:solidFill>
                  <a:schemeClr val="bg1">
                    <a:lumMod val="85000"/>
                  </a:schemeClr>
                </a:solidFill>
                <a:prstDash val="solid"/>
                <a:miter/>
              </a:ln>
            </p:spPr>
            <p:txBody>
              <a:bodyPr/>
              <a:lstStyle/>
              <a:p>
                <a:endParaRPr lang="en-US"/>
              </a:p>
            </p:txBody>
          </p:sp>
          <p:sp>
            <p:nvSpPr>
              <p:cNvPr id="1160" name="Freeform 1159">
                <a:extLst>
                  <a:ext uri="{FF2B5EF4-FFF2-40B4-BE49-F238E27FC236}">
                    <a16:creationId xmlns:a16="http://schemas.microsoft.com/office/drawing/2014/main" id="{86AFBB07-40B0-216D-219F-44F3C49581E5}"/>
                  </a:ext>
                </a:extLst>
              </p:cNvPr>
              <p:cNvSpPr/>
              <p:nvPr/>
            </p:nvSpPr>
            <p:spPr>
              <a:xfrm>
                <a:off x="9953540" y="4126213"/>
                <a:ext cx="27310" cy="40084"/>
              </a:xfrm>
              <a:custGeom>
                <a:avLst/>
                <a:gdLst>
                  <a:gd name="csX0" fmla="*/ 415 w 27310"/>
                  <a:gd name="csY0" fmla="*/ 5286 h 40084"/>
                  <a:gd name="csX1" fmla="*/ 10583 w 27310"/>
                  <a:gd name="csY1" fmla="*/ 10643 h 40084"/>
                  <a:gd name="csX2" fmla="*/ 20573 w 27310"/>
                  <a:gd name="csY2" fmla="*/ 17698 h 40084"/>
                  <a:gd name="csX3" fmla="*/ 15221 w 27310"/>
                  <a:gd name="csY3" fmla="*/ 28056 h 40084"/>
                  <a:gd name="csX4" fmla="*/ 12635 w 27310"/>
                  <a:gd name="csY4" fmla="*/ 31717 h 40084"/>
                  <a:gd name="csX5" fmla="*/ 7194 w 27310"/>
                  <a:gd name="csY5" fmla="*/ 33414 h 40084"/>
                  <a:gd name="csX6" fmla="*/ 12010 w 27310"/>
                  <a:gd name="csY6" fmla="*/ 40022 h 40084"/>
                  <a:gd name="csX7" fmla="*/ 27084 w 27310"/>
                  <a:gd name="csY7" fmla="*/ 16358 h 40084"/>
                  <a:gd name="csX8" fmla="*/ 18164 w 27310"/>
                  <a:gd name="csY8" fmla="*/ 1178 h 40084"/>
                  <a:gd name="csX9" fmla="*/ 415 w 27310"/>
                  <a:gd name="csY9" fmla="*/ 5375 h 40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310" h="40084">
                    <a:moveTo>
                      <a:pt x="415" y="5286"/>
                    </a:moveTo>
                    <a:cubicBezTo>
                      <a:pt x="-2082" y="11000"/>
                      <a:pt x="7372" y="10643"/>
                      <a:pt x="10583" y="10643"/>
                    </a:cubicBezTo>
                    <a:cubicBezTo>
                      <a:pt x="15043" y="10643"/>
                      <a:pt x="19503" y="12876"/>
                      <a:pt x="20573" y="17698"/>
                    </a:cubicBezTo>
                    <a:cubicBezTo>
                      <a:pt x="21643" y="22698"/>
                      <a:pt x="17986" y="24931"/>
                      <a:pt x="15221" y="28056"/>
                    </a:cubicBezTo>
                    <a:cubicBezTo>
                      <a:pt x="14329" y="29128"/>
                      <a:pt x="13794" y="30914"/>
                      <a:pt x="12635" y="31717"/>
                    </a:cubicBezTo>
                    <a:cubicBezTo>
                      <a:pt x="11207" y="32699"/>
                      <a:pt x="8621" y="31896"/>
                      <a:pt x="7194" y="33414"/>
                    </a:cubicBezTo>
                    <a:cubicBezTo>
                      <a:pt x="4072" y="36628"/>
                      <a:pt x="8532" y="39665"/>
                      <a:pt x="12010" y="40022"/>
                    </a:cubicBezTo>
                    <a:cubicBezTo>
                      <a:pt x="24586" y="41183"/>
                      <a:pt x="28333" y="25913"/>
                      <a:pt x="27084" y="16358"/>
                    </a:cubicBezTo>
                    <a:cubicBezTo>
                      <a:pt x="26370" y="11268"/>
                      <a:pt x="22892" y="3767"/>
                      <a:pt x="18164" y="1178"/>
                    </a:cubicBezTo>
                    <a:cubicBezTo>
                      <a:pt x="13616" y="-1323"/>
                      <a:pt x="2734" y="196"/>
                      <a:pt x="415" y="5375"/>
                    </a:cubicBezTo>
                    <a:close/>
                  </a:path>
                </a:pathLst>
              </a:custGeom>
              <a:grpFill/>
              <a:ln w="3175" cap="flat">
                <a:solidFill>
                  <a:schemeClr val="bg1">
                    <a:lumMod val="85000"/>
                  </a:schemeClr>
                </a:solidFill>
                <a:prstDash val="solid"/>
                <a:miter/>
              </a:ln>
            </p:spPr>
            <p:txBody>
              <a:bodyPr/>
              <a:lstStyle/>
              <a:p>
                <a:endParaRPr lang="en-US"/>
              </a:p>
            </p:txBody>
          </p:sp>
          <p:sp>
            <p:nvSpPr>
              <p:cNvPr id="1161" name="Freeform 1160">
                <a:extLst>
                  <a:ext uri="{FF2B5EF4-FFF2-40B4-BE49-F238E27FC236}">
                    <a16:creationId xmlns:a16="http://schemas.microsoft.com/office/drawing/2014/main" id="{AFDEF8DD-4B44-EE5D-5279-EB04140054F3}"/>
                  </a:ext>
                </a:extLst>
              </p:cNvPr>
              <p:cNvSpPr/>
              <p:nvPr/>
            </p:nvSpPr>
            <p:spPr>
              <a:xfrm>
                <a:off x="9939865" y="4142783"/>
                <a:ext cx="14368" cy="23994"/>
              </a:xfrm>
              <a:custGeom>
                <a:avLst/>
                <a:gdLst>
                  <a:gd name="csX0" fmla="*/ 1781 w 14368"/>
                  <a:gd name="csY0" fmla="*/ 20416 h 23994"/>
                  <a:gd name="csX1" fmla="*/ 13287 w 14368"/>
                  <a:gd name="csY1" fmla="*/ 22023 h 23994"/>
                  <a:gd name="csX2" fmla="*/ 9987 w 14368"/>
                  <a:gd name="csY2" fmla="*/ 14701 h 23994"/>
                  <a:gd name="csX3" fmla="*/ 11860 w 14368"/>
                  <a:gd name="csY3" fmla="*/ 5414 h 23994"/>
                  <a:gd name="csX4" fmla="*/ 2405 w 14368"/>
                  <a:gd name="csY4" fmla="*/ 2824 h 23994"/>
                  <a:gd name="csX5" fmla="*/ 1781 w 14368"/>
                  <a:gd name="csY5" fmla="*/ 20416 h 23994"/>
                </a:gdLst>
                <a:ahLst/>
                <a:cxnLst>
                  <a:cxn ang="0">
                    <a:pos x="csX0" y="csY0"/>
                  </a:cxn>
                  <a:cxn ang="0">
                    <a:pos x="csX1" y="csY1"/>
                  </a:cxn>
                  <a:cxn ang="0">
                    <a:pos x="csX2" y="csY2"/>
                  </a:cxn>
                  <a:cxn ang="0">
                    <a:pos x="csX3" y="csY3"/>
                  </a:cxn>
                  <a:cxn ang="0">
                    <a:pos x="csX4" y="csY4"/>
                  </a:cxn>
                  <a:cxn ang="0">
                    <a:pos x="csX5" y="csY5"/>
                  </a:cxn>
                </a:cxnLst>
                <a:rect l="l" t="t" r="r" b="b"/>
                <a:pathLst>
                  <a:path w="14368" h="23994">
                    <a:moveTo>
                      <a:pt x="1781" y="20416"/>
                    </a:moveTo>
                    <a:cubicBezTo>
                      <a:pt x="4189" y="23720"/>
                      <a:pt x="10254" y="25684"/>
                      <a:pt x="13287" y="22023"/>
                    </a:cubicBezTo>
                    <a:cubicBezTo>
                      <a:pt x="16587" y="17915"/>
                      <a:pt x="11414" y="17290"/>
                      <a:pt x="9987" y="14701"/>
                    </a:cubicBezTo>
                    <a:cubicBezTo>
                      <a:pt x="8381" y="11664"/>
                      <a:pt x="11146" y="8360"/>
                      <a:pt x="11860" y="5414"/>
                    </a:cubicBezTo>
                    <a:cubicBezTo>
                      <a:pt x="13465" y="-1194"/>
                      <a:pt x="5438" y="-1373"/>
                      <a:pt x="2405" y="2824"/>
                    </a:cubicBezTo>
                    <a:cubicBezTo>
                      <a:pt x="-449" y="6664"/>
                      <a:pt x="-895" y="16665"/>
                      <a:pt x="1781" y="20416"/>
                    </a:cubicBezTo>
                    <a:close/>
                  </a:path>
                </a:pathLst>
              </a:custGeom>
              <a:grpFill/>
              <a:ln w="3175" cap="flat">
                <a:solidFill>
                  <a:schemeClr val="bg1">
                    <a:lumMod val="85000"/>
                  </a:schemeClr>
                </a:solidFill>
                <a:prstDash val="solid"/>
                <a:miter/>
              </a:ln>
            </p:spPr>
            <p:txBody>
              <a:bodyPr/>
              <a:lstStyle/>
              <a:p>
                <a:endParaRPr lang="en-US"/>
              </a:p>
            </p:txBody>
          </p:sp>
          <p:sp>
            <p:nvSpPr>
              <p:cNvPr id="1162" name="Freeform 1161">
                <a:extLst>
                  <a:ext uri="{FF2B5EF4-FFF2-40B4-BE49-F238E27FC236}">
                    <a16:creationId xmlns:a16="http://schemas.microsoft.com/office/drawing/2014/main" id="{55D0318C-1459-A541-1E8E-6DAA913DB315}"/>
                  </a:ext>
                </a:extLst>
              </p:cNvPr>
              <p:cNvSpPr/>
              <p:nvPr/>
            </p:nvSpPr>
            <p:spPr>
              <a:xfrm>
                <a:off x="9544757" y="4082559"/>
                <a:ext cx="6953" cy="7762"/>
              </a:xfrm>
              <a:custGeom>
                <a:avLst/>
                <a:gdLst>
                  <a:gd name="csX0" fmla="*/ 1585 w 6953"/>
                  <a:gd name="csY0" fmla="*/ 7059 h 7762"/>
                  <a:gd name="csX1" fmla="*/ 6134 w 6953"/>
                  <a:gd name="csY1" fmla="*/ 1076 h 7762"/>
                  <a:gd name="csX2" fmla="*/ 1585 w 6953"/>
                  <a:gd name="csY2" fmla="*/ 7059 h 7762"/>
                </a:gdLst>
                <a:ahLst/>
                <a:cxnLst>
                  <a:cxn ang="0">
                    <a:pos x="csX0" y="csY0"/>
                  </a:cxn>
                  <a:cxn ang="0">
                    <a:pos x="csX1" y="csY1"/>
                  </a:cxn>
                  <a:cxn ang="0">
                    <a:pos x="csX2" y="csY2"/>
                  </a:cxn>
                </a:cxnLst>
                <a:rect l="l" t="t" r="r" b="b"/>
                <a:pathLst>
                  <a:path w="6953" h="7762">
                    <a:moveTo>
                      <a:pt x="1585" y="7059"/>
                    </a:moveTo>
                    <a:cubicBezTo>
                      <a:pt x="5509" y="9738"/>
                      <a:pt x="8453" y="4113"/>
                      <a:pt x="6134" y="1076"/>
                    </a:cubicBezTo>
                    <a:cubicBezTo>
                      <a:pt x="3190" y="-2585"/>
                      <a:pt x="-2875" y="4023"/>
                      <a:pt x="1585" y="7059"/>
                    </a:cubicBezTo>
                    <a:close/>
                  </a:path>
                </a:pathLst>
              </a:custGeom>
              <a:grpFill/>
              <a:ln w="3175" cap="flat">
                <a:solidFill>
                  <a:schemeClr val="bg1">
                    <a:lumMod val="85000"/>
                  </a:schemeClr>
                </a:solidFill>
                <a:prstDash val="solid"/>
                <a:miter/>
              </a:ln>
            </p:spPr>
            <p:txBody>
              <a:bodyPr/>
              <a:lstStyle/>
              <a:p>
                <a:endParaRPr lang="en-US"/>
              </a:p>
            </p:txBody>
          </p:sp>
          <p:sp>
            <p:nvSpPr>
              <p:cNvPr id="1163" name="Freeform 1162">
                <a:extLst>
                  <a:ext uri="{FF2B5EF4-FFF2-40B4-BE49-F238E27FC236}">
                    <a16:creationId xmlns:a16="http://schemas.microsoft.com/office/drawing/2014/main" id="{DA291CA2-1353-5492-C9A5-39DD5FB2FD0C}"/>
                  </a:ext>
                </a:extLst>
              </p:cNvPr>
              <p:cNvSpPr/>
              <p:nvPr/>
            </p:nvSpPr>
            <p:spPr>
              <a:xfrm>
                <a:off x="9529304" y="4085783"/>
                <a:ext cx="7165" cy="6824"/>
              </a:xfrm>
              <a:custGeom>
                <a:avLst/>
                <a:gdLst>
                  <a:gd name="csX0" fmla="*/ 6692 w 7165"/>
                  <a:gd name="csY0" fmla="*/ 4907 h 6824"/>
                  <a:gd name="csX1" fmla="*/ 2 w 7165"/>
                  <a:gd name="csY1" fmla="*/ 3657 h 6824"/>
                  <a:gd name="csX2" fmla="*/ 6692 w 7165"/>
                  <a:gd name="csY2" fmla="*/ 4907 h 6824"/>
                </a:gdLst>
                <a:ahLst/>
                <a:cxnLst>
                  <a:cxn ang="0">
                    <a:pos x="csX0" y="csY0"/>
                  </a:cxn>
                  <a:cxn ang="0">
                    <a:pos x="csX1" y="csY1"/>
                  </a:cxn>
                  <a:cxn ang="0">
                    <a:pos x="csX2" y="csY2"/>
                  </a:cxn>
                </a:cxnLst>
                <a:rect l="l" t="t" r="r" b="b"/>
                <a:pathLst>
                  <a:path w="7165" h="6824">
                    <a:moveTo>
                      <a:pt x="6692" y="4907"/>
                    </a:moveTo>
                    <a:cubicBezTo>
                      <a:pt x="9368" y="-1076"/>
                      <a:pt x="-176" y="-1701"/>
                      <a:pt x="2" y="3657"/>
                    </a:cubicBezTo>
                    <a:cubicBezTo>
                      <a:pt x="91" y="7139"/>
                      <a:pt x="5265" y="8032"/>
                      <a:pt x="6692" y="4907"/>
                    </a:cubicBezTo>
                    <a:close/>
                  </a:path>
                </a:pathLst>
              </a:custGeom>
              <a:grpFill/>
              <a:ln w="3175" cap="flat">
                <a:solidFill>
                  <a:schemeClr val="bg1">
                    <a:lumMod val="85000"/>
                  </a:schemeClr>
                </a:solidFill>
                <a:prstDash val="solid"/>
                <a:miter/>
              </a:ln>
            </p:spPr>
            <p:txBody>
              <a:bodyPr/>
              <a:lstStyle/>
              <a:p>
                <a:endParaRPr lang="en-US"/>
              </a:p>
            </p:txBody>
          </p:sp>
          <p:sp>
            <p:nvSpPr>
              <p:cNvPr id="1164" name="Freeform 1163">
                <a:extLst>
                  <a:ext uri="{FF2B5EF4-FFF2-40B4-BE49-F238E27FC236}">
                    <a16:creationId xmlns:a16="http://schemas.microsoft.com/office/drawing/2014/main" id="{662F4090-1261-44CE-1D3D-27B7A4C9743E}"/>
                  </a:ext>
                </a:extLst>
              </p:cNvPr>
              <p:cNvSpPr/>
              <p:nvPr/>
            </p:nvSpPr>
            <p:spPr>
              <a:xfrm>
                <a:off x="9517281" y="4090151"/>
                <a:ext cx="8312" cy="8845"/>
              </a:xfrm>
              <a:custGeom>
                <a:avLst/>
                <a:gdLst>
                  <a:gd name="csX0" fmla="*/ 3463 w 8312"/>
                  <a:gd name="csY0" fmla="*/ 8843 h 8845"/>
                  <a:gd name="csX1" fmla="*/ 4979 w 8312"/>
                  <a:gd name="csY1" fmla="*/ 3 h 8845"/>
                  <a:gd name="csX2" fmla="*/ 3463 w 8312"/>
                  <a:gd name="csY2" fmla="*/ 8843 h 8845"/>
                </a:gdLst>
                <a:ahLst/>
                <a:cxnLst>
                  <a:cxn ang="0">
                    <a:pos x="csX0" y="csY0"/>
                  </a:cxn>
                  <a:cxn ang="0">
                    <a:pos x="csX1" y="csY1"/>
                  </a:cxn>
                  <a:cxn ang="0">
                    <a:pos x="csX2" y="csY2"/>
                  </a:cxn>
                </a:cxnLst>
                <a:rect l="l" t="t" r="r" b="b"/>
                <a:pathLst>
                  <a:path w="8312" h="8845">
                    <a:moveTo>
                      <a:pt x="3463" y="8843"/>
                    </a:moveTo>
                    <a:cubicBezTo>
                      <a:pt x="8190" y="9021"/>
                      <a:pt x="10776" y="-176"/>
                      <a:pt x="4979" y="3"/>
                    </a:cubicBezTo>
                    <a:cubicBezTo>
                      <a:pt x="73" y="181"/>
                      <a:pt x="-2513" y="8575"/>
                      <a:pt x="3463" y="8843"/>
                    </a:cubicBezTo>
                    <a:close/>
                  </a:path>
                </a:pathLst>
              </a:custGeom>
              <a:grpFill/>
              <a:ln w="3175" cap="flat">
                <a:solidFill>
                  <a:schemeClr val="bg1">
                    <a:lumMod val="85000"/>
                  </a:schemeClr>
                </a:solidFill>
                <a:prstDash val="solid"/>
                <a:miter/>
              </a:ln>
            </p:spPr>
            <p:txBody>
              <a:bodyPr/>
              <a:lstStyle/>
              <a:p>
                <a:endParaRPr lang="en-US"/>
              </a:p>
            </p:txBody>
          </p:sp>
          <p:sp>
            <p:nvSpPr>
              <p:cNvPr id="1165" name="Freeform 1164">
                <a:extLst>
                  <a:ext uri="{FF2B5EF4-FFF2-40B4-BE49-F238E27FC236}">
                    <a16:creationId xmlns:a16="http://schemas.microsoft.com/office/drawing/2014/main" id="{B7A0E1AD-2F46-C498-4675-A3E352DB0683}"/>
                  </a:ext>
                </a:extLst>
              </p:cNvPr>
              <p:cNvSpPr/>
              <p:nvPr/>
            </p:nvSpPr>
            <p:spPr>
              <a:xfrm>
                <a:off x="9502619" y="4101323"/>
                <a:ext cx="9129" cy="11278"/>
              </a:xfrm>
              <a:custGeom>
                <a:avLst/>
                <a:gdLst>
                  <a:gd name="csX0" fmla="*/ 8135 w 9129"/>
                  <a:gd name="csY0" fmla="*/ 9280 h 11278"/>
                  <a:gd name="csX1" fmla="*/ 18 w 9129"/>
                  <a:gd name="csY1" fmla="*/ 3565 h 11278"/>
                  <a:gd name="csX2" fmla="*/ 8135 w 9129"/>
                  <a:gd name="csY2" fmla="*/ 9280 h 11278"/>
                </a:gdLst>
                <a:ahLst/>
                <a:cxnLst>
                  <a:cxn ang="0">
                    <a:pos x="csX0" y="csY0"/>
                  </a:cxn>
                  <a:cxn ang="0">
                    <a:pos x="csX1" y="csY1"/>
                  </a:cxn>
                  <a:cxn ang="0">
                    <a:pos x="csX2" y="csY2"/>
                  </a:cxn>
                </a:cxnLst>
                <a:rect l="l" t="t" r="r" b="b"/>
                <a:pathLst>
                  <a:path w="9129" h="11278">
                    <a:moveTo>
                      <a:pt x="8135" y="9280"/>
                    </a:moveTo>
                    <a:cubicBezTo>
                      <a:pt x="12595" y="2493"/>
                      <a:pt x="643" y="-4383"/>
                      <a:pt x="18" y="3565"/>
                    </a:cubicBezTo>
                    <a:cubicBezTo>
                      <a:pt x="-338" y="7762"/>
                      <a:pt x="4567" y="14727"/>
                      <a:pt x="8135" y="9280"/>
                    </a:cubicBezTo>
                    <a:close/>
                  </a:path>
                </a:pathLst>
              </a:custGeom>
              <a:grpFill/>
              <a:ln w="3175" cap="flat">
                <a:solidFill>
                  <a:schemeClr val="bg1">
                    <a:lumMod val="85000"/>
                  </a:schemeClr>
                </a:solidFill>
                <a:prstDash val="solid"/>
                <a:miter/>
              </a:ln>
            </p:spPr>
            <p:txBody>
              <a:bodyPr/>
              <a:lstStyle/>
              <a:p>
                <a:endParaRPr lang="en-US"/>
              </a:p>
            </p:txBody>
          </p:sp>
          <p:sp>
            <p:nvSpPr>
              <p:cNvPr id="1166" name="Freeform 1165">
                <a:extLst>
                  <a:ext uri="{FF2B5EF4-FFF2-40B4-BE49-F238E27FC236}">
                    <a16:creationId xmlns:a16="http://schemas.microsoft.com/office/drawing/2014/main" id="{31174829-E2FE-6D19-7D5C-91B16FBF44EE}"/>
                  </a:ext>
                </a:extLst>
              </p:cNvPr>
              <p:cNvSpPr/>
              <p:nvPr/>
            </p:nvSpPr>
            <p:spPr>
              <a:xfrm>
                <a:off x="9495145" y="4109195"/>
                <a:ext cx="6004" cy="7679"/>
              </a:xfrm>
              <a:custGeom>
                <a:avLst/>
                <a:gdLst>
                  <a:gd name="csX0" fmla="*/ 5976 w 6004"/>
                  <a:gd name="csY0" fmla="*/ 4444 h 7679"/>
                  <a:gd name="csX1" fmla="*/ 90 w 6004"/>
                  <a:gd name="csY1" fmla="*/ 4265 h 7679"/>
                  <a:gd name="csX2" fmla="*/ 5976 w 6004"/>
                  <a:gd name="csY2" fmla="*/ 4444 h 7679"/>
                </a:gdLst>
                <a:ahLst/>
                <a:cxnLst>
                  <a:cxn ang="0">
                    <a:pos x="csX0" y="csY0"/>
                  </a:cxn>
                  <a:cxn ang="0">
                    <a:pos x="csX1" y="csY1"/>
                  </a:cxn>
                  <a:cxn ang="0">
                    <a:pos x="csX2" y="csY2"/>
                  </a:cxn>
                </a:cxnLst>
                <a:rect l="l" t="t" r="r" b="b"/>
                <a:pathLst>
                  <a:path w="6004" h="7679">
                    <a:moveTo>
                      <a:pt x="5976" y="4444"/>
                    </a:moveTo>
                    <a:cubicBezTo>
                      <a:pt x="6512" y="-1361"/>
                      <a:pt x="-892" y="-1539"/>
                      <a:pt x="90" y="4265"/>
                    </a:cubicBezTo>
                    <a:cubicBezTo>
                      <a:pt x="803" y="8373"/>
                      <a:pt x="5530" y="9176"/>
                      <a:pt x="5976" y="4444"/>
                    </a:cubicBezTo>
                    <a:close/>
                  </a:path>
                </a:pathLst>
              </a:custGeom>
              <a:grpFill/>
              <a:ln w="3175" cap="flat">
                <a:solidFill>
                  <a:schemeClr val="bg1">
                    <a:lumMod val="85000"/>
                  </a:schemeClr>
                </a:solidFill>
                <a:prstDash val="solid"/>
                <a:miter/>
              </a:ln>
            </p:spPr>
            <p:txBody>
              <a:bodyPr/>
              <a:lstStyle/>
              <a:p>
                <a:endParaRPr lang="en-US"/>
              </a:p>
            </p:txBody>
          </p:sp>
          <p:sp>
            <p:nvSpPr>
              <p:cNvPr id="1167" name="Freeform 1166">
                <a:extLst>
                  <a:ext uri="{FF2B5EF4-FFF2-40B4-BE49-F238E27FC236}">
                    <a16:creationId xmlns:a16="http://schemas.microsoft.com/office/drawing/2014/main" id="{75820115-E620-AEF4-7FB6-76A6A6CD7754}"/>
                  </a:ext>
                </a:extLst>
              </p:cNvPr>
              <p:cNvSpPr/>
              <p:nvPr/>
            </p:nvSpPr>
            <p:spPr>
              <a:xfrm>
                <a:off x="9470277" y="4093672"/>
                <a:ext cx="13961" cy="14933"/>
              </a:xfrm>
              <a:custGeom>
                <a:avLst/>
                <a:gdLst>
                  <a:gd name="csX0" fmla="*/ 6316 w 13961"/>
                  <a:gd name="csY0" fmla="*/ 14877 h 14933"/>
                  <a:gd name="csX1" fmla="*/ 13808 w 13961"/>
                  <a:gd name="csY1" fmla="*/ 8180 h 14933"/>
                  <a:gd name="csX2" fmla="*/ 10241 w 13961"/>
                  <a:gd name="csY2" fmla="*/ 500 h 14933"/>
                  <a:gd name="csX3" fmla="*/ 4532 w 13961"/>
                  <a:gd name="csY3" fmla="*/ 3090 h 14933"/>
                  <a:gd name="csX4" fmla="*/ 73 w 13961"/>
                  <a:gd name="csY4" fmla="*/ 11841 h 14933"/>
                  <a:gd name="csX5" fmla="*/ 6316 w 13961"/>
                  <a:gd name="csY5" fmla="*/ 14877 h 14933"/>
                </a:gdLst>
                <a:ahLst/>
                <a:cxnLst>
                  <a:cxn ang="0">
                    <a:pos x="csX0" y="csY0"/>
                  </a:cxn>
                  <a:cxn ang="0">
                    <a:pos x="csX1" y="csY1"/>
                  </a:cxn>
                  <a:cxn ang="0">
                    <a:pos x="csX2" y="csY2"/>
                  </a:cxn>
                  <a:cxn ang="0">
                    <a:pos x="csX3" y="csY3"/>
                  </a:cxn>
                  <a:cxn ang="0">
                    <a:pos x="csX4" y="csY4"/>
                  </a:cxn>
                  <a:cxn ang="0">
                    <a:pos x="csX5" y="csY5"/>
                  </a:cxn>
                </a:cxnLst>
                <a:rect l="l" t="t" r="r" b="b"/>
                <a:pathLst>
                  <a:path w="13961" h="14933">
                    <a:moveTo>
                      <a:pt x="6316" y="14877"/>
                    </a:moveTo>
                    <a:cubicBezTo>
                      <a:pt x="9795" y="14341"/>
                      <a:pt x="12916" y="11573"/>
                      <a:pt x="13808" y="8180"/>
                    </a:cubicBezTo>
                    <a:cubicBezTo>
                      <a:pt x="14522" y="5500"/>
                      <a:pt x="12649" y="1750"/>
                      <a:pt x="10241" y="500"/>
                    </a:cubicBezTo>
                    <a:cubicBezTo>
                      <a:pt x="7476" y="-929"/>
                      <a:pt x="6049" y="947"/>
                      <a:pt x="4532" y="3090"/>
                    </a:cubicBezTo>
                    <a:cubicBezTo>
                      <a:pt x="3016" y="5233"/>
                      <a:pt x="-552" y="9072"/>
                      <a:pt x="73" y="11841"/>
                    </a:cubicBezTo>
                    <a:cubicBezTo>
                      <a:pt x="697" y="14519"/>
                      <a:pt x="3997" y="15144"/>
                      <a:pt x="6316" y="14877"/>
                    </a:cubicBezTo>
                    <a:close/>
                  </a:path>
                </a:pathLst>
              </a:custGeom>
              <a:grpFill/>
              <a:ln w="3175" cap="flat">
                <a:solidFill>
                  <a:schemeClr val="bg1">
                    <a:lumMod val="85000"/>
                  </a:schemeClr>
                </a:solidFill>
                <a:prstDash val="solid"/>
                <a:miter/>
              </a:ln>
            </p:spPr>
            <p:txBody>
              <a:bodyPr/>
              <a:lstStyle/>
              <a:p>
                <a:endParaRPr lang="en-US"/>
              </a:p>
            </p:txBody>
          </p:sp>
        </p:grpSp>
        <p:sp>
          <p:nvSpPr>
            <p:cNvPr id="955" name="Freeform 954">
              <a:extLst>
                <a:ext uri="{FF2B5EF4-FFF2-40B4-BE49-F238E27FC236}">
                  <a16:creationId xmlns:a16="http://schemas.microsoft.com/office/drawing/2014/main" id="{7509E38A-5F5A-DD90-00BE-3BA756D32002}"/>
                </a:ext>
              </a:extLst>
            </p:cNvPr>
            <p:cNvSpPr/>
            <p:nvPr/>
          </p:nvSpPr>
          <p:spPr>
            <a:xfrm>
              <a:off x="10715753" y="2860893"/>
              <a:ext cx="492015" cy="275213"/>
            </a:xfrm>
            <a:custGeom>
              <a:avLst/>
              <a:gdLst>
                <a:gd name="csX0" fmla="*/ 491900 w 492015"/>
                <a:gd name="csY0" fmla="*/ 11698 h 275213"/>
                <a:gd name="csX1" fmla="*/ 491900 w 492015"/>
                <a:gd name="csY1" fmla="*/ 10805 h 275213"/>
                <a:gd name="csX2" fmla="*/ 479145 w 492015"/>
                <a:gd name="csY2" fmla="*/ 10358 h 275213"/>
                <a:gd name="csX3" fmla="*/ 471564 w 492015"/>
                <a:gd name="csY3" fmla="*/ 3840 h 275213"/>
                <a:gd name="csX4" fmla="*/ 411983 w 492015"/>
                <a:gd name="csY4" fmla="*/ 5447 h 275213"/>
                <a:gd name="csX5" fmla="*/ 397891 w 492015"/>
                <a:gd name="csY5" fmla="*/ 0 h 275213"/>
                <a:gd name="csX6" fmla="*/ 1784 w 492015"/>
                <a:gd name="csY6" fmla="*/ 0 h 275213"/>
                <a:gd name="csX7" fmla="*/ 0 w 492015"/>
                <a:gd name="csY7" fmla="*/ 55364 h 275213"/>
                <a:gd name="csX8" fmla="*/ 3122 w 492015"/>
                <a:gd name="csY8" fmla="*/ 257979 h 275213"/>
                <a:gd name="csX9" fmla="*/ 122819 w 492015"/>
                <a:gd name="csY9" fmla="*/ 260033 h 275213"/>
                <a:gd name="csX10" fmla="*/ 124246 w 492015"/>
                <a:gd name="csY10" fmla="*/ 275213 h 275213"/>
                <a:gd name="csX11" fmla="*/ 355435 w 492015"/>
                <a:gd name="csY11" fmla="*/ 273784 h 275213"/>
                <a:gd name="csX12" fmla="*/ 356148 w 492015"/>
                <a:gd name="csY12" fmla="*/ 262176 h 275213"/>
                <a:gd name="csX13" fmla="*/ 465945 w 492015"/>
                <a:gd name="csY13" fmla="*/ 262801 h 275213"/>
                <a:gd name="csX14" fmla="*/ 467640 w 492015"/>
                <a:gd name="csY14" fmla="*/ 249495 h 275213"/>
                <a:gd name="csX15" fmla="*/ 469869 w 492015"/>
                <a:gd name="csY15" fmla="*/ 223064 h 275213"/>
                <a:gd name="csX16" fmla="*/ 471475 w 492015"/>
                <a:gd name="csY16" fmla="*/ 200025 h 275213"/>
                <a:gd name="csX17" fmla="*/ 470137 w 492015"/>
                <a:gd name="csY17" fmla="*/ 185648 h 275213"/>
                <a:gd name="csX18" fmla="*/ 465410 w 492015"/>
                <a:gd name="csY18" fmla="*/ 181541 h 275213"/>
                <a:gd name="csX19" fmla="*/ 461931 w 492015"/>
                <a:gd name="csY19" fmla="*/ 173950 h 275213"/>
                <a:gd name="csX20" fmla="*/ 461575 w 492015"/>
                <a:gd name="csY20" fmla="*/ 167075 h 275213"/>
                <a:gd name="csX21" fmla="*/ 466748 w 492015"/>
                <a:gd name="csY21" fmla="*/ 172432 h 275213"/>
                <a:gd name="csX22" fmla="*/ 472189 w 492015"/>
                <a:gd name="csY22" fmla="*/ 161092 h 275213"/>
                <a:gd name="csX23" fmla="*/ 475667 w 492015"/>
                <a:gd name="csY23" fmla="*/ 138767 h 275213"/>
                <a:gd name="csX24" fmla="*/ 479324 w 492015"/>
                <a:gd name="csY24" fmla="*/ 110014 h 275213"/>
                <a:gd name="csX25" fmla="*/ 482624 w 492015"/>
                <a:gd name="csY25" fmla="*/ 83850 h 275213"/>
                <a:gd name="csX26" fmla="*/ 486549 w 492015"/>
                <a:gd name="csY26" fmla="*/ 53489 h 275213"/>
                <a:gd name="csX27" fmla="*/ 489492 w 492015"/>
                <a:gd name="csY27" fmla="*/ 40719 h 275213"/>
                <a:gd name="csX28" fmla="*/ 491900 w 492015"/>
                <a:gd name="csY28" fmla="*/ 11609 h 2752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492015" h="275213">
                  <a:moveTo>
                    <a:pt x="491900" y="11698"/>
                  </a:moveTo>
                  <a:cubicBezTo>
                    <a:pt x="491900" y="11698"/>
                    <a:pt x="491900" y="11073"/>
                    <a:pt x="491900" y="10805"/>
                  </a:cubicBezTo>
                  <a:lnTo>
                    <a:pt x="479145" y="10358"/>
                  </a:lnTo>
                  <a:lnTo>
                    <a:pt x="471564" y="3840"/>
                  </a:lnTo>
                  <a:lnTo>
                    <a:pt x="411983" y="5447"/>
                  </a:lnTo>
                  <a:lnTo>
                    <a:pt x="397891" y="0"/>
                  </a:lnTo>
                  <a:lnTo>
                    <a:pt x="1784" y="0"/>
                  </a:lnTo>
                  <a:lnTo>
                    <a:pt x="0" y="55364"/>
                  </a:lnTo>
                  <a:lnTo>
                    <a:pt x="3122" y="257979"/>
                  </a:lnTo>
                  <a:lnTo>
                    <a:pt x="122819" y="260033"/>
                  </a:lnTo>
                  <a:lnTo>
                    <a:pt x="124246" y="275213"/>
                  </a:lnTo>
                  <a:lnTo>
                    <a:pt x="355435" y="273784"/>
                  </a:lnTo>
                  <a:lnTo>
                    <a:pt x="356148" y="262176"/>
                  </a:lnTo>
                  <a:lnTo>
                    <a:pt x="465945" y="262801"/>
                  </a:lnTo>
                  <a:cubicBezTo>
                    <a:pt x="466213" y="258247"/>
                    <a:pt x="466659" y="253782"/>
                    <a:pt x="467640" y="249495"/>
                  </a:cubicBezTo>
                  <a:cubicBezTo>
                    <a:pt x="469691" y="240477"/>
                    <a:pt x="469780" y="232351"/>
                    <a:pt x="469869" y="223064"/>
                  </a:cubicBezTo>
                  <a:cubicBezTo>
                    <a:pt x="469869" y="215652"/>
                    <a:pt x="469869" y="207258"/>
                    <a:pt x="471475" y="200025"/>
                  </a:cubicBezTo>
                  <a:cubicBezTo>
                    <a:pt x="472456" y="195649"/>
                    <a:pt x="474240" y="189399"/>
                    <a:pt x="470137" y="185648"/>
                  </a:cubicBezTo>
                  <a:cubicBezTo>
                    <a:pt x="468353" y="184041"/>
                    <a:pt x="466926" y="184220"/>
                    <a:pt x="465410" y="181541"/>
                  </a:cubicBezTo>
                  <a:cubicBezTo>
                    <a:pt x="464072" y="179219"/>
                    <a:pt x="462823" y="176361"/>
                    <a:pt x="461931" y="173950"/>
                  </a:cubicBezTo>
                  <a:cubicBezTo>
                    <a:pt x="461485" y="172790"/>
                    <a:pt x="459612" y="167610"/>
                    <a:pt x="461575" y="167075"/>
                  </a:cubicBezTo>
                  <a:cubicBezTo>
                    <a:pt x="462734" y="166717"/>
                    <a:pt x="464964" y="172075"/>
                    <a:pt x="466748" y="172432"/>
                  </a:cubicBezTo>
                  <a:cubicBezTo>
                    <a:pt x="472456" y="173683"/>
                    <a:pt x="472099" y="164306"/>
                    <a:pt x="472189" y="161092"/>
                  </a:cubicBezTo>
                  <a:cubicBezTo>
                    <a:pt x="472634" y="153591"/>
                    <a:pt x="475310" y="146358"/>
                    <a:pt x="475667" y="138767"/>
                  </a:cubicBezTo>
                  <a:cubicBezTo>
                    <a:pt x="476113" y="129034"/>
                    <a:pt x="478967" y="119658"/>
                    <a:pt x="479324" y="110014"/>
                  </a:cubicBezTo>
                  <a:cubicBezTo>
                    <a:pt x="479592" y="101174"/>
                    <a:pt x="481822" y="92690"/>
                    <a:pt x="482624" y="83850"/>
                  </a:cubicBezTo>
                  <a:cubicBezTo>
                    <a:pt x="483605" y="73581"/>
                    <a:pt x="485032" y="63669"/>
                    <a:pt x="486549" y="53489"/>
                  </a:cubicBezTo>
                  <a:cubicBezTo>
                    <a:pt x="487173" y="49203"/>
                    <a:pt x="488778" y="45095"/>
                    <a:pt x="489492" y="40719"/>
                  </a:cubicBezTo>
                  <a:cubicBezTo>
                    <a:pt x="491008" y="31165"/>
                    <a:pt x="492436" y="21342"/>
                    <a:pt x="491900" y="11609"/>
                  </a:cubicBezTo>
                  <a:close/>
                </a:path>
              </a:pathLst>
            </a:custGeom>
            <a:grpFill/>
            <a:ln w="3175" cap="flat">
              <a:solidFill>
                <a:schemeClr val="bg1">
                  <a:lumMod val="85000"/>
                </a:schemeClr>
              </a:solidFill>
              <a:prstDash val="solid"/>
              <a:miter/>
            </a:ln>
          </p:spPr>
          <p:txBody>
            <a:bodyPr/>
            <a:lstStyle/>
            <a:p>
              <a:endParaRPr lang="en-US"/>
            </a:p>
          </p:txBody>
        </p:sp>
        <p:grpSp>
          <p:nvGrpSpPr>
            <p:cNvPr id="956" name="Graphic 10">
              <a:extLst>
                <a:ext uri="{FF2B5EF4-FFF2-40B4-BE49-F238E27FC236}">
                  <a16:creationId xmlns:a16="http://schemas.microsoft.com/office/drawing/2014/main" id="{6FCD8B43-6163-4386-9B1F-F243A4F19B02}"/>
                </a:ext>
              </a:extLst>
            </p:cNvPr>
            <p:cNvGrpSpPr/>
            <p:nvPr/>
          </p:nvGrpSpPr>
          <p:grpSpPr>
            <a:xfrm>
              <a:off x="10718875" y="3118961"/>
              <a:ext cx="463401" cy="666536"/>
              <a:chOff x="10718875" y="3118961"/>
              <a:chExt cx="463401" cy="666536"/>
            </a:xfrm>
            <a:grpFill/>
          </p:grpSpPr>
          <p:sp>
            <p:nvSpPr>
              <p:cNvPr id="957" name="Freeform 956">
                <a:extLst>
                  <a:ext uri="{FF2B5EF4-FFF2-40B4-BE49-F238E27FC236}">
                    <a16:creationId xmlns:a16="http://schemas.microsoft.com/office/drawing/2014/main" id="{F203B1BC-AF43-7FD8-9C7A-19D7F74CEFC8}"/>
                  </a:ext>
                </a:extLst>
              </p:cNvPr>
              <p:cNvSpPr/>
              <p:nvPr/>
            </p:nvSpPr>
            <p:spPr>
              <a:xfrm>
                <a:off x="10718875" y="3118961"/>
                <a:ext cx="462377" cy="616790"/>
              </a:xfrm>
              <a:custGeom>
                <a:avLst/>
                <a:gdLst>
                  <a:gd name="csX0" fmla="*/ 352313 w 462377"/>
                  <a:gd name="csY0" fmla="*/ 15805 h 616790"/>
                  <a:gd name="csX1" fmla="*/ 121124 w 462377"/>
                  <a:gd name="csY1" fmla="*/ 17234 h 616790"/>
                  <a:gd name="csX2" fmla="*/ 119697 w 462377"/>
                  <a:gd name="csY2" fmla="*/ 2054 h 616790"/>
                  <a:gd name="csX3" fmla="*/ 0 w 462377"/>
                  <a:gd name="csY3" fmla="*/ 0 h 616790"/>
                  <a:gd name="csX4" fmla="*/ 1962 w 462377"/>
                  <a:gd name="csY4" fmla="*/ 128677 h 616790"/>
                  <a:gd name="csX5" fmla="*/ 1962 w 462377"/>
                  <a:gd name="csY5" fmla="*/ 449788 h 616790"/>
                  <a:gd name="csX6" fmla="*/ 8473 w 462377"/>
                  <a:gd name="csY6" fmla="*/ 450145 h 616790"/>
                  <a:gd name="csX7" fmla="*/ 8830 w 462377"/>
                  <a:gd name="csY7" fmla="*/ 536942 h 616790"/>
                  <a:gd name="csX8" fmla="*/ 11327 w 462377"/>
                  <a:gd name="csY8" fmla="*/ 536942 h 616790"/>
                  <a:gd name="csX9" fmla="*/ 11327 w 462377"/>
                  <a:gd name="csY9" fmla="*/ 584716 h 616790"/>
                  <a:gd name="csX10" fmla="*/ 22922 w 462377"/>
                  <a:gd name="csY10" fmla="*/ 586502 h 616790"/>
                  <a:gd name="csX11" fmla="*/ 34428 w 462377"/>
                  <a:gd name="csY11" fmla="*/ 594539 h 616790"/>
                  <a:gd name="csX12" fmla="*/ 40940 w 462377"/>
                  <a:gd name="csY12" fmla="*/ 581412 h 616790"/>
                  <a:gd name="csX13" fmla="*/ 48878 w 462377"/>
                  <a:gd name="csY13" fmla="*/ 583198 h 616790"/>
                  <a:gd name="csX14" fmla="*/ 47451 w 462377"/>
                  <a:gd name="csY14" fmla="*/ 594717 h 616790"/>
                  <a:gd name="csX15" fmla="*/ 51464 w 462377"/>
                  <a:gd name="csY15" fmla="*/ 600879 h 616790"/>
                  <a:gd name="csX16" fmla="*/ 59046 w 462377"/>
                  <a:gd name="csY16" fmla="*/ 595164 h 616790"/>
                  <a:gd name="csX17" fmla="*/ 60116 w 462377"/>
                  <a:gd name="csY17" fmla="*/ 604986 h 616790"/>
                  <a:gd name="csX18" fmla="*/ 66360 w 462377"/>
                  <a:gd name="csY18" fmla="*/ 608558 h 616790"/>
                  <a:gd name="csX19" fmla="*/ 68233 w 462377"/>
                  <a:gd name="csY19" fmla="*/ 598825 h 616790"/>
                  <a:gd name="csX20" fmla="*/ 73852 w 462377"/>
                  <a:gd name="csY20" fmla="*/ 602039 h 616790"/>
                  <a:gd name="csX21" fmla="*/ 92047 w 462377"/>
                  <a:gd name="csY21" fmla="*/ 608290 h 616790"/>
                  <a:gd name="csX22" fmla="*/ 88658 w 462377"/>
                  <a:gd name="csY22" fmla="*/ 602843 h 616790"/>
                  <a:gd name="csX23" fmla="*/ 82950 w 462377"/>
                  <a:gd name="csY23" fmla="*/ 595878 h 616790"/>
                  <a:gd name="csX24" fmla="*/ 87944 w 462377"/>
                  <a:gd name="csY24" fmla="*/ 596235 h 616790"/>
                  <a:gd name="csX25" fmla="*/ 91958 w 462377"/>
                  <a:gd name="csY25" fmla="*/ 594360 h 616790"/>
                  <a:gd name="csX26" fmla="*/ 94812 w 462377"/>
                  <a:gd name="csY26" fmla="*/ 599093 h 616790"/>
                  <a:gd name="csX27" fmla="*/ 99183 w 462377"/>
                  <a:gd name="csY27" fmla="*/ 605522 h 616790"/>
                  <a:gd name="csX28" fmla="*/ 97310 w 462377"/>
                  <a:gd name="csY28" fmla="*/ 611058 h 616790"/>
                  <a:gd name="csX29" fmla="*/ 106764 w 462377"/>
                  <a:gd name="csY29" fmla="*/ 614362 h 616790"/>
                  <a:gd name="csX30" fmla="*/ 107388 w 462377"/>
                  <a:gd name="csY30" fmla="*/ 604629 h 616790"/>
                  <a:gd name="csX31" fmla="*/ 110243 w 462377"/>
                  <a:gd name="csY31" fmla="*/ 597932 h 616790"/>
                  <a:gd name="csX32" fmla="*/ 111045 w 462377"/>
                  <a:gd name="csY32" fmla="*/ 592752 h 616790"/>
                  <a:gd name="csX33" fmla="*/ 117824 w 462377"/>
                  <a:gd name="csY33" fmla="*/ 586502 h 616790"/>
                  <a:gd name="csX34" fmla="*/ 121035 w 462377"/>
                  <a:gd name="csY34" fmla="*/ 590342 h 616790"/>
                  <a:gd name="csX35" fmla="*/ 126119 w 462377"/>
                  <a:gd name="csY35" fmla="*/ 592663 h 616790"/>
                  <a:gd name="csX36" fmla="*/ 130846 w 462377"/>
                  <a:gd name="csY36" fmla="*/ 592306 h 616790"/>
                  <a:gd name="csX37" fmla="*/ 137001 w 462377"/>
                  <a:gd name="csY37" fmla="*/ 593735 h 616790"/>
                  <a:gd name="csX38" fmla="*/ 143869 w 462377"/>
                  <a:gd name="csY38" fmla="*/ 587663 h 616790"/>
                  <a:gd name="csX39" fmla="*/ 147793 w 462377"/>
                  <a:gd name="csY39" fmla="*/ 582841 h 616790"/>
                  <a:gd name="csX40" fmla="*/ 137268 w 462377"/>
                  <a:gd name="csY40" fmla="*/ 583912 h 616790"/>
                  <a:gd name="csX41" fmla="*/ 128706 w 462377"/>
                  <a:gd name="csY41" fmla="*/ 578822 h 616790"/>
                  <a:gd name="csX42" fmla="*/ 137982 w 462377"/>
                  <a:gd name="csY42" fmla="*/ 573732 h 616790"/>
                  <a:gd name="csX43" fmla="*/ 151450 w 462377"/>
                  <a:gd name="csY43" fmla="*/ 573018 h 616790"/>
                  <a:gd name="csX44" fmla="*/ 159566 w 462377"/>
                  <a:gd name="csY44" fmla="*/ 564624 h 616790"/>
                  <a:gd name="csX45" fmla="*/ 165453 w 462377"/>
                  <a:gd name="csY45" fmla="*/ 566767 h 616790"/>
                  <a:gd name="csX46" fmla="*/ 158585 w 462377"/>
                  <a:gd name="csY46" fmla="*/ 574804 h 616790"/>
                  <a:gd name="csX47" fmla="*/ 157604 w 462377"/>
                  <a:gd name="csY47" fmla="*/ 581322 h 616790"/>
                  <a:gd name="csX48" fmla="*/ 170270 w 462377"/>
                  <a:gd name="csY48" fmla="*/ 576233 h 616790"/>
                  <a:gd name="csX49" fmla="*/ 183916 w 462377"/>
                  <a:gd name="csY49" fmla="*/ 560695 h 616790"/>
                  <a:gd name="csX50" fmla="*/ 187216 w 462377"/>
                  <a:gd name="csY50" fmla="*/ 567214 h 616790"/>
                  <a:gd name="csX51" fmla="*/ 186860 w 462377"/>
                  <a:gd name="csY51" fmla="*/ 570964 h 616790"/>
                  <a:gd name="csX52" fmla="*/ 191944 w 462377"/>
                  <a:gd name="csY52" fmla="*/ 571946 h 616790"/>
                  <a:gd name="csX53" fmla="*/ 196225 w 462377"/>
                  <a:gd name="csY53" fmla="*/ 565071 h 616790"/>
                  <a:gd name="csX54" fmla="*/ 207463 w 462377"/>
                  <a:gd name="csY54" fmla="*/ 569089 h 616790"/>
                  <a:gd name="csX55" fmla="*/ 208444 w 462377"/>
                  <a:gd name="csY55" fmla="*/ 569089 h 616790"/>
                  <a:gd name="csX56" fmla="*/ 207463 w 462377"/>
                  <a:gd name="csY56" fmla="*/ 560070 h 616790"/>
                  <a:gd name="csX57" fmla="*/ 203450 w 462377"/>
                  <a:gd name="csY57" fmla="*/ 555784 h 616790"/>
                  <a:gd name="csX58" fmla="*/ 201933 w 462377"/>
                  <a:gd name="csY58" fmla="*/ 551765 h 616790"/>
                  <a:gd name="csX59" fmla="*/ 194441 w 462377"/>
                  <a:gd name="csY59" fmla="*/ 549979 h 616790"/>
                  <a:gd name="csX60" fmla="*/ 189803 w 462377"/>
                  <a:gd name="csY60" fmla="*/ 549979 h 616790"/>
                  <a:gd name="csX61" fmla="*/ 187573 w 462377"/>
                  <a:gd name="csY61" fmla="*/ 554355 h 616790"/>
                  <a:gd name="csX62" fmla="*/ 180794 w 462377"/>
                  <a:gd name="csY62" fmla="*/ 552122 h 616790"/>
                  <a:gd name="csX63" fmla="*/ 184095 w 462377"/>
                  <a:gd name="csY63" fmla="*/ 544979 h 616790"/>
                  <a:gd name="csX64" fmla="*/ 189714 w 462377"/>
                  <a:gd name="csY64" fmla="*/ 538460 h 616790"/>
                  <a:gd name="csX65" fmla="*/ 199525 w 462377"/>
                  <a:gd name="csY65" fmla="*/ 542389 h 616790"/>
                  <a:gd name="csX66" fmla="*/ 203182 w 462377"/>
                  <a:gd name="csY66" fmla="*/ 540960 h 616790"/>
                  <a:gd name="csX67" fmla="*/ 209693 w 462377"/>
                  <a:gd name="csY67" fmla="*/ 543996 h 616790"/>
                  <a:gd name="csX68" fmla="*/ 215491 w 462377"/>
                  <a:gd name="csY68" fmla="*/ 540335 h 616790"/>
                  <a:gd name="csX69" fmla="*/ 222180 w 462377"/>
                  <a:gd name="csY69" fmla="*/ 541853 h 616790"/>
                  <a:gd name="csX70" fmla="*/ 229405 w 462377"/>
                  <a:gd name="csY70" fmla="*/ 540335 h 616790"/>
                  <a:gd name="csX71" fmla="*/ 230208 w 462377"/>
                  <a:gd name="csY71" fmla="*/ 548283 h 616790"/>
                  <a:gd name="csX72" fmla="*/ 240375 w 462377"/>
                  <a:gd name="csY72" fmla="*/ 548729 h 616790"/>
                  <a:gd name="csX73" fmla="*/ 248314 w 462377"/>
                  <a:gd name="csY73" fmla="*/ 546854 h 616790"/>
                  <a:gd name="csX74" fmla="*/ 254022 w 462377"/>
                  <a:gd name="csY74" fmla="*/ 542032 h 616790"/>
                  <a:gd name="csX75" fmla="*/ 264904 w 462377"/>
                  <a:gd name="csY75" fmla="*/ 540693 h 616790"/>
                  <a:gd name="csX76" fmla="*/ 262050 w 462377"/>
                  <a:gd name="csY76" fmla="*/ 548283 h 616790"/>
                  <a:gd name="csX77" fmla="*/ 269720 w 462377"/>
                  <a:gd name="csY77" fmla="*/ 551855 h 616790"/>
                  <a:gd name="csX78" fmla="*/ 274180 w 462377"/>
                  <a:gd name="csY78" fmla="*/ 560606 h 616790"/>
                  <a:gd name="csX79" fmla="*/ 277569 w 462377"/>
                  <a:gd name="csY79" fmla="*/ 564178 h 616790"/>
                  <a:gd name="csX80" fmla="*/ 279710 w 462377"/>
                  <a:gd name="csY80" fmla="*/ 571053 h 616790"/>
                  <a:gd name="csX81" fmla="*/ 289432 w 462377"/>
                  <a:gd name="csY81" fmla="*/ 576590 h 616790"/>
                  <a:gd name="csX82" fmla="*/ 296567 w 462377"/>
                  <a:gd name="csY82" fmla="*/ 575072 h 616790"/>
                  <a:gd name="csX83" fmla="*/ 283991 w 462377"/>
                  <a:gd name="csY83" fmla="*/ 560874 h 616790"/>
                  <a:gd name="csX84" fmla="*/ 281761 w 462377"/>
                  <a:gd name="csY84" fmla="*/ 549354 h 616790"/>
                  <a:gd name="csX85" fmla="*/ 275250 w 462377"/>
                  <a:gd name="csY85" fmla="*/ 544354 h 616790"/>
                  <a:gd name="csX86" fmla="*/ 277658 w 462377"/>
                  <a:gd name="csY86" fmla="*/ 541407 h 616790"/>
                  <a:gd name="csX87" fmla="*/ 276231 w 462377"/>
                  <a:gd name="csY87" fmla="*/ 537924 h 616790"/>
                  <a:gd name="csX88" fmla="*/ 274180 w 462377"/>
                  <a:gd name="csY88" fmla="*/ 529173 h 616790"/>
                  <a:gd name="csX89" fmla="*/ 278104 w 462377"/>
                  <a:gd name="csY89" fmla="*/ 519172 h 616790"/>
                  <a:gd name="csX90" fmla="*/ 287470 w 462377"/>
                  <a:gd name="csY90" fmla="*/ 518726 h 616790"/>
                  <a:gd name="csX91" fmla="*/ 293624 w 462377"/>
                  <a:gd name="csY91" fmla="*/ 513993 h 616790"/>
                  <a:gd name="csX92" fmla="*/ 290324 w 462377"/>
                  <a:gd name="csY92" fmla="*/ 506403 h 616790"/>
                  <a:gd name="csX93" fmla="*/ 304773 w 462377"/>
                  <a:gd name="csY93" fmla="*/ 498634 h 616790"/>
                  <a:gd name="csX94" fmla="*/ 304862 w 462377"/>
                  <a:gd name="csY94" fmla="*/ 485775 h 616790"/>
                  <a:gd name="csX95" fmla="*/ 311551 w 462377"/>
                  <a:gd name="csY95" fmla="*/ 474881 h 616790"/>
                  <a:gd name="csX96" fmla="*/ 323058 w 462377"/>
                  <a:gd name="csY96" fmla="*/ 473095 h 616790"/>
                  <a:gd name="csX97" fmla="*/ 330104 w 462377"/>
                  <a:gd name="csY97" fmla="*/ 461933 h 616790"/>
                  <a:gd name="csX98" fmla="*/ 335456 w 462377"/>
                  <a:gd name="csY98" fmla="*/ 451128 h 616790"/>
                  <a:gd name="csX99" fmla="*/ 343751 w 462377"/>
                  <a:gd name="csY99" fmla="*/ 442912 h 616790"/>
                  <a:gd name="csX100" fmla="*/ 346248 w 462377"/>
                  <a:gd name="csY100" fmla="*/ 433536 h 616790"/>
                  <a:gd name="csX101" fmla="*/ 340093 w 462377"/>
                  <a:gd name="csY101" fmla="*/ 430947 h 616790"/>
                  <a:gd name="csX102" fmla="*/ 334385 w 462377"/>
                  <a:gd name="csY102" fmla="*/ 402104 h 616790"/>
                  <a:gd name="csX103" fmla="*/ 335723 w 462377"/>
                  <a:gd name="csY103" fmla="*/ 394781 h 616790"/>
                  <a:gd name="csX104" fmla="*/ 332156 w 462377"/>
                  <a:gd name="csY104" fmla="*/ 385316 h 616790"/>
                  <a:gd name="csX105" fmla="*/ 327339 w 462377"/>
                  <a:gd name="csY105" fmla="*/ 364063 h 616790"/>
                  <a:gd name="csX106" fmla="*/ 328677 w 462377"/>
                  <a:gd name="csY106" fmla="*/ 342185 h 616790"/>
                  <a:gd name="csX107" fmla="*/ 330907 w 462377"/>
                  <a:gd name="csY107" fmla="*/ 329952 h 616790"/>
                  <a:gd name="csX108" fmla="*/ 337774 w 462377"/>
                  <a:gd name="csY108" fmla="*/ 324862 h 616790"/>
                  <a:gd name="csX109" fmla="*/ 343126 w 462377"/>
                  <a:gd name="csY109" fmla="*/ 307538 h 616790"/>
                  <a:gd name="csX110" fmla="*/ 348923 w 462377"/>
                  <a:gd name="csY110" fmla="*/ 300662 h 616790"/>
                  <a:gd name="csX111" fmla="*/ 345802 w 462377"/>
                  <a:gd name="csY111" fmla="*/ 282178 h 616790"/>
                  <a:gd name="csX112" fmla="*/ 346158 w 462377"/>
                  <a:gd name="csY112" fmla="*/ 271552 h 616790"/>
                  <a:gd name="csX113" fmla="*/ 351688 w 462377"/>
                  <a:gd name="csY113" fmla="*/ 260389 h 616790"/>
                  <a:gd name="csX114" fmla="*/ 359449 w 462377"/>
                  <a:gd name="csY114" fmla="*/ 251460 h 616790"/>
                  <a:gd name="csX115" fmla="*/ 363551 w 462377"/>
                  <a:gd name="csY115" fmla="*/ 255389 h 616790"/>
                  <a:gd name="csX116" fmla="*/ 369973 w 462377"/>
                  <a:gd name="csY116" fmla="*/ 235476 h 616790"/>
                  <a:gd name="csX117" fmla="*/ 375325 w 462377"/>
                  <a:gd name="csY117" fmla="*/ 223153 h 616790"/>
                  <a:gd name="csX118" fmla="*/ 378268 w 462377"/>
                  <a:gd name="csY118" fmla="*/ 218777 h 616790"/>
                  <a:gd name="csX119" fmla="*/ 379784 w 462377"/>
                  <a:gd name="csY119" fmla="*/ 212973 h 616790"/>
                  <a:gd name="csX120" fmla="*/ 383352 w 462377"/>
                  <a:gd name="csY120" fmla="*/ 203597 h 616790"/>
                  <a:gd name="csX121" fmla="*/ 383798 w 462377"/>
                  <a:gd name="csY121" fmla="*/ 191274 h 616790"/>
                  <a:gd name="csX122" fmla="*/ 391023 w 462377"/>
                  <a:gd name="csY122" fmla="*/ 185380 h 616790"/>
                  <a:gd name="csX123" fmla="*/ 397088 w 462377"/>
                  <a:gd name="csY123" fmla="*/ 177879 h 616790"/>
                  <a:gd name="csX124" fmla="*/ 406988 w 462377"/>
                  <a:gd name="csY124" fmla="*/ 176183 h 616790"/>
                  <a:gd name="csX125" fmla="*/ 418048 w 462377"/>
                  <a:gd name="csY125" fmla="*/ 158948 h 616790"/>
                  <a:gd name="csX126" fmla="*/ 422062 w 462377"/>
                  <a:gd name="csY126" fmla="*/ 136714 h 616790"/>
                  <a:gd name="csX127" fmla="*/ 425273 w 462377"/>
                  <a:gd name="csY127" fmla="*/ 104209 h 616790"/>
                  <a:gd name="csX128" fmla="*/ 426967 w 462377"/>
                  <a:gd name="csY128" fmla="*/ 97334 h 616790"/>
                  <a:gd name="csX129" fmla="*/ 430625 w 462377"/>
                  <a:gd name="csY129" fmla="*/ 81796 h 616790"/>
                  <a:gd name="csX130" fmla="*/ 436422 w 462377"/>
                  <a:gd name="csY130" fmla="*/ 75277 h 616790"/>
                  <a:gd name="csX131" fmla="*/ 439722 w 462377"/>
                  <a:gd name="csY131" fmla="*/ 68758 h 616790"/>
                  <a:gd name="csX132" fmla="*/ 447928 w 462377"/>
                  <a:gd name="csY132" fmla="*/ 58311 h 616790"/>
                  <a:gd name="csX133" fmla="*/ 454172 w 462377"/>
                  <a:gd name="csY133" fmla="*/ 53578 h 616790"/>
                  <a:gd name="csX134" fmla="*/ 457293 w 462377"/>
                  <a:gd name="csY134" fmla="*/ 48220 h 616790"/>
                  <a:gd name="csX135" fmla="*/ 461218 w 462377"/>
                  <a:gd name="csY135" fmla="*/ 43845 h 616790"/>
                  <a:gd name="csX136" fmla="*/ 461664 w 462377"/>
                  <a:gd name="csY136" fmla="*/ 27861 h 616790"/>
                  <a:gd name="csX137" fmla="*/ 462377 w 462377"/>
                  <a:gd name="csY137" fmla="*/ 5090 h 616790"/>
                  <a:gd name="csX138" fmla="*/ 352581 w 462377"/>
                  <a:gd name="csY138" fmla="*/ 4465 h 616790"/>
                  <a:gd name="csX139" fmla="*/ 351867 w 462377"/>
                  <a:gd name="csY139" fmla="*/ 16073 h 616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Lst>
                <a:rect l="l" t="t" r="r" b="b"/>
                <a:pathLst>
                  <a:path w="462377" h="616790">
                    <a:moveTo>
                      <a:pt x="352313" y="15805"/>
                    </a:moveTo>
                    <a:lnTo>
                      <a:pt x="121124" y="17234"/>
                    </a:lnTo>
                    <a:lnTo>
                      <a:pt x="119697" y="2054"/>
                    </a:lnTo>
                    <a:lnTo>
                      <a:pt x="0" y="0"/>
                    </a:lnTo>
                    <a:lnTo>
                      <a:pt x="1962" y="128677"/>
                    </a:lnTo>
                    <a:lnTo>
                      <a:pt x="1962" y="449788"/>
                    </a:lnTo>
                    <a:cubicBezTo>
                      <a:pt x="1962" y="449788"/>
                      <a:pt x="8473" y="450145"/>
                      <a:pt x="8473" y="450145"/>
                    </a:cubicBezTo>
                    <a:lnTo>
                      <a:pt x="8830" y="536942"/>
                    </a:lnTo>
                    <a:lnTo>
                      <a:pt x="11327" y="536942"/>
                    </a:lnTo>
                    <a:lnTo>
                      <a:pt x="11327" y="584716"/>
                    </a:lnTo>
                    <a:cubicBezTo>
                      <a:pt x="15341" y="584359"/>
                      <a:pt x="19622" y="584359"/>
                      <a:pt x="22922" y="586502"/>
                    </a:cubicBezTo>
                    <a:cubicBezTo>
                      <a:pt x="26847" y="589092"/>
                      <a:pt x="29790" y="593199"/>
                      <a:pt x="34428" y="594539"/>
                    </a:cubicBezTo>
                    <a:cubicBezTo>
                      <a:pt x="43437" y="597039"/>
                      <a:pt x="36837" y="583376"/>
                      <a:pt x="40940" y="581412"/>
                    </a:cubicBezTo>
                    <a:cubicBezTo>
                      <a:pt x="43437" y="580251"/>
                      <a:pt x="47986" y="581144"/>
                      <a:pt x="48878" y="583198"/>
                    </a:cubicBezTo>
                    <a:cubicBezTo>
                      <a:pt x="50305" y="586412"/>
                      <a:pt x="47718" y="591502"/>
                      <a:pt x="47451" y="594717"/>
                    </a:cubicBezTo>
                    <a:cubicBezTo>
                      <a:pt x="47183" y="597485"/>
                      <a:pt x="46915" y="603111"/>
                      <a:pt x="51464" y="600879"/>
                    </a:cubicBezTo>
                    <a:cubicBezTo>
                      <a:pt x="53783" y="599718"/>
                      <a:pt x="54675" y="593110"/>
                      <a:pt x="59046" y="595164"/>
                    </a:cubicBezTo>
                    <a:cubicBezTo>
                      <a:pt x="62078" y="596503"/>
                      <a:pt x="60027" y="602575"/>
                      <a:pt x="60116" y="604986"/>
                    </a:cubicBezTo>
                    <a:cubicBezTo>
                      <a:pt x="60205" y="608558"/>
                      <a:pt x="63595" y="612666"/>
                      <a:pt x="66360" y="608558"/>
                    </a:cubicBezTo>
                    <a:cubicBezTo>
                      <a:pt x="68233" y="605790"/>
                      <a:pt x="66360" y="601593"/>
                      <a:pt x="68233" y="598825"/>
                    </a:cubicBezTo>
                    <a:cubicBezTo>
                      <a:pt x="71176" y="594539"/>
                      <a:pt x="72157" y="599361"/>
                      <a:pt x="73852" y="602039"/>
                    </a:cubicBezTo>
                    <a:cubicBezTo>
                      <a:pt x="76438" y="606147"/>
                      <a:pt x="87231" y="612219"/>
                      <a:pt x="92047" y="608290"/>
                    </a:cubicBezTo>
                    <a:cubicBezTo>
                      <a:pt x="95704" y="605343"/>
                      <a:pt x="91066" y="603915"/>
                      <a:pt x="88658" y="602843"/>
                    </a:cubicBezTo>
                    <a:cubicBezTo>
                      <a:pt x="84377" y="600968"/>
                      <a:pt x="82593" y="600700"/>
                      <a:pt x="82950" y="595878"/>
                    </a:cubicBezTo>
                    <a:cubicBezTo>
                      <a:pt x="84287" y="595878"/>
                      <a:pt x="86874" y="596414"/>
                      <a:pt x="87944" y="596235"/>
                    </a:cubicBezTo>
                    <a:cubicBezTo>
                      <a:pt x="89461" y="595878"/>
                      <a:pt x="90263" y="594092"/>
                      <a:pt x="91958" y="594360"/>
                    </a:cubicBezTo>
                    <a:cubicBezTo>
                      <a:pt x="94188" y="594717"/>
                      <a:pt x="93831" y="597753"/>
                      <a:pt x="94812" y="599093"/>
                    </a:cubicBezTo>
                    <a:cubicBezTo>
                      <a:pt x="96685" y="601593"/>
                      <a:pt x="99718" y="601682"/>
                      <a:pt x="99183" y="605522"/>
                    </a:cubicBezTo>
                    <a:cubicBezTo>
                      <a:pt x="98915" y="607665"/>
                      <a:pt x="97310" y="608647"/>
                      <a:pt x="97310" y="611058"/>
                    </a:cubicBezTo>
                    <a:cubicBezTo>
                      <a:pt x="97310" y="616327"/>
                      <a:pt x="103464" y="619095"/>
                      <a:pt x="106764" y="614362"/>
                    </a:cubicBezTo>
                    <a:cubicBezTo>
                      <a:pt x="108905" y="611326"/>
                      <a:pt x="106943" y="607755"/>
                      <a:pt x="107388" y="604629"/>
                    </a:cubicBezTo>
                    <a:cubicBezTo>
                      <a:pt x="107745" y="602218"/>
                      <a:pt x="109529" y="600254"/>
                      <a:pt x="110243" y="597932"/>
                    </a:cubicBezTo>
                    <a:cubicBezTo>
                      <a:pt x="110689" y="596503"/>
                      <a:pt x="110421" y="594181"/>
                      <a:pt x="111045" y="592752"/>
                    </a:cubicBezTo>
                    <a:cubicBezTo>
                      <a:pt x="111580" y="591592"/>
                      <a:pt x="116486" y="586680"/>
                      <a:pt x="117824" y="586502"/>
                    </a:cubicBezTo>
                    <a:cubicBezTo>
                      <a:pt x="120678" y="586234"/>
                      <a:pt x="119786" y="588377"/>
                      <a:pt x="121035" y="590342"/>
                    </a:cubicBezTo>
                    <a:cubicBezTo>
                      <a:pt x="122641" y="592663"/>
                      <a:pt x="123265" y="592574"/>
                      <a:pt x="126119" y="592663"/>
                    </a:cubicBezTo>
                    <a:cubicBezTo>
                      <a:pt x="127635" y="592663"/>
                      <a:pt x="129419" y="592128"/>
                      <a:pt x="130846" y="592306"/>
                    </a:cubicBezTo>
                    <a:cubicBezTo>
                      <a:pt x="132808" y="592485"/>
                      <a:pt x="134771" y="594360"/>
                      <a:pt x="137001" y="593735"/>
                    </a:cubicBezTo>
                    <a:cubicBezTo>
                      <a:pt x="140301" y="592931"/>
                      <a:pt x="140212" y="589002"/>
                      <a:pt x="143869" y="587663"/>
                    </a:cubicBezTo>
                    <a:cubicBezTo>
                      <a:pt x="146277" y="586770"/>
                      <a:pt x="152609" y="586412"/>
                      <a:pt x="147793" y="582841"/>
                    </a:cubicBezTo>
                    <a:cubicBezTo>
                      <a:pt x="144582" y="580430"/>
                      <a:pt x="140568" y="583466"/>
                      <a:pt x="137268" y="583912"/>
                    </a:cubicBezTo>
                    <a:cubicBezTo>
                      <a:pt x="134146" y="584359"/>
                      <a:pt x="127189" y="583555"/>
                      <a:pt x="128706" y="578822"/>
                    </a:cubicBezTo>
                    <a:cubicBezTo>
                      <a:pt x="129687" y="575608"/>
                      <a:pt x="135306" y="574000"/>
                      <a:pt x="137982" y="573732"/>
                    </a:cubicBezTo>
                    <a:cubicBezTo>
                      <a:pt x="142530" y="573286"/>
                      <a:pt x="147436" y="575340"/>
                      <a:pt x="151450" y="573018"/>
                    </a:cubicBezTo>
                    <a:cubicBezTo>
                      <a:pt x="154661" y="571143"/>
                      <a:pt x="156801" y="567035"/>
                      <a:pt x="159566" y="564624"/>
                    </a:cubicBezTo>
                    <a:cubicBezTo>
                      <a:pt x="163223" y="561409"/>
                      <a:pt x="165096" y="562213"/>
                      <a:pt x="165453" y="566767"/>
                    </a:cubicBezTo>
                    <a:cubicBezTo>
                      <a:pt x="165988" y="572839"/>
                      <a:pt x="163045" y="572125"/>
                      <a:pt x="158585" y="574804"/>
                    </a:cubicBezTo>
                    <a:cubicBezTo>
                      <a:pt x="155553" y="576679"/>
                      <a:pt x="152699" y="580162"/>
                      <a:pt x="157604" y="581322"/>
                    </a:cubicBezTo>
                    <a:cubicBezTo>
                      <a:pt x="161796" y="582305"/>
                      <a:pt x="167237" y="579001"/>
                      <a:pt x="170270" y="576233"/>
                    </a:cubicBezTo>
                    <a:cubicBezTo>
                      <a:pt x="174640" y="572214"/>
                      <a:pt x="177584" y="561142"/>
                      <a:pt x="183916" y="560695"/>
                    </a:cubicBezTo>
                    <a:cubicBezTo>
                      <a:pt x="189446" y="560338"/>
                      <a:pt x="188822" y="563463"/>
                      <a:pt x="187216" y="567214"/>
                    </a:cubicBezTo>
                    <a:cubicBezTo>
                      <a:pt x="186324" y="569357"/>
                      <a:pt x="185076" y="569178"/>
                      <a:pt x="186860" y="570964"/>
                    </a:cubicBezTo>
                    <a:cubicBezTo>
                      <a:pt x="187841" y="571946"/>
                      <a:pt x="190606" y="572214"/>
                      <a:pt x="191944" y="571946"/>
                    </a:cubicBezTo>
                    <a:cubicBezTo>
                      <a:pt x="196671" y="571143"/>
                      <a:pt x="193103" y="567571"/>
                      <a:pt x="196225" y="565071"/>
                    </a:cubicBezTo>
                    <a:cubicBezTo>
                      <a:pt x="200952" y="561409"/>
                      <a:pt x="203539" y="569892"/>
                      <a:pt x="207463" y="569089"/>
                    </a:cubicBezTo>
                    <a:cubicBezTo>
                      <a:pt x="207731" y="569089"/>
                      <a:pt x="208177" y="569089"/>
                      <a:pt x="208444" y="569089"/>
                    </a:cubicBezTo>
                    <a:cubicBezTo>
                      <a:pt x="209425" y="566321"/>
                      <a:pt x="209069" y="562570"/>
                      <a:pt x="207463" y="560070"/>
                    </a:cubicBezTo>
                    <a:cubicBezTo>
                      <a:pt x="206304" y="558373"/>
                      <a:pt x="204609" y="557391"/>
                      <a:pt x="203450" y="555784"/>
                    </a:cubicBezTo>
                    <a:cubicBezTo>
                      <a:pt x="202290" y="554087"/>
                      <a:pt x="202736" y="553462"/>
                      <a:pt x="201933" y="551765"/>
                    </a:cubicBezTo>
                    <a:cubicBezTo>
                      <a:pt x="199793" y="546943"/>
                      <a:pt x="198098" y="548997"/>
                      <a:pt x="194441" y="549979"/>
                    </a:cubicBezTo>
                    <a:cubicBezTo>
                      <a:pt x="193192" y="550336"/>
                      <a:pt x="190963" y="549354"/>
                      <a:pt x="189803" y="549979"/>
                    </a:cubicBezTo>
                    <a:cubicBezTo>
                      <a:pt x="187662" y="551051"/>
                      <a:pt x="188733" y="553283"/>
                      <a:pt x="187573" y="554355"/>
                    </a:cubicBezTo>
                    <a:cubicBezTo>
                      <a:pt x="185165" y="556498"/>
                      <a:pt x="181776" y="554712"/>
                      <a:pt x="180794" y="552122"/>
                    </a:cubicBezTo>
                    <a:cubicBezTo>
                      <a:pt x="179100" y="547836"/>
                      <a:pt x="182222" y="547568"/>
                      <a:pt x="184095" y="544979"/>
                    </a:cubicBezTo>
                    <a:cubicBezTo>
                      <a:pt x="186414" y="541675"/>
                      <a:pt x="183827" y="538103"/>
                      <a:pt x="189714" y="538460"/>
                    </a:cubicBezTo>
                    <a:cubicBezTo>
                      <a:pt x="193460" y="538639"/>
                      <a:pt x="195868" y="542657"/>
                      <a:pt x="199525" y="542389"/>
                    </a:cubicBezTo>
                    <a:cubicBezTo>
                      <a:pt x="201130" y="542300"/>
                      <a:pt x="201844" y="540960"/>
                      <a:pt x="203182" y="540960"/>
                    </a:cubicBezTo>
                    <a:cubicBezTo>
                      <a:pt x="205679" y="540960"/>
                      <a:pt x="207374" y="543193"/>
                      <a:pt x="209693" y="543996"/>
                    </a:cubicBezTo>
                    <a:cubicBezTo>
                      <a:pt x="213617" y="545247"/>
                      <a:pt x="214866" y="544086"/>
                      <a:pt x="215491" y="540335"/>
                    </a:cubicBezTo>
                    <a:cubicBezTo>
                      <a:pt x="218434" y="540067"/>
                      <a:pt x="219594" y="541050"/>
                      <a:pt x="222180" y="541853"/>
                    </a:cubicBezTo>
                    <a:cubicBezTo>
                      <a:pt x="225926" y="542925"/>
                      <a:pt x="226372" y="540246"/>
                      <a:pt x="229405" y="540335"/>
                    </a:cubicBezTo>
                    <a:cubicBezTo>
                      <a:pt x="230921" y="542925"/>
                      <a:pt x="229226" y="546139"/>
                      <a:pt x="230208" y="548283"/>
                    </a:cubicBezTo>
                    <a:cubicBezTo>
                      <a:pt x="231991" y="552122"/>
                      <a:pt x="237967" y="550158"/>
                      <a:pt x="240375" y="548729"/>
                    </a:cubicBezTo>
                    <a:cubicBezTo>
                      <a:pt x="243408" y="547033"/>
                      <a:pt x="245014" y="547658"/>
                      <a:pt x="248314" y="546854"/>
                    </a:cubicBezTo>
                    <a:cubicBezTo>
                      <a:pt x="251257" y="546050"/>
                      <a:pt x="252060" y="543907"/>
                      <a:pt x="254022" y="542032"/>
                    </a:cubicBezTo>
                    <a:cubicBezTo>
                      <a:pt x="256341" y="539799"/>
                      <a:pt x="267668" y="533013"/>
                      <a:pt x="264904" y="540693"/>
                    </a:cubicBezTo>
                    <a:cubicBezTo>
                      <a:pt x="264190" y="542836"/>
                      <a:pt x="260622" y="545782"/>
                      <a:pt x="262050" y="548283"/>
                    </a:cubicBezTo>
                    <a:cubicBezTo>
                      <a:pt x="263566" y="550872"/>
                      <a:pt x="267668" y="549444"/>
                      <a:pt x="269720" y="551855"/>
                    </a:cubicBezTo>
                    <a:cubicBezTo>
                      <a:pt x="271861" y="554355"/>
                      <a:pt x="271682" y="558106"/>
                      <a:pt x="274180" y="560606"/>
                    </a:cubicBezTo>
                    <a:cubicBezTo>
                      <a:pt x="275518" y="561945"/>
                      <a:pt x="276766" y="562302"/>
                      <a:pt x="277569" y="564178"/>
                    </a:cubicBezTo>
                    <a:cubicBezTo>
                      <a:pt x="278550" y="566321"/>
                      <a:pt x="278282" y="568910"/>
                      <a:pt x="279710" y="571053"/>
                    </a:cubicBezTo>
                    <a:cubicBezTo>
                      <a:pt x="282296" y="574804"/>
                      <a:pt x="285775" y="574982"/>
                      <a:pt x="289432" y="576590"/>
                    </a:cubicBezTo>
                    <a:cubicBezTo>
                      <a:pt x="292732" y="578019"/>
                      <a:pt x="295407" y="580162"/>
                      <a:pt x="296567" y="575072"/>
                    </a:cubicBezTo>
                    <a:cubicBezTo>
                      <a:pt x="298708" y="565606"/>
                      <a:pt x="287380" y="567749"/>
                      <a:pt x="283991" y="560874"/>
                    </a:cubicBezTo>
                    <a:cubicBezTo>
                      <a:pt x="282296" y="557480"/>
                      <a:pt x="285418" y="552033"/>
                      <a:pt x="281761" y="549354"/>
                    </a:cubicBezTo>
                    <a:cubicBezTo>
                      <a:pt x="279175" y="547479"/>
                      <a:pt x="273912" y="549979"/>
                      <a:pt x="275250" y="544354"/>
                    </a:cubicBezTo>
                    <a:cubicBezTo>
                      <a:pt x="275607" y="542657"/>
                      <a:pt x="277391" y="542836"/>
                      <a:pt x="277658" y="541407"/>
                    </a:cubicBezTo>
                    <a:cubicBezTo>
                      <a:pt x="278193" y="539085"/>
                      <a:pt x="276945" y="539442"/>
                      <a:pt x="276231" y="537924"/>
                    </a:cubicBezTo>
                    <a:cubicBezTo>
                      <a:pt x="274893" y="535246"/>
                      <a:pt x="274091" y="532566"/>
                      <a:pt x="274180" y="529173"/>
                    </a:cubicBezTo>
                    <a:cubicBezTo>
                      <a:pt x="274180" y="526048"/>
                      <a:pt x="275072" y="520779"/>
                      <a:pt x="278104" y="519172"/>
                    </a:cubicBezTo>
                    <a:cubicBezTo>
                      <a:pt x="280691" y="517743"/>
                      <a:pt x="284705" y="519172"/>
                      <a:pt x="287470" y="518726"/>
                    </a:cubicBezTo>
                    <a:cubicBezTo>
                      <a:pt x="289789" y="518368"/>
                      <a:pt x="293356" y="516939"/>
                      <a:pt x="293624" y="513993"/>
                    </a:cubicBezTo>
                    <a:cubicBezTo>
                      <a:pt x="293891" y="510957"/>
                      <a:pt x="290235" y="509439"/>
                      <a:pt x="290324" y="506403"/>
                    </a:cubicBezTo>
                    <a:cubicBezTo>
                      <a:pt x="290591" y="498455"/>
                      <a:pt x="302811" y="504438"/>
                      <a:pt x="304773" y="498634"/>
                    </a:cubicBezTo>
                    <a:cubicBezTo>
                      <a:pt x="305933" y="495419"/>
                      <a:pt x="304238" y="489436"/>
                      <a:pt x="304862" y="485775"/>
                    </a:cubicBezTo>
                    <a:cubicBezTo>
                      <a:pt x="305665" y="481310"/>
                      <a:pt x="307627" y="477292"/>
                      <a:pt x="311551" y="474881"/>
                    </a:cubicBezTo>
                    <a:cubicBezTo>
                      <a:pt x="315209" y="472559"/>
                      <a:pt x="319579" y="474970"/>
                      <a:pt x="323058" y="473095"/>
                    </a:cubicBezTo>
                    <a:cubicBezTo>
                      <a:pt x="326090" y="471487"/>
                      <a:pt x="328498" y="464880"/>
                      <a:pt x="330104" y="461933"/>
                    </a:cubicBezTo>
                    <a:cubicBezTo>
                      <a:pt x="331977" y="458271"/>
                      <a:pt x="332691" y="454432"/>
                      <a:pt x="335456" y="451128"/>
                    </a:cubicBezTo>
                    <a:cubicBezTo>
                      <a:pt x="338042" y="448092"/>
                      <a:pt x="341521" y="446306"/>
                      <a:pt x="343751" y="442912"/>
                    </a:cubicBezTo>
                    <a:cubicBezTo>
                      <a:pt x="345712" y="439966"/>
                      <a:pt x="347229" y="436930"/>
                      <a:pt x="346248" y="433536"/>
                    </a:cubicBezTo>
                    <a:cubicBezTo>
                      <a:pt x="344910" y="428625"/>
                      <a:pt x="343483" y="431036"/>
                      <a:pt x="340093" y="430947"/>
                    </a:cubicBezTo>
                    <a:cubicBezTo>
                      <a:pt x="329658" y="430679"/>
                      <a:pt x="334028" y="408801"/>
                      <a:pt x="334385" y="402104"/>
                    </a:cubicBezTo>
                    <a:cubicBezTo>
                      <a:pt x="339647" y="400586"/>
                      <a:pt x="338399" y="397907"/>
                      <a:pt x="335723" y="394781"/>
                    </a:cubicBezTo>
                    <a:cubicBezTo>
                      <a:pt x="333315" y="392013"/>
                      <a:pt x="333047" y="388977"/>
                      <a:pt x="332156" y="385316"/>
                    </a:cubicBezTo>
                    <a:cubicBezTo>
                      <a:pt x="330461" y="377815"/>
                      <a:pt x="327339" y="372189"/>
                      <a:pt x="327339" y="364063"/>
                    </a:cubicBezTo>
                    <a:cubicBezTo>
                      <a:pt x="327339" y="356562"/>
                      <a:pt x="326804" y="349329"/>
                      <a:pt x="328677" y="342185"/>
                    </a:cubicBezTo>
                    <a:cubicBezTo>
                      <a:pt x="329747" y="338167"/>
                      <a:pt x="329658" y="333881"/>
                      <a:pt x="330907" y="329952"/>
                    </a:cubicBezTo>
                    <a:cubicBezTo>
                      <a:pt x="332244" y="325934"/>
                      <a:pt x="334207" y="326023"/>
                      <a:pt x="337774" y="324862"/>
                    </a:cubicBezTo>
                    <a:cubicBezTo>
                      <a:pt x="345712" y="322451"/>
                      <a:pt x="340896" y="313789"/>
                      <a:pt x="343126" y="307538"/>
                    </a:cubicBezTo>
                    <a:cubicBezTo>
                      <a:pt x="344286" y="304234"/>
                      <a:pt x="347318" y="303163"/>
                      <a:pt x="348923" y="300662"/>
                    </a:cubicBezTo>
                    <a:cubicBezTo>
                      <a:pt x="352045" y="295840"/>
                      <a:pt x="346337" y="287447"/>
                      <a:pt x="345802" y="282178"/>
                    </a:cubicBezTo>
                    <a:cubicBezTo>
                      <a:pt x="345445" y="279053"/>
                      <a:pt x="345267" y="274677"/>
                      <a:pt x="346158" y="271552"/>
                    </a:cubicBezTo>
                    <a:cubicBezTo>
                      <a:pt x="347229" y="267623"/>
                      <a:pt x="350351" y="264319"/>
                      <a:pt x="351688" y="260389"/>
                    </a:cubicBezTo>
                    <a:cubicBezTo>
                      <a:pt x="352937" y="256639"/>
                      <a:pt x="353651" y="250120"/>
                      <a:pt x="359449" y="251460"/>
                    </a:cubicBezTo>
                    <a:cubicBezTo>
                      <a:pt x="359449" y="254139"/>
                      <a:pt x="360430" y="258246"/>
                      <a:pt x="363551" y="255389"/>
                    </a:cubicBezTo>
                    <a:cubicBezTo>
                      <a:pt x="367476" y="251906"/>
                      <a:pt x="368724" y="240387"/>
                      <a:pt x="369973" y="235476"/>
                    </a:cubicBezTo>
                    <a:cubicBezTo>
                      <a:pt x="371044" y="231457"/>
                      <a:pt x="373184" y="226814"/>
                      <a:pt x="375325" y="223153"/>
                    </a:cubicBezTo>
                    <a:cubicBezTo>
                      <a:pt x="376216" y="221635"/>
                      <a:pt x="377555" y="220474"/>
                      <a:pt x="378268" y="218777"/>
                    </a:cubicBezTo>
                    <a:cubicBezTo>
                      <a:pt x="379071" y="216991"/>
                      <a:pt x="379160" y="214759"/>
                      <a:pt x="379784" y="212973"/>
                    </a:cubicBezTo>
                    <a:cubicBezTo>
                      <a:pt x="380944" y="209490"/>
                      <a:pt x="383174" y="207347"/>
                      <a:pt x="383352" y="203597"/>
                    </a:cubicBezTo>
                    <a:cubicBezTo>
                      <a:pt x="383530" y="200025"/>
                      <a:pt x="382282" y="194489"/>
                      <a:pt x="383798" y="191274"/>
                    </a:cubicBezTo>
                    <a:cubicBezTo>
                      <a:pt x="385493" y="187791"/>
                      <a:pt x="388079" y="186988"/>
                      <a:pt x="391023" y="185380"/>
                    </a:cubicBezTo>
                    <a:cubicBezTo>
                      <a:pt x="394055" y="183683"/>
                      <a:pt x="394501" y="179576"/>
                      <a:pt x="397088" y="177879"/>
                    </a:cubicBezTo>
                    <a:cubicBezTo>
                      <a:pt x="399764" y="176183"/>
                      <a:pt x="404223" y="177522"/>
                      <a:pt x="406988" y="176183"/>
                    </a:cubicBezTo>
                    <a:cubicBezTo>
                      <a:pt x="412518" y="173504"/>
                      <a:pt x="417424" y="164842"/>
                      <a:pt x="418048" y="158948"/>
                    </a:cubicBezTo>
                    <a:cubicBezTo>
                      <a:pt x="418762" y="151358"/>
                      <a:pt x="420724" y="144214"/>
                      <a:pt x="422062" y="136714"/>
                    </a:cubicBezTo>
                    <a:cubicBezTo>
                      <a:pt x="424024" y="125819"/>
                      <a:pt x="424114" y="115014"/>
                      <a:pt x="425273" y="104209"/>
                    </a:cubicBezTo>
                    <a:cubicBezTo>
                      <a:pt x="425540" y="101798"/>
                      <a:pt x="426076" y="99655"/>
                      <a:pt x="426967" y="97334"/>
                    </a:cubicBezTo>
                    <a:cubicBezTo>
                      <a:pt x="428751" y="92511"/>
                      <a:pt x="427949" y="85904"/>
                      <a:pt x="430625" y="81796"/>
                    </a:cubicBezTo>
                    <a:cubicBezTo>
                      <a:pt x="432230" y="79295"/>
                      <a:pt x="434816" y="77778"/>
                      <a:pt x="436422" y="75277"/>
                    </a:cubicBezTo>
                    <a:cubicBezTo>
                      <a:pt x="437760" y="73223"/>
                      <a:pt x="438474" y="70812"/>
                      <a:pt x="439722" y="68758"/>
                    </a:cubicBezTo>
                    <a:cubicBezTo>
                      <a:pt x="441595" y="65722"/>
                      <a:pt x="444004" y="58400"/>
                      <a:pt x="447928" y="58311"/>
                    </a:cubicBezTo>
                    <a:cubicBezTo>
                      <a:pt x="448552" y="63133"/>
                      <a:pt x="453725" y="54739"/>
                      <a:pt x="454172" y="53578"/>
                    </a:cubicBezTo>
                    <a:cubicBezTo>
                      <a:pt x="455153" y="51167"/>
                      <a:pt x="455509" y="49917"/>
                      <a:pt x="457293" y="48220"/>
                    </a:cubicBezTo>
                    <a:cubicBezTo>
                      <a:pt x="458809" y="46702"/>
                      <a:pt x="460415" y="46256"/>
                      <a:pt x="461218" y="43845"/>
                    </a:cubicBezTo>
                    <a:cubicBezTo>
                      <a:pt x="462823" y="39112"/>
                      <a:pt x="461396" y="32772"/>
                      <a:pt x="461664" y="27861"/>
                    </a:cubicBezTo>
                    <a:cubicBezTo>
                      <a:pt x="462109" y="20449"/>
                      <a:pt x="461931" y="12680"/>
                      <a:pt x="462377" y="5090"/>
                    </a:cubicBezTo>
                    <a:lnTo>
                      <a:pt x="352581" y="4465"/>
                    </a:lnTo>
                    <a:lnTo>
                      <a:pt x="351867" y="16073"/>
                    </a:lnTo>
                    <a:close/>
                  </a:path>
                </a:pathLst>
              </a:custGeom>
              <a:grpFill/>
              <a:ln w="3175" cap="flat">
                <a:solidFill>
                  <a:schemeClr val="bg1">
                    <a:lumMod val="85000"/>
                  </a:schemeClr>
                </a:solidFill>
                <a:prstDash val="solid"/>
                <a:miter/>
              </a:ln>
            </p:spPr>
            <p:txBody>
              <a:bodyPr/>
              <a:lstStyle/>
              <a:p>
                <a:endParaRPr lang="en-US"/>
              </a:p>
            </p:txBody>
          </p:sp>
          <p:sp>
            <p:nvSpPr>
              <p:cNvPr id="958" name="Freeform 957">
                <a:extLst>
                  <a:ext uri="{FF2B5EF4-FFF2-40B4-BE49-F238E27FC236}">
                    <a16:creationId xmlns:a16="http://schemas.microsoft.com/office/drawing/2014/main" id="{377EE2DC-650E-159C-66FC-FE4FB90DCB25}"/>
                  </a:ext>
                </a:extLst>
              </p:cNvPr>
              <p:cNvSpPr/>
              <p:nvPr/>
            </p:nvSpPr>
            <p:spPr>
              <a:xfrm>
                <a:off x="11154584" y="3172445"/>
                <a:ext cx="27693" cy="46196"/>
              </a:xfrm>
              <a:custGeom>
                <a:avLst/>
                <a:gdLst>
                  <a:gd name="csX0" fmla="*/ 18552 w 27693"/>
                  <a:gd name="csY0" fmla="*/ 7952 h 46196"/>
                  <a:gd name="csX1" fmla="*/ 14360 w 27693"/>
                  <a:gd name="csY1" fmla="*/ 9202 h 46196"/>
                  <a:gd name="csX2" fmla="*/ 11952 w 27693"/>
                  <a:gd name="csY2" fmla="*/ 14471 h 46196"/>
                  <a:gd name="csX3" fmla="*/ 9632 w 27693"/>
                  <a:gd name="csY3" fmla="*/ 18757 h 46196"/>
                  <a:gd name="csX4" fmla="*/ 7581 w 27693"/>
                  <a:gd name="csY4" fmla="*/ 23043 h 46196"/>
                  <a:gd name="csX5" fmla="*/ 11952 w 27693"/>
                  <a:gd name="csY5" fmla="*/ 25276 h 46196"/>
                  <a:gd name="csX6" fmla="*/ 16946 w 27693"/>
                  <a:gd name="csY6" fmla="*/ 32152 h 46196"/>
                  <a:gd name="csX7" fmla="*/ 10614 w 27693"/>
                  <a:gd name="csY7" fmla="*/ 33402 h 46196"/>
                  <a:gd name="csX8" fmla="*/ 6868 w 27693"/>
                  <a:gd name="csY8" fmla="*/ 39474 h 46196"/>
                  <a:gd name="csX9" fmla="*/ 0 w 27693"/>
                  <a:gd name="csY9" fmla="*/ 44207 h 46196"/>
                  <a:gd name="csX10" fmla="*/ 5797 w 27693"/>
                  <a:gd name="csY10" fmla="*/ 44207 h 46196"/>
                  <a:gd name="csX11" fmla="*/ 13736 w 27693"/>
                  <a:gd name="csY11" fmla="*/ 43582 h 46196"/>
                  <a:gd name="csX12" fmla="*/ 17749 w 27693"/>
                  <a:gd name="csY12" fmla="*/ 41349 h 46196"/>
                  <a:gd name="csX13" fmla="*/ 22120 w 27693"/>
                  <a:gd name="csY13" fmla="*/ 41349 h 46196"/>
                  <a:gd name="csX14" fmla="*/ 26134 w 27693"/>
                  <a:gd name="csY14" fmla="*/ 35545 h 46196"/>
                  <a:gd name="csX15" fmla="*/ 27293 w 27693"/>
                  <a:gd name="csY15" fmla="*/ 14203 h 46196"/>
                  <a:gd name="csX16" fmla="*/ 23814 w 27693"/>
                  <a:gd name="csY16" fmla="*/ 362 h 46196"/>
                  <a:gd name="csX17" fmla="*/ 18641 w 27693"/>
                  <a:gd name="csY17" fmla="*/ 8131 h 461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7693" h="46196">
                    <a:moveTo>
                      <a:pt x="18552" y="7952"/>
                    </a:moveTo>
                    <a:cubicBezTo>
                      <a:pt x="17303" y="8756"/>
                      <a:pt x="15609" y="8488"/>
                      <a:pt x="14360" y="9202"/>
                    </a:cubicBezTo>
                    <a:cubicBezTo>
                      <a:pt x="12130" y="10631"/>
                      <a:pt x="12665" y="12328"/>
                      <a:pt x="11952" y="14471"/>
                    </a:cubicBezTo>
                    <a:cubicBezTo>
                      <a:pt x="11327" y="16346"/>
                      <a:pt x="10881" y="17060"/>
                      <a:pt x="9632" y="18757"/>
                    </a:cubicBezTo>
                    <a:cubicBezTo>
                      <a:pt x="8473" y="20275"/>
                      <a:pt x="6779" y="20543"/>
                      <a:pt x="7581" y="23043"/>
                    </a:cubicBezTo>
                    <a:cubicBezTo>
                      <a:pt x="8473" y="25633"/>
                      <a:pt x="10168" y="24472"/>
                      <a:pt x="11952" y="25276"/>
                    </a:cubicBezTo>
                    <a:cubicBezTo>
                      <a:pt x="14628" y="26437"/>
                      <a:pt x="17214" y="28758"/>
                      <a:pt x="16946" y="32152"/>
                    </a:cubicBezTo>
                    <a:cubicBezTo>
                      <a:pt x="14628" y="32241"/>
                      <a:pt x="12487" y="31973"/>
                      <a:pt x="10614" y="33402"/>
                    </a:cubicBezTo>
                    <a:cubicBezTo>
                      <a:pt x="8295" y="35098"/>
                      <a:pt x="9097" y="37420"/>
                      <a:pt x="6868" y="39474"/>
                    </a:cubicBezTo>
                    <a:cubicBezTo>
                      <a:pt x="5173" y="40992"/>
                      <a:pt x="0" y="41170"/>
                      <a:pt x="0" y="44207"/>
                    </a:cubicBezTo>
                    <a:cubicBezTo>
                      <a:pt x="0" y="48404"/>
                      <a:pt x="4281" y="44743"/>
                      <a:pt x="5797" y="44207"/>
                    </a:cubicBezTo>
                    <a:cubicBezTo>
                      <a:pt x="8384" y="43224"/>
                      <a:pt x="11238" y="44207"/>
                      <a:pt x="13736" y="43582"/>
                    </a:cubicBezTo>
                    <a:cubicBezTo>
                      <a:pt x="15252" y="43135"/>
                      <a:pt x="16144" y="41796"/>
                      <a:pt x="17749" y="41349"/>
                    </a:cubicBezTo>
                    <a:cubicBezTo>
                      <a:pt x="19087" y="40992"/>
                      <a:pt x="20693" y="41528"/>
                      <a:pt x="22120" y="41349"/>
                    </a:cubicBezTo>
                    <a:cubicBezTo>
                      <a:pt x="26312" y="40903"/>
                      <a:pt x="26044" y="39920"/>
                      <a:pt x="26134" y="35545"/>
                    </a:cubicBezTo>
                    <a:cubicBezTo>
                      <a:pt x="26134" y="28401"/>
                      <a:pt x="27025" y="21347"/>
                      <a:pt x="27293" y="14203"/>
                    </a:cubicBezTo>
                    <a:cubicBezTo>
                      <a:pt x="27293" y="11524"/>
                      <a:pt x="29434" y="-2406"/>
                      <a:pt x="23814" y="362"/>
                    </a:cubicBezTo>
                    <a:cubicBezTo>
                      <a:pt x="21139" y="1701"/>
                      <a:pt x="21495" y="6256"/>
                      <a:pt x="18641" y="8131"/>
                    </a:cubicBezTo>
                    <a:close/>
                  </a:path>
                </a:pathLst>
              </a:custGeom>
              <a:grpFill/>
              <a:ln w="3175" cap="flat">
                <a:solidFill>
                  <a:schemeClr val="bg1">
                    <a:lumMod val="85000"/>
                  </a:schemeClr>
                </a:solidFill>
                <a:prstDash val="solid"/>
                <a:miter/>
              </a:ln>
            </p:spPr>
            <p:txBody>
              <a:bodyPr/>
              <a:lstStyle/>
              <a:p>
                <a:endParaRPr lang="en-US"/>
              </a:p>
            </p:txBody>
          </p:sp>
          <p:sp>
            <p:nvSpPr>
              <p:cNvPr id="959" name="Freeform 958">
                <a:extLst>
                  <a:ext uri="{FF2B5EF4-FFF2-40B4-BE49-F238E27FC236}">
                    <a16:creationId xmlns:a16="http://schemas.microsoft.com/office/drawing/2014/main" id="{0700729F-1846-29D8-AD0E-8E08A25EFE73}"/>
                  </a:ext>
                </a:extLst>
              </p:cNvPr>
              <p:cNvSpPr/>
              <p:nvPr/>
            </p:nvSpPr>
            <p:spPr>
              <a:xfrm>
                <a:off x="11159166" y="3218197"/>
                <a:ext cx="22548" cy="62978"/>
              </a:xfrm>
              <a:custGeom>
                <a:avLst/>
                <a:gdLst>
                  <a:gd name="csX0" fmla="*/ 12632 w 22548"/>
                  <a:gd name="csY0" fmla="*/ 955 h 62978"/>
                  <a:gd name="csX1" fmla="*/ 9510 w 22548"/>
                  <a:gd name="csY1" fmla="*/ 13367 h 62978"/>
                  <a:gd name="csX2" fmla="*/ 5497 w 22548"/>
                  <a:gd name="csY2" fmla="*/ 25779 h 62978"/>
                  <a:gd name="csX3" fmla="*/ 3624 w 22548"/>
                  <a:gd name="csY3" fmla="*/ 36941 h 62978"/>
                  <a:gd name="csX4" fmla="*/ 2643 w 22548"/>
                  <a:gd name="csY4" fmla="*/ 46496 h 62978"/>
                  <a:gd name="csX5" fmla="*/ 2643 w 22548"/>
                  <a:gd name="csY5" fmla="*/ 49532 h 62978"/>
                  <a:gd name="csX6" fmla="*/ 502 w 22548"/>
                  <a:gd name="csY6" fmla="*/ 51407 h 62978"/>
                  <a:gd name="csX7" fmla="*/ 12276 w 22548"/>
                  <a:gd name="csY7" fmla="*/ 59801 h 62978"/>
                  <a:gd name="csX8" fmla="*/ 15664 w 22548"/>
                  <a:gd name="csY8" fmla="*/ 40513 h 62978"/>
                  <a:gd name="csX9" fmla="*/ 22443 w 22548"/>
                  <a:gd name="csY9" fmla="*/ 12920 h 62978"/>
                  <a:gd name="csX10" fmla="*/ 21641 w 22548"/>
                  <a:gd name="csY10" fmla="*/ 1937 h 62978"/>
                  <a:gd name="csX11" fmla="*/ 12543 w 22548"/>
                  <a:gd name="csY11" fmla="*/ 955 h 62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2548" h="62978">
                    <a:moveTo>
                      <a:pt x="12632" y="955"/>
                    </a:moveTo>
                    <a:cubicBezTo>
                      <a:pt x="9154" y="3455"/>
                      <a:pt x="11027" y="9795"/>
                      <a:pt x="9510" y="13367"/>
                    </a:cubicBezTo>
                    <a:cubicBezTo>
                      <a:pt x="7459" y="18189"/>
                      <a:pt x="5586" y="20510"/>
                      <a:pt x="5497" y="25779"/>
                    </a:cubicBezTo>
                    <a:cubicBezTo>
                      <a:pt x="5497" y="29797"/>
                      <a:pt x="4159" y="33191"/>
                      <a:pt x="3624" y="36941"/>
                    </a:cubicBezTo>
                    <a:cubicBezTo>
                      <a:pt x="3088" y="40156"/>
                      <a:pt x="2910" y="43281"/>
                      <a:pt x="2643" y="46496"/>
                    </a:cubicBezTo>
                    <a:cubicBezTo>
                      <a:pt x="2643" y="47299"/>
                      <a:pt x="2999" y="48818"/>
                      <a:pt x="2643" y="49532"/>
                    </a:cubicBezTo>
                    <a:cubicBezTo>
                      <a:pt x="2286" y="50425"/>
                      <a:pt x="859" y="50604"/>
                      <a:pt x="502" y="51407"/>
                    </a:cubicBezTo>
                    <a:cubicBezTo>
                      <a:pt x="-2441" y="58283"/>
                      <a:pt x="8351" y="68106"/>
                      <a:pt x="12276" y="59801"/>
                    </a:cubicBezTo>
                    <a:cubicBezTo>
                      <a:pt x="14862" y="54354"/>
                      <a:pt x="13613" y="46496"/>
                      <a:pt x="15664" y="40513"/>
                    </a:cubicBezTo>
                    <a:cubicBezTo>
                      <a:pt x="18608" y="31583"/>
                      <a:pt x="22087" y="22475"/>
                      <a:pt x="22443" y="12920"/>
                    </a:cubicBezTo>
                    <a:cubicBezTo>
                      <a:pt x="22443" y="10509"/>
                      <a:pt x="22978" y="3901"/>
                      <a:pt x="21641" y="1937"/>
                    </a:cubicBezTo>
                    <a:cubicBezTo>
                      <a:pt x="20124" y="-296"/>
                      <a:pt x="14683" y="-564"/>
                      <a:pt x="12543" y="955"/>
                    </a:cubicBezTo>
                    <a:close/>
                  </a:path>
                </a:pathLst>
              </a:custGeom>
              <a:grpFill/>
              <a:ln w="3175" cap="flat">
                <a:solidFill>
                  <a:schemeClr val="bg1">
                    <a:lumMod val="85000"/>
                  </a:schemeClr>
                </a:solidFill>
                <a:prstDash val="solid"/>
                <a:miter/>
              </a:ln>
            </p:spPr>
            <p:txBody>
              <a:bodyPr/>
              <a:lstStyle/>
              <a:p>
                <a:endParaRPr lang="en-US"/>
              </a:p>
            </p:txBody>
          </p:sp>
          <p:sp>
            <p:nvSpPr>
              <p:cNvPr id="576" name="Freeform 575">
                <a:extLst>
                  <a:ext uri="{FF2B5EF4-FFF2-40B4-BE49-F238E27FC236}">
                    <a16:creationId xmlns:a16="http://schemas.microsoft.com/office/drawing/2014/main" id="{236D6BBE-1157-7B46-E7AD-FC7F4C4B7020}"/>
                  </a:ext>
                </a:extLst>
              </p:cNvPr>
              <p:cNvSpPr/>
              <p:nvPr/>
            </p:nvSpPr>
            <p:spPr>
              <a:xfrm>
                <a:off x="11144013" y="3278882"/>
                <a:ext cx="20860" cy="18483"/>
              </a:xfrm>
              <a:custGeom>
                <a:avLst/>
                <a:gdLst>
                  <a:gd name="csX0" fmla="*/ 12801 w 20860"/>
                  <a:gd name="csY0" fmla="*/ 98 h 18483"/>
                  <a:gd name="csX1" fmla="*/ 1919 w 20860"/>
                  <a:gd name="csY1" fmla="*/ 6706 h 18483"/>
                  <a:gd name="csX2" fmla="*/ 314 w 20860"/>
                  <a:gd name="csY2" fmla="*/ 12154 h 18483"/>
                  <a:gd name="csX3" fmla="*/ 4773 w 20860"/>
                  <a:gd name="csY3" fmla="*/ 17868 h 18483"/>
                  <a:gd name="csX4" fmla="*/ 14852 w 20860"/>
                  <a:gd name="csY4" fmla="*/ 16083 h 18483"/>
                  <a:gd name="csX5" fmla="*/ 20739 w 20860"/>
                  <a:gd name="csY5" fmla="*/ 9385 h 18483"/>
                  <a:gd name="csX6" fmla="*/ 12801 w 20860"/>
                  <a:gd name="csY6" fmla="*/ 9 h 1848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860" h="18483">
                    <a:moveTo>
                      <a:pt x="12801" y="98"/>
                    </a:moveTo>
                    <a:cubicBezTo>
                      <a:pt x="8787" y="-705"/>
                      <a:pt x="4238" y="3581"/>
                      <a:pt x="1919" y="6706"/>
                    </a:cubicBezTo>
                    <a:cubicBezTo>
                      <a:pt x="581" y="8403"/>
                      <a:pt x="-578" y="9921"/>
                      <a:pt x="314" y="12154"/>
                    </a:cubicBezTo>
                    <a:cubicBezTo>
                      <a:pt x="403" y="12421"/>
                      <a:pt x="4506" y="17779"/>
                      <a:pt x="4773" y="17868"/>
                    </a:cubicBezTo>
                    <a:cubicBezTo>
                      <a:pt x="7627" y="19744"/>
                      <a:pt x="11998" y="16797"/>
                      <a:pt x="14852" y="16083"/>
                    </a:cubicBezTo>
                    <a:cubicBezTo>
                      <a:pt x="18955" y="15100"/>
                      <a:pt x="21452" y="14208"/>
                      <a:pt x="20739" y="9385"/>
                    </a:cubicBezTo>
                    <a:cubicBezTo>
                      <a:pt x="20115" y="5278"/>
                      <a:pt x="16903" y="902"/>
                      <a:pt x="12801" y="9"/>
                    </a:cubicBezTo>
                    <a:close/>
                  </a:path>
                </a:pathLst>
              </a:custGeom>
              <a:grpFill/>
              <a:ln w="3175" cap="flat">
                <a:solidFill>
                  <a:schemeClr val="bg1">
                    <a:lumMod val="85000"/>
                  </a:schemeClr>
                </a:solidFill>
                <a:prstDash val="solid"/>
                <a:miter/>
              </a:ln>
            </p:spPr>
            <p:txBody>
              <a:bodyPr/>
              <a:lstStyle/>
              <a:p>
                <a:endParaRPr lang="en-US"/>
              </a:p>
            </p:txBody>
          </p:sp>
          <p:sp>
            <p:nvSpPr>
              <p:cNvPr id="577" name="Freeform 576">
                <a:extLst>
                  <a:ext uri="{FF2B5EF4-FFF2-40B4-BE49-F238E27FC236}">
                    <a16:creationId xmlns:a16="http://schemas.microsoft.com/office/drawing/2014/main" id="{9BEA568B-4EC8-976D-F032-3E809ED02ADD}"/>
                  </a:ext>
                </a:extLst>
              </p:cNvPr>
              <p:cNvSpPr/>
              <p:nvPr/>
            </p:nvSpPr>
            <p:spPr>
              <a:xfrm>
                <a:off x="11140816" y="3300769"/>
                <a:ext cx="22954" cy="44062"/>
              </a:xfrm>
              <a:custGeom>
                <a:avLst/>
                <a:gdLst>
                  <a:gd name="csX0" fmla="*/ 18138 w 22954"/>
                  <a:gd name="csY0" fmla="*/ 0 h 44062"/>
                  <a:gd name="csX1" fmla="*/ 10913 w 22954"/>
                  <a:gd name="csY1" fmla="*/ 10091 h 44062"/>
                  <a:gd name="csX2" fmla="*/ 121 w 22954"/>
                  <a:gd name="csY2" fmla="*/ 13752 h 44062"/>
                  <a:gd name="csX3" fmla="*/ 6543 w 22954"/>
                  <a:gd name="csY3" fmla="*/ 16698 h 44062"/>
                  <a:gd name="csX4" fmla="*/ 5561 w 22954"/>
                  <a:gd name="csY4" fmla="*/ 23931 h 44062"/>
                  <a:gd name="csX5" fmla="*/ 3331 w 22954"/>
                  <a:gd name="csY5" fmla="*/ 29379 h 44062"/>
                  <a:gd name="csX6" fmla="*/ 7256 w 22954"/>
                  <a:gd name="csY6" fmla="*/ 33665 h 44062"/>
                  <a:gd name="csX7" fmla="*/ 10110 w 22954"/>
                  <a:gd name="csY7" fmla="*/ 40541 h 44062"/>
                  <a:gd name="csX8" fmla="*/ 17424 w 22954"/>
                  <a:gd name="csY8" fmla="*/ 37683 h 44062"/>
                  <a:gd name="csX9" fmla="*/ 17246 w 22954"/>
                  <a:gd name="csY9" fmla="*/ 21521 h 44062"/>
                  <a:gd name="csX10" fmla="*/ 22865 w 22954"/>
                  <a:gd name="csY10" fmla="*/ 9644 h 44062"/>
                  <a:gd name="csX11" fmla="*/ 18227 w 22954"/>
                  <a:gd name="csY11" fmla="*/ 89 h 44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2954" h="44062">
                    <a:moveTo>
                      <a:pt x="18138" y="0"/>
                    </a:moveTo>
                    <a:cubicBezTo>
                      <a:pt x="13945" y="357"/>
                      <a:pt x="13678" y="7948"/>
                      <a:pt x="10913" y="10091"/>
                    </a:cubicBezTo>
                    <a:cubicBezTo>
                      <a:pt x="8327" y="12055"/>
                      <a:pt x="1013" y="10001"/>
                      <a:pt x="121" y="13752"/>
                    </a:cubicBezTo>
                    <a:cubicBezTo>
                      <a:pt x="-860" y="17770"/>
                      <a:pt x="4402" y="16966"/>
                      <a:pt x="6543" y="16698"/>
                    </a:cubicBezTo>
                    <a:cubicBezTo>
                      <a:pt x="6721" y="19735"/>
                      <a:pt x="6632" y="21521"/>
                      <a:pt x="5561" y="23931"/>
                    </a:cubicBezTo>
                    <a:cubicBezTo>
                      <a:pt x="4580" y="25985"/>
                      <a:pt x="2886" y="26700"/>
                      <a:pt x="3331" y="29379"/>
                    </a:cubicBezTo>
                    <a:cubicBezTo>
                      <a:pt x="3867" y="32058"/>
                      <a:pt x="5740" y="31968"/>
                      <a:pt x="7256" y="33665"/>
                    </a:cubicBezTo>
                    <a:cubicBezTo>
                      <a:pt x="8951" y="35629"/>
                      <a:pt x="9129" y="38308"/>
                      <a:pt x="10110" y="40541"/>
                    </a:cubicBezTo>
                    <a:cubicBezTo>
                      <a:pt x="12875" y="46791"/>
                      <a:pt x="18049" y="44023"/>
                      <a:pt x="17424" y="37683"/>
                    </a:cubicBezTo>
                    <a:cubicBezTo>
                      <a:pt x="16889" y="31790"/>
                      <a:pt x="14481" y="27235"/>
                      <a:pt x="17246" y="21521"/>
                    </a:cubicBezTo>
                    <a:cubicBezTo>
                      <a:pt x="19119" y="17681"/>
                      <a:pt x="22152" y="14020"/>
                      <a:pt x="22865" y="9644"/>
                    </a:cubicBezTo>
                    <a:cubicBezTo>
                      <a:pt x="23311" y="6876"/>
                      <a:pt x="22152" y="-268"/>
                      <a:pt x="18227" y="89"/>
                    </a:cubicBezTo>
                    <a:close/>
                  </a:path>
                </a:pathLst>
              </a:custGeom>
              <a:grpFill/>
              <a:ln w="3175" cap="flat">
                <a:solidFill>
                  <a:schemeClr val="bg1">
                    <a:lumMod val="85000"/>
                  </a:schemeClr>
                </a:solidFill>
                <a:prstDash val="solid"/>
                <a:miter/>
              </a:ln>
            </p:spPr>
            <p:txBody>
              <a:bodyPr/>
              <a:lstStyle/>
              <a:p>
                <a:endParaRPr lang="en-US"/>
              </a:p>
            </p:txBody>
          </p:sp>
          <p:sp>
            <p:nvSpPr>
              <p:cNvPr id="578" name="Freeform 577">
                <a:extLst>
                  <a:ext uri="{FF2B5EF4-FFF2-40B4-BE49-F238E27FC236}">
                    <a16:creationId xmlns:a16="http://schemas.microsoft.com/office/drawing/2014/main" id="{A5CF8EC8-4CCD-63C2-B839-0AA3A2CC1BA7}"/>
                  </a:ext>
                </a:extLst>
              </p:cNvPr>
              <p:cNvSpPr/>
              <p:nvPr/>
            </p:nvSpPr>
            <p:spPr>
              <a:xfrm>
                <a:off x="11137620" y="3451849"/>
                <a:ext cx="7021" cy="16996"/>
              </a:xfrm>
              <a:custGeom>
                <a:avLst/>
                <a:gdLst>
                  <a:gd name="csX0" fmla="*/ 17 w 7021"/>
                  <a:gd name="csY0" fmla="*/ 12690 h 16996"/>
                  <a:gd name="csX1" fmla="*/ 5190 w 7021"/>
                  <a:gd name="csY1" fmla="*/ 15369 h 16996"/>
                  <a:gd name="csX2" fmla="*/ 6171 w 7021"/>
                  <a:gd name="csY2" fmla="*/ 2153 h 16996"/>
                  <a:gd name="csX3" fmla="*/ 17 w 7021"/>
                  <a:gd name="csY3" fmla="*/ 12690 h 16996"/>
                </a:gdLst>
                <a:ahLst/>
                <a:cxnLst>
                  <a:cxn ang="0">
                    <a:pos x="csX0" y="csY0"/>
                  </a:cxn>
                  <a:cxn ang="0">
                    <a:pos x="csX1" y="csY1"/>
                  </a:cxn>
                  <a:cxn ang="0">
                    <a:pos x="csX2" y="csY2"/>
                  </a:cxn>
                  <a:cxn ang="0">
                    <a:pos x="csX3" y="csY3"/>
                  </a:cxn>
                </a:cxnLst>
                <a:rect l="l" t="t" r="r" b="b"/>
                <a:pathLst>
                  <a:path w="7021" h="16996">
                    <a:moveTo>
                      <a:pt x="17" y="12690"/>
                    </a:moveTo>
                    <a:cubicBezTo>
                      <a:pt x="374" y="16173"/>
                      <a:pt x="2425" y="18852"/>
                      <a:pt x="5190" y="15369"/>
                    </a:cubicBezTo>
                    <a:cubicBezTo>
                      <a:pt x="7331" y="12690"/>
                      <a:pt x="7509" y="5189"/>
                      <a:pt x="6171" y="2153"/>
                    </a:cubicBezTo>
                    <a:cubicBezTo>
                      <a:pt x="2693" y="-5526"/>
                      <a:pt x="-250" y="9565"/>
                      <a:pt x="17" y="12690"/>
                    </a:cubicBezTo>
                    <a:close/>
                  </a:path>
                </a:pathLst>
              </a:custGeom>
              <a:grpFill/>
              <a:ln w="3175" cap="flat">
                <a:solidFill>
                  <a:schemeClr val="bg1">
                    <a:lumMod val="85000"/>
                  </a:schemeClr>
                </a:solidFill>
                <a:prstDash val="solid"/>
                <a:miter/>
              </a:ln>
            </p:spPr>
            <p:txBody>
              <a:bodyPr/>
              <a:lstStyle/>
              <a:p>
                <a:endParaRPr lang="en-US"/>
              </a:p>
            </p:txBody>
          </p:sp>
          <p:sp>
            <p:nvSpPr>
              <p:cNvPr id="579" name="Freeform 578">
                <a:extLst>
                  <a:ext uri="{FF2B5EF4-FFF2-40B4-BE49-F238E27FC236}">
                    <a16:creationId xmlns:a16="http://schemas.microsoft.com/office/drawing/2014/main" id="{22B0BD02-1616-EE79-8CDF-D59FCFE50867}"/>
                  </a:ext>
                </a:extLst>
              </p:cNvPr>
              <p:cNvSpPr/>
              <p:nvPr/>
            </p:nvSpPr>
            <p:spPr>
              <a:xfrm>
                <a:off x="11112291" y="3474781"/>
                <a:ext cx="32582" cy="70216"/>
              </a:xfrm>
              <a:custGeom>
                <a:avLst/>
                <a:gdLst>
                  <a:gd name="csX0" fmla="*/ 21243 w 32582"/>
                  <a:gd name="csY0" fmla="*/ 15387 h 70216"/>
                  <a:gd name="csX1" fmla="*/ 14018 w 32582"/>
                  <a:gd name="csY1" fmla="*/ 40033 h 70216"/>
                  <a:gd name="csX2" fmla="*/ 9023 w 32582"/>
                  <a:gd name="csY2" fmla="*/ 49141 h 70216"/>
                  <a:gd name="csX3" fmla="*/ 6882 w 32582"/>
                  <a:gd name="csY3" fmla="*/ 59232 h 70216"/>
                  <a:gd name="csX4" fmla="*/ 15 w 32582"/>
                  <a:gd name="csY4" fmla="*/ 65661 h 70216"/>
                  <a:gd name="csX5" fmla="*/ 6080 w 32582"/>
                  <a:gd name="csY5" fmla="*/ 69590 h 70216"/>
                  <a:gd name="csX6" fmla="*/ 8399 w 32582"/>
                  <a:gd name="csY6" fmla="*/ 64590 h 70216"/>
                  <a:gd name="csX7" fmla="*/ 13750 w 32582"/>
                  <a:gd name="csY7" fmla="*/ 61554 h 70216"/>
                  <a:gd name="csX8" fmla="*/ 17764 w 32582"/>
                  <a:gd name="csY8" fmla="*/ 49052 h 70216"/>
                  <a:gd name="csX9" fmla="*/ 23919 w 32582"/>
                  <a:gd name="csY9" fmla="*/ 33157 h 70216"/>
                  <a:gd name="csX10" fmla="*/ 28735 w 32582"/>
                  <a:gd name="csY10" fmla="*/ 17977 h 70216"/>
                  <a:gd name="csX11" fmla="*/ 29984 w 32582"/>
                  <a:gd name="csY11" fmla="*/ 207 h 70216"/>
                  <a:gd name="csX12" fmla="*/ 21243 w 32582"/>
                  <a:gd name="csY12" fmla="*/ 15298 h 702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582" h="70216">
                    <a:moveTo>
                      <a:pt x="21243" y="15387"/>
                    </a:moveTo>
                    <a:cubicBezTo>
                      <a:pt x="19816" y="23603"/>
                      <a:pt x="17764" y="32622"/>
                      <a:pt x="14018" y="40033"/>
                    </a:cubicBezTo>
                    <a:cubicBezTo>
                      <a:pt x="12234" y="43694"/>
                      <a:pt x="9380" y="45034"/>
                      <a:pt x="9023" y="49141"/>
                    </a:cubicBezTo>
                    <a:cubicBezTo>
                      <a:pt x="8666" y="53338"/>
                      <a:pt x="10540" y="56464"/>
                      <a:pt x="6882" y="59232"/>
                    </a:cubicBezTo>
                    <a:cubicBezTo>
                      <a:pt x="4207" y="61286"/>
                      <a:pt x="371" y="61643"/>
                      <a:pt x="15" y="65661"/>
                    </a:cubicBezTo>
                    <a:cubicBezTo>
                      <a:pt x="-253" y="68519"/>
                      <a:pt x="3136" y="71555"/>
                      <a:pt x="6080" y="69590"/>
                    </a:cubicBezTo>
                    <a:cubicBezTo>
                      <a:pt x="7685" y="68519"/>
                      <a:pt x="7328" y="66019"/>
                      <a:pt x="8399" y="64590"/>
                    </a:cubicBezTo>
                    <a:cubicBezTo>
                      <a:pt x="9915" y="62625"/>
                      <a:pt x="11699" y="62715"/>
                      <a:pt x="13750" y="61554"/>
                    </a:cubicBezTo>
                    <a:cubicBezTo>
                      <a:pt x="19102" y="58428"/>
                      <a:pt x="17675" y="54410"/>
                      <a:pt x="17764" y="49052"/>
                    </a:cubicBezTo>
                    <a:cubicBezTo>
                      <a:pt x="17854" y="42980"/>
                      <a:pt x="20886" y="38158"/>
                      <a:pt x="23919" y="33157"/>
                    </a:cubicBezTo>
                    <a:cubicBezTo>
                      <a:pt x="26773" y="28425"/>
                      <a:pt x="27397" y="23156"/>
                      <a:pt x="28735" y="17977"/>
                    </a:cubicBezTo>
                    <a:cubicBezTo>
                      <a:pt x="29538" y="14762"/>
                      <a:pt x="36138" y="2350"/>
                      <a:pt x="29984" y="207"/>
                    </a:cubicBezTo>
                    <a:cubicBezTo>
                      <a:pt x="23919" y="-1847"/>
                      <a:pt x="21867" y="11994"/>
                      <a:pt x="21243" y="15298"/>
                    </a:cubicBezTo>
                    <a:close/>
                  </a:path>
                </a:pathLst>
              </a:custGeom>
              <a:grpFill/>
              <a:ln w="3175" cap="flat">
                <a:solidFill>
                  <a:schemeClr val="bg1">
                    <a:lumMod val="85000"/>
                  </a:schemeClr>
                </a:solidFill>
                <a:prstDash val="solid"/>
                <a:miter/>
              </a:ln>
            </p:spPr>
            <p:txBody>
              <a:bodyPr/>
              <a:lstStyle/>
              <a:p>
                <a:endParaRPr lang="en-US"/>
              </a:p>
            </p:txBody>
          </p:sp>
          <p:sp>
            <p:nvSpPr>
              <p:cNvPr id="580" name="Freeform 579">
                <a:extLst>
                  <a:ext uri="{FF2B5EF4-FFF2-40B4-BE49-F238E27FC236}">
                    <a16:creationId xmlns:a16="http://schemas.microsoft.com/office/drawing/2014/main" id="{281AF66E-31EE-30FA-1D56-D92C300FA6F6}"/>
                  </a:ext>
                </a:extLst>
              </p:cNvPr>
              <p:cNvSpPr/>
              <p:nvPr/>
            </p:nvSpPr>
            <p:spPr>
              <a:xfrm>
                <a:off x="11095554" y="3549906"/>
                <a:ext cx="16792" cy="25569"/>
              </a:xfrm>
              <a:custGeom>
                <a:avLst/>
                <a:gdLst>
                  <a:gd name="csX0" fmla="*/ 3462 w 16792"/>
                  <a:gd name="csY0" fmla="*/ 25005 h 25569"/>
                  <a:gd name="csX1" fmla="*/ 16752 w 16792"/>
                  <a:gd name="csY1" fmla="*/ 5091 h 25569"/>
                  <a:gd name="csX2" fmla="*/ 16217 w 16792"/>
                  <a:gd name="csY2" fmla="*/ 180 h 25569"/>
                  <a:gd name="csX3" fmla="*/ 10865 w 16792"/>
                  <a:gd name="csY3" fmla="*/ 2769 h 25569"/>
                  <a:gd name="csX4" fmla="*/ 4533 w 16792"/>
                  <a:gd name="csY4" fmla="*/ 2948 h 25569"/>
                  <a:gd name="csX5" fmla="*/ 608 w 16792"/>
                  <a:gd name="csY5" fmla="*/ 13128 h 25569"/>
                  <a:gd name="csX6" fmla="*/ 3551 w 16792"/>
                  <a:gd name="csY6" fmla="*/ 25094 h 255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6792" h="25569">
                    <a:moveTo>
                      <a:pt x="3462" y="25005"/>
                    </a:moveTo>
                    <a:cubicBezTo>
                      <a:pt x="10686" y="29112"/>
                      <a:pt x="16306" y="9645"/>
                      <a:pt x="16752" y="5091"/>
                    </a:cubicBezTo>
                    <a:cubicBezTo>
                      <a:pt x="16930" y="3484"/>
                      <a:pt x="16484" y="1698"/>
                      <a:pt x="16217" y="180"/>
                    </a:cubicBezTo>
                    <a:cubicBezTo>
                      <a:pt x="13184" y="-713"/>
                      <a:pt x="13006" y="1966"/>
                      <a:pt x="10865" y="2769"/>
                    </a:cubicBezTo>
                    <a:cubicBezTo>
                      <a:pt x="8724" y="3573"/>
                      <a:pt x="6584" y="1966"/>
                      <a:pt x="4533" y="2948"/>
                    </a:cubicBezTo>
                    <a:cubicBezTo>
                      <a:pt x="965" y="4555"/>
                      <a:pt x="1054" y="9824"/>
                      <a:pt x="608" y="13128"/>
                    </a:cubicBezTo>
                    <a:cubicBezTo>
                      <a:pt x="-106" y="17504"/>
                      <a:pt x="-1087" y="22415"/>
                      <a:pt x="3551" y="25094"/>
                    </a:cubicBezTo>
                    <a:close/>
                  </a:path>
                </a:pathLst>
              </a:custGeom>
              <a:grpFill/>
              <a:ln w="3175" cap="flat">
                <a:solidFill>
                  <a:schemeClr val="bg1">
                    <a:lumMod val="85000"/>
                  </a:schemeClr>
                </a:solidFill>
                <a:prstDash val="solid"/>
                <a:miter/>
              </a:ln>
            </p:spPr>
            <p:txBody>
              <a:bodyPr/>
              <a:lstStyle/>
              <a:p>
                <a:endParaRPr lang="en-US"/>
              </a:p>
            </p:txBody>
          </p:sp>
          <p:sp>
            <p:nvSpPr>
              <p:cNvPr id="581" name="Freeform 580">
                <a:extLst>
                  <a:ext uri="{FF2B5EF4-FFF2-40B4-BE49-F238E27FC236}">
                    <a16:creationId xmlns:a16="http://schemas.microsoft.com/office/drawing/2014/main" id="{516CD7DD-5FF6-5FB7-A8F7-95248D69A8DE}"/>
                  </a:ext>
                </a:extLst>
              </p:cNvPr>
              <p:cNvSpPr/>
              <p:nvPr/>
            </p:nvSpPr>
            <p:spPr>
              <a:xfrm>
                <a:off x="10931111" y="3667832"/>
                <a:ext cx="55925" cy="36708"/>
              </a:xfrm>
              <a:custGeom>
                <a:avLst/>
                <a:gdLst>
                  <a:gd name="csX0" fmla="*/ 37773 w 55925"/>
                  <a:gd name="csY0" fmla="*/ 1465 h 36708"/>
                  <a:gd name="csX1" fmla="*/ 31975 w 55925"/>
                  <a:gd name="csY1" fmla="*/ 4412 h 36708"/>
                  <a:gd name="csX2" fmla="*/ 24394 w 55925"/>
                  <a:gd name="csY2" fmla="*/ 4680 h 36708"/>
                  <a:gd name="csX3" fmla="*/ 18240 w 55925"/>
                  <a:gd name="csY3" fmla="*/ 5484 h 36708"/>
                  <a:gd name="csX4" fmla="*/ 14315 w 55925"/>
                  <a:gd name="csY4" fmla="*/ 2180 h 36708"/>
                  <a:gd name="csX5" fmla="*/ 9142 w 55925"/>
                  <a:gd name="csY5" fmla="*/ 483 h 36708"/>
                  <a:gd name="csX6" fmla="*/ 133 w 55925"/>
                  <a:gd name="csY6" fmla="*/ 3698 h 36708"/>
                  <a:gd name="csX7" fmla="*/ 9498 w 55925"/>
                  <a:gd name="csY7" fmla="*/ 5573 h 36708"/>
                  <a:gd name="csX8" fmla="*/ 14047 w 55925"/>
                  <a:gd name="csY8" fmla="*/ 13520 h 36708"/>
                  <a:gd name="csX9" fmla="*/ 28854 w 55925"/>
                  <a:gd name="csY9" fmla="*/ 9413 h 36708"/>
                  <a:gd name="csX10" fmla="*/ 35097 w 55925"/>
                  <a:gd name="csY10" fmla="*/ 13878 h 36708"/>
                  <a:gd name="csX11" fmla="*/ 42946 w 55925"/>
                  <a:gd name="csY11" fmla="*/ 20843 h 36708"/>
                  <a:gd name="csX12" fmla="*/ 49903 w 55925"/>
                  <a:gd name="csY12" fmla="*/ 36648 h 36708"/>
                  <a:gd name="csX13" fmla="*/ 54987 w 55925"/>
                  <a:gd name="csY13" fmla="*/ 31201 h 36708"/>
                  <a:gd name="csX14" fmla="*/ 54809 w 55925"/>
                  <a:gd name="csY14" fmla="*/ 19861 h 36708"/>
                  <a:gd name="csX15" fmla="*/ 46425 w 55925"/>
                  <a:gd name="csY15" fmla="*/ 17003 h 36708"/>
                  <a:gd name="csX16" fmla="*/ 37684 w 55925"/>
                  <a:gd name="csY16" fmla="*/ 1555 h 367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5925" h="36708">
                    <a:moveTo>
                      <a:pt x="37773" y="1465"/>
                    </a:moveTo>
                    <a:cubicBezTo>
                      <a:pt x="35364" y="1465"/>
                      <a:pt x="34205" y="3787"/>
                      <a:pt x="31975" y="4412"/>
                    </a:cubicBezTo>
                    <a:cubicBezTo>
                      <a:pt x="29746" y="5037"/>
                      <a:pt x="26713" y="4412"/>
                      <a:pt x="24394" y="4680"/>
                    </a:cubicBezTo>
                    <a:cubicBezTo>
                      <a:pt x="22432" y="4948"/>
                      <a:pt x="20380" y="6019"/>
                      <a:pt x="18240" y="5484"/>
                    </a:cubicBezTo>
                    <a:cubicBezTo>
                      <a:pt x="15920" y="4948"/>
                      <a:pt x="15920" y="3430"/>
                      <a:pt x="14315" y="2180"/>
                    </a:cubicBezTo>
                    <a:cubicBezTo>
                      <a:pt x="12353" y="572"/>
                      <a:pt x="12085" y="483"/>
                      <a:pt x="9142" y="483"/>
                    </a:cubicBezTo>
                    <a:cubicBezTo>
                      <a:pt x="5663" y="483"/>
                      <a:pt x="-1026" y="-1839"/>
                      <a:pt x="133" y="3698"/>
                    </a:cubicBezTo>
                    <a:cubicBezTo>
                      <a:pt x="3166" y="5216"/>
                      <a:pt x="6288" y="4502"/>
                      <a:pt x="9498" y="5573"/>
                    </a:cubicBezTo>
                    <a:cubicBezTo>
                      <a:pt x="14226" y="7180"/>
                      <a:pt x="11728" y="10395"/>
                      <a:pt x="14047" y="13520"/>
                    </a:cubicBezTo>
                    <a:cubicBezTo>
                      <a:pt x="18775" y="20039"/>
                      <a:pt x="24929" y="10842"/>
                      <a:pt x="28854" y="9413"/>
                    </a:cubicBezTo>
                    <a:cubicBezTo>
                      <a:pt x="32867" y="7984"/>
                      <a:pt x="34027" y="10931"/>
                      <a:pt x="35097" y="13878"/>
                    </a:cubicBezTo>
                    <a:cubicBezTo>
                      <a:pt x="36792" y="18432"/>
                      <a:pt x="39824" y="17985"/>
                      <a:pt x="42946" y="20843"/>
                    </a:cubicBezTo>
                    <a:cubicBezTo>
                      <a:pt x="47762" y="25218"/>
                      <a:pt x="42857" y="35934"/>
                      <a:pt x="49903" y="36648"/>
                    </a:cubicBezTo>
                    <a:cubicBezTo>
                      <a:pt x="54184" y="37095"/>
                      <a:pt x="55166" y="35041"/>
                      <a:pt x="54987" y="31201"/>
                    </a:cubicBezTo>
                    <a:cubicBezTo>
                      <a:pt x="54809" y="28165"/>
                      <a:pt x="57306" y="22272"/>
                      <a:pt x="54809" y="19861"/>
                    </a:cubicBezTo>
                    <a:cubicBezTo>
                      <a:pt x="52579" y="17807"/>
                      <a:pt x="48387" y="19861"/>
                      <a:pt x="46425" y="17003"/>
                    </a:cubicBezTo>
                    <a:cubicBezTo>
                      <a:pt x="43392" y="12627"/>
                      <a:pt x="45533" y="1287"/>
                      <a:pt x="37684" y="1555"/>
                    </a:cubicBezTo>
                    <a:close/>
                  </a:path>
                </a:pathLst>
              </a:custGeom>
              <a:grpFill/>
              <a:ln w="3175" cap="flat">
                <a:solidFill>
                  <a:schemeClr val="bg1">
                    <a:lumMod val="85000"/>
                  </a:schemeClr>
                </a:solidFill>
                <a:prstDash val="solid"/>
                <a:miter/>
              </a:ln>
            </p:spPr>
            <p:txBody>
              <a:bodyPr/>
              <a:lstStyle/>
              <a:p>
                <a:endParaRPr lang="en-US"/>
              </a:p>
            </p:txBody>
          </p:sp>
          <p:sp>
            <p:nvSpPr>
              <p:cNvPr id="582" name="Freeform 581">
                <a:extLst>
                  <a:ext uri="{FF2B5EF4-FFF2-40B4-BE49-F238E27FC236}">
                    <a16:creationId xmlns:a16="http://schemas.microsoft.com/office/drawing/2014/main" id="{1CC5DCB5-6CD1-8DB6-3FDE-8F9520538F43}"/>
                  </a:ext>
                </a:extLst>
              </p:cNvPr>
              <p:cNvSpPr/>
              <p:nvPr/>
            </p:nvSpPr>
            <p:spPr>
              <a:xfrm>
                <a:off x="10841248" y="3716118"/>
                <a:ext cx="13707" cy="12244"/>
              </a:xfrm>
              <a:custGeom>
                <a:avLst/>
                <a:gdLst>
                  <a:gd name="csX0" fmla="*/ 2319 w 13707"/>
                  <a:gd name="csY0" fmla="*/ 8097 h 12244"/>
                  <a:gd name="csX1" fmla="*/ 2586 w 13707"/>
                  <a:gd name="csY1" fmla="*/ 11669 h 12244"/>
                  <a:gd name="csX2" fmla="*/ 12665 w 13707"/>
                  <a:gd name="csY2" fmla="*/ 9793 h 12244"/>
                  <a:gd name="csX3" fmla="*/ 9633 w 13707"/>
                  <a:gd name="csY3" fmla="*/ 149 h 12244"/>
                  <a:gd name="csX4" fmla="*/ 2319 w 13707"/>
                  <a:gd name="csY4" fmla="*/ 8097 h 12244"/>
                </a:gdLst>
                <a:ahLst/>
                <a:cxnLst>
                  <a:cxn ang="0">
                    <a:pos x="csX0" y="csY0"/>
                  </a:cxn>
                  <a:cxn ang="0">
                    <a:pos x="csX1" y="csY1"/>
                  </a:cxn>
                  <a:cxn ang="0">
                    <a:pos x="csX2" y="csY2"/>
                  </a:cxn>
                  <a:cxn ang="0">
                    <a:pos x="csX3" y="csY3"/>
                  </a:cxn>
                  <a:cxn ang="0">
                    <a:pos x="csX4" y="csY4"/>
                  </a:cxn>
                </a:cxnLst>
                <a:rect l="l" t="t" r="r" b="b"/>
                <a:pathLst>
                  <a:path w="13707" h="12244">
                    <a:moveTo>
                      <a:pt x="2319" y="8097"/>
                    </a:moveTo>
                    <a:cubicBezTo>
                      <a:pt x="268" y="9883"/>
                      <a:pt x="-1784" y="10418"/>
                      <a:pt x="2586" y="11669"/>
                    </a:cubicBezTo>
                    <a:cubicBezTo>
                      <a:pt x="5708" y="12562"/>
                      <a:pt x="10882" y="12740"/>
                      <a:pt x="12665" y="9793"/>
                    </a:cubicBezTo>
                    <a:cubicBezTo>
                      <a:pt x="14539" y="6847"/>
                      <a:pt x="14092" y="-1190"/>
                      <a:pt x="9633" y="149"/>
                    </a:cubicBezTo>
                    <a:cubicBezTo>
                      <a:pt x="6511" y="1132"/>
                      <a:pt x="4638" y="6043"/>
                      <a:pt x="2319" y="8097"/>
                    </a:cubicBezTo>
                    <a:close/>
                  </a:path>
                </a:pathLst>
              </a:custGeom>
              <a:grpFill/>
              <a:ln w="3175" cap="flat">
                <a:solidFill>
                  <a:schemeClr val="bg1">
                    <a:lumMod val="85000"/>
                  </a:schemeClr>
                </a:solidFill>
                <a:prstDash val="solid"/>
                <a:miter/>
              </a:ln>
            </p:spPr>
            <p:txBody>
              <a:bodyPr/>
              <a:lstStyle/>
              <a:p>
                <a:endParaRPr lang="en-US"/>
              </a:p>
            </p:txBody>
          </p:sp>
          <p:sp>
            <p:nvSpPr>
              <p:cNvPr id="583" name="Freeform 582">
                <a:extLst>
                  <a:ext uri="{FF2B5EF4-FFF2-40B4-BE49-F238E27FC236}">
                    <a16:creationId xmlns:a16="http://schemas.microsoft.com/office/drawing/2014/main" id="{3C18798B-E0B4-F268-6AF4-9A3CA9F93C31}"/>
                  </a:ext>
                </a:extLst>
              </p:cNvPr>
              <p:cNvSpPr/>
              <p:nvPr/>
            </p:nvSpPr>
            <p:spPr>
              <a:xfrm>
                <a:off x="10831380" y="3738157"/>
                <a:ext cx="7772" cy="10290"/>
              </a:xfrm>
              <a:custGeom>
                <a:avLst/>
                <a:gdLst>
                  <a:gd name="csX0" fmla="*/ 681 w 7772"/>
                  <a:gd name="csY0" fmla="*/ 10257 h 10290"/>
                  <a:gd name="csX1" fmla="*/ 7727 w 7772"/>
                  <a:gd name="csY1" fmla="*/ 4721 h 10290"/>
                  <a:gd name="csX2" fmla="*/ 2287 w 7772"/>
                  <a:gd name="csY2" fmla="*/ 524 h 10290"/>
                  <a:gd name="csX3" fmla="*/ 770 w 7772"/>
                  <a:gd name="csY3" fmla="*/ 10257 h 10290"/>
                </a:gdLst>
                <a:ahLst/>
                <a:cxnLst>
                  <a:cxn ang="0">
                    <a:pos x="csX0" y="csY0"/>
                  </a:cxn>
                  <a:cxn ang="0">
                    <a:pos x="csX1" y="csY1"/>
                  </a:cxn>
                  <a:cxn ang="0">
                    <a:pos x="csX2" y="csY2"/>
                  </a:cxn>
                  <a:cxn ang="0">
                    <a:pos x="csX3" y="csY3"/>
                  </a:cxn>
                </a:cxnLst>
                <a:rect l="l" t="t" r="r" b="b"/>
                <a:pathLst>
                  <a:path w="7772" h="10290">
                    <a:moveTo>
                      <a:pt x="681" y="10257"/>
                    </a:moveTo>
                    <a:cubicBezTo>
                      <a:pt x="5319" y="10436"/>
                      <a:pt x="8173" y="10079"/>
                      <a:pt x="7727" y="4721"/>
                    </a:cubicBezTo>
                    <a:cubicBezTo>
                      <a:pt x="7460" y="1863"/>
                      <a:pt x="5408" y="-1262"/>
                      <a:pt x="2287" y="524"/>
                    </a:cubicBezTo>
                    <a:cubicBezTo>
                      <a:pt x="-746" y="2221"/>
                      <a:pt x="-211" y="7757"/>
                      <a:pt x="770" y="10257"/>
                    </a:cubicBezTo>
                    <a:close/>
                  </a:path>
                </a:pathLst>
              </a:custGeom>
              <a:grpFill/>
              <a:ln w="3175" cap="flat">
                <a:solidFill>
                  <a:schemeClr val="bg1">
                    <a:lumMod val="85000"/>
                  </a:schemeClr>
                </a:solidFill>
                <a:prstDash val="solid"/>
                <a:miter/>
              </a:ln>
            </p:spPr>
            <p:txBody>
              <a:bodyPr/>
              <a:lstStyle/>
              <a:p>
                <a:endParaRPr lang="en-US"/>
              </a:p>
            </p:txBody>
          </p:sp>
          <p:sp>
            <p:nvSpPr>
              <p:cNvPr id="584" name="Freeform 583">
                <a:extLst>
                  <a:ext uri="{FF2B5EF4-FFF2-40B4-BE49-F238E27FC236}">
                    <a16:creationId xmlns:a16="http://schemas.microsoft.com/office/drawing/2014/main" id="{49B532ED-2AFC-4B18-45C3-4680DEA98C1B}"/>
                  </a:ext>
                </a:extLst>
              </p:cNvPr>
              <p:cNvSpPr/>
              <p:nvPr/>
            </p:nvSpPr>
            <p:spPr>
              <a:xfrm>
                <a:off x="10768269" y="3733295"/>
                <a:ext cx="11045" cy="10849"/>
              </a:xfrm>
              <a:custGeom>
                <a:avLst/>
                <a:gdLst>
                  <a:gd name="csX0" fmla="*/ 1268 w 11045"/>
                  <a:gd name="csY0" fmla="*/ 385 h 10849"/>
                  <a:gd name="csX1" fmla="*/ 8136 w 11045"/>
                  <a:gd name="csY1" fmla="*/ 10833 h 10849"/>
                  <a:gd name="csX2" fmla="*/ 1268 w 11045"/>
                  <a:gd name="csY2" fmla="*/ 385 h 10849"/>
                </a:gdLst>
                <a:ahLst/>
                <a:cxnLst>
                  <a:cxn ang="0">
                    <a:pos x="csX0" y="csY0"/>
                  </a:cxn>
                  <a:cxn ang="0">
                    <a:pos x="csX1" y="csY1"/>
                  </a:cxn>
                  <a:cxn ang="0">
                    <a:pos x="csX2" y="csY2"/>
                  </a:cxn>
                </a:cxnLst>
                <a:rect l="l" t="t" r="r" b="b"/>
                <a:pathLst>
                  <a:path w="11045" h="10849">
                    <a:moveTo>
                      <a:pt x="1268" y="385"/>
                    </a:moveTo>
                    <a:cubicBezTo>
                      <a:pt x="-2924" y="2528"/>
                      <a:pt x="4300" y="11279"/>
                      <a:pt x="8136" y="10833"/>
                    </a:cubicBezTo>
                    <a:cubicBezTo>
                      <a:pt x="15717" y="9850"/>
                      <a:pt x="6709" y="-2294"/>
                      <a:pt x="1268" y="385"/>
                    </a:cubicBezTo>
                    <a:close/>
                  </a:path>
                </a:pathLst>
              </a:custGeom>
              <a:grpFill/>
              <a:ln w="3175" cap="flat">
                <a:solidFill>
                  <a:schemeClr val="bg1">
                    <a:lumMod val="85000"/>
                  </a:schemeClr>
                </a:solidFill>
                <a:prstDash val="solid"/>
                <a:miter/>
              </a:ln>
            </p:spPr>
            <p:txBody>
              <a:bodyPr/>
              <a:lstStyle/>
              <a:p>
                <a:endParaRPr lang="en-US"/>
              </a:p>
            </p:txBody>
          </p:sp>
          <p:sp>
            <p:nvSpPr>
              <p:cNvPr id="585" name="Freeform 584">
                <a:extLst>
                  <a:ext uri="{FF2B5EF4-FFF2-40B4-BE49-F238E27FC236}">
                    <a16:creationId xmlns:a16="http://schemas.microsoft.com/office/drawing/2014/main" id="{81542ED3-FA40-7365-5C00-C06FB5D84C99}"/>
                  </a:ext>
                </a:extLst>
              </p:cNvPr>
              <p:cNvSpPr/>
              <p:nvPr/>
            </p:nvSpPr>
            <p:spPr>
              <a:xfrm>
                <a:off x="10805737" y="3754698"/>
                <a:ext cx="9559" cy="10870"/>
              </a:xfrm>
              <a:custGeom>
                <a:avLst/>
                <a:gdLst>
                  <a:gd name="csX0" fmla="*/ 547 w 9559"/>
                  <a:gd name="csY0" fmla="*/ 8718 h 10870"/>
                  <a:gd name="csX1" fmla="*/ 9556 w 9559"/>
                  <a:gd name="csY1" fmla="*/ 3807 h 10870"/>
                  <a:gd name="csX2" fmla="*/ 547 w 9559"/>
                  <a:gd name="csY2" fmla="*/ 8718 h 10870"/>
                </a:gdLst>
                <a:ahLst/>
                <a:cxnLst>
                  <a:cxn ang="0">
                    <a:pos x="csX0" y="csY0"/>
                  </a:cxn>
                  <a:cxn ang="0">
                    <a:pos x="csX1" y="csY1"/>
                  </a:cxn>
                  <a:cxn ang="0">
                    <a:pos x="csX2" y="csY2"/>
                  </a:cxn>
                </a:cxnLst>
                <a:rect l="l" t="t" r="r" b="b"/>
                <a:pathLst>
                  <a:path w="9559" h="10870">
                    <a:moveTo>
                      <a:pt x="547" y="8718"/>
                    </a:moveTo>
                    <a:cubicBezTo>
                      <a:pt x="3134" y="14255"/>
                      <a:pt x="9734" y="7825"/>
                      <a:pt x="9556" y="3807"/>
                    </a:cubicBezTo>
                    <a:cubicBezTo>
                      <a:pt x="9288" y="-4229"/>
                      <a:pt x="-2663" y="1932"/>
                      <a:pt x="547" y="8718"/>
                    </a:cubicBezTo>
                    <a:close/>
                  </a:path>
                </a:pathLst>
              </a:custGeom>
              <a:grpFill/>
              <a:ln w="3175" cap="flat">
                <a:solidFill>
                  <a:schemeClr val="bg1">
                    <a:lumMod val="85000"/>
                  </a:schemeClr>
                </a:solidFill>
                <a:prstDash val="solid"/>
                <a:miter/>
              </a:ln>
            </p:spPr>
            <p:txBody>
              <a:bodyPr/>
              <a:lstStyle/>
              <a:p>
                <a:endParaRPr lang="en-US"/>
              </a:p>
            </p:txBody>
          </p:sp>
          <p:sp>
            <p:nvSpPr>
              <p:cNvPr id="586" name="Freeform 585">
                <a:extLst>
                  <a:ext uri="{FF2B5EF4-FFF2-40B4-BE49-F238E27FC236}">
                    <a16:creationId xmlns:a16="http://schemas.microsoft.com/office/drawing/2014/main" id="{2CD6A3DD-B318-AE6D-ABDE-3A512564B691}"/>
                  </a:ext>
                </a:extLst>
              </p:cNvPr>
              <p:cNvSpPr/>
              <p:nvPr/>
            </p:nvSpPr>
            <p:spPr>
              <a:xfrm>
                <a:off x="10800793" y="3776050"/>
                <a:ext cx="10128" cy="9447"/>
              </a:xfrm>
              <a:custGeom>
                <a:avLst/>
                <a:gdLst>
                  <a:gd name="csX0" fmla="*/ 140 w 10128"/>
                  <a:gd name="csY0" fmla="*/ 3529 h 9447"/>
                  <a:gd name="csX1" fmla="*/ 9059 w 10128"/>
                  <a:gd name="csY1" fmla="*/ 8976 h 9447"/>
                  <a:gd name="csX2" fmla="*/ 140 w 10128"/>
                  <a:gd name="csY2" fmla="*/ 3529 h 9447"/>
                </a:gdLst>
                <a:ahLst/>
                <a:cxnLst>
                  <a:cxn ang="0">
                    <a:pos x="csX0" y="csY0"/>
                  </a:cxn>
                  <a:cxn ang="0">
                    <a:pos x="csX1" y="csY1"/>
                  </a:cxn>
                  <a:cxn ang="0">
                    <a:pos x="csX2" y="csY2"/>
                  </a:cxn>
                </a:cxnLst>
                <a:rect l="l" t="t" r="r" b="b"/>
                <a:pathLst>
                  <a:path w="10128" h="9447">
                    <a:moveTo>
                      <a:pt x="140" y="3529"/>
                    </a:moveTo>
                    <a:cubicBezTo>
                      <a:pt x="586" y="5850"/>
                      <a:pt x="7097" y="11029"/>
                      <a:pt x="9059" y="8976"/>
                    </a:cubicBezTo>
                    <a:cubicBezTo>
                      <a:pt x="14322" y="3261"/>
                      <a:pt x="-1644" y="-4687"/>
                      <a:pt x="140" y="3529"/>
                    </a:cubicBezTo>
                    <a:close/>
                  </a:path>
                </a:pathLst>
              </a:custGeom>
              <a:grpFill/>
              <a:ln w="3175" cap="flat">
                <a:solidFill>
                  <a:schemeClr val="bg1">
                    <a:lumMod val="85000"/>
                  </a:schemeClr>
                </a:solidFill>
                <a:prstDash val="solid"/>
                <a:miter/>
              </a:ln>
            </p:spPr>
            <p:txBody>
              <a:bodyPr/>
              <a:lstStyle/>
              <a:p>
                <a:endParaRPr lang="en-US"/>
              </a:p>
            </p:txBody>
          </p:sp>
        </p:grpSp>
      </p:grpSp>
      <p:sp>
        <p:nvSpPr>
          <p:cNvPr id="1437" name="Subtitle 2">
            <a:extLst>
              <a:ext uri="{FF2B5EF4-FFF2-40B4-BE49-F238E27FC236}">
                <a16:creationId xmlns:a16="http://schemas.microsoft.com/office/drawing/2014/main" id="{B61A2F6C-2B9F-9EC9-64FA-17A82BEECE63}"/>
              </a:ext>
            </a:extLst>
          </p:cNvPr>
          <p:cNvSpPr txBox="1">
            <a:spLocks/>
          </p:cNvSpPr>
          <p:nvPr/>
        </p:nvSpPr>
        <p:spPr>
          <a:xfrm>
            <a:off x="4405745" y="269999"/>
            <a:ext cx="4438566" cy="503822"/>
          </a:xfrm>
          <a:prstGeom prst="rect">
            <a:avLst/>
          </a:prstGeom>
        </p:spPr>
        <p:txBody>
          <a:bodyPr vert="horz" lIns="0" tIns="0" rIns="0" bIns="0" rtlCol="0">
            <a:normAutofit/>
          </a:bodyPr>
          <a:lstStyle>
            <a:lvl1pPr marL="135000" indent="-135000" algn="l" defTabSz="685800" rtl="0" eaLnBrk="1" latinLnBrk="0" hangingPunct="1">
              <a:lnSpc>
                <a:spcPct val="100000"/>
              </a:lnSpc>
              <a:spcBef>
                <a:spcPts val="0"/>
              </a:spcBef>
              <a:spcAft>
                <a:spcPts val="450"/>
              </a:spcAft>
              <a:buFont typeface="Verdana" panose="020B0604030504040204" pitchFamily="34" charset="0"/>
              <a:buChar char="•"/>
              <a:defRPr sz="1200" kern="1200">
                <a:solidFill>
                  <a:schemeClr val="tx2"/>
                </a:solidFill>
                <a:latin typeface="+mn-lt"/>
                <a:ea typeface="+mn-ea"/>
                <a:cs typeface="+mn-cs"/>
              </a:defRPr>
            </a:lvl1pPr>
            <a:lvl2pPr marL="270000" indent="-135000" algn="l" defTabSz="685800" rtl="0" eaLnBrk="1" latinLnBrk="0" hangingPunct="1">
              <a:lnSpc>
                <a:spcPct val="100000"/>
              </a:lnSpc>
              <a:spcBef>
                <a:spcPts val="0"/>
              </a:spcBef>
              <a:spcAft>
                <a:spcPts val="450"/>
              </a:spcAft>
              <a:buSzPct val="80000"/>
              <a:buFont typeface="Verdana" panose="020B0604030504040204" pitchFamily="34" charset="0"/>
              <a:buChar char="&gt;"/>
              <a:defRPr sz="1200" kern="1200">
                <a:solidFill>
                  <a:schemeClr val="tx2"/>
                </a:solidFill>
                <a:latin typeface="+mn-lt"/>
                <a:ea typeface="+mn-ea"/>
                <a:cs typeface="+mn-cs"/>
              </a:defRPr>
            </a:lvl2pPr>
            <a:lvl3pPr marL="405000" indent="-135000" algn="l" defTabSz="685800" rtl="0" eaLnBrk="1" latinLnBrk="0" hangingPunct="1">
              <a:lnSpc>
                <a:spcPct val="100000"/>
              </a:lnSpc>
              <a:spcBef>
                <a:spcPts val="0"/>
              </a:spcBef>
              <a:spcAft>
                <a:spcPts val="450"/>
              </a:spcAft>
              <a:buSzPct val="80000"/>
              <a:buFont typeface="Verdana" panose="020B0604030504040204" pitchFamily="34" charset="0"/>
              <a:buChar char="-"/>
              <a:defRPr sz="1200" kern="1200">
                <a:solidFill>
                  <a:schemeClr val="tx2"/>
                </a:solidFill>
                <a:latin typeface="+mn-lt"/>
                <a:ea typeface="+mn-ea"/>
                <a:cs typeface="+mn-cs"/>
              </a:defRPr>
            </a:lvl3pPr>
            <a:lvl4pPr marL="0" indent="0" algn="l" defTabSz="685800" rtl="0" eaLnBrk="1" latinLnBrk="0" hangingPunct="1">
              <a:lnSpc>
                <a:spcPct val="100000"/>
              </a:lnSpc>
              <a:spcBef>
                <a:spcPts val="0"/>
              </a:spcBef>
              <a:spcAft>
                <a:spcPts val="900"/>
              </a:spcAft>
              <a:buFont typeface="Verdana" panose="020B0604030504040204" pitchFamily="34" charset="0"/>
              <a:buChar char="​"/>
              <a:defRPr sz="1200" b="1" kern="1200">
                <a:solidFill>
                  <a:schemeClr val="tx2"/>
                </a:solidFill>
                <a:latin typeface="+mn-lt"/>
                <a:ea typeface="+mn-ea"/>
                <a:cs typeface="+mn-cs"/>
              </a:defRPr>
            </a:lvl4pPr>
            <a:lvl5pPr marL="0" indent="0" algn="l" defTabSz="685800" rtl="0" eaLnBrk="1" latinLnBrk="0" hangingPunct="1">
              <a:lnSpc>
                <a:spcPct val="100000"/>
              </a:lnSpc>
              <a:spcBef>
                <a:spcPts val="0"/>
              </a:spcBef>
              <a:spcAft>
                <a:spcPts val="900"/>
              </a:spcAft>
              <a:buFont typeface="Verdana" panose="020B0604030504040204" pitchFamily="34" charset="0"/>
              <a:buChar char="​"/>
              <a:tabLst/>
              <a:defRPr sz="1200" kern="1200">
                <a:solidFill>
                  <a:schemeClr val="tx2"/>
                </a:solidFill>
                <a:latin typeface="+mn-lt"/>
                <a:ea typeface="+mn-ea"/>
                <a:cs typeface="+mn-cs"/>
              </a:defRPr>
            </a:lvl5pPr>
            <a:lvl6pPr marL="67500" indent="-67500" algn="l" defTabSz="685800" rtl="0" eaLnBrk="1" latinLnBrk="0" hangingPunct="1">
              <a:lnSpc>
                <a:spcPct val="120000"/>
              </a:lnSpc>
              <a:spcBef>
                <a:spcPts val="0"/>
              </a:spcBef>
              <a:spcAft>
                <a:spcPts val="450"/>
              </a:spcAft>
              <a:buFont typeface="Arial" panose="020B0604020202020204" pitchFamily="34" charset="0"/>
              <a:buChar char="•"/>
              <a:defRPr sz="750" kern="1200">
                <a:solidFill>
                  <a:schemeClr val="tx2"/>
                </a:solidFill>
                <a:latin typeface="+mn-lt"/>
                <a:ea typeface="+mn-ea"/>
                <a:cs typeface="+mn-cs"/>
              </a:defRPr>
            </a:lvl6pPr>
            <a:lvl7pPr marL="0" indent="0" algn="l" defTabSz="685800" rtl="0" eaLnBrk="1" latinLnBrk="0" hangingPunct="1">
              <a:lnSpc>
                <a:spcPct val="120000"/>
              </a:lnSpc>
              <a:spcBef>
                <a:spcPts val="0"/>
              </a:spcBef>
              <a:spcAft>
                <a:spcPts val="450"/>
              </a:spcAft>
              <a:buFont typeface="Verdana" panose="020B0604030504040204" pitchFamily="34" charset="0"/>
              <a:buChar char="​"/>
              <a:defRPr sz="750" b="1" kern="1200" baseline="0">
                <a:solidFill>
                  <a:schemeClr val="tx2"/>
                </a:solidFill>
                <a:latin typeface="+mn-lt"/>
                <a:ea typeface="+mn-ea"/>
                <a:cs typeface="+mn-cs"/>
              </a:defRPr>
            </a:lvl7pPr>
            <a:lvl8pPr marL="0" indent="0" algn="l" defTabSz="685800" rtl="0" eaLnBrk="1" latinLnBrk="0" hangingPunct="1">
              <a:lnSpc>
                <a:spcPct val="120000"/>
              </a:lnSpc>
              <a:spcBef>
                <a:spcPts val="0"/>
              </a:spcBef>
              <a:spcAft>
                <a:spcPts val="450"/>
              </a:spcAft>
              <a:buFont typeface="Verdana" panose="020B0604030504040204" pitchFamily="34" charset="0"/>
              <a:buChar char="​"/>
              <a:defRPr sz="750" kern="1200">
                <a:solidFill>
                  <a:schemeClr val="tx2"/>
                </a:solidFill>
                <a:latin typeface="+mn-lt"/>
                <a:ea typeface="+mn-ea"/>
                <a:cs typeface="+mn-cs"/>
              </a:defRPr>
            </a:lvl8pPr>
            <a:lvl9pPr marL="0" indent="0" algn="l" defTabSz="685800" rtl="0" eaLnBrk="1" latinLnBrk="0" hangingPunct="1">
              <a:lnSpc>
                <a:spcPct val="90000"/>
              </a:lnSpc>
              <a:spcBef>
                <a:spcPts val="900"/>
              </a:spcBef>
              <a:spcAft>
                <a:spcPts val="0"/>
              </a:spcAft>
              <a:buFont typeface="Verdana" panose="020B0604030504040204" pitchFamily="34" charset="0"/>
              <a:buChar char="​"/>
              <a:defRPr sz="3300" b="1" kern="1200" spc="-113" baseline="0">
                <a:solidFill>
                  <a:schemeClr val="accent1"/>
                </a:solidFill>
                <a:latin typeface="+mj-lt"/>
                <a:ea typeface="+mn-ea"/>
                <a:cs typeface="+mn-cs"/>
              </a:defRPr>
            </a:lvl9pPr>
          </a:lstStyle>
          <a:p>
            <a:pPr marL="6350" lvl="1" indent="0" defTabSz="457200" fontAlgn="base">
              <a:lnSpc>
                <a:spcPct val="110000"/>
              </a:lnSpc>
              <a:spcBef>
                <a:spcPct val="0"/>
              </a:spcBef>
              <a:spcAft>
                <a:spcPct val="0"/>
              </a:spcAft>
              <a:buFont typeface="Verdana" panose="020B0604030504040204" pitchFamily="34" charset="0"/>
              <a:buNone/>
            </a:pPr>
            <a:r>
              <a:rPr lang="en-US" dirty="0">
                <a:solidFill>
                  <a:schemeClr val="bg2"/>
                </a:solidFill>
                <a:latin typeface="Verdana" panose="020B0604030504040204" pitchFamily="34" charset="0"/>
                <a:ea typeface="Verdana" panose="020B0604030504040204" pitchFamily="34" charset="0"/>
                <a:cs typeface="Verdana" panose="020B0604030504040204" pitchFamily="34" charset="0"/>
              </a:rPr>
              <a:t>Our curated network includes Florida’s most respected hospital systems—delivering quality care close to home.</a:t>
            </a:r>
          </a:p>
        </p:txBody>
      </p:sp>
      <p:sp>
        <p:nvSpPr>
          <p:cNvPr id="6" name="Slide Number Placeholder 5">
            <a:extLst>
              <a:ext uri="{FF2B5EF4-FFF2-40B4-BE49-F238E27FC236}">
                <a16:creationId xmlns:a16="http://schemas.microsoft.com/office/drawing/2014/main" id="{E6CF3077-8D19-E5DC-2997-76A36207845F}"/>
              </a:ext>
            </a:extLst>
          </p:cNvPr>
          <p:cNvSpPr>
            <a:spLocks noGrp="1"/>
          </p:cNvSpPr>
          <p:nvPr>
            <p:ph type="sldNum" sz="quarter" idx="16"/>
          </p:nvPr>
        </p:nvSpPr>
        <p:spPr>
          <a:xfrm>
            <a:off x="8600444" y="4379051"/>
            <a:ext cx="269409" cy="135000"/>
          </a:xfrm>
        </p:spPr>
        <p:txBody>
          <a:bodyPr vert="horz" lIns="0" tIns="0" rIns="0" bIns="0" rtlCol="0" anchor="b" anchorCtr="0">
            <a:normAutofit/>
          </a:bodyPr>
          <a:lstStyle/>
          <a:p>
            <a:pPr>
              <a:spcAft>
                <a:spcPts val="600"/>
              </a:spcAft>
            </a:pPr>
            <a:fld id="{23AA811B-2EBD-4900-905E-5BE206449611}" type="slidenum">
              <a:rPr lang="en-US" smtClean="0"/>
              <a:pPr>
                <a:spcAft>
                  <a:spcPts val="600"/>
                </a:spcAft>
              </a:pPr>
              <a:t>4</a:t>
            </a:fld>
            <a:endParaRPr lang="en-US"/>
          </a:p>
        </p:txBody>
      </p:sp>
      <p:graphicFrame>
        <p:nvGraphicFramePr>
          <p:cNvPr id="14" name="Table 13">
            <a:extLst>
              <a:ext uri="{FF2B5EF4-FFF2-40B4-BE49-F238E27FC236}">
                <a16:creationId xmlns:a16="http://schemas.microsoft.com/office/drawing/2014/main" id="{276AD4E4-FAEB-E498-C5FA-E463B456B5D6}"/>
              </a:ext>
            </a:extLst>
          </p:cNvPr>
          <p:cNvGraphicFramePr>
            <a:graphicFrameLocks noGrp="1"/>
          </p:cNvGraphicFramePr>
          <p:nvPr>
            <p:extLst>
              <p:ext uri="{D42A27DB-BD31-4B8C-83A1-F6EECF244321}">
                <p14:modId xmlns:p14="http://schemas.microsoft.com/office/powerpoint/2010/main" val="2601386717"/>
              </p:ext>
            </p:extLst>
          </p:nvPr>
        </p:nvGraphicFramePr>
        <p:xfrm>
          <a:off x="4372811" y="799797"/>
          <a:ext cx="4462674" cy="19812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91502615"/>
                    </a:ext>
                  </a:extLst>
                </a:gridCol>
                <a:gridCol w="2359554">
                  <a:extLst>
                    <a:ext uri="{9D8B030D-6E8A-4147-A177-3AD203B41FA5}">
                      <a16:colId xmlns:a16="http://schemas.microsoft.com/office/drawing/2014/main" val="750560107"/>
                    </a:ext>
                  </a:extLst>
                </a:gridCol>
              </a:tblGrid>
              <a:tr h="274320">
                <a:tc gridSpan="2">
                  <a:txBody>
                    <a:bodyPr/>
                    <a:lstStyle/>
                    <a:p>
                      <a:r>
                        <a:rPr lang="en-US" sz="1000" dirty="0"/>
                        <a:t>Hospital systems</a:t>
                      </a:r>
                      <a:r>
                        <a:rPr lang="en-US" sz="1000" baseline="30000" dirty="0"/>
                        <a:t>*</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000" dirty="0"/>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3875814"/>
                  </a:ext>
                </a:extLst>
              </a:tr>
              <a:tr h="210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Baptist Health South Florida</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Martin Health System</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5491124"/>
                  </a:ext>
                </a:extLst>
              </a:tr>
              <a:tr h="210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Bethesda Memorial Hospital</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Mount Sinai Medical Center</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67830"/>
                  </a:ext>
                </a:extLst>
              </a:tr>
              <a:tr h="210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Boca Raton Regional Hospital  </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Jackson Health System</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9241591"/>
                  </a:ext>
                </a:extLst>
              </a:tr>
              <a:tr h="210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Broward Health </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Memorial Healthcare System</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798948"/>
                  </a:ext>
                </a:extLst>
              </a:tr>
              <a:tr h="210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Cleveland Clinic Florida</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University of Miami Health System</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3520436"/>
                  </a:ext>
                </a:extLst>
              </a:tr>
              <a:tr h="210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Holy Cross Hospital  </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spc="0" dirty="0">
                          <a:solidFill>
                            <a:schemeClr val="bg2"/>
                          </a:solidFill>
                          <a:latin typeface="Verdana" panose="020B0604030504040204" pitchFamily="34" charset="0"/>
                          <a:ea typeface="Verdana" panose="020B0604030504040204" pitchFamily="34" charset="0"/>
                          <a:cs typeface="Verdana" panose="020B0604030504040204" pitchFamily="34" charset="0"/>
                        </a:rPr>
                        <a:t>Wellington Regional Medical Center </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1702635"/>
                  </a:ext>
                </a:extLst>
              </a:tr>
              <a:tr h="210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Jupiter Medical Center </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endParaRPr lang="en-US" sz="800" b="1"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0087407"/>
                  </a:ext>
                </a:extLst>
              </a:tr>
              <a:tr h="2103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endParaRPr lang="en-US" sz="800" b="1"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5570376"/>
                  </a:ext>
                </a:extLst>
              </a:tr>
            </a:tbl>
          </a:graphicData>
        </a:graphic>
      </p:graphicFrame>
      <p:sp>
        <p:nvSpPr>
          <p:cNvPr id="899" name="Round Diagonal Corner Rectangle 898">
            <a:extLst>
              <a:ext uri="{FF2B5EF4-FFF2-40B4-BE49-F238E27FC236}">
                <a16:creationId xmlns:a16="http://schemas.microsoft.com/office/drawing/2014/main" id="{05C32720-B942-B8F4-C8DE-4B43D726DC53}"/>
              </a:ext>
            </a:extLst>
          </p:cNvPr>
          <p:cNvSpPr/>
          <p:nvPr/>
        </p:nvSpPr>
        <p:spPr>
          <a:xfrm>
            <a:off x="4363905" y="2761998"/>
            <a:ext cx="4510095" cy="275854"/>
          </a:xfrm>
          <a:prstGeom prst="round2DiagRect">
            <a:avLst>
              <a:gd name="adj1" fmla="val 3744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graphicFrame>
        <p:nvGraphicFramePr>
          <p:cNvPr id="898" name="Table 897">
            <a:extLst>
              <a:ext uri="{FF2B5EF4-FFF2-40B4-BE49-F238E27FC236}">
                <a16:creationId xmlns:a16="http://schemas.microsoft.com/office/drawing/2014/main" id="{0ECED97F-DE9A-1D2D-821A-1718DD0B4053}"/>
              </a:ext>
            </a:extLst>
          </p:cNvPr>
          <p:cNvGraphicFramePr>
            <a:graphicFrameLocks noGrp="1"/>
          </p:cNvGraphicFramePr>
          <p:nvPr>
            <p:extLst>
              <p:ext uri="{D42A27DB-BD31-4B8C-83A1-F6EECF244321}">
                <p14:modId xmlns:p14="http://schemas.microsoft.com/office/powerpoint/2010/main" val="3499388438"/>
              </p:ext>
            </p:extLst>
          </p:nvPr>
        </p:nvGraphicFramePr>
        <p:xfrm>
          <a:off x="4372811" y="2761998"/>
          <a:ext cx="4462272" cy="16764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91502615"/>
                    </a:ext>
                  </a:extLst>
                </a:gridCol>
                <a:gridCol w="2359152">
                  <a:extLst>
                    <a:ext uri="{9D8B030D-6E8A-4147-A177-3AD203B41FA5}">
                      <a16:colId xmlns:a16="http://schemas.microsoft.com/office/drawing/2014/main" val="750560107"/>
                    </a:ext>
                  </a:extLst>
                </a:gridCol>
              </a:tblGrid>
              <a:tr h="274320">
                <a:tc gridSpan="2">
                  <a:txBody>
                    <a:bodyPr/>
                    <a:lstStyle/>
                    <a:p>
                      <a:r>
                        <a:rPr lang="en-US" sz="1000" dirty="0"/>
                        <a:t>Primary Care Physician groups</a:t>
                      </a:r>
                      <a:r>
                        <a:rPr lang="en-US" sz="1000" baseline="30000" dirty="0"/>
                        <a:t>*</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000" dirty="0"/>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3875814"/>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Baptist Health Quality Network</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Palm Beach Accountable Care Organization</a:t>
                      </a:r>
                    </a:p>
                  </a:txBody>
                  <a:tcPr marL="45720" marR="0" anchor="ctr">
                    <a:lnL w="12700" cmpd="sng">
                      <a:noFill/>
                    </a:lnL>
                    <a:lnR w="12700" cmpd="sng">
                      <a:noFill/>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5491124"/>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Cleveland Clinic Physician Group</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Pediatric Associates</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67830"/>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Holy Cross Physician Partners</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err="1">
                          <a:solidFill>
                            <a:schemeClr val="bg2"/>
                          </a:solidFill>
                          <a:latin typeface="Verdana" panose="020B0604030504040204" pitchFamily="34" charset="0"/>
                          <a:ea typeface="Verdana" panose="020B0604030504040204" pitchFamily="34" charset="0"/>
                          <a:cs typeface="Verdana" panose="020B0604030504040204" pitchFamily="34" charset="0"/>
                        </a:rPr>
                        <a:t>PrimeHealth</a:t>
                      </a: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 Physicians</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924159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Orange Accountable Care </a:t>
                      </a:r>
                      <a:b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b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of South Florida</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University of Miami Physician Group</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79894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rPr>
                        <a:t>Memorial Health Network</a:t>
                      </a: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endParaRPr lang="en-US" sz="800" b="1"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3520436"/>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800"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endParaRPr lang="en-US" sz="800" b="1" kern="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txBody>
                  <a:tcPr marL="45720" marR="45720" anchor="ctr">
                    <a:lnL w="12700" cmpd="sng">
                      <a:noFill/>
                    </a:lnL>
                    <a:lnR w="12700" cmpd="sng">
                      <a:noFill/>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528962"/>
                  </a:ext>
                </a:extLst>
              </a:tr>
            </a:tbl>
          </a:graphicData>
        </a:graphic>
      </p:graphicFrame>
      <p:sp>
        <p:nvSpPr>
          <p:cNvPr id="2" name="Title 1">
            <a:extLst>
              <a:ext uri="{FF2B5EF4-FFF2-40B4-BE49-F238E27FC236}">
                <a16:creationId xmlns:a16="http://schemas.microsoft.com/office/drawing/2014/main" id="{6DE3250D-2114-0C2D-CD8E-F60DA3C518BF}"/>
              </a:ext>
            </a:extLst>
          </p:cNvPr>
          <p:cNvSpPr>
            <a:spLocks noGrp="1"/>
          </p:cNvSpPr>
          <p:nvPr>
            <p:ph type="title"/>
          </p:nvPr>
        </p:nvSpPr>
        <p:spPr>
          <a:xfrm>
            <a:off x="270000" y="269999"/>
            <a:ext cx="3258907" cy="983067"/>
          </a:xfrm>
        </p:spPr>
        <p:txBody>
          <a:bodyPr vert="horz" lIns="0" tIns="0" rIns="0" bIns="0" rtlCol="0" anchor="t" anchorCtr="0">
            <a:noAutofit/>
          </a:bodyPr>
          <a:lstStyle/>
          <a:p>
            <a:r>
              <a:rPr lang="en-US" b="1" kern="1200" dirty="0">
                <a:latin typeface="+mj-lt"/>
                <a:ea typeface="+mj-ea"/>
                <a:cs typeface="+mj-cs"/>
              </a:rPr>
              <a:t>Local strength. </a:t>
            </a:r>
            <a:br>
              <a:rPr lang="en-US" b="1" kern="1200" dirty="0">
                <a:latin typeface="+mj-lt"/>
                <a:ea typeface="+mj-ea"/>
                <a:cs typeface="+mj-cs"/>
              </a:rPr>
            </a:br>
            <a:r>
              <a:rPr lang="en-US" b="1" kern="1200" dirty="0">
                <a:latin typeface="+mj-lt"/>
                <a:ea typeface="+mj-ea"/>
                <a:cs typeface="+mj-cs"/>
              </a:rPr>
              <a:t>Statewide access.</a:t>
            </a:r>
          </a:p>
        </p:txBody>
      </p:sp>
      <p:grpSp>
        <p:nvGrpSpPr>
          <p:cNvPr id="13" name="Group 12">
            <a:extLst>
              <a:ext uri="{FF2B5EF4-FFF2-40B4-BE49-F238E27FC236}">
                <a16:creationId xmlns:a16="http://schemas.microsoft.com/office/drawing/2014/main" id="{A8C4532E-D123-AD30-A656-5B95032B2AA9}"/>
              </a:ext>
            </a:extLst>
          </p:cNvPr>
          <p:cNvGrpSpPr/>
          <p:nvPr/>
        </p:nvGrpSpPr>
        <p:grpSpPr>
          <a:xfrm>
            <a:off x="363415" y="1099349"/>
            <a:ext cx="3787010" cy="3688551"/>
            <a:chOff x="363415" y="1099349"/>
            <a:chExt cx="3787010" cy="3688551"/>
          </a:xfrm>
        </p:grpSpPr>
        <p:sp>
          <p:nvSpPr>
            <p:cNvPr id="903" name="Freeform 902">
              <a:extLst>
                <a:ext uri="{FF2B5EF4-FFF2-40B4-BE49-F238E27FC236}">
                  <a16:creationId xmlns:a16="http://schemas.microsoft.com/office/drawing/2014/main" id="{D55A53C7-58DE-A8FE-6FB6-3B670786B289}"/>
                </a:ext>
              </a:extLst>
            </p:cNvPr>
            <p:cNvSpPr/>
            <p:nvPr/>
          </p:nvSpPr>
          <p:spPr>
            <a:xfrm>
              <a:off x="891518" y="1570704"/>
              <a:ext cx="3258907" cy="3217196"/>
            </a:xfrm>
            <a:custGeom>
              <a:avLst/>
              <a:gdLst>
                <a:gd name="csX0" fmla="*/ 3418826 w 4150426"/>
                <a:gd name="csY0" fmla="*/ 1810080 h 3771900"/>
                <a:gd name="csX1" fmla="*/ 3007858 w 4150426"/>
                <a:gd name="csY1" fmla="*/ 2571537 h 3771900"/>
                <a:gd name="csX2" fmla="*/ 3418826 w 4150426"/>
                <a:gd name="csY2" fmla="*/ 3332994 h 3771900"/>
                <a:gd name="csX3" fmla="*/ 3829794 w 4150426"/>
                <a:gd name="csY3" fmla="*/ 2571537 h 3771900"/>
                <a:gd name="csX4" fmla="*/ 3418826 w 4150426"/>
                <a:gd name="csY4" fmla="*/ 1810080 h 3771900"/>
                <a:gd name="csX5" fmla="*/ 3801 w 4150426"/>
                <a:gd name="csY5" fmla="*/ 0 h 3771900"/>
                <a:gd name="csX6" fmla="*/ 4150426 w 4150426"/>
                <a:gd name="csY6" fmla="*/ 0 h 3771900"/>
                <a:gd name="csX7" fmla="*/ 4150426 w 4150426"/>
                <a:gd name="csY7" fmla="*/ 3771900 h 3771900"/>
                <a:gd name="csX8" fmla="*/ 0 w 4150426"/>
                <a:gd name="csY8" fmla="*/ 3771900 h 3771900"/>
                <a:gd name="csX9" fmla="*/ 0 w 4150426"/>
                <a:gd name="csY9" fmla="*/ 37702 h 3771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150426" h="3771900">
                  <a:moveTo>
                    <a:pt x="3418826" y="1810080"/>
                  </a:moveTo>
                  <a:cubicBezTo>
                    <a:pt x="3191855" y="1810080"/>
                    <a:pt x="3007858" y="2150996"/>
                    <a:pt x="3007858" y="2571537"/>
                  </a:cubicBezTo>
                  <a:cubicBezTo>
                    <a:pt x="3007858" y="2992078"/>
                    <a:pt x="3191855" y="3332994"/>
                    <a:pt x="3418826" y="3332994"/>
                  </a:cubicBezTo>
                  <a:cubicBezTo>
                    <a:pt x="3645797" y="3332994"/>
                    <a:pt x="3829794" y="2992078"/>
                    <a:pt x="3829794" y="2571537"/>
                  </a:cubicBezTo>
                  <a:cubicBezTo>
                    <a:pt x="3829794" y="2150996"/>
                    <a:pt x="3645797" y="1810080"/>
                    <a:pt x="3418826" y="1810080"/>
                  </a:cubicBezTo>
                  <a:close/>
                  <a:moveTo>
                    <a:pt x="3801" y="0"/>
                  </a:moveTo>
                  <a:lnTo>
                    <a:pt x="4150426" y="0"/>
                  </a:lnTo>
                  <a:lnTo>
                    <a:pt x="4150426" y="3771900"/>
                  </a:lnTo>
                  <a:lnTo>
                    <a:pt x="0" y="3771900"/>
                  </a:lnTo>
                  <a:lnTo>
                    <a:pt x="0" y="37702"/>
                  </a:lnTo>
                  <a:close/>
                </a:path>
              </a:pathLst>
            </a:custGeom>
            <a:solidFill>
              <a:schemeClr val="bg1">
                <a:lumMod val="95000"/>
                <a:alpha val="601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algn="ctr"/>
              <a:endParaRPr lang="en-US" sz="1600" dirty="0" err="1"/>
            </a:p>
          </p:txBody>
        </p:sp>
        <p:sp>
          <p:nvSpPr>
            <p:cNvPr id="11" name="Rectangle 10">
              <a:extLst>
                <a:ext uri="{FF2B5EF4-FFF2-40B4-BE49-F238E27FC236}">
                  <a16:creationId xmlns:a16="http://schemas.microsoft.com/office/drawing/2014/main" id="{93C8FD22-56DD-612B-B187-844D1C3D1240}"/>
                </a:ext>
              </a:extLst>
            </p:cNvPr>
            <p:cNvSpPr/>
            <p:nvPr/>
          </p:nvSpPr>
          <p:spPr>
            <a:xfrm>
              <a:off x="891517" y="1099349"/>
              <a:ext cx="2318408" cy="471356"/>
            </a:xfrm>
            <a:prstGeom prst="rect">
              <a:avLst/>
            </a:prstGeom>
            <a:solidFill>
              <a:schemeClr val="bg1">
                <a:lumMod val="9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sp>
          <p:nvSpPr>
            <p:cNvPr id="12" name="Rectangle 11">
              <a:extLst>
                <a:ext uri="{FF2B5EF4-FFF2-40B4-BE49-F238E27FC236}">
                  <a16:creationId xmlns:a16="http://schemas.microsoft.com/office/drawing/2014/main" id="{B90933C6-A200-E44A-2225-4A32193D051E}"/>
                </a:ext>
              </a:extLst>
            </p:cNvPr>
            <p:cNvSpPr/>
            <p:nvPr/>
          </p:nvSpPr>
          <p:spPr>
            <a:xfrm>
              <a:off x="363415" y="1253067"/>
              <a:ext cx="528101" cy="471356"/>
            </a:xfrm>
            <a:prstGeom prst="rect">
              <a:avLst/>
            </a:prstGeom>
            <a:solidFill>
              <a:schemeClr val="bg1">
                <a:lumMod val="9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grpSp>
      <p:grpSp>
        <p:nvGrpSpPr>
          <p:cNvPr id="18" name="Group 17">
            <a:extLst>
              <a:ext uri="{FF2B5EF4-FFF2-40B4-BE49-F238E27FC236}">
                <a16:creationId xmlns:a16="http://schemas.microsoft.com/office/drawing/2014/main" id="{8FEEB4FF-9430-4727-3490-BE7B3E50477F}"/>
              </a:ext>
            </a:extLst>
          </p:cNvPr>
          <p:cNvGrpSpPr/>
          <p:nvPr/>
        </p:nvGrpSpPr>
        <p:grpSpPr>
          <a:xfrm>
            <a:off x="118615" y="3358966"/>
            <a:ext cx="2287873" cy="1465933"/>
            <a:chOff x="-317070" y="-988228"/>
            <a:chExt cx="7376837" cy="4726642"/>
          </a:xfrm>
        </p:grpSpPr>
        <p:sp>
          <p:nvSpPr>
            <p:cNvPr id="19" name="Freeform 1318">
              <a:extLst>
                <a:ext uri="{FF2B5EF4-FFF2-40B4-BE49-F238E27FC236}">
                  <a16:creationId xmlns:a16="http://schemas.microsoft.com/office/drawing/2014/main" id="{6A21CEAB-466F-4E27-BE5F-208F3A9AC464}"/>
                </a:ext>
              </a:extLst>
            </p:cNvPr>
            <p:cNvSpPr/>
            <p:nvPr/>
          </p:nvSpPr>
          <p:spPr>
            <a:xfrm>
              <a:off x="4898555" y="390197"/>
              <a:ext cx="384309" cy="679450"/>
            </a:xfrm>
            <a:custGeom>
              <a:avLst/>
              <a:gdLst>
                <a:gd name="csX0" fmla="*/ 371698 w 384309"/>
                <a:gd name="csY0" fmla="*/ 482679 h 679450"/>
                <a:gd name="csX1" fmla="*/ 338938 w 384309"/>
                <a:gd name="csY1" fmla="*/ 491093 h 679450"/>
                <a:gd name="csX2" fmla="*/ 327278 w 384309"/>
                <a:gd name="csY2" fmla="*/ 499983 h 679450"/>
                <a:gd name="csX3" fmla="*/ 311176 w 384309"/>
                <a:gd name="csY3" fmla="*/ 501491 h 679450"/>
                <a:gd name="csX4" fmla="*/ 297929 w 384309"/>
                <a:gd name="csY4" fmla="*/ 524986 h 679450"/>
                <a:gd name="csX5" fmla="*/ 290314 w 384309"/>
                <a:gd name="csY5" fmla="*/ 560070 h 679450"/>
                <a:gd name="csX6" fmla="*/ 265646 w 384309"/>
                <a:gd name="csY6" fmla="*/ 588248 h 679450"/>
                <a:gd name="csX7" fmla="*/ 263821 w 384309"/>
                <a:gd name="csY7" fmla="*/ 610315 h 679450"/>
                <a:gd name="csX8" fmla="*/ 246529 w 384309"/>
                <a:gd name="csY8" fmla="*/ 613172 h 679450"/>
                <a:gd name="csX9" fmla="*/ 229951 w 384309"/>
                <a:gd name="csY9" fmla="*/ 619443 h 679450"/>
                <a:gd name="csX10" fmla="*/ 209962 w 384309"/>
                <a:gd name="csY10" fmla="*/ 605473 h 679450"/>
                <a:gd name="csX11" fmla="*/ 193543 w 384309"/>
                <a:gd name="csY11" fmla="*/ 596980 h 679450"/>
                <a:gd name="csX12" fmla="*/ 180534 w 384309"/>
                <a:gd name="csY12" fmla="*/ 613013 h 679450"/>
                <a:gd name="csX13" fmla="*/ 185928 w 384309"/>
                <a:gd name="csY13" fmla="*/ 613489 h 679450"/>
                <a:gd name="csX14" fmla="*/ 152296 w 384309"/>
                <a:gd name="csY14" fmla="*/ 648653 h 679450"/>
                <a:gd name="csX15" fmla="*/ 126992 w 384309"/>
                <a:gd name="csY15" fmla="*/ 647065 h 679450"/>
                <a:gd name="csX16" fmla="*/ 115650 w 384309"/>
                <a:gd name="csY16" fmla="*/ 654447 h 679450"/>
                <a:gd name="csX17" fmla="*/ 100975 w 384309"/>
                <a:gd name="csY17" fmla="*/ 651113 h 679450"/>
                <a:gd name="csX18" fmla="*/ 48068 w 384309"/>
                <a:gd name="csY18" fmla="*/ 648573 h 679450"/>
                <a:gd name="csX19" fmla="*/ 10549 w 384309"/>
                <a:gd name="csY19" fmla="*/ 671036 h 679450"/>
                <a:gd name="csX20" fmla="*/ 10073 w 384309"/>
                <a:gd name="csY20" fmla="*/ 679450 h 679450"/>
                <a:gd name="csX21" fmla="*/ 5870 w 384309"/>
                <a:gd name="csY21" fmla="*/ 645636 h 679450"/>
                <a:gd name="csX22" fmla="*/ 12453 w 384309"/>
                <a:gd name="csY22" fmla="*/ 622459 h 679450"/>
                <a:gd name="csX23" fmla="*/ 7297 w 384309"/>
                <a:gd name="csY23" fmla="*/ 603329 h 679450"/>
                <a:gd name="csX24" fmla="*/ 20544 w 384309"/>
                <a:gd name="csY24" fmla="*/ 582454 h 679450"/>
                <a:gd name="csX25" fmla="*/ 27921 w 384309"/>
                <a:gd name="csY25" fmla="*/ 560705 h 679450"/>
                <a:gd name="csX26" fmla="*/ 41009 w 384309"/>
                <a:gd name="csY26" fmla="*/ 516493 h 679450"/>
                <a:gd name="csX27" fmla="*/ 47037 w 384309"/>
                <a:gd name="csY27" fmla="*/ 505619 h 679450"/>
                <a:gd name="csX28" fmla="*/ 48227 w 384309"/>
                <a:gd name="csY28" fmla="*/ 491252 h 679450"/>
                <a:gd name="csX29" fmla="*/ 30538 w 384309"/>
                <a:gd name="csY29" fmla="*/ 469265 h 679450"/>
                <a:gd name="csX30" fmla="*/ 36012 w 384309"/>
                <a:gd name="csY30" fmla="*/ 441007 h 679450"/>
                <a:gd name="csX31" fmla="*/ 31490 w 384309"/>
                <a:gd name="csY31" fmla="*/ 346631 h 679450"/>
                <a:gd name="csX32" fmla="*/ 0 w 384309"/>
                <a:gd name="csY32" fmla="*/ 14526 h 679450"/>
                <a:gd name="csX33" fmla="*/ 13960 w 384309"/>
                <a:gd name="csY33" fmla="*/ 40958 h 679450"/>
                <a:gd name="csX34" fmla="*/ 83921 w 384309"/>
                <a:gd name="csY34" fmla="*/ 39767 h 679450"/>
                <a:gd name="csX35" fmla="*/ 99785 w 384309"/>
                <a:gd name="csY35" fmla="*/ 28337 h 679450"/>
                <a:gd name="csX36" fmla="*/ 107004 w 384309"/>
                <a:gd name="csY36" fmla="*/ 21511 h 679450"/>
                <a:gd name="csX37" fmla="*/ 320297 w 384309"/>
                <a:gd name="csY37" fmla="*/ 0 h 679450"/>
                <a:gd name="csX38" fmla="*/ 320853 w 384309"/>
                <a:gd name="csY38" fmla="*/ 12065 h 679450"/>
                <a:gd name="csX39" fmla="*/ 322360 w 384309"/>
                <a:gd name="csY39" fmla="*/ 11748 h 679450"/>
                <a:gd name="csX40" fmla="*/ 384309 w 384309"/>
                <a:gd name="csY40" fmla="*/ 442992 h 679450"/>
                <a:gd name="csX41" fmla="*/ 372332 w 384309"/>
                <a:gd name="csY41" fmla="*/ 453231 h 679450"/>
                <a:gd name="csX42" fmla="*/ 371618 w 384309"/>
                <a:gd name="csY42" fmla="*/ 482997 h 679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384309" h="679450">
                  <a:moveTo>
                    <a:pt x="371698" y="482679"/>
                  </a:moveTo>
                  <a:cubicBezTo>
                    <a:pt x="362338" y="492839"/>
                    <a:pt x="350043" y="486807"/>
                    <a:pt x="338938" y="491093"/>
                  </a:cubicBezTo>
                  <a:cubicBezTo>
                    <a:pt x="333703" y="492998"/>
                    <a:pt x="331878" y="498158"/>
                    <a:pt x="327278" y="499983"/>
                  </a:cubicBezTo>
                  <a:cubicBezTo>
                    <a:pt x="322122" y="501968"/>
                    <a:pt x="316331" y="499745"/>
                    <a:pt x="311176" y="501491"/>
                  </a:cubicBezTo>
                  <a:cubicBezTo>
                    <a:pt x="298088" y="505698"/>
                    <a:pt x="299278" y="510937"/>
                    <a:pt x="297929" y="524986"/>
                  </a:cubicBezTo>
                  <a:cubicBezTo>
                    <a:pt x="296739" y="537448"/>
                    <a:pt x="292853" y="548323"/>
                    <a:pt x="290314" y="560070"/>
                  </a:cubicBezTo>
                  <a:cubicBezTo>
                    <a:pt x="273657" y="566737"/>
                    <a:pt x="266677" y="568643"/>
                    <a:pt x="265646" y="588248"/>
                  </a:cubicBezTo>
                  <a:cubicBezTo>
                    <a:pt x="265249" y="594916"/>
                    <a:pt x="267232" y="604679"/>
                    <a:pt x="263821" y="610315"/>
                  </a:cubicBezTo>
                  <a:cubicBezTo>
                    <a:pt x="256048" y="623570"/>
                    <a:pt x="256048" y="612537"/>
                    <a:pt x="246529" y="613172"/>
                  </a:cubicBezTo>
                  <a:cubicBezTo>
                    <a:pt x="239311" y="613728"/>
                    <a:pt x="236059" y="619919"/>
                    <a:pt x="229951" y="619443"/>
                  </a:cubicBezTo>
                  <a:cubicBezTo>
                    <a:pt x="224240" y="618966"/>
                    <a:pt x="214721" y="608965"/>
                    <a:pt x="209962" y="605473"/>
                  </a:cubicBezTo>
                  <a:cubicBezTo>
                    <a:pt x="203696" y="600948"/>
                    <a:pt x="202744" y="595392"/>
                    <a:pt x="193543" y="596980"/>
                  </a:cubicBezTo>
                  <a:cubicBezTo>
                    <a:pt x="186404" y="598170"/>
                    <a:pt x="179820" y="606187"/>
                    <a:pt x="180534" y="613013"/>
                  </a:cubicBezTo>
                  <a:cubicBezTo>
                    <a:pt x="182200" y="613013"/>
                    <a:pt x="184183" y="613410"/>
                    <a:pt x="185928" y="613489"/>
                  </a:cubicBezTo>
                  <a:cubicBezTo>
                    <a:pt x="187594" y="633492"/>
                    <a:pt x="172205" y="651589"/>
                    <a:pt x="152296" y="648653"/>
                  </a:cubicBezTo>
                  <a:cubicBezTo>
                    <a:pt x="141746" y="647065"/>
                    <a:pt x="138018" y="642620"/>
                    <a:pt x="126992" y="647065"/>
                  </a:cubicBezTo>
                  <a:cubicBezTo>
                    <a:pt x="121440" y="649288"/>
                    <a:pt x="123423" y="653177"/>
                    <a:pt x="115650" y="654447"/>
                  </a:cubicBezTo>
                  <a:cubicBezTo>
                    <a:pt x="109859" y="655320"/>
                    <a:pt x="106210" y="652383"/>
                    <a:pt x="100975" y="651113"/>
                  </a:cubicBezTo>
                  <a:cubicBezTo>
                    <a:pt x="80352" y="646033"/>
                    <a:pt x="67185" y="644922"/>
                    <a:pt x="48068" y="648573"/>
                  </a:cubicBezTo>
                  <a:cubicBezTo>
                    <a:pt x="30300" y="651907"/>
                    <a:pt x="14754" y="650161"/>
                    <a:pt x="10549" y="671036"/>
                  </a:cubicBezTo>
                  <a:cubicBezTo>
                    <a:pt x="9836" y="674291"/>
                    <a:pt x="9994" y="676989"/>
                    <a:pt x="10073" y="679450"/>
                  </a:cubicBezTo>
                  <a:cubicBezTo>
                    <a:pt x="4838" y="669290"/>
                    <a:pt x="2697" y="658971"/>
                    <a:pt x="5870" y="645636"/>
                  </a:cubicBezTo>
                  <a:cubicBezTo>
                    <a:pt x="7932" y="637064"/>
                    <a:pt x="13564" y="629841"/>
                    <a:pt x="12453" y="622459"/>
                  </a:cubicBezTo>
                  <a:cubicBezTo>
                    <a:pt x="11105" y="613489"/>
                    <a:pt x="4442" y="613966"/>
                    <a:pt x="7297" y="603329"/>
                  </a:cubicBezTo>
                  <a:cubicBezTo>
                    <a:pt x="9122" y="596583"/>
                    <a:pt x="17609" y="589598"/>
                    <a:pt x="20544" y="582454"/>
                  </a:cubicBezTo>
                  <a:cubicBezTo>
                    <a:pt x="23558" y="574993"/>
                    <a:pt x="24193" y="568087"/>
                    <a:pt x="27921" y="560705"/>
                  </a:cubicBezTo>
                  <a:cubicBezTo>
                    <a:pt x="36567" y="543322"/>
                    <a:pt x="39978" y="537131"/>
                    <a:pt x="41009" y="516493"/>
                  </a:cubicBezTo>
                  <a:cubicBezTo>
                    <a:pt x="50130" y="515541"/>
                    <a:pt x="45688" y="510778"/>
                    <a:pt x="47037" y="505619"/>
                  </a:cubicBezTo>
                  <a:cubicBezTo>
                    <a:pt x="47037" y="505143"/>
                    <a:pt x="48227" y="491252"/>
                    <a:pt x="48227" y="491252"/>
                  </a:cubicBezTo>
                  <a:cubicBezTo>
                    <a:pt x="44499" y="481727"/>
                    <a:pt x="34108" y="479425"/>
                    <a:pt x="30538" y="469265"/>
                  </a:cubicBezTo>
                  <a:cubicBezTo>
                    <a:pt x="25620" y="455374"/>
                    <a:pt x="32838" y="453708"/>
                    <a:pt x="36012" y="441007"/>
                  </a:cubicBezTo>
                  <a:cubicBezTo>
                    <a:pt x="42912" y="413702"/>
                    <a:pt x="34108" y="375047"/>
                    <a:pt x="31490" y="346631"/>
                  </a:cubicBezTo>
                  <a:cubicBezTo>
                    <a:pt x="22606" y="251143"/>
                    <a:pt x="9518" y="116205"/>
                    <a:pt x="0" y="14526"/>
                  </a:cubicBezTo>
                  <a:cubicBezTo>
                    <a:pt x="3807" y="23733"/>
                    <a:pt x="7535" y="33258"/>
                    <a:pt x="13960" y="40958"/>
                  </a:cubicBezTo>
                  <a:cubicBezTo>
                    <a:pt x="32363" y="63183"/>
                    <a:pt x="63377" y="53023"/>
                    <a:pt x="83921" y="39767"/>
                  </a:cubicBezTo>
                  <a:cubicBezTo>
                    <a:pt x="89394" y="36195"/>
                    <a:pt x="94550" y="32306"/>
                    <a:pt x="99785" y="28337"/>
                  </a:cubicBezTo>
                  <a:cubicBezTo>
                    <a:pt x="102324" y="26353"/>
                    <a:pt x="104783" y="24051"/>
                    <a:pt x="107004" y="21511"/>
                  </a:cubicBezTo>
                  <a:cubicBezTo>
                    <a:pt x="163560" y="16510"/>
                    <a:pt x="288728" y="5239"/>
                    <a:pt x="320297" y="0"/>
                  </a:cubicBezTo>
                  <a:lnTo>
                    <a:pt x="320853" y="12065"/>
                  </a:lnTo>
                  <a:cubicBezTo>
                    <a:pt x="320853" y="12065"/>
                    <a:pt x="319584" y="11906"/>
                    <a:pt x="322360" y="11748"/>
                  </a:cubicBezTo>
                  <a:lnTo>
                    <a:pt x="384309" y="442992"/>
                  </a:lnTo>
                  <a:cubicBezTo>
                    <a:pt x="378757" y="445770"/>
                    <a:pt x="373681" y="449501"/>
                    <a:pt x="372332" y="453231"/>
                  </a:cubicBezTo>
                  <a:cubicBezTo>
                    <a:pt x="368128" y="465376"/>
                    <a:pt x="383675" y="469821"/>
                    <a:pt x="371618" y="482997"/>
                  </a:cubicBezTo>
                  <a:close/>
                </a:path>
              </a:pathLst>
            </a:custGeom>
            <a:solidFill>
              <a:srgbClr val="B3B3B3"/>
            </a:solidFill>
            <a:ln w="6350" cap="flat">
              <a:solidFill>
                <a:srgbClr val="FFFFFF"/>
              </a:solidFill>
              <a:prstDash val="solid"/>
              <a:miter/>
            </a:ln>
          </p:spPr>
          <p:txBody>
            <a:bodyPr/>
            <a:lstStyle/>
            <a:p>
              <a:endParaRPr lang="en-US"/>
            </a:p>
          </p:txBody>
        </p:sp>
        <p:sp>
          <p:nvSpPr>
            <p:cNvPr id="20" name="Freeform 1319">
              <a:extLst>
                <a:ext uri="{FF2B5EF4-FFF2-40B4-BE49-F238E27FC236}">
                  <a16:creationId xmlns:a16="http://schemas.microsoft.com/office/drawing/2014/main" id="{DDD275C7-BB20-AA7D-B8EE-9C50C6EFD4CC}"/>
                </a:ext>
              </a:extLst>
            </p:cNvPr>
            <p:cNvSpPr/>
            <p:nvPr/>
          </p:nvSpPr>
          <p:spPr>
            <a:xfrm>
              <a:off x="5545962" y="1375003"/>
              <a:ext cx="597613" cy="465375"/>
            </a:xfrm>
            <a:custGeom>
              <a:avLst/>
              <a:gdLst>
                <a:gd name="csX0" fmla="*/ 597534 w 597613"/>
                <a:gd name="csY0" fmla="*/ 135334 h 465375"/>
                <a:gd name="csX1" fmla="*/ 570962 w 597613"/>
                <a:gd name="csY1" fmla="*/ 168831 h 465375"/>
                <a:gd name="csX2" fmla="*/ 553194 w 597613"/>
                <a:gd name="csY2" fmla="*/ 209868 h 465375"/>
                <a:gd name="csX3" fmla="*/ 524638 w 597613"/>
                <a:gd name="csY3" fmla="*/ 256540 h 465375"/>
                <a:gd name="csX4" fmla="*/ 518531 w 597613"/>
                <a:gd name="csY4" fmla="*/ 243602 h 465375"/>
                <a:gd name="csX5" fmla="*/ 518293 w 597613"/>
                <a:gd name="csY5" fmla="*/ 287338 h 465375"/>
                <a:gd name="csX6" fmla="*/ 486644 w 597613"/>
                <a:gd name="csY6" fmla="*/ 302816 h 465375"/>
                <a:gd name="csX7" fmla="*/ 464117 w 597613"/>
                <a:gd name="csY7" fmla="*/ 337423 h 465375"/>
                <a:gd name="csX8" fmla="*/ 446428 w 597613"/>
                <a:gd name="csY8" fmla="*/ 327104 h 465375"/>
                <a:gd name="csX9" fmla="*/ 441510 w 597613"/>
                <a:gd name="csY9" fmla="*/ 343297 h 465375"/>
                <a:gd name="csX10" fmla="*/ 411448 w 597613"/>
                <a:gd name="csY10" fmla="*/ 366713 h 465375"/>
                <a:gd name="csX11" fmla="*/ 409782 w 597613"/>
                <a:gd name="csY11" fmla="*/ 357108 h 465375"/>
                <a:gd name="csX12" fmla="*/ 400502 w 597613"/>
                <a:gd name="csY12" fmla="*/ 379968 h 465375"/>
                <a:gd name="csX13" fmla="*/ 379085 w 597613"/>
                <a:gd name="csY13" fmla="*/ 388858 h 465375"/>
                <a:gd name="csX14" fmla="*/ 385272 w 597613"/>
                <a:gd name="csY14" fmla="*/ 411798 h 465375"/>
                <a:gd name="csX15" fmla="*/ 363935 w 597613"/>
                <a:gd name="csY15" fmla="*/ 402431 h 465375"/>
                <a:gd name="csX16" fmla="*/ 371312 w 597613"/>
                <a:gd name="csY16" fmla="*/ 432911 h 465375"/>
                <a:gd name="csX17" fmla="*/ 365759 w 597613"/>
                <a:gd name="csY17" fmla="*/ 449421 h 465375"/>
                <a:gd name="csX18" fmla="*/ 356479 w 597613"/>
                <a:gd name="csY18" fmla="*/ 465376 h 465375"/>
                <a:gd name="csX19" fmla="*/ 342280 w 597613"/>
                <a:gd name="csY19" fmla="*/ 452993 h 465375"/>
                <a:gd name="csX20" fmla="*/ 334903 w 597613"/>
                <a:gd name="csY20" fmla="*/ 447119 h 465375"/>
                <a:gd name="csX21" fmla="*/ 314359 w 597613"/>
                <a:gd name="csY21" fmla="*/ 433864 h 465375"/>
                <a:gd name="csX22" fmla="*/ 306982 w 597613"/>
                <a:gd name="csY22" fmla="*/ 417671 h 465375"/>
                <a:gd name="csX23" fmla="*/ 304047 w 597613"/>
                <a:gd name="csY23" fmla="*/ 407353 h 465375"/>
                <a:gd name="csX24" fmla="*/ 293735 w 597613"/>
                <a:gd name="csY24" fmla="*/ 399971 h 465375"/>
                <a:gd name="csX25" fmla="*/ 287866 w 597613"/>
                <a:gd name="csY25" fmla="*/ 389652 h 465375"/>
                <a:gd name="csX26" fmla="*/ 279061 w 597613"/>
                <a:gd name="csY26" fmla="*/ 382270 h 465375"/>
                <a:gd name="csX27" fmla="*/ 271763 w 597613"/>
                <a:gd name="csY27" fmla="*/ 364649 h 465375"/>
                <a:gd name="csX28" fmla="*/ 267321 w 597613"/>
                <a:gd name="csY28" fmla="*/ 355838 h 465375"/>
                <a:gd name="csX29" fmla="*/ 264387 w 597613"/>
                <a:gd name="csY29" fmla="*/ 344091 h 465375"/>
                <a:gd name="csX30" fmla="*/ 254075 w 597613"/>
                <a:gd name="csY30" fmla="*/ 324961 h 465375"/>
                <a:gd name="csX31" fmla="*/ 233531 w 597613"/>
                <a:gd name="csY31" fmla="*/ 311706 h 465375"/>
                <a:gd name="csX32" fmla="*/ 215922 w 597613"/>
                <a:gd name="csY32" fmla="*/ 299958 h 465375"/>
                <a:gd name="csX33" fmla="*/ 172216 w 597613"/>
                <a:gd name="csY33" fmla="*/ 262890 h 465375"/>
                <a:gd name="csX34" fmla="*/ 144295 w 597613"/>
                <a:gd name="csY34" fmla="*/ 242252 h 465375"/>
                <a:gd name="csX35" fmla="*/ 121847 w 597613"/>
                <a:gd name="csY35" fmla="*/ 222091 h 465375"/>
                <a:gd name="csX36" fmla="*/ 97575 w 597613"/>
                <a:gd name="csY36" fmla="*/ 195739 h 465375"/>
                <a:gd name="csX37" fmla="*/ 73461 w 597613"/>
                <a:gd name="csY37" fmla="*/ 163274 h 465375"/>
                <a:gd name="csX38" fmla="*/ 58787 w 597613"/>
                <a:gd name="csY38" fmla="*/ 144145 h 465375"/>
                <a:gd name="csX39" fmla="*/ 48475 w 597613"/>
                <a:gd name="csY39" fmla="*/ 141208 h 465375"/>
                <a:gd name="csX40" fmla="*/ 39671 w 597613"/>
                <a:gd name="csY40" fmla="*/ 130889 h 465375"/>
                <a:gd name="csX41" fmla="*/ 19127 w 597613"/>
                <a:gd name="csY41" fmla="*/ 129381 h 465375"/>
                <a:gd name="csX42" fmla="*/ 1518 w 597613"/>
                <a:gd name="csY42" fmla="*/ 102949 h 465375"/>
                <a:gd name="csX43" fmla="*/ 4452 w 597613"/>
                <a:gd name="csY43" fmla="*/ 83820 h 465375"/>
                <a:gd name="csX44" fmla="*/ 7387 w 597613"/>
                <a:gd name="csY44" fmla="*/ 70564 h 465375"/>
                <a:gd name="csX45" fmla="*/ 18254 w 597613"/>
                <a:gd name="csY45" fmla="*/ 52229 h 465375"/>
                <a:gd name="csX46" fmla="*/ 25076 w 597613"/>
                <a:gd name="csY46" fmla="*/ 45561 h 465375"/>
                <a:gd name="csX47" fmla="*/ 44192 w 597613"/>
                <a:gd name="csY47" fmla="*/ 36751 h 465375"/>
                <a:gd name="csX48" fmla="*/ 54504 w 597613"/>
                <a:gd name="csY48" fmla="*/ 35243 h 465375"/>
                <a:gd name="csX49" fmla="*/ 63308 w 597613"/>
                <a:gd name="csY49" fmla="*/ 30877 h 465375"/>
                <a:gd name="csX50" fmla="*/ 83852 w 597613"/>
                <a:gd name="csY50" fmla="*/ 27940 h 465375"/>
                <a:gd name="csX51" fmla="*/ 101462 w 597613"/>
                <a:gd name="csY51" fmla="*/ 16193 h 465375"/>
                <a:gd name="csX52" fmla="*/ 122006 w 597613"/>
                <a:gd name="csY52" fmla="*/ 14684 h 465375"/>
                <a:gd name="csX53" fmla="*/ 141122 w 597613"/>
                <a:gd name="csY53" fmla="*/ 7382 h 465375"/>
                <a:gd name="csX54" fmla="*/ 252727 w 597613"/>
                <a:gd name="csY54" fmla="*/ 0 h 465375"/>
                <a:gd name="csX55" fmla="*/ 260024 w 597613"/>
                <a:gd name="csY55" fmla="*/ 16193 h 465375"/>
                <a:gd name="csX56" fmla="*/ 273271 w 597613"/>
                <a:gd name="csY56" fmla="*/ 14684 h 465375"/>
                <a:gd name="csX57" fmla="*/ 296750 w 597613"/>
                <a:gd name="csY57" fmla="*/ 45561 h 465375"/>
                <a:gd name="csX58" fmla="*/ 431912 w 597613"/>
                <a:gd name="csY58" fmla="*/ 23495 h 465375"/>
                <a:gd name="csX59" fmla="*/ 431912 w 597613"/>
                <a:gd name="csY59" fmla="*/ 20558 h 465375"/>
                <a:gd name="csX60" fmla="*/ 597614 w 597613"/>
                <a:gd name="csY60" fmla="*/ 135096 h 465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Lst>
              <a:rect l="l" t="t" r="r" b="b"/>
              <a:pathLst>
                <a:path w="597613" h="465375">
                  <a:moveTo>
                    <a:pt x="597534" y="135334"/>
                  </a:moveTo>
                  <a:cubicBezTo>
                    <a:pt x="587064" y="145971"/>
                    <a:pt x="577308" y="154781"/>
                    <a:pt x="570962" y="168831"/>
                  </a:cubicBezTo>
                  <a:cubicBezTo>
                    <a:pt x="564775" y="182642"/>
                    <a:pt x="559540" y="196136"/>
                    <a:pt x="553194" y="209868"/>
                  </a:cubicBezTo>
                  <a:cubicBezTo>
                    <a:pt x="546293" y="224631"/>
                    <a:pt x="541851" y="249793"/>
                    <a:pt x="524638" y="256540"/>
                  </a:cubicBezTo>
                  <a:cubicBezTo>
                    <a:pt x="522894" y="252095"/>
                    <a:pt x="521307" y="247412"/>
                    <a:pt x="518531" y="243602"/>
                  </a:cubicBezTo>
                  <a:cubicBezTo>
                    <a:pt x="501953" y="251301"/>
                    <a:pt x="516469" y="275908"/>
                    <a:pt x="518293" y="287338"/>
                  </a:cubicBezTo>
                  <a:cubicBezTo>
                    <a:pt x="501636" y="288290"/>
                    <a:pt x="491958" y="282893"/>
                    <a:pt x="486644" y="302816"/>
                  </a:cubicBezTo>
                  <a:cubicBezTo>
                    <a:pt x="482995" y="316468"/>
                    <a:pt x="480615" y="330756"/>
                    <a:pt x="464117" y="337423"/>
                  </a:cubicBezTo>
                  <a:cubicBezTo>
                    <a:pt x="460151" y="331629"/>
                    <a:pt x="454598" y="324961"/>
                    <a:pt x="446428" y="327104"/>
                  </a:cubicBezTo>
                  <a:cubicBezTo>
                    <a:pt x="435006" y="330200"/>
                    <a:pt x="441352" y="335359"/>
                    <a:pt x="441510" y="343297"/>
                  </a:cubicBezTo>
                  <a:cubicBezTo>
                    <a:pt x="441749" y="355362"/>
                    <a:pt x="425884" y="366871"/>
                    <a:pt x="411448" y="366713"/>
                  </a:cubicBezTo>
                  <a:cubicBezTo>
                    <a:pt x="410893" y="363617"/>
                    <a:pt x="409544" y="360283"/>
                    <a:pt x="409782" y="357108"/>
                  </a:cubicBezTo>
                  <a:cubicBezTo>
                    <a:pt x="407640" y="364093"/>
                    <a:pt x="406212" y="375285"/>
                    <a:pt x="400502" y="379968"/>
                  </a:cubicBezTo>
                  <a:cubicBezTo>
                    <a:pt x="393759" y="385524"/>
                    <a:pt x="382892" y="379492"/>
                    <a:pt x="379085" y="388858"/>
                  </a:cubicBezTo>
                  <a:cubicBezTo>
                    <a:pt x="375039" y="398780"/>
                    <a:pt x="391379" y="402828"/>
                    <a:pt x="385272" y="411798"/>
                  </a:cubicBezTo>
                  <a:cubicBezTo>
                    <a:pt x="378609" y="421561"/>
                    <a:pt x="365362" y="410289"/>
                    <a:pt x="363935" y="402431"/>
                  </a:cubicBezTo>
                  <a:cubicBezTo>
                    <a:pt x="352750" y="410289"/>
                    <a:pt x="374326" y="422513"/>
                    <a:pt x="371312" y="432911"/>
                  </a:cubicBezTo>
                  <a:cubicBezTo>
                    <a:pt x="364331" y="435213"/>
                    <a:pt x="367424" y="443627"/>
                    <a:pt x="365759" y="449421"/>
                  </a:cubicBezTo>
                  <a:cubicBezTo>
                    <a:pt x="364014" y="455533"/>
                    <a:pt x="360445" y="461089"/>
                    <a:pt x="356479" y="465376"/>
                  </a:cubicBezTo>
                  <a:cubicBezTo>
                    <a:pt x="352116" y="461010"/>
                    <a:pt x="347594" y="456803"/>
                    <a:pt x="342280" y="452993"/>
                  </a:cubicBezTo>
                  <a:cubicBezTo>
                    <a:pt x="339345" y="451565"/>
                    <a:pt x="336410" y="450056"/>
                    <a:pt x="334903" y="447119"/>
                  </a:cubicBezTo>
                  <a:cubicBezTo>
                    <a:pt x="327526" y="439817"/>
                    <a:pt x="323164" y="436880"/>
                    <a:pt x="314359" y="433864"/>
                  </a:cubicBezTo>
                  <a:cubicBezTo>
                    <a:pt x="305554" y="430927"/>
                    <a:pt x="308489" y="425053"/>
                    <a:pt x="306982" y="417671"/>
                  </a:cubicBezTo>
                  <a:cubicBezTo>
                    <a:pt x="306982" y="414734"/>
                    <a:pt x="305475" y="410289"/>
                    <a:pt x="304047" y="407353"/>
                  </a:cubicBezTo>
                  <a:cubicBezTo>
                    <a:pt x="301112" y="404416"/>
                    <a:pt x="296750" y="402987"/>
                    <a:pt x="293735" y="399971"/>
                  </a:cubicBezTo>
                  <a:cubicBezTo>
                    <a:pt x="292228" y="395526"/>
                    <a:pt x="290801" y="392668"/>
                    <a:pt x="287866" y="389652"/>
                  </a:cubicBezTo>
                  <a:cubicBezTo>
                    <a:pt x="286359" y="385207"/>
                    <a:pt x="281996" y="385207"/>
                    <a:pt x="279061" y="382270"/>
                  </a:cubicBezTo>
                  <a:cubicBezTo>
                    <a:pt x="274699" y="377825"/>
                    <a:pt x="274699" y="370522"/>
                    <a:pt x="271763" y="364649"/>
                  </a:cubicBezTo>
                  <a:cubicBezTo>
                    <a:pt x="270256" y="361712"/>
                    <a:pt x="267321" y="358775"/>
                    <a:pt x="267321" y="355838"/>
                  </a:cubicBezTo>
                  <a:cubicBezTo>
                    <a:pt x="265814" y="351393"/>
                    <a:pt x="265814" y="347028"/>
                    <a:pt x="264387" y="344091"/>
                  </a:cubicBezTo>
                  <a:cubicBezTo>
                    <a:pt x="261452" y="338217"/>
                    <a:pt x="258517" y="327898"/>
                    <a:pt x="254075" y="324961"/>
                  </a:cubicBezTo>
                  <a:cubicBezTo>
                    <a:pt x="246778" y="320516"/>
                    <a:pt x="239401" y="317579"/>
                    <a:pt x="233531" y="311706"/>
                  </a:cubicBezTo>
                  <a:cubicBezTo>
                    <a:pt x="227661" y="307261"/>
                    <a:pt x="223219" y="302895"/>
                    <a:pt x="215922" y="299958"/>
                  </a:cubicBezTo>
                  <a:cubicBezTo>
                    <a:pt x="194347" y="291306"/>
                    <a:pt x="189032" y="275590"/>
                    <a:pt x="172216" y="262890"/>
                  </a:cubicBezTo>
                  <a:cubicBezTo>
                    <a:pt x="162618" y="255667"/>
                    <a:pt x="153972" y="248523"/>
                    <a:pt x="144295" y="242252"/>
                  </a:cubicBezTo>
                  <a:cubicBezTo>
                    <a:pt x="135966" y="236855"/>
                    <a:pt x="130572" y="227409"/>
                    <a:pt x="121847" y="222091"/>
                  </a:cubicBezTo>
                  <a:cubicBezTo>
                    <a:pt x="104555" y="211296"/>
                    <a:pt x="103604" y="215424"/>
                    <a:pt x="97575" y="195739"/>
                  </a:cubicBezTo>
                  <a:cubicBezTo>
                    <a:pt x="92974" y="180896"/>
                    <a:pt x="80283" y="177086"/>
                    <a:pt x="73461" y="163274"/>
                  </a:cubicBezTo>
                  <a:cubicBezTo>
                    <a:pt x="70526" y="157401"/>
                    <a:pt x="64657" y="147082"/>
                    <a:pt x="58787" y="144145"/>
                  </a:cubicBezTo>
                  <a:cubicBezTo>
                    <a:pt x="54345" y="142716"/>
                    <a:pt x="52917" y="145653"/>
                    <a:pt x="48475" y="141208"/>
                  </a:cubicBezTo>
                  <a:cubicBezTo>
                    <a:pt x="45541" y="136763"/>
                    <a:pt x="44033" y="133826"/>
                    <a:pt x="39671" y="130889"/>
                  </a:cubicBezTo>
                  <a:cubicBezTo>
                    <a:pt x="32294" y="127952"/>
                    <a:pt x="26424" y="130889"/>
                    <a:pt x="19127" y="129381"/>
                  </a:cubicBezTo>
                  <a:cubicBezTo>
                    <a:pt x="7387" y="126444"/>
                    <a:pt x="4452" y="111760"/>
                    <a:pt x="1518" y="102949"/>
                  </a:cubicBezTo>
                  <a:cubicBezTo>
                    <a:pt x="-1418" y="95568"/>
                    <a:pt x="89" y="91202"/>
                    <a:pt x="4452" y="83820"/>
                  </a:cubicBezTo>
                  <a:cubicBezTo>
                    <a:pt x="5880" y="79454"/>
                    <a:pt x="5880" y="76438"/>
                    <a:pt x="7387" y="70564"/>
                  </a:cubicBezTo>
                  <a:cubicBezTo>
                    <a:pt x="9370" y="64532"/>
                    <a:pt x="13495" y="57785"/>
                    <a:pt x="18254" y="52229"/>
                  </a:cubicBezTo>
                  <a:cubicBezTo>
                    <a:pt x="20396" y="49689"/>
                    <a:pt x="22776" y="47387"/>
                    <a:pt x="25076" y="45561"/>
                  </a:cubicBezTo>
                  <a:cubicBezTo>
                    <a:pt x="29438" y="41116"/>
                    <a:pt x="38322" y="38259"/>
                    <a:pt x="44192" y="36751"/>
                  </a:cubicBezTo>
                  <a:cubicBezTo>
                    <a:pt x="48634" y="36751"/>
                    <a:pt x="51569" y="36751"/>
                    <a:pt x="54504" y="35243"/>
                  </a:cubicBezTo>
                  <a:cubicBezTo>
                    <a:pt x="57439" y="35243"/>
                    <a:pt x="60374" y="32306"/>
                    <a:pt x="63308" y="30877"/>
                  </a:cubicBezTo>
                  <a:cubicBezTo>
                    <a:pt x="70606" y="27940"/>
                    <a:pt x="76475" y="32385"/>
                    <a:pt x="83852" y="27940"/>
                  </a:cubicBezTo>
                  <a:cubicBezTo>
                    <a:pt x="89722" y="25003"/>
                    <a:pt x="94164" y="17621"/>
                    <a:pt x="101462" y="16193"/>
                  </a:cubicBezTo>
                  <a:cubicBezTo>
                    <a:pt x="107331" y="14684"/>
                    <a:pt x="116136" y="14684"/>
                    <a:pt x="122006" y="14684"/>
                  </a:cubicBezTo>
                  <a:cubicBezTo>
                    <a:pt x="130811" y="14684"/>
                    <a:pt x="135252" y="11748"/>
                    <a:pt x="141122" y="7382"/>
                  </a:cubicBezTo>
                  <a:lnTo>
                    <a:pt x="252727" y="0"/>
                  </a:lnTo>
                  <a:cubicBezTo>
                    <a:pt x="255662" y="5874"/>
                    <a:pt x="254234" y="14684"/>
                    <a:pt x="260024" y="16193"/>
                  </a:cubicBezTo>
                  <a:cubicBezTo>
                    <a:pt x="264466" y="16193"/>
                    <a:pt x="268829" y="14684"/>
                    <a:pt x="273271" y="14684"/>
                  </a:cubicBezTo>
                  <a:lnTo>
                    <a:pt x="296750" y="45561"/>
                  </a:lnTo>
                  <a:lnTo>
                    <a:pt x="431912" y="23495"/>
                  </a:lnTo>
                  <a:lnTo>
                    <a:pt x="431912" y="20558"/>
                  </a:lnTo>
                  <a:lnTo>
                    <a:pt x="597614" y="135096"/>
                  </a:lnTo>
                  <a:close/>
                </a:path>
              </a:pathLst>
            </a:custGeom>
            <a:solidFill>
              <a:srgbClr val="B3B3B3"/>
            </a:solidFill>
            <a:ln w="6350" cap="flat">
              <a:solidFill>
                <a:srgbClr val="FFFFFF"/>
              </a:solidFill>
              <a:prstDash val="solid"/>
              <a:miter/>
            </a:ln>
          </p:spPr>
          <p:txBody>
            <a:bodyPr/>
            <a:lstStyle/>
            <a:p>
              <a:endParaRPr lang="en-US"/>
            </a:p>
          </p:txBody>
        </p:sp>
        <p:sp>
          <p:nvSpPr>
            <p:cNvPr id="21" name="Freeform 1320">
              <a:extLst>
                <a:ext uri="{FF2B5EF4-FFF2-40B4-BE49-F238E27FC236}">
                  <a16:creationId xmlns:a16="http://schemas.microsoft.com/office/drawing/2014/main" id="{613BB7A0-7A5C-FA18-7C33-7AB883485185}"/>
                </a:ext>
              </a:extLst>
            </p:cNvPr>
            <p:cNvSpPr/>
            <p:nvPr/>
          </p:nvSpPr>
          <p:spPr>
            <a:xfrm>
              <a:off x="4895303" y="2217410"/>
              <a:ext cx="1427" cy="1508"/>
            </a:xfrm>
            <a:custGeom>
              <a:avLst/>
              <a:gdLst>
                <a:gd name="csX0" fmla="*/ 1428 w 1427"/>
                <a:gd name="csY0" fmla="*/ 0 h 1508"/>
                <a:gd name="csX1" fmla="*/ 1428 w 1427"/>
                <a:gd name="csY1" fmla="*/ 794 h 1508"/>
                <a:gd name="csX2" fmla="*/ 0 w 1427"/>
                <a:gd name="csY2" fmla="*/ 1508 h 1508"/>
                <a:gd name="csX3" fmla="*/ 0 w 1427"/>
                <a:gd name="csY3" fmla="*/ 0 h 1508"/>
                <a:gd name="csX4" fmla="*/ 1428 w 1427"/>
                <a:gd name="csY4" fmla="*/ 0 h 1508"/>
              </a:gdLst>
              <a:ahLst/>
              <a:cxnLst>
                <a:cxn ang="0">
                  <a:pos x="csX0" y="csY0"/>
                </a:cxn>
                <a:cxn ang="0">
                  <a:pos x="csX1" y="csY1"/>
                </a:cxn>
                <a:cxn ang="0">
                  <a:pos x="csX2" y="csY2"/>
                </a:cxn>
                <a:cxn ang="0">
                  <a:pos x="csX3" y="csY3"/>
                </a:cxn>
                <a:cxn ang="0">
                  <a:pos x="csX4" y="csY4"/>
                </a:cxn>
              </a:cxnLst>
              <a:rect l="l" t="t" r="r" b="b"/>
              <a:pathLst>
                <a:path w="1427" h="1508">
                  <a:moveTo>
                    <a:pt x="1428" y="0"/>
                  </a:moveTo>
                  <a:lnTo>
                    <a:pt x="1428" y="794"/>
                  </a:lnTo>
                  <a:lnTo>
                    <a:pt x="0" y="1508"/>
                  </a:lnTo>
                  <a:lnTo>
                    <a:pt x="0" y="0"/>
                  </a:lnTo>
                  <a:lnTo>
                    <a:pt x="1428" y="0"/>
                  </a:lnTo>
                  <a:close/>
                </a:path>
              </a:pathLst>
            </a:custGeom>
            <a:solidFill>
              <a:srgbClr val="B3B3B3"/>
            </a:solidFill>
            <a:ln w="6350" cap="flat">
              <a:solidFill>
                <a:srgbClr val="FFFFFF"/>
              </a:solidFill>
              <a:prstDash val="solid"/>
              <a:miter/>
            </a:ln>
          </p:spPr>
          <p:txBody>
            <a:bodyPr/>
            <a:lstStyle/>
            <a:p>
              <a:endParaRPr lang="en-US"/>
            </a:p>
          </p:txBody>
        </p:sp>
        <p:grpSp>
          <p:nvGrpSpPr>
            <p:cNvPr id="22" name="Graphic 1">
              <a:extLst>
                <a:ext uri="{FF2B5EF4-FFF2-40B4-BE49-F238E27FC236}">
                  <a16:creationId xmlns:a16="http://schemas.microsoft.com/office/drawing/2014/main" id="{559EB4D2-2E50-D82C-0692-48F43C27E11E}"/>
                </a:ext>
              </a:extLst>
            </p:cNvPr>
            <p:cNvGrpSpPr/>
            <p:nvPr/>
          </p:nvGrpSpPr>
          <p:grpSpPr>
            <a:xfrm>
              <a:off x="1780451" y="-827494"/>
              <a:ext cx="4783669" cy="3255478"/>
              <a:chOff x="1780451" y="-827494"/>
              <a:chExt cx="4783669" cy="3255478"/>
            </a:xfrm>
            <a:solidFill>
              <a:srgbClr val="B3B3B3"/>
            </a:solidFill>
          </p:grpSpPr>
          <p:sp>
            <p:nvSpPr>
              <p:cNvPr id="1048" name="Freeform 1419">
                <a:extLst>
                  <a:ext uri="{FF2B5EF4-FFF2-40B4-BE49-F238E27FC236}">
                    <a16:creationId xmlns:a16="http://schemas.microsoft.com/office/drawing/2014/main" id="{8B059417-F8A7-E229-8F9F-7687A62F128F}"/>
                  </a:ext>
                </a:extLst>
              </p:cNvPr>
              <p:cNvSpPr/>
              <p:nvPr/>
            </p:nvSpPr>
            <p:spPr>
              <a:xfrm>
                <a:off x="4209732" y="1835298"/>
                <a:ext cx="640510" cy="592685"/>
              </a:xfrm>
              <a:custGeom>
                <a:avLst/>
                <a:gdLst>
                  <a:gd name="csX0" fmla="*/ 607043 w 640510"/>
                  <a:gd name="csY0" fmla="*/ 511731 h 592685"/>
                  <a:gd name="csX1" fmla="*/ 597683 w 640510"/>
                  <a:gd name="csY1" fmla="*/ 531098 h 592685"/>
                  <a:gd name="csX2" fmla="*/ 622590 w 640510"/>
                  <a:gd name="csY2" fmla="*/ 551974 h 592685"/>
                  <a:gd name="csX3" fmla="*/ 625128 w 640510"/>
                  <a:gd name="csY3" fmla="*/ 568325 h 592685"/>
                  <a:gd name="csX4" fmla="*/ 601411 w 640510"/>
                  <a:gd name="csY4" fmla="*/ 544671 h 592685"/>
                  <a:gd name="csX5" fmla="*/ 569842 w 640510"/>
                  <a:gd name="csY5" fmla="*/ 548878 h 592685"/>
                  <a:gd name="csX6" fmla="*/ 561751 w 640510"/>
                  <a:gd name="csY6" fmla="*/ 523637 h 592685"/>
                  <a:gd name="csX7" fmla="*/ 548583 w 640510"/>
                  <a:gd name="csY7" fmla="*/ 553958 h 592685"/>
                  <a:gd name="csX8" fmla="*/ 544538 w 640510"/>
                  <a:gd name="csY8" fmla="*/ 569675 h 592685"/>
                  <a:gd name="csX9" fmla="*/ 530102 w 640510"/>
                  <a:gd name="csY9" fmla="*/ 575548 h 592685"/>
                  <a:gd name="csX10" fmla="*/ 510351 w 640510"/>
                  <a:gd name="csY10" fmla="*/ 586740 h 592685"/>
                  <a:gd name="csX11" fmla="*/ 510430 w 640510"/>
                  <a:gd name="csY11" fmla="*/ 574913 h 592685"/>
                  <a:gd name="csX12" fmla="*/ 491472 w 640510"/>
                  <a:gd name="csY12" fmla="*/ 578803 h 592685"/>
                  <a:gd name="csX13" fmla="*/ 462044 w 640510"/>
                  <a:gd name="csY13" fmla="*/ 577215 h 592685"/>
                  <a:gd name="csX14" fmla="*/ 439438 w 640510"/>
                  <a:gd name="csY14" fmla="*/ 589836 h 592685"/>
                  <a:gd name="csX15" fmla="*/ 411676 w 640510"/>
                  <a:gd name="csY15" fmla="*/ 580390 h 592685"/>
                  <a:gd name="csX16" fmla="*/ 377567 w 640510"/>
                  <a:gd name="csY16" fmla="*/ 572214 h 592685"/>
                  <a:gd name="csX17" fmla="*/ 386134 w 640510"/>
                  <a:gd name="csY17" fmla="*/ 546735 h 592685"/>
                  <a:gd name="csX18" fmla="*/ 334814 w 640510"/>
                  <a:gd name="csY18" fmla="*/ 531257 h 592685"/>
                  <a:gd name="csX19" fmla="*/ 335924 w 640510"/>
                  <a:gd name="csY19" fmla="*/ 520065 h 592685"/>
                  <a:gd name="csX20" fmla="*/ 296422 w 640510"/>
                  <a:gd name="csY20" fmla="*/ 522367 h 592685"/>
                  <a:gd name="csX21" fmla="*/ 280875 w 640510"/>
                  <a:gd name="csY21" fmla="*/ 515303 h 592685"/>
                  <a:gd name="csX22" fmla="*/ 265646 w 640510"/>
                  <a:gd name="csY22" fmla="*/ 523240 h 592685"/>
                  <a:gd name="csX23" fmla="*/ 243912 w 640510"/>
                  <a:gd name="csY23" fmla="*/ 519113 h 592685"/>
                  <a:gd name="csX24" fmla="*/ 219957 w 640510"/>
                  <a:gd name="csY24" fmla="*/ 519113 h 592685"/>
                  <a:gd name="csX25" fmla="*/ 176727 w 640510"/>
                  <a:gd name="csY25" fmla="*/ 517208 h 592685"/>
                  <a:gd name="csX26" fmla="*/ 155707 w 640510"/>
                  <a:gd name="csY26" fmla="*/ 512048 h 592685"/>
                  <a:gd name="csX27" fmla="*/ 139843 w 640510"/>
                  <a:gd name="csY27" fmla="*/ 499904 h 592685"/>
                  <a:gd name="csX28" fmla="*/ 95502 w 640510"/>
                  <a:gd name="csY28" fmla="*/ 506809 h 592685"/>
                  <a:gd name="csX29" fmla="*/ 41961 w 640510"/>
                  <a:gd name="csY29" fmla="*/ 514906 h 592685"/>
                  <a:gd name="csX30" fmla="*/ 43309 w 640510"/>
                  <a:gd name="csY30" fmla="*/ 513160 h 592685"/>
                  <a:gd name="csX31" fmla="*/ 48227 w 640510"/>
                  <a:gd name="csY31" fmla="*/ 507286 h 592685"/>
                  <a:gd name="csX32" fmla="*/ 50131 w 640510"/>
                  <a:gd name="csY32" fmla="*/ 503873 h 592685"/>
                  <a:gd name="csX33" fmla="*/ 53066 w 640510"/>
                  <a:gd name="csY33" fmla="*/ 500936 h 592685"/>
                  <a:gd name="csX34" fmla="*/ 55525 w 640510"/>
                  <a:gd name="csY34" fmla="*/ 485696 h 592685"/>
                  <a:gd name="csX35" fmla="*/ 55525 w 640510"/>
                  <a:gd name="csY35" fmla="*/ 478870 h 592685"/>
                  <a:gd name="csX36" fmla="*/ 60442 w 640510"/>
                  <a:gd name="csY36" fmla="*/ 471488 h 592685"/>
                  <a:gd name="csX37" fmla="*/ 63377 w 640510"/>
                  <a:gd name="csY37" fmla="*/ 455771 h 592685"/>
                  <a:gd name="csX38" fmla="*/ 54573 w 640510"/>
                  <a:gd name="csY38" fmla="*/ 440611 h 592685"/>
                  <a:gd name="csX39" fmla="*/ 49179 w 640510"/>
                  <a:gd name="csY39" fmla="*/ 425450 h 592685"/>
                  <a:gd name="csX40" fmla="*/ 58539 w 640510"/>
                  <a:gd name="csY40" fmla="*/ 411242 h 592685"/>
                  <a:gd name="csX41" fmla="*/ 56080 w 640510"/>
                  <a:gd name="csY41" fmla="*/ 395526 h 592685"/>
                  <a:gd name="csX42" fmla="*/ 57587 w 640510"/>
                  <a:gd name="csY42" fmla="*/ 378381 h 592685"/>
                  <a:gd name="csX43" fmla="*/ 60998 w 640510"/>
                  <a:gd name="csY43" fmla="*/ 369570 h 592685"/>
                  <a:gd name="csX44" fmla="*/ 65360 w 640510"/>
                  <a:gd name="csY44" fmla="*/ 361236 h 592685"/>
                  <a:gd name="csX45" fmla="*/ 66867 w 640510"/>
                  <a:gd name="csY45" fmla="*/ 345043 h 592685"/>
                  <a:gd name="csX46" fmla="*/ 71785 w 640510"/>
                  <a:gd name="csY46" fmla="*/ 338693 h 592685"/>
                  <a:gd name="csX47" fmla="*/ 72261 w 640510"/>
                  <a:gd name="csY47" fmla="*/ 330359 h 592685"/>
                  <a:gd name="csX48" fmla="*/ 65916 w 640510"/>
                  <a:gd name="csY48" fmla="*/ 314643 h 592685"/>
                  <a:gd name="csX49" fmla="*/ 62981 w 640510"/>
                  <a:gd name="csY49" fmla="*/ 306864 h 592685"/>
                  <a:gd name="csX50" fmla="*/ 63457 w 640510"/>
                  <a:gd name="csY50" fmla="*/ 298530 h 592685"/>
                  <a:gd name="csX51" fmla="*/ 65916 w 640510"/>
                  <a:gd name="csY51" fmla="*/ 273526 h 592685"/>
                  <a:gd name="csX52" fmla="*/ 59015 w 640510"/>
                  <a:gd name="csY52" fmla="*/ 258366 h 592685"/>
                  <a:gd name="csX53" fmla="*/ 48703 w 640510"/>
                  <a:gd name="csY53" fmla="*/ 245110 h 592685"/>
                  <a:gd name="csX54" fmla="*/ 44261 w 640510"/>
                  <a:gd name="csY54" fmla="*/ 237252 h 592685"/>
                  <a:gd name="csX55" fmla="*/ 39343 w 640510"/>
                  <a:gd name="csY55" fmla="*/ 230902 h 592685"/>
                  <a:gd name="csX56" fmla="*/ 34425 w 640510"/>
                  <a:gd name="csY56" fmla="*/ 218202 h 592685"/>
                  <a:gd name="csX57" fmla="*/ 31966 w 640510"/>
                  <a:gd name="csY57" fmla="*/ 205978 h 592685"/>
                  <a:gd name="csX58" fmla="*/ 23241 w 640510"/>
                  <a:gd name="csY58" fmla="*/ 190738 h 592685"/>
                  <a:gd name="csX59" fmla="*/ 16419 w 640510"/>
                  <a:gd name="csY59" fmla="*/ 179864 h 592685"/>
                  <a:gd name="csX60" fmla="*/ 4521 w 640510"/>
                  <a:gd name="csY60" fmla="*/ 155972 h 592685"/>
                  <a:gd name="csX61" fmla="*/ 0 w 640510"/>
                  <a:gd name="csY61" fmla="*/ 15081 h 592685"/>
                  <a:gd name="csX62" fmla="*/ 368763 w 640510"/>
                  <a:gd name="csY62" fmla="*/ 0 h 592685"/>
                  <a:gd name="csX63" fmla="*/ 372649 w 640510"/>
                  <a:gd name="csY63" fmla="*/ 10001 h 592685"/>
                  <a:gd name="csX64" fmla="*/ 385499 w 640510"/>
                  <a:gd name="csY64" fmla="*/ 13891 h 592685"/>
                  <a:gd name="csX65" fmla="*/ 374632 w 640510"/>
                  <a:gd name="csY65" fmla="*/ 28575 h 592685"/>
                  <a:gd name="csX66" fmla="*/ 376854 w 640510"/>
                  <a:gd name="csY66" fmla="*/ 59452 h 592685"/>
                  <a:gd name="csX67" fmla="*/ 399381 w 640510"/>
                  <a:gd name="csY67" fmla="*/ 61595 h 592685"/>
                  <a:gd name="csX68" fmla="*/ 394225 w 640510"/>
                  <a:gd name="csY68" fmla="*/ 84376 h 592685"/>
                  <a:gd name="csX69" fmla="*/ 391290 w 640510"/>
                  <a:gd name="csY69" fmla="*/ 96202 h 592685"/>
                  <a:gd name="csX70" fmla="*/ 396922 w 640510"/>
                  <a:gd name="csY70" fmla="*/ 105013 h 592685"/>
                  <a:gd name="csX71" fmla="*/ 392083 w 640510"/>
                  <a:gd name="csY71" fmla="*/ 124381 h 592685"/>
                  <a:gd name="csX72" fmla="*/ 384151 w 640510"/>
                  <a:gd name="csY72" fmla="*/ 132398 h 592685"/>
                  <a:gd name="csX73" fmla="*/ 384151 w 640510"/>
                  <a:gd name="csY73" fmla="*/ 144224 h 592685"/>
                  <a:gd name="csX74" fmla="*/ 372649 w 640510"/>
                  <a:gd name="csY74" fmla="*/ 156925 h 592685"/>
                  <a:gd name="csX75" fmla="*/ 362655 w 640510"/>
                  <a:gd name="csY75" fmla="*/ 175260 h 592685"/>
                  <a:gd name="csX76" fmla="*/ 348140 w 640510"/>
                  <a:gd name="csY76" fmla="*/ 186214 h 592685"/>
                  <a:gd name="csX77" fmla="*/ 348298 w 640510"/>
                  <a:gd name="csY77" fmla="*/ 193913 h 592685"/>
                  <a:gd name="csX78" fmla="*/ 352106 w 640510"/>
                  <a:gd name="csY78" fmla="*/ 202089 h 592685"/>
                  <a:gd name="csX79" fmla="*/ 337352 w 640510"/>
                  <a:gd name="csY79" fmla="*/ 217567 h 592685"/>
                  <a:gd name="csX80" fmla="*/ 342587 w 640510"/>
                  <a:gd name="csY80" fmla="*/ 229553 h 592685"/>
                  <a:gd name="csX81" fmla="*/ 333465 w 640510"/>
                  <a:gd name="csY81" fmla="*/ 245586 h 592685"/>
                  <a:gd name="csX82" fmla="*/ 335448 w 640510"/>
                  <a:gd name="csY82" fmla="*/ 260429 h 592685"/>
                  <a:gd name="csX83" fmla="*/ 323709 w 640510"/>
                  <a:gd name="csY83" fmla="*/ 284163 h 592685"/>
                  <a:gd name="csX84" fmla="*/ 327754 w 640510"/>
                  <a:gd name="csY84" fmla="*/ 315357 h 592685"/>
                  <a:gd name="csX85" fmla="*/ 353057 w 640510"/>
                  <a:gd name="csY85" fmla="*/ 313531 h 592685"/>
                  <a:gd name="csX86" fmla="*/ 439517 w 640510"/>
                  <a:gd name="csY86" fmla="*/ 307896 h 592685"/>
                  <a:gd name="csX87" fmla="*/ 506940 w 640510"/>
                  <a:gd name="csY87" fmla="*/ 303451 h 592685"/>
                  <a:gd name="csX88" fmla="*/ 554770 w 640510"/>
                  <a:gd name="csY88" fmla="*/ 300355 h 592685"/>
                  <a:gd name="csX89" fmla="*/ 553660 w 640510"/>
                  <a:gd name="csY89" fmla="*/ 331946 h 592685"/>
                  <a:gd name="csX90" fmla="*/ 550011 w 640510"/>
                  <a:gd name="csY90" fmla="*/ 352743 h 592685"/>
                  <a:gd name="csX91" fmla="*/ 558816 w 640510"/>
                  <a:gd name="csY91" fmla="*/ 366474 h 592685"/>
                  <a:gd name="csX92" fmla="*/ 566906 w 640510"/>
                  <a:gd name="csY92" fmla="*/ 379889 h 592685"/>
                  <a:gd name="csX93" fmla="*/ 582136 w 640510"/>
                  <a:gd name="csY93" fmla="*/ 390208 h 592685"/>
                  <a:gd name="csX94" fmla="*/ 592844 w 640510"/>
                  <a:gd name="csY94" fmla="*/ 411321 h 592685"/>
                  <a:gd name="csX95" fmla="*/ 593400 w 640510"/>
                  <a:gd name="csY95" fmla="*/ 422910 h 592685"/>
                  <a:gd name="csX96" fmla="*/ 604346 w 640510"/>
                  <a:gd name="csY96" fmla="*/ 427196 h 592685"/>
                  <a:gd name="csX97" fmla="*/ 620845 w 640510"/>
                  <a:gd name="csY97" fmla="*/ 439579 h 592685"/>
                  <a:gd name="csX98" fmla="*/ 612278 w 640510"/>
                  <a:gd name="csY98" fmla="*/ 453787 h 592685"/>
                  <a:gd name="csX99" fmla="*/ 638850 w 640510"/>
                  <a:gd name="csY99" fmla="*/ 465376 h 592685"/>
                  <a:gd name="csX100" fmla="*/ 622590 w 640510"/>
                  <a:gd name="csY100" fmla="*/ 488474 h 592685"/>
                  <a:gd name="csX101" fmla="*/ 607043 w 640510"/>
                  <a:gd name="csY101" fmla="*/ 511731 h 5926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Lst>
                <a:rect l="l" t="t" r="r" b="b"/>
                <a:pathLst>
                  <a:path w="640510" h="592685">
                    <a:moveTo>
                      <a:pt x="607043" y="511731"/>
                    </a:moveTo>
                    <a:cubicBezTo>
                      <a:pt x="602759" y="518716"/>
                      <a:pt x="594827" y="521494"/>
                      <a:pt x="597683" y="531098"/>
                    </a:cubicBezTo>
                    <a:cubicBezTo>
                      <a:pt x="607360" y="536655"/>
                      <a:pt x="614182" y="544830"/>
                      <a:pt x="622590" y="551974"/>
                    </a:cubicBezTo>
                    <a:cubicBezTo>
                      <a:pt x="627904" y="556419"/>
                      <a:pt x="643292" y="571262"/>
                      <a:pt x="625128" y="568325"/>
                    </a:cubicBezTo>
                    <a:cubicBezTo>
                      <a:pt x="614816" y="566658"/>
                      <a:pt x="609660" y="549910"/>
                      <a:pt x="601411" y="544671"/>
                    </a:cubicBezTo>
                    <a:cubicBezTo>
                      <a:pt x="590148" y="537528"/>
                      <a:pt x="582770" y="547846"/>
                      <a:pt x="569842" y="548878"/>
                    </a:cubicBezTo>
                    <a:cubicBezTo>
                      <a:pt x="568572" y="542290"/>
                      <a:pt x="575791" y="521653"/>
                      <a:pt x="561751" y="523637"/>
                    </a:cubicBezTo>
                    <a:cubicBezTo>
                      <a:pt x="552153" y="524986"/>
                      <a:pt x="550090" y="546656"/>
                      <a:pt x="548583" y="553958"/>
                    </a:cubicBezTo>
                    <a:cubicBezTo>
                      <a:pt x="547631" y="558483"/>
                      <a:pt x="547473" y="565944"/>
                      <a:pt x="544538" y="569675"/>
                    </a:cubicBezTo>
                    <a:cubicBezTo>
                      <a:pt x="539461" y="576263"/>
                      <a:pt x="536051" y="572056"/>
                      <a:pt x="530102" y="575548"/>
                    </a:cubicBezTo>
                    <a:cubicBezTo>
                      <a:pt x="524470" y="578961"/>
                      <a:pt x="518441" y="600472"/>
                      <a:pt x="510351" y="586740"/>
                    </a:cubicBezTo>
                    <a:cubicBezTo>
                      <a:pt x="507971" y="582771"/>
                      <a:pt x="514713" y="577929"/>
                      <a:pt x="510430" y="574913"/>
                    </a:cubicBezTo>
                    <a:cubicBezTo>
                      <a:pt x="507971" y="573088"/>
                      <a:pt x="494883" y="578485"/>
                      <a:pt x="491472" y="578803"/>
                    </a:cubicBezTo>
                    <a:cubicBezTo>
                      <a:pt x="483302" y="579438"/>
                      <a:pt x="468945" y="572691"/>
                      <a:pt x="462044" y="577215"/>
                    </a:cubicBezTo>
                    <a:cubicBezTo>
                      <a:pt x="450146" y="584914"/>
                      <a:pt x="459189" y="598646"/>
                      <a:pt x="439438" y="589836"/>
                    </a:cubicBezTo>
                    <a:cubicBezTo>
                      <a:pt x="429761" y="585470"/>
                      <a:pt x="422860" y="581898"/>
                      <a:pt x="411676" y="580390"/>
                    </a:cubicBezTo>
                    <a:cubicBezTo>
                      <a:pt x="399302" y="578723"/>
                      <a:pt x="388831" y="578803"/>
                      <a:pt x="377567" y="572214"/>
                    </a:cubicBezTo>
                    <a:cubicBezTo>
                      <a:pt x="359562" y="561658"/>
                      <a:pt x="375426" y="557292"/>
                      <a:pt x="386134" y="546735"/>
                    </a:cubicBezTo>
                    <a:cubicBezTo>
                      <a:pt x="373919" y="534749"/>
                      <a:pt x="353216" y="532368"/>
                      <a:pt x="334814" y="531257"/>
                    </a:cubicBezTo>
                    <a:cubicBezTo>
                      <a:pt x="334496" y="527209"/>
                      <a:pt x="334100" y="523478"/>
                      <a:pt x="335924" y="520065"/>
                    </a:cubicBezTo>
                    <a:cubicBezTo>
                      <a:pt x="322201" y="514112"/>
                      <a:pt x="309748" y="526733"/>
                      <a:pt x="296422" y="522367"/>
                    </a:cubicBezTo>
                    <a:cubicBezTo>
                      <a:pt x="289680" y="520144"/>
                      <a:pt x="289283" y="514509"/>
                      <a:pt x="280875" y="515303"/>
                    </a:cubicBezTo>
                    <a:cubicBezTo>
                      <a:pt x="275323" y="515858"/>
                      <a:pt x="270802" y="521494"/>
                      <a:pt x="265646" y="523240"/>
                    </a:cubicBezTo>
                    <a:cubicBezTo>
                      <a:pt x="255413" y="526653"/>
                      <a:pt x="253510" y="522843"/>
                      <a:pt x="243912" y="519113"/>
                    </a:cubicBezTo>
                    <a:cubicBezTo>
                      <a:pt x="234393" y="515382"/>
                      <a:pt x="229951" y="517763"/>
                      <a:pt x="219957" y="519113"/>
                    </a:cubicBezTo>
                    <a:cubicBezTo>
                      <a:pt x="206631" y="520780"/>
                      <a:pt x="189894" y="519351"/>
                      <a:pt x="176727" y="517208"/>
                    </a:cubicBezTo>
                    <a:cubicBezTo>
                      <a:pt x="170064" y="516176"/>
                      <a:pt x="161973" y="514588"/>
                      <a:pt x="155707" y="512048"/>
                    </a:cubicBezTo>
                    <a:cubicBezTo>
                      <a:pt x="149044" y="509429"/>
                      <a:pt x="145395" y="502364"/>
                      <a:pt x="139843" y="499904"/>
                    </a:cubicBezTo>
                    <a:cubicBezTo>
                      <a:pt x="129769" y="495459"/>
                      <a:pt x="106766" y="504825"/>
                      <a:pt x="95502" y="506809"/>
                    </a:cubicBezTo>
                    <a:cubicBezTo>
                      <a:pt x="76941" y="510064"/>
                      <a:pt x="59491" y="511413"/>
                      <a:pt x="41961" y="514906"/>
                    </a:cubicBezTo>
                    <a:cubicBezTo>
                      <a:pt x="42358" y="514271"/>
                      <a:pt x="42833" y="513715"/>
                      <a:pt x="43309" y="513160"/>
                    </a:cubicBezTo>
                    <a:cubicBezTo>
                      <a:pt x="44816" y="511254"/>
                      <a:pt x="46720" y="509270"/>
                      <a:pt x="48227" y="507286"/>
                    </a:cubicBezTo>
                    <a:cubicBezTo>
                      <a:pt x="48703" y="506333"/>
                      <a:pt x="49734" y="504905"/>
                      <a:pt x="50131" y="503873"/>
                    </a:cubicBezTo>
                    <a:lnTo>
                      <a:pt x="53066" y="500936"/>
                    </a:lnTo>
                    <a:cubicBezTo>
                      <a:pt x="56001" y="496967"/>
                      <a:pt x="55525" y="490141"/>
                      <a:pt x="55525" y="485696"/>
                    </a:cubicBezTo>
                    <a:cubicBezTo>
                      <a:pt x="55525" y="483235"/>
                      <a:pt x="55049" y="480774"/>
                      <a:pt x="55525" y="478870"/>
                    </a:cubicBezTo>
                    <a:cubicBezTo>
                      <a:pt x="56001" y="475933"/>
                      <a:pt x="58935" y="473948"/>
                      <a:pt x="60442" y="471488"/>
                    </a:cubicBezTo>
                    <a:cubicBezTo>
                      <a:pt x="63377" y="467122"/>
                      <a:pt x="63853" y="460693"/>
                      <a:pt x="63377" y="455771"/>
                    </a:cubicBezTo>
                    <a:cubicBezTo>
                      <a:pt x="62901" y="449898"/>
                      <a:pt x="57508" y="445452"/>
                      <a:pt x="54573" y="440611"/>
                    </a:cubicBezTo>
                    <a:cubicBezTo>
                      <a:pt x="52114" y="435690"/>
                      <a:pt x="48703" y="431324"/>
                      <a:pt x="49179" y="425450"/>
                    </a:cubicBezTo>
                    <a:cubicBezTo>
                      <a:pt x="49655" y="420053"/>
                      <a:pt x="56556" y="416640"/>
                      <a:pt x="58539" y="411242"/>
                    </a:cubicBezTo>
                    <a:cubicBezTo>
                      <a:pt x="60046" y="405844"/>
                      <a:pt x="57032" y="400447"/>
                      <a:pt x="56080" y="395526"/>
                    </a:cubicBezTo>
                    <a:cubicBezTo>
                      <a:pt x="54573" y="390128"/>
                      <a:pt x="55128" y="383302"/>
                      <a:pt x="57587" y="378381"/>
                    </a:cubicBezTo>
                    <a:cubicBezTo>
                      <a:pt x="58618" y="375444"/>
                      <a:pt x="59570" y="372507"/>
                      <a:pt x="60998" y="369570"/>
                    </a:cubicBezTo>
                    <a:cubicBezTo>
                      <a:pt x="62426" y="367109"/>
                      <a:pt x="64409" y="364173"/>
                      <a:pt x="65360" y="361236"/>
                    </a:cubicBezTo>
                    <a:cubicBezTo>
                      <a:pt x="67343" y="355838"/>
                      <a:pt x="65836" y="350441"/>
                      <a:pt x="66867" y="345043"/>
                    </a:cubicBezTo>
                    <a:cubicBezTo>
                      <a:pt x="67343" y="342106"/>
                      <a:pt x="70278" y="341074"/>
                      <a:pt x="71785" y="338693"/>
                    </a:cubicBezTo>
                    <a:cubicBezTo>
                      <a:pt x="73213" y="336233"/>
                      <a:pt x="72737" y="333296"/>
                      <a:pt x="72261" y="330359"/>
                    </a:cubicBezTo>
                    <a:cubicBezTo>
                      <a:pt x="71309" y="324485"/>
                      <a:pt x="68375" y="319564"/>
                      <a:pt x="65916" y="314643"/>
                    </a:cubicBezTo>
                    <a:cubicBezTo>
                      <a:pt x="64884" y="312182"/>
                      <a:pt x="63457" y="309245"/>
                      <a:pt x="62981" y="306864"/>
                    </a:cubicBezTo>
                    <a:cubicBezTo>
                      <a:pt x="62505" y="303927"/>
                      <a:pt x="62981" y="301466"/>
                      <a:pt x="63457" y="298530"/>
                    </a:cubicBezTo>
                    <a:cubicBezTo>
                      <a:pt x="64488" y="290195"/>
                      <a:pt x="67899" y="281861"/>
                      <a:pt x="65916" y="273526"/>
                    </a:cubicBezTo>
                    <a:cubicBezTo>
                      <a:pt x="64884" y="268129"/>
                      <a:pt x="62029" y="262731"/>
                      <a:pt x="59015" y="258366"/>
                    </a:cubicBezTo>
                    <a:cubicBezTo>
                      <a:pt x="56080" y="253445"/>
                      <a:pt x="51717" y="250031"/>
                      <a:pt x="48703" y="245110"/>
                    </a:cubicBezTo>
                    <a:cubicBezTo>
                      <a:pt x="47196" y="242649"/>
                      <a:pt x="45768" y="239713"/>
                      <a:pt x="44261" y="237252"/>
                    </a:cubicBezTo>
                    <a:cubicBezTo>
                      <a:pt x="42833" y="235268"/>
                      <a:pt x="40850" y="233363"/>
                      <a:pt x="39343" y="230902"/>
                    </a:cubicBezTo>
                    <a:cubicBezTo>
                      <a:pt x="36884" y="227013"/>
                      <a:pt x="35932" y="222568"/>
                      <a:pt x="34425" y="218202"/>
                    </a:cubicBezTo>
                    <a:cubicBezTo>
                      <a:pt x="33473" y="214313"/>
                      <a:pt x="34425" y="208915"/>
                      <a:pt x="31966" y="205978"/>
                    </a:cubicBezTo>
                    <a:cubicBezTo>
                      <a:pt x="27286" y="200263"/>
                      <a:pt x="24034" y="199152"/>
                      <a:pt x="23241" y="190738"/>
                    </a:cubicBezTo>
                    <a:cubicBezTo>
                      <a:pt x="22527" y="183594"/>
                      <a:pt x="21020" y="184547"/>
                      <a:pt x="16419" y="179864"/>
                    </a:cubicBezTo>
                    <a:cubicBezTo>
                      <a:pt x="10946" y="174308"/>
                      <a:pt x="4045" y="163989"/>
                      <a:pt x="4521" y="155972"/>
                    </a:cubicBezTo>
                    <a:lnTo>
                      <a:pt x="0" y="15081"/>
                    </a:lnTo>
                    <a:lnTo>
                      <a:pt x="368763" y="0"/>
                    </a:lnTo>
                    <a:cubicBezTo>
                      <a:pt x="369794" y="4048"/>
                      <a:pt x="371460" y="9049"/>
                      <a:pt x="372649" y="10001"/>
                    </a:cubicBezTo>
                    <a:cubicBezTo>
                      <a:pt x="376298" y="12780"/>
                      <a:pt x="384548" y="5160"/>
                      <a:pt x="385499" y="13891"/>
                    </a:cubicBezTo>
                    <a:cubicBezTo>
                      <a:pt x="385975" y="18812"/>
                      <a:pt x="375822" y="24765"/>
                      <a:pt x="374632" y="28575"/>
                    </a:cubicBezTo>
                    <a:cubicBezTo>
                      <a:pt x="373046" y="33655"/>
                      <a:pt x="374157" y="55166"/>
                      <a:pt x="376854" y="59452"/>
                    </a:cubicBezTo>
                    <a:cubicBezTo>
                      <a:pt x="383120" y="69374"/>
                      <a:pt x="392956" y="56833"/>
                      <a:pt x="399381" y="61595"/>
                    </a:cubicBezTo>
                    <a:cubicBezTo>
                      <a:pt x="405012" y="65722"/>
                      <a:pt x="395811" y="80486"/>
                      <a:pt x="394225" y="84376"/>
                    </a:cubicBezTo>
                    <a:cubicBezTo>
                      <a:pt x="392797" y="87948"/>
                      <a:pt x="390655" y="92155"/>
                      <a:pt x="391290" y="96202"/>
                    </a:cubicBezTo>
                    <a:cubicBezTo>
                      <a:pt x="392083" y="101759"/>
                      <a:pt x="395494" y="101124"/>
                      <a:pt x="396922" y="105013"/>
                    </a:cubicBezTo>
                    <a:cubicBezTo>
                      <a:pt x="399698" y="112157"/>
                      <a:pt x="396922" y="117951"/>
                      <a:pt x="392083" y="124381"/>
                    </a:cubicBezTo>
                    <a:cubicBezTo>
                      <a:pt x="389941" y="127159"/>
                      <a:pt x="385896" y="128905"/>
                      <a:pt x="384151" y="132398"/>
                    </a:cubicBezTo>
                    <a:cubicBezTo>
                      <a:pt x="381533" y="137636"/>
                      <a:pt x="384310" y="139541"/>
                      <a:pt x="384151" y="144224"/>
                    </a:cubicBezTo>
                    <a:cubicBezTo>
                      <a:pt x="383913" y="154146"/>
                      <a:pt x="380423" y="151765"/>
                      <a:pt x="372649" y="156925"/>
                    </a:cubicBezTo>
                    <a:cubicBezTo>
                      <a:pt x="364717" y="162163"/>
                      <a:pt x="368287" y="170101"/>
                      <a:pt x="362655" y="175260"/>
                    </a:cubicBezTo>
                    <a:cubicBezTo>
                      <a:pt x="357658" y="179785"/>
                      <a:pt x="349488" y="176847"/>
                      <a:pt x="348140" y="186214"/>
                    </a:cubicBezTo>
                    <a:cubicBezTo>
                      <a:pt x="347822" y="188516"/>
                      <a:pt x="347901" y="191770"/>
                      <a:pt x="348298" y="193913"/>
                    </a:cubicBezTo>
                    <a:cubicBezTo>
                      <a:pt x="358213" y="192405"/>
                      <a:pt x="356706" y="197644"/>
                      <a:pt x="352106" y="202089"/>
                    </a:cubicBezTo>
                    <a:cubicBezTo>
                      <a:pt x="347584" y="206454"/>
                      <a:pt x="336162" y="209074"/>
                      <a:pt x="337352" y="217567"/>
                    </a:cubicBezTo>
                    <a:cubicBezTo>
                      <a:pt x="338304" y="224472"/>
                      <a:pt x="348457" y="221933"/>
                      <a:pt x="342587" y="229553"/>
                    </a:cubicBezTo>
                    <a:cubicBezTo>
                      <a:pt x="336876" y="237014"/>
                      <a:pt x="327595" y="233283"/>
                      <a:pt x="333465" y="245586"/>
                    </a:cubicBezTo>
                    <a:cubicBezTo>
                      <a:pt x="336638" y="252333"/>
                      <a:pt x="343539" y="252492"/>
                      <a:pt x="335448" y="260429"/>
                    </a:cubicBezTo>
                    <a:cubicBezTo>
                      <a:pt x="325295" y="270351"/>
                      <a:pt x="320139" y="269399"/>
                      <a:pt x="323709" y="284163"/>
                    </a:cubicBezTo>
                    <a:cubicBezTo>
                      <a:pt x="326247" y="294640"/>
                      <a:pt x="327199" y="304562"/>
                      <a:pt x="327754" y="315357"/>
                    </a:cubicBezTo>
                    <a:cubicBezTo>
                      <a:pt x="334655" y="315278"/>
                      <a:pt x="347346" y="315992"/>
                      <a:pt x="353057" y="313531"/>
                    </a:cubicBezTo>
                    <a:cubicBezTo>
                      <a:pt x="381930" y="311626"/>
                      <a:pt x="410644" y="309801"/>
                      <a:pt x="439517" y="307896"/>
                    </a:cubicBezTo>
                    <a:cubicBezTo>
                      <a:pt x="461965" y="306388"/>
                      <a:pt x="484492" y="304879"/>
                      <a:pt x="506940" y="303451"/>
                    </a:cubicBezTo>
                    <a:cubicBezTo>
                      <a:pt x="520742" y="302577"/>
                      <a:pt x="541206" y="297259"/>
                      <a:pt x="554770" y="300355"/>
                    </a:cubicBezTo>
                    <a:cubicBezTo>
                      <a:pt x="569603" y="303768"/>
                      <a:pt x="558578" y="321548"/>
                      <a:pt x="553660" y="331946"/>
                    </a:cubicBezTo>
                    <a:cubicBezTo>
                      <a:pt x="551042" y="337423"/>
                      <a:pt x="547711" y="346313"/>
                      <a:pt x="550011" y="352743"/>
                    </a:cubicBezTo>
                    <a:cubicBezTo>
                      <a:pt x="551836" y="357823"/>
                      <a:pt x="556515" y="361236"/>
                      <a:pt x="558816" y="366474"/>
                    </a:cubicBezTo>
                    <a:cubicBezTo>
                      <a:pt x="561592" y="372745"/>
                      <a:pt x="560640" y="375206"/>
                      <a:pt x="566906" y="379889"/>
                    </a:cubicBezTo>
                    <a:cubicBezTo>
                      <a:pt x="571666" y="383540"/>
                      <a:pt x="577615" y="386080"/>
                      <a:pt x="582136" y="390208"/>
                    </a:cubicBezTo>
                    <a:cubicBezTo>
                      <a:pt x="588244" y="395764"/>
                      <a:pt x="591734" y="403304"/>
                      <a:pt x="592844" y="411321"/>
                    </a:cubicBezTo>
                    <a:cubicBezTo>
                      <a:pt x="593320" y="414338"/>
                      <a:pt x="591972" y="420449"/>
                      <a:pt x="593400" y="422910"/>
                    </a:cubicBezTo>
                    <a:cubicBezTo>
                      <a:pt x="595065" y="425768"/>
                      <a:pt x="601490" y="426085"/>
                      <a:pt x="604346" y="427196"/>
                    </a:cubicBezTo>
                    <a:cubicBezTo>
                      <a:pt x="608947" y="429022"/>
                      <a:pt x="618148" y="435292"/>
                      <a:pt x="620845" y="439579"/>
                    </a:cubicBezTo>
                    <a:cubicBezTo>
                      <a:pt x="619655" y="444897"/>
                      <a:pt x="615848" y="450056"/>
                      <a:pt x="612278" y="453787"/>
                    </a:cubicBezTo>
                    <a:cubicBezTo>
                      <a:pt x="618306" y="461486"/>
                      <a:pt x="634012" y="458708"/>
                      <a:pt x="638850" y="465376"/>
                    </a:cubicBezTo>
                    <a:cubicBezTo>
                      <a:pt x="645831" y="475139"/>
                      <a:pt x="628935" y="483473"/>
                      <a:pt x="622590" y="488474"/>
                    </a:cubicBezTo>
                    <a:cubicBezTo>
                      <a:pt x="613468" y="495697"/>
                      <a:pt x="612675" y="502523"/>
                      <a:pt x="607043" y="511731"/>
                    </a:cubicBezTo>
                    <a:close/>
                  </a:path>
                </a:pathLst>
              </a:custGeom>
              <a:solidFill>
                <a:srgbClr val="B3B3B3"/>
              </a:solidFill>
              <a:ln w="6350" cap="flat">
                <a:solidFill>
                  <a:srgbClr val="FFFFFF"/>
                </a:solidFill>
                <a:prstDash val="solid"/>
                <a:miter/>
              </a:ln>
            </p:spPr>
            <p:txBody>
              <a:bodyPr/>
              <a:lstStyle/>
              <a:p>
                <a:endParaRPr lang="en-US"/>
              </a:p>
            </p:txBody>
          </p:sp>
          <p:sp>
            <p:nvSpPr>
              <p:cNvPr id="1049" name="Freeform 1420">
                <a:extLst>
                  <a:ext uri="{FF2B5EF4-FFF2-40B4-BE49-F238E27FC236}">
                    <a16:creationId xmlns:a16="http://schemas.microsoft.com/office/drawing/2014/main" id="{37A5D066-1AF2-BCD8-1BD5-6D575F4D5B3E}"/>
                  </a:ext>
                </a:extLst>
              </p:cNvPr>
              <p:cNvSpPr/>
              <p:nvPr/>
            </p:nvSpPr>
            <p:spPr>
              <a:xfrm>
                <a:off x="1882250" y="-827494"/>
                <a:ext cx="1234361" cy="775176"/>
              </a:xfrm>
              <a:custGeom>
                <a:avLst/>
                <a:gdLst>
                  <a:gd name="csX0" fmla="*/ 1234362 w 1234361"/>
                  <a:gd name="csY0" fmla="*/ 155258 h 775176"/>
                  <a:gd name="csX1" fmla="*/ 1201047 w 1234361"/>
                  <a:gd name="csY1" fmla="*/ 628253 h 775176"/>
                  <a:gd name="csX2" fmla="*/ 1190735 w 1234361"/>
                  <a:gd name="csY2" fmla="*/ 775176 h 775176"/>
                  <a:gd name="csX3" fmla="*/ 431555 w 1234361"/>
                  <a:gd name="csY3" fmla="*/ 697547 h 775176"/>
                  <a:gd name="csX4" fmla="*/ 423305 w 1234361"/>
                  <a:gd name="csY4" fmla="*/ 753189 h 775176"/>
                  <a:gd name="csX5" fmla="*/ 384914 w 1234361"/>
                  <a:gd name="csY5" fmla="*/ 746363 h 775176"/>
                  <a:gd name="csX6" fmla="*/ 348268 w 1234361"/>
                  <a:gd name="csY6" fmla="*/ 750491 h 775176"/>
                  <a:gd name="csX7" fmla="*/ 279576 w 1234361"/>
                  <a:gd name="csY7" fmla="*/ 751602 h 775176"/>
                  <a:gd name="csX8" fmla="*/ 221830 w 1234361"/>
                  <a:gd name="csY8" fmla="*/ 736124 h 775176"/>
                  <a:gd name="csX9" fmla="*/ 200572 w 1234361"/>
                  <a:gd name="csY9" fmla="*/ 707787 h 775176"/>
                  <a:gd name="csX10" fmla="*/ 176697 w 1234361"/>
                  <a:gd name="csY10" fmla="*/ 689928 h 775176"/>
                  <a:gd name="csX11" fmla="*/ 169479 w 1234361"/>
                  <a:gd name="csY11" fmla="*/ 649605 h 775176"/>
                  <a:gd name="csX12" fmla="*/ 163926 w 1234361"/>
                  <a:gd name="csY12" fmla="*/ 607536 h 775176"/>
                  <a:gd name="csX13" fmla="*/ 159167 w 1234361"/>
                  <a:gd name="csY13" fmla="*/ 576977 h 775176"/>
                  <a:gd name="csX14" fmla="*/ 123552 w 1234361"/>
                  <a:gd name="csY14" fmla="*/ 551577 h 775176"/>
                  <a:gd name="csX15" fmla="*/ 98962 w 1234361"/>
                  <a:gd name="csY15" fmla="*/ 556419 h 775176"/>
                  <a:gd name="csX16" fmla="*/ 75087 w 1234361"/>
                  <a:gd name="csY16" fmla="*/ 534749 h 775176"/>
                  <a:gd name="csX17" fmla="*/ 77942 w 1234361"/>
                  <a:gd name="csY17" fmla="*/ 478155 h 775176"/>
                  <a:gd name="csX18" fmla="*/ 100073 w 1234361"/>
                  <a:gd name="csY18" fmla="*/ 459026 h 775176"/>
                  <a:gd name="csX19" fmla="*/ 101897 w 1234361"/>
                  <a:gd name="csY19" fmla="*/ 425609 h 775176"/>
                  <a:gd name="csX20" fmla="*/ 109195 w 1234361"/>
                  <a:gd name="csY20" fmla="*/ 396161 h 775176"/>
                  <a:gd name="csX21" fmla="*/ 54543 w 1234361"/>
                  <a:gd name="csY21" fmla="*/ 367109 h 775176"/>
                  <a:gd name="csX22" fmla="*/ 19959 w 1234361"/>
                  <a:gd name="csY22" fmla="*/ 316786 h 775176"/>
                  <a:gd name="csX23" fmla="*/ 1953 w 1234361"/>
                  <a:gd name="csY23" fmla="*/ 255032 h 775176"/>
                  <a:gd name="csX24" fmla="*/ 15517 w 1234361"/>
                  <a:gd name="csY24" fmla="*/ 230426 h 775176"/>
                  <a:gd name="csX25" fmla="*/ 13692 w 1234361"/>
                  <a:gd name="csY25" fmla="*/ 205105 h 775176"/>
                  <a:gd name="csX26" fmla="*/ 12264 w 1234361"/>
                  <a:gd name="csY26" fmla="*/ 187484 h 775176"/>
                  <a:gd name="csX27" fmla="*/ 2191 w 1234361"/>
                  <a:gd name="csY27" fmla="*/ 178356 h 775176"/>
                  <a:gd name="csX28" fmla="*/ 9012 w 1234361"/>
                  <a:gd name="csY28" fmla="*/ 122634 h 775176"/>
                  <a:gd name="csX29" fmla="*/ 19086 w 1234361"/>
                  <a:gd name="csY29" fmla="*/ 70406 h 775176"/>
                  <a:gd name="csX30" fmla="*/ 32650 w 1234361"/>
                  <a:gd name="csY30" fmla="*/ 0 h 775176"/>
                  <a:gd name="csX31" fmla="*/ 1234362 w 1234361"/>
                  <a:gd name="csY31" fmla="*/ 155337 h 7751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234361" h="775176">
                    <a:moveTo>
                      <a:pt x="1234362" y="155258"/>
                    </a:moveTo>
                    <a:lnTo>
                      <a:pt x="1201047" y="628253"/>
                    </a:lnTo>
                    <a:lnTo>
                      <a:pt x="1190735" y="775176"/>
                    </a:lnTo>
                    <a:lnTo>
                      <a:pt x="431555" y="697547"/>
                    </a:lnTo>
                    <a:lnTo>
                      <a:pt x="423305" y="753189"/>
                    </a:lnTo>
                    <a:cubicBezTo>
                      <a:pt x="416008" y="751840"/>
                      <a:pt x="391815" y="747157"/>
                      <a:pt x="384914" y="746363"/>
                    </a:cubicBezTo>
                    <a:cubicBezTo>
                      <a:pt x="369446" y="744696"/>
                      <a:pt x="361435" y="745649"/>
                      <a:pt x="348268" y="750491"/>
                    </a:cubicBezTo>
                    <a:cubicBezTo>
                      <a:pt x="325106" y="758984"/>
                      <a:pt x="303055" y="749300"/>
                      <a:pt x="279576" y="751602"/>
                    </a:cubicBezTo>
                    <a:cubicBezTo>
                      <a:pt x="253797" y="754142"/>
                      <a:pt x="242850" y="752951"/>
                      <a:pt x="221830" y="736124"/>
                    </a:cubicBezTo>
                    <a:cubicBezTo>
                      <a:pt x="211994" y="728186"/>
                      <a:pt x="208028" y="717629"/>
                      <a:pt x="200572" y="707787"/>
                    </a:cubicBezTo>
                    <a:cubicBezTo>
                      <a:pt x="192957" y="697627"/>
                      <a:pt x="186770" y="695881"/>
                      <a:pt x="176697" y="689928"/>
                    </a:cubicBezTo>
                    <a:cubicBezTo>
                      <a:pt x="160039" y="680085"/>
                      <a:pt x="167178" y="664845"/>
                      <a:pt x="169479" y="649605"/>
                    </a:cubicBezTo>
                    <a:cubicBezTo>
                      <a:pt x="171779" y="634127"/>
                      <a:pt x="169479" y="622062"/>
                      <a:pt x="163926" y="607536"/>
                    </a:cubicBezTo>
                    <a:cubicBezTo>
                      <a:pt x="159722" y="596662"/>
                      <a:pt x="159881" y="589042"/>
                      <a:pt x="159167" y="576977"/>
                    </a:cubicBezTo>
                    <a:cubicBezTo>
                      <a:pt x="157660" y="552291"/>
                      <a:pt x="146951" y="531813"/>
                      <a:pt x="123552" y="551577"/>
                    </a:cubicBezTo>
                    <a:cubicBezTo>
                      <a:pt x="112685" y="560784"/>
                      <a:pt x="111733" y="564356"/>
                      <a:pt x="98962" y="556419"/>
                    </a:cubicBezTo>
                    <a:cubicBezTo>
                      <a:pt x="90078" y="550863"/>
                      <a:pt x="82464" y="542290"/>
                      <a:pt x="75087" y="534749"/>
                    </a:cubicBezTo>
                    <a:cubicBezTo>
                      <a:pt x="59064" y="518160"/>
                      <a:pt x="58905" y="493474"/>
                      <a:pt x="77942" y="478155"/>
                    </a:cubicBezTo>
                    <a:cubicBezTo>
                      <a:pt x="85795" y="471805"/>
                      <a:pt x="94996" y="468868"/>
                      <a:pt x="100073" y="459026"/>
                    </a:cubicBezTo>
                    <a:cubicBezTo>
                      <a:pt x="105863" y="447754"/>
                      <a:pt x="101025" y="437833"/>
                      <a:pt x="101897" y="425609"/>
                    </a:cubicBezTo>
                    <a:cubicBezTo>
                      <a:pt x="102611" y="415369"/>
                      <a:pt x="110305" y="406876"/>
                      <a:pt x="109195" y="396161"/>
                    </a:cubicBezTo>
                    <a:cubicBezTo>
                      <a:pt x="107132" y="375682"/>
                      <a:pt x="68503" y="378460"/>
                      <a:pt x="54543" y="367109"/>
                    </a:cubicBezTo>
                    <a:cubicBezTo>
                      <a:pt x="37885" y="353616"/>
                      <a:pt x="28208" y="335677"/>
                      <a:pt x="19959" y="316786"/>
                    </a:cubicBezTo>
                    <a:cubicBezTo>
                      <a:pt x="10995" y="295910"/>
                      <a:pt x="604" y="278686"/>
                      <a:pt x="1953" y="255032"/>
                    </a:cubicBezTo>
                    <a:cubicBezTo>
                      <a:pt x="2746" y="241300"/>
                      <a:pt x="8695" y="241062"/>
                      <a:pt x="15517" y="230426"/>
                    </a:cubicBezTo>
                    <a:cubicBezTo>
                      <a:pt x="23845" y="217487"/>
                      <a:pt x="17500" y="217408"/>
                      <a:pt x="13692" y="205105"/>
                    </a:cubicBezTo>
                    <a:cubicBezTo>
                      <a:pt x="12106" y="200025"/>
                      <a:pt x="14327" y="192246"/>
                      <a:pt x="12264" y="187484"/>
                    </a:cubicBezTo>
                    <a:cubicBezTo>
                      <a:pt x="10281" y="182721"/>
                      <a:pt x="3381" y="180657"/>
                      <a:pt x="2191" y="178356"/>
                    </a:cubicBezTo>
                    <a:cubicBezTo>
                      <a:pt x="-4551" y="164862"/>
                      <a:pt x="6157" y="137319"/>
                      <a:pt x="9012" y="122634"/>
                    </a:cubicBezTo>
                    <a:cubicBezTo>
                      <a:pt x="12344" y="105251"/>
                      <a:pt x="15675" y="87789"/>
                      <a:pt x="19086" y="70406"/>
                    </a:cubicBezTo>
                    <a:cubicBezTo>
                      <a:pt x="23607" y="46911"/>
                      <a:pt x="28129" y="23495"/>
                      <a:pt x="32650" y="0"/>
                    </a:cubicBezTo>
                    <a:cubicBezTo>
                      <a:pt x="351203" y="60166"/>
                      <a:pt x="763275" y="121999"/>
                      <a:pt x="1234362" y="155337"/>
                    </a:cubicBezTo>
                    <a:close/>
                  </a:path>
                </a:pathLst>
              </a:custGeom>
              <a:solidFill>
                <a:srgbClr val="B3B3B3"/>
              </a:solidFill>
              <a:ln w="6350" cap="flat">
                <a:solidFill>
                  <a:srgbClr val="FFFFFF"/>
                </a:solidFill>
                <a:prstDash val="solid"/>
                <a:miter/>
              </a:ln>
            </p:spPr>
            <p:txBody>
              <a:bodyPr/>
              <a:lstStyle/>
              <a:p>
                <a:endParaRPr lang="en-US"/>
              </a:p>
            </p:txBody>
          </p:sp>
          <p:sp>
            <p:nvSpPr>
              <p:cNvPr id="1050" name="Freeform 1421">
                <a:extLst>
                  <a:ext uri="{FF2B5EF4-FFF2-40B4-BE49-F238E27FC236}">
                    <a16:creationId xmlns:a16="http://schemas.microsoft.com/office/drawing/2014/main" id="{1004770B-3F4B-3815-524E-E50AD8FEE326}"/>
                  </a:ext>
                </a:extLst>
              </p:cNvPr>
              <p:cNvSpPr/>
              <p:nvPr/>
            </p:nvSpPr>
            <p:spPr>
              <a:xfrm>
                <a:off x="5525190" y="502830"/>
                <a:ext cx="479653" cy="572224"/>
              </a:xfrm>
              <a:custGeom>
                <a:avLst/>
                <a:gdLst>
                  <a:gd name="csX0" fmla="*/ 478860 w 479653"/>
                  <a:gd name="csY0" fmla="*/ 132159 h 572224"/>
                  <a:gd name="csX1" fmla="*/ 470293 w 479653"/>
                  <a:gd name="csY1" fmla="*/ 160020 h 572224"/>
                  <a:gd name="csX2" fmla="*/ 470293 w 479653"/>
                  <a:gd name="csY2" fmla="*/ 160814 h 572224"/>
                  <a:gd name="csX3" fmla="*/ 470293 w 479653"/>
                  <a:gd name="csY3" fmla="*/ 161608 h 572224"/>
                  <a:gd name="csX4" fmla="*/ 470293 w 479653"/>
                  <a:gd name="csY4" fmla="*/ 162401 h 572224"/>
                  <a:gd name="csX5" fmla="*/ 470293 w 479653"/>
                  <a:gd name="csY5" fmla="*/ 170339 h 572224"/>
                  <a:gd name="csX6" fmla="*/ 470055 w 479653"/>
                  <a:gd name="csY6" fmla="*/ 174308 h 572224"/>
                  <a:gd name="csX7" fmla="*/ 469579 w 479653"/>
                  <a:gd name="csY7" fmla="*/ 178276 h 572224"/>
                  <a:gd name="csX8" fmla="*/ 467041 w 479653"/>
                  <a:gd name="csY8" fmla="*/ 188119 h 572224"/>
                  <a:gd name="csX9" fmla="*/ 467041 w 479653"/>
                  <a:gd name="csY9" fmla="*/ 188119 h 572224"/>
                  <a:gd name="csX10" fmla="*/ 465455 w 479653"/>
                  <a:gd name="csY10" fmla="*/ 191770 h 572224"/>
                  <a:gd name="csX11" fmla="*/ 465455 w 479653"/>
                  <a:gd name="csY11" fmla="*/ 191929 h 572224"/>
                  <a:gd name="csX12" fmla="*/ 464344 w 479653"/>
                  <a:gd name="csY12" fmla="*/ 194548 h 572224"/>
                  <a:gd name="csX13" fmla="*/ 463630 w 479653"/>
                  <a:gd name="csY13" fmla="*/ 196533 h 572224"/>
                  <a:gd name="csX14" fmla="*/ 463313 w 479653"/>
                  <a:gd name="csY14" fmla="*/ 197406 h 572224"/>
                  <a:gd name="csX15" fmla="*/ 461965 w 479653"/>
                  <a:gd name="csY15" fmla="*/ 201771 h 572224"/>
                  <a:gd name="csX16" fmla="*/ 461568 w 479653"/>
                  <a:gd name="csY16" fmla="*/ 203041 h 572224"/>
                  <a:gd name="csX17" fmla="*/ 461171 w 479653"/>
                  <a:gd name="csY17" fmla="*/ 204073 h 572224"/>
                  <a:gd name="csX18" fmla="*/ 460616 w 479653"/>
                  <a:gd name="csY18" fmla="*/ 205502 h 572224"/>
                  <a:gd name="csX19" fmla="*/ 459188 w 479653"/>
                  <a:gd name="csY19" fmla="*/ 207248 h 572224"/>
                  <a:gd name="csX20" fmla="*/ 449908 w 479653"/>
                  <a:gd name="csY20" fmla="*/ 219154 h 572224"/>
                  <a:gd name="csX21" fmla="*/ 444990 w 479653"/>
                  <a:gd name="csY21" fmla="*/ 232886 h 572224"/>
                  <a:gd name="csX22" fmla="*/ 444990 w 479653"/>
                  <a:gd name="csY22" fmla="*/ 232886 h 572224"/>
                  <a:gd name="csX23" fmla="*/ 444831 w 479653"/>
                  <a:gd name="csY23" fmla="*/ 238125 h 572224"/>
                  <a:gd name="csX24" fmla="*/ 444673 w 479653"/>
                  <a:gd name="csY24" fmla="*/ 239951 h 572224"/>
                  <a:gd name="csX25" fmla="*/ 444514 w 479653"/>
                  <a:gd name="csY25" fmla="*/ 240983 h 572224"/>
                  <a:gd name="csX26" fmla="*/ 444038 w 479653"/>
                  <a:gd name="csY26" fmla="*/ 243046 h 572224"/>
                  <a:gd name="csX27" fmla="*/ 442928 w 479653"/>
                  <a:gd name="csY27" fmla="*/ 245904 h 572224"/>
                  <a:gd name="csX28" fmla="*/ 441103 w 479653"/>
                  <a:gd name="csY28" fmla="*/ 248364 h 572224"/>
                  <a:gd name="csX29" fmla="*/ 437772 w 479653"/>
                  <a:gd name="csY29" fmla="*/ 249873 h 572224"/>
                  <a:gd name="csX30" fmla="*/ 435868 w 479653"/>
                  <a:gd name="csY30" fmla="*/ 250349 h 572224"/>
                  <a:gd name="csX31" fmla="*/ 434440 w 479653"/>
                  <a:gd name="csY31" fmla="*/ 250666 h 572224"/>
                  <a:gd name="csX32" fmla="*/ 433092 w 479653"/>
                  <a:gd name="csY32" fmla="*/ 251063 h 572224"/>
                  <a:gd name="csX33" fmla="*/ 431505 w 479653"/>
                  <a:gd name="csY33" fmla="*/ 251698 h 572224"/>
                  <a:gd name="csX34" fmla="*/ 431505 w 479653"/>
                  <a:gd name="csY34" fmla="*/ 251698 h 572224"/>
                  <a:gd name="csX35" fmla="*/ 430871 w 479653"/>
                  <a:gd name="csY35" fmla="*/ 252016 h 572224"/>
                  <a:gd name="csX36" fmla="*/ 429126 w 479653"/>
                  <a:gd name="csY36" fmla="*/ 253444 h 572224"/>
                  <a:gd name="csX37" fmla="*/ 428412 w 479653"/>
                  <a:gd name="csY37" fmla="*/ 254238 h 572224"/>
                  <a:gd name="csX38" fmla="*/ 426588 w 479653"/>
                  <a:gd name="csY38" fmla="*/ 257016 h 572224"/>
                  <a:gd name="csX39" fmla="*/ 425001 w 479653"/>
                  <a:gd name="csY39" fmla="*/ 260033 h 572224"/>
                  <a:gd name="csX40" fmla="*/ 425001 w 479653"/>
                  <a:gd name="csY40" fmla="*/ 260033 h 572224"/>
                  <a:gd name="csX41" fmla="*/ 423573 w 479653"/>
                  <a:gd name="csY41" fmla="*/ 263287 h 572224"/>
                  <a:gd name="csX42" fmla="*/ 422225 w 479653"/>
                  <a:gd name="csY42" fmla="*/ 266700 h 572224"/>
                  <a:gd name="csX43" fmla="*/ 421035 w 479653"/>
                  <a:gd name="csY43" fmla="*/ 270034 h 572224"/>
                  <a:gd name="csX44" fmla="*/ 421035 w 479653"/>
                  <a:gd name="csY44" fmla="*/ 270034 h 572224"/>
                  <a:gd name="csX45" fmla="*/ 419845 w 479653"/>
                  <a:gd name="csY45" fmla="*/ 273368 h 572224"/>
                  <a:gd name="csX46" fmla="*/ 417624 w 479653"/>
                  <a:gd name="csY46" fmla="*/ 279718 h 572224"/>
                  <a:gd name="csX47" fmla="*/ 409772 w 479653"/>
                  <a:gd name="csY47" fmla="*/ 294005 h 572224"/>
                  <a:gd name="csX48" fmla="*/ 407630 w 479653"/>
                  <a:gd name="csY48" fmla="*/ 297339 h 572224"/>
                  <a:gd name="csX49" fmla="*/ 406678 w 479653"/>
                  <a:gd name="csY49" fmla="*/ 298768 h 572224"/>
                  <a:gd name="csX50" fmla="*/ 401601 w 479653"/>
                  <a:gd name="csY50" fmla="*/ 305753 h 572224"/>
                  <a:gd name="csX51" fmla="*/ 399063 w 479653"/>
                  <a:gd name="csY51" fmla="*/ 309086 h 572224"/>
                  <a:gd name="csX52" fmla="*/ 393431 w 479653"/>
                  <a:gd name="csY52" fmla="*/ 317103 h 572224"/>
                  <a:gd name="csX53" fmla="*/ 392400 w 479653"/>
                  <a:gd name="csY53" fmla="*/ 318056 h 572224"/>
                  <a:gd name="csX54" fmla="*/ 392400 w 479653"/>
                  <a:gd name="csY54" fmla="*/ 318056 h 572224"/>
                  <a:gd name="csX55" fmla="*/ 391290 w 479653"/>
                  <a:gd name="csY55" fmla="*/ 318929 h 572224"/>
                  <a:gd name="csX56" fmla="*/ 389545 w 479653"/>
                  <a:gd name="csY56" fmla="*/ 320596 h 572224"/>
                  <a:gd name="csX57" fmla="*/ 389148 w 479653"/>
                  <a:gd name="csY57" fmla="*/ 320913 h 572224"/>
                  <a:gd name="csX58" fmla="*/ 388196 w 479653"/>
                  <a:gd name="csY58" fmla="*/ 321469 h 572224"/>
                  <a:gd name="csX59" fmla="*/ 387879 w 479653"/>
                  <a:gd name="csY59" fmla="*/ 321628 h 572224"/>
                  <a:gd name="csX60" fmla="*/ 387562 w 479653"/>
                  <a:gd name="csY60" fmla="*/ 321707 h 572224"/>
                  <a:gd name="csX61" fmla="*/ 386451 w 479653"/>
                  <a:gd name="csY61" fmla="*/ 321866 h 572224"/>
                  <a:gd name="csX62" fmla="*/ 384309 w 479653"/>
                  <a:gd name="csY62" fmla="*/ 321866 h 572224"/>
                  <a:gd name="csX63" fmla="*/ 383358 w 479653"/>
                  <a:gd name="csY63" fmla="*/ 321866 h 572224"/>
                  <a:gd name="csX64" fmla="*/ 383358 w 479653"/>
                  <a:gd name="csY64" fmla="*/ 320834 h 572224"/>
                  <a:gd name="csX65" fmla="*/ 374553 w 479653"/>
                  <a:gd name="csY65" fmla="*/ 316944 h 572224"/>
                  <a:gd name="csX66" fmla="*/ 371301 w 479653"/>
                  <a:gd name="csY66" fmla="*/ 317103 h 572224"/>
                  <a:gd name="csX67" fmla="*/ 370032 w 479653"/>
                  <a:gd name="csY67" fmla="*/ 317262 h 572224"/>
                  <a:gd name="csX68" fmla="*/ 367256 w 479653"/>
                  <a:gd name="csY68" fmla="*/ 317659 h 572224"/>
                  <a:gd name="csX69" fmla="*/ 361941 w 479653"/>
                  <a:gd name="csY69" fmla="*/ 318849 h 572224"/>
                  <a:gd name="csX70" fmla="*/ 359085 w 479653"/>
                  <a:gd name="csY70" fmla="*/ 319802 h 572224"/>
                  <a:gd name="csX71" fmla="*/ 359085 w 479653"/>
                  <a:gd name="csY71" fmla="*/ 319802 h 572224"/>
                  <a:gd name="csX72" fmla="*/ 358213 w 479653"/>
                  <a:gd name="csY72" fmla="*/ 320199 h 572224"/>
                  <a:gd name="csX73" fmla="*/ 356626 w 479653"/>
                  <a:gd name="csY73" fmla="*/ 320913 h 572224"/>
                  <a:gd name="csX74" fmla="*/ 355913 w 479653"/>
                  <a:gd name="csY74" fmla="*/ 321310 h 572224"/>
                  <a:gd name="csX75" fmla="*/ 355119 w 479653"/>
                  <a:gd name="csY75" fmla="*/ 321866 h 572224"/>
                  <a:gd name="csX76" fmla="*/ 352899 w 479653"/>
                  <a:gd name="csY76" fmla="*/ 323612 h 572224"/>
                  <a:gd name="csX77" fmla="*/ 351867 w 479653"/>
                  <a:gd name="csY77" fmla="*/ 324565 h 572224"/>
                  <a:gd name="csX78" fmla="*/ 350916 w 479653"/>
                  <a:gd name="csY78" fmla="*/ 325517 h 572224"/>
                  <a:gd name="csX79" fmla="*/ 343221 w 479653"/>
                  <a:gd name="csY79" fmla="*/ 339169 h 572224"/>
                  <a:gd name="csX80" fmla="*/ 341793 w 479653"/>
                  <a:gd name="csY80" fmla="*/ 344329 h 572224"/>
                  <a:gd name="csX81" fmla="*/ 338620 w 479653"/>
                  <a:gd name="csY81" fmla="*/ 360124 h 572224"/>
                  <a:gd name="csX82" fmla="*/ 337193 w 479653"/>
                  <a:gd name="csY82" fmla="*/ 365998 h 572224"/>
                  <a:gd name="csX83" fmla="*/ 336876 w 479653"/>
                  <a:gd name="csY83" fmla="*/ 367109 h 572224"/>
                  <a:gd name="csX84" fmla="*/ 336400 w 479653"/>
                  <a:gd name="csY84" fmla="*/ 368459 h 572224"/>
                  <a:gd name="csX85" fmla="*/ 335765 w 479653"/>
                  <a:gd name="csY85" fmla="*/ 369888 h 572224"/>
                  <a:gd name="csX86" fmla="*/ 329895 w 479653"/>
                  <a:gd name="csY86" fmla="*/ 378698 h 572224"/>
                  <a:gd name="csX87" fmla="*/ 329895 w 479653"/>
                  <a:gd name="csY87" fmla="*/ 378698 h 572224"/>
                  <a:gd name="csX88" fmla="*/ 329737 w 479653"/>
                  <a:gd name="csY88" fmla="*/ 379333 h 572224"/>
                  <a:gd name="csX89" fmla="*/ 329578 w 479653"/>
                  <a:gd name="csY89" fmla="*/ 379968 h 572224"/>
                  <a:gd name="csX90" fmla="*/ 329340 w 479653"/>
                  <a:gd name="csY90" fmla="*/ 381159 h 572224"/>
                  <a:gd name="csX91" fmla="*/ 329261 w 479653"/>
                  <a:gd name="csY91" fmla="*/ 392430 h 572224"/>
                  <a:gd name="csX92" fmla="*/ 328864 w 479653"/>
                  <a:gd name="csY92" fmla="*/ 394653 h 572224"/>
                  <a:gd name="csX93" fmla="*/ 327912 w 479653"/>
                  <a:gd name="csY93" fmla="*/ 397272 h 572224"/>
                  <a:gd name="csX94" fmla="*/ 326405 w 479653"/>
                  <a:gd name="csY94" fmla="*/ 399574 h 572224"/>
                  <a:gd name="csX95" fmla="*/ 324898 w 479653"/>
                  <a:gd name="csY95" fmla="*/ 401876 h 572224"/>
                  <a:gd name="csX96" fmla="*/ 322677 w 479653"/>
                  <a:gd name="csY96" fmla="*/ 404257 h 572224"/>
                  <a:gd name="csX97" fmla="*/ 321646 w 479653"/>
                  <a:gd name="csY97" fmla="*/ 404892 h 572224"/>
                  <a:gd name="csX98" fmla="*/ 321091 w 479653"/>
                  <a:gd name="csY98" fmla="*/ 405130 h 572224"/>
                  <a:gd name="csX99" fmla="*/ 321091 w 479653"/>
                  <a:gd name="csY99" fmla="*/ 405130 h 572224"/>
                  <a:gd name="csX100" fmla="*/ 319663 w 479653"/>
                  <a:gd name="csY100" fmla="*/ 405765 h 572224"/>
                  <a:gd name="csX101" fmla="*/ 319663 w 479653"/>
                  <a:gd name="csY101" fmla="*/ 405765 h 572224"/>
                  <a:gd name="csX102" fmla="*/ 315221 w 479653"/>
                  <a:gd name="csY102" fmla="*/ 407273 h 572224"/>
                  <a:gd name="csX103" fmla="*/ 314666 w 479653"/>
                  <a:gd name="csY103" fmla="*/ 407432 h 572224"/>
                  <a:gd name="csX104" fmla="*/ 312603 w 479653"/>
                  <a:gd name="csY104" fmla="*/ 408226 h 572224"/>
                  <a:gd name="csX105" fmla="*/ 311889 w 479653"/>
                  <a:gd name="csY105" fmla="*/ 408623 h 572224"/>
                  <a:gd name="csX106" fmla="*/ 311335 w 479653"/>
                  <a:gd name="csY106" fmla="*/ 408940 h 572224"/>
                  <a:gd name="csX107" fmla="*/ 307130 w 479653"/>
                  <a:gd name="csY107" fmla="*/ 414099 h 572224"/>
                  <a:gd name="csX108" fmla="*/ 306575 w 479653"/>
                  <a:gd name="csY108" fmla="*/ 416322 h 572224"/>
                  <a:gd name="csX109" fmla="*/ 306416 w 479653"/>
                  <a:gd name="csY109" fmla="*/ 418783 h 572224"/>
                  <a:gd name="csX110" fmla="*/ 306416 w 479653"/>
                  <a:gd name="csY110" fmla="*/ 418783 h 572224"/>
                  <a:gd name="csX111" fmla="*/ 305385 w 479653"/>
                  <a:gd name="csY111" fmla="*/ 418783 h 572224"/>
                  <a:gd name="csX112" fmla="*/ 304354 w 479653"/>
                  <a:gd name="csY112" fmla="*/ 422831 h 572224"/>
                  <a:gd name="csX113" fmla="*/ 296739 w 479653"/>
                  <a:gd name="csY113" fmla="*/ 448786 h 572224"/>
                  <a:gd name="csX114" fmla="*/ 294836 w 479653"/>
                  <a:gd name="csY114" fmla="*/ 454104 h 572224"/>
                  <a:gd name="csX115" fmla="*/ 294836 w 479653"/>
                  <a:gd name="csY115" fmla="*/ 454104 h 572224"/>
                  <a:gd name="csX116" fmla="*/ 292773 w 479653"/>
                  <a:gd name="csY116" fmla="*/ 459343 h 572224"/>
                  <a:gd name="csX117" fmla="*/ 291663 w 479653"/>
                  <a:gd name="csY117" fmla="*/ 461963 h 572224"/>
                  <a:gd name="csX118" fmla="*/ 280875 w 479653"/>
                  <a:gd name="csY118" fmla="*/ 484505 h 572224"/>
                  <a:gd name="csX119" fmla="*/ 277861 w 479653"/>
                  <a:gd name="csY119" fmla="*/ 489823 h 572224"/>
                  <a:gd name="csX120" fmla="*/ 277147 w 479653"/>
                  <a:gd name="csY120" fmla="*/ 491014 h 572224"/>
                  <a:gd name="csX121" fmla="*/ 276037 w 479653"/>
                  <a:gd name="csY121" fmla="*/ 492919 h 572224"/>
                  <a:gd name="csX122" fmla="*/ 275402 w 479653"/>
                  <a:gd name="csY122" fmla="*/ 493871 h 572224"/>
                  <a:gd name="csX123" fmla="*/ 274133 w 479653"/>
                  <a:gd name="csY123" fmla="*/ 495618 h 572224"/>
                  <a:gd name="csX124" fmla="*/ 273498 w 479653"/>
                  <a:gd name="csY124" fmla="*/ 496332 h 572224"/>
                  <a:gd name="csX125" fmla="*/ 272229 w 479653"/>
                  <a:gd name="csY125" fmla="*/ 497522 h 572224"/>
                  <a:gd name="csX126" fmla="*/ 271436 w 479653"/>
                  <a:gd name="csY126" fmla="*/ 498078 h 572224"/>
                  <a:gd name="csX127" fmla="*/ 266280 w 479653"/>
                  <a:gd name="csY127" fmla="*/ 499269 h 572224"/>
                  <a:gd name="csX128" fmla="*/ 257714 w 479653"/>
                  <a:gd name="csY128" fmla="*/ 510461 h 572224"/>
                  <a:gd name="csX129" fmla="*/ 256523 w 479653"/>
                  <a:gd name="csY129" fmla="*/ 511969 h 572224"/>
                  <a:gd name="csX130" fmla="*/ 255730 w 479653"/>
                  <a:gd name="csY130" fmla="*/ 512842 h 572224"/>
                  <a:gd name="csX131" fmla="*/ 254065 w 479653"/>
                  <a:gd name="csY131" fmla="*/ 514667 h 572224"/>
                  <a:gd name="csX132" fmla="*/ 253192 w 479653"/>
                  <a:gd name="csY132" fmla="*/ 515541 h 572224"/>
                  <a:gd name="csX133" fmla="*/ 250416 w 479653"/>
                  <a:gd name="csY133" fmla="*/ 518081 h 572224"/>
                  <a:gd name="csX134" fmla="*/ 247322 w 479653"/>
                  <a:gd name="csY134" fmla="*/ 520382 h 572224"/>
                  <a:gd name="csX135" fmla="*/ 247322 w 479653"/>
                  <a:gd name="csY135" fmla="*/ 520382 h 572224"/>
                  <a:gd name="csX136" fmla="*/ 244149 w 479653"/>
                  <a:gd name="csY136" fmla="*/ 522288 h 572224"/>
                  <a:gd name="csX137" fmla="*/ 240898 w 479653"/>
                  <a:gd name="csY137" fmla="*/ 523637 h 572224"/>
                  <a:gd name="csX138" fmla="*/ 240898 w 479653"/>
                  <a:gd name="csY138" fmla="*/ 523637 h 572224"/>
                  <a:gd name="csX139" fmla="*/ 238756 w 479653"/>
                  <a:gd name="csY139" fmla="*/ 524351 h 572224"/>
                  <a:gd name="csX140" fmla="*/ 236773 w 479653"/>
                  <a:gd name="csY140" fmla="*/ 524986 h 572224"/>
                  <a:gd name="csX141" fmla="*/ 235821 w 479653"/>
                  <a:gd name="csY141" fmla="*/ 525304 h 572224"/>
                  <a:gd name="csX142" fmla="*/ 234869 w 479653"/>
                  <a:gd name="csY142" fmla="*/ 525621 h 572224"/>
                  <a:gd name="csX143" fmla="*/ 229634 w 479653"/>
                  <a:gd name="csY143" fmla="*/ 527685 h 572224"/>
                  <a:gd name="csX144" fmla="*/ 226065 w 479653"/>
                  <a:gd name="csY144" fmla="*/ 529590 h 572224"/>
                  <a:gd name="csX145" fmla="*/ 217815 w 479653"/>
                  <a:gd name="csY145" fmla="*/ 536337 h 572224"/>
                  <a:gd name="csX146" fmla="*/ 214880 w 479653"/>
                  <a:gd name="csY146" fmla="*/ 538956 h 572224"/>
                  <a:gd name="csX147" fmla="*/ 214880 w 479653"/>
                  <a:gd name="csY147" fmla="*/ 538956 h 572224"/>
                  <a:gd name="csX148" fmla="*/ 213373 w 479653"/>
                  <a:gd name="csY148" fmla="*/ 540385 h 572224"/>
                  <a:gd name="csX149" fmla="*/ 211549 w 479653"/>
                  <a:gd name="csY149" fmla="*/ 541734 h 572224"/>
                  <a:gd name="csX150" fmla="*/ 211549 w 479653"/>
                  <a:gd name="csY150" fmla="*/ 541734 h 572224"/>
                  <a:gd name="csX151" fmla="*/ 207900 w 479653"/>
                  <a:gd name="csY151" fmla="*/ 544036 h 572224"/>
                  <a:gd name="csX152" fmla="*/ 207900 w 479653"/>
                  <a:gd name="csY152" fmla="*/ 544036 h 572224"/>
                  <a:gd name="csX153" fmla="*/ 198699 w 479653"/>
                  <a:gd name="csY153" fmla="*/ 549116 h 572224"/>
                  <a:gd name="csX154" fmla="*/ 182041 w 479653"/>
                  <a:gd name="csY154" fmla="*/ 559911 h 572224"/>
                  <a:gd name="csX155" fmla="*/ 169350 w 479653"/>
                  <a:gd name="csY155" fmla="*/ 560864 h 572224"/>
                  <a:gd name="csX156" fmla="*/ 154676 w 479653"/>
                  <a:gd name="csY156" fmla="*/ 563801 h 572224"/>
                  <a:gd name="csX157" fmla="*/ 140001 w 479653"/>
                  <a:gd name="csY157" fmla="*/ 565785 h 572224"/>
                  <a:gd name="csX158" fmla="*/ 133973 w 479653"/>
                  <a:gd name="csY158" fmla="*/ 567928 h 572224"/>
                  <a:gd name="csX159" fmla="*/ 133973 w 479653"/>
                  <a:gd name="csY159" fmla="*/ 567928 h 572224"/>
                  <a:gd name="csX160" fmla="*/ 131514 w 479653"/>
                  <a:gd name="csY160" fmla="*/ 569198 h 572224"/>
                  <a:gd name="csX161" fmla="*/ 131514 w 479653"/>
                  <a:gd name="csY161" fmla="*/ 569198 h 572224"/>
                  <a:gd name="csX162" fmla="*/ 126358 w 479653"/>
                  <a:gd name="csY162" fmla="*/ 571659 h 572224"/>
                  <a:gd name="csX163" fmla="*/ 112635 w 479653"/>
                  <a:gd name="csY163" fmla="*/ 569675 h 572224"/>
                  <a:gd name="csX164" fmla="*/ 109700 w 479653"/>
                  <a:gd name="csY164" fmla="*/ 562848 h 572224"/>
                  <a:gd name="csX165" fmla="*/ 109383 w 479653"/>
                  <a:gd name="csY165" fmla="*/ 560308 h 572224"/>
                  <a:gd name="csX166" fmla="*/ 109383 w 479653"/>
                  <a:gd name="csY166" fmla="*/ 559118 h 572224"/>
                  <a:gd name="csX167" fmla="*/ 107717 w 479653"/>
                  <a:gd name="csY167" fmla="*/ 556975 h 572224"/>
                  <a:gd name="csX168" fmla="*/ 97326 w 479653"/>
                  <a:gd name="csY168" fmla="*/ 541338 h 572224"/>
                  <a:gd name="csX169" fmla="*/ 97326 w 479653"/>
                  <a:gd name="csY169" fmla="*/ 541338 h 572224"/>
                  <a:gd name="csX170" fmla="*/ 96375 w 479653"/>
                  <a:gd name="csY170" fmla="*/ 539829 h 572224"/>
                  <a:gd name="csX171" fmla="*/ 95343 w 479653"/>
                  <a:gd name="csY171" fmla="*/ 538401 h 572224"/>
                  <a:gd name="csX172" fmla="*/ 95343 w 479653"/>
                  <a:gd name="csY172" fmla="*/ 538401 h 572224"/>
                  <a:gd name="csX173" fmla="*/ 94312 w 479653"/>
                  <a:gd name="csY173" fmla="*/ 537131 h 572224"/>
                  <a:gd name="csX174" fmla="*/ 87411 w 479653"/>
                  <a:gd name="csY174" fmla="*/ 533479 h 572224"/>
                  <a:gd name="csX175" fmla="*/ 79638 w 479653"/>
                  <a:gd name="csY175" fmla="*/ 535623 h 572224"/>
                  <a:gd name="csX176" fmla="*/ 79638 w 479653"/>
                  <a:gd name="csY176" fmla="*/ 535623 h 572224"/>
                  <a:gd name="csX177" fmla="*/ 65281 w 479653"/>
                  <a:gd name="csY177" fmla="*/ 507841 h 572224"/>
                  <a:gd name="csX178" fmla="*/ 31887 w 479653"/>
                  <a:gd name="csY178" fmla="*/ 461883 h 572224"/>
                  <a:gd name="csX179" fmla="*/ 5394 w 479653"/>
                  <a:gd name="csY179" fmla="*/ 404574 h 572224"/>
                  <a:gd name="csX180" fmla="*/ 4363 w 479653"/>
                  <a:gd name="csY180" fmla="*/ 399336 h 572224"/>
                  <a:gd name="csX181" fmla="*/ 3807 w 479653"/>
                  <a:gd name="csY181" fmla="*/ 396954 h 572224"/>
                  <a:gd name="csX182" fmla="*/ 3569 w 479653"/>
                  <a:gd name="csY182" fmla="*/ 395923 h 572224"/>
                  <a:gd name="csX183" fmla="*/ 3093 w 479653"/>
                  <a:gd name="csY183" fmla="*/ 394176 h 572224"/>
                  <a:gd name="csX184" fmla="*/ 2380 w 479653"/>
                  <a:gd name="csY184" fmla="*/ 391716 h 572224"/>
                  <a:gd name="csX185" fmla="*/ 1745 w 479653"/>
                  <a:gd name="csY185" fmla="*/ 389731 h 572224"/>
                  <a:gd name="csX186" fmla="*/ 1586 w 479653"/>
                  <a:gd name="csY186" fmla="*/ 389335 h 572224"/>
                  <a:gd name="csX187" fmla="*/ 872 w 479653"/>
                  <a:gd name="csY187" fmla="*/ 387509 h 572224"/>
                  <a:gd name="csX188" fmla="*/ 0 w 479653"/>
                  <a:gd name="csY188" fmla="*/ 385604 h 572224"/>
                  <a:gd name="csX189" fmla="*/ 27445 w 479653"/>
                  <a:gd name="csY189" fmla="*/ 382508 h 572224"/>
                  <a:gd name="csX190" fmla="*/ 36249 w 479653"/>
                  <a:gd name="csY190" fmla="*/ 364887 h 572224"/>
                  <a:gd name="csX191" fmla="*/ 46561 w 479653"/>
                  <a:gd name="csY191" fmla="*/ 360521 h 572224"/>
                  <a:gd name="csX192" fmla="*/ 51003 w 479653"/>
                  <a:gd name="csY192" fmla="*/ 353139 h 572224"/>
                  <a:gd name="csX193" fmla="*/ 42198 w 479653"/>
                  <a:gd name="csY193" fmla="*/ 334010 h 572224"/>
                  <a:gd name="csX194" fmla="*/ 45133 w 479653"/>
                  <a:gd name="csY194" fmla="*/ 314881 h 572224"/>
                  <a:gd name="csX195" fmla="*/ 53938 w 479653"/>
                  <a:gd name="csY195" fmla="*/ 285512 h 572224"/>
                  <a:gd name="csX196" fmla="*/ 70119 w 479653"/>
                  <a:gd name="csY196" fmla="*/ 289957 h 572224"/>
                  <a:gd name="csX197" fmla="*/ 84794 w 479653"/>
                  <a:gd name="csY197" fmla="*/ 288449 h 572224"/>
                  <a:gd name="csX198" fmla="*/ 87729 w 479653"/>
                  <a:gd name="csY198" fmla="*/ 276701 h 572224"/>
                  <a:gd name="csX199" fmla="*/ 89236 w 479653"/>
                  <a:gd name="csY199" fmla="*/ 254635 h 572224"/>
                  <a:gd name="csX200" fmla="*/ 106845 w 479653"/>
                  <a:gd name="csY200" fmla="*/ 239951 h 572224"/>
                  <a:gd name="csX201" fmla="*/ 131831 w 479653"/>
                  <a:gd name="csY201" fmla="*/ 225266 h 572224"/>
                  <a:gd name="csX202" fmla="*/ 142064 w 479653"/>
                  <a:gd name="csY202" fmla="*/ 214948 h 572224"/>
                  <a:gd name="csX203" fmla="*/ 150868 w 479653"/>
                  <a:gd name="csY203" fmla="*/ 201692 h 572224"/>
                  <a:gd name="csX204" fmla="*/ 156738 w 479653"/>
                  <a:gd name="csY204" fmla="*/ 187007 h 572224"/>
                  <a:gd name="csX205" fmla="*/ 159673 w 479653"/>
                  <a:gd name="csY205" fmla="*/ 181134 h 572224"/>
                  <a:gd name="csX206" fmla="*/ 172919 w 479653"/>
                  <a:gd name="csY206" fmla="*/ 167878 h 572224"/>
                  <a:gd name="csX207" fmla="*/ 184659 w 479653"/>
                  <a:gd name="csY207" fmla="*/ 160576 h 572224"/>
                  <a:gd name="csX208" fmla="*/ 186166 w 479653"/>
                  <a:gd name="csY208" fmla="*/ 147320 h 572224"/>
                  <a:gd name="csX209" fmla="*/ 181724 w 479653"/>
                  <a:gd name="csY209" fmla="*/ 122317 h 572224"/>
                  <a:gd name="csX210" fmla="*/ 184659 w 479653"/>
                  <a:gd name="csY210" fmla="*/ 94377 h 572224"/>
                  <a:gd name="csX211" fmla="*/ 193463 w 479653"/>
                  <a:gd name="csY211" fmla="*/ 69374 h 572224"/>
                  <a:gd name="csX212" fmla="*/ 190211 w 479653"/>
                  <a:gd name="csY212" fmla="*/ 34846 h 572224"/>
                  <a:gd name="csX213" fmla="*/ 186166 w 479653"/>
                  <a:gd name="csY213" fmla="*/ 26749 h 572224"/>
                  <a:gd name="csX214" fmla="*/ 189101 w 479653"/>
                  <a:gd name="csY214" fmla="*/ 10557 h 572224"/>
                  <a:gd name="csX215" fmla="*/ 200840 w 479653"/>
                  <a:gd name="csY215" fmla="*/ 238 h 572224"/>
                  <a:gd name="csX216" fmla="*/ 204806 w 479653"/>
                  <a:gd name="csY216" fmla="*/ 0 h 572224"/>
                  <a:gd name="csX217" fmla="*/ 228761 w 479653"/>
                  <a:gd name="csY217" fmla="*/ 142796 h 572224"/>
                  <a:gd name="csX218" fmla="*/ 337034 w 479653"/>
                  <a:gd name="csY218" fmla="*/ 123269 h 572224"/>
                  <a:gd name="csX219" fmla="*/ 338224 w 479653"/>
                  <a:gd name="csY219" fmla="*/ 135493 h 572224"/>
                  <a:gd name="csX220" fmla="*/ 340366 w 479653"/>
                  <a:gd name="csY220" fmla="*/ 161211 h 572224"/>
                  <a:gd name="csX221" fmla="*/ 343301 w 479653"/>
                  <a:gd name="csY221" fmla="*/ 188436 h 572224"/>
                  <a:gd name="csX222" fmla="*/ 346235 w 479653"/>
                  <a:gd name="csY222" fmla="*/ 208994 h 572224"/>
                  <a:gd name="csX223" fmla="*/ 351391 w 479653"/>
                  <a:gd name="csY223" fmla="*/ 205343 h 572224"/>
                  <a:gd name="csX224" fmla="*/ 361465 w 479653"/>
                  <a:gd name="csY224" fmla="*/ 193437 h 572224"/>
                  <a:gd name="csX225" fmla="*/ 365510 w 479653"/>
                  <a:gd name="csY225" fmla="*/ 176847 h 572224"/>
                  <a:gd name="csX226" fmla="*/ 391607 w 479653"/>
                  <a:gd name="csY226" fmla="*/ 165497 h 572224"/>
                  <a:gd name="csX227" fmla="*/ 399856 w 479653"/>
                  <a:gd name="csY227" fmla="*/ 150257 h 572224"/>
                  <a:gd name="csX228" fmla="*/ 414689 w 479653"/>
                  <a:gd name="csY228" fmla="*/ 140176 h 572224"/>
                  <a:gd name="csX229" fmla="*/ 449828 w 479653"/>
                  <a:gd name="csY229" fmla="*/ 129699 h 572224"/>
                  <a:gd name="csX230" fmla="*/ 451256 w 479653"/>
                  <a:gd name="csY230" fmla="*/ 129778 h 572224"/>
                  <a:gd name="csX231" fmla="*/ 453001 w 479653"/>
                  <a:gd name="csY231" fmla="*/ 129937 h 572224"/>
                  <a:gd name="csX232" fmla="*/ 455064 w 479653"/>
                  <a:gd name="csY232" fmla="*/ 130175 h 572224"/>
                  <a:gd name="csX233" fmla="*/ 456412 w 479653"/>
                  <a:gd name="csY233" fmla="*/ 130334 h 572224"/>
                  <a:gd name="csX234" fmla="*/ 462520 w 479653"/>
                  <a:gd name="csY234" fmla="*/ 131128 h 572224"/>
                  <a:gd name="csX235" fmla="*/ 466169 w 479653"/>
                  <a:gd name="csY235" fmla="*/ 131524 h 572224"/>
                  <a:gd name="csX236" fmla="*/ 468072 w 479653"/>
                  <a:gd name="csY236" fmla="*/ 131683 h 572224"/>
                  <a:gd name="csX237" fmla="*/ 470769 w 479653"/>
                  <a:gd name="csY237" fmla="*/ 132001 h 572224"/>
                  <a:gd name="csX238" fmla="*/ 473069 w 479653"/>
                  <a:gd name="csY238" fmla="*/ 132159 h 572224"/>
                  <a:gd name="csX239" fmla="*/ 475291 w 479653"/>
                  <a:gd name="csY239" fmla="*/ 132159 h 572224"/>
                  <a:gd name="csX240" fmla="*/ 477908 w 479653"/>
                  <a:gd name="csY240" fmla="*/ 132001 h 572224"/>
                  <a:gd name="csX241" fmla="*/ 479653 w 479653"/>
                  <a:gd name="csY241" fmla="*/ 131763 h 5722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Lst>
                <a:rect l="l" t="t" r="r" b="b"/>
                <a:pathLst>
                  <a:path w="479653" h="572224">
                    <a:moveTo>
                      <a:pt x="478860" y="132159"/>
                    </a:moveTo>
                    <a:cubicBezTo>
                      <a:pt x="471007" y="138113"/>
                      <a:pt x="470373" y="150098"/>
                      <a:pt x="470293" y="160020"/>
                    </a:cubicBezTo>
                    <a:cubicBezTo>
                      <a:pt x="470293" y="160258"/>
                      <a:pt x="470293" y="160576"/>
                      <a:pt x="470293" y="160814"/>
                    </a:cubicBezTo>
                    <a:cubicBezTo>
                      <a:pt x="470293" y="161052"/>
                      <a:pt x="470293" y="161369"/>
                      <a:pt x="470293" y="161608"/>
                    </a:cubicBezTo>
                    <a:cubicBezTo>
                      <a:pt x="470293" y="161846"/>
                      <a:pt x="470293" y="162084"/>
                      <a:pt x="470293" y="162401"/>
                    </a:cubicBezTo>
                    <a:cubicBezTo>
                      <a:pt x="470293" y="165021"/>
                      <a:pt x="470293" y="167719"/>
                      <a:pt x="470293" y="170339"/>
                    </a:cubicBezTo>
                    <a:cubicBezTo>
                      <a:pt x="470293" y="171688"/>
                      <a:pt x="470135" y="172958"/>
                      <a:pt x="470055" y="174308"/>
                    </a:cubicBezTo>
                    <a:cubicBezTo>
                      <a:pt x="469976" y="175578"/>
                      <a:pt x="469817" y="176927"/>
                      <a:pt x="469579" y="178276"/>
                    </a:cubicBezTo>
                    <a:cubicBezTo>
                      <a:pt x="469103" y="181531"/>
                      <a:pt x="468310" y="184864"/>
                      <a:pt x="467041" y="188119"/>
                    </a:cubicBezTo>
                    <a:lnTo>
                      <a:pt x="467041" y="188119"/>
                    </a:lnTo>
                    <a:cubicBezTo>
                      <a:pt x="466565" y="189389"/>
                      <a:pt x="466010" y="190579"/>
                      <a:pt x="465455" y="191770"/>
                    </a:cubicBezTo>
                    <a:cubicBezTo>
                      <a:pt x="465455" y="191770"/>
                      <a:pt x="465455" y="191849"/>
                      <a:pt x="465455" y="191929"/>
                    </a:cubicBezTo>
                    <a:cubicBezTo>
                      <a:pt x="465058" y="192802"/>
                      <a:pt x="464661" y="193675"/>
                      <a:pt x="464344" y="194548"/>
                    </a:cubicBezTo>
                    <a:cubicBezTo>
                      <a:pt x="464106" y="195183"/>
                      <a:pt x="463868" y="195818"/>
                      <a:pt x="463630" y="196533"/>
                    </a:cubicBezTo>
                    <a:cubicBezTo>
                      <a:pt x="463551" y="196850"/>
                      <a:pt x="463472" y="197168"/>
                      <a:pt x="463313" y="197406"/>
                    </a:cubicBezTo>
                    <a:cubicBezTo>
                      <a:pt x="462917" y="198834"/>
                      <a:pt x="462441" y="200263"/>
                      <a:pt x="461965" y="201771"/>
                    </a:cubicBezTo>
                    <a:cubicBezTo>
                      <a:pt x="461806" y="202168"/>
                      <a:pt x="461647" y="202644"/>
                      <a:pt x="461568" y="203041"/>
                    </a:cubicBezTo>
                    <a:cubicBezTo>
                      <a:pt x="461409" y="203359"/>
                      <a:pt x="461330" y="203676"/>
                      <a:pt x="461171" y="204073"/>
                    </a:cubicBezTo>
                    <a:cubicBezTo>
                      <a:pt x="461013" y="204549"/>
                      <a:pt x="460854" y="205026"/>
                      <a:pt x="460616" y="205502"/>
                    </a:cubicBezTo>
                    <a:cubicBezTo>
                      <a:pt x="460140" y="206137"/>
                      <a:pt x="459664" y="206693"/>
                      <a:pt x="459188" y="207248"/>
                    </a:cubicBezTo>
                    <a:cubicBezTo>
                      <a:pt x="455778" y="211376"/>
                      <a:pt x="452446" y="214868"/>
                      <a:pt x="449908" y="219154"/>
                    </a:cubicBezTo>
                    <a:cubicBezTo>
                      <a:pt x="447925" y="223996"/>
                      <a:pt x="445942" y="227965"/>
                      <a:pt x="444990" y="232886"/>
                    </a:cubicBezTo>
                    <a:cubicBezTo>
                      <a:pt x="444990" y="232886"/>
                      <a:pt x="444990" y="232886"/>
                      <a:pt x="444990" y="232886"/>
                    </a:cubicBezTo>
                    <a:cubicBezTo>
                      <a:pt x="444990" y="234474"/>
                      <a:pt x="444990" y="236299"/>
                      <a:pt x="444831" y="238125"/>
                    </a:cubicBezTo>
                    <a:cubicBezTo>
                      <a:pt x="444831" y="238760"/>
                      <a:pt x="444752" y="239395"/>
                      <a:pt x="444673" y="239951"/>
                    </a:cubicBezTo>
                    <a:cubicBezTo>
                      <a:pt x="444673" y="240347"/>
                      <a:pt x="444594" y="240665"/>
                      <a:pt x="444514" y="240983"/>
                    </a:cubicBezTo>
                    <a:cubicBezTo>
                      <a:pt x="444435" y="241697"/>
                      <a:pt x="444276" y="242411"/>
                      <a:pt x="444038" y="243046"/>
                    </a:cubicBezTo>
                    <a:cubicBezTo>
                      <a:pt x="443721" y="244078"/>
                      <a:pt x="443403" y="245031"/>
                      <a:pt x="442928" y="245904"/>
                    </a:cubicBezTo>
                    <a:cubicBezTo>
                      <a:pt x="442452" y="246777"/>
                      <a:pt x="441817" y="247650"/>
                      <a:pt x="441103" y="248364"/>
                    </a:cubicBezTo>
                    <a:cubicBezTo>
                      <a:pt x="440072" y="249158"/>
                      <a:pt x="438962" y="249555"/>
                      <a:pt x="437772" y="249873"/>
                    </a:cubicBezTo>
                    <a:cubicBezTo>
                      <a:pt x="437137" y="250031"/>
                      <a:pt x="436503" y="250190"/>
                      <a:pt x="435868" y="250349"/>
                    </a:cubicBezTo>
                    <a:cubicBezTo>
                      <a:pt x="435392" y="250428"/>
                      <a:pt x="434916" y="250507"/>
                      <a:pt x="434440" y="250666"/>
                    </a:cubicBezTo>
                    <a:cubicBezTo>
                      <a:pt x="433964" y="250746"/>
                      <a:pt x="433488" y="250904"/>
                      <a:pt x="433092" y="251063"/>
                    </a:cubicBezTo>
                    <a:cubicBezTo>
                      <a:pt x="432537" y="251222"/>
                      <a:pt x="431981" y="251381"/>
                      <a:pt x="431505" y="251698"/>
                    </a:cubicBezTo>
                    <a:lnTo>
                      <a:pt x="431505" y="251698"/>
                    </a:lnTo>
                    <a:cubicBezTo>
                      <a:pt x="431505" y="251698"/>
                      <a:pt x="431109" y="251936"/>
                      <a:pt x="430871" y="252016"/>
                    </a:cubicBezTo>
                    <a:cubicBezTo>
                      <a:pt x="430236" y="252413"/>
                      <a:pt x="429681" y="252889"/>
                      <a:pt x="429126" y="253444"/>
                    </a:cubicBezTo>
                    <a:cubicBezTo>
                      <a:pt x="428888" y="253683"/>
                      <a:pt x="428650" y="254000"/>
                      <a:pt x="428412" y="254238"/>
                    </a:cubicBezTo>
                    <a:cubicBezTo>
                      <a:pt x="427778" y="255111"/>
                      <a:pt x="427222" y="256064"/>
                      <a:pt x="426588" y="257016"/>
                    </a:cubicBezTo>
                    <a:cubicBezTo>
                      <a:pt x="426032" y="257969"/>
                      <a:pt x="425556" y="259001"/>
                      <a:pt x="425001" y="260033"/>
                    </a:cubicBezTo>
                    <a:cubicBezTo>
                      <a:pt x="425001" y="260033"/>
                      <a:pt x="425001" y="260033"/>
                      <a:pt x="425001" y="260033"/>
                    </a:cubicBezTo>
                    <a:cubicBezTo>
                      <a:pt x="424525" y="261064"/>
                      <a:pt x="424049" y="262176"/>
                      <a:pt x="423573" y="263287"/>
                    </a:cubicBezTo>
                    <a:cubicBezTo>
                      <a:pt x="423097" y="264398"/>
                      <a:pt x="422701" y="265509"/>
                      <a:pt x="422225" y="266700"/>
                    </a:cubicBezTo>
                    <a:cubicBezTo>
                      <a:pt x="421828" y="267811"/>
                      <a:pt x="421431" y="268923"/>
                      <a:pt x="421035" y="270034"/>
                    </a:cubicBezTo>
                    <a:cubicBezTo>
                      <a:pt x="421035" y="270034"/>
                      <a:pt x="421035" y="270034"/>
                      <a:pt x="421035" y="270034"/>
                    </a:cubicBezTo>
                    <a:cubicBezTo>
                      <a:pt x="420638" y="271145"/>
                      <a:pt x="420242" y="272256"/>
                      <a:pt x="419845" y="273368"/>
                    </a:cubicBezTo>
                    <a:cubicBezTo>
                      <a:pt x="419052" y="275590"/>
                      <a:pt x="418338" y="277733"/>
                      <a:pt x="417624" y="279718"/>
                    </a:cubicBezTo>
                    <a:cubicBezTo>
                      <a:pt x="415324" y="284718"/>
                      <a:pt x="412706" y="289481"/>
                      <a:pt x="409772" y="294005"/>
                    </a:cubicBezTo>
                    <a:cubicBezTo>
                      <a:pt x="409057" y="295116"/>
                      <a:pt x="408344" y="296228"/>
                      <a:pt x="407630" y="297339"/>
                    </a:cubicBezTo>
                    <a:cubicBezTo>
                      <a:pt x="407313" y="297815"/>
                      <a:pt x="406995" y="298291"/>
                      <a:pt x="406678" y="298768"/>
                    </a:cubicBezTo>
                    <a:cubicBezTo>
                      <a:pt x="405012" y="301149"/>
                      <a:pt x="403347" y="303451"/>
                      <a:pt x="401601" y="305753"/>
                    </a:cubicBezTo>
                    <a:cubicBezTo>
                      <a:pt x="400729" y="306864"/>
                      <a:pt x="399856" y="307975"/>
                      <a:pt x="399063" y="309086"/>
                    </a:cubicBezTo>
                    <a:cubicBezTo>
                      <a:pt x="397635" y="312023"/>
                      <a:pt x="395573" y="314960"/>
                      <a:pt x="393431" y="317103"/>
                    </a:cubicBezTo>
                    <a:cubicBezTo>
                      <a:pt x="393035" y="317421"/>
                      <a:pt x="392717" y="317738"/>
                      <a:pt x="392400" y="318056"/>
                    </a:cubicBezTo>
                    <a:lnTo>
                      <a:pt x="392400" y="318056"/>
                    </a:lnTo>
                    <a:cubicBezTo>
                      <a:pt x="392400" y="318056"/>
                      <a:pt x="391686" y="318691"/>
                      <a:pt x="391290" y="318929"/>
                    </a:cubicBezTo>
                    <a:cubicBezTo>
                      <a:pt x="390497" y="319643"/>
                      <a:pt x="390021" y="320199"/>
                      <a:pt x="389545" y="320596"/>
                    </a:cubicBezTo>
                    <a:cubicBezTo>
                      <a:pt x="389386" y="320675"/>
                      <a:pt x="389307" y="320834"/>
                      <a:pt x="389148" y="320913"/>
                    </a:cubicBezTo>
                    <a:cubicBezTo>
                      <a:pt x="388831" y="321151"/>
                      <a:pt x="388514" y="321310"/>
                      <a:pt x="388196" y="321469"/>
                    </a:cubicBezTo>
                    <a:cubicBezTo>
                      <a:pt x="388117" y="321469"/>
                      <a:pt x="387958" y="321548"/>
                      <a:pt x="387879" y="321628"/>
                    </a:cubicBezTo>
                    <a:cubicBezTo>
                      <a:pt x="387799" y="321628"/>
                      <a:pt x="387641" y="321628"/>
                      <a:pt x="387562" y="321707"/>
                    </a:cubicBezTo>
                    <a:cubicBezTo>
                      <a:pt x="387244" y="321707"/>
                      <a:pt x="386848" y="321786"/>
                      <a:pt x="386451" y="321866"/>
                    </a:cubicBezTo>
                    <a:cubicBezTo>
                      <a:pt x="385896" y="321866"/>
                      <a:pt x="385182" y="321866"/>
                      <a:pt x="384309" y="321866"/>
                    </a:cubicBezTo>
                    <a:lnTo>
                      <a:pt x="383358" y="321866"/>
                    </a:lnTo>
                    <a:lnTo>
                      <a:pt x="383358" y="320834"/>
                    </a:lnTo>
                    <a:cubicBezTo>
                      <a:pt x="380423" y="321866"/>
                      <a:pt x="377488" y="317897"/>
                      <a:pt x="374553" y="316944"/>
                    </a:cubicBezTo>
                    <a:cubicBezTo>
                      <a:pt x="373601" y="316944"/>
                      <a:pt x="372491" y="316944"/>
                      <a:pt x="371301" y="317103"/>
                    </a:cubicBezTo>
                    <a:cubicBezTo>
                      <a:pt x="370904" y="317103"/>
                      <a:pt x="370428" y="317182"/>
                      <a:pt x="370032" y="317262"/>
                    </a:cubicBezTo>
                    <a:cubicBezTo>
                      <a:pt x="369159" y="317341"/>
                      <a:pt x="368207" y="317500"/>
                      <a:pt x="367256" y="317659"/>
                    </a:cubicBezTo>
                    <a:cubicBezTo>
                      <a:pt x="365510" y="317976"/>
                      <a:pt x="363607" y="318373"/>
                      <a:pt x="361941" y="318849"/>
                    </a:cubicBezTo>
                    <a:cubicBezTo>
                      <a:pt x="360910" y="319088"/>
                      <a:pt x="359958" y="319484"/>
                      <a:pt x="359085" y="319802"/>
                    </a:cubicBezTo>
                    <a:lnTo>
                      <a:pt x="359085" y="319802"/>
                    </a:lnTo>
                    <a:cubicBezTo>
                      <a:pt x="359085" y="319802"/>
                      <a:pt x="358451" y="320040"/>
                      <a:pt x="358213" y="320199"/>
                    </a:cubicBezTo>
                    <a:cubicBezTo>
                      <a:pt x="357658" y="320437"/>
                      <a:pt x="357102" y="320675"/>
                      <a:pt x="356626" y="320913"/>
                    </a:cubicBezTo>
                    <a:cubicBezTo>
                      <a:pt x="356389" y="321072"/>
                      <a:pt x="356151" y="321151"/>
                      <a:pt x="355913" y="321310"/>
                    </a:cubicBezTo>
                    <a:cubicBezTo>
                      <a:pt x="355595" y="321469"/>
                      <a:pt x="355358" y="321628"/>
                      <a:pt x="355119" y="321866"/>
                    </a:cubicBezTo>
                    <a:cubicBezTo>
                      <a:pt x="354326" y="322421"/>
                      <a:pt x="353533" y="322977"/>
                      <a:pt x="352899" y="323612"/>
                    </a:cubicBezTo>
                    <a:cubicBezTo>
                      <a:pt x="352502" y="323929"/>
                      <a:pt x="352184" y="324247"/>
                      <a:pt x="351867" y="324565"/>
                    </a:cubicBezTo>
                    <a:cubicBezTo>
                      <a:pt x="351550" y="324882"/>
                      <a:pt x="351233" y="325199"/>
                      <a:pt x="350916" y="325517"/>
                    </a:cubicBezTo>
                    <a:cubicBezTo>
                      <a:pt x="347187" y="329406"/>
                      <a:pt x="344808" y="334089"/>
                      <a:pt x="343221" y="339169"/>
                    </a:cubicBezTo>
                    <a:cubicBezTo>
                      <a:pt x="342666" y="340836"/>
                      <a:pt x="342190" y="342583"/>
                      <a:pt x="341793" y="344329"/>
                    </a:cubicBezTo>
                    <a:cubicBezTo>
                      <a:pt x="340525" y="349568"/>
                      <a:pt x="339731" y="354965"/>
                      <a:pt x="338620" y="360124"/>
                    </a:cubicBezTo>
                    <a:cubicBezTo>
                      <a:pt x="337986" y="362030"/>
                      <a:pt x="337748" y="363934"/>
                      <a:pt x="337193" y="365998"/>
                    </a:cubicBezTo>
                    <a:cubicBezTo>
                      <a:pt x="337114" y="366395"/>
                      <a:pt x="336955" y="366792"/>
                      <a:pt x="336876" y="367109"/>
                    </a:cubicBezTo>
                    <a:cubicBezTo>
                      <a:pt x="336717" y="367506"/>
                      <a:pt x="336558" y="367983"/>
                      <a:pt x="336400" y="368459"/>
                    </a:cubicBezTo>
                    <a:cubicBezTo>
                      <a:pt x="336162" y="368935"/>
                      <a:pt x="336003" y="369332"/>
                      <a:pt x="335765" y="369888"/>
                    </a:cubicBezTo>
                    <a:cubicBezTo>
                      <a:pt x="334813" y="372824"/>
                      <a:pt x="331799" y="374809"/>
                      <a:pt x="329895" y="378698"/>
                    </a:cubicBezTo>
                    <a:lnTo>
                      <a:pt x="329895" y="378698"/>
                    </a:lnTo>
                    <a:cubicBezTo>
                      <a:pt x="329895" y="378698"/>
                      <a:pt x="329737" y="379175"/>
                      <a:pt x="329737" y="379333"/>
                    </a:cubicBezTo>
                    <a:cubicBezTo>
                      <a:pt x="329737" y="379571"/>
                      <a:pt x="329658" y="379730"/>
                      <a:pt x="329578" y="379968"/>
                    </a:cubicBezTo>
                    <a:cubicBezTo>
                      <a:pt x="329499" y="380365"/>
                      <a:pt x="329419" y="380762"/>
                      <a:pt x="329340" y="381159"/>
                    </a:cubicBezTo>
                    <a:cubicBezTo>
                      <a:pt x="328864" y="384810"/>
                      <a:pt x="329578" y="388699"/>
                      <a:pt x="329261" y="392430"/>
                    </a:cubicBezTo>
                    <a:cubicBezTo>
                      <a:pt x="329182" y="393224"/>
                      <a:pt x="329102" y="393938"/>
                      <a:pt x="328864" y="394653"/>
                    </a:cubicBezTo>
                    <a:cubicBezTo>
                      <a:pt x="328626" y="395526"/>
                      <a:pt x="328309" y="396478"/>
                      <a:pt x="327912" y="397272"/>
                    </a:cubicBezTo>
                    <a:cubicBezTo>
                      <a:pt x="327436" y="398066"/>
                      <a:pt x="326960" y="398780"/>
                      <a:pt x="326405" y="399574"/>
                    </a:cubicBezTo>
                    <a:cubicBezTo>
                      <a:pt x="325929" y="400368"/>
                      <a:pt x="325374" y="401161"/>
                      <a:pt x="324898" y="401876"/>
                    </a:cubicBezTo>
                    <a:cubicBezTo>
                      <a:pt x="324184" y="402828"/>
                      <a:pt x="323470" y="403622"/>
                      <a:pt x="322677" y="404257"/>
                    </a:cubicBezTo>
                    <a:cubicBezTo>
                      <a:pt x="322360" y="404495"/>
                      <a:pt x="322043" y="404733"/>
                      <a:pt x="321646" y="404892"/>
                    </a:cubicBezTo>
                    <a:cubicBezTo>
                      <a:pt x="321487" y="404971"/>
                      <a:pt x="321329" y="405051"/>
                      <a:pt x="321091" y="405130"/>
                    </a:cubicBezTo>
                    <a:cubicBezTo>
                      <a:pt x="321091" y="405130"/>
                      <a:pt x="321091" y="405130"/>
                      <a:pt x="321091" y="405130"/>
                    </a:cubicBezTo>
                    <a:cubicBezTo>
                      <a:pt x="320615" y="405368"/>
                      <a:pt x="320139" y="405606"/>
                      <a:pt x="319663" y="405765"/>
                    </a:cubicBezTo>
                    <a:cubicBezTo>
                      <a:pt x="319663" y="405765"/>
                      <a:pt x="319663" y="405765"/>
                      <a:pt x="319663" y="405765"/>
                    </a:cubicBezTo>
                    <a:cubicBezTo>
                      <a:pt x="317997" y="406479"/>
                      <a:pt x="316569" y="406797"/>
                      <a:pt x="315221" y="407273"/>
                    </a:cubicBezTo>
                    <a:cubicBezTo>
                      <a:pt x="315062" y="407273"/>
                      <a:pt x="314824" y="407432"/>
                      <a:pt x="314666" y="407432"/>
                    </a:cubicBezTo>
                    <a:cubicBezTo>
                      <a:pt x="313952" y="407670"/>
                      <a:pt x="313238" y="407908"/>
                      <a:pt x="312603" y="408226"/>
                    </a:cubicBezTo>
                    <a:cubicBezTo>
                      <a:pt x="312365" y="408305"/>
                      <a:pt x="312128" y="408464"/>
                      <a:pt x="311889" y="408623"/>
                    </a:cubicBezTo>
                    <a:cubicBezTo>
                      <a:pt x="311731" y="408702"/>
                      <a:pt x="311493" y="408861"/>
                      <a:pt x="311335" y="408940"/>
                    </a:cubicBezTo>
                    <a:cubicBezTo>
                      <a:pt x="309113" y="410607"/>
                      <a:pt x="307844" y="412274"/>
                      <a:pt x="307130" y="414099"/>
                    </a:cubicBezTo>
                    <a:cubicBezTo>
                      <a:pt x="306892" y="414814"/>
                      <a:pt x="306654" y="415528"/>
                      <a:pt x="306575" y="416322"/>
                    </a:cubicBezTo>
                    <a:cubicBezTo>
                      <a:pt x="306416" y="417116"/>
                      <a:pt x="306416" y="417909"/>
                      <a:pt x="306416" y="418783"/>
                    </a:cubicBezTo>
                    <a:lnTo>
                      <a:pt x="306416" y="418783"/>
                    </a:lnTo>
                    <a:cubicBezTo>
                      <a:pt x="306416" y="418783"/>
                      <a:pt x="305385" y="418783"/>
                      <a:pt x="305385" y="418783"/>
                    </a:cubicBezTo>
                    <a:cubicBezTo>
                      <a:pt x="304988" y="420132"/>
                      <a:pt x="304671" y="421481"/>
                      <a:pt x="304354" y="422831"/>
                    </a:cubicBezTo>
                    <a:cubicBezTo>
                      <a:pt x="301974" y="431562"/>
                      <a:pt x="299595" y="440293"/>
                      <a:pt x="296739" y="448786"/>
                    </a:cubicBezTo>
                    <a:cubicBezTo>
                      <a:pt x="296105" y="450533"/>
                      <a:pt x="295470" y="452358"/>
                      <a:pt x="294836" y="454104"/>
                    </a:cubicBezTo>
                    <a:lnTo>
                      <a:pt x="294836" y="454104"/>
                    </a:lnTo>
                    <a:cubicBezTo>
                      <a:pt x="294201" y="455851"/>
                      <a:pt x="293566" y="457597"/>
                      <a:pt x="292773" y="459343"/>
                    </a:cubicBezTo>
                    <a:cubicBezTo>
                      <a:pt x="292377" y="460216"/>
                      <a:pt x="292059" y="461089"/>
                      <a:pt x="291663" y="461963"/>
                    </a:cubicBezTo>
                    <a:cubicBezTo>
                      <a:pt x="287776" y="469821"/>
                      <a:pt x="284762" y="477679"/>
                      <a:pt x="280875" y="484505"/>
                    </a:cubicBezTo>
                    <a:cubicBezTo>
                      <a:pt x="279844" y="486092"/>
                      <a:pt x="278892" y="487918"/>
                      <a:pt x="277861" y="489823"/>
                    </a:cubicBezTo>
                    <a:cubicBezTo>
                      <a:pt x="277623" y="490220"/>
                      <a:pt x="277385" y="490617"/>
                      <a:pt x="277147" y="491014"/>
                    </a:cubicBezTo>
                    <a:cubicBezTo>
                      <a:pt x="276750" y="491649"/>
                      <a:pt x="276433" y="492284"/>
                      <a:pt x="276037" y="492919"/>
                    </a:cubicBezTo>
                    <a:cubicBezTo>
                      <a:pt x="275798" y="493236"/>
                      <a:pt x="275640" y="493554"/>
                      <a:pt x="275402" y="493871"/>
                    </a:cubicBezTo>
                    <a:cubicBezTo>
                      <a:pt x="275005" y="494506"/>
                      <a:pt x="274529" y="495062"/>
                      <a:pt x="274133" y="495618"/>
                    </a:cubicBezTo>
                    <a:cubicBezTo>
                      <a:pt x="273895" y="495856"/>
                      <a:pt x="273736" y="496094"/>
                      <a:pt x="273498" y="496332"/>
                    </a:cubicBezTo>
                    <a:cubicBezTo>
                      <a:pt x="273102" y="496729"/>
                      <a:pt x="272705" y="497126"/>
                      <a:pt x="272229" y="497522"/>
                    </a:cubicBezTo>
                    <a:cubicBezTo>
                      <a:pt x="271991" y="497761"/>
                      <a:pt x="271674" y="497919"/>
                      <a:pt x="271436" y="498078"/>
                    </a:cubicBezTo>
                    <a:cubicBezTo>
                      <a:pt x="270008" y="499031"/>
                      <a:pt x="268263" y="499507"/>
                      <a:pt x="266280" y="499269"/>
                    </a:cubicBezTo>
                    <a:cubicBezTo>
                      <a:pt x="264535" y="502682"/>
                      <a:pt x="260569" y="506889"/>
                      <a:pt x="257714" y="510461"/>
                    </a:cubicBezTo>
                    <a:cubicBezTo>
                      <a:pt x="257317" y="510937"/>
                      <a:pt x="256920" y="511493"/>
                      <a:pt x="256523" y="511969"/>
                    </a:cubicBezTo>
                    <a:cubicBezTo>
                      <a:pt x="256286" y="512286"/>
                      <a:pt x="256048" y="512524"/>
                      <a:pt x="255730" y="512842"/>
                    </a:cubicBezTo>
                    <a:cubicBezTo>
                      <a:pt x="255255" y="513477"/>
                      <a:pt x="254620" y="514033"/>
                      <a:pt x="254065" y="514667"/>
                    </a:cubicBezTo>
                    <a:cubicBezTo>
                      <a:pt x="253827" y="514985"/>
                      <a:pt x="253509" y="515303"/>
                      <a:pt x="253192" y="515541"/>
                    </a:cubicBezTo>
                    <a:cubicBezTo>
                      <a:pt x="252320" y="516414"/>
                      <a:pt x="251367" y="517287"/>
                      <a:pt x="250416" y="518081"/>
                    </a:cubicBezTo>
                    <a:cubicBezTo>
                      <a:pt x="249464" y="518954"/>
                      <a:pt x="248433" y="519668"/>
                      <a:pt x="247322" y="520382"/>
                    </a:cubicBezTo>
                    <a:cubicBezTo>
                      <a:pt x="247322" y="520382"/>
                      <a:pt x="247322" y="520382"/>
                      <a:pt x="247322" y="520382"/>
                    </a:cubicBezTo>
                    <a:cubicBezTo>
                      <a:pt x="246291" y="521097"/>
                      <a:pt x="245181" y="521732"/>
                      <a:pt x="244149" y="522288"/>
                    </a:cubicBezTo>
                    <a:cubicBezTo>
                      <a:pt x="243039" y="522843"/>
                      <a:pt x="241929" y="523319"/>
                      <a:pt x="240898" y="523637"/>
                    </a:cubicBezTo>
                    <a:lnTo>
                      <a:pt x="240898" y="523637"/>
                    </a:lnTo>
                    <a:cubicBezTo>
                      <a:pt x="240183" y="523875"/>
                      <a:pt x="239469" y="524113"/>
                      <a:pt x="238756" y="524351"/>
                    </a:cubicBezTo>
                    <a:cubicBezTo>
                      <a:pt x="238121" y="524589"/>
                      <a:pt x="237407" y="524748"/>
                      <a:pt x="236773" y="524986"/>
                    </a:cubicBezTo>
                    <a:cubicBezTo>
                      <a:pt x="236456" y="525066"/>
                      <a:pt x="236138" y="525145"/>
                      <a:pt x="235821" y="525304"/>
                    </a:cubicBezTo>
                    <a:cubicBezTo>
                      <a:pt x="235503" y="525383"/>
                      <a:pt x="235186" y="525542"/>
                      <a:pt x="234869" y="525621"/>
                    </a:cubicBezTo>
                    <a:cubicBezTo>
                      <a:pt x="233044" y="526256"/>
                      <a:pt x="231379" y="526891"/>
                      <a:pt x="229634" y="527685"/>
                    </a:cubicBezTo>
                    <a:cubicBezTo>
                      <a:pt x="228444" y="528241"/>
                      <a:pt x="227333" y="528876"/>
                      <a:pt x="226065" y="529590"/>
                    </a:cubicBezTo>
                    <a:cubicBezTo>
                      <a:pt x="222971" y="532051"/>
                      <a:pt x="220274" y="534114"/>
                      <a:pt x="217815" y="536337"/>
                    </a:cubicBezTo>
                    <a:cubicBezTo>
                      <a:pt x="216784" y="537210"/>
                      <a:pt x="215832" y="538083"/>
                      <a:pt x="214880" y="538956"/>
                    </a:cubicBezTo>
                    <a:cubicBezTo>
                      <a:pt x="214880" y="538956"/>
                      <a:pt x="214880" y="538956"/>
                      <a:pt x="214880" y="538956"/>
                    </a:cubicBezTo>
                    <a:cubicBezTo>
                      <a:pt x="214404" y="539432"/>
                      <a:pt x="213928" y="539909"/>
                      <a:pt x="213373" y="540385"/>
                    </a:cubicBezTo>
                    <a:cubicBezTo>
                      <a:pt x="212738" y="540861"/>
                      <a:pt x="212183" y="541338"/>
                      <a:pt x="211549" y="541734"/>
                    </a:cubicBezTo>
                    <a:cubicBezTo>
                      <a:pt x="211549" y="541734"/>
                      <a:pt x="211549" y="541734"/>
                      <a:pt x="211549" y="541734"/>
                    </a:cubicBezTo>
                    <a:cubicBezTo>
                      <a:pt x="210359" y="542608"/>
                      <a:pt x="209169" y="543322"/>
                      <a:pt x="207900" y="544036"/>
                    </a:cubicBezTo>
                    <a:cubicBezTo>
                      <a:pt x="207900" y="544036"/>
                      <a:pt x="207900" y="544036"/>
                      <a:pt x="207900" y="544036"/>
                    </a:cubicBezTo>
                    <a:cubicBezTo>
                      <a:pt x="204806" y="545862"/>
                      <a:pt x="201792" y="547291"/>
                      <a:pt x="198699" y="549116"/>
                    </a:cubicBezTo>
                    <a:cubicBezTo>
                      <a:pt x="192829" y="552053"/>
                      <a:pt x="187911" y="556975"/>
                      <a:pt x="182041" y="559911"/>
                    </a:cubicBezTo>
                    <a:cubicBezTo>
                      <a:pt x="178154" y="561816"/>
                      <a:pt x="174188" y="560864"/>
                      <a:pt x="169350" y="560864"/>
                    </a:cubicBezTo>
                    <a:cubicBezTo>
                      <a:pt x="164511" y="560864"/>
                      <a:pt x="159594" y="562848"/>
                      <a:pt x="154676" y="563801"/>
                    </a:cubicBezTo>
                    <a:cubicBezTo>
                      <a:pt x="149757" y="564753"/>
                      <a:pt x="144840" y="564753"/>
                      <a:pt x="140001" y="565785"/>
                    </a:cubicBezTo>
                    <a:cubicBezTo>
                      <a:pt x="137859" y="566182"/>
                      <a:pt x="135956" y="567055"/>
                      <a:pt x="133973" y="567928"/>
                    </a:cubicBezTo>
                    <a:cubicBezTo>
                      <a:pt x="133973" y="567928"/>
                      <a:pt x="133973" y="567928"/>
                      <a:pt x="133973" y="567928"/>
                    </a:cubicBezTo>
                    <a:cubicBezTo>
                      <a:pt x="133180" y="568325"/>
                      <a:pt x="132386" y="568722"/>
                      <a:pt x="131514" y="569198"/>
                    </a:cubicBezTo>
                    <a:cubicBezTo>
                      <a:pt x="131514" y="569198"/>
                      <a:pt x="131514" y="569198"/>
                      <a:pt x="131514" y="569198"/>
                    </a:cubicBezTo>
                    <a:cubicBezTo>
                      <a:pt x="129848" y="570071"/>
                      <a:pt x="128182" y="570944"/>
                      <a:pt x="126358" y="571659"/>
                    </a:cubicBezTo>
                    <a:cubicBezTo>
                      <a:pt x="122392" y="572611"/>
                      <a:pt x="115570" y="572611"/>
                      <a:pt x="112635" y="569675"/>
                    </a:cubicBezTo>
                    <a:cubicBezTo>
                      <a:pt x="110652" y="567690"/>
                      <a:pt x="109700" y="564753"/>
                      <a:pt x="109700" y="562848"/>
                    </a:cubicBezTo>
                    <a:cubicBezTo>
                      <a:pt x="109383" y="561578"/>
                      <a:pt x="109383" y="560864"/>
                      <a:pt x="109383" y="560308"/>
                    </a:cubicBezTo>
                    <a:cubicBezTo>
                      <a:pt x="109383" y="559753"/>
                      <a:pt x="109463" y="559435"/>
                      <a:pt x="109383" y="559118"/>
                    </a:cubicBezTo>
                    <a:cubicBezTo>
                      <a:pt x="109225" y="558641"/>
                      <a:pt x="108828" y="558086"/>
                      <a:pt x="107717" y="556975"/>
                    </a:cubicBezTo>
                    <a:cubicBezTo>
                      <a:pt x="103117" y="553561"/>
                      <a:pt x="100499" y="546735"/>
                      <a:pt x="97326" y="541338"/>
                    </a:cubicBezTo>
                    <a:cubicBezTo>
                      <a:pt x="97326" y="541338"/>
                      <a:pt x="97326" y="541338"/>
                      <a:pt x="97326" y="541338"/>
                    </a:cubicBezTo>
                    <a:cubicBezTo>
                      <a:pt x="97009" y="540782"/>
                      <a:pt x="96692" y="540306"/>
                      <a:pt x="96375" y="539829"/>
                    </a:cubicBezTo>
                    <a:cubicBezTo>
                      <a:pt x="96057" y="539353"/>
                      <a:pt x="95661" y="538877"/>
                      <a:pt x="95343" y="538401"/>
                    </a:cubicBezTo>
                    <a:lnTo>
                      <a:pt x="95343" y="538401"/>
                    </a:lnTo>
                    <a:cubicBezTo>
                      <a:pt x="95026" y="537925"/>
                      <a:pt x="94630" y="537528"/>
                      <a:pt x="94312" y="537131"/>
                    </a:cubicBezTo>
                    <a:cubicBezTo>
                      <a:pt x="92409" y="535067"/>
                      <a:pt x="90267" y="533717"/>
                      <a:pt x="87411" y="533479"/>
                    </a:cubicBezTo>
                    <a:cubicBezTo>
                      <a:pt x="84476" y="533321"/>
                      <a:pt x="81938" y="534114"/>
                      <a:pt x="79638" y="535623"/>
                    </a:cubicBezTo>
                    <a:lnTo>
                      <a:pt x="79638" y="535623"/>
                    </a:lnTo>
                    <a:cubicBezTo>
                      <a:pt x="77496" y="526256"/>
                      <a:pt x="73054" y="517446"/>
                      <a:pt x="65281" y="507841"/>
                    </a:cubicBezTo>
                    <a:cubicBezTo>
                      <a:pt x="51876" y="491173"/>
                      <a:pt x="41326" y="480536"/>
                      <a:pt x="31887" y="461883"/>
                    </a:cubicBezTo>
                    <a:cubicBezTo>
                      <a:pt x="22686" y="443548"/>
                      <a:pt x="8805" y="424339"/>
                      <a:pt x="5394" y="404574"/>
                    </a:cubicBezTo>
                    <a:cubicBezTo>
                      <a:pt x="5076" y="402749"/>
                      <a:pt x="4759" y="401003"/>
                      <a:pt x="4363" y="399336"/>
                    </a:cubicBezTo>
                    <a:cubicBezTo>
                      <a:pt x="4204" y="398542"/>
                      <a:pt x="3966" y="397748"/>
                      <a:pt x="3807" y="396954"/>
                    </a:cubicBezTo>
                    <a:cubicBezTo>
                      <a:pt x="3728" y="396637"/>
                      <a:pt x="3648" y="396240"/>
                      <a:pt x="3569" y="395923"/>
                    </a:cubicBezTo>
                    <a:cubicBezTo>
                      <a:pt x="3411" y="395288"/>
                      <a:pt x="3252" y="394732"/>
                      <a:pt x="3093" y="394176"/>
                    </a:cubicBezTo>
                    <a:cubicBezTo>
                      <a:pt x="2855" y="393382"/>
                      <a:pt x="2617" y="392509"/>
                      <a:pt x="2380" y="391716"/>
                    </a:cubicBezTo>
                    <a:cubicBezTo>
                      <a:pt x="2141" y="391001"/>
                      <a:pt x="1983" y="390366"/>
                      <a:pt x="1745" y="389731"/>
                    </a:cubicBezTo>
                    <a:cubicBezTo>
                      <a:pt x="1745" y="389573"/>
                      <a:pt x="1745" y="389493"/>
                      <a:pt x="1586" y="389335"/>
                    </a:cubicBezTo>
                    <a:cubicBezTo>
                      <a:pt x="1348" y="388699"/>
                      <a:pt x="1110" y="388065"/>
                      <a:pt x="872" y="387509"/>
                    </a:cubicBezTo>
                    <a:cubicBezTo>
                      <a:pt x="634" y="386874"/>
                      <a:pt x="317" y="386239"/>
                      <a:pt x="0" y="385604"/>
                    </a:cubicBezTo>
                    <a:cubicBezTo>
                      <a:pt x="6980" y="383699"/>
                      <a:pt x="22765" y="386001"/>
                      <a:pt x="27445" y="382508"/>
                    </a:cubicBezTo>
                    <a:cubicBezTo>
                      <a:pt x="33314" y="378143"/>
                      <a:pt x="30380" y="369253"/>
                      <a:pt x="36249" y="364887"/>
                    </a:cubicBezTo>
                    <a:cubicBezTo>
                      <a:pt x="40691" y="363458"/>
                      <a:pt x="42119" y="364887"/>
                      <a:pt x="46561" y="360521"/>
                    </a:cubicBezTo>
                    <a:cubicBezTo>
                      <a:pt x="47989" y="359013"/>
                      <a:pt x="51003" y="356156"/>
                      <a:pt x="51003" y="353139"/>
                    </a:cubicBezTo>
                    <a:cubicBezTo>
                      <a:pt x="52431" y="345757"/>
                      <a:pt x="43626" y="339884"/>
                      <a:pt x="42198" y="334010"/>
                    </a:cubicBezTo>
                    <a:cubicBezTo>
                      <a:pt x="39263" y="325199"/>
                      <a:pt x="42198" y="322263"/>
                      <a:pt x="45133" y="314881"/>
                    </a:cubicBezTo>
                    <a:cubicBezTo>
                      <a:pt x="49576" y="306070"/>
                      <a:pt x="46640" y="291386"/>
                      <a:pt x="53938" y="285512"/>
                    </a:cubicBezTo>
                    <a:cubicBezTo>
                      <a:pt x="61315" y="278130"/>
                      <a:pt x="64250" y="287020"/>
                      <a:pt x="70119" y="289957"/>
                    </a:cubicBezTo>
                    <a:cubicBezTo>
                      <a:pt x="74561" y="291465"/>
                      <a:pt x="81859" y="289957"/>
                      <a:pt x="84794" y="288449"/>
                    </a:cubicBezTo>
                    <a:cubicBezTo>
                      <a:pt x="89157" y="284083"/>
                      <a:pt x="87729" y="281146"/>
                      <a:pt x="87729" y="276701"/>
                    </a:cubicBezTo>
                    <a:cubicBezTo>
                      <a:pt x="87729" y="269319"/>
                      <a:pt x="86301" y="260509"/>
                      <a:pt x="89236" y="254635"/>
                    </a:cubicBezTo>
                    <a:cubicBezTo>
                      <a:pt x="92171" y="250190"/>
                      <a:pt x="100975" y="242888"/>
                      <a:pt x="106845" y="239951"/>
                    </a:cubicBezTo>
                    <a:cubicBezTo>
                      <a:pt x="112715" y="232569"/>
                      <a:pt x="124454" y="231140"/>
                      <a:pt x="131831" y="225266"/>
                    </a:cubicBezTo>
                    <a:cubicBezTo>
                      <a:pt x="136273" y="222329"/>
                      <a:pt x="139208" y="217964"/>
                      <a:pt x="142064" y="214948"/>
                    </a:cubicBezTo>
                    <a:cubicBezTo>
                      <a:pt x="143571" y="210503"/>
                      <a:pt x="149440" y="206137"/>
                      <a:pt x="150868" y="201692"/>
                    </a:cubicBezTo>
                    <a:cubicBezTo>
                      <a:pt x="152375" y="197326"/>
                      <a:pt x="152375" y="189944"/>
                      <a:pt x="156738" y="187007"/>
                    </a:cubicBezTo>
                    <a:cubicBezTo>
                      <a:pt x="156738" y="184071"/>
                      <a:pt x="158165" y="184071"/>
                      <a:pt x="159673" y="181134"/>
                    </a:cubicBezTo>
                    <a:cubicBezTo>
                      <a:pt x="162608" y="175260"/>
                      <a:pt x="167050" y="170815"/>
                      <a:pt x="172919" y="167878"/>
                    </a:cubicBezTo>
                    <a:cubicBezTo>
                      <a:pt x="175854" y="166449"/>
                      <a:pt x="181724" y="163433"/>
                      <a:pt x="184659" y="160576"/>
                    </a:cubicBezTo>
                    <a:cubicBezTo>
                      <a:pt x="186166" y="157639"/>
                      <a:pt x="186166" y="150257"/>
                      <a:pt x="186166" y="147320"/>
                    </a:cubicBezTo>
                    <a:cubicBezTo>
                      <a:pt x="186166" y="138509"/>
                      <a:pt x="181724" y="131207"/>
                      <a:pt x="181724" y="122317"/>
                    </a:cubicBezTo>
                    <a:cubicBezTo>
                      <a:pt x="181724" y="111998"/>
                      <a:pt x="181724" y="103188"/>
                      <a:pt x="184659" y="94377"/>
                    </a:cubicBezTo>
                    <a:cubicBezTo>
                      <a:pt x="187594" y="85566"/>
                      <a:pt x="192036" y="76756"/>
                      <a:pt x="193463" y="69374"/>
                    </a:cubicBezTo>
                    <a:cubicBezTo>
                      <a:pt x="196953" y="56436"/>
                      <a:pt x="194891" y="45403"/>
                      <a:pt x="190211" y="34846"/>
                    </a:cubicBezTo>
                    <a:cubicBezTo>
                      <a:pt x="189021" y="32147"/>
                      <a:pt x="187673" y="29448"/>
                      <a:pt x="186166" y="26749"/>
                    </a:cubicBezTo>
                    <a:cubicBezTo>
                      <a:pt x="189101" y="22304"/>
                      <a:pt x="187673" y="15002"/>
                      <a:pt x="189101" y="10557"/>
                    </a:cubicBezTo>
                    <a:cubicBezTo>
                      <a:pt x="192036" y="6112"/>
                      <a:pt x="199333" y="4683"/>
                      <a:pt x="200840" y="238"/>
                    </a:cubicBezTo>
                    <a:cubicBezTo>
                      <a:pt x="202268" y="556"/>
                      <a:pt x="203617" y="397"/>
                      <a:pt x="204806" y="0"/>
                    </a:cubicBezTo>
                    <a:lnTo>
                      <a:pt x="228761" y="142796"/>
                    </a:lnTo>
                    <a:lnTo>
                      <a:pt x="337034" y="123269"/>
                    </a:lnTo>
                    <a:cubicBezTo>
                      <a:pt x="337510" y="127397"/>
                      <a:pt x="337590" y="131207"/>
                      <a:pt x="338224" y="135493"/>
                    </a:cubicBezTo>
                    <a:cubicBezTo>
                      <a:pt x="338938" y="143589"/>
                      <a:pt x="339652" y="152400"/>
                      <a:pt x="340366" y="161211"/>
                    </a:cubicBezTo>
                    <a:cubicBezTo>
                      <a:pt x="341080" y="170736"/>
                      <a:pt x="341873" y="179546"/>
                      <a:pt x="343301" y="188436"/>
                    </a:cubicBezTo>
                    <a:cubicBezTo>
                      <a:pt x="344015" y="195024"/>
                      <a:pt x="346235" y="202406"/>
                      <a:pt x="346235" y="208994"/>
                    </a:cubicBezTo>
                    <a:cubicBezTo>
                      <a:pt x="347663" y="208280"/>
                      <a:pt x="351391" y="207566"/>
                      <a:pt x="351391" y="205343"/>
                    </a:cubicBezTo>
                    <a:cubicBezTo>
                      <a:pt x="355516" y="201136"/>
                      <a:pt x="358927" y="199390"/>
                      <a:pt x="361465" y="193437"/>
                    </a:cubicBezTo>
                    <a:cubicBezTo>
                      <a:pt x="363686" y="188198"/>
                      <a:pt x="362655" y="181689"/>
                      <a:pt x="365510" y="176847"/>
                    </a:cubicBezTo>
                    <a:cubicBezTo>
                      <a:pt x="372649" y="164941"/>
                      <a:pt x="385103" y="176530"/>
                      <a:pt x="391607" y="165497"/>
                    </a:cubicBezTo>
                    <a:cubicBezTo>
                      <a:pt x="394859" y="160020"/>
                      <a:pt x="395097" y="155178"/>
                      <a:pt x="399856" y="150257"/>
                    </a:cubicBezTo>
                    <a:cubicBezTo>
                      <a:pt x="404140" y="145733"/>
                      <a:pt x="409613" y="143510"/>
                      <a:pt x="414689" y="140176"/>
                    </a:cubicBezTo>
                    <a:cubicBezTo>
                      <a:pt x="425477" y="133191"/>
                      <a:pt x="436186" y="129064"/>
                      <a:pt x="449828" y="129699"/>
                    </a:cubicBezTo>
                    <a:cubicBezTo>
                      <a:pt x="450225" y="129699"/>
                      <a:pt x="450701" y="129699"/>
                      <a:pt x="451256" y="129778"/>
                    </a:cubicBezTo>
                    <a:cubicBezTo>
                      <a:pt x="451811" y="129778"/>
                      <a:pt x="452446" y="129858"/>
                      <a:pt x="453001" y="129937"/>
                    </a:cubicBezTo>
                    <a:cubicBezTo>
                      <a:pt x="453715" y="129937"/>
                      <a:pt x="454350" y="130096"/>
                      <a:pt x="455064" y="130175"/>
                    </a:cubicBezTo>
                    <a:cubicBezTo>
                      <a:pt x="455540" y="130175"/>
                      <a:pt x="455936" y="130254"/>
                      <a:pt x="456412" y="130334"/>
                    </a:cubicBezTo>
                    <a:cubicBezTo>
                      <a:pt x="458316" y="130572"/>
                      <a:pt x="460378" y="130889"/>
                      <a:pt x="462520" y="131128"/>
                    </a:cubicBezTo>
                    <a:cubicBezTo>
                      <a:pt x="463710" y="131286"/>
                      <a:pt x="464979" y="131445"/>
                      <a:pt x="466169" y="131524"/>
                    </a:cubicBezTo>
                    <a:cubicBezTo>
                      <a:pt x="466803" y="131524"/>
                      <a:pt x="467359" y="131683"/>
                      <a:pt x="468072" y="131683"/>
                    </a:cubicBezTo>
                    <a:cubicBezTo>
                      <a:pt x="469024" y="131763"/>
                      <a:pt x="469897" y="131842"/>
                      <a:pt x="470769" y="132001"/>
                    </a:cubicBezTo>
                    <a:cubicBezTo>
                      <a:pt x="471483" y="132001"/>
                      <a:pt x="472276" y="132080"/>
                      <a:pt x="473069" y="132159"/>
                    </a:cubicBezTo>
                    <a:cubicBezTo>
                      <a:pt x="473784" y="132159"/>
                      <a:pt x="474577" y="132159"/>
                      <a:pt x="475291" y="132159"/>
                    </a:cubicBezTo>
                    <a:cubicBezTo>
                      <a:pt x="476163" y="132159"/>
                      <a:pt x="477035" y="132080"/>
                      <a:pt x="477908" y="132001"/>
                    </a:cubicBezTo>
                    <a:cubicBezTo>
                      <a:pt x="478543" y="132001"/>
                      <a:pt x="479098" y="131842"/>
                      <a:pt x="479653" y="131763"/>
                    </a:cubicBezTo>
                    <a:close/>
                  </a:path>
                </a:pathLst>
              </a:custGeom>
              <a:solidFill>
                <a:srgbClr val="B3B3B3"/>
              </a:solidFill>
              <a:ln w="6350" cap="flat">
                <a:solidFill>
                  <a:srgbClr val="FFFFFF"/>
                </a:solidFill>
                <a:prstDash val="solid"/>
                <a:miter/>
              </a:ln>
            </p:spPr>
            <p:txBody>
              <a:bodyPr/>
              <a:lstStyle/>
              <a:p>
                <a:endParaRPr lang="en-US"/>
              </a:p>
            </p:txBody>
          </p:sp>
          <p:sp>
            <p:nvSpPr>
              <p:cNvPr id="1051" name="Freeform 1422">
                <a:extLst>
                  <a:ext uri="{FF2B5EF4-FFF2-40B4-BE49-F238E27FC236}">
                    <a16:creationId xmlns:a16="http://schemas.microsoft.com/office/drawing/2014/main" id="{9D6A32CC-9729-0E7E-62E2-F832F9820333}"/>
                  </a:ext>
                </a:extLst>
              </p:cNvPr>
              <p:cNvSpPr/>
              <p:nvPr/>
            </p:nvSpPr>
            <p:spPr>
              <a:xfrm>
                <a:off x="6323869" y="272801"/>
                <a:ext cx="141818" cy="370666"/>
              </a:xfrm>
              <a:custGeom>
                <a:avLst/>
                <a:gdLst>
                  <a:gd name="csX0" fmla="*/ 138259 w 141818"/>
                  <a:gd name="csY0" fmla="*/ 193675 h 370666"/>
                  <a:gd name="csX1" fmla="*/ 141194 w 141818"/>
                  <a:gd name="csY1" fmla="*/ 227886 h 370666"/>
                  <a:gd name="csX2" fmla="*/ 130961 w 141818"/>
                  <a:gd name="csY2" fmla="*/ 256778 h 370666"/>
                  <a:gd name="csX3" fmla="*/ 124140 w 141818"/>
                  <a:gd name="csY3" fmla="*/ 293767 h 370666"/>
                  <a:gd name="csX4" fmla="*/ 112876 w 141818"/>
                  <a:gd name="csY4" fmla="*/ 323532 h 370666"/>
                  <a:gd name="csX5" fmla="*/ 100978 w 141818"/>
                  <a:gd name="csY5" fmla="*/ 350282 h 370666"/>
                  <a:gd name="csX6" fmla="*/ 86859 w 141818"/>
                  <a:gd name="csY6" fmla="*/ 368221 h 370666"/>
                  <a:gd name="csX7" fmla="*/ 72264 w 141818"/>
                  <a:gd name="csY7" fmla="*/ 323215 h 370666"/>
                  <a:gd name="csX8" fmla="*/ 60049 w 141818"/>
                  <a:gd name="csY8" fmla="*/ 332502 h 370666"/>
                  <a:gd name="csX9" fmla="*/ 50768 w 141818"/>
                  <a:gd name="csY9" fmla="*/ 324564 h 370666"/>
                  <a:gd name="csX10" fmla="*/ 25624 w 141818"/>
                  <a:gd name="csY10" fmla="*/ 313690 h 370666"/>
                  <a:gd name="csX11" fmla="*/ 13170 w 141818"/>
                  <a:gd name="csY11" fmla="*/ 300276 h 370666"/>
                  <a:gd name="csX12" fmla="*/ 13011 w 141818"/>
                  <a:gd name="csY12" fmla="*/ 299879 h 370666"/>
                  <a:gd name="csX13" fmla="*/ 7142 w 141818"/>
                  <a:gd name="csY13" fmla="*/ 288131 h 370666"/>
                  <a:gd name="csX14" fmla="*/ 7142 w 141818"/>
                  <a:gd name="csY14" fmla="*/ 280035 h 370666"/>
                  <a:gd name="csX15" fmla="*/ 3 w 141818"/>
                  <a:gd name="csY15" fmla="*/ 263763 h 370666"/>
                  <a:gd name="csX16" fmla="*/ 4445 w 141818"/>
                  <a:gd name="csY16" fmla="*/ 254238 h 370666"/>
                  <a:gd name="csX17" fmla="*/ 9918 w 141818"/>
                  <a:gd name="csY17" fmla="*/ 249158 h 370666"/>
                  <a:gd name="csX18" fmla="*/ 21102 w 141818"/>
                  <a:gd name="csY18" fmla="*/ 238919 h 370666"/>
                  <a:gd name="csX19" fmla="*/ 29907 w 141818"/>
                  <a:gd name="csY19" fmla="*/ 228521 h 370666"/>
                  <a:gd name="csX20" fmla="*/ 41488 w 141818"/>
                  <a:gd name="csY20" fmla="*/ 217646 h 370666"/>
                  <a:gd name="csX21" fmla="*/ 42440 w 141818"/>
                  <a:gd name="csY21" fmla="*/ 209629 h 370666"/>
                  <a:gd name="csX22" fmla="*/ 47357 w 141818"/>
                  <a:gd name="csY22" fmla="*/ 202962 h 370666"/>
                  <a:gd name="csX23" fmla="*/ 45136 w 141818"/>
                  <a:gd name="csY23" fmla="*/ 186928 h 370666"/>
                  <a:gd name="csX24" fmla="*/ 37839 w 141818"/>
                  <a:gd name="csY24" fmla="*/ 156051 h 370666"/>
                  <a:gd name="csX25" fmla="*/ 19436 w 141818"/>
                  <a:gd name="csY25" fmla="*/ 133906 h 370666"/>
                  <a:gd name="csX26" fmla="*/ 7697 w 141818"/>
                  <a:gd name="csY26" fmla="*/ 124301 h 370666"/>
                  <a:gd name="csX27" fmla="*/ 4366 w 141818"/>
                  <a:gd name="csY27" fmla="*/ 108109 h 370666"/>
                  <a:gd name="csX28" fmla="*/ 1986 w 141818"/>
                  <a:gd name="csY28" fmla="*/ 71358 h 370666"/>
                  <a:gd name="csX29" fmla="*/ 5634 w 141818"/>
                  <a:gd name="csY29" fmla="*/ 56515 h 370666"/>
                  <a:gd name="csX30" fmla="*/ 12932 w 141818"/>
                  <a:gd name="csY30" fmla="*/ 41196 h 370666"/>
                  <a:gd name="csX31" fmla="*/ 20309 w 141818"/>
                  <a:gd name="csY31" fmla="*/ 32464 h 370666"/>
                  <a:gd name="csX32" fmla="*/ 23085 w 141818"/>
                  <a:gd name="csY32" fmla="*/ 17701 h 370666"/>
                  <a:gd name="csX33" fmla="*/ 34111 w 141818"/>
                  <a:gd name="csY33" fmla="*/ 0 h 370666"/>
                  <a:gd name="csX34" fmla="*/ 35063 w 141818"/>
                  <a:gd name="csY34" fmla="*/ 1508 h 370666"/>
                  <a:gd name="csX35" fmla="*/ 41646 w 141818"/>
                  <a:gd name="csY35" fmla="*/ 4445 h 370666"/>
                  <a:gd name="csX36" fmla="*/ 60763 w 141818"/>
                  <a:gd name="csY36" fmla="*/ 7382 h 370666"/>
                  <a:gd name="csX37" fmla="*/ 70281 w 141818"/>
                  <a:gd name="csY37" fmla="*/ 9604 h 370666"/>
                  <a:gd name="csX38" fmla="*/ 80593 w 141818"/>
                  <a:gd name="csY38" fmla="*/ 14049 h 370666"/>
                  <a:gd name="csX39" fmla="*/ 101137 w 141818"/>
                  <a:gd name="csY39" fmla="*/ 20638 h 370666"/>
                  <a:gd name="csX40" fmla="*/ 128899 w 141818"/>
                  <a:gd name="csY40" fmla="*/ 37544 h 370666"/>
                  <a:gd name="csX41" fmla="*/ 133659 w 141818"/>
                  <a:gd name="csY41" fmla="*/ 61198 h 370666"/>
                  <a:gd name="csX42" fmla="*/ 131358 w 141818"/>
                  <a:gd name="csY42" fmla="*/ 75009 h 370666"/>
                  <a:gd name="csX43" fmla="*/ 137307 w 141818"/>
                  <a:gd name="csY43" fmla="*/ 85249 h 370666"/>
                  <a:gd name="csX44" fmla="*/ 134927 w 141818"/>
                  <a:gd name="csY44" fmla="*/ 99219 h 370666"/>
                  <a:gd name="csX45" fmla="*/ 118826 w 141818"/>
                  <a:gd name="csY45" fmla="*/ 107474 h 370666"/>
                  <a:gd name="csX46" fmla="*/ 128502 w 141818"/>
                  <a:gd name="csY46" fmla="*/ 129937 h 370666"/>
                  <a:gd name="csX47" fmla="*/ 139290 w 141818"/>
                  <a:gd name="csY47" fmla="*/ 158512 h 370666"/>
                  <a:gd name="csX48" fmla="*/ 138259 w 141818"/>
                  <a:gd name="csY48" fmla="*/ 193675 h 370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141818" h="370666">
                    <a:moveTo>
                      <a:pt x="138259" y="193675"/>
                    </a:moveTo>
                    <a:cubicBezTo>
                      <a:pt x="140718" y="204788"/>
                      <a:pt x="141274" y="216535"/>
                      <a:pt x="141194" y="227886"/>
                    </a:cubicBezTo>
                    <a:cubicBezTo>
                      <a:pt x="141194" y="240109"/>
                      <a:pt x="136831" y="246698"/>
                      <a:pt x="130961" y="256778"/>
                    </a:cubicBezTo>
                    <a:cubicBezTo>
                      <a:pt x="124299" y="268367"/>
                      <a:pt x="124775" y="280908"/>
                      <a:pt x="124140" y="293767"/>
                    </a:cubicBezTo>
                    <a:cubicBezTo>
                      <a:pt x="123585" y="305276"/>
                      <a:pt x="119619" y="314246"/>
                      <a:pt x="112876" y="323532"/>
                    </a:cubicBezTo>
                    <a:cubicBezTo>
                      <a:pt x="106452" y="332502"/>
                      <a:pt x="103437" y="339407"/>
                      <a:pt x="100978" y="350282"/>
                    </a:cubicBezTo>
                    <a:cubicBezTo>
                      <a:pt x="99868" y="355362"/>
                      <a:pt x="95029" y="378063"/>
                      <a:pt x="86859" y="368221"/>
                    </a:cubicBezTo>
                    <a:cubicBezTo>
                      <a:pt x="80434" y="360442"/>
                      <a:pt x="93681" y="306308"/>
                      <a:pt x="72264" y="323215"/>
                    </a:cubicBezTo>
                    <a:cubicBezTo>
                      <a:pt x="69012" y="325834"/>
                      <a:pt x="64729" y="332343"/>
                      <a:pt x="60049" y="332502"/>
                    </a:cubicBezTo>
                    <a:cubicBezTo>
                      <a:pt x="55527" y="332502"/>
                      <a:pt x="53386" y="327581"/>
                      <a:pt x="50768" y="324564"/>
                    </a:cubicBezTo>
                    <a:cubicBezTo>
                      <a:pt x="43153" y="315754"/>
                      <a:pt x="34349" y="319405"/>
                      <a:pt x="25624" y="313690"/>
                    </a:cubicBezTo>
                    <a:cubicBezTo>
                      <a:pt x="23006" y="311944"/>
                      <a:pt x="18009" y="304483"/>
                      <a:pt x="13170" y="300276"/>
                    </a:cubicBezTo>
                    <a:cubicBezTo>
                      <a:pt x="13170" y="300117"/>
                      <a:pt x="13091" y="299958"/>
                      <a:pt x="13011" y="299879"/>
                    </a:cubicBezTo>
                    <a:cubicBezTo>
                      <a:pt x="10791" y="294719"/>
                      <a:pt x="7142" y="293291"/>
                      <a:pt x="7142" y="288131"/>
                    </a:cubicBezTo>
                    <a:lnTo>
                      <a:pt x="7142" y="280035"/>
                    </a:lnTo>
                    <a:cubicBezTo>
                      <a:pt x="7142" y="274479"/>
                      <a:pt x="-156" y="270431"/>
                      <a:pt x="3" y="263763"/>
                    </a:cubicBezTo>
                    <a:cubicBezTo>
                      <a:pt x="161" y="259715"/>
                      <a:pt x="1907" y="256858"/>
                      <a:pt x="4445" y="254238"/>
                    </a:cubicBezTo>
                    <a:cubicBezTo>
                      <a:pt x="6031" y="252492"/>
                      <a:pt x="8014" y="250904"/>
                      <a:pt x="9918" y="249158"/>
                    </a:cubicBezTo>
                    <a:cubicBezTo>
                      <a:pt x="13567" y="245745"/>
                      <a:pt x="18088" y="242570"/>
                      <a:pt x="21102" y="238919"/>
                    </a:cubicBezTo>
                    <a:cubicBezTo>
                      <a:pt x="24354" y="234871"/>
                      <a:pt x="26258" y="231854"/>
                      <a:pt x="29907" y="228521"/>
                    </a:cubicBezTo>
                    <a:cubicBezTo>
                      <a:pt x="33714" y="225028"/>
                      <a:pt x="39425" y="222329"/>
                      <a:pt x="41488" y="217646"/>
                    </a:cubicBezTo>
                    <a:cubicBezTo>
                      <a:pt x="42519" y="215265"/>
                      <a:pt x="41488" y="212090"/>
                      <a:pt x="42440" y="209629"/>
                    </a:cubicBezTo>
                    <a:cubicBezTo>
                      <a:pt x="43550" y="206931"/>
                      <a:pt x="46167" y="205740"/>
                      <a:pt x="47357" y="202962"/>
                    </a:cubicBezTo>
                    <a:cubicBezTo>
                      <a:pt x="49975" y="196691"/>
                      <a:pt x="47674" y="192246"/>
                      <a:pt x="45136" y="186928"/>
                    </a:cubicBezTo>
                    <a:cubicBezTo>
                      <a:pt x="41012" y="177959"/>
                      <a:pt x="43550" y="165179"/>
                      <a:pt x="37839" y="156051"/>
                    </a:cubicBezTo>
                    <a:cubicBezTo>
                      <a:pt x="24672" y="155337"/>
                      <a:pt x="26020" y="141446"/>
                      <a:pt x="19436" y="133906"/>
                    </a:cubicBezTo>
                    <a:cubicBezTo>
                      <a:pt x="15708" y="129699"/>
                      <a:pt x="10791" y="129143"/>
                      <a:pt x="7697" y="124301"/>
                    </a:cubicBezTo>
                    <a:cubicBezTo>
                      <a:pt x="4921" y="119936"/>
                      <a:pt x="3890" y="113347"/>
                      <a:pt x="4366" y="108109"/>
                    </a:cubicBezTo>
                    <a:cubicBezTo>
                      <a:pt x="5634" y="94933"/>
                      <a:pt x="4524" y="84534"/>
                      <a:pt x="1986" y="71358"/>
                    </a:cubicBezTo>
                    <a:cubicBezTo>
                      <a:pt x="558" y="63500"/>
                      <a:pt x="479" y="62627"/>
                      <a:pt x="5634" y="56515"/>
                    </a:cubicBezTo>
                    <a:cubicBezTo>
                      <a:pt x="9918" y="51514"/>
                      <a:pt x="10791" y="46911"/>
                      <a:pt x="12932" y="41196"/>
                    </a:cubicBezTo>
                    <a:cubicBezTo>
                      <a:pt x="14757" y="36433"/>
                      <a:pt x="17929" y="35878"/>
                      <a:pt x="20309" y="32464"/>
                    </a:cubicBezTo>
                    <a:cubicBezTo>
                      <a:pt x="23482" y="28019"/>
                      <a:pt x="21737" y="23019"/>
                      <a:pt x="23085" y="17701"/>
                    </a:cubicBezTo>
                    <a:cubicBezTo>
                      <a:pt x="24830" y="10874"/>
                      <a:pt x="29907" y="5636"/>
                      <a:pt x="34111" y="0"/>
                    </a:cubicBezTo>
                    <a:cubicBezTo>
                      <a:pt x="34349" y="556"/>
                      <a:pt x="34666" y="1032"/>
                      <a:pt x="35063" y="1508"/>
                    </a:cubicBezTo>
                    <a:cubicBezTo>
                      <a:pt x="37283" y="4445"/>
                      <a:pt x="37998" y="4445"/>
                      <a:pt x="41646" y="4445"/>
                    </a:cubicBezTo>
                    <a:cubicBezTo>
                      <a:pt x="48230" y="4445"/>
                      <a:pt x="54179" y="5159"/>
                      <a:pt x="60763" y="7382"/>
                    </a:cubicBezTo>
                    <a:cubicBezTo>
                      <a:pt x="63697" y="8096"/>
                      <a:pt x="67346" y="8811"/>
                      <a:pt x="70281" y="9604"/>
                    </a:cubicBezTo>
                    <a:cubicBezTo>
                      <a:pt x="73930" y="11112"/>
                      <a:pt x="76151" y="13256"/>
                      <a:pt x="80593" y="14049"/>
                    </a:cubicBezTo>
                    <a:cubicBezTo>
                      <a:pt x="87890" y="15558"/>
                      <a:pt x="94553" y="18494"/>
                      <a:pt x="101137" y="20638"/>
                    </a:cubicBezTo>
                    <a:cubicBezTo>
                      <a:pt x="112638" y="24448"/>
                      <a:pt x="123188" y="24686"/>
                      <a:pt x="128899" y="37544"/>
                    </a:cubicBezTo>
                    <a:cubicBezTo>
                      <a:pt x="132707" y="46276"/>
                      <a:pt x="136514" y="52149"/>
                      <a:pt x="133659" y="61198"/>
                    </a:cubicBezTo>
                    <a:cubicBezTo>
                      <a:pt x="132072" y="66040"/>
                      <a:pt x="129851" y="70009"/>
                      <a:pt x="131358" y="75009"/>
                    </a:cubicBezTo>
                    <a:cubicBezTo>
                      <a:pt x="132548" y="78819"/>
                      <a:pt x="136355" y="81280"/>
                      <a:pt x="137307" y="85249"/>
                    </a:cubicBezTo>
                    <a:cubicBezTo>
                      <a:pt x="138656" y="90726"/>
                      <a:pt x="135007" y="94139"/>
                      <a:pt x="134927" y="99219"/>
                    </a:cubicBezTo>
                    <a:cubicBezTo>
                      <a:pt x="127789" y="95329"/>
                      <a:pt x="123029" y="98187"/>
                      <a:pt x="118826" y="107474"/>
                    </a:cubicBezTo>
                    <a:cubicBezTo>
                      <a:pt x="113114" y="120094"/>
                      <a:pt x="117636" y="123746"/>
                      <a:pt x="128502" y="129937"/>
                    </a:cubicBezTo>
                    <a:cubicBezTo>
                      <a:pt x="141432" y="137319"/>
                      <a:pt x="144763" y="144780"/>
                      <a:pt x="139290" y="158512"/>
                    </a:cubicBezTo>
                    <a:cubicBezTo>
                      <a:pt x="134134" y="171371"/>
                      <a:pt x="135324" y="180419"/>
                      <a:pt x="138259" y="193675"/>
                    </a:cubicBezTo>
                    <a:close/>
                  </a:path>
                </a:pathLst>
              </a:custGeom>
              <a:solidFill>
                <a:srgbClr val="B3B3B3"/>
              </a:solidFill>
              <a:ln w="6350" cap="flat">
                <a:solidFill>
                  <a:srgbClr val="FFFFFF"/>
                </a:solidFill>
                <a:prstDash val="solid"/>
                <a:miter/>
              </a:ln>
            </p:spPr>
            <p:txBody>
              <a:bodyPr/>
              <a:lstStyle/>
              <a:p>
                <a:endParaRPr lang="en-US"/>
              </a:p>
            </p:txBody>
          </p:sp>
          <p:sp>
            <p:nvSpPr>
              <p:cNvPr id="1052" name="Freeform 1423">
                <a:extLst>
                  <a:ext uri="{FF2B5EF4-FFF2-40B4-BE49-F238E27FC236}">
                    <a16:creationId xmlns:a16="http://schemas.microsoft.com/office/drawing/2014/main" id="{1E89E465-E736-DB4B-2468-2BE4E5D4083C}"/>
                  </a:ext>
                </a:extLst>
              </p:cNvPr>
              <p:cNvSpPr/>
              <p:nvPr/>
            </p:nvSpPr>
            <p:spPr>
              <a:xfrm>
                <a:off x="6397561" y="-358387"/>
                <a:ext cx="166559" cy="390128"/>
              </a:xfrm>
              <a:custGeom>
                <a:avLst/>
                <a:gdLst>
                  <a:gd name="csX0" fmla="*/ 161973 w 166559"/>
                  <a:gd name="csY0" fmla="*/ 34449 h 390128"/>
                  <a:gd name="csX1" fmla="*/ 161973 w 166559"/>
                  <a:gd name="csY1" fmla="*/ 49133 h 390128"/>
                  <a:gd name="csX2" fmla="*/ 164194 w 166559"/>
                  <a:gd name="csY2" fmla="*/ 56515 h 390128"/>
                  <a:gd name="csX3" fmla="*/ 164194 w 166559"/>
                  <a:gd name="csY3" fmla="*/ 64611 h 390128"/>
                  <a:gd name="csX4" fmla="*/ 143571 w 166559"/>
                  <a:gd name="csY4" fmla="*/ 109458 h 390128"/>
                  <a:gd name="csX5" fmla="*/ 130483 w 166559"/>
                  <a:gd name="csY5" fmla="*/ 119618 h 390128"/>
                  <a:gd name="csX6" fmla="*/ 131831 w 166559"/>
                  <a:gd name="csY6" fmla="*/ 140335 h 390128"/>
                  <a:gd name="csX7" fmla="*/ 136987 w 166559"/>
                  <a:gd name="csY7" fmla="*/ 156527 h 390128"/>
                  <a:gd name="csX8" fmla="*/ 131593 w 166559"/>
                  <a:gd name="csY8" fmla="*/ 189627 h 390128"/>
                  <a:gd name="csX9" fmla="*/ 135480 w 166559"/>
                  <a:gd name="csY9" fmla="*/ 205819 h 390128"/>
                  <a:gd name="csX10" fmla="*/ 133259 w 166559"/>
                  <a:gd name="csY10" fmla="*/ 225742 h 390128"/>
                  <a:gd name="csX11" fmla="*/ 130324 w 166559"/>
                  <a:gd name="csY11" fmla="*/ 241856 h 390128"/>
                  <a:gd name="csX12" fmla="*/ 137701 w 166559"/>
                  <a:gd name="csY12" fmla="*/ 255826 h 390128"/>
                  <a:gd name="csX13" fmla="*/ 133418 w 166559"/>
                  <a:gd name="csY13" fmla="*/ 272018 h 390128"/>
                  <a:gd name="csX14" fmla="*/ 139129 w 166559"/>
                  <a:gd name="csY14" fmla="*/ 291148 h 390128"/>
                  <a:gd name="csX15" fmla="*/ 134687 w 166559"/>
                  <a:gd name="csY15" fmla="*/ 326390 h 390128"/>
                  <a:gd name="csX16" fmla="*/ 147933 w 166559"/>
                  <a:gd name="csY16" fmla="*/ 359489 h 390128"/>
                  <a:gd name="csX17" fmla="*/ 148092 w 166559"/>
                  <a:gd name="csY17" fmla="*/ 371793 h 390128"/>
                  <a:gd name="csX18" fmla="*/ 61235 w 166559"/>
                  <a:gd name="csY18" fmla="*/ 390128 h 390128"/>
                  <a:gd name="csX19" fmla="*/ 59094 w 166559"/>
                  <a:gd name="csY19" fmla="*/ 378619 h 390128"/>
                  <a:gd name="csX20" fmla="*/ 58380 w 166559"/>
                  <a:gd name="csY20" fmla="*/ 367586 h 390128"/>
                  <a:gd name="csX21" fmla="*/ 57666 w 166559"/>
                  <a:gd name="csY21" fmla="*/ 343297 h 390128"/>
                  <a:gd name="csX22" fmla="*/ 51003 w 166559"/>
                  <a:gd name="csY22" fmla="*/ 320516 h 390128"/>
                  <a:gd name="csX23" fmla="*/ 47354 w 166559"/>
                  <a:gd name="csY23" fmla="*/ 308769 h 390128"/>
                  <a:gd name="csX24" fmla="*/ 46641 w 166559"/>
                  <a:gd name="csY24" fmla="*/ 302895 h 390128"/>
                  <a:gd name="csX25" fmla="*/ 42992 w 166559"/>
                  <a:gd name="csY25" fmla="*/ 297021 h 390128"/>
                  <a:gd name="csX26" fmla="*/ 33473 w 166559"/>
                  <a:gd name="csY26" fmla="*/ 275669 h 390128"/>
                  <a:gd name="csX27" fmla="*/ 20227 w 166559"/>
                  <a:gd name="csY27" fmla="*/ 254318 h 390128"/>
                  <a:gd name="csX28" fmla="*/ 18006 w 166559"/>
                  <a:gd name="csY28" fmla="*/ 241062 h 390128"/>
                  <a:gd name="csX29" fmla="*/ 18006 w 166559"/>
                  <a:gd name="csY29" fmla="*/ 229314 h 390128"/>
                  <a:gd name="csX30" fmla="*/ 18006 w 166559"/>
                  <a:gd name="csY30" fmla="*/ 216059 h 390128"/>
                  <a:gd name="csX31" fmla="*/ 17292 w 166559"/>
                  <a:gd name="csY31" fmla="*/ 203597 h 390128"/>
                  <a:gd name="csX32" fmla="*/ 12929 w 166559"/>
                  <a:gd name="csY32" fmla="*/ 158036 h 390128"/>
                  <a:gd name="csX33" fmla="*/ 15150 w 166559"/>
                  <a:gd name="csY33" fmla="*/ 147002 h 390128"/>
                  <a:gd name="csX34" fmla="*/ 16578 w 166559"/>
                  <a:gd name="csY34" fmla="*/ 137478 h 390128"/>
                  <a:gd name="csX35" fmla="*/ 19513 w 166559"/>
                  <a:gd name="csY35" fmla="*/ 131604 h 390128"/>
                  <a:gd name="csX36" fmla="*/ 20227 w 166559"/>
                  <a:gd name="csY36" fmla="*/ 125730 h 390128"/>
                  <a:gd name="csX37" fmla="*/ 17292 w 166559"/>
                  <a:gd name="csY37" fmla="*/ 116205 h 390128"/>
                  <a:gd name="csX38" fmla="*/ 10708 w 166559"/>
                  <a:gd name="csY38" fmla="*/ 103743 h 390128"/>
                  <a:gd name="csX39" fmla="*/ 9995 w 166559"/>
                  <a:gd name="csY39" fmla="*/ 93424 h 390128"/>
                  <a:gd name="csX40" fmla="*/ 5553 w 166559"/>
                  <a:gd name="csY40" fmla="*/ 77232 h 390128"/>
                  <a:gd name="csX41" fmla="*/ 2618 w 166559"/>
                  <a:gd name="csY41" fmla="*/ 55166 h 390128"/>
                  <a:gd name="csX42" fmla="*/ 0 w 166559"/>
                  <a:gd name="csY42" fmla="*/ 35877 h 390128"/>
                  <a:gd name="csX43" fmla="*/ 27762 w 166559"/>
                  <a:gd name="csY43" fmla="*/ 29686 h 390128"/>
                  <a:gd name="csX44" fmla="*/ 112794 w 166559"/>
                  <a:gd name="csY44" fmla="*/ 10954 h 390128"/>
                  <a:gd name="csX45" fmla="*/ 157611 w 166559"/>
                  <a:gd name="csY45" fmla="*/ 397 h 390128"/>
                  <a:gd name="csX46" fmla="*/ 158404 w 166559"/>
                  <a:gd name="csY46" fmla="*/ 0 h 390128"/>
                  <a:gd name="csX47" fmla="*/ 158404 w 166559"/>
                  <a:gd name="csY47" fmla="*/ 5874 h 390128"/>
                  <a:gd name="csX48" fmla="*/ 165701 w 166559"/>
                  <a:gd name="csY48" fmla="*/ 19129 h 390128"/>
                  <a:gd name="csX49" fmla="*/ 165701 w 166559"/>
                  <a:gd name="csY49" fmla="*/ 27226 h 390128"/>
                  <a:gd name="csX50" fmla="*/ 162053 w 166559"/>
                  <a:gd name="csY50" fmla="*/ 34608 h 3901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66559" h="390128">
                    <a:moveTo>
                      <a:pt x="161973" y="34449"/>
                    </a:moveTo>
                    <a:cubicBezTo>
                      <a:pt x="160466" y="39608"/>
                      <a:pt x="159752" y="43974"/>
                      <a:pt x="161973" y="49133"/>
                    </a:cubicBezTo>
                    <a:cubicBezTo>
                      <a:pt x="162687" y="52070"/>
                      <a:pt x="164194" y="54292"/>
                      <a:pt x="164194" y="56515"/>
                    </a:cubicBezTo>
                    <a:lnTo>
                      <a:pt x="164194" y="64611"/>
                    </a:lnTo>
                    <a:cubicBezTo>
                      <a:pt x="164194" y="81359"/>
                      <a:pt x="153645" y="96599"/>
                      <a:pt x="143571" y="109458"/>
                    </a:cubicBezTo>
                    <a:cubicBezTo>
                      <a:pt x="140001" y="113983"/>
                      <a:pt x="133576" y="114459"/>
                      <a:pt x="130483" y="119618"/>
                    </a:cubicBezTo>
                    <a:cubicBezTo>
                      <a:pt x="126675" y="125968"/>
                      <a:pt x="130404" y="133588"/>
                      <a:pt x="131831" y="140335"/>
                    </a:cubicBezTo>
                    <a:cubicBezTo>
                      <a:pt x="133100" y="145891"/>
                      <a:pt x="135797" y="150892"/>
                      <a:pt x="136987" y="156527"/>
                    </a:cubicBezTo>
                    <a:cubicBezTo>
                      <a:pt x="139367" y="167402"/>
                      <a:pt x="133814" y="179467"/>
                      <a:pt x="131593" y="189627"/>
                    </a:cubicBezTo>
                    <a:cubicBezTo>
                      <a:pt x="130165" y="196215"/>
                      <a:pt x="134370" y="199707"/>
                      <a:pt x="135480" y="205819"/>
                    </a:cubicBezTo>
                    <a:cubicBezTo>
                      <a:pt x="136590" y="211773"/>
                      <a:pt x="134370" y="219948"/>
                      <a:pt x="133259" y="225742"/>
                    </a:cubicBezTo>
                    <a:cubicBezTo>
                      <a:pt x="132228" y="231140"/>
                      <a:pt x="128421" y="236537"/>
                      <a:pt x="130324" y="241856"/>
                    </a:cubicBezTo>
                    <a:cubicBezTo>
                      <a:pt x="132148" y="247015"/>
                      <a:pt x="137860" y="248761"/>
                      <a:pt x="137701" y="255826"/>
                    </a:cubicBezTo>
                    <a:cubicBezTo>
                      <a:pt x="137622" y="261302"/>
                      <a:pt x="133338" y="266224"/>
                      <a:pt x="133418" y="272018"/>
                    </a:cubicBezTo>
                    <a:cubicBezTo>
                      <a:pt x="133497" y="278844"/>
                      <a:pt x="138097" y="284083"/>
                      <a:pt x="139129" y="291148"/>
                    </a:cubicBezTo>
                    <a:cubicBezTo>
                      <a:pt x="141032" y="304165"/>
                      <a:pt x="131831" y="313611"/>
                      <a:pt x="134687" y="326390"/>
                    </a:cubicBezTo>
                    <a:cubicBezTo>
                      <a:pt x="137304" y="337820"/>
                      <a:pt x="146347" y="348218"/>
                      <a:pt x="147933" y="359489"/>
                    </a:cubicBezTo>
                    <a:cubicBezTo>
                      <a:pt x="148488" y="363379"/>
                      <a:pt x="148251" y="367665"/>
                      <a:pt x="148092" y="371793"/>
                    </a:cubicBezTo>
                    <a:cubicBezTo>
                      <a:pt x="110256" y="380047"/>
                      <a:pt x="75275" y="387271"/>
                      <a:pt x="61235" y="390128"/>
                    </a:cubicBezTo>
                    <a:cubicBezTo>
                      <a:pt x="60442" y="385842"/>
                      <a:pt x="59094" y="382984"/>
                      <a:pt x="59094" y="378619"/>
                    </a:cubicBezTo>
                    <a:cubicBezTo>
                      <a:pt x="59094" y="374967"/>
                      <a:pt x="59094" y="371237"/>
                      <a:pt x="58380" y="367586"/>
                    </a:cubicBezTo>
                    <a:cubicBezTo>
                      <a:pt x="57666" y="359489"/>
                      <a:pt x="59094" y="351393"/>
                      <a:pt x="57666" y="343297"/>
                    </a:cubicBezTo>
                    <a:cubicBezTo>
                      <a:pt x="56159" y="335915"/>
                      <a:pt x="53938" y="327898"/>
                      <a:pt x="51003" y="320516"/>
                    </a:cubicBezTo>
                    <a:cubicBezTo>
                      <a:pt x="49576" y="316865"/>
                      <a:pt x="48068" y="313134"/>
                      <a:pt x="47354" y="308769"/>
                    </a:cubicBezTo>
                    <a:cubicBezTo>
                      <a:pt x="46641" y="307340"/>
                      <a:pt x="47354" y="305117"/>
                      <a:pt x="46641" y="302895"/>
                    </a:cubicBezTo>
                    <a:cubicBezTo>
                      <a:pt x="45927" y="300672"/>
                      <a:pt x="44420" y="299244"/>
                      <a:pt x="42992" y="297021"/>
                    </a:cubicBezTo>
                    <a:cubicBezTo>
                      <a:pt x="40057" y="289639"/>
                      <a:pt x="35694" y="283051"/>
                      <a:pt x="33473" y="275669"/>
                    </a:cubicBezTo>
                    <a:cubicBezTo>
                      <a:pt x="30538" y="267573"/>
                      <a:pt x="24669" y="261699"/>
                      <a:pt x="20227" y="254318"/>
                    </a:cubicBezTo>
                    <a:cubicBezTo>
                      <a:pt x="18006" y="250666"/>
                      <a:pt x="18006" y="245507"/>
                      <a:pt x="18006" y="241062"/>
                    </a:cubicBezTo>
                    <a:lnTo>
                      <a:pt x="18006" y="229314"/>
                    </a:lnTo>
                    <a:cubicBezTo>
                      <a:pt x="18006" y="224869"/>
                      <a:pt x="17292" y="220504"/>
                      <a:pt x="18006" y="216059"/>
                    </a:cubicBezTo>
                    <a:cubicBezTo>
                      <a:pt x="18006" y="211614"/>
                      <a:pt x="18720" y="207248"/>
                      <a:pt x="17292" y="203597"/>
                    </a:cubicBezTo>
                    <a:cubicBezTo>
                      <a:pt x="13643" y="188912"/>
                      <a:pt x="7773" y="173434"/>
                      <a:pt x="12929" y="158036"/>
                    </a:cubicBezTo>
                    <a:cubicBezTo>
                      <a:pt x="13643" y="154384"/>
                      <a:pt x="15150" y="151447"/>
                      <a:pt x="15150" y="147002"/>
                    </a:cubicBezTo>
                    <a:cubicBezTo>
                      <a:pt x="15150" y="144066"/>
                      <a:pt x="15150" y="139621"/>
                      <a:pt x="16578" y="137478"/>
                    </a:cubicBezTo>
                    <a:cubicBezTo>
                      <a:pt x="17292" y="135255"/>
                      <a:pt x="18799" y="133826"/>
                      <a:pt x="19513" y="131604"/>
                    </a:cubicBezTo>
                    <a:cubicBezTo>
                      <a:pt x="19513" y="130096"/>
                      <a:pt x="20227" y="127952"/>
                      <a:pt x="20227" y="125730"/>
                    </a:cubicBezTo>
                    <a:cubicBezTo>
                      <a:pt x="20227" y="122079"/>
                      <a:pt x="18720" y="119142"/>
                      <a:pt x="17292" y="116205"/>
                    </a:cubicBezTo>
                    <a:cubicBezTo>
                      <a:pt x="15071" y="111760"/>
                      <a:pt x="12136" y="108109"/>
                      <a:pt x="10708" y="103743"/>
                    </a:cubicBezTo>
                    <a:cubicBezTo>
                      <a:pt x="9280" y="100806"/>
                      <a:pt x="9995" y="96361"/>
                      <a:pt x="9995" y="93424"/>
                    </a:cubicBezTo>
                    <a:cubicBezTo>
                      <a:pt x="9995" y="86836"/>
                      <a:pt x="7773" y="82391"/>
                      <a:pt x="5553" y="77232"/>
                    </a:cubicBezTo>
                    <a:cubicBezTo>
                      <a:pt x="2618" y="69929"/>
                      <a:pt x="3331" y="62547"/>
                      <a:pt x="2618" y="55166"/>
                    </a:cubicBezTo>
                    <a:cubicBezTo>
                      <a:pt x="1983" y="48974"/>
                      <a:pt x="1269" y="42148"/>
                      <a:pt x="0" y="35877"/>
                    </a:cubicBezTo>
                    <a:cubicBezTo>
                      <a:pt x="9280" y="33814"/>
                      <a:pt x="18482" y="31750"/>
                      <a:pt x="27762" y="29686"/>
                    </a:cubicBezTo>
                    <a:cubicBezTo>
                      <a:pt x="56159" y="23495"/>
                      <a:pt x="84556" y="17542"/>
                      <a:pt x="112794" y="10954"/>
                    </a:cubicBezTo>
                    <a:cubicBezTo>
                      <a:pt x="127706" y="7461"/>
                      <a:pt x="143729" y="7144"/>
                      <a:pt x="157611" y="397"/>
                    </a:cubicBezTo>
                    <a:cubicBezTo>
                      <a:pt x="157848" y="318"/>
                      <a:pt x="158086" y="159"/>
                      <a:pt x="158404" y="0"/>
                    </a:cubicBezTo>
                    <a:cubicBezTo>
                      <a:pt x="158166" y="1984"/>
                      <a:pt x="158086" y="3969"/>
                      <a:pt x="158404" y="5874"/>
                    </a:cubicBezTo>
                    <a:cubicBezTo>
                      <a:pt x="159911" y="11033"/>
                      <a:pt x="164273" y="13970"/>
                      <a:pt x="165701" y="19129"/>
                    </a:cubicBezTo>
                    <a:cubicBezTo>
                      <a:pt x="166415" y="22066"/>
                      <a:pt x="167209" y="24289"/>
                      <a:pt x="165701" y="27226"/>
                    </a:cubicBezTo>
                    <a:cubicBezTo>
                      <a:pt x="164273" y="30162"/>
                      <a:pt x="162767" y="31671"/>
                      <a:pt x="162053" y="34608"/>
                    </a:cubicBezTo>
                    <a:close/>
                  </a:path>
                </a:pathLst>
              </a:custGeom>
              <a:solidFill>
                <a:srgbClr val="B3B3B3"/>
              </a:solidFill>
              <a:ln w="6350" cap="flat">
                <a:solidFill>
                  <a:srgbClr val="FFFFFF"/>
                </a:solidFill>
                <a:prstDash val="solid"/>
                <a:miter/>
              </a:ln>
            </p:spPr>
            <p:txBody>
              <a:bodyPr/>
              <a:lstStyle/>
              <a:p>
                <a:endParaRPr lang="en-US"/>
              </a:p>
            </p:txBody>
          </p:sp>
          <p:sp>
            <p:nvSpPr>
              <p:cNvPr id="1053" name="Freeform 1424">
                <a:extLst>
                  <a:ext uri="{FF2B5EF4-FFF2-40B4-BE49-F238E27FC236}">
                    <a16:creationId xmlns:a16="http://schemas.microsoft.com/office/drawing/2014/main" id="{061E5466-61B4-48D8-429D-B70E8D489975}"/>
                  </a:ext>
                </a:extLst>
              </p:cNvPr>
              <p:cNvSpPr/>
              <p:nvPr/>
            </p:nvSpPr>
            <p:spPr>
              <a:xfrm>
                <a:off x="4467572" y="318998"/>
                <a:ext cx="479210" cy="887094"/>
              </a:xfrm>
              <a:custGeom>
                <a:avLst/>
                <a:gdLst>
                  <a:gd name="csX0" fmla="*/ 478021 w 479210"/>
                  <a:gd name="csY0" fmla="*/ 576659 h 887094"/>
                  <a:gd name="csX1" fmla="*/ 471992 w 479210"/>
                  <a:gd name="csY1" fmla="*/ 587534 h 887094"/>
                  <a:gd name="csX2" fmla="*/ 458904 w 479210"/>
                  <a:gd name="csY2" fmla="*/ 631746 h 887094"/>
                  <a:gd name="csX3" fmla="*/ 451527 w 479210"/>
                  <a:gd name="csY3" fmla="*/ 653494 h 887094"/>
                  <a:gd name="csX4" fmla="*/ 438281 w 479210"/>
                  <a:gd name="csY4" fmla="*/ 674370 h 887094"/>
                  <a:gd name="csX5" fmla="*/ 443436 w 479210"/>
                  <a:gd name="csY5" fmla="*/ 693499 h 887094"/>
                  <a:gd name="csX6" fmla="*/ 436853 w 479210"/>
                  <a:gd name="csY6" fmla="*/ 716677 h 887094"/>
                  <a:gd name="csX7" fmla="*/ 441057 w 479210"/>
                  <a:gd name="csY7" fmla="*/ 750491 h 887094"/>
                  <a:gd name="csX8" fmla="*/ 437805 w 479210"/>
                  <a:gd name="csY8" fmla="*/ 762794 h 887094"/>
                  <a:gd name="csX9" fmla="*/ 424717 w 479210"/>
                  <a:gd name="csY9" fmla="*/ 776922 h 887094"/>
                  <a:gd name="csX10" fmla="*/ 432014 w 479210"/>
                  <a:gd name="csY10" fmla="*/ 797481 h 887094"/>
                  <a:gd name="csX11" fmla="*/ 395289 w 479210"/>
                  <a:gd name="csY11" fmla="*/ 812165 h 887094"/>
                  <a:gd name="csX12" fmla="*/ 402586 w 479210"/>
                  <a:gd name="csY12" fmla="*/ 823913 h 887094"/>
                  <a:gd name="csX13" fmla="*/ 401159 w 479210"/>
                  <a:gd name="csY13" fmla="*/ 834231 h 887094"/>
                  <a:gd name="csX14" fmla="*/ 379107 w 479210"/>
                  <a:gd name="csY14" fmla="*/ 854789 h 887094"/>
                  <a:gd name="csX15" fmla="*/ 345316 w 479210"/>
                  <a:gd name="csY15" fmla="*/ 850344 h 887094"/>
                  <a:gd name="csX16" fmla="*/ 320331 w 479210"/>
                  <a:gd name="csY16" fmla="*/ 872411 h 887094"/>
                  <a:gd name="csX17" fmla="*/ 307005 w 479210"/>
                  <a:gd name="csY17" fmla="*/ 887095 h 887094"/>
                  <a:gd name="csX18" fmla="*/ 298835 w 479210"/>
                  <a:gd name="csY18" fmla="*/ 881221 h 887094"/>
                  <a:gd name="csX19" fmla="*/ 283129 w 479210"/>
                  <a:gd name="csY19" fmla="*/ 871538 h 887094"/>
                  <a:gd name="csX20" fmla="*/ 268454 w 479210"/>
                  <a:gd name="csY20" fmla="*/ 854789 h 887094"/>
                  <a:gd name="csX21" fmla="*/ 264568 w 479210"/>
                  <a:gd name="csY21" fmla="*/ 808752 h 887094"/>
                  <a:gd name="csX22" fmla="*/ 257905 w 479210"/>
                  <a:gd name="csY22" fmla="*/ 787082 h 887094"/>
                  <a:gd name="csX23" fmla="*/ 242755 w 479210"/>
                  <a:gd name="csY23" fmla="*/ 769541 h 887094"/>
                  <a:gd name="csX24" fmla="*/ 235933 w 479210"/>
                  <a:gd name="csY24" fmla="*/ 749221 h 887094"/>
                  <a:gd name="csX25" fmla="*/ 212613 w 479210"/>
                  <a:gd name="csY25" fmla="*/ 748268 h 887094"/>
                  <a:gd name="csX26" fmla="*/ 179536 w 479210"/>
                  <a:gd name="csY26" fmla="*/ 715645 h 887094"/>
                  <a:gd name="csX27" fmla="*/ 155819 w 479210"/>
                  <a:gd name="csY27" fmla="*/ 684371 h 887094"/>
                  <a:gd name="csX28" fmla="*/ 160737 w 479210"/>
                  <a:gd name="csY28" fmla="*/ 674529 h 887094"/>
                  <a:gd name="csX29" fmla="*/ 162720 w 479210"/>
                  <a:gd name="csY29" fmla="*/ 663734 h 887094"/>
                  <a:gd name="csX30" fmla="*/ 168827 w 479210"/>
                  <a:gd name="csY30" fmla="*/ 643255 h 887094"/>
                  <a:gd name="csX31" fmla="*/ 168352 w 479210"/>
                  <a:gd name="csY31" fmla="*/ 597376 h 887094"/>
                  <a:gd name="csX32" fmla="*/ 134561 w 479210"/>
                  <a:gd name="csY32" fmla="*/ 593487 h 887094"/>
                  <a:gd name="csX33" fmla="*/ 118379 w 479210"/>
                  <a:gd name="csY33" fmla="*/ 593487 h 887094"/>
                  <a:gd name="csX34" fmla="*/ 106798 w 479210"/>
                  <a:gd name="csY34" fmla="*/ 573643 h 887094"/>
                  <a:gd name="csX35" fmla="*/ 93870 w 479210"/>
                  <a:gd name="csY35" fmla="*/ 533479 h 887094"/>
                  <a:gd name="csX36" fmla="*/ 75546 w 479210"/>
                  <a:gd name="csY36" fmla="*/ 523478 h 887094"/>
                  <a:gd name="csX37" fmla="*/ 61586 w 479210"/>
                  <a:gd name="csY37" fmla="*/ 506254 h 887094"/>
                  <a:gd name="csX38" fmla="*/ 30254 w 479210"/>
                  <a:gd name="csY38" fmla="*/ 479822 h 887094"/>
                  <a:gd name="csX39" fmla="*/ 11772 w 479210"/>
                  <a:gd name="csY39" fmla="*/ 442754 h 887094"/>
                  <a:gd name="csX40" fmla="*/ 2254 w 479210"/>
                  <a:gd name="csY40" fmla="*/ 401399 h 887094"/>
                  <a:gd name="csX41" fmla="*/ 5188 w 479210"/>
                  <a:gd name="csY41" fmla="*/ 379651 h 887094"/>
                  <a:gd name="csX42" fmla="*/ 33 w 479210"/>
                  <a:gd name="csY42" fmla="*/ 358061 h 887094"/>
                  <a:gd name="csX43" fmla="*/ 509 w 479210"/>
                  <a:gd name="csY43" fmla="*/ 355441 h 887094"/>
                  <a:gd name="csX44" fmla="*/ 26209 w 479210"/>
                  <a:gd name="csY44" fmla="*/ 325517 h 887094"/>
                  <a:gd name="csX45" fmla="*/ 48022 w 479210"/>
                  <a:gd name="csY45" fmla="*/ 290433 h 887094"/>
                  <a:gd name="csX46" fmla="*/ 40249 w 479210"/>
                  <a:gd name="csY46" fmla="*/ 249079 h 887094"/>
                  <a:gd name="csX47" fmla="*/ 83240 w 479210"/>
                  <a:gd name="csY47" fmla="*/ 203200 h 887094"/>
                  <a:gd name="csX48" fmla="*/ 109892 w 479210"/>
                  <a:gd name="csY48" fmla="*/ 186769 h 887094"/>
                  <a:gd name="csX49" fmla="*/ 127343 w 479210"/>
                  <a:gd name="csY49" fmla="*/ 162084 h 887094"/>
                  <a:gd name="csX50" fmla="*/ 135195 w 479210"/>
                  <a:gd name="csY50" fmla="*/ 143431 h 887094"/>
                  <a:gd name="csX51" fmla="*/ 132261 w 479210"/>
                  <a:gd name="csY51" fmla="*/ 118904 h 887094"/>
                  <a:gd name="csX52" fmla="*/ 132340 w 479210"/>
                  <a:gd name="csY52" fmla="*/ 94456 h 887094"/>
                  <a:gd name="csX53" fmla="*/ 116396 w 479210"/>
                  <a:gd name="csY53" fmla="*/ 78978 h 887094"/>
                  <a:gd name="csX54" fmla="*/ 107592 w 479210"/>
                  <a:gd name="csY54" fmla="*/ 59372 h 887094"/>
                  <a:gd name="csX55" fmla="*/ 90934 w 479210"/>
                  <a:gd name="csY55" fmla="*/ 45641 h 887094"/>
                  <a:gd name="csX56" fmla="*/ 81099 w 479210"/>
                  <a:gd name="csY56" fmla="*/ 29845 h 887094"/>
                  <a:gd name="csX57" fmla="*/ 403221 w 479210"/>
                  <a:gd name="csY57" fmla="*/ 0 h 887094"/>
                  <a:gd name="csX58" fmla="*/ 412184 w 479210"/>
                  <a:gd name="csY58" fmla="*/ 47546 h 887094"/>
                  <a:gd name="csX59" fmla="*/ 428366 w 479210"/>
                  <a:gd name="csY59" fmla="*/ 79454 h 887094"/>
                  <a:gd name="csX60" fmla="*/ 430983 w 479210"/>
                  <a:gd name="csY60" fmla="*/ 85566 h 887094"/>
                  <a:gd name="csX61" fmla="*/ 462474 w 479210"/>
                  <a:gd name="csY61" fmla="*/ 417671 h 887094"/>
                  <a:gd name="csX62" fmla="*/ 466995 w 479210"/>
                  <a:gd name="csY62" fmla="*/ 512048 h 887094"/>
                  <a:gd name="csX63" fmla="*/ 461522 w 479210"/>
                  <a:gd name="csY63" fmla="*/ 540306 h 887094"/>
                  <a:gd name="csX64" fmla="*/ 479210 w 479210"/>
                  <a:gd name="csY64" fmla="*/ 562292 h 887094"/>
                  <a:gd name="csX65" fmla="*/ 478021 w 479210"/>
                  <a:gd name="csY65" fmla="*/ 576659 h 887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479210" h="887094">
                    <a:moveTo>
                      <a:pt x="478021" y="576659"/>
                    </a:moveTo>
                    <a:cubicBezTo>
                      <a:pt x="476751" y="581898"/>
                      <a:pt x="481193" y="586661"/>
                      <a:pt x="471992" y="587534"/>
                    </a:cubicBezTo>
                    <a:cubicBezTo>
                      <a:pt x="470961" y="608171"/>
                      <a:pt x="467550" y="614442"/>
                      <a:pt x="458904" y="631746"/>
                    </a:cubicBezTo>
                    <a:cubicBezTo>
                      <a:pt x="455256" y="639128"/>
                      <a:pt x="454621" y="645954"/>
                      <a:pt x="451527" y="653494"/>
                    </a:cubicBezTo>
                    <a:cubicBezTo>
                      <a:pt x="448592" y="660638"/>
                      <a:pt x="440105" y="667623"/>
                      <a:pt x="438281" y="674370"/>
                    </a:cubicBezTo>
                    <a:cubicBezTo>
                      <a:pt x="435346" y="685086"/>
                      <a:pt x="442088" y="684530"/>
                      <a:pt x="443436" y="693499"/>
                    </a:cubicBezTo>
                    <a:cubicBezTo>
                      <a:pt x="444547" y="700881"/>
                      <a:pt x="438915" y="708104"/>
                      <a:pt x="436853" y="716677"/>
                    </a:cubicBezTo>
                    <a:cubicBezTo>
                      <a:pt x="433680" y="730091"/>
                      <a:pt x="435822" y="740331"/>
                      <a:pt x="441057" y="750491"/>
                    </a:cubicBezTo>
                    <a:cubicBezTo>
                      <a:pt x="441216" y="754380"/>
                      <a:pt x="441136" y="757793"/>
                      <a:pt x="437805" y="762794"/>
                    </a:cubicBezTo>
                    <a:cubicBezTo>
                      <a:pt x="433680" y="768905"/>
                      <a:pt x="424717" y="768032"/>
                      <a:pt x="424717" y="776922"/>
                    </a:cubicBezTo>
                    <a:cubicBezTo>
                      <a:pt x="424717" y="784225"/>
                      <a:pt x="430586" y="790099"/>
                      <a:pt x="432014" y="797481"/>
                    </a:cubicBezTo>
                    <a:cubicBezTo>
                      <a:pt x="430586" y="816610"/>
                      <a:pt x="395289" y="797481"/>
                      <a:pt x="395289" y="812165"/>
                    </a:cubicBezTo>
                    <a:cubicBezTo>
                      <a:pt x="395289" y="816530"/>
                      <a:pt x="401159" y="819468"/>
                      <a:pt x="402586" y="823913"/>
                    </a:cubicBezTo>
                    <a:cubicBezTo>
                      <a:pt x="404094" y="826849"/>
                      <a:pt x="401159" y="831215"/>
                      <a:pt x="401159" y="834231"/>
                    </a:cubicBezTo>
                    <a:cubicBezTo>
                      <a:pt x="396717" y="847487"/>
                      <a:pt x="393782" y="857726"/>
                      <a:pt x="379107" y="854789"/>
                    </a:cubicBezTo>
                    <a:cubicBezTo>
                      <a:pt x="367368" y="853361"/>
                      <a:pt x="357056" y="848916"/>
                      <a:pt x="345316" y="850344"/>
                    </a:cubicBezTo>
                    <a:cubicBezTo>
                      <a:pt x="332070" y="851773"/>
                      <a:pt x="327707" y="862092"/>
                      <a:pt x="320331" y="872411"/>
                    </a:cubicBezTo>
                    <a:cubicBezTo>
                      <a:pt x="317554" y="877967"/>
                      <a:pt x="312795" y="883206"/>
                      <a:pt x="307005" y="887095"/>
                    </a:cubicBezTo>
                    <a:cubicBezTo>
                      <a:pt x="305260" y="884396"/>
                      <a:pt x="302721" y="882332"/>
                      <a:pt x="298835" y="881221"/>
                    </a:cubicBezTo>
                    <a:cubicBezTo>
                      <a:pt x="288840" y="878443"/>
                      <a:pt x="288285" y="880904"/>
                      <a:pt x="283129" y="871538"/>
                    </a:cubicBezTo>
                    <a:cubicBezTo>
                      <a:pt x="278767" y="863600"/>
                      <a:pt x="273769" y="861536"/>
                      <a:pt x="268454" y="854789"/>
                    </a:cubicBezTo>
                    <a:cubicBezTo>
                      <a:pt x="260522" y="844788"/>
                      <a:pt x="265837" y="821611"/>
                      <a:pt x="264568" y="808752"/>
                    </a:cubicBezTo>
                    <a:cubicBezTo>
                      <a:pt x="263695" y="800417"/>
                      <a:pt x="263061" y="793909"/>
                      <a:pt x="257905" y="787082"/>
                    </a:cubicBezTo>
                    <a:cubicBezTo>
                      <a:pt x="252908" y="780494"/>
                      <a:pt x="246324" y="777399"/>
                      <a:pt x="242755" y="769541"/>
                    </a:cubicBezTo>
                    <a:cubicBezTo>
                      <a:pt x="240216" y="763826"/>
                      <a:pt x="241644" y="752951"/>
                      <a:pt x="235933" y="749221"/>
                    </a:cubicBezTo>
                    <a:cubicBezTo>
                      <a:pt x="229905" y="745252"/>
                      <a:pt x="220148" y="751205"/>
                      <a:pt x="212613" y="748268"/>
                    </a:cubicBezTo>
                    <a:cubicBezTo>
                      <a:pt x="200873" y="743744"/>
                      <a:pt x="188420" y="725567"/>
                      <a:pt x="179536" y="715645"/>
                    </a:cubicBezTo>
                    <a:cubicBezTo>
                      <a:pt x="170493" y="705564"/>
                      <a:pt x="152805" y="702072"/>
                      <a:pt x="155819" y="684371"/>
                    </a:cubicBezTo>
                    <a:cubicBezTo>
                      <a:pt x="156533" y="680006"/>
                      <a:pt x="159230" y="678339"/>
                      <a:pt x="160737" y="674529"/>
                    </a:cubicBezTo>
                    <a:cubicBezTo>
                      <a:pt x="162165" y="670957"/>
                      <a:pt x="162085" y="668258"/>
                      <a:pt x="162720" y="663734"/>
                    </a:cubicBezTo>
                    <a:cubicBezTo>
                      <a:pt x="163830" y="656273"/>
                      <a:pt x="165576" y="649764"/>
                      <a:pt x="168827" y="643255"/>
                    </a:cubicBezTo>
                    <a:cubicBezTo>
                      <a:pt x="175649" y="629761"/>
                      <a:pt x="176204" y="611743"/>
                      <a:pt x="168352" y="597376"/>
                    </a:cubicBezTo>
                    <a:cubicBezTo>
                      <a:pt x="160340" y="582612"/>
                      <a:pt x="145111" y="581819"/>
                      <a:pt x="134561" y="593487"/>
                    </a:cubicBezTo>
                    <a:cubicBezTo>
                      <a:pt x="127660" y="601107"/>
                      <a:pt x="126550" y="600789"/>
                      <a:pt x="118379" y="593487"/>
                    </a:cubicBezTo>
                    <a:cubicBezTo>
                      <a:pt x="112351" y="588089"/>
                      <a:pt x="108385" y="581422"/>
                      <a:pt x="106798" y="573643"/>
                    </a:cubicBezTo>
                    <a:cubicBezTo>
                      <a:pt x="104181" y="560943"/>
                      <a:pt x="103388" y="543401"/>
                      <a:pt x="93870" y="533479"/>
                    </a:cubicBezTo>
                    <a:cubicBezTo>
                      <a:pt x="89110" y="528479"/>
                      <a:pt x="81416" y="527923"/>
                      <a:pt x="75546" y="523478"/>
                    </a:cubicBezTo>
                    <a:cubicBezTo>
                      <a:pt x="69121" y="518636"/>
                      <a:pt x="65869" y="512683"/>
                      <a:pt x="61586" y="506254"/>
                    </a:cubicBezTo>
                    <a:cubicBezTo>
                      <a:pt x="53257" y="493951"/>
                      <a:pt x="40169" y="492125"/>
                      <a:pt x="30254" y="479822"/>
                    </a:cubicBezTo>
                    <a:cubicBezTo>
                      <a:pt x="20577" y="467836"/>
                      <a:pt x="14390" y="457994"/>
                      <a:pt x="11772" y="442754"/>
                    </a:cubicBezTo>
                    <a:cubicBezTo>
                      <a:pt x="9472" y="429339"/>
                      <a:pt x="1222" y="415052"/>
                      <a:pt x="2254" y="401399"/>
                    </a:cubicBezTo>
                    <a:cubicBezTo>
                      <a:pt x="2809" y="393859"/>
                      <a:pt x="6061" y="388064"/>
                      <a:pt x="5188" y="379651"/>
                    </a:cubicBezTo>
                    <a:cubicBezTo>
                      <a:pt x="4395" y="372348"/>
                      <a:pt x="-443" y="364887"/>
                      <a:pt x="33" y="358061"/>
                    </a:cubicBezTo>
                    <a:cubicBezTo>
                      <a:pt x="33" y="357188"/>
                      <a:pt x="271" y="356314"/>
                      <a:pt x="509" y="355441"/>
                    </a:cubicBezTo>
                    <a:cubicBezTo>
                      <a:pt x="3523" y="344884"/>
                      <a:pt x="18832" y="331549"/>
                      <a:pt x="26209" y="325517"/>
                    </a:cubicBezTo>
                    <a:cubicBezTo>
                      <a:pt x="40804" y="313611"/>
                      <a:pt x="48815" y="311944"/>
                      <a:pt x="48022" y="290433"/>
                    </a:cubicBezTo>
                    <a:cubicBezTo>
                      <a:pt x="47387" y="273526"/>
                      <a:pt x="57620" y="261144"/>
                      <a:pt x="40249" y="249079"/>
                    </a:cubicBezTo>
                    <a:cubicBezTo>
                      <a:pt x="44294" y="222567"/>
                      <a:pt x="58809" y="210185"/>
                      <a:pt x="83240" y="203200"/>
                    </a:cubicBezTo>
                    <a:cubicBezTo>
                      <a:pt x="94266" y="200025"/>
                      <a:pt x="99263" y="191056"/>
                      <a:pt x="109892" y="186769"/>
                    </a:cubicBezTo>
                    <a:cubicBezTo>
                      <a:pt x="122425" y="181769"/>
                      <a:pt x="122346" y="174307"/>
                      <a:pt x="127343" y="162084"/>
                    </a:cubicBezTo>
                    <a:cubicBezTo>
                      <a:pt x="130119" y="155257"/>
                      <a:pt x="134482" y="150733"/>
                      <a:pt x="135195" y="143431"/>
                    </a:cubicBezTo>
                    <a:cubicBezTo>
                      <a:pt x="135910" y="135731"/>
                      <a:pt x="132657" y="126762"/>
                      <a:pt x="132261" y="118904"/>
                    </a:cubicBezTo>
                    <a:cubicBezTo>
                      <a:pt x="131944" y="111998"/>
                      <a:pt x="134720" y="100727"/>
                      <a:pt x="132340" y="94456"/>
                    </a:cubicBezTo>
                    <a:cubicBezTo>
                      <a:pt x="129643" y="87392"/>
                      <a:pt x="120838" y="84931"/>
                      <a:pt x="116396" y="78978"/>
                    </a:cubicBezTo>
                    <a:cubicBezTo>
                      <a:pt x="111558" y="72707"/>
                      <a:pt x="111320" y="65802"/>
                      <a:pt x="107592" y="59372"/>
                    </a:cubicBezTo>
                    <a:cubicBezTo>
                      <a:pt x="103547" y="52546"/>
                      <a:pt x="96646" y="50483"/>
                      <a:pt x="90934" y="45641"/>
                    </a:cubicBezTo>
                    <a:cubicBezTo>
                      <a:pt x="85858" y="41275"/>
                      <a:pt x="83637" y="35401"/>
                      <a:pt x="81099" y="29845"/>
                    </a:cubicBezTo>
                    <a:lnTo>
                      <a:pt x="403221" y="0"/>
                    </a:lnTo>
                    <a:cubicBezTo>
                      <a:pt x="403459" y="16034"/>
                      <a:pt x="404728" y="31750"/>
                      <a:pt x="412184" y="47546"/>
                    </a:cubicBezTo>
                    <a:cubicBezTo>
                      <a:pt x="417261" y="58341"/>
                      <a:pt x="423527" y="68580"/>
                      <a:pt x="428366" y="79454"/>
                    </a:cubicBezTo>
                    <a:cubicBezTo>
                      <a:pt x="429238" y="81518"/>
                      <a:pt x="430111" y="83502"/>
                      <a:pt x="430983" y="85566"/>
                    </a:cubicBezTo>
                    <a:cubicBezTo>
                      <a:pt x="440502" y="187246"/>
                      <a:pt x="453590" y="322183"/>
                      <a:pt x="462474" y="417671"/>
                    </a:cubicBezTo>
                    <a:cubicBezTo>
                      <a:pt x="465091" y="446008"/>
                      <a:pt x="473896" y="484743"/>
                      <a:pt x="466995" y="512048"/>
                    </a:cubicBezTo>
                    <a:cubicBezTo>
                      <a:pt x="463822" y="524748"/>
                      <a:pt x="456604" y="526336"/>
                      <a:pt x="461522" y="540306"/>
                    </a:cubicBezTo>
                    <a:cubicBezTo>
                      <a:pt x="465091" y="550545"/>
                      <a:pt x="475482" y="552768"/>
                      <a:pt x="479210" y="562292"/>
                    </a:cubicBezTo>
                    <a:cubicBezTo>
                      <a:pt x="479210" y="562292"/>
                      <a:pt x="478021" y="576183"/>
                      <a:pt x="478021" y="576659"/>
                    </a:cubicBezTo>
                    <a:close/>
                  </a:path>
                </a:pathLst>
              </a:custGeom>
              <a:solidFill>
                <a:srgbClr val="B3B3B3"/>
              </a:solidFill>
              <a:ln w="6350" cap="flat">
                <a:solidFill>
                  <a:srgbClr val="FFFFFF"/>
                </a:solidFill>
                <a:prstDash val="solid"/>
                <a:miter/>
              </a:ln>
            </p:spPr>
            <p:txBody>
              <a:bodyPr/>
              <a:lstStyle/>
              <a:p>
                <a:endParaRPr lang="en-US"/>
              </a:p>
            </p:txBody>
          </p:sp>
          <p:sp>
            <p:nvSpPr>
              <p:cNvPr id="1054" name="Freeform 1425">
                <a:extLst>
                  <a:ext uri="{FF2B5EF4-FFF2-40B4-BE49-F238E27FC236}">
                    <a16:creationId xmlns:a16="http://schemas.microsoft.com/office/drawing/2014/main" id="{B5084731-3216-A8DD-051B-BF1B40156F4D}"/>
                  </a:ext>
                </a:extLst>
              </p:cNvPr>
              <p:cNvSpPr/>
              <p:nvPr/>
            </p:nvSpPr>
            <p:spPr>
              <a:xfrm>
                <a:off x="3819077" y="-648306"/>
                <a:ext cx="769829" cy="865534"/>
              </a:xfrm>
              <a:custGeom>
                <a:avLst/>
                <a:gdLst>
                  <a:gd name="csX0" fmla="*/ 765764 w 769829"/>
                  <a:gd name="csY0" fmla="*/ 144979 h 865534"/>
                  <a:gd name="csX1" fmla="*/ 676211 w 769829"/>
                  <a:gd name="csY1" fmla="*/ 197922 h 865534"/>
                  <a:gd name="csX2" fmla="*/ 645831 w 769829"/>
                  <a:gd name="csY2" fmla="*/ 233006 h 865534"/>
                  <a:gd name="csX3" fmla="*/ 612754 w 769829"/>
                  <a:gd name="csY3" fmla="*/ 261502 h 865534"/>
                  <a:gd name="csX4" fmla="*/ 545569 w 769829"/>
                  <a:gd name="csY4" fmla="*/ 324367 h 865534"/>
                  <a:gd name="csX5" fmla="*/ 541286 w 769829"/>
                  <a:gd name="csY5" fmla="*/ 342226 h 865534"/>
                  <a:gd name="csX6" fmla="*/ 536130 w 769829"/>
                  <a:gd name="csY6" fmla="*/ 342544 h 865534"/>
                  <a:gd name="csX7" fmla="*/ 519869 w 769829"/>
                  <a:gd name="csY7" fmla="*/ 384374 h 865534"/>
                  <a:gd name="csX8" fmla="*/ 521694 w 769829"/>
                  <a:gd name="csY8" fmla="*/ 430412 h 865534"/>
                  <a:gd name="csX9" fmla="*/ 511540 w 769829"/>
                  <a:gd name="csY9" fmla="*/ 461686 h 865534"/>
                  <a:gd name="csX10" fmla="*/ 470690 w 769829"/>
                  <a:gd name="csY10" fmla="*/ 515184 h 865534"/>
                  <a:gd name="csX11" fmla="*/ 471166 w 769829"/>
                  <a:gd name="csY11" fmla="*/ 536774 h 865534"/>
                  <a:gd name="csX12" fmla="*/ 487348 w 769829"/>
                  <a:gd name="csY12" fmla="*/ 548998 h 865534"/>
                  <a:gd name="csX13" fmla="*/ 485206 w 769829"/>
                  <a:gd name="csY13" fmla="*/ 569080 h 865534"/>
                  <a:gd name="csX14" fmla="*/ 478305 w 769829"/>
                  <a:gd name="csY14" fmla="*/ 590353 h 865534"/>
                  <a:gd name="csX15" fmla="*/ 473625 w 769829"/>
                  <a:gd name="csY15" fmla="*/ 638374 h 865534"/>
                  <a:gd name="csX16" fmla="*/ 474577 w 769829"/>
                  <a:gd name="csY16" fmla="*/ 660679 h 865534"/>
                  <a:gd name="csX17" fmla="*/ 493217 w 769829"/>
                  <a:gd name="csY17" fmla="*/ 673379 h 865534"/>
                  <a:gd name="csX18" fmla="*/ 511461 w 769829"/>
                  <a:gd name="csY18" fmla="*/ 685444 h 865534"/>
                  <a:gd name="csX19" fmla="*/ 533037 w 769829"/>
                  <a:gd name="csY19" fmla="*/ 690047 h 865534"/>
                  <a:gd name="csX20" fmla="*/ 553580 w 769829"/>
                  <a:gd name="csY20" fmla="*/ 695207 h 865534"/>
                  <a:gd name="csX21" fmla="*/ 573886 w 769829"/>
                  <a:gd name="csY21" fmla="*/ 698382 h 865534"/>
                  <a:gd name="csX22" fmla="*/ 585626 w 769829"/>
                  <a:gd name="csY22" fmla="*/ 716082 h 865534"/>
                  <a:gd name="csX23" fmla="*/ 598317 w 769829"/>
                  <a:gd name="csY23" fmla="*/ 734656 h 865534"/>
                  <a:gd name="csX24" fmla="*/ 615213 w 769829"/>
                  <a:gd name="csY24" fmla="*/ 750134 h 865534"/>
                  <a:gd name="csX25" fmla="*/ 627270 w 769829"/>
                  <a:gd name="csY25" fmla="*/ 766803 h 865534"/>
                  <a:gd name="csX26" fmla="*/ 661061 w 769829"/>
                  <a:gd name="csY26" fmla="*/ 792521 h 865534"/>
                  <a:gd name="csX27" fmla="*/ 667406 w 769829"/>
                  <a:gd name="csY27" fmla="*/ 813873 h 865534"/>
                  <a:gd name="csX28" fmla="*/ 669865 w 769829"/>
                  <a:gd name="csY28" fmla="*/ 822445 h 865534"/>
                  <a:gd name="csX29" fmla="*/ 662567 w 769829"/>
                  <a:gd name="csY29" fmla="*/ 832208 h 865534"/>
                  <a:gd name="csX30" fmla="*/ 662091 w 769829"/>
                  <a:gd name="csY30" fmla="*/ 847289 h 865534"/>
                  <a:gd name="csX31" fmla="*/ 662329 w 769829"/>
                  <a:gd name="csY31" fmla="*/ 850226 h 865534"/>
                  <a:gd name="csX32" fmla="*/ 97168 w 769829"/>
                  <a:gd name="csY32" fmla="*/ 865466 h 865534"/>
                  <a:gd name="csX33" fmla="*/ 94392 w 769829"/>
                  <a:gd name="csY33" fmla="*/ 586622 h 865534"/>
                  <a:gd name="csX34" fmla="*/ 64012 w 769829"/>
                  <a:gd name="csY34" fmla="*/ 550347 h 865534"/>
                  <a:gd name="csX35" fmla="*/ 58142 w 769829"/>
                  <a:gd name="csY35" fmla="*/ 520979 h 865534"/>
                  <a:gd name="csX36" fmla="*/ 70358 w 769829"/>
                  <a:gd name="csY36" fmla="*/ 481212 h 865534"/>
                  <a:gd name="csX37" fmla="*/ 67899 w 769829"/>
                  <a:gd name="csY37" fmla="*/ 456288 h 865534"/>
                  <a:gd name="csX38" fmla="*/ 56159 w 769829"/>
                  <a:gd name="csY38" fmla="*/ 432793 h 865534"/>
                  <a:gd name="csX39" fmla="*/ 52273 w 769829"/>
                  <a:gd name="csY39" fmla="*/ 421046 h 865534"/>
                  <a:gd name="csX40" fmla="*/ 51320 w 769829"/>
                  <a:gd name="csY40" fmla="*/ 410251 h 865534"/>
                  <a:gd name="csX41" fmla="*/ 50369 w 769829"/>
                  <a:gd name="csY41" fmla="*/ 397551 h 865534"/>
                  <a:gd name="csX42" fmla="*/ 43547 w 769829"/>
                  <a:gd name="csY42" fmla="*/ 384771 h 865534"/>
                  <a:gd name="csX43" fmla="*/ 43547 w 769829"/>
                  <a:gd name="csY43" fmla="*/ 361276 h 865534"/>
                  <a:gd name="csX44" fmla="*/ 47434 w 769829"/>
                  <a:gd name="csY44" fmla="*/ 348576 h 865534"/>
                  <a:gd name="csX45" fmla="*/ 45451 w 769829"/>
                  <a:gd name="csY45" fmla="*/ 337781 h 865534"/>
                  <a:gd name="csX46" fmla="*/ 46482 w 769829"/>
                  <a:gd name="csY46" fmla="*/ 318176 h 865534"/>
                  <a:gd name="csX47" fmla="*/ 41564 w 769829"/>
                  <a:gd name="csY47" fmla="*/ 288807 h 865534"/>
                  <a:gd name="csX48" fmla="*/ 46482 w 769829"/>
                  <a:gd name="csY48" fmla="*/ 275075 h 865534"/>
                  <a:gd name="csX49" fmla="*/ 50369 w 769829"/>
                  <a:gd name="csY49" fmla="*/ 262375 h 865534"/>
                  <a:gd name="csX50" fmla="*/ 46482 w 769829"/>
                  <a:gd name="csY50" fmla="*/ 248643 h 865534"/>
                  <a:gd name="csX51" fmla="*/ 42516 w 769829"/>
                  <a:gd name="csY51" fmla="*/ 241817 h 865534"/>
                  <a:gd name="csX52" fmla="*/ 38629 w 769829"/>
                  <a:gd name="csY52" fmla="*/ 235943 h 865534"/>
                  <a:gd name="csX53" fmla="*/ 29825 w 769829"/>
                  <a:gd name="csY53" fmla="*/ 224196 h 865534"/>
                  <a:gd name="csX54" fmla="*/ 28873 w 769829"/>
                  <a:gd name="csY54" fmla="*/ 210464 h 865534"/>
                  <a:gd name="csX55" fmla="*/ 19037 w 769829"/>
                  <a:gd name="csY55" fmla="*/ 196732 h 865534"/>
                  <a:gd name="csX56" fmla="*/ 17133 w 769829"/>
                  <a:gd name="csY56" fmla="*/ 183000 h 865534"/>
                  <a:gd name="csX57" fmla="*/ 16102 w 769829"/>
                  <a:gd name="csY57" fmla="*/ 151647 h 865534"/>
                  <a:gd name="csX58" fmla="*/ 17133 w 769829"/>
                  <a:gd name="csY58" fmla="*/ 125215 h 865534"/>
                  <a:gd name="csX59" fmla="*/ 13167 w 769829"/>
                  <a:gd name="csY59" fmla="*/ 115452 h 865534"/>
                  <a:gd name="csX60" fmla="*/ 11263 w 769829"/>
                  <a:gd name="csY60" fmla="*/ 113467 h 865534"/>
                  <a:gd name="csX61" fmla="*/ 8329 w 769829"/>
                  <a:gd name="csY61" fmla="*/ 108546 h 865534"/>
                  <a:gd name="csX62" fmla="*/ 8329 w 769829"/>
                  <a:gd name="csY62" fmla="*/ 90925 h 865534"/>
                  <a:gd name="csX63" fmla="*/ 9280 w 769829"/>
                  <a:gd name="csY63" fmla="*/ 75288 h 865534"/>
                  <a:gd name="csX64" fmla="*/ 14198 w 769829"/>
                  <a:gd name="csY64" fmla="*/ 58619 h 865534"/>
                  <a:gd name="csX65" fmla="*/ 12215 w 769829"/>
                  <a:gd name="csY65" fmla="*/ 44887 h 865534"/>
                  <a:gd name="csX66" fmla="*/ 7297 w 769829"/>
                  <a:gd name="csY66" fmla="*/ 32108 h 865534"/>
                  <a:gd name="csX67" fmla="*/ 3411 w 769829"/>
                  <a:gd name="csY67" fmla="*/ 23297 h 865534"/>
                  <a:gd name="csX68" fmla="*/ 3411 w 769829"/>
                  <a:gd name="csY68" fmla="*/ 15439 h 865534"/>
                  <a:gd name="csX69" fmla="*/ 0 w 769829"/>
                  <a:gd name="csY69" fmla="*/ 1231 h 865534"/>
                  <a:gd name="csX70" fmla="*/ 113984 w 769829"/>
                  <a:gd name="csY70" fmla="*/ 437 h 865534"/>
                  <a:gd name="csX71" fmla="*/ 156024 w 769829"/>
                  <a:gd name="csY71" fmla="*/ 437 h 865534"/>
                  <a:gd name="csX72" fmla="*/ 184025 w 769829"/>
                  <a:gd name="csY72" fmla="*/ 596 h 865534"/>
                  <a:gd name="csX73" fmla="*/ 198143 w 769829"/>
                  <a:gd name="csY73" fmla="*/ 9248 h 865534"/>
                  <a:gd name="csX74" fmla="*/ 208455 w 769829"/>
                  <a:gd name="csY74" fmla="*/ 22821 h 865534"/>
                  <a:gd name="csX75" fmla="*/ 226382 w 769829"/>
                  <a:gd name="csY75" fmla="*/ 3771 h 865534"/>
                  <a:gd name="csX76" fmla="*/ 252954 w 769829"/>
                  <a:gd name="csY76" fmla="*/ 8216 h 865534"/>
                  <a:gd name="csX77" fmla="*/ 265170 w 769829"/>
                  <a:gd name="csY77" fmla="*/ 29251 h 865534"/>
                  <a:gd name="csX78" fmla="*/ 292218 w 769829"/>
                  <a:gd name="csY78" fmla="*/ 33378 h 865534"/>
                  <a:gd name="csX79" fmla="*/ 316569 w 769829"/>
                  <a:gd name="csY79" fmla="*/ 35521 h 865534"/>
                  <a:gd name="csX80" fmla="*/ 341556 w 769829"/>
                  <a:gd name="csY80" fmla="*/ 51555 h 865534"/>
                  <a:gd name="csX81" fmla="*/ 356944 w 769829"/>
                  <a:gd name="csY81" fmla="*/ 68938 h 865534"/>
                  <a:gd name="csX82" fmla="*/ 370190 w 769829"/>
                  <a:gd name="csY82" fmla="*/ 61001 h 865534"/>
                  <a:gd name="csX83" fmla="*/ 398587 w 769829"/>
                  <a:gd name="csY83" fmla="*/ 50761 h 865534"/>
                  <a:gd name="csX84" fmla="*/ 426270 w 769829"/>
                  <a:gd name="csY84" fmla="*/ 59413 h 865534"/>
                  <a:gd name="csX85" fmla="*/ 447370 w 769829"/>
                  <a:gd name="csY85" fmla="*/ 62985 h 865534"/>
                  <a:gd name="csX86" fmla="*/ 462600 w 769829"/>
                  <a:gd name="csY86" fmla="*/ 74256 h 865534"/>
                  <a:gd name="csX87" fmla="*/ 480526 w 769829"/>
                  <a:gd name="csY87" fmla="*/ 81321 h 865534"/>
                  <a:gd name="csX88" fmla="*/ 490838 w 769829"/>
                  <a:gd name="csY88" fmla="*/ 100212 h 865534"/>
                  <a:gd name="csX89" fmla="*/ 506226 w 769829"/>
                  <a:gd name="csY89" fmla="*/ 99656 h 865534"/>
                  <a:gd name="csX90" fmla="*/ 544141 w 769829"/>
                  <a:gd name="csY90" fmla="*/ 115849 h 865534"/>
                  <a:gd name="csX91" fmla="*/ 561037 w 769829"/>
                  <a:gd name="csY91" fmla="*/ 126247 h 865534"/>
                  <a:gd name="csX92" fmla="*/ 581422 w 769829"/>
                  <a:gd name="csY92" fmla="*/ 130454 h 865534"/>
                  <a:gd name="csX93" fmla="*/ 597842 w 769829"/>
                  <a:gd name="csY93" fmla="*/ 130454 h 865534"/>
                  <a:gd name="csX94" fmla="*/ 607281 w 769829"/>
                  <a:gd name="csY94" fmla="*/ 116722 h 865534"/>
                  <a:gd name="csX95" fmla="*/ 627190 w 769829"/>
                  <a:gd name="csY95" fmla="*/ 113309 h 865534"/>
                  <a:gd name="csX96" fmla="*/ 645989 w 769829"/>
                  <a:gd name="csY96" fmla="*/ 107435 h 865534"/>
                  <a:gd name="csX97" fmla="*/ 664550 w 769829"/>
                  <a:gd name="csY97" fmla="*/ 106721 h 865534"/>
                  <a:gd name="csX98" fmla="*/ 672720 w 769829"/>
                  <a:gd name="csY98" fmla="*/ 103149 h 865534"/>
                  <a:gd name="csX99" fmla="*/ 684063 w 769829"/>
                  <a:gd name="csY99" fmla="*/ 109499 h 865534"/>
                  <a:gd name="csX100" fmla="*/ 708891 w 769829"/>
                  <a:gd name="csY100" fmla="*/ 110927 h 865534"/>
                  <a:gd name="csX101" fmla="*/ 733004 w 769829"/>
                  <a:gd name="csY101" fmla="*/ 114976 h 865534"/>
                  <a:gd name="csX102" fmla="*/ 754580 w 769829"/>
                  <a:gd name="csY102" fmla="*/ 124739 h 865534"/>
                  <a:gd name="csX103" fmla="*/ 765526 w 769829"/>
                  <a:gd name="csY103" fmla="*/ 145138 h 865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Lst>
                <a:rect l="l" t="t" r="r" b="b"/>
                <a:pathLst>
                  <a:path w="769829" h="865534">
                    <a:moveTo>
                      <a:pt x="765764" y="144979"/>
                    </a:moveTo>
                    <a:cubicBezTo>
                      <a:pt x="738001" y="166649"/>
                      <a:pt x="701355" y="171014"/>
                      <a:pt x="676211" y="197922"/>
                    </a:cubicBezTo>
                    <a:cubicBezTo>
                      <a:pt x="665661" y="209273"/>
                      <a:pt x="656698" y="221973"/>
                      <a:pt x="645831" y="233006"/>
                    </a:cubicBezTo>
                    <a:cubicBezTo>
                      <a:pt x="635598" y="243484"/>
                      <a:pt x="623859" y="252056"/>
                      <a:pt x="612754" y="261502"/>
                    </a:cubicBezTo>
                    <a:cubicBezTo>
                      <a:pt x="589513" y="281266"/>
                      <a:pt x="568096" y="303729"/>
                      <a:pt x="545569" y="324367"/>
                    </a:cubicBezTo>
                    <a:cubicBezTo>
                      <a:pt x="535099" y="333971"/>
                      <a:pt x="535654" y="339369"/>
                      <a:pt x="541286" y="342226"/>
                    </a:cubicBezTo>
                    <a:cubicBezTo>
                      <a:pt x="539620" y="342544"/>
                      <a:pt x="537796" y="342544"/>
                      <a:pt x="536130" y="342544"/>
                    </a:cubicBezTo>
                    <a:cubicBezTo>
                      <a:pt x="511064" y="342544"/>
                      <a:pt x="518917" y="368658"/>
                      <a:pt x="519869" y="384374"/>
                    </a:cubicBezTo>
                    <a:cubicBezTo>
                      <a:pt x="520821" y="399694"/>
                      <a:pt x="521297" y="415092"/>
                      <a:pt x="521694" y="430412"/>
                    </a:cubicBezTo>
                    <a:cubicBezTo>
                      <a:pt x="522170" y="446684"/>
                      <a:pt x="524866" y="452478"/>
                      <a:pt x="511540" y="461686"/>
                    </a:cubicBezTo>
                    <a:cubicBezTo>
                      <a:pt x="493376" y="474227"/>
                      <a:pt x="473387" y="491848"/>
                      <a:pt x="470690" y="515184"/>
                    </a:cubicBezTo>
                    <a:cubicBezTo>
                      <a:pt x="469976" y="521455"/>
                      <a:pt x="467279" y="531059"/>
                      <a:pt x="471166" y="536774"/>
                    </a:cubicBezTo>
                    <a:cubicBezTo>
                      <a:pt x="474735" y="542013"/>
                      <a:pt x="483699" y="543839"/>
                      <a:pt x="487348" y="548998"/>
                    </a:cubicBezTo>
                    <a:cubicBezTo>
                      <a:pt x="493217" y="557253"/>
                      <a:pt x="489886" y="561936"/>
                      <a:pt x="485206" y="569080"/>
                    </a:cubicBezTo>
                    <a:cubicBezTo>
                      <a:pt x="480288" y="576621"/>
                      <a:pt x="479336" y="580748"/>
                      <a:pt x="478305" y="590353"/>
                    </a:cubicBezTo>
                    <a:cubicBezTo>
                      <a:pt x="476639" y="606307"/>
                      <a:pt x="476005" y="622658"/>
                      <a:pt x="473625" y="638374"/>
                    </a:cubicBezTo>
                    <a:cubicBezTo>
                      <a:pt x="472752" y="644248"/>
                      <a:pt x="471245" y="655361"/>
                      <a:pt x="474577" y="660679"/>
                    </a:cubicBezTo>
                    <a:cubicBezTo>
                      <a:pt x="477670" y="665759"/>
                      <a:pt x="488379" y="669172"/>
                      <a:pt x="493217" y="673379"/>
                    </a:cubicBezTo>
                    <a:cubicBezTo>
                      <a:pt x="500118" y="679411"/>
                      <a:pt x="502260" y="683618"/>
                      <a:pt x="511461" y="685444"/>
                    </a:cubicBezTo>
                    <a:cubicBezTo>
                      <a:pt x="519076" y="686952"/>
                      <a:pt x="525739" y="687825"/>
                      <a:pt x="533037" y="690047"/>
                    </a:cubicBezTo>
                    <a:cubicBezTo>
                      <a:pt x="540254" y="692270"/>
                      <a:pt x="546045" y="694889"/>
                      <a:pt x="553580" y="695207"/>
                    </a:cubicBezTo>
                    <a:cubicBezTo>
                      <a:pt x="561592" y="695604"/>
                      <a:pt x="567541" y="691873"/>
                      <a:pt x="573886" y="698382"/>
                    </a:cubicBezTo>
                    <a:cubicBezTo>
                      <a:pt x="577853" y="702430"/>
                      <a:pt x="581898" y="711082"/>
                      <a:pt x="585626" y="716082"/>
                    </a:cubicBezTo>
                    <a:cubicBezTo>
                      <a:pt x="590068" y="722115"/>
                      <a:pt x="594431" y="728465"/>
                      <a:pt x="598317" y="734656"/>
                    </a:cubicBezTo>
                    <a:cubicBezTo>
                      <a:pt x="603235" y="742594"/>
                      <a:pt x="607360" y="745134"/>
                      <a:pt x="615213" y="750134"/>
                    </a:cubicBezTo>
                    <a:cubicBezTo>
                      <a:pt x="623541" y="755453"/>
                      <a:pt x="622273" y="758786"/>
                      <a:pt x="627270" y="766803"/>
                    </a:cubicBezTo>
                    <a:cubicBezTo>
                      <a:pt x="635202" y="779821"/>
                      <a:pt x="652414" y="781091"/>
                      <a:pt x="661061" y="792521"/>
                    </a:cubicBezTo>
                    <a:cubicBezTo>
                      <a:pt x="665978" y="799029"/>
                      <a:pt x="665899" y="806332"/>
                      <a:pt x="667406" y="813873"/>
                    </a:cubicBezTo>
                    <a:cubicBezTo>
                      <a:pt x="668279" y="818397"/>
                      <a:pt x="670976" y="817762"/>
                      <a:pt x="669865" y="822445"/>
                    </a:cubicBezTo>
                    <a:cubicBezTo>
                      <a:pt x="668993" y="826334"/>
                      <a:pt x="664074" y="828319"/>
                      <a:pt x="662567" y="832208"/>
                    </a:cubicBezTo>
                    <a:cubicBezTo>
                      <a:pt x="660664" y="836971"/>
                      <a:pt x="661615" y="842209"/>
                      <a:pt x="662091" y="847289"/>
                    </a:cubicBezTo>
                    <a:cubicBezTo>
                      <a:pt x="662171" y="848242"/>
                      <a:pt x="662250" y="849194"/>
                      <a:pt x="662329" y="850226"/>
                    </a:cubicBezTo>
                    <a:cubicBezTo>
                      <a:pt x="573173" y="865625"/>
                      <a:pt x="201396" y="865784"/>
                      <a:pt x="97168" y="865466"/>
                    </a:cubicBezTo>
                    <a:lnTo>
                      <a:pt x="94392" y="586622"/>
                    </a:lnTo>
                    <a:cubicBezTo>
                      <a:pt x="83049" y="577811"/>
                      <a:pt x="71944" y="562333"/>
                      <a:pt x="64012" y="550347"/>
                    </a:cubicBezTo>
                    <a:cubicBezTo>
                      <a:pt x="57904" y="541140"/>
                      <a:pt x="57587" y="531774"/>
                      <a:pt x="58142" y="520979"/>
                    </a:cubicBezTo>
                    <a:cubicBezTo>
                      <a:pt x="58856" y="506533"/>
                      <a:pt x="67106" y="494309"/>
                      <a:pt x="70358" y="481212"/>
                    </a:cubicBezTo>
                    <a:cubicBezTo>
                      <a:pt x="72341" y="473354"/>
                      <a:pt x="72420" y="465258"/>
                      <a:pt x="67899" y="456288"/>
                    </a:cubicBezTo>
                    <a:cubicBezTo>
                      <a:pt x="64012" y="448430"/>
                      <a:pt x="60046" y="440572"/>
                      <a:pt x="56159" y="432793"/>
                    </a:cubicBezTo>
                    <a:cubicBezTo>
                      <a:pt x="54176" y="428824"/>
                      <a:pt x="53224" y="424935"/>
                      <a:pt x="52273" y="421046"/>
                    </a:cubicBezTo>
                    <a:cubicBezTo>
                      <a:pt x="50290" y="416124"/>
                      <a:pt x="50290" y="415172"/>
                      <a:pt x="51320" y="410251"/>
                    </a:cubicBezTo>
                    <a:cubicBezTo>
                      <a:pt x="51320" y="406361"/>
                      <a:pt x="51320" y="401440"/>
                      <a:pt x="50369" y="397551"/>
                    </a:cubicBezTo>
                    <a:cubicBezTo>
                      <a:pt x="49417" y="392629"/>
                      <a:pt x="45451" y="389693"/>
                      <a:pt x="43547" y="384771"/>
                    </a:cubicBezTo>
                    <a:cubicBezTo>
                      <a:pt x="41564" y="378897"/>
                      <a:pt x="41564" y="367150"/>
                      <a:pt x="43547" y="361276"/>
                    </a:cubicBezTo>
                    <a:cubicBezTo>
                      <a:pt x="44499" y="356434"/>
                      <a:pt x="47434" y="353418"/>
                      <a:pt x="47434" y="348576"/>
                    </a:cubicBezTo>
                    <a:cubicBezTo>
                      <a:pt x="47434" y="344687"/>
                      <a:pt x="45451" y="341750"/>
                      <a:pt x="45451" y="337781"/>
                    </a:cubicBezTo>
                    <a:cubicBezTo>
                      <a:pt x="44499" y="330955"/>
                      <a:pt x="47434" y="325081"/>
                      <a:pt x="46482" y="318176"/>
                    </a:cubicBezTo>
                    <a:cubicBezTo>
                      <a:pt x="43547" y="308333"/>
                      <a:pt x="37677" y="300554"/>
                      <a:pt x="41564" y="288807"/>
                    </a:cubicBezTo>
                    <a:cubicBezTo>
                      <a:pt x="43547" y="284838"/>
                      <a:pt x="44499" y="279996"/>
                      <a:pt x="46482" y="275075"/>
                    </a:cubicBezTo>
                    <a:cubicBezTo>
                      <a:pt x="47434" y="271186"/>
                      <a:pt x="50369" y="267217"/>
                      <a:pt x="50369" y="262375"/>
                    </a:cubicBezTo>
                    <a:cubicBezTo>
                      <a:pt x="50369" y="257533"/>
                      <a:pt x="48386" y="252533"/>
                      <a:pt x="46482" y="248643"/>
                    </a:cubicBezTo>
                    <a:cubicBezTo>
                      <a:pt x="45451" y="245706"/>
                      <a:pt x="44499" y="244754"/>
                      <a:pt x="42516" y="241817"/>
                    </a:cubicBezTo>
                    <a:cubicBezTo>
                      <a:pt x="40612" y="239832"/>
                      <a:pt x="40612" y="237848"/>
                      <a:pt x="38629" y="235943"/>
                    </a:cubicBezTo>
                    <a:cubicBezTo>
                      <a:pt x="35694" y="231974"/>
                      <a:pt x="31808" y="229037"/>
                      <a:pt x="29825" y="224196"/>
                    </a:cubicBezTo>
                    <a:cubicBezTo>
                      <a:pt x="28873" y="219274"/>
                      <a:pt x="30777" y="214353"/>
                      <a:pt x="28873" y="210464"/>
                    </a:cubicBezTo>
                    <a:cubicBezTo>
                      <a:pt x="26890" y="205542"/>
                      <a:pt x="21020" y="201653"/>
                      <a:pt x="19037" y="196732"/>
                    </a:cubicBezTo>
                    <a:cubicBezTo>
                      <a:pt x="17133" y="191890"/>
                      <a:pt x="18085" y="186969"/>
                      <a:pt x="17133" y="183000"/>
                    </a:cubicBezTo>
                    <a:cubicBezTo>
                      <a:pt x="15150" y="173158"/>
                      <a:pt x="15150" y="161410"/>
                      <a:pt x="16102" y="151647"/>
                    </a:cubicBezTo>
                    <a:cubicBezTo>
                      <a:pt x="17133" y="143789"/>
                      <a:pt x="18085" y="133073"/>
                      <a:pt x="17133" y="125215"/>
                    </a:cubicBezTo>
                    <a:cubicBezTo>
                      <a:pt x="16102" y="121326"/>
                      <a:pt x="15150" y="118389"/>
                      <a:pt x="13167" y="115452"/>
                    </a:cubicBezTo>
                    <a:cubicBezTo>
                      <a:pt x="13167" y="114420"/>
                      <a:pt x="12215" y="114420"/>
                      <a:pt x="11263" y="113467"/>
                    </a:cubicBezTo>
                    <a:cubicBezTo>
                      <a:pt x="10232" y="111483"/>
                      <a:pt x="9280" y="109578"/>
                      <a:pt x="8329" y="108546"/>
                    </a:cubicBezTo>
                    <a:cubicBezTo>
                      <a:pt x="7377" y="105609"/>
                      <a:pt x="5394" y="92909"/>
                      <a:pt x="8329" y="90925"/>
                    </a:cubicBezTo>
                    <a:cubicBezTo>
                      <a:pt x="8329" y="85051"/>
                      <a:pt x="9280" y="80130"/>
                      <a:pt x="9280" y="75288"/>
                    </a:cubicBezTo>
                    <a:cubicBezTo>
                      <a:pt x="12215" y="71399"/>
                      <a:pt x="12215" y="63541"/>
                      <a:pt x="14198" y="58619"/>
                    </a:cubicBezTo>
                    <a:cubicBezTo>
                      <a:pt x="15150" y="53777"/>
                      <a:pt x="15150" y="49809"/>
                      <a:pt x="12215" y="44887"/>
                    </a:cubicBezTo>
                    <a:cubicBezTo>
                      <a:pt x="10232" y="40919"/>
                      <a:pt x="9280" y="36077"/>
                      <a:pt x="7297" y="32108"/>
                    </a:cubicBezTo>
                    <a:cubicBezTo>
                      <a:pt x="6346" y="29171"/>
                      <a:pt x="4363" y="26234"/>
                      <a:pt x="3411" y="23297"/>
                    </a:cubicBezTo>
                    <a:lnTo>
                      <a:pt x="3411" y="15439"/>
                    </a:lnTo>
                    <a:cubicBezTo>
                      <a:pt x="3411" y="10121"/>
                      <a:pt x="1745" y="6311"/>
                      <a:pt x="0" y="1231"/>
                    </a:cubicBezTo>
                    <a:cubicBezTo>
                      <a:pt x="37757" y="1231"/>
                      <a:pt x="75751" y="914"/>
                      <a:pt x="113984" y="437"/>
                    </a:cubicBezTo>
                    <a:cubicBezTo>
                      <a:pt x="127945" y="279"/>
                      <a:pt x="141985" y="279"/>
                      <a:pt x="156024" y="437"/>
                    </a:cubicBezTo>
                    <a:cubicBezTo>
                      <a:pt x="165305" y="437"/>
                      <a:pt x="174744" y="755"/>
                      <a:pt x="184025" y="596"/>
                    </a:cubicBezTo>
                    <a:cubicBezTo>
                      <a:pt x="193305" y="437"/>
                      <a:pt x="196716" y="-991"/>
                      <a:pt x="198143" y="9248"/>
                    </a:cubicBezTo>
                    <a:cubicBezTo>
                      <a:pt x="199016" y="15677"/>
                      <a:pt x="197668" y="29012"/>
                      <a:pt x="208455" y="22821"/>
                    </a:cubicBezTo>
                    <a:cubicBezTo>
                      <a:pt x="215991" y="18535"/>
                      <a:pt x="216942" y="7740"/>
                      <a:pt x="226382" y="3771"/>
                    </a:cubicBezTo>
                    <a:cubicBezTo>
                      <a:pt x="236535" y="-436"/>
                      <a:pt x="247640" y="-3531"/>
                      <a:pt x="252954" y="8216"/>
                    </a:cubicBezTo>
                    <a:cubicBezTo>
                      <a:pt x="257000" y="17027"/>
                      <a:pt x="254462" y="26552"/>
                      <a:pt x="265170" y="29251"/>
                    </a:cubicBezTo>
                    <a:cubicBezTo>
                      <a:pt x="273022" y="31235"/>
                      <a:pt x="284683" y="25758"/>
                      <a:pt x="292218" y="33378"/>
                    </a:cubicBezTo>
                    <a:cubicBezTo>
                      <a:pt x="300864" y="42109"/>
                      <a:pt x="306654" y="34172"/>
                      <a:pt x="316569" y="35521"/>
                    </a:cubicBezTo>
                    <a:cubicBezTo>
                      <a:pt x="326326" y="36791"/>
                      <a:pt x="333148" y="47189"/>
                      <a:pt x="341556" y="51555"/>
                    </a:cubicBezTo>
                    <a:cubicBezTo>
                      <a:pt x="349091" y="55444"/>
                      <a:pt x="354961" y="60048"/>
                      <a:pt x="356944" y="68938"/>
                    </a:cubicBezTo>
                    <a:cubicBezTo>
                      <a:pt x="362814" y="70208"/>
                      <a:pt x="365828" y="63541"/>
                      <a:pt x="370190" y="61001"/>
                    </a:cubicBezTo>
                    <a:cubicBezTo>
                      <a:pt x="378519" y="56159"/>
                      <a:pt x="388831" y="51793"/>
                      <a:pt x="398587" y="50761"/>
                    </a:cubicBezTo>
                    <a:cubicBezTo>
                      <a:pt x="409534" y="49571"/>
                      <a:pt x="416435" y="56238"/>
                      <a:pt x="426270" y="59413"/>
                    </a:cubicBezTo>
                    <a:cubicBezTo>
                      <a:pt x="433489" y="61794"/>
                      <a:pt x="440627" y="58540"/>
                      <a:pt x="447370" y="62985"/>
                    </a:cubicBezTo>
                    <a:cubicBezTo>
                      <a:pt x="453477" y="66954"/>
                      <a:pt x="455064" y="72113"/>
                      <a:pt x="462600" y="74256"/>
                    </a:cubicBezTo>
                    <a:cubicBezTo>
                      <a:pt x="470056" y="76399"/>
                      <a:pt x="474815" y="75209"/>
                      <a:pt x="480526" y="81321"/>
                    </a:cubicBezTo>
                    <a:cubicBezTo>
                      <a:pt x="485602" y="86718"/>
                      <a:pt x="486237" y="94973"/>
                      <a:pt x="490838" y="100212"/>
                    </a:cubicBezTo>
                    <a:cubicBezTo>
                      <a:pt x="497104" y="107356"/>
                      <a:pt x="499483" y="101958"/>
                      <a:pt x="506226" y="99656"/>
                    </a:cubicBezTo>
                    <a:cubicBezTo>
                      <a:pt x="518045" y="95687"/>
                      <a:pt x="533988" y="109896"/>
                      <a:pt x="544141" y="115849"/>
                    </a:cubicBezTo>
                    <a:cubicBezTo>
                      <a:pt x="549773" y="119182"/>
                      <a:pt x="555087" y="123866"/>
                      <a:pt x="561037" y="126247"/>
                    </a:cubicBezTo>
                    <a:cubicBezTo>
                      <a:pt x="567541" y="128866"/>
                      <a:pt x="574997" y="127914"/>
                      <a:pt x="581422" y="130454"/>
                    </a:cubicBezTo>
                    <a:cubicBezTo>
                      <a:pt x="589592" y="133708"/>
                      <a:pt x="590148" y="137280"/>
                      <a:pt x="597842" y="130454"/>
                    </a:cubicBezTo>
                    <a:cubicBezTo>
                      <a:pt x="602522" y="126406"/>
                      <a:pt x="603473" y="120929"/>
                      <a:pt x="607281" y="116722"/>
                    </a:cubicBezTo>
                    <a:cubicBezTo>
                      <a:pt x="613309" y="110213"/>
                      <a:pt x="619893" y="114976"/>
                      <a:pt x="627190" y="113309"/>
                    </a:cubicBezTo>
                    <a:cubicBezTo>
                      <a:pt x="634726" y="111562"/>
                      <a:pt x="637105" y="106006"/>
                      <a:pt x="645989" y="107435"/>
                    </a:cubicBezTo>
                    <a:cubicBezTo>
                      <a:pt x="655508" y="109022"/>
                      <a:pt x="656222" y="112356"/>
                      <a:pt x="664550" y="106721"/>
                    </a:cubicBezTo>
                    <a:cubicBezTo>
                      <a:pt x="668516" y="104022"/>
                      <a:pt x="667564" y="102196"/>
                      <a:pt x="672720" y="103149"/>
                    </a:cubicBezTo>
                    <a:cubicBezTo>
                      <a:pt x="676766" y="103863"/>
                      <a:pt x="679463" y="108864"/>
                      <a:pt x="684063" y="109499"/>
                    </a:cubicBezTo>
                    <a:cubicBezTo>
                      <a:pt x="695486" y="111086"/>
                      <a:pt x="697786" y="102990"/>
                      <a:pt x="708891" y="110927"/>
                    </a:cubicBezTo>
                    <a:cubicBezTo>
                      <a:pt x="719202" y="118309"/>
                      <a:pt x="721661" y="114420"/>
                      <a:pt x="733004" y="114976"/>
                    </a:cubicBezTo>
                    <a:cubicBezTo>
                      <a:pt x="741095" y="115372"/>
                      <a:pt x="747361" y="121564"/>
                      <a:pt x="754580" y="124739"/>
                    </a:cubicBezTo>
                    <a:cubicBezTo>
                      <a:pt x="762512" y="128152"/>
                      <a:pt x="777107" y="136089"/>
                      <a:pt x="765526" y="145138"/>
                    </a:cubicBezTo>
                    <a:close/>
                  </a:path>
                </a:pathLst>
              </a:custGeom>
              <a:solidFill>
                <a:srgbClr val="B3B3B3"/>
              </a:solidFill>
              <a:ln w="6350" cap="flat">
                <a:solidFill>
                  <a:srgbClr val="FFFFFF"/>
                </a:solidFill>
                <a:prstDash val="solid"/>
                <a:miter/>
              </a:ln>
            </p:spPr>
            <p:txBody>
              <a:bodyPr/>
              <a:lstStyle/>
              <a:p>
                <a:endParaRPr lang="en-US"/>
              </a:p>
            </p:txBody>
          </p:sp>
          <p:sp>
            <p:nvSpPr>
              <p:cNvPr id="1055" name="Freeform 1426">
                <a:extLst>
                  <a:ext uri="{FF2B5EF4-FFF2-40B4-BE49-F238E27FC236}">
                    <a16:creationId xmlns:a16="http://schemas.microsoft.com/office/drawing/2014/main" id="{742C9A75-ABE7-F121-F8D7-CC3458187A59}"/>
                  </a:ext>
                </a:extLst>
              </p:cNvPr>
              <p:cNvSpPr/>
              <p:nvPr/>
            </p:nvSpPr>
            <p:spPr>
              <a:xfrm>
                <a:off x="1780451" y="276135"/>
                <a:ext cx="672641" cy="862965"/>
              </a:xfrm>
              <a:custGeom>
                <a:avLst/>
                <a:gdLst>
                  <a:gd name="csX0" fmla="*/ 672641 w 672641"/>
                  <a:gd name="csY0" fmla="*/ 236538 h 862965"/>
                  <a:gd name="csX1" fmla="*/ 594034 w 672641"/>
                  <a:gd name="csY1" fmla="*/ 862965 h 862965"/>
                  <a:gd name="csX2" fmla="*/ 0 w 672641"/>
                  <a:gd name="csY2" fmla="*/ 770096 h 862965"/>
                  <a:gd name="csX3" fmla="*/ 130086 w 672641"/>
                  <a:gd name="csY3" fmla="*/ 0 h 862965"/>
                  <a:gd name="csX4" fmla="*/ 467200 w 672641"/>
                  <a:gd name="csY4" fmla="*/ 40799 h 862965"/>
                  <a:gd name="csX5" fmla="*/ 443007 w 672641"/>
                  <a:gd name="csY5" fmla="*/ 204073 h 862965"/>
                  <a:gd name="csX6" fmla="*/ 672641 w 672641"/>
                  <a:gd name="csY6" fmla="*/ 236617 h 86296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72641" h="862965">
                    <a:moveTo>
                      <a:pt x="672641" y="236538"/>
                    </a:moveTo>
                    <a:lnTo>
                      <a:pt x="594034" y="862965"/>
                    </a:lnTo>
                    <a:cubicBezTo>
                      <a:pt x="393194" y="838914"/>
                      <a:pt x="190529" y="808196"/>
                      <a:pt x="0" y="770096"/>
                    </a:cubicBezTo>
                    <a:lnTo>
                      <a:pt x="130086" y="0"/>
                    </a:lnTo>
                    <a:cubicBezTo>
                      <a:pt x="238835" y="16113"/>
                      <a:pt x="351788" y="30004"/>
                      <a:pt x="467200" y="40799"/>
                    </a:cubicBezTo>
                    <a:lnTo>
                      <a:pt x="443007" y="204073"/>
                    </a:lnTo>
                    <a:cubicBezTo>
                      <a:pt x="443007" y="204073"/>
                      <a:pt x="538034" y="218599"/>
                      <a:pt x="672641" y="236617"/>
                    </a:cubicBezTo>
                    <a:close/>
                  </a:path>
                </a:pathLst>
              </a:custGeom>
              <a:solidFill>
                <a:srgbClr val="B3B3B3"/>
              </a:solidFill>
              <a:ln w="6350" cap="flat">
                <a:solidFill>
                  <a:srgbClr val="FFFFFF"/>
                </a:solidFill>
                <a:prstDash val="solid"/>
                <a:miter/>
              </a:ln>
            </p:spPr>
            <p:txBody>
              <a:bodyPr/>
              <a:lstStyle/>
              <a:p>
                <a:endParaRPr lang="en-US"/>
              </a:p>
            </p:txBody>
          </p:sp>
          <p:sp>
            <p:nvSpPr>
              <p:cNvPr id="1056" name="Freeform 1427">
                <a:extLst>
                  <a:ext uri="{FF2B5EF4-FFF2-40B4-BE49-F238E27FC236}">
                    <a16:creationId xmlns:a16="http://schemas.microsoft.com/office/drawing/2014/main" id="{7F48C748-F163-11E6-5F51-B7A053C5709E}"/>
                  </a:ext>
                </a:extLst>
              </p:cNvPr>
              <p:cNvSpPr/>
              <p:nvPr/>
            </p:nvSpPr>
            <p:spPr>
              <a:xfrm>
                <a:off x="4667810" y="1166167"/>
                <a:ext cx="985403" cy="355044"/>
              </a:xfrm>
              <a:custGeom>
                <a:avLst/>
                <a:gdLst>
                  <a:gd name="csX0" fmla="*/ 985403 w 985403"/>
                  <a:gd name="csY0" fmla="*/ 69453 h 355044"/>
                  <a:gd name="csX1" fmla="*/ 978978 w 985403"/>
                  <a:gd name="csY1" fmla="*/ 81280 h 355044"/>
                  <a:gd name="csX2" fmla="*/ 965018 w 985403"/>
                  <a:gd name="csY2" fmla="*/ 89059 h 355044"/>
                  <a:gd name="csX3" fmla="*/ 953834 w 985403"/>
                  <a:gd name="csY3" fmla="*/ 99616 h 355044"/>
                  <a:gd name="csX4" fmla="*/ 945743 w 985403"/>
                  <a:gd name="csY4" fmla="*/ 109855 h 355044"/>
                  <a:gd name="csX5" fmla="*/ 934718 w 985403"/>
                  <a:gd name="csY5" fmla="*/ 116522 h 355044"/>
                  <a:gd name="csX6" fmla="*/ 922264 w 985403"/>
                  <a:gd name="csY6" fmla="*/ 117237 h 355044"/>
                  <a:gd name="csX7" fmla="*/ 920757 w 985403"/>
                  <a:gd name="csY7" fmla="*/ 106998 h 355044"/>
                  <a:gd name="csX8" fmla="*/ 917108 w 985403"/>
                  <a:gd name="csY8" fmla="*/ 91519 h 355044"/>
                  <a:gd name="csX9" fmla="*/ 901640 w 985403"/>
                  <a:gd name="csY9" fmla="*/ 106998 h 355044"/>
                  <a:gd name="csX10" fmla="*/ 894343 w 985403"/>
                  <a:gd name="csY10" fmla="*/ 129778 h 355044"/>
                  <a:gd name="csX11" fmla="*/ 878955 w 985403"/>
                  <a:gd name="csY11" fmla="*/ 148114 h 355044"/>
                  <a:gd name="csX12" fmla="*/ 857617 w 985403"/>
                  <a:gd name="csY12" fmla="*/ 156924 h 355044"/>
                  <a:gd name="csX13" fmla="*/ 848019 w 985403"/>
                  <a:gd name="csY13" fmla="*/ 166449 h 355044"/>
                  <a:gd name="csX14" fmla="*/ 845085 w 985403"/>
                  <a:gd name="csY14" fmla="*/ 171609 h 355044"/>
                  <a:gd name="csX15" fmla="*/ 839215 w 985403"/>
                  <a:gd name="csY15" fmla="*/ 175260 h 355044"/>
                  <a:gd name="csX16" fmla="*/ 827476 w 985403"/>
                  <a:gd name="csY16" fmla="*/ 178911 h 355044"/>
                  <a:gd name="csX17" fmla="*/ 816450 w 985403"/>
                  <a:gd name="csY17" fmla="*/ 181134 h 355044"/>
                  <a:gd name="csX18" fmla="*/ 803996 w 985403"/>
                  <a:gd name="csY18" fmla="*/ 182642 h 355044"/>
                  <a:gd name="csX19" fmla="*/ 793685 w 985403"/>
                  <a:gd name="csY19" fmla="*/ 187801 h 355044"/>
                  <a:gd name="csX20" fmla="*/ 776789 w 985403"/>
                  <a:gd name="csY20" fmla="*/ 209074 h 355044"/>
                  <a:gd name="csX21" fmla="*/ 764336 w 985403"/>
                  <a:gd name="csY21" fmla="*/ 228203 h 355044"/>
                  <a:gd name="csX22" fmla="*/ 746727 w 985403"/>
                  <a:gd name="csY22" fmla="*/ 244396 h 355044"/>
                  <a:gd name="csX23" fmla="*/ 747441 w 985403"/>
                  <a:gd name="csY23" fmla="*/ 255429 h 355044"/>
                  <a:gd name="csX24" fmla="*/ 742285 w 985403"/>
                  <a:gd name="csY24" fmla="*/ 264954 h 355044"/>
                  <a:gd name="csX25" fmla="*/ 740778 w 985403"/>
                  <a:gd name="csY25" fmla="*/ 279638 h 355044"/>
                  <a:gd name="csX26" fmla="*/ 741095 w 985403"/>
                  <a:gd name="csY26" fmla="*/ 287814 h 355044"/>
                  <a:gd name="csX27" fmla="*/ 580629 w 985403"/>
                  <a:gd name="csY27" fmla="*/ 307102 h 355044"/>
                  <a:gd name="csX28" fmla="*/ 262711 w 985403"/>
                  <a:gd name="csY28" fmla="*/ 336232 h 355044"/>
                  <a:gd name="csX29" fmla="*/ 0 w 985403"/>
                  <a:gd name="csY29" fmla="*/ 355044 h 355044"/>
                  <a:gd name="csX30" fmla="*/ 1428 w 985403"/>
                  <a:gd name="csY30" fmla="*/ 353219 h 355044"/>
                  <a:gd name="csX31" fmla="*/ 20544 w 985403"/>
                  <a:gd name="csY31" fmla="*/ 340042 h 355044"/>
                  <a:gd name="csX32" fmla="*/ 24193 w 985403"/>
                  <a:gd name="csY32" fmla="*/ 320199 h 355044"/>
                  <a:gd name="csX33" fmla="*/ 22289 w 985403"/>
                  <a:gd name="csY33" fmla="*/ 297656 h 355044"/>
                  <a:gd name="csX34" fmla="*/ 32045 w 985403"/>
                  <a:gd name="csY34" fmla="*/ 280749 h 355044"/>
                  <a:gd name="csX35" fmla="*/ 36487 w 985403"/>
                  <a:gd name="csY35" fmla="*/ 255905 h 355044"/>
                  <a:gd name="csX36" fmla="*/ 45927 w 985403"/>
                  <a:gd name="csY36" fmla="*/ 237887 h 355044"/>
                  <a:gd name="csX37" fmla="*/ 68771 w 985403"/>
                  <a:gd name="csY37" fmla="*/ 192246 h 355044"/>
                  <a:gd name="csX38" fmla="*/ 69326 w 985403"/>
                  <a:gd name="csY38" fmla="*/ 184944 h 355044"/>
                  <a:gd name="csX39" fmla="*/ 70358 w 985403"/>
                  <a:gd name="csY39" fmla="*/ 139859 h 355044"/>
                  <a:gd name="csX40" fmla="*/ 78924 w 985403"/>
                  <a:gd name="csY40" fmla="*/ 121999 h 355044"/>
                  <a:gd name="csX41" fmla="*/ 80432 w 985403"/>
                  <a:gd name="csY41" fmla="*/ 118348 h 355044"/>
                  <a:gd name="csX42" fmla="*/ 80828 w 985403"/>
                  <a:gd name="csY42" fmla="*/ 116999 h 355044"/>
                  <a:gd name="csX43" fmla="*/ 81542 w 985403"/>
                  <a:gd name="csY43" fmla="*/ 114379 h 355044"/>
                  <a:gd name="csX44" fmla="*/ 263187 w 985403"/>
                  <a:gd name="csY44" fmla="*/ 109458 h 355044"/>
                  <a:gd name="csX45" fmla="*/ 265170 w 985403"/>
                  <a:gd name="csY45" fmla="*/ 71279 h 355044"/>
                  <a:gd name="csX46" fmla="*/ 743395 w 985403"/>
                  <a:gd name="csY46" fmla="*/ 31591 h 355044"/>
                  <a:gd name="csX47" fmla="*/ 941856 w 985403"/>
                  <a:gd name="csY47" fmla="*/ 4763 h 355044"/>
                  <a:gd name="csX48" fmla="*/ 950185 w 985403"/>
                  <a:gd name="csY48" fmla="*/ 3572 h 355044"/>
                  <a:gd name="csX49" fmla="*/ 975092 w 985403"/>
                  <a:gd name="csY49" fmla="*/ 0 h 355044"/>
                  <a:gd name="csX50" fmla="*/ 985403 w 985403"/>
                  <a:gd name="csY50" fmla="*/ 69294 h 3550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985403" h="355044">
                    <a:moveTo>
                      <a:pt x="985403" y="69453"/>
                    </a:moveTo>
                    <a:cubicBezTo>
                      <a:pt x="979454" y="72866"/>
                      <a:pt x="982468" y="76597"/>
                      <a:pt x="978978" y="81280"/>
                    </a:cubicBezTo>
                    <a:cubicBezTo>
                      <a:pt x="976519" y="84534"/>
                      <a:pt x="968746" y="86995"/>
                      <a:pt x="965018" y="89059"/>
                    </a:cubicBezTo>
                    <a:cubicBezTo>
                      <a:pt x="959069" y="92392"/>
                      <a:pt x="958037" y="94377"/>
                      <a:pt x="953834" y="99616"/>
                    </a:cubicBezTo>
                    <a:cubicBezTo>
                      <a:pt x="950899" y="103267"/>
                      <a:pt x="949392" y="106918"/>
                      <a:pt x="945743" y="109855"/>
                    </a:cubicBezTo>
                    <a:cubicBezTo>
                      <a:pt x="942094" y="112792"/>
                      <a:pt x="938366" y="115014"/>
                      <a:pt x="934718" y="116522"/>
                    </a:cubicBezTo>
                    <a:cubicBezTo>
                      <a:pt x="931069" y="118745"/>
                      <a:pt x="925199" y="120174"/>
                      <a:pt x="922264" y="117237"/>
                    </a:cubicBezTo>
                    <a:cubicBezTo>
                      <a:pt x="920043" y="115014"/>
                      <a:pt x="920757" y="109855"/>
                      <a:pt x="920757" y="106998"/>
                    </a:cubicBezTo>
                    <a:cubicBezTo>
                      <a:pt x="920757" y="103346"/>
                      <a:pt x="925913" y="89376"/>
                      <a:pt x="917108" y="91519"/>
                    </a:cubicBezTo>
                    <a:cubicBezTo>
                      <a:pt x="910445" y="93742"/>
                      <a:pt x="904575" y="101044"/>
                      <a:pt x="901640" y="106998"/>
                    </a:cubicBezTo>
                    <a:cubicBezTo>
                      <a:pt x="898706" y="114379"/>
                      <a:pt x="895771" y="122396"/>
                      <a:pt x="894343" y="129778"/>
                    </a:cubicBezTo>
                    <a:cubicBezTo>
                      <a:pt x="892836" y="137160"/>
                      <a:pt x="886966" y="145971"/>
                      <a:pt x="878955" y="148114"/>
                    </a:cubicBezTo>
                    <a:cubicBezTo>
                      <a:pt x="871578" y="150336"/>
                      <a:pt x="863487" y="152559"/>
                      <a:pt x="857617" y="156924"/>
                    </a:cubicBezTo>
                    <a:cubicBezTo>
                      <a:pt x="853969" y="159147"/>
                      <a:pt x="850241" y="163592"/>
                      <a:pt x="848019" y="166449"/>
                    </a:cubicBezTo>
                    <a:cubicBezTo>
                      <a:pt x="846592" y="168672"/>
                      <a:pt x="846592" y="170101"/>
                      <a:pt x="845085" y="171609"/>
                    </a:cubicBezTo>
                    <a:cubicBezTo>
                      <a:pt x="842864" y="173037"/>
                      <a:pt x="840722" y="173831"/>
                      <a:pt x="839215" y="175260"/>
                    </a:cubicBezTo>
                    <a:cubicBezTo>
                      <a:pt x="835566" y="178197"/>
                      <a:pt x="831838" y="178911"/>
                      <a:pt x="827476" y="178911"/>
                    </a:cubicBezTo>
                    <a:cubicBezTo>
                      <a:pt x="823113" y="178911"/>
                      <a:pt x="820099" y="179626"/>
                      <a:pt x="816450" y="181134"/>
                    </a:cubicBezTo>
                    <a:cubicBezTo>
                      <a:pt x="812087" y="181848"/>
                      <a:pt x="808359" y="182642"/>
                      <a:pt x="803996" y="182642"/>
                    </a:cubicBezTo>
                    <a:cubicBezTo>
                      <a:pt x="799555" y="183356"/>
                      <a:pt x="797413" y="185579"/>
                      <a:pt x="793685" y="187801"/>
                    </a:cubicBezTo>
                    <a:cubicBezTo>
                      <a:pt x="786387" y="192961"/>
                      <a:pt x="781231" y="201057"/>
                      <a:pt x="776789" y="209074"/>
                    </a:cubicBezTo>
                    <a:cubicBezTo>
                      <a:pt x="773141" y="214947"/>
                      <a:pt x="770206" y="223044"/>
                      <a:pt x="764336" y="228203"/>
                    </a:cubicBezTo>
                    <a:cubicBezTo>
                      <a:pt x="758466" y="234077"/>
                      <a:pt x="749662" y="234871"/>
                      <a:pt x="746727" y="244396"/>
                    </a:cubicBezTo>
                    <a:cubicBezTo>
                      <a:pt x="745220" y="248047"/>
                      <a:pt x="747441" y="250984"/>
                      <a:pt x="747441" y="255429"/>
                    </a:cubicBezTo>
                    <a:cubicBezTo>
                      <a:pt x="747441" y="260588"/>
                      <a:pt x="744506" y="261302"/>
                      <a:pt x="742285" y="264954"/>
                    </a:cubicBezTo>
                    <a:cubicBezTo>
                      <a:pt x="739350" y="268605"/>
                      <a:pt x="740778" y="275987"/>
                      <a:pt x="740778" y="279638"/>
                    </a:cubicBezTo>
                    <a:cubicBezTo>
                      <a:pt x="740778" y="282416"/>
                      <a:pt x="740936" y="285115"/>
                      <a:pt x="741095" y="287814"/>
                    </a:cubicBezTo>
                    <a:cubicBezTo>
                      <a:pt x="691440" y="294640"/>
                      <a:pt x="636867" y="301069"/>
                      <a:pt x="580629" y="307102"/>
                    </a:cubicBezTo>
                    <a:cubicBezTo>
                      <a:pt x="473784" y="318611"/>
                      <a:pt x="360831" y="328454"/>
                      <a:pt x="262711" y="336232"/>
                    </a:cubicBezTo>
                    <a:cubicBezTo>
                      <a:pt x="131831" y="346631"/>
                      <a:pt x="27445" y="353377"/>
                      <a:pt x="0" y="355044"/>
                    </a:cubicBezTo>
                    <a:cubicBezTo>
                      <a:pt x="476" y="354409"/>
                      <a:pt x="952" y="353854"/>
                      <a:pt x="1428" y="353219"/>
                    </a:cubicBezTo>
                    <a:cubicBezTo>
                      <a:pt x="6901" y="346789"/>
                      <a:pt x="14912" y="345837"/>
                      <a:pt x="20544" y="340042"/>
                    </a:cubicBezTo>
                    <a:cubicBezTo>
                      <a:pt x="26731" y="333693"/>
                      <a:pt x="25065" y="328533"/>
                      <a:pt x="24193" y="320199"/>
                    </a:cubicBezTo>
                    <a:cubicBezTo>
                      <a:pt x="23400" y="312579"/>
                      <a:pt x="21972" y="305197"/>
                      <a:pt x="22289" y="297656"/>
                    </a:cubicBezTo>
                    <a:cubicBezTo>
                      <a:pt x="22606" y="287893"/>
                      <a:pt x="26335" y="287417"/>
                      <a:pt x="32045" y="280749"/>
                    </a:cubicBezTo>
                    <a:cubicBezTo>
                      <a:pt x="38550" y="273209"/>
                      <a:pt x="34980" y="264874"/>
                      <a:pt x="36487" y="255905"/>
                    </a:cubicBezTo>
                    <a:cubicBezTo>
                      <a:pt x="37836" y="248047"/>
                      <a:pt x="41326" y="243840"/>
                      <a:pt x="45927" y="237887"/>
                    </a:cubicBezTo>
                    <a:cubicBezTo>
                      <a:pt x="55762" y="224949"/>
                      <a:pt x="66312" y="208915"/>
                      <a:pt x="68771" y="192246"/>
                    </a:cubicBezTo>
                    <a:cubicBezTo>
                      <a:pt x="69168" y="189865"/>
                      <a:pt x="69326" y="187404"/>
                      <a:pt x="69326" y="184944"/>
                    </a:cubicBezTo>
                    <a:cubicBezTo>
                      <a:pt x="69326" y="168751"/>
                      <a:pt x="67978" y="155972"/>
                      <a:pt x="70358" y="139859"/>
                    </a:cubicBezTo>
                    <a:cubicBezTo>
                      <a:pt x="71548" y="131524"/>
                      <a:pt x="75117" y="128905"/>
                      <a:pt x="78924" y="121999"/>
                    </a:cubicBezTo>
                    <a:cubicBezTo>
                      <a:pt x="79559" y="120888"/>
                      <a:pt x="80035" y="119618"/>
                      <a:pt x="80432" y="118348"/>
                    </a:cubicBezTo>
                    <a:cubicBezTo>
                      <a:pt x="80590" y="117872"/>
                      <a:pt x="80749" y="117475"/>
                      <a:pt x="80828" y="116999"/>
                    </a:cubicBezTo>
                    <a:cubicBezTo>
                      <a:pt x="81066" y="116126"/>
                      <a:pt x="81304" y="115252"/>
                      <a:pt x="81542" y="114379"/>
                    </a:cubicBezTo>
                    <a:cubicBezTo>
                      <a:pt x="123899" y="114221"/>
                      <a:pt x="263187" y="109458"/>
                      <a:pt x="263187" y="109458"/>
                    </a:cubicBezTo>
                    <a:lnTo>
                      <a:pt x="265170" y="71279"/>
                    </a:lnTo>
                    <a:cubicBezTo>
                      <a:pt x="381533" y="71834"/>
                      <a:pt x="555484" y="55324"/>
                      <a:pt x="743395" y="31591"/>
                    </a:cubicBezTo>
                    <a:cubicBezTo>
                      <a:pt x="808438" y="23416"/>
                      <a:pt x="875227" y="14287"/>
                      <a:pt x="941856" y="4763"/>
                    </a:cubicBezTo>
                    <a:cubicBezTo>
                      <a:pt x="944633" y="4366"/>
                      <a:pt x="947409" y="3969"/>
                      <a:pt x="950185" y="3572"/>
                    </a:cubicBezTo>
                    <a:cubicBezTo>
                      <a:pt x="958514" y="2381"/>
                      <a:pt x="966842" y="1191"/>
                      <a:pt x="975092" y="0"/>
                    </a:cubicBezTo>
                    <a:lnTo>
                      <a:pt x="985403" y="69294"/>
                    </a:lnTo>
                    <a:close/>
                  </a:path>
                </a:pathLst>
              </a:custGeom>
              <a:solidFill>
                <a:srgbClr val="B3B3B3"/>
              </a:solidFill>
              <a:ln w="6350" cap="flat">
                <a:solidFill>
                  <a:srgbClr val="FFFFFF"/>
                </a:solidFill>
                <a:prstDash val="solid"/>
                <a:miter/>
              </a:ln>
            </p:spPr>
            <p:txBody>
              <a:bodyPr/>
              <a:lstStyle/>
              <a:p>
                <a:endParaRPr lang="en-US"/>
              </a:p>
            </p:txBody>
          </p:sp>
        </p:grpSp>
        <p:grpSp>
          <p:nvGrpSpPr>
            <p:cNvPr id="897" name="Graphic 1">
              <a:extLst>
                <a:ext uri="{FF2B5EF4-FFF2-40B4-BE49-F238E27FC236}">
                  <a16:creationId xmlns:a16="http://schemas.microsoft.com/office/drawing/2014/main" id="{2DAA1EE6-F894-4429-BE1A-22C92830B1B6}"/>
                </a:ext>
              </a:extLst>
            </p:cNvPr>
            <p:cNvGrpSpPr/>
            <p:nvPr/>
          </p:nvGrpSpPr>
          <p:grpSpPr>
            <a:xfrm>
              <a:off x="1133510" y="-129867"/>
              <a:ext cx="5694532" cy="2241547"/>
              <a:chOff x="1133510" y="-129867"/>
              <a:chExt cx="5694532" cy="2241547"/>
            </a:xfrm>
            <a:solidFill>
              <a:srgbClr val="B3B3B3"/>
            </a:solidFill>
          </p:grpSpPr>
          <p:sp>
            <p:nvSpPr>
              <p:cNvPr id="1039" name="Freeform 1410">
                <a:extLst>
                  <a:ext uri="{FF2B5EF4-FFF2-40B4-BE49-F238E27FC236}">
                    <a16:creationId xmlns:a16="http://schemas.microsoft.com/office/drawing/2014/main" id="{7E9EBCCF-BDD7-1E03-2A49-F0A3C072E4DB}"/>
                  </a:ext>
                </a:extLst>
              </p:cNvPr>
              <p:cNvSpPr/>
              <p:nvPr/>
            </p:nvSpPr>
            <p:spPr>
              <a:xfrm>
                <a:off x="2266846" y="1139021"/>
                <a:ext cx="840404" cy="870981"/>
              </a:xfrm>
              <a:custGeom>
                <a:avLst/>
                <a:gdLst>
                  <a:gd name="csX0" fmla="*/ 840326 w 840404"/>
                  <a:gd name="csY0" fmla="*/ 64453 h 870981"/>
                  <a:gd name="csX1" fmla="*/ 835566 w 840404"/>
                  <a:gd name="csY1" fmla="*/ 147161 h 870981"/>
                  <a:gd name="csX2" fmla="*/ 796461 w 840404"/>
                  <a:gd name="csY2" fmla="*/ 828993 h 870981"/>
                  <a:gd name="csX3" fmla="*/ 320932 w 840404"/>
                  <a:gd name="csY3" fmla="*/ 800656 h 870981"/>
                  <a:gd name="csX4" fmla="*/ 321170 w 840404"/>
                  <a:gd name="csY4" fmla="*/ 801370 h 870981"/>
                  <a:gd name="csX5" fmla="*/ 322677 w 840404"/>
                  <a:gd name="csY5" fmla="*/ 804545 h 870981"/>
                  <a:gd name="csX6" fmla="*/ 322915 w 840404"/>
                  <a:gd name="csY6" fmla="*/ 805498 h 870981"/>
                  <a:gd name="csX7" fmla="*/ 323629 w 840404"/>
                  <a:gd name="csY7" fmla="*/ 806768 h 870981"/>
                  <a:gd name="csX8" fmla="*/ 324898 w 840404"/>
                  <a:gd name="csY8" fmla="*/ 808673 h 870981"/>
                  <a:gd name="csX9" fmla="*/ 327357 w 840404"/>
                  <a:gd name="csY9" fmla="*/ 809943 h 870981"/>
                  <a:gd name="csX10" fmla="*/ 329578 w 840404"/>
                  <a:gd name="csY10" fmla="*/ 811689 h 870981"/>
                  <a:gd name="csX11" fmla="*/ 332989 w 840404"/>
                  <a:gd name="csY11" fmla="*/ 815896 h 870981"/>
                  <a:gd name="csX12" fmla="*/ 332513 w 840404"/>
                  <a:gd name="csY12" fmla="*/ 817324 h 870981"/>
                  <a:gd name="csX13" fmla="*/ 107004 w 840404"/>
                  <a:gd name="csY13" fmla="*/ 793591 h 870981"/>
                  <a:gd name="csX14" fmla="*/ 107004 w 840404"/>
                  <a:gd name="csY14" fmla="*/ 794068 h 870981"/>
                  <a:gd name="csX15" fmla="*/ 102641 w 840404"/>
                  <a:gd name="csY15" fmla="*/ 870506 h 870981"/>
                  <a:gd name="csX16" fmla="*/ 102641 w 840404"/>
                  <a:gd name="csY16" fmla="*/ 870982 h 870981"/>
                  <a:gd name="csX17" fmla="*/ 0 w 840404"/>
                  <a:gd name="csY17" fmla="*/ 858441 h 870981"/>
                  <a:gd name="csX18" fmla="*/ 107718 w 840404"/>
                  <a:gd name="csY18" fmla="*/ 0 h 870981"/>
                  <a:gd name="csX19" fmla="*/ 840405 w 840404"/>
                  <a:gd name="csY19" fmla="*/ 64373 h 8709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840404" h="870981">
                    <a:moveTo>
                      <a:pt x="840326" y="64453"/>
                    </a:moveTo>
                    <a:lnTo>
                      <a:pt x="835566" y="147161"/>
                    </a:lnTo>
                    <a:lnTo>
                      <a:pt x="796461" y="828993"/>
                    </a:lnTo>
                    <a:lnTo>
                      <a:pt x="320932" y="800656"/>
                    </a:lnTo>
                    <a:lnTo>
                      <a:pt x="321170" y="801370"/>
                    </a:lnTo>
                    <a:cubicBezTo>
                      <a:pt x="321408" y="802640"/>
                      <a:pt x="322122" y="803355"/>
                      <a:pt x="322677" y="804545"/>
                    </a:cubicBezTo>
                    <a:cubicBezTo>
                      <a:pt x="322915" y="804783"/>
                      <a:pt x="322677" y="805260"/>
                      <a:pt x="322915" y="805498"/>
                    </a:cubicBezTo>
                    <a:cubicBezTo>
                      <a:pt x="322915" y="805974"/>
                      <a:pt x="323391" y="806450"/>
                      <a:pt x="323629" y="806768"/>
                    </a:cubicBezTo>
                    <a:cubicBezTo>
                      <a:pt x="323867" y="807482"/>
                      <a:pt x="324343" y="808196"/>
                      <a:pt x="324898" y="808673"/>
                    </a:cubicBezTo>
                    <a:cubicBezTo>
                      <a:pt x="325612" y="809149"/>
                      <a:pt x="326564" y="809387"/>
                      <a:pt x="327357" y="809943"/>
                    </a:cubicBezTo>
                    <a:cubicBezTo>
                      <a:pt x="328071" y="810419"/>
                      <a:pt x="328864" y="810895"/>
                      <a:pt x="329578" y="811689"/>
                    </a:cubicBezTo>
                    <a:cubicBezTo>
                      <a:pt x="331085" y="812721"/>
                      <a:pt x="333544" y="813673"/>
                      <a:pt x="332989" y="815896"/>
                    </a:cubicBezTo>
                    <a:cubicBezTo>
                      <a:pt x="332751" y="816610"/>
                      <a:pt x="332592" y="817007"/>
                      <a:pt x="332513" y="817324"/>
                    </a:cubicBezTo>
                    <a:lnTo>
                      <a:pt x="107004" y="793591"/>
                    </a:lnTo>
                    <a:lnTo>
                      <a:pt x="107004" y="794068"/>
                    </a:lnTo>
                    <a:lnTo>
                      <a:pt x="102641" y="870506"/>
                    </a:lnTo>
                    <a:lnTo>
                      <a:pt x="102641" y="870982"/>
                    </a:lnTo>
                    <a:lnTo>
                      <a:pt x="0" y="858441"/>
                    </a:lnTo>
                    <a:lnTo>
                      <a:pt x="107718" y="0"/>
                    </a:lnTo>
                    <a:cubicBezTo>
                      <a:pt x="358768" y="30163"/>
                      <a:pt x="609740" y="50562"/>
                      <a:pt x="840405" y="64373"/>
                    </a:cubicBezTo>
                    <a:close/>
                  </a:path>
                </a:pathLst>
              </a:custGeom>
              <a:solidFill>
                <a:srgbClr val="B3B3B3"/>
              </a:solidFill>
              <a:ln w="6350" cap="flat">
                <a:solidFill>
                  <a:srgbClr val="FFFFFF"/>
                </a:solidFill>
                <a:prstDash val="solid"/>
                <a:miter/>
              </a:ln>
            </p:spPr>
            <p:txBody>
              <a:bodyPr/>
              <a:lstStyle/>
              <a:p>
                <a:endParaRPr lang="en-US"/>
              </a:p>
            </p:txBody>
          </p:sp>
          <p:sp>
            <p:nvSpPr>
              <p:cNvPr id="1040" name="Freeform 1411">
                <a:extLst>
                  <a:ext uri="{FF2B5EF4-FFF2-40B4-BE49-F238E27FC236}">
                    <a16:creationId xmlns:a16="http://schemas.microsoft.com/office/drawing/2014/main" id="{64360D8E-4AF3-D51A-8FB7-080CD96DF85B}"/>
                  </a:ext>
                </a:extLst>
              </p:cNvPr>
              <p:cNvSpPr/>
              <p:nvPr/>
            </p:nvSpPr>
            <p:spPr>
              <a:xfrm>
                <a:off x="6456179" y="-77162"/>
                <a:ext cx="371862" cy="220106"/>
              </a:xfrm>
              <a:custGeom>
                <a:avLst/>
                <a:gdLst>
                  <a:gd name="csX0" fmla="*/ 371380 w 371862"/>
                  <a:gd name="csY0" fmla="*/ 182880 h 220106"/>
                  <a:gd name="csX1" fmla="*/ 355437 w 371862"/>
                  <a:gd name="csY1" fmla="*/ 203438 h 220106"/>
                  <a:gd name="csX2" fmla="*/ 335131 w 371862"/>
                  <a:gd name="csY2" fmla="*/ 189468 h 220106"/>
                  <a:gd name="csX3" fmla="*/ 320377 w 371862"/>
                  <a:gd name="csY3" fmla="*/ 186214 h 220106"/>
                  <a:gd name="csX4" fmla="*/ 304037 w 371862"/>
                  <a:gd name="csY4" fmla="*/ 208201 h 220106"/>
                  <a:gd name="csX5" fmla="*/ 302451 w 371862"/>
                  <a:gd name="csY5" fmla="*/ 220107 h 220106"/>
                  <a:gd name="csX6" fmla="*/ 251764 w 371862"/>
                  <a:gd name="csY6" fmla="*/ 154543 h 220106"/>
                  <a:gd name="csX7" fmla="*/ 197588 w 371862"/>
                  <a:gd name="csY7" fmla="*/ 164068 h 220106"/>
                  <a:gd name="csX8" fmla="*/ 0 w 371862"/>
                  <a:gd name="csY8" fmla="*/ 209471 h 220106"/>
                  <a:gd name="csX9" fmla="*/ 793 w 371862"/>
                  <a:gd name="csY9" fmla="*/ 203041 h 220106"/>
                  <a:gd name="csX10" fmla="*/ 1348 w 371862"/>
                  <a:gd name="csY10" fmla="*/ 192008 h 220106"/>
                  <a:gd name="csX11" fmla="*/ 4283 w 371862"/>
                  <a:gd name="csY11" fmla="*/ 168513 h 220106"/>
                  <a:gd name="csX12" fmla="*/ 2855 w 371862"/>
                  <a:gd name="csY12" fmla="*/ 108982 h 220106"/>
                  <a:gd name="csX13" fmla="*/ 2855 w 371862"/>
                  <a:gd name="csY13" fmla="*/ 108744 h 220106"/>
                  <a:gd name="csX14" fmla="*/ 2855 w 371862"/>
                  <a:gd name="csY14" fmla="*/ 108744 h 220106"/>
                  <a:gd name="csX15" fmla="*/ 89712 w 371862"/>
                  <a:gd name="csY15" fmla="*/ 90329 h 220106"/>
                  <a:gd name="csX16" fmla="*/ 211152 w 371862"/>
                  <a:gd name="csY16" fmla="*/ 60484 h 220106"/>
                  <a:gd name="csX17" fmla="*/ 224716 w 371862"/>
                  <a:gd name="csY17" fmla="*/ 52387 h 220106"/>
                  <a:gd name="csX18" fmla="*/ 244546 w 371862"/>
                  <a:gd name="csY18" fmla="*/ 32544 h 220106"/>
                  <a:gd name="csX19" fmla="*/ 262155 w 371862"/>
                  <a:gd name="csY19" fmla="*/ 13414 h 220106"/>
                  <a:gd name="csX20" fmla="*/ 280082 w 371862"/>
                  <a:gd name="csY20" fmla="*/ 0 h 220106"/>
                  <a:gd name="csX21" fmla="*/ 278178 w 371862"/>
                  <a:gd name="csY21" fmla="*/ 17066 h 220106"/>
                  <a:gd name="csX22" fmla="*/ 291504 w 371862"/>
                  <a:gd name="csY22" fmla="*/ 39449 h 220106"/>
                  <a:gd name="csX23" fmla="*/ 298960 w 371862"/>
                  <a:gd name="csY23" fmla="*/ 51753 h 220106"/>
                  <a:gd name="csX24" fmla="*/ 280320 w 371862"/>
                  <a:gd name="csY24" fmla="*/ 71834 h 220106"/>
                  <a:gd name="csX25" fmla="*/ 278257 w 371862"/>
                  <a:gd name="csY25" fmla="*/ 97949 h 220106"/>
                  <a:gd name="csX26" fmla="*/ 306258 w 371862"/>
                  <a:gd name="csY26" fmla="*/ 107236 h 220106"/>
                  <a:gd name="csX27" fmla="*/ 319821 w 371862"/>
                  <a:gd name="csY27" fmla="*/ 132715 h 220106"/>
                  <a:gd name="csX28" fmla="*/ 340683 w 371862"/>
                  <a:gd name="csY28" fmla="*/ 146764 h 220106"/>
                  <a:gd name="csX29" fmla="*/ 356706 w 371862"/>
                  <a:gd name="csY29" fmla="*/ 166529 h 220106"/>
                  <a:gd name="csX30" fmla="*/ 371539 w 371862"/>
                  <a:gd name="csY30" fmla="*/ 182959 h 2201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71862" h="220106">
                    <a:moveTo>
                      <a:pt x="371380" y="182880"/>
                    </a:moveTo>
                    <a:cubicBezTo>
                      <a:pt x="369873" y="190817"/>
                      <a:pt x="362575" y="199787"/>
                      <a:pt x="355437" y="203438"/>
                    </a:cubicBezTo>
                    <a:cubicBezTo>
                      <a:pt x="344491" y="208994"/>
                      <a:pt x="338938" y="198279"/>
                      <a:pt x="335131" y="189468"/>
                    </a:cubicBezTo>
                    <a:cubicBezTo>
                      <a:pt x="330213" y="178118"/>
                      <a:pt x="328309" y="175339"/>
                      <a:pt x="320377" y="186214"/>
                    </a:cubicBezTo>
                    <a:cubicBezTo>
                      <a:pt x="315301" y="193199"/>
                      <a:pt x="306575" y="199866"/>
                      <a:pt x="304037" y="208201"/>
                    </a:cubicBezTo>
                    <a:cubicBezTo>
                      <a:pt x="303164" y="211058"/>
                      <a:pt x="303005" y="215583"/>
                      <a:pt x="302451" y="220107"/>
                    </a:cubicBezTo>
                    <a:cubicBezTo>
                      <a:pt x="263345" y="190817"/>
                      <a:pt x="251764" y="154543"/>
                      <a:pt x="251764" y="154543"/>
                    </a:cubicBezTo>
                    <a:cubicBezTo>
                      <a:pt x="246926" y="154146"/>
                      <a:pt x="225826" y="158115"/>
                      <a:pt x="197588" y="164068"/>
                    </a:cubicBezTo>
                    <a:cubicBezTo>
                      <a:pt x="129848" y="178435"/>
                      <a:pt x="21416" y="204311"/>
                      <a:pt x="0" y="209471"/>
                    </a:cubicBezTo>
                    <a:cubicBezTo>
                      <a:pt x="397" y="207724"/>
                      <a:pt x="634" y="204867"/>
                      <a:pt x="793" y="203041"/>
                    </a:cubicBezTo>
                    <a:cubicBezTo>
                      <a:pt x="1190" y="199549"/>
                      <a:pt x="1190" y="195739"/>
                      <a:pt x="1348" y="192008"/>
                    </a:cubicBezTo>
                    <a:cubicBezTo>
                      <a:pt x="1824" y="183912"/>
                      <a:pt x="4283" y="176927"/>
                      <a:pt x="4283" y="168513"/>
                    </a:cubicBezTo>
                    <a:cubicBezTo>
                      <a:pt x="4283" y="148114"/>
                      <a:pt x="6187" y="129222"/>
                      <a:pt x="2855" y="108982"/>
                    </a:cubicBezTo>
                    <a:cubicBezTo>
                      <a:pt x="2855" y="108982"/>
                      <a:pt x="2855" y="108823"/>
                      <a:pt x="2855" y="108744"/>
                    </a:cubicBezTo>
                    <a:lnTo>
                      <a:pt x="2855" y="108744"/>
                    </a:lnTo>
                    <a:cubicBezTo>
                      <a:pt x="16895" y="105807"/>
                      <a:pt x="51876" y="98584"/>
                      <a:pt x="89712" y="90329"/>
                    </a:cubicBezTo>
                    <a:cubicBezTo>
                      <a:pt x="137860" y="79772"/>
                      <a:pt x="190767" y="67548"/>
                      <a:pt x="211152" y="60484"/>
                    </a:cubicBezTo>
                    <a:cubicBezTo>
                      <a:pt x="216228" y="60881"/>
                      <a:pt x="221860" y="55959"/>
                      <a:pt x="224716" y="52387"/>
                    </a:cubicBezTo>
                    <a:cubicBezTo>
                      <a:pt x="230585" y="45799"/>
                      <a:pt x="237963" y="39132"/>
                      <a:pt x="244546" y="32544"/>
                    </a:cubicBezTo>
                    <a:cubicBezTo>
                      <a:pt x="250416" y="26670"/>
                      <a:pt x="254858" y="19288"/>
                      <a:pt x="262155" y="13414"/>
                    </a:cubicBezTo>
                    <a:cubicBezTo>
                      <a:pt x="266677" y="10557"/>
                      <a:pt x="274133" y="4366"/>
                      <a:pt x="280082" y="0"/>
                    </a:cubicBezTo>
                    <a:cubicBezTo>
                      <a:pt x="278654" y="5477"/>
                      <a:pt x="277623" y="10874"/>
                      <a:pt x="278178" y="17066"/>
                    </a:cubicBezTo>
                    <a:cubicBezTo>
                      <a:pt x="279051" y="27226"/>
                      <a:pt x="281510" y="35401"/>
                      <a:pt x="291504" y="39449"/>
                    </a:cubicBezTo>
                    <a:cubicBezTo>
                      <a:pt x="298802" y="42386"/>
                      <a:pt x="309193" y="44291"/>
                      <a:pt x="298960" y="51753"/>
                    </a:cubicBezTo>
                    <a:cubicBezTo>
                      <a:pt x="289838" y="58499"/>
                      <a:pt x="283096" y="59849"/>
                      <a:pt x="280320" y="71834"/>
                    </a:cubicBezTo>
                    <a:cubicBezTo>
                      <a:pt x="278733" y="78581"/>
                      <a:pt x="272705" y="92154"/>
                      <a:pt x="278257" y="97949"/>
                    </a:cubicBezTo>
                    <a:cubicBezTo>
                      <a:pt x="284841" y="104775"/>
                      <a:pt x="298485" y="101521"/>
                      <a:pt x="306258" y="107236"/>
                    </a:cubicBezTo>
                    <a:cubicBezTo>
                      <a:pt x="314428" y="113268"/>
                      <a:pt x="314586" y="124778"/>
                      <a:pt x="319821" y="132715"/>
                    </a:cubicBezTo>
                    <a:cubicBezTo>
                      <a:pt x="324898" y="140494"/>
                      <a:pt x="334258" y="140653"/>
                      <a:pt x="340683" y="146764"/>
                    </a:cubicBezTo>
                    <a:cubicBezTo>
                      <a:pt x="347267" y="153035"/>
                      <a:pt x="347981" y="162401"/>
                      <a:pt x="356706" y="166529"/>
                    </a:cubicBezTo>
                    <a:cubicBezTo>
                      <a:pt x="364797" y="170339"/>
                      <a:pt x="373681" y="171529"/>
                      <a:pt x="371539" y="182959"/>
                    </a:cubicBezTo>
                    <a:close/>
                  </a:path>
                </a:pathLst>
              </a:custGeom>
              <a:solidFill>
                <a:srgbClr val="B3B3B3"/>
              </a:solidFill>
              <a:ln w="6350" cap="flat">
                <a:solidFill>
                  <a:srgbClr val="FFFFFF"/>
                </a:solidFill>
                <a:prstDash val="solid"/>
                <a:miter/>
              </a:ln>
            </p:spPr>
            <p:txBody>
              <a:bodyPr/>
              <a:lstStyle/>
              <a:p>
                <a:endParaRPr lang="en-US"/>
              </a:p>
            </p:txBody>
          </p:sp>
          <p:sp>
            <p:nvSpPr>
              <p:cNvPr id="1041" name="Freeform 1412">
                <a:extLst>
                  <a:ext uri="{FF2B5EF4-FFF2-40B4-BE49-F238E27FC236}">
                    <a16:creationId xmlns:a16="http://schemas.microsoft.com/office/drawing/2014/main" id="{C400539E-5454-AC72-C989-9BDC44EC062E}"/>
                  </a:ext>
                </a:extLst>
              </p:cNvPr>
              <p:cNvSpPr/>
              <p:nvPr/>
            </p:nvSpPr>
            <p:spPr>
              <a:xfrm>
                <a:off x="5691129" y="187632"/>
                <a:ext cx="681237" cy="458469"/>
              </a:xfrm>
              <a:custGeom>
                <a:avLst/>
                <a:gdLst>
                  <a:gd name="csX0" fmla="*/ 680177 w 681237"/>
                  <a:gd name="csY0" fmla="*/ 288052 h 458469"/>
                  <a:gd name="csX1" fmla="*/ 675259 w 681237"/>
                  <a:gd name="csY1" fmla="*/ 294719 h 458469"/>
                  <a:gd name="csX2" fmla="*/ 674307 w 681237"/>
                  <a:gd name="csY2" fmla="*/ 302736 h 458469"/>
                  <a:gd name="csX3" fmla="*/ 662726 w 681237"/>
                  <a:gd name="csY3" fmla="*/ 313611 h 458469"/>
                  <a:gd name="csX4" fmla="*/ 653921 w 681237"/>
                  <a:gd name="csY4" fmla="*/ 324009 h 458469"/>
                  <a:gd name="csX5" fmla="*/ 642737 w 681237"/>
                  <a:gd name="csY5" fmla="*/ 334248 h 458469"/>
                  <a:gd name="csX6" fmla="*/ 637264 w 681237"/>
                  <a:gd name="csY6" fmla="*/ 339328 h 458469"/>
                  <a:gd name="csX7" fmla="*/ 633298 w 681237"/>
                  <a:gd name="csY7" fmla="*/ 337899 h 458469"/>
                  <a:gd name="csX8" fmla="*/ 617831 w 681237"/>
                  <a:gd name="csY8" fmla="*/ 334962 h 458469"/>
                  <a:gd name="csX9" fmla="*/ 603870 w 681237"/>
                  <a:gd name="csY9" fmla="*/ 336471 h 458469"/>
                  <a:gd name="csX10" fmla="*/ 588482 w 681237"/>
                  <a:gd name="csY10" fmla="*/ 344567 h 458469"/>
                  <a:gd name="csX11" fmla="*/ 581819 w 681237"/>
                  <a:gd name="csY11" fmla="*/ 349012 h 458469"/>
                  <a:gd name="csX12" fmla="*/ 580391 w 681237"/>
                  <a:gd name="csY12" fmla="*/ 355600 h 458469"/>
                  <a:gd name="csX13" fmla="*/ 573807 w 681237"/>
                  <a:gd name="csY13" fmla="*/ 360759 h 458469"/>
                  <a:gd name="csX14" fmla="*/ 569524 w 681237"/>
                  <a:gd name="csY14" fmla="*/ 366871 h 458469"/>
                  <a:gd name="csX15" fmla="*/ 170143 w 681237"/>
                  <a:gd name="csY15" fmla="*/ 438944 h 458469"/>
                  <a:gd name="csX16" fmla="*/ 61870 w 681237"/>
                  <a:gd name="csY16" fmla="*/ 458470 h 458469"/>
                  <a:gd name="csX17" fmla="*/ 37915 w 681237"/>
                  <a:gd name="csY17" fmla="*/ 315674 h 458469"/>
                  <a:gd name="csX18" fmla="*/ 0 w 681237"/>
                  <a:gd name="csY18" fmla="*/ 89773 h 458469"/>
                  <a:gd name="csX19" fmla="*/ 19989 w 681237"/>
                  <a:gd name="csY19" fmla="*/ 85169 h 458469"/>
                  <a:gd name="csX20" fmla="*/ 38709 w 681237"/>
                  <a:gd name="csY20" fmla="*/ 65722 h 458469"/>
                  <a:gd name="csX21" fmla="*/ 57032 w 681237"/>
                  <a:gd name="csY21" fmla="*/ 49530 h 458469"/>
                  <a:gd name="csX22" fmla="*/ 72578 w 681237"/>
                  <a:gd name="csY22" fmla="*/ 43259 h 458469"/>
                  <a:gd name="csX23" fmla="*/ 80986 w 681237"/>
                  <a:gd name="csY23" fmla="*/ 105807 h 458469"/>
                  <a:gd name="csX24" fmla="*/ 560005 w 681237"/>
                  <a:gd name="csY24" fmla="*/ 0 h 458469"/>
                  <a:gd name="csX25" fmla="*/ 563495 w 681237"/>
                  <a:gd name="csY25" fmla="*/ 635 h 458469"/>
                  <a:gd name="csX26" fmla="*/ 574521 w 681237"/>
                  <a:gd name="csY26" fmla="*/ 2858 h 458469"/>
                  <a:gd name="csX27" fmla="*/ 584833 w 681237"/>
                  <a:gd name="csY27" fmla="*/ 10239 h 458469"/>
                  <a:gd name="csX28" fmla="*/ 595065 w 681237"/>
                  <a:gd name="csY28" fmla="*/ 13176 h 458469"/>
                  <a:gd name="csX29" fmla="*/ 606091 w 681237"/>
                  <a:gd name="csY29" fmla="*/ 21987 h 458469"/>
                  <a:gd name="csX30" fmla="*/ 608312 w 681237"/>
                  <a:gd name="csY30" fmla="*/ 43259 h 458469"/>
                  <a:gd name="csX31" fmla="*/ 615609 w 681237"/>
                  <a:gd name="csY31" fmla="*/ 52070 h 458469"/>
                  <a:gd name="csX32" fmla="*/ 619258 w 681237"/>
                  <a:gd name="csY32" fmla="*/ 55721 h 458469"/>
                  <a:gd name="csX33" fmla="*/ 624414 w 681237"/>
                  <a:gd name="csY33" fmla="*/ 55721 h 458469"/>
                  <a:gd name="csX34" fmla="*/ 635440 w 681237"/>
                  <a:gd name="csY34" fmla="*/ 58658 h 458469"/>
                  <a:gd name="csX35" fmla="*/ 644244 w 681237"/>
                  <a:gd name="csY35" fmla="*/ 68262 h 458469"/>
                  <a:gd name="csX36" fmla="*/ 664074 w 681237"/>
                  <a:gd name="csY36" fmla="*/ 76359 h 458469"/>
                  <a:gd name="csX37" fmla="*/ 666851 w 681237"/>
                  <a:gd name="csY37" fmla="*/ 85090 h 458469"/>
                  <a:gd name="csX38" fmla="*/ 655825 w 681237"/>
                  <a:gd name="csY38" fmla="*/ 102791 h 458469"/>
                  <a:gd name="csX39" fmla="*/ 653049 w 681237"/>
                  <a:gd name="csY39" fmla="*/ 117554 h 458469"/>
                  <a:gd name="csX40" fmla="*/ 645672 w 681237"/>
                  <a:gd name="csY40" fmla="*/ 126286 h 458469"/>
                  <a:gd name="csX41" fmla="*/ 638374 w 681237"/>
                  <a:gd name="csY41" fmla="*/ 141605 h 458469"/>
                  <a:gd name="csX42" fmla="*/ 634725 w 681237"/>
                  <a:gd name="csY42" fmla="*/ 156448 h 458469"/>
                  <a:gd name="csX43" fmla="*/ 637105 w 681237"/>
                  <a:gd name="csY43" fmla="*/ 193199 h 458469"/>
                  <a:gd name="csX44" fmla="*/ 640437 w 681237"/>
                  <a:gd name="csY44" fmla="*/ 209391 h 458469"/>
                  <a:gd name="csX45" fmla="*/ 652176 w 681237"/>
                  <a:gd name="csY45" fmla="*/ 218996 h 458469"/>
                  <a:gd name="csX46" fmla="*/ 670579 w 681237"/>
                  <a:gd name="csY46" fmla="*/ 241141 h 458469"/>
                  <a:gd name="csX47" fmla="*/ 677876 w 681237"/>
                  <a:gd name="csY47" fmla="*/ 272018 h 458469"/>
                  <a:gd name="csX48" fmla="*/ 680097 w 681237"/>
                  <a:gd name="csY48" fmla="*/ 288052 h 4584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681237" h="458469">
                    <a:moveTo>
                      <a:pt x="680177" y="288052"/>
                    </a:moveTo>
                    <a:cubicBezTo>
                      <a:pt x="679066" y="290830"/>
                      <a:pt x="676369" y="292021"/>
                      <a:pt x="675259" y="294719"/>
                    </a:cubicBezTo>
                    <a:cubicBezTo>
                      <a:pt x="674228" y="297180"/>
                      <a:pt x="675417" y="300355"/>
                      <a:pt x="674307" y="302736"/>
                    </a:cubicBezTo>
                    <a:cubicBezTo>
                      <a:pt x="672245" y="307419"/>
                      <a:pt x="666533" y="310198"/>
                      <a:pt x="662726" y="313611"/>
                    </a:cubicBezTo>
                    <a:cubicBezTo>
                      <a:pt x="658998" y="316944"/>
                      <a:pt x="657173" y="319961"/>
                      <a:pt x="653921" y="324009"/>
                    </a:cubicBezTo>
                    <a:cubicBezTo>
                      <a:pt x="650987" y="327739"/>
                      <a:pt x="646465" y="330914"/>
                      <a:pt x="642737" y="334248"/>
                    </a:cubicBezTo>
                    <a:cubicBezTo>
                      <a:pt x="640833" y="335994"/>
                      <a:pt x="638930" y="337661"/>
                      <a:pt x="637264" y="339328"/>
                    </a:cubicBezTo>
                    <a:cubicBezTo>
                      <a:pt x="635995" y="338772"/>
                      <a:pt x="634725" y="338217"/>
                      <a:pt x="633298" y="337899"/>
                    </a:cubicBezTo>
                    <a:cubicBezTo>
                      <a:pt x="628856" y="335677"/>
                      <a:pt x="622986" y="335677"/>
                      <a:pt x="617831" y="334962"/>
                    </a:cubicBezTo>
                    <a:cubicBezTo>
                      <a:pt x="613468" y="334248"/>
                      <a:pt x="608312" y="333534"/>
                      <a:pt x="603870" y="336471"/>
                    </a:cubicBezTo>
                    <a:cubicBezTo>
                      <a:pt x="599507" y="339407"/>
                      <a:pt x="594351" y="341630"/>
                      <a:pt x="588482" y="344567"/>
                    </a:cubicBezTo>
                    <a:cubicBezTo>
                      <a:pt x="585547" y="345281"/>
                      <a:pt x="582612" y="346075"/>
                      <a:pt x="581819" y="349012"/>
                    </a:cubicBezTo>
                    <a:cubicBezTo>
                      <a:pt x="581105" y="351234"/>
                      <a:pt x="581105" y="353457"/>
                      <a:pt x="580391" y="355600"/>
                    </a:cubicBezTo>
                    <a:cubicBezTo>
                      <a:pt x="578884" y="357823"/>
                      <a:pt x="575949" y="359251"/>
                      <a:pt x="573807" y="360759"/>
                    </a:cubicBezTo>
                    <a:cubicBezTo>
                      <a:pt x="571983" y="362585"/>
                      <a:pt x="570714" y="364649"/>
                      <a:pt x="569524" y="366871"/>
                    </a:cubicBezTo>
                    <a:lnTo>
                      <a:pt x="170143" y="438944"/>
                    </a:lnTo>
                    <a:lnTo>
                      <a:pt x="61870" y="458470"/>
                    </a:lnTo>
                    <a:lnTo>
                      <a:pt x="37915" y="315674"/>
                    </a:lnTo>
                    <a:lnTo>
                      <a:pt x="0" y="89773"/>
                    </a:lnTo>
                    <a:cubicBezTo>
                      <a:pt x="6425" y="87789"/>
                      <a:pt x="13167" y="87154"/>
                      <a:pt x="19989" y="85169"/>
                    </a:cubicBezTo>
                    <a:cubicBezTo>
                      <a:pt x="30380" y="82074"/>
                      <a:pt x="32760" y="73739"/>
                      <a:pt x="38709" y="65722"/>
                    </a:cubicBezTo>
                    <a:cubicBezTo>
                      <a:pt x="43468" y="59214"/>
                      <a:pt x="50607" y="54292"/>
                      <a:pt x="57032" y="49530"/>
                    </a:cubicBezTo>
                    <a:cubicBezTo>
                      <a:pt x="62108" y="45799"/>
                      <a:pt x="67264" y="44688"/>
                      <a:pt x="72578" y="43259"/>
                    </a:cubicBezTo>
                    <a:lnTo>
                      <a:pt x="80986" y="105807"/>
                    </a:lnTo>
                    <a:cubicBezTo>
                      <a:pt x="80986" y="105807"/>
                      <a:pt x="463710" y="25083"/>
                      <a:pt x="560005" y="0"/>
                    </a:cubicBezTo>
                    <a:cubicBezTo>
                      <a:pt x="561275" y="317"/>
                      <a:pt x="562464" y="635"/>
                      <a:pt x="563495" y="635"/>
                    </a:cubicBezTo>
                    <a:cubicBezTo>
                      <a:pt x="566430" y="1349"/>
                      <a:pt x="571586" y="635"/>
                      <a:pt x="574521" y="2858"/>
                    </a:cubicBezTo>
                    <a:cubicBezTo>
                      <a:pt x="578249" y="4366"/>
                      <a:pt x="581184" y="8017"/>
                      <a:pt x="584833" y="10239"/>
                    </a:cubicBezTo>
                    <a:cubicBezTo>
                      <a:pt x="587768" y="11668"/>
                      <a:pt x="591417" y="12462"/>
                      <a:pt x="595065" y="13176"/>
                    </a:cubicBezTo>
                    <a:cubicBezTo>
                      <a:pt x="600935" y="13891"/>
                      <a:pt x="606091" y="15399"/>
                      <a:pt x="606091" y="21987"/>
                    </a:cubicBezTo>
                    <a:cubicBezTo>
                      <a:pt x="606091" y="28575"/>
                      <a:pt x="605377" y="36671"/>
                      <a:pt x="608312" y="43259"/>
                    </a:cubicBezTo>
                    <a:cubicBezTo>
                      <a:pt x="609819" y="46911"/>
                      <a:pt x="612675" y="49133"/>
                      <a:pt x="615609" y="52070"/>
                    </a:cubicBezTo>
                    <a:cubicBezTo>
                      <a:pt x="617037" y="54292"/>
                      <a:pt x="616323" y="55007"/>
                      <a:pt x="619258" y="55721"/>
                    </a:cubicBezTo>
                    <a:cubicBezTo>
                      <a:pt x="620765" y="56436"/>
                      <a:pt x="622907" y="55721"/>
                      <a:pt x="624414" y="55721"/>
                    </a:cubicBezTo>
                    <a:cubicBezTo>
                      <a:pt x="628063" y="55721"/>
                      <a:pt x="631791" y="55721"/>
                      <a:pt x="635440" y="58658"/>
                    </a:cubicBezTo>
                    <a:cubicBezTo>
                      <a:pt x="639088" y="60881"/>
                      <a:pt x="639882" y="66040"/>
                      <a:pt x="644244" y="68262"/>
                    </a:cubicBezTo>
                    <a:cubicBezTo>
                      <a:pt x="650114" y="70485"/>
                      <a:pt x="661139" y="69771"/>
                      <a:pt x="664074" y="76359"/>
                    </a:cubicBezTo>
                    <a:cubicBezTo>
                      <a:pt x="665264" y="79454"/>
                      <a:pt x="665502" y="82471"/>
                      <a:pt x="666851" y="85090"/>
                    </a:cubicBezTo>
                    <a:cubicBezTo>
                      <a:pt x="662567" y="90726"/>
                      <a:pt x="657491" y="95964"/>
                      <a:pt x="655825" y="102791"/>
                    </a:cubicBezTo>
                    <a:cubicBezTo>
                      <a:pt x="654477" y="108109"/>
                      <a:pt x="656222" y="113109"/>
                      <a:pt x="653049" y="117554"/>
                    </a:cubicBezTo>
                    <a:cubicBezTo>
                      <a:pt x="650669" y="120967"/>
                      <a:pt x="647496" y="121523"/>
                      <a:pt x="645672" y="126286"/>
                    </a:cubicBezTo>
                    <a:cubicBezTo>
                      <a:pt x="643530" y="132001"/>
                      <a:pt x="642579" y="136525"/>
                      <a:pt x="638374" y="141605"/>
                    </a:cubicBezTo>
                    <a:cubicBezTo>
                      <a:pt x="633219" y="147796"/>
                      <a:pt x="633219" y="148590"/>
                      <a:pt x="634725" y="156448"/>
                    </a:cubicBezTo>
                    <a:cubicBezTo>
                      <a:pt x="637264" y="169624"/>
                      <a:pt x="638374" y="180022"/>
                      <a:pt x="637105" y="193199"/>
                    </a:cubicBezTo>
                    <a:cubicBezTo>
                      <a:pt x="636630" y="198438"/>
                      <a:pt x="637661" y="204946"/>
                      <a:pt x="640437" y="209391"/>
                    </a:cubicBezTo>
                    <a:cubicBezTo>
                      <a:pt x="643530" y="214233"/>
                      <a:pt x="648448" y="214709"/>
                      <a:pt x="652176" y="218996"/>
                    </a:cubicBezTo>
                    <a:cubicBezTo>
                      <a:pt x="658839" y="226536"/>
                      <a:pt x="657412" y="240427"/>
                      <a:pt x="670579" y="241141"/>
                    </a:cubicBezTo>
                    <a:cubicBezTo>
                      <a:pt x="676290" y="250269"/>
                      <a:pt x="673752" y="263128"/>
                      <a:pt x="677876" y="272018"/>
                    </a:cubicBezTo>
                    <a:cubicBezTo>
                      <a:pt x="680335" y="277336"/>
                      <a:pt x="682715" y="281781"/>
                      <a:pt x="680097" y="288052"/>
                    </a:cubicBezTo>
                    <a:close/>
                  </a:path>
                </a:pathLst>
              </a:custGeom>
              <a:solidFill>
                <a:srgbClr val="B3B3B3"/>
              </a:solidFill>
              <a:ln w="6350" cap="flat">
                <a:solidFill>
                  <a:srgbClr val="FFFFFF"/>
                </a:solidFill>
                <a:prstDash val="solid"/>
                <a:miter/>
              </a:ln>
            </p:spPr>
            <p:txBody>
              <a:bodyPr/>
              <a:lstStyle/>
              <a:p>
                <a:endParaRPr lang="en-US"/>
              </a:p>
            </p:txBody>
          </p:sp>
          <p:sp>
            <p:nvSpPr>
              <p:cNvPr id="1042" name="Freeform 1413">
                <a:extLst>
                  <a:ext uri="{FF2B5EF4-FFF2-40B4-BE49-F238E27FC236}">
                    <a16:creationId xmlns:a16="http://schemas.microsoft.com/office/drawing/2014/main" id="{7845ED29-40AC-E672-F5B1-123AED50E849}"/>
                  </a:ext>
                </a:extLst>
              </p:cNvPr>
              <p:cNvSpPr/>
              <p:nvPr/>
            </p:nvSpPr>
            <p:spPr>
              <a:xfrm>
                <a:off x="5248598" y="1427152"/>
                <a:ext cx="653921" cy="684527"/>
              </a:xfrm>
              <a:custGeom>
                <a:avLst/>
                <a:gdLst>
                  <a:gd name="csX0" fmla="*/ 653843 w 653921"/>
                  <a:gd name="csY0" fmla="*/ 413147 h 684527"/>
                  <a:gd name="csX1" fmla="*/ 652732 w 653921"/>
                  <a:gd name="csY1" fmla="*/ 414337 h 684527"/>
                  <a:gd name="csX2" fmla="*/ 645038 w 653921"/>
                  <a:gd name="csY2" fmla="*/ 418624 h 684527"/>
                  <a:gd name="csX3" fmla="*/ 642341 w 653921"/>
                  <a:gd name="csY3" fmla="*/ 426403 h 684527"/>
                  <a:gd name="csX4" fmla="*/ 627270 w 653921"/>
                  <a:gd name="csY4" fmla="*/ 433705 h 684527"/>
                  <a:gd name="csX5" fmla="*/ 610533 w 653921"/>
                  <a:gd name="csY5" fmla="*/ 438150 h 684527"/>
                  <a:gd name="csX6" fmla="*/ 615768 w 653921"/>
                  <a:gd name="csY6" fmla="*/ 451167 h 684527"/>
                  <a:gd name="csX7" fmla="*/ 604664 w 653921"/>
                  <a:gd name="csY7" fmla="*/ 479663 h 684527"/>
                  <a:gd name="csX8" fmla="*/ 608550 w 653921"/>
                  <a:gd name="csY8" fmla="*/ 493871 h 684527"/>
                  <a:gd name="csX9" fmla="*/ 592845 w 653921"/>
                  <a:gd name="csY9" fmla="*/ 509825 h 684527"/>
                  <a:gd name="csX10" fmla="*/ 602363 w 653921"/>
                  <a:gd name="csY10" fmla="*/ 530860 h 684527"/>
                  <a:gd name="csX11" fmla="*/ 587054 w 653921"/>
                  <a:gd name="csY11" fmla="*/ 551735 h 684527"/>
                  <a:gd name="csX12" fmla="*/ 585467 w 653921"/>
                  <a:gd name="csY12" fmla="*/ 561419 h 684527"/>
                  <a:gd name="csX13" fmla="*/ 599746 w 653921"/>
                  <a:gd name="csY13" fmla="*/ 563483 h 684527"/>
                  <a:gd name="csX14" fmla="*/ 596573 w 653921"/>
                  <a:gd name="csY14" fmla="*/ 599996 h 684527"/>
                  <a:gd name="csX15" fmla="*/ 599111 w 653921"/>
                  <a:gd name="csY15" fmla="*/ 605869 h 684527"/>
                  <a:gd name="csX16" fmla="*/ 582374 w 653921"/>
                  <a:gd name="csY16" fmla="*/ 621348 h 684527"/>
                  <a:gd name="csX17" fmla="*/ 555960 w 653921"/>
                  <a:gd name="csY17" fmla="*/ 619839 h 684527"/>
                  <a:gd name="csX18" fmla="*/ 533909 w 653921"/>
                  <a:gd name="csY18" fmla="*/ 628650 h 684527"/>
                  <a:gd name="csX19" fmla="*/ 533909 w 653921"/>
                  <a:gd name="csY19" fmla="*/ 655082 h 684527"/>
                  <a:gd name="csX20" fmla="*/ 517728 w 653921"/>
                  <a:gd name="csY20" fmla="*/ 672703 h 684527"/>
                  <a:gd name="csX21" fmla="*/ 498611 w 653921"/>
                  <a:gd name="csY21" fmla="*/ 658019 h 684527"/>
                  <a:gd name="csX22" fmla="*/ 483937 w 653921"/>
                  <a:gd name="csY22" fmla="*/ 658019 h 684527"/>
                  <a:gd name="csX23" fmla="*/ 154914 w 653921"/>
                  <a:gd name="csY23" fmla="*/ 684451 h 684527"/>
                  <a:gd name="csX24" fmla="*/ 147696 w 653921"/>
                  <a:gd name="csY24" fmla="*/ 684133 h 684527"/>
                  <a:gd name="csX25" fmla="*/ 150710 w 653921"/>
                  <a:gd name="csY25" fmla="*/ 682228 h 684527"/>
                  <a:gd name="csX26" fmla="*/ 161815 w 653921"/>
                  <a:gd name="csY26" fmla="*/ 680006 h 684527"/>
                  <a:gd name="csX27" fmla="*/ 159832 w 653921"/>
                  <a:gd name="csY27" fmla="*/ 680006 h 684527"/>
                  <a:gd name="csX28" fmla="*/ 159515 w 653921"/>
                  <a:gd name="csY28" fmla="*/ 680006 h 684527"/>
                  <a:gd name="csX29" fmla="*/ 159118 w 653921"/>
                  <a:gd name="csY29" fmla="*/ 680006 h 684527"/>
                  <a:gd name="csX30" fmla="*/ 157769 w 653921"/>
                  <a:gd name="csY30" fmla="*/ 680085 h 684527"/>
                  <a:gd name="csX31" fmla="*/ 135560 w 653921"/>
                  <a:gd name="csY31" fmla="*/ 644525 h 684527"/>
                  <a:gd name="csX32" fmla="*/ 134370 w 653921"/>
                  <a:gd name="csY32" fmla="*/ 635873 h 684527"/>
                  <a:gd name="csX33" fmla="*/ 128500 w 653921"/>
                  <a:gd name="csY33" fmla="*/ 622618 h 684527"/>
                  <a:gd name="csX34" fmla="*/ 122630 w 653921"/>
                  <a:gd name="csY34" fmla="*/ 603488 h 684527"/>
                  <a:gd name="csX35" fmla="*/ 124137 w 653921"/>
                  <a:gd name="csY35" fmla="*/ 593169 h 684527"/>
                  <a:gd name="csX36" fmla="*/ 119775 w 653921"/>
                  <a:gd name="csY36" fmla="*/ 581422 h 684527"/>
                  <a:gd name="csX37" fmla="*/ 116840 w 653921"/>
                  <a:gd name="csY37" fmla="*/ 566737 h 684527"/>
                  <a:gd name="csX38" fmla="*/ 109463 w 653921"/>
                  <a:gd name="csY38" fmla="*/ 547608 h 684527"/>
                  <a:gd name="csX39" fmla="*/ 113905 w 653921"/>
                  <a:gd name="csY39" fmla="*/ 528479 h 684527"/>
                  <a:gd name="csX40" fmla="*/ 118268 w 653921"/>
                  <a:gd name="csY40" fmla="*/ 507921 h 684527"/>
                  <a:gd name="csX41" fmla="*/ 116840 w 653921"/>
                  <a:gd name="csY41" fmla="*/ 485854 h 684527"/>
                  <a:gd name="csX42" fmla="*/ 113905 w 653921"/>
                  <a:gd name="csY42" fmla="*/ 466725 h 684527"/>
                  <a:gd name="csX43" fmla="*/ 118268 w 653921"/>
                  <a:gd name="csY43" fmla="*/ 425529 h 684527"/>
                  <a:gd name="csX44" fmla="*/ 107956 w 653921"/>
                  <a:gd name="csY44" fmla="*/ 418147 h 684527"/>
                  <a:gd name="csX45" fmla="*/ 109463 w 653921"/>
                  <a:gd name="csY45" fmla="*/ 407829 h 684527"/>
                  <a:gd name="csX46" fmla="*/ 96216 w 653921"/>
                  <a:gd name="csY46" fmla="*/ 400447 h 684527"/>
                  <a:gd name="csX47" fmla="*/ 83049 w 653921"/>
                  <a:gd name="csY47" fmla="*/ 372507 h 684527"/>
                  <a:gd name="csX48" fmla="*/ 0 w 653921"/>
                  <a:gd name="csY48" fmla="*/ 45799 h 684527"/>
                  <a:gd name="csX49" fmla="*/ 160466 w 653921"/>
                  <a:gd name="csY49" fmla="*/ 26511 h 684527"/>
                  <a:gd name="csX50" fmla="*/ 315698 w 653921"/>
                  <a:gd name="csY50" fmla="*/ 0 h 684527"/>
                  <a:gd name="csX51" fmla="*/ 304831 w 653921"/>
                  <a:gd name="csY51" fmla="*/ 18336 h 684527"/>
                  <a:gd name="csX52" fmla="*/ 301895 w 653921"/>
                  <a:gd name="csY52" fmla="*/ 31591 h 684527"/>
                  <a:gd name="csX53" fmla="*/ 298960 w 653921"/>
                  <a:gd name="csY53" fmla="*/ 50721 h 684527"/>
                  <a:gd name="csX54" fmla="*/ 316570 w 653921"/>
                  <a:gd name="csY54" fmla="*/ 77153 h 684527"/>
                  <a:gd name="csX55" fmla="*/ 337114 w 653921"/>
                  <a:gd name="csY55" fmla="*/ 78661 h 684527"/>
                  <a:gd name="csX56" fmla="*/ 345919 w 653921"/>
                  <a:gd name="csY56" fmla="*/ 88979 h 684527"/>
                  <a:gd name="csX57" fmla="*/ 356230 w 653921"/>
                  <a:gd name="csY57" fmla="*/ 91916 h 684527"/>
                  <a:gd name="csX58" fmla="*/ 370905 w 653921"/>
                  <a:gd name="csY58" fmla="*/ 111046 h 684527"/>
                  <a:gd name="csX59" fmla="*/ 395018 w 653921"/>
                  <a:gd name="csY59" fmla="*/ 143510 h 684527"/>
                  <a:gd name="csX60" fmla="*/ 419291 w 653921"/>
                  <a:gd name="csY60" fmla="*/ 169862 h 684527"/>
                  <a:gd name="csX61" fmla="*/ 441738 w 653921"/>
                  <a:gd name="csY61" fmla="*/ 190024 h 684527"/>
                  <a:gd name="csX62" fmla="*/ 469659 w 653921"/>
                  <a:gd name="csY62" fmla="*/ 210661 h 684527"/>
                  <a:gd name="csX63" fmla="*/ 513365 w 653921"/>
                  <a:gd name="csY63" fmla="*/ 247729 h 684527"/>
                  <a:gd name="csX64" fmla="*/ 530974 w 653921"/>
                  <a:gd name="csY64" fmla="*/ 259477 h 684527"/>
                  <a:gd name="csX65" fmla="*/ 551518 w 653921"/>
                  <a:gd name="csY65" fmla="*/ 272732 h 684527"/>
                  <a:gd name="csX66" fmla="*/ 561830 w 653921"/>
                  <a:gd name="csY66" fmla="*/ 291862 h 684527"/>
                  <a:gd name="csX67" fmla="*/ 564765 w 653921"/>
                  <a:gd name="csY67" fmla="*/ 303609 h 684527"/>
                  <a:gd name="csX68" fmla="*/ 569207 w 653921"/>
                  <a:gd name="csY68" fmla="*/ 312420 h 684527"/>
                  <a:gd name="csX69" fmla="*/ 576505 w 653921"/>
                  <a:gd name="csY69" fmla="*/ 330041 h 684527"/>
                  <a:gd name="csX70" fmla="*/ 585309 w 653921"/>
                  <a:gd name="csY70" fmla="*/ 337423 h 684527"/>
                  <a:gd name="csX71" fmla="*/ 591179 w 653921"/>
                  <a:gd name="csY71" fmla="*/ 347742 h 684527"/>
                  <a:gd name="csX72" fmla="*/ 601490 w 653921"/>
                  <a:gd name="csY72" fmla="*/ 355124 h 684527"/>
                  <a:gd name="csX73" fmla="*/ 604425 w 653921"/>
                  <a:gd name="csY73" fmla="*/ 365442 h 684527"/>
                  <a:gd name="csX74" fmla="*/ 611802 w 653921"/>
                  <a:gd name="csY74" fmla="*/ 381635 h 684527"/>
                  <a:gd name="csX75" fmla="*/ 632346 w 653921"/>
                  <a:gd name="csY75" fmla="*/ 394891 h 684527"/>
                  <a:gd name="csX76" fmla="*/ 639723 w 653921"/>
                  <a:gd name="csY76" fmla="*/ 400764 h 684527"/>
                  <a:gd name="csX77" fmla="*/ 653921 w 653921"/>
                  <a:gd name="csY77" fmla="*/ 413147 h 6845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Lst>
                <a:rect l="l" t="t" r="r" b="b"/>
                <a:pathLst>
                  <a:path w="653921" h="684527">
                    <a:moveTo>
                      <a:pt x="653843" y="413147"/>
                    </a:moveTo>
                    <a:cubicBezTo>
                      <a:pt x="653525" y="413544"/>
                      <a:pt x="653128" y="413941"/>
                      <a:pt x="652732" y="414337"/>
                    </a:cubicBezTo>
                    <a:cubicBezTo>
                      <a:pt x="650590" y="416481"/>
                      <a:pt x="647021" y="416163"/>
                      <a:pt x="645038" y="418624"/>
                    </a:cubicBezTo>
                    <a:cubicBezTo>
                      <a:pt x="643134" y="420926"/>
                      <a:pt x="643848" y="424418"/>
                      <a:pt x="642341" y="426403"/>
                    </a:cubicBezTo>
                    <a:cubicBezTo>
                      <a:pt x="637423" y="433070"/>
                      <a:pt x="635598" y="432911"/>
                      <a:pt x="627270" y="433705"/>
                    </a:cubicBezTo>
                    <a:cubicBezTo>
                      <a:pt x="620845" y="434340"/>
                      <a:pt x="615134" y="429657"/>
                      <a:pt x="610533" y="438150"/>
                    </a:cubicBezTo>
                    <a:cubicBezTo>
                      <a:pt x="605377" y="447437"/>
                      <a:pt x="612754" y="445373"/>
                      <a:pt x="615768" y="451167"/>
                    </a:cubicBezTo>
                    <a:cubicBezTo>
                      <a:pt x="619734" y="458946"/>
                      <a:pt x="613547" y="474424"/>
                      <a:pt x="604664" y="479663"/>
                    </a:cubicBezTo>
                    <a:cubicBezTo>
                      <a:pt x="604901" y="484743"/>
                      <a:pt x="608867" y="488632"/>
                      <a:pt x="608550" y="493871"/>
                    </a:cubicBezTo>
                    <a:cubicBezTo>
                      <a:pt x="601966" y="495776"/>
                      <a:pt x="591734" y="501967"/>
                      <a:pt x="592845" y="509825"/>
                    </a:cubicBezTo>
                    <a:cubicBezTo>
                      <a:pt x="594034" y="518398"/>
                      <a:pt x="603394" y="519509"/>
                      <a:pt x="602363" y="530860"/>
                    </a:cubicBezTo>
                    <a:cubicBezTo>
                      <a:pt x="601411" y="542449"/>
                      <a:pt x="594114" y="544671"/>
                      <a:pt x="587054" y="551735"/>
                    </a:cubicBezTo>
                    <a:cubicBezTo>
                      <a:pt x="582136" y="556657"/>
                      <a:pt x="577615" y="555784"/>
                      <a:pt x="585467" y="561419"/>
                    </a:cubicBezTo>
                    <a:cubicBezTo>
                      <a:pt x="588323" y="563483"/>
                      <a:pt x="596414" y="563483"/>
                      <a:pt x="599746" y="563483"/>
                    </a:cubicBezTo>
                    <a:cubicBezTo>
                      <a:pt x="595938" y="575707"/>
                      <a:pt x="592289" y="587296"/>
                      <a:pt x="596573" y="599996"/>
                    </a:cubicBezTo>
                    <a:cubicBezTo>
                      <a:pt x="597207" y="602059"/>
                      <a:pt x="598159" y="603964"/>
                      <a:pt x="599111" y="605869"/>
                    </a:cubicBezTo>
                    <a:cubicBezTo>
                      <a:pt x="593638" y="611108"/>
                      <a:pt x="588006" y="616426"/>
                      <a:pt x="582374" y="621348"/>
                    </a:cubicBezTo>
                    <a:cubicBezTo>
                      <a:pt x="574998" y="628650"/>
                      <a:pt x="564765" y="622776"/>
                      <a:pt x="555960" y="619839"/>
                    </a:cubicBezTo>
                    <a:cubicBezTo>
                      <a:pt x="545649" y="615394"/>
                      <a:pt x="538351" y="618411"/>
                      <a:pt x="533909" y="628650"/>
                    </a:cubicBezTo>
                    <a:cubicBezTo>
                      <a:pt x="530974" y="638969"/>
                      <a:pt x="533909" y="646271"/>
                      <a:pt x="533909" y="655082"/>
                    </a:cubicBezTo>
                    <a:cubicBezTo>
                      <a:pt x="532481" y="665401"/>
                      <a:pt x="529467" y="675640"/>
                      <a:pt x="517728" y="672703"/>
                    </a:cubicBezTo>
                    <a:cubicBezTo>
                      <a:pt x="507416" y="671274"/>
                      <a:pt x="507416" y="659447"/>
                      <a:pt x="498611" y="658019"/>
                    </a:cubicBezTo>
                    <a:cubicBezTo>
                      <a:pt x="494170" y="656511"/>
                      <a:pt x="488299" y="658019"/>
                      <a:pt x="483937" y="658019"/>
                    </a:cubicBezTo>
                    <a:lnTo>
                      <a:pt x="154914" y="684451"/>
                    </a:lnTo>
                    <a:cubicBezTo>
                      <a:pt x="152455" y="684609"/>
                      <a:pt x="149996" y="684530"/>
                      <a:pt x="147696" y="684133"/>
                    </a:cubicBezTo>
                    <a:cubicBezTo>
                      <a:pt x="148568" y="683419"/>
                      <a:pt x="149600" y="682784"/>
                      <a:pt x="150710" y="682228"/>
                    </a:cubicBezTo>
                    <a:cubicBezTo>
                      <a:pt x="154359" y="681117"/>
                      <a:pt x="157928" y="680482"/>
                      <a:pt x="161815" y="680006"/>
                    </a:cubicBezTo>
                    <a:cubicBezTo>
                      <a:pt x="161101" y="680006"/>
                      <a:pt x="160466" y="680006"/>
                      <a:pt x="159832" y="680006"/>
                    </a:cubicBezTo>
                    <a:cubicBezTo>
                      <a:pt x="159673" y="680006"/>
                      <a:pt x="159594" y="680006"/>
                      <a:pt x="159515" y="680006"/>
                    </a:cubicBezTo>
                    <a:cubicBezTo>
                      <a:pt x="159356" y="680006"/>
                      <a:pt x="159197" y="680006"/>
                      <a:pt x="159118" y="680006"/>
                    </a:cubicBezTo>
                    <a:cubicBezTo>
                      <a:pt x="158642" y="680006"/>
                      <a:pt x="158245" y="680006"/>
                      <a:pt x="157769" y="680085"/>
                    </a:cubicBezTo>
                    <a:cubicBezTo>
                      <a:pt x="147220" y="679529"/>
                      <a:pt x="138653" y="658336"/>
                      <a:pt x="135560" y="644525"/>
                    </a:cubicBezTo>
                    <a:cubicBezTo>
                      <a:pt x="134767" y="640953"/>
                      <a:pt x="134370" y="637937"/>
                      <a:pt x="134370" y="635873"/>
                    </a:cubicBezTo>
                    <a:cubicBezTo>
                      <a:pt x="134370" y="628491"/>
                      <a:pt x="132942" y="628491"/>
                      <a:pt x="128500" y="622618"/>
                    </a:cubicBezTo>
                    <a:cubicBezTo>
                      <a:pt x="121123" y="615235"/>
                      <a:pt x="121123" y="612299"/>
                      <a:pt x="122630" y="603488"/>
                    </a:cubicBezTo>
                    <a:cubicBezTo>
                      <a:pt x="122630" y="600551"/>
                      <a:pt x="124137" y="594677"/>
                      <a:pt x="124137" y="593169"/>
                    </a:cubicBezTo>
                    <a:cubicBezTo>
                      <a:pt x="122630" y="588804"/>
                      <a:pt x="119775" y="585867"/>
                      <a:pt x="119775" y="581422"/>
                    </a:cubicBezTo>
                    <a:cubicBezTo>
                      <a:pt x="118268" y="574119"/>
                      <a:pt x="118268" y="572611"/>
                      <a:pt x="116840" y="566737"/>
                    </a:cubicBezTo>
                    <a:cubicBezTo>
                      <a:pt x="113905" y="560864"/>
                      <a:pt x="110970" y="553482"/>
                      <a:pt x="109463" y="547608"/>
                    </a:cubicBezTo>
                    <a:cubicBezTo>
                      <a:pt x="107956" y="541734"/>
                      <a:pt x="110970" y="532924"/>
                      <a:pt x="113905" y="528479"/>
                    </a:cubicBezTo>
                    <a:cubicBezTo>
                      <a:pt x="116840" y="519668"/>
                      <a:pt x="118268" y="516731"/>
                      <a:pt x="118268" y="507921"/>
                    </a:cubicBezTo>
                    <a:cubicBezTo>
                      <a:pt x="118268" y="500618"/>
                      <a:pt x="118268" y="493236"/>
                      <a:pt x="116840" y="485854"/>
                    </a:cubicBezTo>
                    <a:cubicBezTo>
                      <a:pt x="115333" y="478552"/>
                      <a:pt x="112398" y="474107"/>
                      <a:pt x="113905" y="466725"/>
                    </a:cubicBezTo>
                    <a:cubicBezTo>
                      <a:pt x="115333" y="456406"/>
                      <a:pt x="127152" y="435848"/>
                      <a:pt x="118268" y="425529"/>
                    </a:cubicBezTo>
                    <a:cubicBezTo>
                      <a:pt x="113905" y="422592"/>
                      <a:pt x="109463" y="424021"/>
                      <a:pt x="107956" y="418147"/>
                    </a:cubicBezTo>
                    <a:cubicBezTo>
                      <a:pt x="107956" y="415211"/>
                      <a:pt x="110891" y="410766"/>
                      <a:pt x="109463" y="407829"/>
                    </a:cubicBezTo>
                    <a:cubicBezTo>
                      <a:pt x="107956" y="399018"/>
                      <a:pt x="102086" y="401955"/>
                      <a:pt x="96216" y="400447"/>
                    </a:cubicBezTo>
                    <a:cubicBezTo>
                      <a:pt x="84477" y="397510"/>
                      <a:pt x="80114" y="382825"/>
                      <a:pt x="83049" y="372507"/>
                    </a:cubicBezTo>
                    <a:lnTo>
                      <a:pt x="0" y="45799"/>
                    </a:lnTo>
                    <a:cubicBezTo>
                      <a:pt x="56239" y="39767"/>
                      <a:pt x="110812" y="33337"/>
                      <a:pt x="160466" y="26511"/>
                    </a:cubicBezTo>
                    <a:cubicBezTo>
                      <a:pt x="221305" y="18177"/>
                      <a:pt x="274926" y="9287"/>
                      <a:pt x="315698" y="0"/>
                    </a:cubicBezTo>
                    <a:cubicBezTo>
                      <a:pt x="310938" y="5556"/>
                      <a:pt x="306893" y="12303"/>
                      <a:pt x="304831" y="18336"/>
                    </a:cubicBezTo>
                    <a:cubicBezTo>
                      <a:pt x="303324" y="24209"/>
                      <a:pt x="303324" y="27146"/>
                      <a:pt x="301895" y="31591"/>
                    </a:cubicBezTo>
                    <a:cubicBezTo>
                      <a:pt x="297453" y="38973"/>
                      <a:pt x="296026" y="43339"/>
                      <a:pt x="298960" y="50721"/>
                    </a:cubicBezTo>
                    <a:cubicBezTo>
                      <a:pt x="301895" y="59531"/>
                      <a:pt x="304831" y="74216"/>
                      <a:pt x="316570" y="77153"/>
                    </a:cubicBezTo>
                    <a:cubicBezTo>
                      <a:pt x="323867" y="78661"/>
                      <a:pt x="329737" y="75644"/>
                      <a:pt x="337114" y="78661"/>
                    </a:cubicBezTo>
                    <a:cubicBezTo>
                      <a:pt x="341556" y="81597"/>
                      <a:pt x="342984" y="84534"/>
                      <a:pt x="345919" y="88979"/>
                    </a:cubicBezTo>
                    <a:cubicBezTo>
                      <a:pt x="350361" y="93345"/>
                      <a:pt x="351788" y="90408"/>
                      <a:pt x="356230" y="91916"/>
                    </a:cubicBezTo>
                    <a:cubicBezTo>
                      <a:pt x="362100" y="94853"/>
                      <a:pt x="367970" y="105172"/>
                      <a:pt x="370905" y="111046"/>
                    </a:cubicBezTo>
                    <a:cubicBezTo>
                      <a:pt x="377805" y="124857"/>
                      <a:pt x="390418" y="128667"/>
                      <a:pt x="395018" y="143510"/>
                    </a:cubicBezTo>
                    <a:cubicBezTo>
                      <a:pt x="401126" y="163195"/>
                      <a:pt x="401999" y="159147"/>
                      <a:pt x="419291" y="169862"/>
                    </a:cubicBezTo>
                    <a:cubicBezTo>
                      <a:pt x="428016" y="175260"/>
                      <a:pt x="433330" y="184706"/>
                      <a:pt x="441738" y="190024"/>
                    </a:cubicBezTo>
                    <a:cubicBezTo>
                      <a:pt x="451415" y="196294"/>
                      <a:pt x="460061" y="203438"/>
                      <a:pt x="469659" y="210661"/>
                    </a:cubicBezTo>
                    <a:cubicBezTo>
                      <a:pt x="486555" y="223361"/>
                      <a:pt x="491790" y="239157"/>
                      <a:pt x="513365" y="247729"/>
                    </a:cubicBezTo>
                    <a:cubicBezTo>
                      <a:pt x="520742" y="250666"/>
                      <a:pt x="525104" y="255032"/>
                      <a:pt x="530974" y="259477"/>
                    </a:cubicBezTo>
                    <a:cubicBezTo>
                      <a:pt x="536844" y="265351"/>
                      <a:pt x="544221" y="268287"/>
                      <a:pt x="551518" y="272732"/>
                    </a:cubicBezTo>
                    <a:cubicBezTo>
                      <a:pt x="555960" y="275669"/>
                      <a:pt x="558895" y="285988"/>
                      <a:pt x="561830" y="291862"/>
                    </a:cubicBezTo>
                    <a:cubicBezTo>
                      <a:pt x="563337" y="294799"/>
                      <a:pt x="563337" y="299164"/>
                      <a:pt x="564765" y="303609"/>
                    </a:cubicBezTo>
                    <a:cubicBezTo>
                      <a:pt x="564765" y="306546"/>
                      <a:pt x="567700" y="309483"/>
                      <a:pt x="569207" y="312420"/>
                    </a:cubicBezTo>
                    <a:cubicBezTo>
                      <a:pt x="572142" y="318294"/>
                      <a:pt x="572142" y="325676"/>
                      <a:pt x="576505" y="330041"/>
                    </a:cubicBezTo>
                    <a:cubicBezTo>
                      <a:pt x="579440" y="332978"/>
                      <a:pt x="583881" y="332978"/>
                      <a:pt x="585309" y="337423"/>
                    </a:cubicBezTo>
                    <a:cubicBezTo>
                      <a:pt x="588244" y="340360"/>
                      <a:pt x="589672" y="343297"/>
                      <a:pt x="591179" y="347742"/>
                    </a:cubicBezTo>
                    <a:cubicBezTo>
                      <a:pt x="594114" y="350679"/>
                      <a:pt x="598556" y="352187"/>
                      <a:pt x="601490" y="355124"/>
                    </a:cubicBezTo>
                    <a:cubicBezTo>
                      <a:pt x="602918" y="358061"/>
                      <a:pt x="604425" y="362506"/>
                      <a:pt x="604425" y="365442"/>
                    </a:cubicBezTo>
                    <a:cubicBezTo>
                      <a:pt x="605932" y="372745"/>
                      <a:pt x="602918" y="378698"/>
                      <a:pt x="611802" y="381635"/>
                    </a:cubicBezTo>
                    <a:cubicBezTo>
                      <a:pt x="620607" y="384572"/>
                      <a:pt x="625049" y="387509"/>
                      <a:pt x="632346" y="394891"/>
                    </a:cubicBezTo>
                    <a:cubicBezTo>
                      <a:pt x="633854" y="397827"/>
                      <a:pt x="636788" y="399336"/>
                      <a:pt x="639723" y="400764"/>
                    </a:cubicBezTo>
                    <a:cubicBezTo>
                      <a:pt x="645038" y="404574"/>
                      <a:pt x="649559" y="408781"/>
                      <a:pt x="653921" y="413147"/>
                    </a:cubicBezTo>
                    <a:close/>
                  </a:path>
                </a:pathLst>
              </a:custGeom>
              <a:solidFill>
                <a:srgbClr val="B3B3B3"/>
              </a:solidFill>
              <a:ln w="6350" cap="flat">
                <a:solidFill>
                  <a:srgbClr val="FFFFFF"/>
                </a:solidFill>
                <a:prstDash val="solid"/>
                <a:miter/>
              </a:ln>
            </p:spPr>
            <p:txBody>
              <a:bodyPr/>
              <a:lstStyle/>
              <a:p>
                <a:endParaRPr lang="en-US"/>
              </a:p>
            </p:txBody>
          </p:sp>
          <p:sp>
            <p:nvSpPr>
              <p:cNvPr id="1043" name="Freeform 1414">
                <a:extLst>
                  <a:ext uri="{FF2B5EF4-FFF2-40B4-BE49-F238E27FC236}">
                    <a16:creationId xmlns:a16="http://schemas.microsoft.com/office/drawing/2014/main" id="{AA7ABE2E-1A74-E573-DF11-5658C71837FF}"/>
                  </a:ext>
                </a:extLst>
              </p:cNvPr>
              <p:cNvSpPr/>
              <p:nvPr/>
            </p:nvSpPr>
            <p:spPr>
              <a:xfrm>
                <a:off x="3887502" y="201761"/>
                <a:ext cx="715525" cy="472678"/>
              </a:xfrm>
              <a:custGeom>
                <a:avLst/>
                <a:gdLst>
                  <a:gd name="csX0" fmla="*/ 715503 w 715525"/>
                  <a:gd name="csY0" fmla="*/ 260667 h 472678"/>
                  <a:gd name="csX1" fmla="*/ 707651 w 715525"/>
                  <a:gd name="csY1" fmla="*/ 279321 h 472678"/>
                  <a:gd name="csX2" fmla="*/ 690200 w 715525"/>
                  <a:gd name="csY2" fmla="*/ 304006 h 472678"/>
                  <a:gd name="csX3" fmla="*/ 663548 w 715525"/>
                  <a:gd name="csY3" fmla="*/ 320437 h 472678"/>
                  <a:gd name="csX4" fmla="*/ 620556 w 715525"/>
                  <a:gd name="csY4" fmla="*/ 366316 h 472678"/>
                  <a:gd name="csX5" fmla="*/ 628330 w 715525"/>
                  <a:gd name="csY5" fmla="*/ 407670 h 472678"/>
                  <a:gd name="csX6" fmla="*/ 606516 w 715525"/>
                  <a:gd name="csY6" fmla="*/ 442754 h 472678"/>
                  <a:gd name="csX7" fmla="*/ 580816 w 715525"/>
                  <a:gd name="csY7" fmla="*/ 472678 h 472678"/>
                  <a:gd name="csX8" fmla="*/ 578357 w 715525"/>
                  <a:gd name="csY8" fmla="*/ 471408 h 472678"/>
                  <a:gd name="csX9" fmla="*/ 570028 w 715525"/>
                  <a:gd name="csY9" fmla="*/ 466487 h 472678"/>
                  <a:gd name="csX10" fmla="*/ 565666 w 715525"/>
                  <a:gd name="csY10" fmla="*/ 462042 h 472678"/>
                  <a:gd name="csX11" fmla="*/ 559320 w 715525"/>
                  <a:gd name="csY11" fmla="*/ 456168 h 472678"/>
                  <a:gd name="csX12" fmla="*/ 556386 w 715525"/>
                  <a:gd name="csY12" fmla="*/ 451723 h 472678"/>
                  <a:gd name="csX13" fmla="*/ 104098 w 715525"/>
                  <a:gd name="csY13" fmla="*/ 466566 h 472678"/>
                  <a:gd name="csX14" fmla="*/ 103701 w 715525"/>
                  <a:gd name="csY14" fmla="*/ 464979 h 472678"/>
                  <a:gd name="csX15" fmla="*/ 88789 w 715525"/>
                  <a:gd name="csY15" fmla="*/ 439896 h 472678"/>
                  <a:gd name="csX16" fmla="*/ 81729 w 715525"/>
                  <a:gd name="csY16" fmla="*/ 411321 h 472678"/>
                  <a:gd name="csX17" fmla="*/ 77287 w 715525"/>
                  <a:gd name="csY17" fmla="*/ 396637 h 472678"/>
                  <a:gd name="csX18" fmla="*/ 74193 w 715525"/>
                  <a:gd name="csY18" fmla="*/ 363538 h 472678"/>
                  <a:gd name="csX19" fmla="*/ 64120 w 715525"/>
                  <a:gd name="csY19" fmla="*/ 348853 h 472678"/>
                  <a:gd name="csX20" fmla="*/ 64834 w 715525"/>
                  <a:gd name="csY20" fmla="*/ 330518 h 472678"/>
                  <a:gd name="csX21" fmla="*/ 47304 w 715525"/>
                  <a:gd name="csY21" fmla="*/ 305594 h 472678"/>
                  <a:gd name="csX22" fmla="*/ 48811 w 715525"/>
                  <a:gd name="csY22" fmla="*/ 278368 h 472678"/>
                  <a:gd name="csX23" fmla="*/ 36992 w 715525"/>
                  <a:gd name="csY23" fmla="*/ 256937 h 472678"/>
                  <a:gd name="csX24" fmla="*/ 36913 w 715525"/>
                  <a:gd name="csY24" fmla="*/ 241618 h 472678"/>
                  <a:gd name="csX25" fmla="*/ 30329 w 715525"/>
                  <a:gd name="csY25" fmla="*/ 232807 h 472678"/>
                  <a:gd name="csX26" fmla="*/ 30488 w 715525"/>
                  <a:gd name="csY26" fmla="*/ 210582 h 472678"/>
                  <a:gd name="csX27" fmla="*/ 18589 w 715525"/>
                  <a:gd name="csY27" fmla="*/ 190182 h 472678"/>
                  <a:gd name="csX28" fmla="*/ 15813 w 715525"/>
                  <a:gd name="csY28" fmla="*/ 169545 h 472678"/>
                  <a:gd name="csX29" fmla="*/ 9785 w 715525"/>
                  <a:gd name="csY29" fmla="*/ 154146 h 472678"/>
                  <a:gd name="csX30" fmla="*/ 7485 w 715525"/>
                  <a:gd name="csY30" fmla="*/ 146844 h 472678"/>
                  <a:gd name="csX31" fmla="*/ 7485 w 715525"/>
                  <a:gd name="csY31" fmla="*/ 146844 h 472678"/>
                  <a:gd name="csX32" fmla="*/ 6850 w 715525"/>
                  <a:gd name="csY32" fmla="*/ 143113 h 472678"/>
                  <a:gd name="csX33" fmla="*/ 3915 w 715525"/>
                  <a:gd name="csY33" fmla="*/ 121047 h 472678"/>
                  <a:gd name="csX34" fmla="*/ 6137 w 715525"/>
                  <a:gd name="csY34" fmla="*/ 110014 h 472678"/>
                  <a:gd name="csX35" fmla="*/ 6137 w 715525"/>
                  <a:gd name="csY35" fmla="*/ 98981 h 472678"/>
                  <a:gd name="csX36" fmla="*/ 2488 w 715525"/>
                  <a:gd name="csY36" fmla="*/ 87233 h 472678"/>
                  <a:gd name="csX37" fmla="*/ 3201 w 715525"/>
                  <a:gd name="csY37" fmla="*/ 76914 h 472678"/>
                  <a:gd name="csX38" fmla="*/ 6137 w 715525"/>
                  <a:gd name="csY38" fmla="*/ 65167 h 472678"/>
                  <a:gd name="csX39" fmla="*/ 9071 w 715525"/>
                  <a:gd name="csY39" fmla="*/ 54848 h 472678"/>
                  <a:gd name="csX40" fmla="*/ 2488 w 715525"/>
                  <a:gd name="csY40" fmla="*/ 45323 h 472678"/>
                  <a:gd name="csX41" fmla="*/ 266 w 715525"/>
                  <a:gd name="csY41" fmla="*/ 34290 h 472678"/>
                  <a:gd name="csX42" fmla="*/ 3915 w 715525"/>
                  <a:gd name="csY42" fmla="*/ 23971 h 472678"/>
                  <a:gd name="csX43" fmla="*/ 2567 w 715525"/>
                  <a:gd name="csY43" fmla="*/ 15161 h 472678"/>
                  <a:gd name="csX44" fmla="*/ 28980 w 715525"/>
                  <a:gd name="csY44" fmla="*/ 15240 h 472678"/>
                  <a:gd name="csX45" fmla="*/ 594142 w 715525"/>
                  <a:gd name="csY45" fmla="*/ 0 h 472678"/>
                  <a:gd name="csX46" fmla="*/ 602233 w 715525"/>
                  <a:gd name="csY46" fmla="*/ 29131 h 472678"/>
                  <a:gd name="csX47" fmla="*/ 608817 w 715525"/>
                  <a:gd name="csY47" fmla="*/ 50879 h 472678"/>
                  <a:gd name="csX48" fmla="*/ 599219 w 715525"/>
                  <a:gd name="csY48" fmla="*/ 66834 h 472678"/>
                  <a:gd name="csX49" fmla="*/ 614448 w 715525"/>
                  <a:gd name="csY49" fmla="*/ 106997 h 472678"/>
                  <a:gd name="csX50" fmla="*/ 622698 w 715525"/>
                  <a:gd name="csY50" fmla="*/ 127159 h 472678"/>
                  <a:gd name="csX51" fmla="*/ 644987 w 715525"/>
                  <a:gd name="csY51" fmla="*/ 131286 h 472678"/>
                  <a:gd name="csX52" fmla="*/ 661327 w 715525"/>
                  <a:gd name="csY52" fmla="*/ 147082 h 472678"/>
                  <a:gd name="csX53" fmla="*/ 671163 w 715525"/>
                  <a:gd name="csY53" fmla="*/ 162878 h 472678"/>
                  <a:gd name="csX54" fmla="*/ 687820 w 715525"/>
                  <a:gd name="csY54" fmla="*/ 176609 h 472678"/>
                  <a:gd name="csX55" fmla="*/ 696625 w 715525"/>
                  <a:gd name="csY55" fmla="*/ 196215 h 472678"/>
                  <a:gd name="csX56" fmla="*/ 712568 w 715525"/>
                  <a:gd name="csY56" fmla="*/ 211693 h 472678"/>
                  <a:gd name="csX57" fmla="*/ 712489 w 715525"/>
                  <a:gd name="csY57" fmla="*/ 236141 h 472678"/>
                  <a:gd name="csX58" fmla="*/ 715424 w 715525"/>
                  <a:gd name="csY58" fmla="*/ 260667 h 4726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715525" h="472678">
                    <a:moveTo>
                      <a:pt x="715503" y="260667"/>
                    </a:moveTo>
                    <a:cubicBezTo>
                      <a:pt x="714789" y="267970"/>
                      <a:pt x="710427" y="272415"/>
                      <a:pt x="707651" y="279321"/>
                    </a:cubicBezTo>
                    <a:cubicBezTo>
                      <a:pt x="702653" y="291544"/>
                      <a:pt x="702732" y="299006"/>
                      <a:pt x="690200" y="304006"/>
                    </a:cubicBezTo>
                    <a:cubicBezTo>
                      <a:pt x="679571" y="308372"/>
                      <a:pt x="674573" y="317262"/>
                      <a:pt x="663548" y="320437"/>
                    </a:cubicBezTo>
                    <a:cubicBezTo>
                      <a:pt x="639197" y="327422"/>
                      <a:pt x="624601" y="339804"/>
                      <a:pt x="620556" y="366316"/>
                    </a:cubicBezTo>
                    <a:cubicBezTo>
                      <a:pt x="637848" y="378381"/>
                      <a:pt x="627616" y="390763"/>
                      <a:pt x="628330" y="407670"/>
                    </a:cubicBezTo>
                    <a:cubicBezTo>
                      <a:pt x="629123" y="429181"/>
                      <a:pt x="621111" y="430768"/>
                      <a:pt x="606516" y="442754"/>
                    </a:cubicBezTo>
                    <a:cubicBezTo>
                      <a:pt x="599139" y="448786"/>
                      <a:pt x="583830" y="462201"/>
                      <a:pt x="580816" y="472678"/>
                    </a:cubicBezTo>
                    <a:cubicBezTo>
                      <a:pt x="580023" y="472281"/>
                      <a:pt x="579151" y="471884"/>
                      <a:pt x="578357" y="471408"/>
                    </a:cubicBezTo>
                    <a:cubicBezTo>
                      <a:pt x="575422" y="469900"/>
                      <a:pt x="572963" y="467995"/>
                      <a:pt x="570028" y="466487"/>
                    </a:cubicBezTo>
                    <a:cubicBezTo>
                      <a:pt x="568045" y="464979"/>
                      <a:pt x="567094" y="464026"/>
                      <a:pt x="565666" y="462042"/>
                    </a:cubicBezTo>
                    <a:cubicBezTo>
                      <a:pt x="563683" y="460137"/>
                      <a:pt x="561224" y="458153"/>
                      <a:pt x="559320" y="456168"/>
                    </a:cubicBezTo>
                    <a:cubicBezTo>
                      <a:pt x="558369" y="454660"/>
                      <a:pt x="556386" y="453231"/>
                      <a:pt x="556386" y="451723"/>
                    </a:cubicBezTo>
                    <a:lnTo>
                      <a:pt x="104098" y="466566"/>
                    </a:lnTo>
                    <a:cubicBezTo>
                      <a:pt x="103939" y="466011"/>
                      <a:pt x="103859" y="465534"/>
                      <a:pt x="103701" y="464979"/>
                    </a:cubicBezTo>
                    <a:cubicBezTo>
                      <a:pt x="101083" y="453866"/>
                      <a:pt x="97434" y="447040"/>
                      <a:pt x="88789" y="439896"/>
                    </a:cubicBezTo>
                    <a:cubicBezTo>
                      <a:pt x="76177" y="429577"/>
                      <a:pt x="83077" y="425291"/>
                      <a:pt x="81729" y="411321"/>
                    </a:cubicBezTo>
                    <a:cubicBezTo>
                      <a:pt x="81174" y="405765"/>
                      <a:pt x="78874" y="401796"/>
                      <a:pt x="77287" y="396637"/>
                    </a:cubicBezTo>
                    <a:cubicBezTo>
                      <a:pt x="73876" y="385445"/>
                      <a:pt x="81094" y="374333"/>
                      <a:pt x="74193" y="363538"/>
                    </a:cubicBezTo>
                    <a:cubicBezTo>
                      <a:pt x="71021" y="358537"/>
                      <a:pt x="65230" y="354886"/>
                      <a:pt x="64120" y="348853"/>
                    </a:cubicBezTo>
                    <a:cubicBezTo>
                      <a:pt x="63009" y="343138"/>
                      <a:pt x="65072" y="336629"/>
                      <a:pt x="64834" y="330518"/>
                    </a:cubicBezTo>
                    <a:cubicBezTo>
                      <a:pt x="64278" y="316151"/>
                      <a:pt x="57378" y="314007"/>
                      <a:pt x="47304" y="305594"/>
                    </a:cubicBezTo>
                    <a:cubicBezTo>
                      <a:pt x="50953" y="298132"/>
                      <a:pt x="49366" y="286544"/>
                      <a:pt x="48811" y="278368"/>
                    </a:cubicBezTo>
                    <a:cubicBezTo>
                      <a:pt x="48097" y="267018"/>
                      <a:pt x="45638" y="263287"/>
                      <a:pt x="36992" y="256937"/>
                    </a:cubicBezTo>
                    <a:cubicBezTo>
                      <a:pt x="35406" y="251619"/>
                      <a:pt x="37627" y="246777"/>
                      <a:pt x="36913" y="241618"/>
                    </a:cubicBezTo>
                    <a:cubicBezTo>
                      <a:pt x="36040" y="235347"/>
                      <a:pt x="34137" y="236776"/>
                      <a:pt x="30329" y="232807"/>
                    </a:cubicBezTo>
                    <a:cubicBezTo>
                      <a:pt x="22794" y="225028"/>
                      <a:pt x="32074" y="219869"/>
                      <a:pt x="30488" y="210582"/>
                    </a:cubicBezTo>
                    <a:cubicBezTo>
                      <a:pt x="29060" y="201930"/>
                      <a:pt x="20572" y="197961"/>
                      <a:pt x="18589" y="190182"/>
                    </a:cubicBezTo>
                    <a:cubicBezTo>
                      <a:pt x="16845" y="183356"/>
                      <a:pt x="16606" y="176530"/>
                      <a:pt x="15813" y="169545"/>
                    </a:cubicBezTo>
                    <a:cubicBezTo>
                      <a:pt x="15020" y="162481"/>
                      <a:pt x="12958" y="160496"/>
                      <a:pt x="9785" y="154146"/>
                    </a:cubicBezTo>
                    <a:cubicBezTo>
                      <a:pt x="8278" y="151686"/>
                      <a:pt x="7802" y="149304"/>
                      <a:pt x="7485" y="146844"/>
                    </a:cubicBezTo>
                    <a:lnTo>
                      <a:pt x="7485" y="146844"/>
                    </a:lnTo>
                    <a:cubicBezTo>
                      <a:pt x="7326" y="145574"/>
                      <a:pt x="7088" y="144383"/>
                      <a:pt x="6850" y="143113"/>
                    </a:cubicBezTo>
                    <a:cubicBezTo>
                      <a:pt x="4629" y="135017"/>
                      <a:pt x="2488" y="129143"/>
                      <a:pt x="3915" y="121047"/>
                    </a:cubicBezTo>
                    <a:cubicBezTo>
                      <a:pt x="4629" y="117396"/>
                      <a:pt x="6137" y="113665"/>
                      <a:pt x="6137" y="110014"/>
                    </a:cubicBezTo>
                    <a:lnTo>
                      <a:pt x="6137" y="98981"/>
                    </a:lnTo>
                    <a:cubicBezTo>
                      <a:pt x="6137" y="94536"/>
                      <a:pt x="3915" y="91599"/>
                      <a:pt x="2488" y="87233"/>
                    </a:cubicBezTo>
                    <a:cubicBezTo>
                      <a:pt x="1773" y="84296"/>
                      <a:pt x="2488" y="79851"/>
                      <a:pt x="3201" y="76914"/>
                    </a:cubicBezTo>
                    <a:cubicBezTo>
                      <a:pt x="3915" y="72469"/>
                      <a:pt x="3915" y="68818"/>
                      <a:pt x="6137" y="65167"/>
                    </a:cubicBezTo>
                    <a:cubicBezTo>
                      <a:pt x="8357" y="61516"/>
                      <a:pt x="9785" y="59293"/>
                      <a:pt x="9071" y="54848"/>
                    </a:cubicBezTo>
                    <a:cubicBezTo>
                      <a:pt x="8357" y="50403"/>
                      <a:pt x="4629" y="48260"/>
                      <a:pt x="2488" y="45323"/>
                    </a:cubicBezTo>
                    <a:cubicBezTo>
                      <a:pt x="266" y="42386"/>
                      <a:pt x="-447" y="37941"/>
                      <a:pt x="266" y="34290"/>
                    </a:cubicBezTo>
                    <a:cubicBezTo>
                      <a:pt x="980" y="29845"/>
                      <a:pt x="4629" y="28416"/>
                      <a:pt x="3915" y="23971"/>
                    </a:cubicBezTo>
                    <a:cubicBezTo>
                      <a:pt x="3915" y="20796"/>
                      <a:pt x="2805" y="18177"/>
                      <a:pt x="2567" y="15161"/>
                    </a:cubicBezTo>
                    <a:cubicBezTo>
                      <a:pt x="5264" y="15161"/>
                      <a:pt x="14623" y="15161"/>
                      <a:pt x="28980" y="15240"/>
                    </a:cubicBezTo>
                    <a:cubicBezTo>
                      <a:pt x="133208" y="15557"/>
                      <a:pt x="505065" y="15399"/>
                      <a:pt x="594142" y="0"/>
                    </a:cubicBezTo>
                    <a:cubicBezTo>
                      <a:pt x="595094" y="10239"/>
                      <a:pt x="597077" y="20082"/>
                      <a:pt x="602233" y="29131"/>
                    </a:cubicBezTo>
                    <a:cubicBezTo>
                      <a:pt x="605882" y="35560"/>
                      <a:pt x="609292" y="43259"/>
                      <a:pt x="608817" y="50879"/>
                    </a:cubicBezTo>
                    <a:cubicBezTo>
                      <a:pt x="608341" y="59611"/>
                      <a:pt x="602550" y="59928"/>
                      <a:pt x="599219" y="66834"/>
                    </a:cubicBezTo>
                    <a:cubicBezTo>
                      <a:pt x="591366" y="82788"/>
                      <a:pt x="609768" y="94139"/>
                      <a:pt x="614448" y="106997"/>
                    </a:cubicBezTo>
                    <a:cubicBezTo>
                      <a:pt x="616986" y="113903"/>
                      <a:pt x="615797" y="122158"/>
                      <a:pt x="622698" y="127159"/>
                    </a:cubicBezTo>
                    <a:cubicBezTo>
                      <a:pt x="628964" y="131683"/>
                      <a:pt x="637768" y="129540"/>
                      <a:pt x="644987" y="131286"/>
                    </a:cubicBezTo>
                    <a:cubicBezTo>
                      <a:pt x="654743" y="133588"/>
                      <a:pt x="658154" y="140097"/>
                      <a:pt x="661327" y="147082"/>
                    </a:cubicBezTo>
                    <a:cubicBezTo>
                      <a:pt x="663786" y="152638"/>
                      <a:pt x="666086" y="158512"/>
                      <a:pt x="671163" y="162878"/>
                    </a:cubicBezTo>
                    <a:cubicBezTo>
                      <a:pt x="676874" y="167719"/>
                      <a:pt x="683775" y="169783"/>
                      <a:pt x="687820" y="176609"/>
                    </a:cubicBezTo>
                    <a:cubicBezTo>
                      <a:pt x="691548" y="182959"/>
                      <a:pt x="691786" y="189865"/>
                      <a:pt x="696625" y="196215"/>
                    </a:cubicBezTo>
                    <a:cubicBezTo>
                      <a:pt x="701146" y="202089"/>
                      <a:pt x="709951" y="204629"/>
                      <a:pt x="712568" y="211693"/>
                    </a:cubicBezTo>
                    <a:cubicBezTo>
                      <a:pt x="714948" y="218043"/>
                      <a:pt x="712092" y="229314"/>
                      <a:pt x="712489" y="236141"/>
                    </a:cubicBezTo>
                    <a:cubicBezTo>
                      <a:pt x="712885" y="243999"/>
                      <a:pt x="716137" y="252968"/>
                      <a:pt x="715424" y="260667"/>
                    </a:cubicBezTo>
                    <a:close/>
                  </a:path>
                </a:pathLst>
              </a:custGeom>
              <a:solidFill>
                <a:srgbClr val="B3B3B3"/>
              </a:solidFill>
              <a:ln w="6350" cap="flat">
                <a:solidFill>
                  <a:srgbClr val="FFFFFF"/>
                </a:solidFill>
                <a:prstDash val="solid"/>
                <a:miter/>
              </a:ln>
            </p:spPr>
            <p:txBody>
              <a:bodyPr/>
              <a:lstStyle/>
              <a:p>
                <a:endParaRPr lang="en-US"/>
              </a:p>
            </p:txBody>
          </p:sp>
          <p:sp>
            <p:nvSpPr>
              <p:cNvPr id="1044" name="Freeform 1415">
                <a:extLst>
                  <a:ext uri="{FF2B5EF4-FFF2-40B4-BE49-F238E27FC236}">
                    <a16:creationId xmlns:a16="http://schemas.microsoft.com/office/drawing/2014/main" id="{6FE1BEA5-A7F0-F882-7B5D-5AD3306C378B}"/>
                  </a:ext>
                </a:extLst>
              </p:cNvPr>
              <p:cNvSpPr/>
              <p:nvPr/>
            </p:nvSpPr>
            <p:spPr>
              <a:xfrm>
                <a:off x="1133510" y="146595"/>
                <a:ext cx="777027" cy="1193641"/>
              </a:xfrm>
              <a:custGeom>
                <a:avLst/>
                <a:gdLst>
                  <a:gd name="csX0" fmla="*/ 451177 w 777027"/>
                  <a:gd name="csY0" fmla="*/ 73422 h 1193641"/>
                  <a:gd name="csX1" fmla="*/ 115650 w 777027"/>
                  <a:gd name="csY1" fmla="*/ 0 h 1193641"/>
                  <a:gd name="csX2" fmla="*/ 13247 w 777027"/>
                  <a:gd name="csY2" fmla="*/ 412750 h 1193641"/>
                  <a:gd name="csX3" fmla="*/ 0 w 777027"/>
                  <a:gd name="csY3" fmla="*/ 453152 h 1193641"/>
                  <a:gd name="csX4" fmla="*/ 530578 w 777027"/>
                  <a:gd name="csY4" fmla="*/ 1193641 h 1193641"/>
                  <a:gd name="csX5" fmla="*/ 530498 w 777027"/>
                  <a:gd name="csY5" fmla="*/ 1187212 h 1193641"/>
                  <a:gd name="csX6" fmla="*/ 528119 w 777027"/>
                  <a:gd name="csY6" fmla="*/ 1177052 h 1193641"/>
                  <a:gd name="csX7" fmla="*/ 530340 w 777027"/>
                  <a:gd name="csY7" fmla="*/ 1166812 h 1193641"/>
                  <a:gd name="csX8" fmla="*/ 528119 w 777027"/>
                  <a:gd name="csY8" fmla="*/ 1156494 h 1193641"/>
                  <a:gd name="csX9" fmla="*/ 533037 w 777027"/>
                  <a:gd name="csY9" fmla="*/ 1148239 h 1193641"/>
                  <a:gd name="csX10" fmla="*/ 535337 w 777027"/>
                  <a:gd name="csY10" fmla="*/ 1125776 h 1193641"/>
                  <a:gd name="csX11" fmla="*/ 539858 w 777027"/>
                  <a:gd name="csY11" fmla="*/ 1094026 h 1193641"/>
                  <a:gd name="csX12" fmla="*/ 540731 w 777027"/>
                  <a:gd name="csY12" fmla="*/ 1074896 h 1193641"/>
                  <a:gd name="csX13" fmla="*/ 549535 w 777027"/>
                  <a:gd name="csY13" fmla="*/ 1061720 h 1193641"/>
                  <a:gd name="csX14" fmla="*/ 547076 w 777027"/>
                  <a:gd name="csY14" fmla="*/ 1022747 h 1193641"/>
                  <a:gd name="csX15" fmla="*/ 561751 w 777027"/>
                  <a:gd name="csY15" fmla="*/ 1020604 h 1193641"/>
                  <a:gd name="csX16" fmla="*/ 580708 w 777027"/>
                  <a:gd name="csY16" fmla="*/ 1026477 h 1193641"/>
                  <a:gd name="csX17" fmla="*/ 594669 w 777027"/>
                  <a:gd name="csY17" fmla="*/ 1036161 h 1193641"/>
                  <a:gd name="csX18" fmla="*/ 606012 w 777027"/>
                  <a:gd name="csY18" fmla="*/ 1034494 h 1193641"/>
                  <a:gd name="csX19" fmla="*/ 621241 w 777027"/>
                  <a:gd name="csY19" fmla="*/ 1030129 h 1193641"/>
                  <a:gd name="csX20" fmla="*/ 624414 w 777027"/>
                  <a:gd name="csY20" fmla="*/ 1021715 h 1193641"/>
                  <a:gd name="csX21" fmla="*/ 624176 w 777027"/>
                  <a:gd name="csY21" fmla="*/ 1022588 h 1193641"/>
                  <a:gd name="csX22" fmla="*/ 624176 w 777027"/>
                  <a:gd name="csY22" fmla="*/ 1019016 h 1193641"/>
                  <a:gd name="csX23" fmla="*/ 624493 w 777027"/>
                  <a:gd name="csY23" fmla="*/ 1021715 h 1193641"/>
                  <a:gd name="csX24" fmla="*/ 625763 w 777027"/>
                  <a:gd name="csY24" fmla="*/ 1014174 h 1193641"/>
                  <a:gd name="csX25" fmla="*/ 625763 w 777027"/>
                  <a:gd name="csY25" fmla="*/ 1024969 h 1193641"/>
                  <a:gd name="csX26" fmla="*/ 646941 w 777027"/>
                  <a:gd name="csY26" fmla="*/ 899477 h 1193641"/>
                  <a:gd name="csX27" fmla="*/ 777027 w 777027"/>
                  <a:gd name="csY27" fmla="*/ 129381 h 1193641"/>
                  <a:gd name="csX28" fmla="*/ 451177 w 777027"/>
                  <a:gd name="csY28" fmla="*/ 73342 h 1193641"/>
                  <a:gd name="csX29" fmla="*/ 624256 w 777027"/>
                  <a:gd name="csY29" fmla="*/ 1018937 h 1193641"/>
                  <a:gd name="csX30" fmla="*/ 624335 w 777027"/>
                  <a:gd name="csY30" fmla="*/ 1016873 h 1193641"/>
                  <a:gd name="csX31" fmla="*/ 624256 w 777027"/>
                  <a:gd name="csY31" fmla="*/ 1018937 h 11936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777027" h="1193641">
                    <a:moveTo>
                      <a:pt x="451177" y="73422"/>
                    </a:moveTo>
                    <a:cubicBezTo>
                      <a:pt x="329340" y="49609"/>
                      <a:pt x="216467" y="24448"/>
                      <a:pt x="115650" y="0"/>
                    </a:cubicBezTo>
                    <a:lnTo>
                      <a:pt x="13247" y="412750"/>
                    </a:lnTo>
                    <a:lnTo>
                      <a:pt x="0" y="453152"/>
                    </a:lnTo>
                    <a:lnTo>
                      <a:pt x="530578" y="1193641"/>
                    </a:lnTo>
                    <a:cubicBezTo>
                      <a:pt x="530816" y="1191498"/>
                      <a:pt x="530895" y="1189355"/>
                      <a:pt x="530498" y="1187212"/>
                    </a:cubicBezTo>
                    <a:cubicBezTo>
                      <a:pt x="529705" y="1183243"/>
                      <a:pt x="528357" y="1181338"/>
                      <a:pt x="528119" y="1177052"/>
                    </a:cubicBezTo>
                    <a:cubicBezTo>
                      <a:pt x="527881" y="1172924"/>
                      <a:pt x="530181" y="1169988"/>
                      <a:pt x="530340" y="1166812"/>
                    </a:cubicBezTo>
                    <a:cubicBezTo>
                      <a:pt x="530578" y="1162526"/>
                      <a:pt x="527881" y="1160145"/>
                      <a:pt x="528119" y="1156494"/>
                    </a:cubicBezTo>
                    <a:cubicBezTo>
                      <a:pt x="528357" y="1152684"/>
                      <a:pt x="531291" y="1151334"/>
                      <a:pt x="533037" y="1148239"/>
                    </a:cubicBezTo>
                    <a:cubicBezTo>
                      <a:pt x="537478" y="1140619"/>
                      <a:pt x="537161" y="1134269"/>
                      <a:pt x="535337" y="1125776"/>
                    </a:cubicBezTo>
                    <a:cubicBezTo>
                      <a:pt x="523042" y="1121093"/>
                      <a:pt x="539303" y="1100137"/>
                      <a:pt x="539858" y="1094026"/>
                    </a:cubicBezTo>
                    <a:cubicBezTo>
                      <a:pt x="540572" y="1086564"/>
                      <a:pt x="537003" y="1081881"/>
                      <a:pt x="540731" y="1074896"/>
                    </a:cubicBezTo>
                    <a:cubicBezTo>
                      <a:pt x="543269" y="1070292"/>
                      <a:pt x="547869" y="1066641"/>
                      <a:pt x="549535" y="1061720"/>
                    </a:cubicBezTo>
                    <a:cubicBezTo>
                      <a:pt x="553977" y="1048861"/>
                      <a:pt x="541762" y="1034415"/>
                      <a:pt x="547076" y="1022747"/>
                    </a:cubicBezTo>
                    <a:cubicBezTo>
                      <a:pt x="549932" y="1016476"/>
                      <a:pt x="557071" y="1017984"/>
                      <a:pt x="561751" y="1020604"/>
                    </a:cubicBezTo>
                    <a:cubicBezTo>
                      <a:pt x="569603" y="1024890"/>
                      <a:pt x="571348" y="1026081"/>
                      <a:pt x="580708" y="1026477"/>
                    </a:cubicBezTo>
                    <a:cubicBezTo>
                      <a:pt x="589751" y="1026874"/>
                      <a:pt x="589434" y="1030129"/>
                      <a:pt x="594669" y="1036161"/>
                    </a:cubicBezTo>
                    <a:cubicBezTo>
                      <a:pt x="601490" y="1044099"/>
                      <a:pt x="600856" y="1039495"/>
                      <a:pt x="606012" y="1034494"/>
                    </a:cubicBezTo>
                    <a:cubicBezTo>
                      <a:pt x="610850" y="1029891"/>
                      <a:pt x="616403" y="1032827"/>
                      <a:pt x="621241" y="1030129"/>
                    </a:cubicBezTo>
                    <a:cubicBezTo>
                      <a:pt x="625049" y="1027986"/>
                      <a:pt x="624811" y="1024890"/>
                      <a:pt x="624414" y="1021715"/>
                    </a:cubicBezTo>
                    <a:cubicBezTo>
                      <a:pt x="624335" y="1022032"/>
                      <a:pt x="624256" y="1022271"/>
                      <a:pt x="624176" y="1022588"/>
                    </a:cubicBezTo>
                    <a:cubicBezTo>
                      <a:pt x="624176" y="1021398"/>
                      <a:pt x="624176" y="1020207"/>
                      <a:pt x="624176" y="1019016"/>
                    </a:cubicBezTo>
                    <a:cubicBezTo>
                      <a:pt x="624176" y="1019889"/>
                      <a:pt x="624335" y="1020842"/>
                      <a:pt x="624493" y="1021715"/>
                    </a:cubicBezTo>
                    <a:cubicBezTo>
                      <a:pt x="625128" y="1019254"/>
                      <a:pt x="625683" y="1016714"/>
                      <a:pt x="625763" y="1014174"/>
                    </a:cubicBezTo>
                    <a:lnTo>
                      <a:pt x="625763" y="1024969"/>
                    </a:lnTo>
                    <a:lnTo>
                      <a:pt x="646941" y="899477"/>
                    </a:lnTo>
                    <a:lnTo>
                      <a:pt x="777027" y="129381"/>
                    </a:lnTo>
                    <a:cubicBezTo>
                      <a:pt x="663281" y="112554"/>
                      <a:pt x="554056" y="93504"/>
                      <a:pt x="451177" y="73342"/>
                    </a:cubicBezTo>
                    <a:close/>
                    <a:moveTo>
                      <a:pt x="624256" y="1018937"/>
                    </a:moveTo>
                    <a:cubicBezTo>
                      <a:pt x="624256" y="1018222"/>
                      <a:pt x="624256" y="1017588"/>
                      <a:pt x="624335" y="1016873"/>
                    </a:cubicBezTo>
                    <a:cubicBezTo>
                      <a:pt x="624335" y="1017588"/>
                      <a:pt x="624256" y="1018222"/>
                      <a:pt x="624256" y="1018937"/>
                    </a:cubicBezTo>
                    <a:close/>
                  </a:path>
                </a:pathLst>
              </a:custGeom>
              <a:solidFill>
                <a:srgbClr val="B3B3B3"/>
              </a:solidFill>
              <a:ln w="6350" cap="flat">
                <a:solidFill>
                  <a:srgbClr val="FFFFFF"/>
                </a:solidFill>
                <a:prstDash val="solid"/>
                <a:miter/>
              </a:ln>
            </p:spPr>
            <p:txBody>
              <a:bodyPr/>
              <a:lstStyle/>
              <a:p>
                <a:endParaRPr lang="en-US"/>
              </a:p>
            </p:txBody>
          </p:sp>
          <p:sp>
            <p:nvSpPr>
              <p:cNvPr id="1045" name="Freeform 1416">
                <a:extLst>
                  <a:ext uri="{FF2B5EF4-FFF2-40B4-BE49-F238E27FC236}">
                    <a16:creationId xmlns:a16="http://schemas.microsoft.com/office/drawing/2014/main" id="{D1C200AD-4D08-47F9-2EAA-2092CB837F4C}"/>
                  </a:ext>
                </a:extLst>
              </p:cNvPr>
              <p:cNvSpPr/>
              <p:nvPr/>
            </p:nvSpPr>
            <p:spPr>
              <a:xfrm>
                <a:off x="2223458" y="-129867"/>
                <a:ext cx="849526" cy="705088"/>
              </a:xfrm>
              <a:custGeom>
                <a:avLst/>
                <a:gdLst>
                  <a:gd name="csX0" fmla="*/ 82097 w 849526"/>
                  <a:gd name="csY0" fmla="*/ 55563 h 705088"/>
                  <a:gd name="csX1" fmla="*/ 82097 w 849526"/>
                  <a:gd name="csY1" fmla="*/ 55563 h 705088"/>
                  <a:gd name="csX2" fmla="*/ 24193 w 849526"/>
                  <a:gd name="csY2" fmla="*/ 446723 h 705088"/>
                  <a:gd name="csX3" fmla="*/ 0 w 849526"/>
                  <a:gd name="csY3" fmla="*/ 609997 h 705088"/>
                  <a:gd name="csX4" fmla="*/ 229634 w 849526"/>
                  <a:gd name="csY4" fmla="*/ 642541 h 705088"/>
                  <a:gd name="csX5" fmla="*/ 805345 w 849526"/>
                  <a:gd name="csY5" fmla="*/ 705088 h 705088"/>
                  <a:gd name="csX6" fmla="*/ 827634 w 849526"/>
                  <a:gd name="csY6" fmla="*/ 388938 h 705088"/>
                  <a:gd name="csX7" fmla="*/ 849527 w 849526"/>
                  <a:gd name="csY7" fmla="*/ 77629 h 705088"/>
                  <a:gd name="csX8" fmla="*/ 90347 w 849526"/>
                  <a:gd name="csY8" fmla="*/ 0 h 705088"/>
                  <a:gd name="csX9" fmla="*/ 82097 w 849526"/>
                  <a:gd name="csY9" fmla="*/ 55642 h 7050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49526" h="705088">
                    <a:moveTo>
                      <a:pt x="82097" y="55563"/>
                    </a:moveTo>
                    <a:lnTo>
                      <a:pt x="82097" y="55563"/>
                    </a:lnTo>
                    <a:cubicBezTo>
                      <a:pt x="82097" y="55563"/>
                      <a:pt x="24193" y="446723"/>
                      <a:pt x="24193" y="446723"/>
                    </a:cubicBezTo>
                    <a:lnTo>
                      <a:pt x="0" y="609997"/>
                    </a:lnTo>
                    <a:cubicBezTo>
                      <a:pt x="0" y="609997"/>
                      <a:pt x="95027" y="624522"/>
                      <a:pt x="229634" y="642541"/>
                    </a:cubicBezTo>
                    <a:cubicBezTo>
                      <a:pt x="395970" y="664845"/>
                      <a:pt x="622669" y="692626"/>
                      <a:pt x="805345" y="705088"/>
                    </a:cubicBezTo>
                    <a:lnTo>
                      <a:pt x="827634" y="388938"/>
                    </a:lnTo>
                    <a:lnTo>
                      <a:pt x="849527" y="77629"/>
                    </a:lnTo>
                    <a:lnTo>
                      <a:pt x="90347" y="0"/>
                    </a:lnTo>
                    <a:lnTo>
                      <a:pt x="82097" y="55642"/>
                    </a:lnTo>
                    <a:close/>
                  </a:path>
                </a:pathLst>
              </a:custGeom>
              <a:solidFill>
                <a:srgbClr val="B3B3B3"/>
              </a:solidFill>
              <a:ln w="6350" cap="flat">
                <a:solidFill>
                  <a:srgbClr val="FFFFFF"/>
                </a:solidFill>
                <a:prstDash val="solid"/>
                <a:miter/>
              </a:ln>
            </p:spPr>
            <p:txBody>
              <a:bodyPr/>
              <a:lstStyle/>
              <a:p>
                <a:endParaRPr lang="en-US"/>
              </a:p>
            </p:txBody>
          </p:sp>
          <p:sp>
            <p:nvSpPr>
              <p:cNvPr id="1046" name="Freeform 1417">
                <a:extLst>
                  <a:ext uri="{FF2B5EF4-FFF2-40B4-BE49-F238E27FC236}">
                    <a16:creationId xmlns:a16="http://schemas.microsoft.com/office/drawing/2014/main" id="{5DEA9941-1021-3161-C6A3-AEF5EC577A6C}"/>
                  </a:ext>
                </a:extLst>
              </p:cNvPr>
              <p:cNvSpPr/>
              <p:nvPr/>
            </p:nvSpPr>
            <p:spPr>
              <a:xfrm>
                <a:off x="4133981" y="1285547"/>
                <a:ext cx="602600" cy="564594"/>
              </a:xfrm>
              <a:custGeom>
                <a:avLst/>
                <a:gdLst>
                  <a:gd name="csX0" fmla="*/ 541920 w 602600"/>
                  <a:gd name="csY0" fmla="*/ 37782 h 564594"/>
                  <a:gd name="csX1" fmla="*/ 546838 w 602600"/>
                  <a:gd name="csY1" fmla="*/ 26987 h 564594"/>
                  <a:gd name="csX2" fmla="*/ 548345 w 602600"/>
                  <a:gd name="csY2" fmla="*/ 16669 h 564594"/>
                  <a:gd name="csX3" fmla="*/ 541206 w 602600"/>
                  <a:gd name="csY3" fmla="*/ 0 h 564594"/>
                  <a:gd name="csX4" fmla="*/ 541048 w 602600"/>
                  <a:gd name="csY4" fmla="*/ 0 h 564594"/>
                  <a:gd name="csX5" fmla="*/ 0 w 602600"/>
                  <a:gd name="csY5" fmla="*/ 27940 h 564594"/>
                  <a:gd name="csX6" fmla="*/ 15864 w 602600"/>
                  <a:gd name="csY6" fmla="*/ 463629 h 564594"/>
                  <a:gd name="csX7" fmla="*/ 18244 w 602600"/>
                  <a:gd name="csY7" fmla="*/ 466249 h 564594"/>
                  <a:gd name="csX8" fmla="*/ 26414 w 602600"/>
                  <a:gd name="csY8" fmla="*/ 475297 h 564594"/>
                  <a:gd name="csX9" fmla="*/ 39660 w 602600"/>
                  <a:gd name="csY9" fmla="*/ 470773 h 564594"/>
                  <a:gd name="csX10" fmla="*/ 50448 w 602600"/>
                  <a:gd name="csY10" fmla="*/ 467757 h 564594"/>
                  <a:gd name="csX11" fmla="*/ 72499 w 602600"/>
                  <a:gd name="csY11" fmla="*/ 460534 h 564594"/>
                  <a:gd name="csX12" fmla="*/ 75831 w 602600"/>
                  <a:gd name="csY12" fmla="*/ 564594 h 564594"/>
                  <a:gd name="csX13" fmla="*/ 444594 w 602600"/>
                  <a:gd name="csY13" fmla="*/ 549513 h 564594"/>
                  <a:gd name="csX14" fmla="*/ 444594 w 602600"/>
                  <a:gd name="csY14" fmla="*/ 549513 h 564594"/>
                  <a:gd name="csX15" fmla="*/ 443562 w 602600"/>
                  <a:gd name="csY15" fmla="*/ 544830 h 564594"/>
                  <a:gd name="csX16" fmla="*/ 447528 w 602600"/>
                  <a:gd name="csY16" fmla="*/ 527368 h 564594"/>
                  <a:gd name="csX17" fmla="*/ 433964 w 602600"/>
                  <a:gd name="csY17" fmla="*/ 507365 h 564594"/>
                  <a:gd name="csX18" fmla="*/ 447528 w 602600"/>
                  <a:gd name="csY18" fmla="*/ 473234 h 564594"/>
                  <a:gd name="csX19" fmla="*/ 425001 w 602600"/>
                  <a:gd name="csY19" fmla="*/ 487045 h 564594"/>
                  <a:gd name="csX20" fmla="*/ 430871 w 602600"/>
                  <a:gd name="csY20" fmla="*/ 449977 h 564594"/>
                  <a:gd name="csX21" fmla="*/ 440865 w 602600"/>
                  <a:gd name="csY21" fmla="*/ 434102 h 564594"/>
                  <a:gd name="csX22" fmla="*/ 448480 w 602600"/>
                  <a:gd name="csY22" fmla="*/ 415449 h 564594"/>
                  <a:gd name="csX23" fmla="*/ 448480 w 602600"/>
                  <a:gd name="csY23" fmla="*/ 391954 h 564594"/>
                  <a:gd name="csX24" fmla="*/ 461251 w 602600"/>
                  <a:gd name="csY24" fmla="*/ 381000 h 564594"/>
                  <a:gd name="csX25" fmla="*/ 469897 w 602600"/>
                  <a:gd name="csY25" fmla="*/ 347742 h 564594"/>
                  <a:gd name="csX26" fmla="*/ 485920 w 602600"/>
                  <a:gd name="csY26" fmla="*/ 342821 h 564594"/>
                  <a:gd name="csX27" fmla="*/ 499642 w 602600"/>
                  <a:gd name="csY27" fmla="*/ 306943 h 564594"/>
                  <a:gd name="csX28" fmla="*/ 504322 w 602600"/>
                  <a:gd name="csY28" fmla="*/ 295910 h 564594"/>
                  <a:gd name="csX29" fmla="*/ 512096 w 602600"/>
                  <a:gd name="csY29" fmla="*/ 295037 h 564594"/>
                  <a:gd name="csX30" fmla="*/ 517965 w 602600"/>
                  <a:gd name="csY30" fmla="*/ 275352 h 564594"/>
                  <a:gd name="csX31" fmla="*/ 533909 w 602600"/>
                  <a:gd name="csY31" fmla="*/ 235744 h 564594"/>
                  <a:gd name="csX32" fmla="*/ 535337 w 602600"/>
                  <a:gd name="csY32" fmla="*/ 233918 h 564594"/>
                  <a:gd name="csX33" fmla="*/ 554453 w 602600"/>
                  <a:gd name="csY33" fmla="*/ 220742 h 564594"/>
                  <a:gd name="csX34" fmla="*/ 558102 w 602600"/>
                  <a:gd name="csY34" fmla="*/ 200898 h 564594"/>
                  <a:gd name="csX35" fmla="*/ 556119 w 602600"/>
                  <a:gd name="csY35" fmla="*/ 178356 h 564594"/>
                  <a:gd name="csX36" fmla="*/ 565875 w 602600"/>
                  <a:gd name="csY36" fmla="*/ 161449 h 564594"/>
                  <a:gd name="csX37" fmla="*/ 570317 w 602600"/>
                  <a:gd name="csY37" fmla="*/ 136604 h 564594"/>
                  <a:gd name="csX38" fmla="*/ 579756 w 602600"/>
                  <a:gd name="csY38" fmla="*/ 118586 h 564594"/>
                  <a:gd name="csX39" fmla="*/ 602601 w 602600"/>
                  <a:gd name="csY39" fmla="*/ 72946 h 564594"/>
                  <a:gd name="csX40" fmla="*/ 540969 w 602600"/>
                  <a:gd name="csY40" fmla="*/ 77629 h 564594"/>
                  <a:gd name="csX41" fmla="*/ 541999 w 602600"/>
                  <a:gd name="csY41" fmla="*/ 37703 h 5645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602600" h="564594">
                    <a:moveTo>
                      <a:pt x="541920" y="37782"/>
                    </a:moveTo>
                    <a:cubicBezTo>
                      <a:pt x="543348" y="34369"/>
                      <a:pt x="545807" y="30877"/>
                      <a:pt x="546838" y="26987"/>
                    </a:cubicBezTo>
                    <a:cubicBezTo>
                      <a:pt x="548345" y="23574"/>
                      <a:pt x="548345" y="20637"/>
                      <a:pt x="548345" y="16669"/>
                    </a:cubicBezTo>
                    <a:cubicBezTo>
                      <a:pt x="547394" y="10001"/>
                      <a:pt x="544935" y="4921"/>
                      <a:pt x="541206" y="0"/>
                    </a:cubicBezTo>
                    <a:lnTo>
                      <a:pt x="541048" y="0"/>
                    </a:lnTo>
                    <a:cubicBezTo>
                      <a:pt x="524866" y="1032"/>
                      <a:pt x="95582" y="27543"/>
                      <a:pt x="0" y="27940"/>
                    </a:cubicBezTo>
                    <a:lnTo>
                      <a:pt x="15864" y="463629"/>
                    </a:lnTo>
                    <a:cubicBezTo>
                      <a:pt x="16737" y="464502"/>
                      <a:pt x="17530" y="465375"/>
                      <a:pt x="18244" y="466249"/>
                    </a:cubicBezTo>
                    <a:cubicBezTo>
                      <a:pt x="20941" y="469583"/>
                      <a:pt x="22051" y="473869"/>
                      <a:pt x="26414" y="475297"/>
                    </a:cubicBezTo>
                    <a:cubicBezTo>
                      <a:pt x="31094" y="476805"/>
                      <a:pt x="35139" y="471567"/>
                      <a:pt x="39660" y="470773"/>
                    </a:cubicBezTo>
                    <a:cubicBezTo>
                      <a:pt x="43944" y="469979"/>
                      <a:pt x="46641" y="470059"/>
                      <a:pt x="50448" y="467757"/>
                    </a:cubicBezTo>
                    <a:cubicBezTo>
                      <a:pt x="57508" y="463312"/>
                      <a:pt x="64884" y="457279"/>
                      <a:pt x="72499" y="460534"/>
                    </a:cubicBezTo>
                    <a:lnTo>
                      <a:pt x="75831" y="564594"/>
                    </a:lnTo>
                    <a:lnTo>
                      <a:pt x="444594" y="549513"/>
                    </a:lnTo>
                    <a:lnTo>
                      <a:pt x="444594" y="549513"/>
                    </a:lnTo>
                    <a:cubicBezTo>
                      <a:pt x="444118" y="547449"/>
                      <a:pt x="443721" y="545703"/>
                      <a:pt x="443562" y="544830"/>
                    </a:cubicBezTo>
                    <a:cubicBezTo>
                      <a:pt x="442531" y="537686"/>
                      <a:pt x="444673" y="533162"/>
                      <a:pt x="447528" y="527368"/>
                    </a:cubicBezTo>
                    <a:cubicBezTo>
                      <a:pt x="456968" y="508476"/>
                      <a:pt x="445704" y="516176"/>
                      <a:pt x="433964" y="507365"/>
                    </a:cubicBezTo>
                    <a:cubicBezTo>
                      <a:pt x="433727" y="496252"/>
                      <a:pt x="454746" y="486489"/>
                      <a:pt x="447528" y="473234"/>
                    </a:cubicBezTo>
                    <a:cubicBezTo>
                      <a:pt x="441024" y="461248"/>
                      <a:pt x="431585" y="481568"/>
                      <a:pt x="425001" y="487045"/>
                    </a:cubicBezTo>
                    <a:cubicBezTo>
                      <a:pt x="414055" y="477202"/>
                      <a:pt x="428650" y="460613"/>
                      <a:pt x="430871" y="449977"/>
                    </a:cubicBezTo>
                    <a:cubicBezTo>
                      <a:pt x="433012" y="439737"/>
                      <a:pt x="434282" y="441087"/>
                      <a:pt x="440865" y="434102"/>
                    </a:cubicBezTo>
                    <a:cubicBezTo>
                      <a:pt x="445784" y="428942"/>
                      <a:pt x="447845" y="422116"/>
                      <a:pt x="448480" y="415449"/>
                    </a:cubicBezTo>
                    <a:cubicBezTo>
                      <a:pt x="449194" y="407908"/>
                      <a:pt x="446814" y="399256"/>
                      <a:pt x="448480" y="391954"/>
                    </a:cubicBezTo>
                    <a:cubicBezTo>
                      <a:pt x="450780" y="381476"/>
                      <a:pt x="455143" y="385921"/>
                      <a:pt x="461251" y="381000"/>
                    </a:cubicBezTo>
                    <a:cubicBezTo>
                      <a:pt x="470532" y="373539"/>
                      <a:pt x="457840" y="347980"/>
                      <a:pt x="469897" y="347742"/>
                    </a:cubicBezTo>
                    <a:cubicBezTo>
                      <a:pt x="471404" y="342503"/>
                      <a:pt x="484016" y="334327"/>
                      <a:pt x="485920" y="342821"/>
                    </a:cubicBezTo>
                    <a:cubicBezTo>
                      <a:pt x="497421" y="343535"/>
                      <a:pt x="497739" y="314404"/>
                      <a:pt x="499642" y="306943"/>
                    </a:cubicBezTo>
                    <a:cubicBezTo>
                      <a:pt x="500356" y="304403"/>
                      <a:pt x="502181" y="297735"/>
                      <a:pt x="504322" y="295910"/>
                    </a:cubicBezTo>
                    <a:cubicBezTo>
                      <a:pt x="507574" y="293132"/>
                      <a:pt x="511540" y="295434"/>
                      <a:pt x="512096" y="295037"/>
                    </a:cubicBezTo>
                    <a:cubicBezTo>
                      <a:pt x="518441" y="290750"/>
                      <a:pt x="516617" y="282575"/>
                      <a:pt x="517965" y="275352"/>
                    </a:cubicBezTo>
                    <a:cubicBezTo>
                      <a:pt x="520424" y="261858"/>
                      <a:pt x="525183" y="246936"/>
                      <a:pt x="533909" y="235744"/>
                    </a:cubicBezTo>
                    <a:cubicBezTo>
                      <a:pt x="534385" y="235109"/>
                      <a:pt x="534861" y="234553"/>
                      <a:pt x="535337" y="233918"/>
                    </a:cubicBezTo>
                    <a:cubicBezTo>
                      <a:pt x="540810" y="227489"/>
                      <a:pt x="548821" y="226536"/>
                      <a:pt x="554453" y="220742"/>
                    </a:cubicBezTo>
                    <a:cubicBezTo>
                      <a:pt x="560640" y="214392"/>
                      <a:pt x="558974" y="209232"/>
                      <a:pt x="558102" y="200898"/>
                    </a:cubicBezTo>
                    <a:cubicBezTo>
                      <a:pt x="557309" y="193357"/>
                      <a:pt x="555880" y="185896"/>
                      <a:pt x="556119" y="178356"/>
                    </a:cubicBezTo>
                    <a:cubicBezTo>
                      <a:pt x="556436" y="168592"/>
                      <a:pt x="560164" y="168037"/>
                      <a:pt x="565875" y="161449"/>
                    </a:cubicBezTo>
                    <a:cubicBezTo>
                      <a:pt x="572379" y="153829"/>
                      <a:pt x="568889" y="145574"/>
                      <a:pt x="570317" y="136604"/>
                    </a:cubicBezTo>
                    <a:cubicBezTo>
                      <a:pt x="571586" y="128746"/>
                      <a:pt x="575156" y="124539"/>
                      <a:pt x="579756" y="118586"/>
                    </a:cubicBezTo>
                    <a:cubicBezTo>
                      <a:pt x="589592" y="105727"/>
                      <a:pt x="600142" y="89614"/>
                      <a:pt x="602601" y="72946"/>
                    </a:cubicBezTo>
                    <a:cubicBezTo>
                      <a:pt x="582374" y="76359"/>
                      <a:pt x="561354" y="76200"/>
                      <a:pt x="540969" y="77629"/>
                    </a:cubicBezTo>
                    <a:cubicBezTo>
                      <a:pt x="520107" y="79137"/>
                      <a:pt x="538033" y="46831"/>
                      <a:pt x="541999" y="37703"/>
                    </a:cubicBezTo>
                    <a:close/>
                  </a:path>
                </a:pathLst>
              </a:custGeom>
              <a:solidFill>
                <a:srgbClr val="B3B3B3"/>
              </a:solidFill>
              <a:ln w="6350" cap="flat">
                <a:solidFill>
                  <a:srgbClr val="FFFFFF"/>
                </a:solidFill>
                <a:prstDash val="solid"/>
                <a:miter/>
              </a:ln>
            </p:spPr>
            <p:txBody>
              <a:bodyPr/>
              <a:lstStyle/>
              <a:p>
                <a:endParaRPr lang="en-US"/>
              </a:p>
            </p:txBody>
          </p:sp>
          <p:sp>
            <p:nvSpPr>
              <p:cNvPr id="1047" name="Freeform 1418">
                <a:extLst>
                  <a:ext uri="{FF2B5EF4-FFF2-40B4-BE49-F238E27FC236}">
                    <a16:creationId xmlns:a16="http://schemas.microsoft.com/office/drawing/2014/main" id="{2227E314-3D69-8B91-33AA-1D02AD34D8CB}"/>
                  </a:ext>
                </a:extLst>
              </p:cNvPr>
              <p:cNvSpPr/>
              <p:nvPr/>
            </p:nvSpPr>
            <p:spPr>
              <a:xfrm>
                <a:off x="3224726" y="743575"/>
                <a:ext cx="906161" cy="488175"/>
              </a:xfrm>
              <a:custGeom>
                <a:avLst/>
                <a:gdLst>
                  <a:gd name="csX0" fmla="*/ 875782 w 906161"/>
                  <a:gd name="csY0" fmla="*/ 135573 h 488175"/>
                  <a:gd name="csX1" fmla="*/ 861028 w 906161"/>
                  <a:gd name="csY1" fmla="*/ 120888 h 488175"/>
                  <a:gd name="csX2" fmla="*/ 846512 w 906161"/>
                  <a:gd name="csY2" fmla="*/ 108426 h 488175"/>
                  <a:gd name="csX3" fmla="*/ 845640 w 906161"/>
                  <a:gd name="csY3" fmla="*/ 90964 h 488175"/>
                  <a:gd name="csX4" fmla="*/ 846354 w 906161"/>
                  <a:gd name="csY4" fmla="*/ 74454 h 488175"/>
                  <a:gd name="csX5" fmla="*/ 851906 w 906161"/>
                  <a:gd name="csY5" fmla="*/ 40640 h 488175"/>
                  <a:gd name="csX6" fmla="*/ 821368 w 906161"/>
                  <a:gd name="csY6" fmla="*/ 31433 h 488175"/>
                  <a:gd name="csX7" fmla="*/ 815260 w 906161"/>
                  <a:gd name="csY7" fmla="*/ 21431 h 488175"/>
                  <a:gd name="csX8" fmla="*/ 22130 w 906161"/>
                  <a:gd name="csY8" fmla="*/ 0 h 488175"/>
                  <a:gd name="csX9" fmla="*/ 0 w 906161"/>
                  <a:gd name="csY9" fmla="*/ 466487 h 488175"/>
                  <a:gd name="csX10" fmla="*/ 906162 w 906161"/>
                  <a:gd name="csY10" fmla="*/ 487680 h 488175"/>
                  <a:gd name="csX11" fmla="*/ 894264 w 906161"/>
                  <a:gd name="csY11" fmla="*/ 160576 h 488175"/>
                  <a:gd name="csX12" fmla="*/ 875702 w 906161"/>
                  <a:gd name="csY12" fmla="*/ 135573 h 488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06161" h="488175">
                    <a:moveTo>
                      <a:pt x="875782" y="135573"/>
                    </a:moveTo>
                    <a:cubicBezTo>
                      <a:pt x="870626" y="130889"/>
                      <a:pt x="866184" y="125492"/>
                      <a:pt x="861028" y="120888"/>
                    </a:cubicBezTo>
                    <a:cubicBezTo>
                      <a:pt x="856427" y="116840"/>
                      <a:pt x="849527" y="114062"/>
                      <a:pt x="846512" y="108426"/>
                    </a:cubicBezTo>
                    <a:cubicBezTo>
                      <a:pt x="843736" y="103108"/>
                      <a:pt x="845957" y="96837"/>
                      <a:pt x="845640" y="90964"/>
                    </a:cubicBezTo>
                    <a:cubicBezTo>
                      <a:pt x="845323" y="85249"/>
                      <a:pt x="843736" y="80486"/>
                      <a:pt x="846354" y="74454"/>
                    </a:cubicBezTo>
                    <a:cubicBezTo>
                      <a:pt x="850875" y="64056"/>
                      <a:pt x="859521" y="52149"/>
                      <a:pt x="851906" y="40640"/>
                    </a:cubicBezTo>
                    <a:cubicBezTo>
                      <a:pt x="844371" y="29131"/>
                      <a:pt x="831203" y="40799"/>
                      <a:pt x="821368" y="31433"/>
                    </a:cubicBezTo>
                    <a:cubicBezTo>
                      <a:pt x="818433" y="28654"/>
                      <a:pt x="816609" y="25162"/>
                      <a:pt x="815260" y="21431"/>
                    </a:cubicBezTo>
                    <a:cubicBezTo>
                      <a:pt x="596731" y="36036"/>
                      <a:pt x="138732" y="7699"/>
                      <a:pt x="22130" y="0"/>
                    </a:cubicBezTo>
                    <a:lnTo>
                      <a:pt x="0" y="466487"/>
                    </a:lnTo>
                    <a:cubicBezTo>
                      <a:pt x="482667" y="491649"/>
                      <a:pt x="853493" y="488315"/>
                      <a:pt x="906162" y="487680"/>
                    </a:cubicBezTo>
                    <a:lnTo>
                      <a:pt x="894264" y="160576"/>
                    </a:lnTo>
                    <a:cubicBezTo>
                      <a:pt x="895691" y="149384"/>
                      <a:pt x="882683" y="141922"/>
                      <a:pt x="875702" y="135573"/>
                    </a:cubicBezTo>
                    <a:close/>
                  </a:path>
                </a:pathLst>
              </a:custGeom>
              <a:solidFill>
                <a:srgbClr val="B3B3B3"/>
              </a:solidFill>
              <a:ln w="6350" cap="flat">
                <a:solidFill>
                  <a:srgbClr val="FFFFFF"/>
                </a:solidFill>
                <a:prstDash val="solid"/>
                <a:miter/>
              </a:ln>
            </p:spPr>
            <p:txBody>
              <a:bodyPr/>
              <a:lstStyle/>
              <a:p>
                <a:endParaRPr lang="en-US"/>
              </a:p>
            </p:txBody>
          </p:sp>
        </p:grpSp>
        <p:sp>
          <p:nvSpPr>
            <p:cNvPr id="900" name="Freeform 1323">
              <a:extLst>
                <a:ext uri="{FF2B5EF4-FFF2-40B4-BE49-F238E27FC236}">
                  <a16:creationId xmlns:a16="http://schemas.microsoft.com/office/drawing/2014/main" id="{2F6868D8-B674-3A4A-839F-1FE3651A4753}"/>
                </a:ext>
              </a:extLst>
            </p:cNvPr>
            <p:cNvSpPr/>
            <p:nvPr/>
          </p:nvSpPr>
          <p:spPr>
            <a:xfrm>
              <a:off x="2587620" y="1286103"/>
              <a:ext cx="1694452" cy="1647092"/>
            </a:xfrm>
            <a:custGeom>
              <a:avLst/>
              <a:gdLst>
                <a:gd name="csX0" fmla="*/ 1687790 w 1694452"/>
                <a:gd name="csY0" fmla="*/ 863759 h 1647092"/>
                <a:gd name="csX1" fmla="*/ 1684855 w 1694452"/>
                <a:gd name="csY1" fmla="*/ 855980 h 1647092"/>
                <a:gd name="csX2" fmla="*/ 1685331 w 1694452"/>
                <a:gd name="csY2" fmla="*/ 847646 h 1647092"/>
                <a:gd name="csX3" fmla="*/ 1687790 w 1694452"/>
                <a:gd name="csY3" fmla="*/ 822643 h 1647092"/>
                <a:gd name="csX4" fmla="*/ 1680889 w 1694452"/>
                <a:gd name="csY4" fmla="*/ 807482 h 1647092"/>
                <a:gd name="csX5" fmla="*/ 1670577 w 1694452"/>
                <a:gd name="csY5" fmla="*/ 794226 h 1647092"/>
                <a:gd name="csX6" fmla="*/ 1666135 w 1694452"/>
                <a:gd name="csY6" fmla="*/ 786368 h 1647092"/>
                <a:gd name="csX7" fmla="*/ 1661217 w 1694452"/>
                <a:gd name="csY7" fmla="*/ 780018 h 1647092"/>
                <a:gd name="csX8" fmla="*/ 1656300 w 1694452"/>
                <a:gd name="csY8" fmla="*/ 767318 h 1647092"/>
                <a:gd name="csX9" fmla="*/ 1653841 w 1694452"/>
                <a:gd name="csY9" fmla="*/ 755094 h 1647092"/>
                <a:gd name="csX10" fmla="*/ 1645116 w 1694452"/>
                <a:gd name="csY10" fmla="*/ 739855 h 1647092"/>
                <a:gd name="csX11" fmla="*/ 1638294 w 1694452"/>
                <a:gd name="csY11" fmla="*/ 728980 h 1647092"/>
                <a:gd name="csX12" fmla="*/ 1626395 w 1694452"/>
                <a:gd name="csY12" fmla="*/ 705088 h 1647092"/>
                <a:gd name="csX13" fmla="*/ 1621874 w 1694452"/>
                <a:gd name="csY13" fmla="*/ 564198 h 1647092"/>
                <a:gd name="csX14" fmla="*/ 1618543 w 1694452"/>
                <a:gd name="csY14" fmla="*/ 460137 h 1647092"/>
                <a:gd name="csX15" fmla="*/ 1596492 w 1694452"/>
                <a:gd name="csY15" fmla="*/ 467360 h 1647092"/>
                <a:gd name="csX16" fmla="*/ 1585704 w 1694452"/>
                <a:gd name="csY16" fmla="*/ 470376 h 1647092"/>
                <a:gd name="csX17" fmla="*/ 1572457 w 1694452"/>
                <a:gd name="csY17" fmla="*/ 474901 h 1647092"/>
                <a:gd name="csX18" fmla="*/ 1564288 w 1694452"/>
                <a:gd name="csY18" fmla="*/ 465852 h 1647092"/>
                <a:gd name="csX19" fmla="*/ 1561907 w 1694452"/>
                <a:gd name="csY19" fmla="*/ 463233 h 1647092"/>
                <a:gd name="csX20" fmla="*/ 1557941 w 1694452"/>
                <a:gd name="csY20" fmla="*/ 459026 h 1647092"/>
                <a:gd name="csX21" fmla="*/ 1548026 w 1694452"/>
                <a:gd name="csY21" fmla="*/ 449660 h 1647092"/>
                <a:gd name="csX22" fmla="*/ 1535256 w 1694452"/>
                <a:gd name="csY22" fmla="*/ 447754 h 1647092"/>
                <a:gd name="csX23" fmla="*/ 1516695 w 1694452"/>
                <a:gd name="csY23" fmla="*/ 436086 h 1647092"/>
                <a:gd name="csX24" fmla="*/ 1505431 w 1694452"/>
                <a:gd name="csY24" fmla="*/ 437039 h 1647092"/>
                <a:gd name="csX25" fmla="*/ 1495040 w 1694452"/>
                <a:gd name="csY25" fmla="*/ 430371 h 1647092"/>
                <a:gd name="csX26" fmla="*/ 1474655 w 1694452"/>
                <a:gd name="csY26" fmla="*/ 422355 h 1647092"/>
                <a:gd name="csX27" fmla="*/ 1461408 w 1694452"/>
                <a:gd name="csY27" fmla="*/ 422989 h 1647092"/>
                <a:gd name="csX28" fmla="*/ 1448638 w 1694452"/>
                <a:gd name="csY28" fmla="*/ 430292 h 1647092"/>
                <a:gd name="csX29" fmla="*/ 1426665 w 1694452"/>
                <a:gd name="csY29" fmla="*/ 423783 h 1647092"/>
                <a:gd name="csX30" fmla="*/ 1383039 w 1694452"/>
                <a:gd name="csY30" fmla="*/ 431245 h 1647092"/>
                <a:gd name="csX31" fmla="*/ 1355118 w 1694452"/>
                <a:gd name="csY31" fmla="*/ 434102 h 1647092"/>
                <a:gd name="csX32" fmla="*/ 1326563 w 1694452"/>
                <a:gd name="csY32" fmla="*/ 436007 h 1647092"/>
                <a:gd name="csX33" fmla="*/ 1301735 w 1694452"/>
                <a:gd name="csY33" fmla="*/ 431800 h 1647092"/>
                <a:gd name="csX34" fmla="*/ 1276749 w 1694452"/>
                <a:gd name="csY34" fmla="*/ 429736 h 1647092"/>
                <a:gd name="csX35" fmla="*/ 1263106 w 1694452"/>
                <a:gd name="csY35" fmla="*/ 434261 h 1647092"/>
                <a:gd name="csX36" fmla="*/ 1250811 w 1694452"/>
                <a:gd name="csY36" fmla="*/ 428625 h 1647092"/>
                <a:gd name="csX37" fmla="*/ 1237089 w 1694452"/>
                <a:gd name="csY37" fmla="*/ 428625 h 1647092"/>
                <a:gd name="csX38" fmla="*/ 1226301 w 1694452"/>
                <a:gd name="csY38" fmla="*/ 426323 h 1647092"/>
                <a:gd name="csX39" fmla="*/ 1205360 w 1694452"/>
                <a:gd name="csY39" fmla="*/ 438547 h 1647092"/>
                <a:gd name="csX40" fmla="*/ 1183150 w 1694452"/>
                <a:gd name="csY40" fmla="*/ 434499 h 1647092"/>
                <a:gd name="csX41" fmla="*/ 1174901 w 1694452"/>
                <a:gd name="csY41" fmla="*/ 425212 h 1647092"/>
                <a:gd name="csX42" fmla="*/ 1156895 w 1694452"/>
                <a:gd name="csY42" fmla="*/ 420370 h 1647092"/>
                <a:gd name="csX43" fmla="*/ 1134765 w 1694452"/>
                <a:gd name="csY43" fmla="*/ 433149 h 1647092"/>
                <a:gd name="csX44" fmla="*/ 1118504 w 1694452"/>
                <a:gd name="csY44" fmla="*/ 410925 h 1647092"/>
                <a:gd name="csX45" fmla="*/ 1108509 w 1694452"/>
                <a:gd name="csY45" fmla="*/ 398066 h 1647092"/>
                <a:gd name="csX46" fmla="*/ 1098118 w 1694452"/>
                <a:gd name="csY46" fmla="*/ 400765 h 1647092"/>
                <a:gd name="csX47" fmla="*/ 1087807 w 1694452"/>
                <a:gd name="csY47" fmla="*/ 398542 h 1647092"/>
                <a:gd name="csX48" fmla="*/ 1075195 w 1694452"/>
                <a:gd name="csY48" fmla="*/ 397590 h 1647092"/>
                <a:gd name="csX49" fmla="*/ 1058458 w 1694452"/>
                <a:gd name="csY49" fmla="*/ 390843 h 1647092"/>
                <a:gd name="csX50" fmla="*/ 1051637 w 1694452"/>
                <a:gd name="csY50" fmla="*/ 384572 h 1647092"/>
                <a:gd name="csX51" fmla="*/ 1042753 w 1694452"/>
                <a:gd name="csY51" fmla="*/ 385445 h 1647092"/>
                <a:gd name="csX52" fmla="*/ 1019273 w 1694452"/>
                <a:gd name="csY52" fmla="*/ 382984 h 1647092"/>
                <a:gd name="csX53" fmla="*/ 1007058 w 1694452"/>
                <a:gd name="csY53" fmla="*/ 381397 h 1647092"/>
                <a:gd name="csX54" fmla="*/ 992542 w 1694452"/>
                <a:gd name="csY54" fmla="*/ 378857 h 1647092"/>
                <a:gd name="csX55" fmla="*/ 982468 w 1694452"/>
                <a:gd name="csY55" fmla="*/ 372190 h 1647092"/>
                <a:gd name="csX56" fmla="*/ 966446 w 1694452"/>
                <a:gd name="csY56" fmla="*/ 345837 h 1647092"/>
                <a:gd name="csX57" fmla="*/ 937494 w 1694452"/>
                <a:gd name="csY57" fmla="*/ 344726 h 1647092"/>
                <a:gd name="csX58" fmla="*/ 915998 w 1694452"/>
                <a:gd name="csY58" fmla="*/ 336947 h 1647092"/>
                <a:gd name="csX59" fmla="*/ 903782 w 1694452"/>
                <a:gd name="csY59" fmla="*/ 337582 h 1647092"/>
                <a:gd name="csX60" fmla="*/ 896961 w 1694452"/>
                <a:gd name="csY60" fmla="*/ 327660 h 1647092"/>
                <a:gd name="csX61" fmla="*/ 889108 w 1694452"/>
                <a:gd name="csY61" fmla="*/ 319802 h 1647092"/>
                <a:gd name="csX62" fmla="*/ 871499 w 1694452"/>
                <a:gd name="csY62" fmla="*/ 308054 h 1647092"/>
                <a:gd name="csX63" fmla="*/ 868564 w 1694452"/>
                <a:gd name="csY63" fmla="*/ 307578 h 1647092"/>
                <a:gd name="csX64" fmla="*/ 867215 w 1694452"/>
                <a:gd name="csY64" fmla="*/ 304324 h 1647092"/>
                <a:gd name="csX65" fmla="*/ 876416 w 1694452"/>
                <a:gd name="csY65" fmla="*/ 13414 h 1647092"/>
                <a:gd name="csX66" fmla="*/ 514634 w 1694452"/>
                <a:gd name="csY66" fmla="*/ 0 h 1647092"/>
                <a:gd name="csX67" fmla="*/ 475529 w 1694452"/>
                <a:gd name="csY67" fmla="*/ 681831 h 1647092"/>
                <a:gd name="csX68" fmla="*/ 0 w 1694452"/>
                <a:gd name="csY68" fmla="*/ 653495 h 1647092"/>
                <a:gd name="csX69" fmla="*/ 238 w 1694452"/>
                <a:gd name="csY69" fmla="*/ 654209 h 1647092"/>
                <a:gd name="csX70" fmla="*/ 1745 w 1694452"/>
                <a:gd name="csY70" fmla="*/ 657384 h 1647092"/>
                <a:gd name="csX71" fmla="*/ 1983 w 1694452"/>
                <a:gd name="csY71" fmla="*/ 658336 h 1647092"/>
                <a:gd name="csX72" fmla="*/ 2697 w 1694452"/>
                <a:gd name="csY72" fmla="*/ 659606 h 1647092"/>
                <a:gd name="csX73" fmla="*/ 3966 w 1694452"/>
                <a:gd name="csY73" fmla="*/ 661511 h 1647092"/>
                <a:gd name="csX74" fmla="*/ 6425 w 1694452"/>
                <a:gd name="csY74" fmla="*/ 662781 h 1647092"/>
                <a:gd name="csX75" fmla="*/ 8646 w 1694452"/>
                <a:gd name="csY75" fmla="*/ 664528 h 1647092"/>
                <a:gd name="csX76" fmla="*/ 12057 w 1694452"/>
                <a:gd name="csY76" fmla="*/ 668734 h 1647092"/>
                <a:gd name="csX77" fmla="*/ 11581 w 1694452"/>
                <a:gd name="csY77" fmla="*/ 670163 h 1647092"/>
                <a:gd name="csX78" fmla="*/ 19116 w 1694452"/>
                <a:gd name="csY78" fmla="*/ 670957 h 1647092"/>
                <a:gd name="csX79" fmla="*/ 22765 w 1694452"/>
                <a:gd name="csY79" fmla="*/ 679688 h 1647092"/>
                <a:gd name="csX80" fmla="*/ 35615 w 1694452"/>
                <a:gd name="csY80" fmla="*/ 692150 h 1647092"/>
                <a:gd name="csX81" fmla="*/ 43309 w 1694452"/>
                <a:gd name="csY81" fmla="*/ 707866 h 1647092"/>
                <a:gd name="csX82" fmla="*/ 64012 w 1694452"/>
                <a:gd name="csY82" fmla="*/ 734616 h 1647092"/>
                <a:gd name="csX83" fmla="*/ 72579 w 1694452"/>
                <a:gd name="csY83" fmla="*/ 747157 h 1647092"/>
                <a:gd name="csX84" fmla="*/ 90029 w 1694452"/>
                <a:gd name="csY84" fmla="*/ 761048 h 1647092"/>
                <a:gd name="csX85" fmla="*/ 109463 w 1694452"/>
                <a:gd name="csY85" fmla="*/ 788432 h 1647092"/>
                <a:gd name="csX86" fmla="*/ 121678 w 1694452"/>
                <a:gd name="csY86" fmla="*/ 798274 h 1647092"/>
                <a:gd name="csX87" fmla="*/ 132387 w 1694452"/>
                <a:gd name="csY87" fmla="*/ 813276 h 1647092"/>
                <a:gd name="csX88" fmla="*/ 139287 w 1694452"/>
                <a:gd name="csY88" fmla="*/ 828596 h 1647092"/>
                <a:gd name="csX89" fmla="*/ 154200 w 1694452"/>
                <a:gd name="csY89" fmla="*/ 839470 h 1647092"/>
                <a:gd name="csX90" fmla="*/ 162528 w 1694452"/>
                <a:gd name="csY90" fmla="*/ 855504 h 1647092"/>
                <a:gd name="csX91" fmla="*/ 178076 w 1694452"/>
                <a:gd name="csY91" fmla="*/ 858520 h 1647092"/>
                <a:gd name="csX92" fmla="*/ 192274 w 1694452"/>
                <a:gd name="csY92" fmla="*/ 871061 h 1647092"/>
                <a:gd name="csX93" fmla="*/ 204807 w 1694452"/>
                <a:gd name="csY93" fmla="*/ 880824 h 1647092"/>
                <a:gd name="csX94" fmla="*/ 205045 w 1694452"/>
                <a:gd name="csY94" fmla="*/ 901859 h 1647092"/>
                <a:gd name="csX95" fmla="*/ 206076 w 1694452"/>
                <a:gd name="csY95" fmla="*/ 923290 h 1647092"/>
                <a:gd name="csX96" fmla="*/ 225589 w 1694452"/>
                <a:gd name="csY96" fmla="*/ 961628 h 1647092"/>
                <a:gd name="csX97" fmla="*/ 240263 w 1694452"/>
                <a:gd name="csY97" fmla="*/ 1009333 h 1647092"/>
                <a:gd name="csX98" fmla="*/ 263663 w 1694452"/>
                <a:gd name="csY98" fmla="*/ 1045210 h 1647092"/>
                <a:gd name="csX99" fmla="*/ 295232 w 1694452"/>
                <a:gd name="csY99" fmla="*/ 1078865 h 1647092"/>
                <a:gd name="csX100" fmla="*/ 315380 w 1694452"/>
                <a:gd name="csY100" fmla="*/ 1094740 h 1647092"/>
                <a:gd name="csX101" fmla="*/ 337907 w 1694452"/>
                <a:gd name="csY101" fmla="*/ 1103948 h 1647092"/>
                <a:gd name="csX102" fmla="*/ 359958 w 1694452"/>
                <a:gd name="csY102" fmla="*/ 1116727 h 1647092"/>
                <a:gd name="csX103" fmla="*/ 376060 w 1694452"/>
                <a:gd name="csY103" fmla="*/ 1133396 h 1647092"/>
                <a:gd name="csX104" fmla="*/ 426032 w 1694452"/>
                <a:gd name="csY104" fmla="*/ 1144984 h 1647092"/>
                <a:gd name="csX105" fmla="*/ 451256 w 1694452"/>
                <a:gd name="csY105" fmla="*/ 1107519 h 1647092"/>
                <a:gd name="csX106" fmla="*/ 468073 w 1694452"/>
                <a:gd name="csY106" fmla="*/ 1089025 h 1647092"/>
                <a:gd name="csX107" fmla="*/ 478940 w 1694452"/>
                <a:gd name="csY107" fmla="*/ 1067991 h 1647092"/>
                <a:gd name="csX108" fmla="*/ 505433 w 1694452"/>
                <a:gd name="csY108" fmla="*/ 1031875 h 1647092"/>
                <a:gd name="csX109" fmla="*/ 545252 w 1694452"/>
                <a:gd name="csY109" fmla="*/ 1017905 h 1647092"/>
                <a:gd name="csX110" fmla="*/ 549535 w 1694452"/>
                <a:gd name="csY110" fmla="*/ 1016159 h 1647092"/>
                <a:gd name="csX111" fmla="*/ 558023 w 1694452"/>
                <a:gd name="csY111" fmla="*/ 1024414 h 1647092"/>
                <a:gd name="csX112" fmla="*/ 571586 w 1694452"/>
                <a:gd name="csY112" fmla="*/ 1022985 h 1647092"/>
                <a:gd name="csX113" fmla="*/ 584436 w 1694452"/>
                <a:gd name="csY113" fmla="*/ 1024493 h 1647092"/>
                <a:gd name="csX114" fmla="*/ 595859 w 1694452"/>
                <a:gd name="csY114" fmla="*/ 1023699 h 1647092"/>
                <a:gd name="csX115" fmla="*/ 604663 w 1694452"/>
                <a:gd name="csY115" fmla="*/ 1030446 h 1647092"/>
                <a:gd name="csX116" fmla="*/ 616165 w 1694452"/>
                <a:gd name="csY116" fmla="*/ 1029732 h 1647092"/>
                <a:gd name="csX117" fmla="*/ 630363 w 1694452"/>
                <a:gd name="csY117" fmla="*/ 1027033 h 1647092"/>
                <a:gd name="csX118" fmla="*/ 639406 w 1694452"/>
                <a:gd name="csY118" fmla="*/ 1032986 h 1647092"/>
                <a:gd name="csX119" fmla="*/ 650828 w 1694452"/>
                <a:gd name="csY119" fmla="*/ 1034653 h 1647092"/>
                <a:gd name="csX120" fmla="*/ 658284 w 1694452"/>
                <a:gd name="csY120" fmla="*/ 1042432 h 1647092"/>
                <a:gd name="csX121" fmla="*/ 673593 w 1694452"/>
                <a:gd name="csY121" fmla="*/ 1062038 h 1647092"/>
                <a:gd name="csX122" fmla="*/ 695565 w 1694452"/>
                <a:gd name="csY122" fmla="*/ 1073468 h 1647092"/>
                <a:gd name="csX123" fmla="*/ 710715 w 1694452"/>
                <a:gd name="csY123" fmla="*/ 1091486 h 1647092"/>
                <a:gd name="csX124" fmla="*/ 719044 w 1694452"/>
                <a:gd name="csY124" fmla="*/ 1098153 h 1647092"/>
                <a:gd name="csX125" fmla="*/ 722137 w 1694452"/>
                <a:gd name="csY125" fmla="*/ 1109028 h 1647092"/>
                <a:gd name="csX126" fmla="*/ 732528 w 1694452"/>
                <a:gd name="csY126" fmla="*/ 1119981 h 1647092"/>
                <a:gd name="csX127" fmla="*/ 745220 w 1694452"/>
                <a:gd name="csY127" fmla="*/ 1125379 h 1647092"/>
                <a:gd name="csX128" fmla="*/ 748710 w 1694452"/>
                <a:gd name="csY128" fmla="*/ 1140222 h 1647092"/>
                <a:gd name="csX129" fmla="*/ 758466 w 1694452"/>
                <a:gd name="csY129" fmla="*/ 1152446 h 1647092"/>
                <a:gd name="csX130" fmla="*/ 761639 w 1694452"/>
                <a:gd name="csY130" fmla="*/ 1159669 h 1647092"/>
                <a:gd name="csX131" fmla="*/ 764257 w 1694452"/>
                <a:gd name="csY131" fmla="*/ 1167289 h 1647092"/>
                <a:gd name="csX132" fmla="*/ 768223 w 1694452"/>
                <a:gd name="csY132" fmla="*/ 1184990 h 1647092"/>
                <a:gd name="csX133" fmla="*/ 784484 w 1694452"/>
                <a:gd name="csY133" fmla="*/ 1206341 h 1647092"/>
                <a:gd name="csX134" fmla="*/ 790988 w 1694452"/>
                <a:gd name="csY134" fmla="*/ 1224042 h 1647092"/>
                <a:gd name="csX135" fmla="*/ 797730 w 1694452"/>
                <a:gd name="csY135" fmla="*/ 1243172 h 1647092"/>
                <a:gd name="csX136" fmla="*/ 808915 w 1694452"/>
                <a:gd name="csY136" fmla="*/ 1259681 h 1647092"/>
                <a:gd name="csX137" fmla="*/ 811215 w 1694452"/>
                <a:gd name="csY137" fmla="*/ 1268016 h 1647092"/>
                <a:gd name="csX138" fmla="*/ 819306 w 1694452"/>
                <a:gd name="csY138" fmla="*/ 1277779 h 1647092"/>
                <a:gd name="csX139" fmla="*/ 836280 w 1694452"/>
                <a:gd name="csY139" fmla="*/ 1291828 h 1647092"/>
                <a:gd name="csX140" fmla="*/ 842309 w 1694452"/>
                <a:gd name="csY140" fmla="*/ 1306751 h 1647092"/>
                <a:gd name="csX141" fmla="*/ 848575 w 1694452"/>
                <a:gd name="csY141" fmla="*/ 1311355 h 1647092"/>
                <a:gd name="csX142" fmla="*/ 851589 w 1694452"/>
                <a:gd name="csY142" fmla="*/ 1319451 h 1647092"/>
                <a:gd name="csX143" fmla="*/ 861821 w 1694452"/>
                <a:gd name="csY143" fmla="*/ 1333500 h 1647092"/>
                <a:gd name="csX144" fmla="*/ 868167 w 1694452"/>
                <a:gd name="csY144" fmla="*/ 1349931 h 1647092"/>
                <a:gd name="csX145" fmla="*/ 879113 w 1694452"/>
                <a:gd name="csY145" fmla="*/ 1362631 h 1647092"/>
                <a:gd name="csX146" fmla="*/ 893947 w 1694452"/>
                <a:gd name="csY146" fmla="*/ 1373902 h 1647092"/>
                <a:gd name="csX147" fmla="*/ 903623 w 1694452"/>
                <a:gd name="csY147" fmla="*/ 1389777 h 1647092"/>
                <a:gd name="csX148" fmla="*/ 912349 w 1694452"/>
                <a:gd name="csY148" fmla="*/ 1405176 h 1647092"/>
                <a:gd name="csX149" fmla="*/ 914173 w 1694452"/>
                <a:gd name="csY149" fmla="*/ 1423353 h 1647092"/>
                <a:gd name="csX150" fmla="*/ 914253 w 1694452"/>
                <a:gd name="csY150" fmla="*/ 1437005 h 1647092"/>
                <a:gd name="csX151" fmla="*/ 916156 w 1694452"/>
                <a:gd name="csY151" fmla="*/ 1445260 h 1647092"/>
                <a:gd name="csX152" fmla="*/ 916632 w 1694452"/>
                <a:gd name="csY152" fmla="*/ 1462643 h 1647092"/>
                <a:gd name="csX153" fmla="*/ 920916 w 1694452"/>
                <a:gd name="csY153" fmla="*/ 1474391 h 1647092"/>
                <a:gd name="csX154" fmla="*/ 930672 w 1694452"/>
                <a:gd name="csY154" fmla="*/ 1484074 h 1647092"/>
                <a:gd name="csX155" fmla="*/ 933607 w 1694452"/>
                <a:gd name="csY155" fmla="*/ 1496933 h 1647092"/>
                <a:gd name="csX156" fmla="*/ 942649 w 1694452"/>
                <a:gd name="csY156" fmla="*/ 1505982 h 1647092"/>
                <a:gd name="csX157" fmla="*/ 953199 w 1694452"/>
                <a:gd name="csY157" fmla="*/ 1533049 h 1647092"/>
                <a:gd name="csX158" fmla="*/ 950661 w 1694452"/>
                <a:gd name="csY158" fmla="*/ 1544876 h 1647092"/>
                <a:gd name="csX159" fmla="*/ 955182 w 1694452"/>
                <a:gd name="csY159" fmla="*/ 1558290 h 1647092"/>
                <a:gd name="csX160" fmla="*/ 957165 w 1694452"/>
                <a:gd name="csY160" fmla="*/ 1556465 h 1647092"/>
                <a:gd name="csX161" fmla="*/ 967794 w 1694452"/>
                <a:gd name="csY161" fmla="*/ 1560671 h 1647092"/>
                <a:gd name="csX162" fmla="*/ 976837 w 1694452"/>
                <a:gd name="csY162" fmla="*/ 1568291 h 1647092"/>
                <a:gd name="csX163" fmla="*/ 987625 w 1694452"/>
                <a:gd name="csY163" fmla="*/ 1574482 h 1647092"/>
                <a:gd name="csX164" fmla="*/ 995239 w 1694452"/>
                <a:gd name="csY164" fmla="*/ 1580674 h 1647092"/>
                <a:gd name="csX165" fmla="*/ 1019273 w 1694452"/>
                <a:gd name="csY165" fmla="*/ 1595517 h 1647092"/>
                <a:gd name="csX166" fmla="*/ 1028078 w 1694452"/>
                <a:gd name="csY166" fmla="*/ 1599406 h 1647092"/>
                <a:gd name="csX167" fmla="*/ 1037517 w 1694452"/>
                <a:gd name="csY167" fmla="*/ 1595438 h 1647092"/>
                <a:gd name="csX168" fmla="*/ 1047432 w 1694452"/>
                <a:gd name="csY168" fmla="*/ 1590834 h 1647092"/>
                <a:gd name="csX169" fmla="*/ 1060520 w 1694452"/>
                <a:gd name="csY169" fmla="*/ 1590516 h 1647092"/>
                <a:gd name="csX170" fmla="*/ 1069642 w 1694452"/>
                <a:gd name="csY170" fmla="*/ 1594644 h 1647092"/>
                <a:gd name="csX171" fmla="*/ 1076305 w 1694452"/>
                <a:gd name="csY171" fmla="*/ 1600835 h 1647092"/>
                <a:gd name="csX172" fmla="*/ 1083047 w 1694452"/>
                <a:gd name="csY172" fmla="*/ 1605995 h 1647092"/>
                <a:gd name="csX173" fmla="*/ 1087886 w 1694452"/>
                <a:gd name="csY173" fmla="*/ 1614170 h 1647092"/>
                <a:gd name="csX174" fmla="*/ 1106209 w 1694452"/>
                <a:gd name="csY174" fmla="*/ 1619171 h 1647092"/>
                <a:gd name="csX175" fmla="*/ 1115807 w 1694452"/>
                <a:gd name="csY175" fmla="*/ 1619171 h 1647092"/>
                <a:gd name="csX176" fmla="*/ 1123263 w 1694452"/>
                <a:gd name="csY176" fmla="*/ 1623298 h 1647092"/>
                <a:gd name="csX177" fmla="*/ 1154436 w 1694452"/>
                <a:gd name="csY177" fmla="*/ 1628140 h 1647092"/>
                <a:gd name="csX178" fmla="*/ 1174346 w 1694452"/>
                <a:gd name="csY178" fmla="*/ 1636713 h 1647092"/>
                <a:gd name="csX179" fmla="*/ 1182516 w 1694452"/>
                <a:gd name="csY179" fmla="*/ 1640840 h 1647092"/>
                <a:gd name="csX180" fmla="*/ 1190448 w 1694452"/>
                <a:gd name="csY180" fmla="*/ 1646952 h 1647092"/>
                <a:gd name="csX181" fmla="*/ 1198142 w 1694452"/>
                <a:gd name="csY181" fmla="*/ 1645126 h 1647092"/>
                <a:gd name="csX182" fmla="*/ 1206074 w 1694452"/>
                <a:gd name="csY182" fmla="*/ 1646238 h 1647092"/>
                <a:gd name="csX183" fmla="*/ 1213213 w 1694452"/>
                <a:gd name="csY183" fmla="*/ 1634967 h 1647092"/>
                <a:gd name="csX184" fmla="*/ 1209802 w 1694452"/>
                <a:gd name="csY184" fmla="*/ 1622981 h 1647092"/>
                <a:gd name="csX185" fmla="*/ 1199332 w 1694452"/>
                <a:gd name="csY185" fmla="*/ 1601311 h 1647092"/>
                <a:gd name="csX186" fmla="*/ 1185213 w 1694452"/>
                <a:gd name="csY186" fmla="*/ 1585436 h 1647092"/>
                <a:gd name="csX187" fmla="*/ 1185609 w 1694452"/>
                <a:gd name="csY187" fmla="*/ 1563211 h 1647092"/>
                <a:gd name="csX188" fmla="*/ 1184181 w 1694452"/>
                <a:gd name="csY188" fmla="*/ 1509475 h 1647092"/>
                <a:gd name="csX189" fmla="*/ 1183547 w 1694452"/>
                <a:gd name="csY189" fmla="*/ 1470343 h 1647092"/>
                <a:gd name="csX190" fmla="*/ 1196477 w 1694452"/>
                <a:gd name="csY190" fmla="*/ 1556068 h 1647092"/>
                <a:gd name="csX191" fmla="*/ 1226856 w 1694452"/>
                <a:gd name="csY191" fmla="*/ 1607741 h 1647092"/>
                <a:gd name="csX192" fmla="*/ 1208692 w 1694452"/>
                <a:gd name="csY192" fmla="*/ 1529160 h 1647092"/>
                <a:gd name="csX193" fmla="*/ 1236454 w 1694452"/>
                <a:gd name="csY193" fmla="*/ 1364457 h 1647092"/>
                <a:gd name="csX194" fmla="*/ 1209881 w 1694452"/>
                <a:gd name="csY194" fmla="*/ 1390491 h 1647092"/>
                <a:gd name="csX195" fmla="*/ 1197507 w 1694452"/>
                <a:gd name="csY195" fmla="*/ 1423591 h 1647092"/>
                <a:gd name="csX196" fmla="*/ 1179898 w 1694452"/>
                <a:gd name="csY196" fmla="*/ 1437005 h 1647092"/>
                <a:gd name="csX197" fmla="*/ 1181485 w 1694452"/>
                <a:gd name="csY197" fmla="*/ 1426607 h 1647092"/>
                <a:gd name="csX198" fmla="*/ 1186561 w 1694452"/>
                <a:gd name="csY198" fmla="*/ 1410097 h 1647092"/>
                <a:gd name="csX199" fmla="*/ 1198301 w 1694452"/>
                <a:gd name="csY199" fmla="*/ 1365965 h 1647092"/>
                <a:gd name="csX200" fmla="*/ 1188941 w 1694452"/>
                <a:gd name="csY200" fmla="*/ 1350963 h 1647092"/>
                <a:gd name="csX201" fmla="*/ 1181405 w 1694452"/>
                <a:gd name="csY201" fmla="*/ 1339929 h 1647092"/>
                <a:gd name="csX202" fmla="*/ 1201315 w 1694452"/>
                <a:gd name="csY202" fmla="*/ 1309608 h 1647092"/>
                <a:gd name="csX203" fmla="*/ 1212896 w 1694452"/>
                <a:gd name="csY203" fmla="*/ 1294448 h 1647092"/>
                <a:gd name="csX204" fmla="*/ 1222097 w 1694452"/>
                <a:gd name="csY204" fmla="*/ 1300242 h 1647092"/>
                <a:gd name="csX205" fmla="*/ 1235661 w 1694452"/>
                <a:gd name="csY205" fmla="*/ 1295956 h 1647092"/>
                <a:gd name="csX206" fmla="*/ 1241610 w 1694452"/>
                <a:gd name="csY206" fmla="*/ 1288415 h 1647092"/>
                <a:gd name="csX207" fmla="*/ 1249701 w 1694452"/>
                <a:gd name="csY207" fmla="*/ 1281986 h 1647092"/>
                <a:gd name="csX208" fmla="*/ 1250018 w 1694452"/>
                <a:gd name="csY208" fmla="*/ 1299289 h 1647092"/>
                <a:gd name="csX209" fmla="*/ 1234868 w 1694452"/>
                <a:gd name="csY209" fmla="*/ 1315720 h 1647092"/>
                <a:gd name="csX210" fmla="*/ 1223525 w 1694452"/>
                <a:gd name="csY210" fmla="*/ 1315958 h 1647092"/>
                <a:gd name="csX211" fmla="*/ 1211230 w 1694452"/>
                <a:gd name="csY211" fmla="*/ 1317705 h 1647092"/>
                <a:gd name="csX212" fmla="*/ 1211706 w 1694452"/>
                <a:gd name="csY212" fmla="*/ 1332230 h 1647092"/>
                <a:gd name="csX213" fmla="*/ 1218210 w 1694452"/>
                <a:gd name="csY213" fmla="*/ 1337231 h 1647092"/>
                <a:gd name="csX214" fmla="*/ 1225984 w 1694452"/>
                <a:gd name="csY214" fmla="*/ 1327150 h 1647092"/>
                <a:gd name="csX215" fmla="*/ 1225032 w 1694452"/>
                <a:gd name="csY215" fmla="*/ 1350645 h 1647092"/>
                <a:gd name="csX216" fmla="*/ 1272069 w 1694452"/>
                <a:gd name="csY216" fmla="*/ 1318895 h 1647092"/>
                <a:gd name="csX217" fmla="*/ 1315696 w 1694452"/>
                <a:gd name="csY217" fmla="*/ 1279128 h 1647092"/>
                <a:gd name="csX218" fmla="*/ 1304749 w 1694452"/>
                <a:gd name="csY218" fmla="*/ 1284605 h 1647092"/>
                <a:gd name="csX219" fmla="*/ 1287933 w 1694452"/>
                <a:gd name="csY219" fmla="*/ 1270476 h 1647092"/>
                <a:gd name="csX220" fmla="*/ 1308874 w 1694452"/>
                <a:gd name="csY220" fmla="*/ 1250871 h 1647092"/>
                <a:gd name="csX221" fmla="*/ 1304273 w 1694452"/>
                <a:gd name="csY221" fmla="*/ 1231186 h 1647092"/>
                <a:gd name="csX222" fmla="*/ 1319186 w 1694452"/>
                <a:gd name="csY222" fmla="*/ 1225788 h 1647092"/>
                <a:gd name="csX223" fmla="*/ 1342189 w 1694452"/>
                <a:gd name="csY223" fmla="*/ 1210151 h 1647092"/>
                <a:gd name="csX224" fmla="*/ 1354880 w 1694452"/>
                <a:gd name="csY224" fmla="*/ 1226899 h 1647092"/>
                <a:gd name="csX225" fmla="*/ 1387799 w 1694452"/>
                <a:gd name="csY225" fmla="*/ 1213247 h 1647092"/>
                <a:gd name="csX226" fmla="*/ 1372886 w 1694452"/>
                <a:gd name="csY226" fmla="*/ 1230392 h 1647092"/>
                <a:gd name="csX227" fmla="*/ 1346552 w 1694452"/>
                <a:gd name="csY227" fmla="*/ 1243092 h 1647092"/>
                <a:gd name="csX228" fmla="*/ 1376455 w 1694452"/>
                <a:gd name="csY228" fmla="*/ 1239679 h 1647092"/>
                <a:gd name="csX229" fmla="*/ 1401362 w 1694452"/>
                <a:gd name="csY229" fmla="*/ 1236980 h 1647092"/>
                <a:gd name="csX230" fmla="*/ 1414450 w 1694452"/>
                <a:gd name="csY230" fmla="*/ 1221502 h 1647092"/>
                <a:gd name="csX231" fmla="*/ 1447368 w 1694452"/>
                <a:gd name="csY231" fmla="*/ 1197451 h 1647092"/>
                <a:gd name="csX232" fmla="*/ 1480207 w 1694452"/>
                <a:gd name="csY232" fmla="*/ 1168956 h 1647092"/>
                <a:gd name="csX233" fmla="*/ 1470371 w 1694452"/>
                <a:gd name="csY233" fmla="*/ 1168480 h 1647092"/>
                <a:gd name="csX234" fmla="*/ 1500751 w 1694452"/>
                <a:gd name="csY234" fmla="*/ 1136650 h 1647092"/>
                <a:gd name="csX235" fmla="*/ 1501227 w 1694452"/>
                <a:gd name="csY235" fmla="*/ 1155383 h 1647092"/>
                <a:gd name="csX236" fmla="*/ 1515346 w 1694452"/>
                <a:gd name="csY236" fmla="*/ 1140222 h 1647092"/>
                <a:gd name="csX237" fmla="*/ 1518360 w 1694452"/>
                <a:gd name="csY237" fmla="*/ 1109742 h 1647092"/>
                <a:gd name="csX238" fmla="*/ 1508208 w 1694452"/>
                <a:gd name="csY238" fmla="*/ 1093708 h 1647092"/>
                <a:gd name="csX239" fmla="*/ 1503845 w 1694452"/>
                <a:gd name="csY239" fmla="*/ 1073944 h 1647092"/>
                <a:gd name="csX240" fmla="*/ 1490677 w 1694452"/>
                <a:gd name="csY240" fmla="*/ 1058545 h 1647092"/>
                <a:gd name="csX241" fmla="*/ 1502179 w 1694452"/>
                <a:gd name="csY241" fmla="*/ 1047036 h 1647092"/>
                <a:gd name="csX242" fmla="*/ 1523120 w 1694452"/>
                <a:gd name="csY242" fmla="*/ 1055846 h 1647092"/>
                <a:gd name="csX243" fmla="*/ 1539857 w 1694452"/>
                <a:gd name="csY243" fmla="*/ 1072594 h 1647092"/>
                <a:gd name="csX244" fmla="*/ 1555007 w 1694452"/>
                <a:gd name="csY244" fmla="*/ 1091168 h 1647092"/>
                <a:gd name="csX245" fmla="*/ 1549930 w 1694452"/>
                <a:gd name="csY245" fmla="*/ 1108313 h 1647092"/>
                <a:gd name="csX246" fmla="*/ 1586418 w 1694452"/>
                <a:gd name="csY246" fmla="*/ 1089581 h 1647092"/>
                <a:gd name="csX247" fmla="*/ 1636628 w 1694452"/>
                <a:gd name="csY247" fmla="*/ 1071404 h 1647092"/>
                <a:gd name="csX248" fmla="*/ 1663676 w 1694452"/>
                <a:gd name="csY248" fmla="*/ 1064022 h 1647092"/>
                <a:gd name="csX249" fmla="*/ 1665025 w 1694452"/>
                <a:gd name="csY249" fmla="*/ 1062276 h 1647092"/>
                <a:gd name="csX250" fmla="*/ 1669942 w 1694452"/>
                <a:gd name="csY250" fmla="*/ 1056402 h 1647092"/>
                <a:gd name="csX251" fmla="*/ 1671847 w 1694452"/>
                <a:gd name="csY251" fmla="*/ 1052989 h 1647092"/>
                <a:gd name="csX252" fmla="*/ 1674781 w 1694452"/>
                <a:gd name="csY252" fmla="*/ 1050052 h 1647092"/>
                <a:gd name="csX253" fmla="*/ 1677240 w 1694452"/>
                <a:gd name="csY253" fmla="*/ 1034812 h 1647092"/>
                <a:gd name="csX254" fmla="*/ 1677240 w 1694452"/>
                <a:gd name="csY254" fmla="*/ 1027986 h 1647092"/>
                <a:gd name="csX255" fmla="*/ 1682158 w 1694452"/>
                <a:gd name="csY255" fmla="*/ 1020604 h 1647092"/>
                <a:gd name="csX256" fmla="*/ 1685093 w 1694452"/>
                <a:gd name="csY256" fmla="*/ 1004888 h 1647092"/>
                <a:gd name="csX257" fmla="*/ 1676289 w 1694452"/>
                <a:gd name="csY257" fmla="*/ 989727 h 1647092"/>
                <a:gd name="csX258" fmla="*/ 1670895 w 1694452"/>
                <a:gd name="csY258" fmla="*/ 974566 h 1647092"/>
                <a:gd name="csX259" fmla="*/ 1680255 w 1694452"/>
                <a:gd name="csY259" fmla="*/ 960358 h 1647092"/>
                <a:gd name="csX260" fmla="*/ 1677796 w 1694452"/>
                <a:gd name="csY260" fmla="*/ 944642 h 1647092"/>
                <a:gd name="csX261" fmla="*/ 1679303 w 1694452"/>
                <a:gd name="csY261" fmla="*/ 927497 h 1647092"/>
                <a:gd name="csX262" fmla="*/ 1682714 w 1694452"/>
                <a:gd name="csY262" fmla="*/ 918686 h 1647092"/>
                <a:gd name="csX263" fmla="*/ 1687076 w 1694452"/>
                <a:gd name="csY263" fmla="*/ 910352 h 1647092"/>
                <a:gd name="csX264" fmla="*/ 1688583 w 1694452"/>
                <a:gd name="csY264" fmla="*/ 894160 h 1647092"/>
                <a:gd name="csX265" fmla="*/ 1693501 w 1694452"/>
                <a:gd name="csY265" fmla="*/ 887809 h 1647092"/>
                <a:gd name="csX266" fmla="*/ 1693977 w 1694452"/>
                <a:gd name="csY266" fmla="*/ 879475 h 1647092"/>
                <a:gd name="csX267" fmla="*/ 1687631 w 1694452"/>
                <a:gd name="csY267" fmla="*/ 863759 h 16470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Lst>
              <a:rect l="l" t="t" r="r" b="b"/>
              <a:pathLst>
                <a:path w="1694452" h="1647092">
                  <a:moveTo>
                    <a:pt x="1687790" y="863759"/>
                  </a:moveTo>
                  <a:cubicBezTo>
                    <a:pt x="1686759" y="861298"/>
                    <a:pt x="1685331" y="858361"/>
                    <a:pt x="1684855" y="855980"/>
                  </a:cubicBezTo>
                  <a:cubicBezTo>
                    <a:pt x="1684379" y="853043"/>
                    <a:pt x="1684855" y="850583"/>
                    <a:pt x="1685331" y="847646"/>
                  </a:cubicBezTo>
                  <a:cubicBezTo>
                    <a:pt x="1686362" y="839311"/>
                    <a:pt x="1689773" y="830977"/>
                    <a:pt x="1687790" y="822643"/>
                  </a:cubicBezTo>
                  <a:cubicBezTo>
                    <a:pt x="1686759" y="817245"/>
                    <a:pt x="1683903" y="811848"/>
                    <a:pt x="1680889" y="807482"/>
                  </a:cubicBezTo>
                  <a:cubicBezTo>
                    <a:pt x="1677954" y="802561"/>
                    <a:pt x="1673591" y="799148"/>
                    <a:pt x="1670577" y="794226"/>
                  </a:cubicBezTo>
                  <a:cubicBezTo>
                    <a:pt x="1669070" y="791766"/>
                    <a:pt x="1667642" y="788829"/>
                    <a:pt x="1666135" y="786368"/>
                  </a:cubicBezTo>
                  <a:cubicBezTo>
                    <a:pt x="1664708" y="784384"/>
                    <a:pt x="1662725" y="782479"/>
                    <a:pt x="1661217" y="780018"/>
                  </a:cubicBezTo>
                  <a:cubicBezTo>
                    <a:pt x="1658758" y="776129"/>
                    <a:pt x="1657807" y="771684"/>
                    <a:pt x="1656300" y="767318"/>
                  </a:cubicBezTo>
                  <a:cubicBezTo>
                    <a:pt x="1655348" y="763429"/>
                    <a:pt x="1656300" y="758031"/>
                    <a:pt x="1653841" y="755094"/>
                  </a:cubicBezTo>
                  <a:cubicBezTo>
                    <a:pt x="1649160" y="749379"/>
                    <a:pt x="1645909" y="748268"/>
                    <a:pt x="1645116" y="739855"/>
                  </a:cubicBezTo>
                  <a:cubicBezTo>
                    <a:pt x="1644401" y="732711"/>
                    <a:pt x="1642894" y="733663"/>
                    <a:pt x="1638294" y="728980"/>
                  </a:cubicBezTo>
                  <a:cubicBezTo>
                    <a:pt x="1632820" y="723424"/>
                    <a:pt x="1625920" y="713105"/>
                    <a:pt x="1626395" y="705088"/>
                  </a:cubicBezTo>
                  <a:lnTo>
                    <a:pt x="1621874" y="564198"/>
                  </a:lnTo>
                  <a:lnTo>
                    <a:pt x="1618543" y="460137"/>
                  </a:lnTo>
                  <a:cubicBezTo>
                    <a:pt x="1610849" y="456882"/>
                    <a:pt x="1603551" y="462915"/>
                    <a:pt x="1596492" y="467360"/>
                  </a:cubicBezTo>
                  <a:cubicBezTo>
                    <a:pt x="1592763" y="469741"/>
                    <a:pt x="1589987" y="469583"/>
                    <a:pt x="1585704" y="470376"/>
                  </a:cubicBezTo>
                  <a:cubicBezTo>
                    <a:pt x="1581183" y="471250"/>
                    <a:pt x="1577137" y="476488"/>
                    <a:pt x="1572457" y="474901"/>
                  </a:cubicBezTo>
                  <a:cubicBezTo>
                    <a:pt x="1568095" y="473472"/>
                    <a:pt x="1566984" y="469106"/>
                    <a:pt x="1564288" y="465852"/>
                  </a:cubicBezTo>
                  <a:cubicBezTo>
                    <a:pt x="1563573" y="464979"/>
                    <a:pt x="1562780" y="464106"/>
                    <a:pt x="1561907" y="463233"/>
                  </a:cubicBezTo>
                  <a:cubicBezTo>
                    <a:pt x="1560559" y="461804"/>
                    <a:pt x="1559131" y="460454"/>
                    <a:pt x="1557941" y="459026"/>
                  </a:cubicBezTo>
                  <a:cubicBezTo>
                    <a:pt x="1554848" y="455613"/>
                    <a:pt x="1552151" y="452041"/>
                    <a:pt x="1548026" y="449660"/>
                  </a:cubicBezTo>
                  <a:cubicBezTo>
                    <a:pt x="1542791" y="446723"/>
                    <a:pt x="1540570" y="447754"/>
                    <a:pt x="1535256" y="447754"/>
                  </a:cubicBezTo>
                  <a:cubicBezTo>
                    <a:pt x="1526531" y="447754"/>
                    <a:pt x="1524309" y="437991"/>
                    <a:pt x="1516695" y="436086"/>
                  </a:cubicBezTo>
                  <a:cubicBezTo>
                    <a:pt x="1512411" y="435054"/>
                    <a:pt x="1508921" y="437674"/>
                    <a:pt x="1505431" y="437039"/>
                  </a:cubicBezTo>
                  <a:cubicBezTo>
                    <a:pt x="1501783" y="436404"/>
                    <a:pt x="1498134" y="432197"/>
                    <a:pt x="1495040" y="430371"/>
                  </a:cubicBezTo>
                  <a:cubicBezTo>
                    <a:pt x="1489646" y="427196"/>
                    <a:pt x="1480842" y="423386"/>
                    <a:pt x="1474655" y="422355"/>
                  </a:cubicBezTo>
                  <a:cubicBezTo>
                    <a:pt x="1470292" y="421640"/>
                    <a:pt x="1465612" y="421640"/>
                    <a:pt x="1461408" y="422989"/>
                  </a:cubicBezTo>
                  <a:cubicBezTo>
                    <a:pt x="1456331" y="424656"/>
                    <a:pt x="1454031" y="429101"/>
                    <a:pt x="1448638" y="430292"/>
                  </a:cubicBezTo>
                  <a:cubicBezTo>
                    <a:pt x="1440071" y="432276"/>
                    <a:pt x="1435549" y="422989"/>
                    <a:pt x="1426665" y="423783"/>
                  </a:cubicBezTo>
                  <a:cubicBezTo>
                    <a:pt x="1412229" y="425132"/>
                    <a:pt x="1397317" y="428704"/>
                    <a:pt x="1383039" y="431245"/>
                  </a:cubicBezTo>
                  <a:cubicBezTo>
                    <a:pt x="1374155" y="432832"/>
                    <a:pt x="1364319" y="434499"/>
                    <a:pt x="1355118" y="434102"/>
                  </a:cubicBezTo>
                  <a:cubicBezTo>
                    <a:pt x="1345203" y="433626"/>
                    <a:pt x="1336398" y="434578"/>
                    <a:pt x="1326563" y="436007"/>
                  </a:cubicBezTo>
                  <a:cubicBezTo>
                    <a:pt x="1316172" y="437515"/>
                    <a:pt x="1310698" y="437753"/>
                    <a:pt x="1301735" y="431800"/>
                  </a:cubicBezTo>
                  <a:cubicBezTo>
                    <a:pt x="1294199" y="426800"/>
                    <a:pt x="1285474" y="427673"/>
                    <a:pt x="1276749" y="429736"/>
                  </a:cubicBezTo>
                  <a:cubicBezTo>
                    <a:pt x="1272228" y="430848"/>
                    <a:pt x="1267865" y="434419"/>
                    <a:pt x="1263106" y="434261"/>
                  </a:cubicBezTo>
                  <a:cubicBezTo>
                    <a:pt x="1256998" y="434102"/>
                    <a:pt x="1257633" y="427990"/>
                    <a:pt x="1250811" y="428625"/>
                  </a:cubicBezTo>
                  <a:cubicBezTo>
                    <a:pt x="1246052" y="429101"/>
                    <a:pt x="1242086" y="429895"/>
                    <a:pt x="1237089" y="428625"/>
                  </a:cubicBezTo>
                  <a:cubicBezTo>
                    <a:pt x="1233123" y="427673"/>
                    <a:pt x="1230267" y="425609"/>
                    <a:pt x="1226301" y="426323"/>
                  </a:cubicBezTo>
                  <a:cubicBezTo>
                    <a:pt x="1217893" y="427831"/>
                    <a:pt x="1213689" y="436563"/>
                    <a:pt x="1205360" y="438547"/>
                  </a:cubicBezTo>
                  <a:cubicBezTo>
                    <a:pt x="1198460" y="440134"/>
                    <a:pt x="1187672" y="440769"/>
                    <a:pt x="1183150" y="434499"/>
                  </a:cubicBezTo>
                  <a:cubicBezTo>
                    <a:pt x="1180533" y="430768"/>
                    <a:pt x="1178074" y="428625"/>
                    <a:pt x="1174901" y="425212"/>
                  </a:cubicBezTo>
                  <a:cubicBezTo>
                    <a:pt x="1168476" y="418306"/>
                    <a:pt x="1166414" y="411639"/>
                    <a:pt x="1156895" y="420370"/>
                  </a:cubicBezTo>
                  <a:cubicBezTo>
                    <a:pt x="1151898" y="424974"/>
                    <a:pt x="1142697" y="435928"/>
                    <a:pt x="1134765" y="433149"/>
                  </a:cubicBezTo>
                  <a:cubicBezTo>
                    <a:pt x="1127388" y="430530"/>
                    <a:pt x="1123422" y="416798"/>
                    <a:pt x="1118504" y="410925"/>
                  </a:cubicBezTo>
                  <a:cubicBezTo>
                    <a:pt x="1115410" y="407273"/>
                    <a:pt x="1113031" y="400129"/>
                    <a:pt x="1108509" y="398066"/>
                  </a:cubicBezTo>
                  <a:cubicBezTo>
                    <a:pt x="1103829" y="396002"/>
                    <a:pt x="1102164" y="399098"/>
                    <a:pt x="1098118" y="400765"/>
                  </a:cubicBezTo>
                  <a:cubicBezTo>
                    <a:pt x="1093835" y="402590"/>
                    <a:pt x="1092407" y="400526"/>
                    <a:pt x="1087807" y="398542"/>
                  </a:cubicBezTo>
                  <a:cubicBezTo>
                    <a:pt x="1083365" y="396637"/>
                    <a:pt x="1079081" y="399256"/>
                    <a:pt x="1075195" y="397590"/>
                  </a:cubicBezTo>
                  <a:cubicBezTo>
                    <a:pt x="1070039" y="399891"/>
                    <a:pt x="1062107" y="394414"/>
                    <a:pt x="1058458" y="390843"/>
                  </a:cubicBezTo>
                  <a:cubicBezTo>
                    <a:pt x="1056237" y="388620"/>
                    <a:pt x="1054968" y="385604"/>
                    <a:pt x="1051637" y="384572"/>
                  </a:cubicBezTo>
                  <a:cubicBezTo>
                    <a:pt x="1048226" y="383461"/>
                    <a:pt x="1046243" y="385683"/>
                    <a:pt x="1042753" y="385445"/>
                  </a:cubicBezTo>
                  <a:cubicBezTo>
                    <a:pt x="1036010" y="380921"/>
                    <a:pt x="1027285" y="385366"/>
                    <a:pt x="1019273" y="382984"/>
                  </a:cubicBezTo>
                  <a:cubicBezTo>
                    <a:pt x="1015069" y="381715"/>
                    <a:pt x="1011500" y="382270"/>
                    <a:pt x="1007058" y="381397"/>
                  </a:cubicBezTo>
                  <a:cubicBezTo>
                    <a:pt x="1002061" y="380445"/>
                    <a:pt x="997619" y="379413"/>
                    <a:pt x="992542" y="378857"/>
                  </a:cubicBezTo>
                  <a:cubicBezTo>
                    <a:pt x="987625" y="378301"/>
                    <a:pt x="984769" y="376793"/>
                    <a:pt x="982468" y="372190"/>
                  </a:cubicBezTo>
                  <a:cubicBezTo>
                    <a:pt x="978185" y="363458"/>
                    <a:pt x="975012" y="351473"/>
                    <a:pt x="966446" y="345837"/>
                  </a:cubicBezTo>
                  <a:cubicBezTo>
                    <a:pt x="956531" y="339249"/>
                    <a:pt x="947964" y="345678"/>
                    <a:pt x="937494" y="344726"/>
                  </a:cubicBezTo>
                  <a:cubicBezTo>
                    <a:pt x="928927" y="344011"/>
                    <a:pt x="925278" y="335518"/>
                    <a:pt x="915998" y="336947"/>
                  </a:cubicBezTo>
                  <a:cubicBezTo>
                    <a:pt x="911080" y="337661"/>
                    <a:pt x="908621" y="339884"/>
                    <a:pt x="903782" y="337582"/>
                  </a:cubicBezTo>
                  <a:cubicBezTo>
                    <a:pt x="898547" y="335121"/>
                    <a:pt x="900292" y="331153"/>
                    <a:pt x="896961" y="327660"/>
                  </a:cubicBezTo>
                  <a:cubicBezTo>
                    <a:pt x="893550" y="324009"/>
                    <a:pt x="891249" y="324961"/>
                    <a:pt x="889108" y="319802"/>
                  </a:cubicBezTo>
                  <a:cubicBezTo>
                    <a:pt x="886332" y="313055"/>
                    <a:pt x="878875" y="308054"/>
                    <a:pt x="871499" y="308054"/>
                  </a:cubicBezTo>
                  <a:cubicBezTo>
                    <a:pt x="870547" y="308054"/>
                    <a:pt x="869040" y="308054"/>
                    <a:pt x="868564" y="307578"/>
                  </a:cubicBezTo>
                  <a:cubicBezTo>
                    <a:pt x="867215" y="306626"/>
                    <a:pt x="868008" y="305276"/>
                    <a:pt x="867215" y="304324"/>
                  </a:cubicBezTo>
                  <a:lnTo>
                    <a:pt x="876416" y="13414"/>
                  </a:lnTo>
                  <a:cubicBezTo>
                    <a:pt x="857617" y="12780"/>
                    <a:pt x="584674" y="2620"/>
                    <a:pt x="514634" y="0"/>
                  </a:cubicBezTo>
                  <a:lnTo>
                    <a:pt x="475529" y="681831"/>
                  </a:lnTo>
                  <a:lnTo>
                    <a:pt x="0" y="653495"/>
                  </a:lnTo>
                  <a:lnTo>
                    <a:pt x="238" y="654209"/>
                  </a:lnTo>
                  <a:cubicBezTo>
                    <a:pt x="476" y="655479"/>
                    <a:pt x="1190" y="656193"/>
                    <a:pt x="1745" y="657384"/>
                  </a:cubicBezTo>
                  <a:cubicBezTo>
                    <a:pt x="1983" y="657622"/>
                    <a:pt x="1745" y="658098"/>
                    <a:pt x="1983" y="658336"/>
                  </a:cubicBezTo>
                  <a:cubicBezTo>
                    <a:pt x="1983" y="658813"/>
                    <a:pt x="2459" y="659289"/>
                    <a:pt x="2697" y="659606"/>
                  </a:cubicBezTo>
                  <a:cubicBezTo>
                    <a:pt x="2935" y="660321"/>
                    <a:pt x="3411" y="661035"/>
                    <a:pt x="3966" y="661511"/>
                  </a:cubicBezTo>
                  <a:cubicBezTo>
                    <a:pt x="4680" y="661988"/>
                    <a:pt x="5632" y="662226"/>
                    <a:pt x="6425" y="662781"/>
                  </a:cubicBezTo>
                  <a:cubicBezTo>
                    <a:pt x="7139" y="663258"/>
                    <a:pt x="7932" y="663734"/>
                    <a:pt x="8646" y="664528"/>
                  </a:cubicBezTo>
                  <a:cubicBezTo>
                    <a:pt x="10153" y="665559"/>
                    <a:pt x="12612" y="666512"/>
                    <a:pt x="12057" y="668734"/>
                  </a:cubicBezTo>
                  <a:cubicBezTo>
                    <a:pt x="11819" y="669449"/>
                    <a:pt x="11660" y="669846"/>
                    <a:pt x="11581" y="670163"/>
                  </a:cubicBezTo>
                  <a:lnTo>
                    <a:pt x="19116" y="670957"/>
                  </a:lnTo>
                  <a:cubicBezTo>
                    <a:pt x="20306" y="673815"/>
                    <a:pt x="21179" y="676910"/>
                    <a:pt x="22765" y="679688"/>
                  </a:cubicBezTo>
                  <a:cubicBezTo>
                    <a:pt x="26176" y="685483"/>
                    <a:pt x="30063" y="688737"/>
                    <a:pt x="35615" y="692150"/>
                  </a:cubicBezTo>
                  <a:cubicBezTo>
                    <a:pt x="42595" y="696436"/>
                    <a:pt x="40216" y="701516"/>
                    <a:pt x="43309" y="707866"/>
                  </a:cubicBezTo>
                  <a:cubicBezTo>
                    <a:pt x="48465" y="718582"/>
                    <a:pt x="63139" y="721678"/>
                    <a:pt x="64012" y="734616"/>
                  </a:cubicBezTo>
                  <a:cubicBezTo>
                    <a:pt x="64488" y="741521"/>
                    <a:pt x="66471" y="744379"/>
                    <a:pt x="72579" y="747157"/>
                  </a:cubicBezTo>
                  <a:cubicBezTo>
                    <a:pt x="79479" y="750411"/>
                    <a:pt x="84715" y="755650"/>
                    <a:pt x="90029" y="761048"/>
                  </a:cubicBezTo>
                  <a:cubicBezTo>
                    <a:pt x="98041" y="769144"/>
                    <a:pt x="103355" y="778986"/>
                    <a:pt x="109463" y="788432"/>
                  </a:cubicBezTo>
                  <a:cubicBezTo>
                    <a:pt x="112477" y="793115"/>
                    <a:pt x="116919" y="795655"/>
                    <a:pt x="121678" y="798274"/>
                  </a:cubicBezTo>
                  <a:cubicBezTo>
                    <a:pt x="127865" y="801608"/>
                    <a:pt x="131038" y="806450"/>
                    <a:pt x="132387" y="813276"/>
                  </a:cubicBezTo>
                  <a:cubicBezTo>
                    <a:pt x="133656" y="819468"/>
                    <a:pt x="134211" y="824706"/>
                    <a:pt x="139287" y="828596"/>
                  </a:cubicBezTo>
                  <a:cubicBezTo>
                    <a:pt x="143729" y="832009"/>
                    <a:pt x="151186" y="834866"/>
                    <a:pt x="154200" y="839470"/>
                  </a:cubicBezTo>
                  <a:cubicBezTo>
                    <a:pt x="157452" y="844391"/>
                    <a:pt x="158880" y="850583"/>
                    <a:pt x="162528" y="855504"/>
                  </a:cubicBezTo>
                  <a:cubicBezTo>
                    <a:pt x="166970" y="861457"/>
                    <a:pt x="172047" y="859711"/>
                    <a:pt x="178076" y="858520"/>
                  </a:cubicBezTo>
                  <a:cubicBezTo>
                    <a:pt x="187752" y="856536"/>
                    <a:pt x="187435" y="866299"/>
                    <a:pt x="192274" y="871061"/>
                  </a:cubicBezTo>
                  <a:cubicBezTo>
                    <a:pt x="196002" y="874792"/>
                    <a:pt x="202348" y="875824"/>
                    <a:pt x="204807" y="880824"/>
                  </a:cubicBezTo>
                  <a:cubicBezTo>
                    <a:pt x="207583" y="886539"/>
                    <a:pt x="205124" y="895668"/>
                    <a:pt x="205045" y="901859"/>
                  </a:cubicBezTo>
                  <a:cubicBezTo>
                    <a:pt x="204965" y="908765"/>
                    <a:pt x="203855" y="916702"/>
                    <a:pt x="206076" y="923290"/>
                  </a:cubicBezTo>
                  <a:cubicBezTo>
                    <a:pt x="210676" y="936784"/>
                    <a:pt x="221147" y="947817"/>
                    <a:pt x="225589" y="961628"/>
                  </a:cubicBezTo>
                  <a:cubicBezTo>
                    <a:pt x="230744" y="977424"/>
                    <a:pt x="232093" y="994569"/>
                    <a:pt x="240263" y="1009333"/>
                  </a:cubicBezTo>
                  <a:cubicBezTo>
                    <a:pt x="247164" y="1021636"/>
                    <a:pt x="256048" y="1033304"/>
                    <a:pt x="263663" y="1045210"/>
                  </a:cubicBezTo>
                  <a:cubicBezTo>
                    <a:pt x="271991" y="1058387"/>
                    <a:pt x="283890" y="1068467"/>
                    <a:pt x="295232" y="1078865"/>
                  </a:cubicBezTo>
                  <a:cubicBezTo>
                    <a:pt x="301578" y="1084660"/>
                    <a:pt x="307924" y="1090454"/>
                    <a:pt x="315380" y="1094740"/>
                  </a:cubicBezTo>
                  <a:cubicBezTo>
                    <a:pt x="322519" y="1098788"/>
                    <a:pt x="330371" y="1101011"/>
                    <a:pt x="337907" y="1103948"/>
                  </a:cubicBezTo>
                  <a:cubicBezTo>
                    <a:pt x="345918" y="1106964"/>
                    <a:pt x="353454" y="1111012"/>
                    <a:pt x="359958" y="1116727"/>
                  </a:cubicBezTo>
                  <a:cubicBezTo>
                    <a:pt x="365749" y="1121887"/>
                    <a:pt x="370270" y="1128236"/>
                    <a:pt x="376060" y="1133396"/>
                  </a:cubicBezTo>
                  <a:cubicBezTo>
                    <a:pt x="388276" y="1144350"/>
                    <a:pt x="410248" y="1150144"/>
                    <a:pt x="426032" y="1144984"/>
                  </a:cubicBezTo>
                  <a:cubicBezTo>
                    <a:pt x="441738" y="1139825"/>
                    <a:pt x="442531" y="1119346"/>
                    <a:pt x="451256" y="1107519"/>
                  </a:cubicBezTo>
                  <a:cubicBezTo>
                    <a:pt x="456175" y="1100773"/>
                    <a:pt x="462758" y="1095455"/>
                    <a:pt x="468073" y="1089025"/>
                  </a:cubicBezTo>
                  <a:cubicBezTo>
                    <a:pt x="473228" y="1082754"/>
                    <a:pt x="476322" y="1075611"/>
                    <a:pt x="478940" y="1067991"/>
                  </a:cubicBezTo>
                  <a:cubicBezTo>
                    <a:pt x="484254" y="1052274"/>
                    <a:pt x="491393" y="1041241"/>
                    <a:pt x="505433" y="1031875"/>
                  </a:cubicBezTo>
                  <a:cubicBezTo>
                    <a:pt x="517886" y="1023541"/>
                    <a:pt x="530498" y="1019651"/>
                    <a:pt x="545252" y="1017905"/>
                  </a:cubicBezTo>
                  <a:cubicBezTo>
                    <a:pt x="546362" y="1017032"/>
                    <a:pt x="548028" y="1015841"/>
                    <a:pt x="549535" y="1016159"/>
                  </a:cubicBezTo>
                  <a:cubicBezTo>
                    <a:pt x="553184" y="1016953"/>
                    <a:pt x="554056" y="1023065"/>
                    <a:pt x="558023" y="1024414"/>
                  </a:cubicBezTo>
                  <a:cubicBezTo>
                    <a:pt x="562464" y="1025922"/>
                    <a:pt x="567065" y="1022747"/>
                    <a:pt x="571586" y="1022985"/>
                  </a:cubicBezTo>
                  <a:cubicBezTo>
                    <a:pt x="576108" y="1023223"/>
                    <a:pt x="579677" y="1025128"/>
                    <a:pt x="584436" y="1024493"/>
                  </a:cubicBezTo>
                  <a:cubicBezTo>
                    <a:pt x="588323" y="1023938"/>
                    <a:pt x="592130" y="1021636"/>
                    <a:pt x="595859" y="1023699"/>
                  </a:cubicBezTo>
                  <a:cubicBezTo>
                    <a:pt x="599190" y="1025525"/>
                    <a:pt x="600856" y="1029097"/>
                    <a:pt x="604663" y="1030446"/>
                  </a:cubicBezTo>
                  <a:cubicBezTo>
                    <a:pt x="608629" y="1031875"/>
                    <a:pt x="612357" y="1031002"/>
                    <a:pt x="616165" y="1029732"/>
                  </a:cubicBezTo>
                  <a:cubicBezTo>
                    <a:pt x="620527" y="1028303"/>
                    <a:pt x="625683" y="1025525"/>
                    <a:pt x="630363" y="1027033"/>
                  </a:cubicBezTo>
                  <a:cubicBezTo>
                    <a:pt x="633932" y="1028144"/>
                    <a:pt x="635836" y="1031796"/>
                    <a:pt x="639406" y="1032986"/>
                  </a:cubicBezTo>
                  <a:cubicBezTo>
                    <a:pt x="643134" y="1034256"/>
                    <a:pt x="647259" y="1032986"/>
                    <a:pt x="650828" y="1034653"/>
                  </a:cubicBezTo>
                  <a:cubicBezTo>
                    <a:pt x="654001" y="1036082"/>
                    <a:pt x="656460" y="1039495"/>
                    <a:pt x="658284" y="1042432"/>
                  </a:cubicBezTo>
                  <a:cubicBezTo>
                    <a:pt x="663202" y="1050052"/>
                    <a:pt x="662805" y="1060847"/>
                    <a:pt x="673593" y="1062038"/>
                  </a:cubicBezTo>
                  <a:cubicBezTo>
                    <a:pt x="683349" y="1063070"/>
                    <a:pt x="689695" y="1064975"/>
                    <a:pt x="695565" y="1073468"/>
                  </a:cubicBezTo>
                  <a:cubicBezTo>
                    <a:pt x="700086" y="1079976"/>
                    <a:pt x="704131" y="1086803"/>
                    <a:pt x="710715" y="1091486"/>
                  </a:cubicBezTo>
                  <a:cubicBezTo>
                    <a:pt x="713729" y="1093629"/>
                    <a:pt x="717140" y="1094899"/>
                    <a:pt x="719044" y="1098153"/>
                  </a:cubicBezTo>
                  <a:cubicBezTo>
                    <a:pt x="720947" y="1101408"/>
                    <a:pt x="720630" y="1105535"/>
                    <a:pt x="722137" y="1109028"/>
                  </a:cubicBezTo>
                  <a:cubicBezTo>
                    <a:pt x="724200" y="1113631"/>
                    <a:pt x="728166" y="1117521"/>
                    <a:pt x="732528" y="1119981"/>
                  </a:cubicBezTo>
                  <a:cubicBezTo>
                    <a:pt x="736574" y="1122204"/>
                    <a:pt x="741730" y="1121966"/>
                    <a:pt x="745220" y="1125379"/>
                  </a:cubicBezTo>
                  <a:cubicBezTo>
                    <a:pt x="749503" y="1129427"/>
                    <a:pt x="748234" y="1135142"/>
                    <a:pt x="748710" y="1140222"/>
                  </a:cubicBezTo>
                  <a:cubicBezTo>
                    <a:pt x="749344" y="1146493"/>
                    <a:pt x="757277" y="1145143"/>
                    <a:pt x="758466" y="1152446"/>
                  </a:cubicBezTo>
                  <a:cubicBezTo>
                    <a:pt x="759101" y="1156256"/>
                    <a:pt x="759418" y="1156414"/>
                    <a:pt x="761639" y="1159669"/>
                  </a:cubicBezTo>
                  <a:cubicBezTo>
                    <a:pt x="763226" y="1161891"/>
                    <a:pt x="764019" y="1164590"/>
                    <a:pt x="764257" y="1167289"/>
                  </a:cubicBezTo>
                  <a:cubicBezTo>
                    <a:pt x="764891" y="1173718"/>
                    <a:pt x="765923" y="1178798"/>
                    <a:pt x="768223" y="1184990"/>
                  </a:cubicBezTo>
                  <a:cubicBezTo>
                    <a:pt x="771316" y="1193403"/>
                    <a:pt x="779486" y="1199118"/>
                    <a:pt x="784484" y="1206341"/>
                  </a:cubicBezTo>
                  <a:cubicBezTo>
                    <a:pt x="788291" y="1211818"/>
                    <a:pt x="789719" y="1217692"/>
                    <a:pt x="790988" y="1224042"/>
                  </a:cubicBezTo>
                  <a:cubicBezTo>
                    <a:pt x="792336" y="1230789"/>
                    <a:pt x="795668" y="1236583"/>
                    <a:pt x="797730" y="1243172"/>
                  </a:cubicBezTo>
                  <a:cubicBezTo>
                    <a:pt x="800030" y="1250553"/>
                    <a:pt x="804949" y="1253570"/>
                    <a:pt x="808915" y="1259681"/>
                  </a:cubicBezTo>
                  <a:cubicBezTo>
                    <a:pt x="810660" y="1262380"/>
                    <a:pt x="810342" y="1265317"/>
                    <a:pt x="811215" y="1268016"/>
                  </a:cubicBezTo>
                  <a:cubicBezTo>
                    <a:pt x="812563" y="1272302"/>
                    <a:pt x="816450" y="1274604"/>
                    <a:pt x="819306" y="1277779"/>
                  </a:cubicBezTo>
                  <a:cubicBezTo>
                    <a:pt x="824303" y="1283256"/>
                    <a:pt x="831918" y="1285558"/>
                    <a:pt x="836280" y="1291828"/>
                  </a:cubicBezTo>
                  <a:cubicBezTo>
                    <a:pt x="840008" y="1297385"/>
                    <a:pt x="836122" y="1301988"/>
                    <a:pt x="842309" y="1306751"/>
                  </a:cubicBezTo>
                  <a:cubicBezTo>
                    <a:pt x="844450" y="1308418"/>
                    <a:pt x="846909" y="1308973"/>
                    <a:pt x="848575" y="1311355"/>
                  </a:cubicBezTo>
                  <a:cubicBezTo>
                    <a:pt x="850161" y="1313656"/>
                    <a:pt x="850637" y="1316911"/>
                    <a:pt x="851589" y="1319451"/>
                  </a:cubicBezTo>
                  <a:cubicBezTo>
                    <a:pt x="853731" y="1324848"/>
                    <a:pt x="859045" y="1328341"/>
                    <a:pt x="861821" y="1333500"/>
                  </a:cubicBezTo>
                  <a:cubicBezTo>
                    <a:pt x="864518" y="1338422"/>
                    <a:pt x="866501" y="1344533"/>
                    <a:pt x="868167" y="1349931"/>
                  </a:cubicBezTo>
                  <a:cubicBezTo>
                    <a:pt x="870388" y="1357154"/>
                    <a:pt x="873006" y="1358662"/>
                    <a:pt x="879113" y="1362631"/>
                  </a:cubicBezTo>
                  <a:cubicBezTo>
                    <a:pt x="884824" y="1366361"/>
                    <a:pt x="889663" y="1368425"/>
                    <a:pt x="893947" y="1373902"/>
                  </a:cubicBezTo>
                  <a:cubicBezTo>
                    <a:pt x="897913" y="1378903"/>
                    <a:pt x="900530" y="1384221"/>
                    <a:pt x="903623" y="1389777"/>
                  </a:cubicBezTo>
                  <a:cubicBezTo>
                    <a:pt x="906559" y="1394936"/>
                    <a:pt x="910683" y="1399461"/>
                    <a:pt x="912349" y="1405176"/>
                  </a:cubicBezTo>
                  <a:cubicBezTo>
                    <a:pt x="913935" y="1410970"/>
                    <a:pt x="913777" y="1417399"/>
                    <a:pt x="914173" y="1423353"/>
                  </a:cubicBezTo>
                  <a:cubicBezTo>
                    <a:pt x="914491" y="1427877"/>
                    <a:pt x="913618" y="1432560"/>
                    <a:pt x="914253" y="1437005"/>
                  </a:cubicBezTo>
                  <a:cubicBezTo>
                    <a:pt x="914649" y="1439863"/>
                    <a:pt x="916236" y="1442403"/>
                    <a:pt x="916156" y="1445260"/>
                  </a:cubicBezTo>
                  <a:cubicBezTo>
                    <a:pt x="915839" y="1453356"/>
                    <a:pt x="909176" y="1455896"/>
                    <a:pt x="916632" y="1462643"/>
                  </a:cubicBezTo>
                  <a:cubicBezTo>
                    <a:pt x="920598" y="1466295"/>
                    <a:pt x="918219" y="1470422"/>
                    <a:pt x="920916" y="1474391"/>
                  </a:cubicBezTo>
                  <a:cubicBezTo>
                    <a:pt x="923533" y="1478201"/>
                    <a:pt x="927975" y="1480344"/>
                    <a:pt x="930672" y="1484074"/>
                  </a:cubicBezTo>
                  <a:cubicBezTo>
                    <a:pt x="933448" y="1487964"/>
                    <a:pt x="932893" y="1492488"/>
                    <a:pt x="933607" y="1496933"/>
                  </a:cubicBezTo>
                  <a:cubicBezTo>
                    <a:pt x="934479" y="1502172"/>
                    <a:pt x="938445" y="1503125"/>
                    <a:pt x="942649" y="1505982"/>
                  </a:cubicBezTo>
                  <a:cubicBezTo>
                    <a:pt x="951771" y="1512173"/>
                    <a:pt x="953992" y="1522492"/>
                    <a:pt x="953199" y="1533049"/>
                  </a:cubicBezTo>
                  <a:cubicBezTo>
                    <a:pt x="952882" y="1537176"/>
                    <a:pt x="951137" y="1540907"/>
                    <a:pt x="950661" y="1544876"/>
                  </a:cubicBezTo>
                  <a:cubicBezTo>
                    <a:pt x="950026" y="1549876"/>
                    <a:pt x="952485" y="1554242"/>
                    <a:pt x="955182" y="1558290"/>
                  </a:cubicBezTo>
                  <a:cubicBezTo>
                    <a:pt x="955579" y="1557734"/>
                    <a:pt x="956689" y="1557258"/>
                    <a:pt x="957165" y="1556465"/>
                  </a:cubicBezTo>
                  <a:cubicBezTo>
                    <a:pt x="960655" y="1557893"/>
                    <a:pt x="964621" y="1558607"/>
                    <a:pt x="967794" y="1560671"/>
                  </a:cubicBezTo>
                  <a:cubicBezTo>
                    <a:pt x="971046" y="1562815"/>
                    <a:pt x="973664" y="1565910"/>
                    <a:pt x="976837" y="1568291"/>
                  </a:cubicBezTo>
                  <a:cubicBezTo>
                    <a:pt x="980247" y="1570832"/>
                    <a:pt x="984055" y="1572260"/>
                    <a:pt x="987625" y="1574482"/>
                  </a:cubicBezTo>
                  <a:cubicBezTo>
                    <a:pt x="990401" y="1576229"/>
                    <a:pt x="992542" y="1578848"/>
                    <a:pt x="995239" y="1580674"/>
                  </a:cubicBezTo>
                  <a:cubicBezTo>
                    <a:pt x="1002775" y="1585754"/>
                    <a:pt x="1013483" y="1588453"/>
                    <a:pt x="1019273" y="1595517"/>
                  </a:cubicBezTo>
                  <a:cubicBezTo>
                    <a:pt x="1021891" y="1598692"/>
                    <a:pt x="1023398" y="1600756"/>
                    <a:pt x="1028078" y="1599406"/>
                  </a:cubicBezTo>
                  <a:cubicBezTo>
                    <a:pt x="1030933" y="1598613"/>
                    <a:pt x="1034741" y="1596708"/>
                    <a:pt x="1037517" y="1595438"/>
                  </a:cubicBezTo>
                  <a:cubicBezTo>
                    <a:pt x="1041404" y="1593533"/>
                    <a:pt x="1042911" y="1591548"/>
                    <a:pt x="1047432" y="1590834"/>
                  </a:cubicBezTo>
                  <a:cubicBezTo>
                    <a:pt x="1052033" y="1590120"/>
                    <a:pt x="1055999" y="1589564"/>
                    <a:pt x="1060520" y="1590516"/>
                  </a:cubicBezTo>
                  <a:cubicBezTo>
                    <a:pt x="1064011" y="1591231"/>
                    <a:pt x="1067183" y="1592024"/>
                    <a:pt x="1069642" y="1594644"/>
                  </a:cubicBezTo>
                  <a:cubicBezTo>
                    <a:pt x="1072022" y="1597105"/>
                    <a:pt x="1072974" y="1599327"/>
                    <a:pt x="1076305" y="1600835"/>
                  </a:cubicBezTo>
                  <a:cubicBezTo>
                    <a:pt x="1079716" y="1602423"/>
                    <a:pt x="1081302" y="1602502"/>
                    <a:pt x="1083047" y="1605995"/>
                  </a:cubicBezTo>
                  <a:cubicBezTo>
                    <a:pt x="1084554" y="1609011"/>
                    <a:pt x="1085110" y="1611948"/>
                    <a:pt x="1087886" y="1614170"/>
                  </a:cubicBezTo>
                  <a:cubicBezTo>
                    <a:pt x="1091773" y="1617266"/>
                    <a:pt x="1101292" y="1618536"/>
                    <a:pt x="1106209" y="1619171"/>
                  </a:cubicBezTo>
                  <a:cubicBezTo>
                    <a:pt x="1109303" y="1619568"/>
                    <a:pt x="1112713" y="1618457"/>
                    <a:pt x="1115807" y="1619171"/>
                  </a:cubicBezTo>
                  <a:cubicBezTo>
                    <a:pt x="1118583" y="1619885"/>
                    <a:pt x="1120566" y="1622187"/>
                    <a:pt x="1123263" y="1623298"/>
                  </a:cubicBezTo>
                  <a:cubicBezTo>
                    <a:pt x="1133813" y="1627743"/>
                    <a:pt x="1145711" y="1618139"/>
                    <a:pt x="1154436" y="1628140"/>
                  </a:cubicBezTo>
                  <a:cubicBezTo>
                    <a:pt x="1160068" y="1634728"/>
                    <a:pt x="1166097" y="1634728"/>
                    <a:pt x="1174346" y="1636713"/>
                  </a:cubicBezTo>
                  <a:cubicBezTo>
                    <a:pt x="1177519" y="1637506"/>
                    <a:pt x="1179978" y="1638538"/>
                    <a:pt x="1182516" y="1640840"/>
                  </a:cubicBezTo>
                  <a:cubicBezTo>
                    <a:pt x="1184657" y="1642825"/>
                    <a:pt x="1187275" y="1646238"/>
                    <a:pt x="1190448" y="1646952"/>
                  </a:cubicBezTo>
                  <a:cubicBezTo>
                    <a:pt x="1193383" y="1647666"/>
                    <a:pt x="1195366" y="1645444"/>
                    <a:pt x="1198142" y="1645126"/>
                  </a:cubicBezTo>
                  <a:cubicBezTo>
                    <a:pt x="1200680" y="1644809"/>
                    <a:pt x="1203774" y="1647111"/>
                    <a:pt x="1206074" y="1646238"/>
                  </a:cubicBezTo>
                  <a:cubicBezTo>
                    <a:pt x="1208612" y="1645285"/>
                    <a:pt x="1212817" y="1637665"/>
                    <a:pt x="1213213" y="1634967"/>
                  </a:cubicBezTo>
                  <a:cubicBezTo>
                    <a:pt x="1213768" y="1630998"/>
                    <a:pt x="1211230" y="1626473"/>
                    <a:pt x="1209802" y="1622981"/>
                  </a:cubicBezTo>
                  <a:cubicBezTo>
                    <a:pt x="1206868" y="1615916"/>
                    <a:pt x="1203219" y="1607662"/>
                    <a:pt x="1199332" y="1601311"/>
                  </a:cubicBezTo>
                  <a:cubicBezTo>
                    <a:pt x="1195366" y="1594723"/>
                    <a:pt x="1189813" y="1591628"/>
                    <a:pt x="1185213" y="1585436"/>
                  </a:cubicBezTo>
                  <a:cubicBezTo>
                    <a:pt x="1178471" y="1576308"/>
                    <a:pt x="1182913" y="1572974"/>
                    <a:pt x="1185609" y="1563211"/>
                  </a:cubicBezTo>
                  <a:cubicBezTo>
                    <a:pt x="1190686" y="1544796"/>
                    <a:pt x="1190765" y="1527890"/>
                    <a:pt x="1184181" y="1509475"/>
                  </a:cubicBezTo>
                  <a:cubicBezTo>
                    <a:pt x="1181723" y="1502490"/>
                    <a:pt x="1162527" y="1464707"/>
                    <a:pt x="1183547" y="1470343"/>
                  </a:cubicBezTo>
                  <a:cubicBezTo>
                    <a:pt x="1190606" y="1498521"/>
                    <a:pt x="1187513" y="1528366"/>
                    <a:pt x="1196477" y="1556068"/>
                  </a:cubicBezTo>
                  <a:cubicBezTo>
                    <a:pt x="1198936" y="1563767"/>
                    <a:pt x="1217893" y="1614805"/>
                    <a:pt x="1226856" y="1607741"/>
                  </a:cubicBezTo>
                  <a:cubicBezTo>
                    <a:pt x="1239706" y="1597660"/>
                    <a:pt x="1211547" y="1541701"/>
                    <a:pt x="1208692" y="1529160"/>
                  </a:cubicBezTo>
                  <a:cubicBezTo>
                    <a:pt x="1195287" y="1470105"/>
                    <a:pt x="1219479" y="1418987"/>
                    <a:pt x="1236454" y="1364457"/>
                  </a:cubicBezTo>
                  <a:cubicBezTo>
                    <a:pt x="1215434" y="1362869"/>
                    <a:pt x="1216465" y="1374061"/>
                    <a:pt x="1209881" y="1390491"/>
                  </a:cubicBezTo>
                  <a:cubicBezTo>
                    <a:pt x="1205678" y="1401128"/>
                    <a:pt x="1204488" y="1414463"/>
                    <a:pt x="1197507" y="1423591"/>
                  </a:cubicBezTo>
                  <a:cubicBezTo>
                    <a:pt x="1194652" y="1427401"/>
                    <a:pt x="1186164" y="1445260"/>
                    <a:pt x="1179898" y="1437005"/>
                  </a:cubicBezTo>
                  <a:cubicBezTo>
                    <a:pt x="1177519" y="1433830"/>
                    <a:pt x="1180136" y="1429782"/>
                    <a:pt x="1181485" y="1426607"/>
                  </a:cubicBezTo>
                  <a:cubicBezTo>
                    <a:pt x="1183706" y="1421210"/>
                    <a:pt x="1185133" y="1415733"/>
                    <a:pt x="1186561" y="1410097"/>
                  </a:cubicBezTo>
                  <a:cubicBezTo>
                    <a:pt x="1190369" y="1395095"/>
                    <a:pt x="1203377" y="1381840"/>
                    <a:pt x="1198301" y="1365965"/>
                  </a:cubicBezTo>
                  <a:cubicBezTo>
                    <a:pt x="1196555" y="1360329"/>
                    <a:pt x="1194097" y="1354297"/>
                    <a:pt x="1188941" y="1350963"/>
                  </a:cubicBezTo>
                  <a:cubicBezTo>
                    <a:pt x="1183626" y="1347629"/>
                    <a:pt x="1179978" y="1347232"/>
                    <a:pt x="1181405" y="1339929"/>
                  </a:cubicBezTo>
                  <a:cubicBezTo>
                    <a:pt x="1184023" y="1326674"/>
                    <a:pt x="1194414" y="1320324"/>
                    <a:pt x="1201315" y="1309608"/>
                  </a:cubicBezTo>
                  <a:cubicBezTo>
                    <a:pt x="1204805" y="1304131"/>
                    <a:pt x="1207105" y="1298019"/>
                    <a:pt x="1212896" y="1294448"/>
                  </a:cubicBezTo>
                  <a:cubicBezTo>
                    <a:pt x="1219083" y="1290558"/>
                    <a:pt x="1224080" y="1292463"/>
                    <a:pt x="1222097" y="1300242"/>
                  </a:cubicBezTo>
                  <a:cubicBezTo>
                    <a:pt x="1227491" y="1301353"/>
                    <a:pt x="1232012" y="1299925"/>
                    <a:pt x="1235661" y="1295956"/>
                  </a:cubicBezTo>
                  <a:cubicBezTo>
                    <a:pt x="1237802" y="1293574"/>
                    <a:pt x="1239468" y="1290797"/>
                    <a:pt x="1241610" y="1288415"/>
                  </a:cubicBezTo>
                  <a:cubicBezTo>
                    <a:pt x="1243910" y="1285875"/>
                    <a:pt x="1247638" y="1284446"/>
                    <a:pt x="1249701" y="1281986"/>
                  </a:cubicBezTo>
                  <a:cubicBezTo>
                    <a:pt x="1243831" y="1288891"/>
                    <a:pt x="1252160" y="1292304"/>
                    <a:pt x="1250018" y="1299289"/>
                  </a:cubicBezTo>
                  <a:cubicBezTo>
                    <a:pt x="1248035" y="1306036"/>
                    <a:pt x="1241134" y="1312783"/>
                    <a:pt x="1234868" y="1315720"/>
                  </a:cubicBezTo>
                  <a:cubicBezTo>
                    <a:pt x="1230822" y="1317625"/>
                    <a:pt x="1227729" y="1316673"/>
                    <a:pt x="1223525" y="1315958"/>
                  </a:cubicBezTo>
                  <a:cubicBezTo>
                    <a:pt x="1218845" y="1315085"/>
                    <a:pt x="1215513" y="1316196"/>
                    <a:pt x="1211230" y="1317705"/>
                  </a:cubicBezTo>
                  <a:cubicBezTo>
                    <a:pt x="1210834" y="1322308"/>
                    <a:pt x="1211785" y="1327468"/>
                    <a:pt x="1211706" y="1332230"/>
                  </a:cubicBezTo>
                  <a:cubicBezTo>
                    <a:pt x="1211706" y="1336516"/>
                    <a:pt x="1214403" y="1343184"/>
                    <a:pt x="1218210" y="1337231"/>
                  </a:cubicBezTo>
                  <a:cubicBezTo>
                    <a:pt x="1220669" y="1333341"/>
                    <a:pt x="1220828" y="1328976"/>
                    <a:pt x="1225984" y="1327150"/>
                  </a:cubicBezTo>
                  <a:cubicBezTo>
                    <a:pt x="1238120" y="1322943"/>
                    <a:pt x="1223684" y="1350407"/>
                    <a:pt x="1225032" y="1350645"/>
                  </a:cubicBezTo>
                  <a:cubicBezTo>
                    <a:pt x="1244069" y="1354297"/>
                    <a:pt x="1257236" y="1327547"/>
                    <a:pt x="1272069" y="1318895"/>
                  </a:cubicBezTo>
                  <a:cubicBezTo>
                    <a:pt x="1283174" y="1312387"/>
                    <a:pt x="1319582" y="1294368"/>
                    <a:pt x="1315696" y="1279128"/>
                  </a:cubicBezTo>
                  <a:cubicBezTo>
                    <a:pt x="1309588" y="1277144"/>
                    <a:pt x="1305860" y="1279843"/>
                    <a:pt x="1304749" y="1284605"/>
                  </a:cubicBezTo>
                  <a:cubicBezTo>
                    <a:pt x="1300863" y="1281113"/>
                    <a:pt x="1287775" y="1278573"/>
                    <a:pt x="1287933" y="1270476"/>
                  </a:cubicBezTo>
                  <a:cubicBezTo>
                    <a:pt x="1288092" y="1260158"/>
                    <a:pt x="1303401" y="1256665"/>
                    <a:pt x="1308874" y="1250871"/>
                  </a:cubicBezTo>
                  <a:cubicBezTo>
                    <a:pt x="1318789" y="1240076"/>
                    <a:pt x="1304670" y="1244441"/>
                    <a:pt x="1304273" y="1231186"/>
                  </a:cubicBezTo>
                  <a:cubicBezTo>
                    <a:pt x="1303956" y="1220550"/>
                    <a:pt x="1315220" y="1212612"/>
                    <a:pt x="1319186" y="1225788"/>
                  </a:cubicBezTo>
                  <a:cubicBezTo>
                    <a:pt x="1332036" y="1226503"/>
                    <a:pt x="1330132" y="1207770"/>
                    <a:pt x="1342189" y="1210151"/>
                  </a:cubicBezTo>
                  <a:cubicBezTo>
                    <a:pt x="1342982" y="1222137"/>
                    <a:pt x="1339492" y="1234123"/>
                    <a:pt x="1354880" y="1226899"/>
                  </a:cubicBezTo>
                  <a:cubicBezTo>
                    <a:pt x="1363685" y="1222772"/>
                    <a:pt x="1377328" y="1205865"/>
                    <a:pt x="1387799" y="1213247"/>
                  </a:cubicBezTo>
                  <a:cubicBezTo>
                    <a:pt x="1383674" y="1219676"/>
                    <a:pt x="1379391" y="1226185"/>
                    <a:pt x="1372886" y="1230392"/>
                  </a:cubicBezTo>
                  <a:cubicBezTo>
                    <a:pt x="1366064" y="1234916"/>
                    <a:pt x="1350994" y="1235710"/>
                    <a:pt x="1346552" y="1243092"/>
                  </a:cubicBezTo>
                  <a:cubicBezTo>
                    <a:pt x="1336081" y="1260554"/>
                    <a:pt x="1371141" y="1241028"/>
                    <a:pt x="1376455" y="1239679"/>
                  </a:cubicBezTo>
                  <a:cubicBezTo>
                    <a:pt x="1384229" y="1237695"/>
                    <a:pt x="1394065" y="1241187"/>
                    <a:pt x="1401362" y="1236980"/>
                  </a:cubicBezTo>
                  <a:cubicBezTo>
                    <a:pt x="1407153" y="1233646"/>
                    <a:pt x="1409770" y="1226106"/>
                    <a:pt x="1414450" y="1221502"/>
                  </a:cubicBezTo>
                  <a:cubicBezTo>
                    <a:pt x="1423255" y="1212929"/>
                    <a:pt x="1436739" y="1203722"/>
                    <a:pt x="1447368" y="1197451"/>
                  </a:cubicBezTo>
                  <a:cubicBezTo>
                    <a:pt x="1460615" y="1189593"/>
                    <a:pt x="1477748" y="1187133"/>
                    <a:pt x="1480207" y="1168956"/>
                  </a:cubicBezTo>
                  <a:cubicBezTo>
                    <a:pt x="1477272" y="1169432"/>
                    <a:pt x="1473386" y="1168083"/>
                    <a:pt x="1470371" y="1168480"/>
                  </a:cubicBezTo>
                  <a:cubicBezTo>
                    <a:pt x="1469340" y="1157129"/>
                    <a:pt x="1488615" y="1133713"/>
                    <a:pt x="1500751" y="1136650"/>
                  </a:cubicBezTo>
                  <a:cubicBezTo>
                    <a:pt x="1498848" y="1142762"/>
                    <a:pt x="1488377" y="1157764"/>
                    <a:pt x="1501227" y="1155383"/>
                  </a:cubicBezTo>
                  <a:cubicBezTo>
                    <a:pt x="1505986" y="1154510"/>
                    <a:pt x="1512332" y="1143715"/>
                    <a:pt x="1515346" y="1140222"/>
                  </a:cubicBezTo>
                  <a:cubicBezTo>
                    <a:pt x="1525499" y="1128395"/>
                    <a:pt x="1529941" y="1121648"/>
                    <a:pt x="1518360" y="1109742"/>
                  </a:cubicBezTo>
                  <a:cubicBezTo>
                    <a:pt x="1512570" y="1103710"/>
                    <a:pt x="1509080" y="1102916"/>
                    <a:pt x="1508208" y="1093708"/>
                  </a:cubicBezTo>
                  <a:cubicBezTo>
                    <a:pt x="1507335" y="1083707"/>
                    <a:pt x="1512253" y="1081802"/>
                    <a:pt x="1503845" y="1073944"/>
                  </a:cubicBezTo>
                  <a:cubicBezTo>
                    <a:pt x="1497817" y="1068229"/>
                    <a:pt x="1490360" y="1069499"/>
                    <a:pt x="1490677" y="1058545"/>
                  </a:cubicBezTo>
                  <a:cubicBezTo>
                    <a:pt x="1490836" y="1052433"/>
                    <a:pt x="1494961" y="1044972"/>
                    <a:pt x="1502179" y="1047036"/>
                  </a:cubicBezTo>
                  <a:cubicBezTo>
                    <a:pt x="1515267" y="1050687"/>
                    <a:pt x="1513760" y="1085056"/>
                    <a:pt x="1523120" y="1055846"/>
                  </a:cubicBezTo>
                  <a:cubicBezTo>
                    <a:pt x="1540094" y="1054815"/>
                    <a:pt x="1545171" y="1056323"/>
                    <a:pt x="1539857" y="1072594"/>
                  </a:cubicBezTo>
                  <a:cubicBezTo>
                    <a:pt x="1534304" y="1089501"/>
                    <a:pt x="1537080" y="1090216"/>
                    <a:pt x="1555007" y="1091168"/>
                  </a:cubicBezTo>
                  <a:cubicBezTo>
                    <a:pt x="1556752" y="1097518"/>
                    <a:pt x="1554134" y="1103710"/>
                    <a:pt x="1549930" y="1108313"/>
                  </a:cubicBezTo>
                  <a:cubicBezTo>
                    <a:pt x="1564129" y="1109583"/>
                    <a:pt x="1573885" y="1094264"/>
                    <a:pt x="1586418" y="1089581"/>
                  </a:cubicBezTo>
                  <a:cubicBezTo>
                    <a:pt x="1602917" y="1083310"/>
                    <a:pt x="1619891" y="1077516"/>
                    <a:pt x="1636628" y="1071404"/>
                  </a:cubicBezTo>
                  <a:cubicBezTo>
                    <a:pt x="1645829" y="1067991"/>
                    <a:pt x="1654792" y="1065768"/>
                    <a:pt x="1663676" y="1064022"/>
                  </a:cubicBezTo>
                  <a:cubicBezTo>
                    <a:pt x="1664073" y="1063387"/>
                    <a:pt x="1664549" y="1062832"/>
                    <a:pt x="1665025" y="1062276"/>
                  </a:cubicBezTo>
                  <a:cubicBezTo>
                    <a:pt x="1666532" y="1060371"/>
                    <a:pt x="1668436" y="1058387"/>
                    <a:pt x="1669942" y="1056402"/>
                  </a:cubicBezTo>
                  <a:cubicBezTo>
                    <a:pt x="1670419" y="1055449"/>
                    <a:pt x="1671450" y="1054021"/>
                    <a:pt x="1671847" y="1052989"/>
                  </a:cubicBezTo>
                  <a:lnTo>
                    <a:pt x="1674781" y="1050052"/>
                  </a:lnTo>
                  <a:cubicBezTo>
                    <a:pt x="1677716" y="1046083"/>
                    <a:pt x="1677240" y="1039257"/>
                    <a:pt x="1677240" y="1034812"/>
                  </a:cubicBezTo>
                  <a:cubicBezTo>
                    <a:pt x="1677240" y="1032351"/>
                    <a:pt x="1676764" y="1029891"/>
                    <a:pt x="1677240" y="1027986"/>
                  </a:cubicBezTo>
                  <a:cubicBezTo>
                    <a:pt x="1677716" y="1025049"/>
                    <a:pt x="1680651" y="1023065"/>
                    <a:pt x="1682158" y="1020604"/>
                  </a:cubicBezTo>
                  <a:cubicBezTo>
                    <a:pt x="1685093" y="1016238"/>
                    <a:pt x="1685569" y="1009809"/>
                    <a:pt x="1685093" y="1004888"/>
                  </a:cubicBezTo>
                  <a:cubicBezTo>
                    <a:pt x="1684617" y="999014"/>
                    <a:pt x="1679223" y="994569"/>
                    <a:pt x="1676289" y="989727"/>
                  </a:cubicBezTo>
                  <a:cubicBezTo>
                    <a:pt x="1673830" y="984806"/>
                    <a:pt x="1670419" y="980440"/>
                    <a:pt x="1670895" y="974566"/>
                  </a:cubicBezTo>
                  <a:cubicBezTo>
                    <a:pt x="1671371" y="969169"/>
                    <a:pt x="1678272" y="965756"/>
                    <a:pt x="1680255" y="960358"/>
                  </a:cubicBezTo>
                  <a:cubicBezTo>
                    <a:pt x="1681762" y="954961"/>
                    <a:pt x="1678747" y="949563"/>
                    <a:pt x="1677796" y="944642"/>
                  </a:cubicBezTo>
                  <a:cubicBezTo>
                    <a:pt x="1676289" y="939245"/>
                    <a:pt x="1676844" y="932418"/>
                    <a:pt x="1679303" y="927497"/>
                  </a:cubicBezTo>
                  <a:cubicBezTo>
                    <a:pt x="1680334" y="924560"/>
                    <a:pt x="1681286" y="921623"/>
                    <a:pt x="1682714" y="918686"/>
                  </a:cubicBezTo>
                  <a:cubicBezTo>
                    <a:pt x="1684141" y="916226"/>
                    <a:pt x="1686124" y="913289"/>
                    <a:pt x="1687076" y="910352"/>
                  </a:cubicBezTo>
                  <a:cubicBezTo>
                    <a:pt x="1689059" y="904954"/>
                    <a:pt x="1687552" y="899557"/>
                    <a:pt x="1688583" y="894160"/>
                  </a:cubicBezTo>
                  <a:cubicBezTo>
                    <a:pt x="1689059" y="891223"/>
                    <a:pt x="1691994" y="890191"/>
                    <a:pt x="1693501" y="887809"/>
                  </a:cubicBezTo>
                  <a:cubicBezTo>
                    <a:pt x="1694929" y="885349"/>
                    <a:pt x="1694453" y="882412"/>
                    <a:pt x="1693977" y="879475"/>
                  </a:cubicBezTo>
                  <a:cubicBezTo>
                    <a:pt x="1693025" y="873601"/>
                    <a:pt x="1690090" y="868680"/>
                    <a:pt x="1687631" y="863759"/>
                  </a:cubicBezTo>
                  <a:close/>
                </a:path>
              </a:pathLst>
            </a:custGeom>
            <a:solidFill>
              <a:srgbClr val="B3B3B3"/>
            </a:solidFill>
            <a:ln w="6350" cap="flat">
              <a:solidFill>
                <a:srgbClr val="FFFFFF"/>
              </a:solidFill>
              <a:prstDash val="solid"/>
              <a:miter/>
            </a:ln>
          </p:spPr>
          <p:txBody>
            <a:bodyPr/>
            <a:lstStyle/>
            <a:p>
              <a:endParaRPr lang="en-US"/>
            </a:p>
          </p:txBody>
        </p:sp>
        <p:sp>
          <p:nvSpPr>
            <p:cNvPr id="901" name="Freeform 1324">
              <a:extLst>
                <a:ext uri="{FF2B5EF4-FFF2-40B4-BE49-F238E27FC236}">
                  <a16:creationId xmlns:a16="http://schemas.microsoft.com/office/drawing/2014/main" id="{DEBF3F71-52DA-B170-1D36-CDFB8EEE2D24}"/>
                </a:ext>
              </a:extLst>
            </p:cNvPr>
            <p:cNvSpPr/>
            <p:nvPr/>
          </p:nvSpPr>
          <p:spPr>
            <a:xfrm>
              <a:off x="1584687" y="-851386"/>
              <a:ext cx="720868" cy="1168161"/>
            </a:xfrm>
            <a:custGeom>
              <a:avLst/>
              <a:gdLst>
                <a:gd name="csX0" fmla="*/ 645831 w 720868"/>
                <a:gd name="csY0" fmla="*/ 774462 h 1168161"/>
                <a:gd name="csX1" fmla="*/ 577139 w 720868"/>
                <a:gd name="csY1" fmla="*/ 775573 h 1168161"/>
                <a:gd name="csX2" fmla="*/ 519393 w 720868"/>
                <a:gd name="csY2" fmla="*/ 760095 h 1168161"/>
                <a:gd name="csX3" fmla="*/ 498135 w 720868"/>
                <a:gd name="csY3" fmla="*/ 731758 h 1168161"/>
                <a:gd name="csX4" fmla="*/ 474260 w 720868"/>
                <a:gd name="csY4" fmla="*/ 713899 h 1168161"/>
                <a:gd name="csX5" fmla="*/ 467041 w 720868"/>
                <a:gd name="csY5" fmla="*/ 673576 h 1168161"/>
                <a:gd name="csX6" fmla="*/ 461489 w 720868"/>
                <a:gd name="csY6" fmla="*/ 631508 h 1168161"/>
                <a:gd name="csX7" fmla="*/ 456730 w 720868"/>
                <a:gd name="csY7" fmla="*/ 600948 h 1168161"/>
                <a:gd name="csX8" fmla="*/ 421115 w 720868"/>
                <a:gd name="csY8" fmla="*/ 575548 h 1168161"/>
                <a:gd name="csX9" fmla="*/ 396525 w 720868"/>
                <a:gd name="csY9" fmla="*/ 580390 h 1168161"/>
                <a:gd name="csX10" fmla="*/ 372650 w 720868"/>
                <a:gd name="csY10" fmla="*/ 558721 h 1168161"/>
                <a:gd name="csX11" fmla="*/ 375505 w 720868"/>
                <a:gd name="csY11" fmla="*/ 502126 h 1168161"/>
                <a:gd name="csX12" fmla="*/ 397636 w 720868"/>
                <a:gd name="csY12" fmla="*/ 482997 h 1168161"/>
                <a:gd name="csX13" fmla="*/ 399460 w 720868"/>
                <a:gd name="csY13" fmla="*/ 449580 h 1168161"/>
                <a:gd name="csX14" fmla="*/ 406758 w 720868"/>
                <a:gd name="csY14" fmla="*/ 420132 h 1168161"/>
                <a:gd name="csX15" fmla="*/ 352106 w 720868"/>
                <a:gd name="csY15" fmla="*/ 391081 h 1168161"/>
                <a:gd name="csX16" fmla="*/ 317522 w 720868"/>
                <a:gd name="csY16" fmla="*/ 340757 h 1168161"/>
                <a:gd name="csX17" fmla="*/ 299516 w 720868"/>
                <a:gd name="csY17" fmla="*/ 279003 h 1168161"/>
                <a:gd name="csX18" fmla="*/ 313080 w 720868"/>
                <a:gd name="csY18" fmla="*/ 254397 h 1168161"/>
                <a:gd name="csX19" fmla="*/ 311255 w 720868"/>
                <a:gd name="csY19" fmla="*/ 229076 h 1168161"/>
                <a:gd name="csX20" fmla="*/ 309827 w 720868"/>
                <a:gd name="csY20" fmla="*/ 211455 h 1168161"/>
                <a:gd name="csX21" fmla="*/ 299754 w 720868"/>
                <a:gd name="csY21" fmla="*/ 202327 h 1168161"/>
                <a:gd name="csX22" fmla="*/ 306575 w 720868"/>
                <a:gd name="csY22" fmla="*/ 146606 h 1168161"/>
                <a:gd name="csX23" fmla="*/ 316649 w 720868"/>
                <a:gd name="csY23" fmla="*/ 94377 h 1168161"/>
                <a:gd name="csX24" fmla="*/ 330213 w 720868"/>
                <a:gd name="csY24" fmla="*/ 23971 h 1168161"/>
                <a:gd name="csX25" fmla="*/ 207821 w 720868"/>
                <a:gd name="csY25" fmla="*/ 0 h 1168161"/>
                <a:gd name="csX26" fmla="*/ 123820 w 720868"/>
                <a:gd name="csY26" fmla="*/ 449024 h 1168161"/>
                <a:gd name="csX27" fmla="*/ 123820 w 720868"/>
                <a:gd name="csY27" fmla="*/ 449024 h 1168161"/>
                <a:gd name="csX28" fmla="*/ 142302 w 720868"/>
                <a:gd name="csY28" fmla="*/ 481965 h 1168161"/>
                <a:gd name="csX29" fmla="*/ 143254 w 720868"/>
                <a:gd name="csY29" fmla="*/ 492760 h 1168161"/>
                <a:gd name="csX30" fmla="*/ 154993 w 720868"/>
                <a:gd name="csY30" fmla="*/ 500618 h 1168161"/>
                <a:gd name="csX31" fmla="*/ 158880 w 720868"/>
                <a:gd name="csY31" fmla="*/ 512366 h 1168161"/>
                <a:gd name="csX32" fmla="*/ 160863 w 720868"/>
                <a:gd name="csY32" fmla="*/ 523081 h 1168161"/>
                <a:gd name="csX33" fmla="*/ 157928 w 720868"/>
                <a:gd name="csY33" fmla="*/ 534829 h 1168161"/>
                <a:gd name="csX34" fmla="*/ 156976 w 720868"/>
                <a:gd name="csY34" fmla="*/ 538798 h 1168161"/>
                <a:gd name="csX35" fmla="*/ 146188 w 720868"/>
                <a:gd name="csY35" fmla="*/ 545624 h 1168161"/>
                <a:gd name="csX36" fmla="*/ 137384 w 720868"/>
                <a:gd name="csY36" fmla="*/ 555387 h 1168161"/>
                <a:gd name="csX37" fmla="*/ 127627 w 720868"/>
                <a:gd name="csY37" fmla="*/ 573008 h 1168161"/>
                <a:gd name="csX38" fmla="*/ 118823 w 720868"/>
                <a:gd name="csY38" fmla="*/ 593566 h 1168161"/>
                <a:gd name="csX39" fmla="*/ 118823 w 720868"/>
                <a:gd name="csY39" fmla="*/ 594598 h 1168161"/>
                <a:gd name="csX40" fmla="*/ 103117 w 720868"/>
                <a:gd name="csY40" fmla="*/ 610235 h 1168161"/>
                <a:gd name="csX41" fmla="*/ 98279 w 720868"/>
                <a:gd name="csY41" fmla="*/ 630793 h 1168161"/>
                <a:gd name="csX42" fmla="*/ 95344 w 720868"/>
                <a:gd name="csY42" fmla="*/ 636667 h 1168161"/>
                <a:gd name="csX43" fmla="*/ 88443 w 720868"/>
                <a:gd name="csY43" fmla="*/ 640556 h 1168161"/>
                <a:gd name="csX44" fmla="*/ 80590 w 720868"/>
                <a:gd name="csY44" fmla="*/ 646430 h 1168161"/>
                <a:gd name="csX45" fmla="*/ 74720 w 720868"/>
                <a:gd name="csY45" fmla="*/ 654288 h 1168161"/>
                <a:gd name="csX46" fmla="*/ 69802 w 720868"/>
                <a:gd name="csY46" fmla="*/ 662146 h 1168161"/>
                <a:gd name="csX47" fmla="*/ 70754 w 720868"/>
                <a:gd name="csY47" fmla="*/ 676831 h 1168161"/>
                <a:gd name="csX48" fmla="*/ 67819 w 720868"/>
                <a:gd name="csY48" fmla="*/ 700326 h 1168161"/>
                <a:gd name="csX49" fmla="*/ 69802 w 720868"/>
                <a:gd name="csY49" fmla="*/ 712073 h 1168161"/>
                <a:gd name="csX50" fmla="*/ 65916 w 720868"/>
                <a:gd name="csY50" fmla="*/ 725805 h 1168161"/>
                <a:gd name="csX51" fmla="*/ 64884 w 720868"/>
                <a:gd name="csY51" fmla="*/ 733663 h 1168161"/>
                <a:gd name="csX52" fmla="*/ 63933 w 720868"/>
                <a:gd name="csY52" fmla="*/ 745411 h 1168161"/>
                <a:gd name="csX53" fmla="*/ 63933 w 720868"/>
                <a:gd name="csY53" fmla="*/ 757158 h 1168161"/>
                <a:gd name="csX54" fmla="*/ 61950 w 720868"/>
                <a:gd name="csY54" fmla="*/ 763984 h 1168161"/>
                <a:gd name="csX55" fmla="*/ 0 w 720868"/>
                <a:gd name="csY55" fmla="*/ 1071324 h 1168161"/>
                <a:gd name="csX56" fmla="*/ 325850 w 720868"/>
                <a:gd name="csY56" fmla="*/ 1127363 h 1168161"/>
                <a:gd name="csX57" fmla="*/ 662964 w 720868"/>
                <a:gd name="csY57" fmla="*/ 1168162 h 1168161"/>
                <a:gd name="csX58" fmla="*/ 720868 w 720868"/>
                <a:gd name="csY58" fmla="*/ 777081 h 1168161"/>
                <a:gd name="csX59" fmla="*/ 720868 w 720868"/>
                <a:gd name="csY59" fmla="*/ 777081 h 1168161"/>
                <a:gd name="csX60" fmla="*/ 682477 w 720868"/>
                <a:gd name="csY60" fmla="*/ 770255 h 1168161"/>
                <a:gd name="csX61" fmla="*/ 645831 w 720868"/>
                <a:gd name="csY61" fmla="*/ 774383 h 11681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Lst>
              <a:rect l="l" t="t" r="r" b="b"/>
              <a:pathLst>
                <a:path w="720868" h="1168161">
                  <a:moveTo>
                    <a:pt x="645831" y="774462"/>
                  </a:moveTo>
                  <a:cubicBezTo>
                    <a:pt x="622669" y="782955"/>
                    <a:pt x="600618" y="773271"/>
                    <a:pt x="577139" y="775573"/>
                  </a:cubicBezTo>
                  <a:cubicBezTo>
                    <a:pt x="551360" y="778113"/>
                    <a:pt x="540413" y="776923"/>
                    <a:pt x="519393" y="760095"/>
                  </a:cubicBezTo>
                  <a:cubicBezTo>
                    <a:pt x="509557" y="752158"/>
                    <a:pt x="505591" y="741601"/>
                    <a:pt x="498135" y="731758"/>
                  </a:cubicBezTo>
                  <a:cubicBezTo>
                    <a:pt x="490520" y="721598"/>
                    <a:pt x="484333" y="719852"/>
                    <a:pt x="474260" y="713899"/>
                  </a:cubicBezTo>
                  <a:cubicBezTo>
                    <a:pt x="457602" y="704056"/>
                    <a:pt x="464741" y="688816"/>
                    <a:pt x="467041" y="673576"/>
                  </a:cubicBezTo>
                  <a:cubicBezTo>
                    <a:pt x="469342" y="658098"/>
                    <a:pt x="467041" y="646033"/>
                    <a:pt x="461489" y="631508"/>
                  </a:cubicBezTo>
                  <a:cubicBezTo>
                    <a:pt x="457285" y="620633"/>
                    <a:pt x="457444" y="613013"/>
                    <a:pt x="456730" y="600948"/>
                  </a:cubicBezTo>
                  <a:cubicBezTo>
                    <a:pt x="455223" y="576263"/>
                    <a:pt x="444514" y="555784"/>
                    <a:pt x="421115" y="575548"/>
                  </a:cubicBezTo>
                  <a:cubicBezTo>
                    <a:pt x="410248" y="584756"/>
                    <a:pt x="409296" y="588328"/>
                    <a:pt x="396525" y="580390"/>
                  </a:cubicBezTo>
                  <a:cubicBezTo>
                    <a:pt x="387641" y="574834"/>
                    <a:pt x="380026" y="566261"/>
                    <a:pt x="372650" y="558721"/>
                  </a:cubicBezTo>
                  <a:cubicBezTo>
                    <a:pt x="356627" y="542131"/>
                    <a:pt x="356468" y="517446"/>
                    <a:pt x="375505" y="502126"/>
                  </a:cubicBezTo>
                  <a:cubicBezTo>
                    <a:pt x="383358" y="495776"/>
                    <a:pt x="392559" y="492839"/>
                    <a:pt x="397636" y="482997"/>
                  </a:cubicBezTo>
                  <a:cubicBezTo>
                    <a:pt x="403426" y="471726"/>
                    <a:pt x="398587" y="461804"/>
                    <a:pt x="399460" y="449580"/>
                  </a:cubicBezTo>
                  <a:cubicBezTo>
                    <a:pt x="400174" y="439341"/>
                    <a:pt x="407868" y="430848"/>
                    <a:pt x="406758" y="420132"/>
                  </a:cubicBezTo>
                  <a:cubicBezTo>
                    <a:pt x="404695" y="399653"/>
                    <a:pt x="366066" y="402431"/>
                    <a:pt x="352106" y="391081"/>
                  </a:cubicBezTo>
                  <a:cubicBezTo>
                    <a:pt x="335448" y="377587"/>
                    <a:pt x="325771" y="359648"/>
                    <a:pt x="317522" y="340757"/>
                  </a:cubicBezTo>
                  <a:cubicBezTo>
                    <a:pt x="308558" y="319881"/>
                    <a:pt x="298167" y="302657"/>
                    <a:pt x="299516" y="279003"/>
                  </a:cubicBezTo>
                  <a:cubicBezTo>
                    <a:pt x="300309" y="265271"/>
                    <a:pt x="306258" y="265033"/>
                    <a:pt x="313080" y="254397"/>
                  </a:cubicBezTo>
                  <a:cubicBezTo>
                    <a:pt x="321408" y="241459"/>
                    <a:pt x="315063" y="241379"/>
                    <a:pt x="311255" y="229076"/>
                  </a:cubicBezTo>
                  <a:cubicBezTo>
                    <a:pt x="309669" y="223996"/>
                    <a:pt x="311890" y="216218"/>
                    <a:pt x="309827" y="211455"/>
                  </a:cubicBezTo>
                  <a:cubicBezTo>
                    <a:pt x="307844" y="206693"/>
                    <a:pt x="300943" y="204629"/>
                    <a:pt x="299754" y="202327"/>
                  </a:cubicBezTo>
                  <a:cubicBezTo>
                    <a:pt x="293011" y="188833"/>
                    <a:pt x="303720" y="161290"/>
                    <a:pt x="306575" y="146606"/>
                  </a:cubicBezTo>
                  <a:cubicBezTo>
                    <a:pt x="309907" y="129223"/>
                    <a:pt x="313238" y="111760"/>
                    <a:pt x="316649" y="94377"/>
                  </a:cubicBezTo>
                  <a:cubicBezTo>
                    <a:pt x="321170" y="70882"/>
                    <a:pt x="325692" y="47466"/>
                    <a:pt x="330213" y="23971"/>
                  </a:cubicBezTo>
                  <a:cubicBezTo>
                    <a:pt x="287697" y="15954"/>
                    <a:pt x="246926" y="7938"/>
                    <a:pt x="207821" y="0"/>
                  </a:cubicBezTo>
                  <a:lnTo>
                    <a:pt x="123820" y="449024"/>
                  </a:lnTo>
                  <a:lnTo>
                    <a:pt x="123820" y="449024"/>
                  </a:lnTo>
                  <a:cubicBezTo>
                    <a:pt x="133338" y="455613"/>
                    <a:pt x="140715" y="473234"/>
                    <a:pt x="142302" y="481965"/>
                  </a:cubicBezTo>
                  <a:cubicBezTo>
                    <a:pt x="143254" y="484902"/>
                    <a:pt x="141270" y="488871"/>
                    <a:pt x="143254" y="492760"/>
                  </a:cubicBezTo>
                  <a:cubicBezTo>
                    <a:pt x="146188" y="496649"/>
                    <a:pt x="151106" y="497681"/>
                    <a:pt x="154993" y="500618"/>
                  </a:cubicBezTo>
                  <a:cubicBezTo>
                    <a:pt x="158880" y="503555"/>
                    <a:pt x="158880" y="507444"/>
                    <a:pt x="158880" y="512366"/>
                  </a:cubicBezTo>
                  <a:cubicBezTo>
                    <a:pt x="159911" y="516255"/>
                    <a:pt x="160863" y="520144"/>
                    <a:pt x="160863" y="523081"/>
                  </a:cubicBezTo>
                  <a:cubicBezTo>
                    <a:pt x="160863" y="527050"/>
                    <a:pt x="158880" y="530939"/>
                    <a:pt x="157928" y="534829"/>
                  </a:cubicBezTo>
                  <a:cubicBezTo>
                    <a:pt x="157928" y="535861"/>
                    <a:pt x="157928" y="536813"/>
                    <a:pt x="156976" y="538798"/>
                  </a:cubicBezTo>
                  <a:cubicBezTo>
                    <a:pt x="154993" y="542687"/>
                    <a:pt x="151106" y="543719"/>
                    <a:pt x="146188" y="545624"/>
                  </a:cubicBezTo>
                  <a:cubicBezTo>
                    <a:pt x="141270" y="547608"/>
                    <a:pt x="140319" y="551498"/>
                    <a:pt x="137384" y="555387"/>
                  </a:cubicBezTo>
                  <a:cubicBezTo>
                    <a:pt x="133497" y="561261"/>
                    <a:pt x="128579" y="566182"/>
                    <a:pt x="127627" y="573008"/>
                  </a:cubicBezTo>
                  <a:cubicBezTo>
                    <a:pt x="126675" y="580866"/>
                    <a:pt x="126675" y="589677"/>
                    <a:pt x="118823" y="593566"/>
                  </a:cubicBezTo>
                  <a:lnTo>
                    <a:pt x="118823" y="594598"/>
                  </a:lnTo>
                  <a:cubicBezTo>
                    <a:pt x="113905" y="598488"/>
                    <a:pt x="108035" y="604361"/>
                    <a:pt x="103117" y="610235"/>
                  </a:cubicBezTo>
                  <a:cubicBezTo>
                    <a:pt x="97247" y="616109"/>
                    <a:pt x="98279" y="622935"/>
                    <a:pt x="98279" y="630793"/>
                  </a:cubicBezTo>
                  <a:cubicBezTo>
                    <a:pt x="98279" y="633730"/>
                    <a:pt x="98279" y="634683"/>
                    <a:pt x="95344" y="636667"/>
                  </a:cubicBezTo>
                  <a:cubicBezTo>
                    <a:pt x="93361" y="638651"/>
                    <a:pt x="90426" y="638651"/>
                    <a:pt x="88443" y="640556"/>
                  </a:cubicBezTo>
                  <a:cubicBezTo>
                    <a:pt x="85508" y="642541"/>
                    <a:pt x="82573" y="644525"/>
                    <a:pt x="80590" y="646430"/>
                  </a:cubicBezTo>
                  <a:cubicBezTo>
                    <a:pt x="78607" y="649367"/>
                    <a:pt x="77655" y="652304"/>
                    <a:pt x="74720" y="654288"/>
                  </a:cubicBezTo>
                  <a:cubicBezTo>
                    <a:pt x="72737" y="657225"/>
                    <a:pt x="70754" y="658177"/>
                    <a:pt x="69802" y="662146"/>
                  </a:cubicBezTo>
                  <a:cubicBezTo>
                    <a:pt x="69802" y="666036"/>
                    <a:pt x="68850" y="673894"/>
                    <a:pt x="70754" y="676831"/>
                  </a:cubicBezTo>
                  <a:cubicBezTo>
                    <a:pt x="63933" y="684689"/>
                    <a:pt x="63933" y="691515"/>
                    <a:pt x="67819" y="700326"/>
                  </a:cubicBezTo>
                  <a:cubicBezTo>
                    <a:pt x="68850" y="703263"/>
                    <a:pt x="69802" y="708184"/>
                    <a:pt x="69802" y="712073"/>
                  </a:cubicBezTo>
                  <a:cubicBezTo>
                    <a:pt x="69802" y="716915"/>
                    <a:pt x="67819" y="720884"/>
                    <a:pt x="65916" y="725805"/>
                  </a:cubicBezTo>
                  <a:cubicBezTo>
                    <a:pt x="65916" y="727789"/>
                    <a:pt x="64884" y="730726"/>
                    <a:pt x="64884" y="733663"/>
                  </a:cubicBezTo>
                  <a:cubicBezTo>
                    <a:pt x="64884" y="737552"/>
                    <a:pt x="63933" y="741521"/>
                    <a:pt x="63933" y="745411"/>
                  </a:cubicBezTo>
                  <a:cubicBezTo>
                    <a:pt x="64884" y="750332"/>
                    <a:pt x="66867" y="752237"/>
                    <a:pt x="63933" y="757158"/>
                  </a:cubicBezTo>
                  <a:cubicBezTo>
                    <a:pt x="62981" y="760095"/>
                    <a:pt x="61950" y="762079"/>
                    <a:pt x="61950" y="763984"/>
                  </a:cubicBezTo>
                  <a:lnTo>
                    <a:pt x="0" y="1071324"/>
                  </a:lnTo>
                  <a:cubicBezTo>
                    <a:pt x="102879" y="1091406"/>
                    <a:pt x="212104" y="1110536"/>
                    <a:pt x="325850" y="1127363"/>
                  </a:cubicBezTo>
                  <a:cubicBezTo>
                    <a:pt x="434599" y="1143476"/>
                    <a:pt x="547552" y="1157367"/>
                    <a:pt x="662964" y="1168162"/>
                  </a:cubicBezTo>
                  <a:lnTo>
                    <a:pt x="720868" y="777081"/>
                  </a:lnTo>
                  <a:lnTo>
                    <a:pt x="720868" y="777081"/>
                  </a:lnTo>
                  <a:cubicBezTo>
                    <a:pt x="713571" y="775732"/>
                    <a:pt x="689378" y="771049"/>
                    <a:pt x="682477" y="770255"/>
                  </a:cubicBezTo>
                  <a:cubicBezTo>
                    <a:pt x="667009" y="768588"/>
                    <a:pt x="658998" y="769541"/>
                    <a:pt x="645831" y="774383"/>
                  </a:cubicBezTo>
                  <a:close/>
                </a:path>
              </a:pathLst>
            </a:custGeom>
            <a:solidFill>
              <a:srgbClr val="B3B3B3"/>
            </a:solidFill>
            <a:ln w="6350" cap="flat">
              <a:solidFill>
                <a:srgbClr val="FFFFFF"/>
              </a:solidFill>
              <a:prstDash val="solid"/>
              <a:miter/>
            </a:ln>
          </p:spPr>
          <p:txBody>
            <a:bodyPr/>
            <a:lstStyle/>
            <a:p>
              <a:endParaRPr lang="en-US"/>
            </a:p>
          </p:txBody>
        </p:sp>
        <p:sp>
          <p:nvSpPr>
            <p:cNvPr id="902" name="Freeform 1325">
              <a:extLst>
                <a:ext uri="{FF2B5EF4-FFF2-40B4-BE49-F238E27FC236}">
                  <a16:creationId xmlns:a16="http://schemas.microsoft.com/office/drawing/2014/main" id="{5024815D-CF36-AFE1-27F3-45B655813182}"/>
                </a:ext>
              </a:extLst>
            </p:cNvPr>
            <p:cNvSpPr/>
            <p:nvPr/>
          </p:nvSpPr>
          <p:spPr>
            <a:xfrm>
              <a:off x="6609110" y="-817202"/>
              <a:ext cx="450657" cy="703368"/>
            </a:xfrm>
            <a:custGeom>
              <a:avLst/>
              <a:gdLst>
                <a:gd name="csX0" fmla="*/ 446180 w 450657"/>
                <a:gd name="csY0" fmla="*/ 336974 h 703368"/>
                <a:gd name="csX1" fmla="*/ 427381 w 450657"/>
                <a:gd name="csY1" fmla="*/ 360390 h 703368"/>
                <a:gd name="csX2" fmla="*/ 413659 w 450657"/>
                <a:gd name="csY2" fmla="*/ 356818 h 703368"/>
                <a:gd name="csX3" fmla="*/ 417625 w 450657"/>
                <a:gd name="csY3" fmla="*/ 343324 h 703368"/>
                <a:gd name="csX4" fmla="*/ 413341 w 450657"/>
                <a:gd name="csY4" fmla="*/ 327767 h 703368"/>
                <a:gd name="csX5" fmla="*/ 401919 w 450657"/>
                <a:gd name="csY5" fmla="*/ 321416 h 703368"/>
                <a:gd name="csX6" fmla="*/ 389704 w 450657"/>
                <a:gd name="csY6" fmla="*/ 296255 h 703368"/>
                <a:gd name="csX7" fmla="*/ 374632 w 450657"/>
                <a:gd name="csY7" fmla="*/ 289190 h 703368"/>
                <a:gd name="csX8" fmla="*/ 367494 w 450657"/>
                <a:gd name="csY8" fmla="*/ 276570 h 703368"/>
                <a:gd name="csX9" fmla="*/ 337510 w 450657"/>
                <a:gd name="csY9" fmla="*/ 272283 h 703368"/>
                <a:gd name="csX10" fmla="*/ 319901 w 450657"/>
                <a:gd name="csY10" fmla="*/ 249265 h 703368"/>
                <a:gd name="csX11" fmla="*/ 315221 w 450657"/>
                <a:gd name="csY11" fmla="*/ 236961 h 703368"/>
                <a:gd name="csX12" fmla="*/ 308638 w 450657"/>
                <a:gd name="csY12" fmla="*/ 233390 h 703368"/>
                <a:gd name="csX13" fmla="*/ 301499 w 450657"/>
                <a:gd name="csY13" fmla="*/ 230850 h 703368"/>
                <a:gd name="csX14" fmla="*/ 302927 w 450657"/>
                <a:gd name="csY14" fmla="*/ 201798 h 703368"/>
                <a:gd name="csX15" fmla="*/ 298802 w 450657"/>
                <a:gd name="csY15" fmla="*/ 179494 h 703368"/>
                <a:gd name="csX16" fmla="*/ 281906 w 450657"/>
                <a:gd name="csY16" fmla="*/ 127503 h 703368"/>
                <a:gd name="csX17" fmla="*/ 266439 w 450657"/>
                <a:gd name="csY17" fmla="*/ 76862 h 703368"/>
                <a:gd name="csX18" fmla="*/ 244864 w 450657"/>
                <a:gd name="csY18" fmla="*/ 31698 h 703368"/>
                <a:gd name="csX19" fmla="*/ 219322 w 450657"/>
                <a:gd name="csY19" fmla="*/ 14711 h 703368"/>
                <a:gd name="csX20" fmla="*/ 195923 w 450657"/>
                <a:gd name="csY20" fmla="*/ 3916 h 703368"/>
                <a:gd name="csX21" fmla="*/ 184342 w 450657"/>
                <a:gd name="csY21" fmla="*/ 13997 h 703368"/>
                <a:gd name="csX22" fmla="*/ 173078 w 450657"/>
                <a:gd name="csY22" fmla="*/ 24951 h 703368"/>
                <a:gd name="csX23" fmla="*/ 163401 w 450657"/>
                <a:gd name="csY23" fmla="*/ 34635 h 703368"/>
                <a:gd name="csX24" fmla="*/ 148092 w 450657"/>
                <a:gd name="csY24" fmla="*/ 36301 h 703368"/>
                <a:gd name="csX25" fmla="*/ 136115 w 450657"/>
                <a:gd name="csY25" fmla="*/ 40350 h 703368"/>
                <a:gd name="csX26" fmla="*/ 115253 w 450657"/>
                <a:gd name="csY26" fmla="*/ 19950 h 703368"/>
                <a:gd name="csX27" fmla="*/ 101134 w 450657"/>
                <a:gd name="csY27" fmla="*/ 27 h 703368"/>
                <a:gd name="csX28" fmla="*/ 82652 w 450657"/>
                <a:gd name="csY28" fmla="*/ 21141 h 703368"/>
                <a:gd name="csX29" fmla="*/ 71944 w 450657"/>
                <a:gd name="csY29" fmla="*/ 61463 h 703368"/>
                <a:gd name="csX30" fmla="*/ 64329 w 450657"/>
                <a:gd name="csY30" fmla="*/ 102580 h 703368"/>
                <a:gd name="csX31" fmla="*/ 43785 w 450657"/>
                <a:gd name="csY31" fmla="*/ 177192 h 703368"/>
                <a:gd name="csX32" fmla="*/ 48465 w 450657"/>
                <a:gd name="csY32" fmla="*/ 199417 h 703368"/>
                <a:gd name="csX33" fmla="*/ 47989 w 450657"/>
                <a:gd name="csY33" fmla="*/ 219181 h 703368"/>
                <a:gd name="csX34" fmla="*/ 53383 w 450657"/>
                <a:gd name="csY34" fmla="*/ 235533 h 703368"/>
                <a:gd name="csX35" fmla="*/ 50924 w 450657"/>
                <a:gd name="csY35" fmla="*/ 253868 h 703368"/>
                <a:gd name="csX36" fmla="*/ 59094 w 450657"/>
                <a:gd name="csY36" fmla="*/ 266092 h 703368"/>
                <a:gd name="csX37" fmla="*/ 58539 w 450657"/>
                <a:gd name="csY37" fmla="*/ 287523 h 703368"/>
                <a:gd name="csX38" fmla="*/ 50845 w 450657"/>
                <a:gd name="csY38" fmla="*/ 303636 h 703368"/>
                <a:gd name="csX39" fmla="*/ 42278 w 450657"/>
                <a:gd name="csY39" fmla="*/ 315463 h 703368"/>
                <a:gd name="csX40" fmla="*/ 37360 w 450657"/>
                <a:gd name="csY40" fmla="*/ 328005 h 703368"/>
                <a:gd name="csX41" fmla="*/ 41009 w 450657"/>
                <a:gd name="csY41" fmla="*/ 369994 h 703368"/>
                <a:gd name="csX42" fmla="*/ 33315 w 450657"/>
                <a:gd name="csY42" fmla="*/ 371264 h 703368"/>
                <a:gd name="csX43" fmla="*/ 31967 w 450657"/>
                <a:gd name="csY43" fmla="*/ 380313 h 703368"/>
                <a:gd name="csX44" fmla="*/ 29111 w 450657"/>
                <a:gd name="csY44" fmla="*/ 399918 h 703368"/>
                <a:gd name="csX45" fmla="*/ 16658 w 450657"/>
                <a:gd name="csY45" fmla="*/ 410475 h 703368"/>
                <a:gd name="csX46" fmla="*/ 4918 w 450657"/>
                <a:gd name="csY46" fmla="*/ 398648 h 703368"/>
                <a:gd name="csX47" fmla="*/ 0 w 450657"/>
                <a:gd name="csY47" fmla="*/ 400236 h 703368"/>
                <a:gd name="csX48" fmla="*/ 60839 w 450657"/>
                <a:gd name="csY48" fmla="*/ 619073 h 703368"/>
                <a:gd name="csX49" fmla="*/ 64171 w 450657"/>
                <a:gd name="csY49" fmla="*/ 627963 h 703368"/>
                <a:gd name="csX50" fmla="*/ 67106 w 450657"/>
                <a:gd name="csY50" fmla="*/ 635821 h 703368"/>
                <a:gd name="csX51" fmla="*/ 68057 w 450657"/>
                <a:gd name="csY51" fmla="*/ 644632 h 703368"/>
                <a:gd name="csX52" fmla="*/ 72975 w 450657"/>
                <a:gd name="csY52" fmla="*/ 652490 h 703368"/>
                <a:gd name="csX53" fmla="*/ 86698 w 450657"/>
                <a:gd name="csY53" fmla="*/ 660348 h 703368"/>
                <a:gd name="csX54" fmla="*/ 93519 w 450657"/>
                <a:gd name="csY54" fmla="*/ 678922 h 703368"/>
                <a:gd name="csX55" fmla="*/ 107242 w 450657"/>
                <a:gd name="csY55" fmla="*/ 694558 h 703368"/>
                <a:gd name="csX56" fmla="*/ 130721 w 450657"/>
                <a:gd name="csY56" fmla="*/ 703369 h 703368"/>
                <a:gd name="csX57" fmla="*/ 131514 w 450657"/>
                <a:gd name="csY57" fmla="*/ 685192 h 703368"/>
                <a:gd name="csX58" fmla="*/ 143254 w 450657"/>
                <a:gd name="csY58" fmla="*/ 663602 h 703368"/>
                <a:gd name="csX59" fmla="*/ 152852 w 450657"/>
                <a:gd name="csY59" fmla="*/ 639790 h 703368"/>
                <a:gd name="csX60" fmla="*/ 170540 w 450657"/>
                <a:gd name="csY60" fmla="*/ 618914 h 703368"/>
                <a:gd name="csX61" fmla="*/ 176172 w 450657"/>
                <a:gd name="csY61" fmla="*/ 587958 h 703368"/>
                <a:gd name="csX62" fmla="*/ 190608 w 450657"/>
                <a:gd name="csY62" fmla="*/ 593752 h 703368"/>
                <a:gd name="csX63" fmla="*/ 191798 w 450657"/>
                <a:gd name="csY63" fmla="*/ 580179 h 703368"/>
                <a:gd name="csX64" fmla="*/ 188546 w 450657"/>
                <a:gd name="csY64" fmla="*/ 566685 h 703368"/>
                <a:gd name="csX65" fmla="*/ 200126 w 450657"/>
                <a:gd name="csY65" fmla="*/ 564621 h 703368"/>
                <a:gd name="csX66" fmla="*/ 201713 w 450657"/>
                <a:gd name="csY66" fmla="*/ 579306 h 703368"/>
                <a:gd name="csX67" fmla="*/ 208376 w 450657"/>
                <a:gd name="csY67" fmla="*/ 568035 h 703368"/>
                <a:gd name="csX68" fmla="*/ 211232 w 450657"/>
                <a:gd name="csY68" fmla="*/ 553430 h 703368"/>
                <a:gd name="csX69" fmla="*/ 217498 w 450657"/>
                <a:gd name="csY69" fmla="*/ 540095 h 703368"/>
                <a:gd name="csX70" fmla="*/ 219084 w 450657"/>
                <a:gd name="csY70" fmla="*/ 557081 h 703368"/>
                <a:gd name="csX71" fmla="*/ 223050 w 450657"/>
                <a:gd name="csY71" fmla="*/ 573829 h 703368"/>
                <a:gd name="csX72" fmla="*/ 228920 w 450657"/>
                <a:gd name="csY72" fmla="*/ 558827 h 703368"/>
                <a:gd name="csX73" fmla="*/ 234948 w 450657"/>
                <a:gd name="csY73" fmla="*/ 537951 h 703368"/>
                <a:gd name="csX74" fmla="*/ 243595 w 450657"/>
                <a:gd name="csY74" fmla="*/ 548985 h 703368"/>
                <a:gd name="csX75" fmla="*/ 255969 w 450657"/>
                <a:gd name="csY75" fmla="*/ 523346 h 703368"/>
                <a:gd name="csX76" fmla="*/ 243832 w 450657"/>
                <a:gd name="csY76" fmla="*/ 520648 h 703368"/>
                <a:gd name="csX77" fmla="*/ 251685 w 450657"/>
                <a:gd name="csY77" fmla="*/ 512155 h 703368"/>
                <a:gd name="csX78" fmla="*/ 248433 w 450657"/>
                <a:gd name="csY78" fmla="*/ 485564 h 703368"/>
                <a:gd name="csX79" fmla="*/ 249702 w 450657"/>
                <a:gd name="csY79" fmla="*/ 472626 h 703368"/>
                <a:gd name="csX80" fmla="*/ 256365 w 450657"/>
                <a:gd name="csY80" fmla="*/ 484056 h 703368"/>
                <a:gd name="csX81" fmla="*/ 263028 w 450657"/>
                <a:gd name="csY81" fmla="*/ 475245 h 703368"/>
                <a:gd name="csX82" fmla="*/ 258983 w 450657"/>
                <a:gd name="csY82" fmla="*/ 460243 h 703368"/>
                <a:gd name="csX83" fmla="*/ 278734 w 450657"/>
                <a:gd name="csY83" fmla="*/ 468181 h 703368"/>
                <a:gd name="csX84" fmla="*/ 274768 w 450657"/>
                <a:gd name="csY84" fmla="*/ 480643 h 703368"/>
                <a:gd name="csX85" fmla="*/ 286269 w 450657"/>
                <a:gd name="csY85" fmla="*/ 481754 h 703368"/>
                <a:gd name="csX86" fmla="*/ 307686 w 450657"/>
                <a:gd name="csY86" fmla="*/ 477547 h 703368"/>
                <a:gd name="csX87" fmla="*/ 313238 w 450657"/>
                <a:gd name="csY87" fmla="*/ 450639 h 703368"/>
                <a:gd name="csX88" fmla="*/ 323550 w 450657"/>
                <a:gd name="csY88" fmla="*/ 469768 h 703368"/>
                <a:gd name="csX89" fmla="*/ 338542 w 450657"/>
                <a:gd name="csY89" fmla="*/ 463577 h 703368"/>
                <a:gd name="csX90" fmla="*/ 331085 w 450657"/>
                <a:gd name="csY90" fmla="*/ 452147 h 703368"/>
                <a:gd name="csX91" fmla="*/ 337431 w 450657"/>
                <a:gd name="csY91" fmla="*/ 447861 h 703368"/>
                <a:gd name="csX92" fmla="*/ 346077 w 450657"/>
                <a:gd name="csY92" fmla="*/ 457783 h 703368"/>
                <a:gd name="csX93" fmla="*/ 352106 w 450657"/>
                <a:gd name="csY93" fmla="*/ 448575 h 703368"/>
                <a:gd name="csX94" fmla="*/ 358213 w 450657"/>
                <a:gd name="csY94" fmla="*/ 430795 h 703368"/>
                <a:gd name="csX95" fmla="*/ 370270 w 450657"/>
                <a:gd name="csY95" fmla="*/ 451274 h 703368"/>
                <a:gd name="csX96" fmla="*/ 370905 w 450657"/>
                <a:gd name="csY96" fmla="*/ 422223 h 703368"/>
                <a:gd name="csX97" fmla="*/ 380503 w 450657"/>
                <a:gd name="csY97" fmla="*/ 420318 h 703368"/>
                <a:gd name="csX98" fmla="*/ 388593 w 450657"/>
                <a:gd name="csY98" fmla="*/ 429287 h 703368"/>
                <a:gd name="csX99" fmla="*/ 400333 w 450657"/>
                <a:gd name="csY99" fmla="*/ 423810 h 703368"/>
                <a:gd name="csX100" fmla="*/ 409217 w 450657"/>
                <a:gd name="csY100" fmla="*/ 397775 h 703368"/>
                <a:gd name="csX101" fmla="*/ 419132 w 450657"/>
                <a:gd name="csY101" fmla="*/ 395711 h 703368"/>
                <a:gd name="csX102" fmla="*/ 428333 w 450657"/>
                <a:gd name="csY102" fmla="*/ 404205 h 703368"/>
                <a:gd name="csX103" fmla="*/ 427936 w 450657"/>
                <a:gd name="csY103" fmla="*/ 385155 h 703368"/>
                <a:gd name="csX104" fmla="*/ 438565 w 450657"/>
                <a:gd name="csY104" fmla="*/ 369756 h 703368"/>
                <a:gd name="csX105" fmla="*/ 446101 w 450657"/>
                <a:gd name="csY105" fmla="*/ 336974 h 7033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Lst>
              <a:rect l="l" t="t" r="r" b="b"/>
              <a:pathLst>
                <a:path w="450657" h="703368">
                  <a:moveTo>
                    <a:pt x="446180" y="336974"/>
                  </a:moveTo>
                  <a:cubicBezTo>
                    <a:pt x="439438" y="335386"/>
                    <a:pt x="434361" y="357770"/>
                    <a:pt x="427381" y="360390"/>
                  </a:cubicBezTo>
                  <a:cubicBezTo>
                    <a:pt x="424129" y="361660"/>
                    <a:pt x="415562" y="360231"/>
                    <a:pt x="413659" y="356818"/>
                  </a:cubicBezTo>
                  <a:cubicBezTo>
                    <a:pt x="411120" y="352373"/>
                    <a:pt x="417149" y="347769"/>
                    <a:pt x="417625" y="343324"/>
                  </a:cubicBezTo>
                  <a:cubicBezTo>
                    <a:pt x="418101" y="339593"/>
                    <a:pt x="416118" y="330306"/>
                    <a:pt x="413341" y="327767"/>
                  </a:cubicBezTo>
                  <a:cubicBezTo>
                    <a:pt x="409613" y="324433"/>
                    <a:pt x="403902" y="327449"/>
                    <a:pt x="401919" y="321416"/>
                  </a:cubicBezTo>
                  <a:cubicBezTo>
                    <a:pt x="388593" y="316495"/>
                    <a:pt x="406361" y="297286"/>
                    <a:pt x="389704" y="296255"/>
                  </a:cubicBezTo>
                  <a:cubicBezTo>
                    <a:pt x="383040" y="295778"/>
                    <a:pt x="378837" y="295302"/>
                    <a:pt x="374632" y="289190"/>
                  </a:cubicBezTo>
                  <a:cubicBezTo>
                    <a:pt x="371777" y="285142"/>
                    <a:pt x="371936" y="279348"/>
                    <a:pt x="367494" y="276570"/>
                  </a:cubicBezTo>
                  <a:cubicBezTo>
                    <a:pt x="359958" y="271886"/>
                    <a:pt x="346077" y="274823"/>
                    <a:pt x="337510" y="272283"/>
                  </a:cubicBezTo>
                  <a:cubicBezTo>
                    <a:pt x="324660" y="268394"/>
                    <a:pt x="322122" y="261568"/>
                    <a:pt x="319901" y="249265"/>
                  </a:cubicBezTo>
                  <a:cubicBezTo>
                    <a:pt x="319029" y="244581"/>
                    <a:pt x="319108" y="240295"/>
                    <a:pt x="315221" y="236961"/>
                  </a:cubicBezTo>
                  <a:cubicBezTo>
                    <a:pt x="314190" y="236088"/>
                    <a:pt x="309986" y="234025"/>
                    <a:pt x="308638" y="233390"/>
                  </a:cubicBezTo>
                  <a:cubicBezTo>
                    <a:pt x="306020" y="232040"/>
                    <a:pt x="304830" y="230373"/>
                    <a:pt x="301499" y="230850"/>
                  </a:cubicBezTo>
                  <a:cubicBezTo>
                    <a:pt x="303402" y="221007"/>
                    <a:pt x="305941" y="211561"/>
                    <a:pt x="302927" y="201798"/>
                  </a:cubicBezTo>
                  <a:cubicBezTo>
                    <a:pt x="300547" y="194416"/>
                    <a:pt x="301261" y="186876"/>
                    <a:pt x="298802" y="179494"/>
                  </a:cubicBezTo>
                  <a:cubicBezTo>
                    <a:pt x="293170" y="162587"/>
                    <a:pt x="289521" y="143617"/>
                    <a:pt x="281906" y="127503"/>
                  </a:cubicBezTo>
                  <a:cubicBezTo>
                    <a:pt x="274054" y="110835"/>
                    <a:pt x="270722" y="94721"/>
                    <a:pt x="266439" y="76862"/>
                  </a:cubicBezTo>
                  <a:cubicBezTo>
                    <a:pt x="261997" y="58606"/>
                    <a:pt x="257793" y="45271"/>
                    <a:pt x="244864" y="31698"/>
                  </a:cubicBezTo>
                  <a:cubicBezTo>
                    <a:pt x="237725" y="24157"/>
                    <a:pt x="228206" y="19791"/>
                    <a:pt x="219322" y="14711"/>
                  </a:cubicBezTo>
                  <a:cubicBezTo>
                    <a:pt x="212818" y="10901"/>
                    <a:pt x="204172" y="27"/>
                    <a:pt x="195923" y="3916"/>
                  </a:cubicBezTo>
                  <a:cubicBezTo>
                    <a:pt x="191798" y="5901"/>
                    <a:pt x="188149" y="11219"/>
                    <a:pt x="184342" y="13997"/>
                  </a:cubicBezTo>
                  <a:cubicBezTo>
                    <a:pt x="179662" y="17410"/>
                    <a:pt x="176172" y="19950"/>
                    <a:pt x="173078" y="24951"/>
                  </a:cubicBezTo>
                  <a:cubicBezTo>
                    <a:pt x="170223" y="29555"/>
                    <a:pt x="169033" y="33206"/>
                    <a:pt x="163401" y="34635"/>
                  </a:cubicBezTo>
                  <a:cubicBezTo>
                    <a:pt x="158483" y="35984"/>
                    <a:pt x="153169" y="34952"/>
                    <a:pt x="148092" y="36301"/>
                  </a:cubicBezTo>
                  <a:cubicBezTo>
                    <a:pt x="144205" y="37413"/>
                    <a:pt x="140239" y="40508"/>
                    <a:pt x="136115" y="40350"/>
                  </a:cubicBezTo>
                  <a:cubicBezTo>
                    <a:pt x="127072" y="40032"/>
                    <a:pt x="118902" y="27015"/>
                    <a:pt x="115253" y="19950"/>
                  </a:cubicBezTo>
                  <a:cubicBezTo>
                    <a:pt x="111922" y="13441"/>
                    <a:pt x="110256" y="662"/>
                    <a:pt x="101134" y="27"/>
                  </a:cubicBezTo>
                  <a:cubicBezTo>
                    <a:pt x="90267" y="-687"/>
                    <a:pt x="84873" y="12886"/>
                    <a:pt x="82652" y="21141"/>
                  </a:cubicBezTo>
                  <a:cubicBezTo>
                    <a:pt x="79083" y="34555"/>
                    <a:pt x="74324" y="47811"/>
                    <a:pt x="71944" y="61463"/>
                  </a:cubicBezTo>
                  <a:cubicBezTo>
                    <a:pt x="69565" y="75354"/>
                    <a:pt x="68137" y="89006"/>
                    <a:pt x="64329" y="102580"/>
                  </a:cubicBezTo>
                  <a:cubicBezTo>
                    <a:pt x="57349" y="127424"/>
                    <a:pt x="48465" y="151951"/>
                    <a:pt x="43785" y="177192"/>
                  </a:cubicBezTo>
                  <a:cubicBezTo>
                    <a:pt x="42437" y="184495"/>
                    <a:pt x="46958" y="192432"/>
                    <a:pt x="48465" y="199417"/>
                  </a:cubicBezTo>
                  <a:cubicBezTo>
                    <a:pt x="50051" y="206720"/>
                    <a:pt x="47275" y="212355"/>
                    <a:pt x="47989" y="219181"/>
                  </a:cubicBezTo>
                  <a:cubicBezTo>
                    <a:pt x="48624" y="225055"/>
                    <a:pt x="53304" y="228706"/>
                    <a:pt x="53383" y="235533"/>
                  </a:cubicBezTo>
                  <a:cubicBezTo>
                    <a:pt x="53383" y="241407"/>
                    <a:pt x="50051" y="248233"/>
                    <a:pt x="50924" y="253868"/>
                  </a:cubicBezTo>
                  <a:cubicBezTo>
                    <a:pt x="51717" y="259107"/>
                    <a:pt x="57428" y="261409"/>
                    <a:pt x="59094" y="266092"/>
                  </a:cubicBezTo>
                  <a:cubicBezTo>
                    <a:pt x="61077" y="271966"/>
                    <a:pt x="58856" y="281491"/>
                    <a:pt x="58539" y="287523"/>
                  </a:cubicBezTo>
                  <a:cubicBezTo>
                    <a:pt x="58142" y="294112"/>
                    <a:pt x="56556" y="299588"/>
                    <a:pt x="50845" y="303636"/>
                  </a:cubicBezTo>
                  <a:cubicBezTo>
                    <a:pt x="45292" y="307526"/>
                    <a:pt x="42437" y="307367"/>
                    <a:pt x="42278" y="315463"/>
                  </a:cubicBezTo>
                  <a:cubicBezTo>
                    <a:pt x="42199" y="319432"/>
                    <a:pt x="45134" y="329592"/>
                    <a:pt x="37360" y="328005"/>
                  </a:cubicBezTo>
                  <a:cubicBezTo>
                    <a:pt x="38074" y="337291"/>
                    <a:pt x="51876" y="364358"/>
                    <a:pt x="41009" y="369994"/>
                  </a:cubicBezTo>
                  <a:cubicBezTo>
                    <a:pt x="38550" y="371264"/>
                    <a:pt x="35615" y="369041"/>
                    <a:pt x="33315" y="371264"/>
                  </a:cubicBezTo>
                  <a:cubicBezTo>
                    <a:pt x="31173" y="373328"/>
                    <a:pt x="32045" y="377693"/>
                    <a:pt x="31967" y="380313"/>
                  </a:cubicBezTo>
                  <a:cubicBezTo>
                    <a:pt x="31967" y="387060"/>
                    <a:pt x="31094" y="393410"/>
                    <a:pt x="29111" y="399918"/>
                  </a:cubicBezTo>
                  <a:cubicBezTo>
                    <a:pt x="27286" y="405792"/>
                    <a:pt x="24034" y="413730"/>
                    <a:pt x="16658" y="410475"/>
                  </a:cubicBezTo>
                  <a:cubicBezTo>
                    <a:pt x="11660" y="408332"/>
                    <a:pt x="10470" y="399204"/>
                    <a:pt x="4918" y="398648"/>
                  </a:cubicBezTo>
                  <a:cubicBezTo>
                    <a:pt x="3014" y="398490"/>
                    <a:pt x="1507" y="399204"/>
                    <a:pt x="0" y="400236"/>
                  </a:cubicBezTo>
                  <a:lnTo>
                    <a:pt x="60839" y="619073"/>
                  </a:lnTo>
                  <a:cubicBezTo>
                    <a:pt x="62108" y="622168"/>
                    <a:pt x="62901" y="625423"/>
                    <a:pt x="64171" y="627963"/>
                  </a:cubicBezTo>
                  <a:cubicBezTo>
                    <a:pt x="65202" y="630900"/>
                    <a:pt x="67106" y="632884"/>
                    <a:pt x="67106" y="635821"/>
                  </a:cubicBezTo>
                  <a:cubicBezTo>
                    <a:pt x="67106" y="638758"/>
                    <a:pt x="67106" y="641695"/>
                    <a:pt x="68057" y="644632"/>
                  </a:cubicBezTo>
                  <a:cubicBezTo>
                    <a:pt x="69009" y="646616"/>
                    <a:pt x="70992" y="649553"/>
                    <a:pt x="72975" y="652490"/>
                  </a:cubicBezTo>
                  <a:cubicBezTo>
                    <a:pt x="76941" y="656379"/>
                    <a:pt x="82811" y="657411"/>
                    <a:pt x="86698" y="660348"/>
                  </a:cubicBezTo>
                  <a:cubicBezTo>
                    <a:pt x="91616" y="664237"/>
                    <a:pt x="91616" y="674000"/>
                    <a:pt x="93519" y="678922"/>
                  </a:cubicBezTo>
                  <a:cubicBezTo>
                    <a:pt x="94550" y="686780"/>
                    <a:pt x="101372" y="689717"/>
                    <a:pt x="107242" y="694558"/>
                  </a:cubicBezTo>
                  <a:cubicBezTo>
                    <a:pt x="112715" y="699321"/>
                    <a:pt x="123979" y="698289"/>
                    <a:pt x="130721" y="703369"/>
                  </a:cubicBezTo>
                  <a:cubicBezTo>
                    <a:pt x="131197" y="697178"/>
                    <a:pt x="132307" y="691701"/>
                    <a:pt x="131514" y="685192"/>
                  </a:cubicBezTo>
                  <a:cubicBezTo>
                    <a:pt x="129928" y="672492"/>
                    <a:pt x="137384" y="673127"/>
                    <a:pt x="143254" y="663602"/>
                  </a:cubicBezTo>
                  <a:cubicBezTo>
                    <a:pt x="147695" y="656458"/>
                    <a:pt x="149044" y="647251"/>
                    <a:pt x="152852" y="639790"/>
                  </a:cubicBezTo>
                  <a:cubicBezTo>
                    <a:pt x="157055" y="631376"/>
                    <a:pt x="163956" y="625264"/>
                    <a:pt x="170540" y="618914"/>
                  </a:cubicBezTo>
                  <a:cubicBezTo>
                    <a:pt x="179424" y="610421"/>
                    <a:pt x="171730" y="598991"/>
                    <a:pt x="176172" y="587958"/>
                  </a:cubicBezTo>
                  <a:cubicBezTo>
                    <a:pt x="179741" y="590180"/>
                    <a:pt x="186008" y="597403"/>
                    <a:pt x="190608" y="593752"/>
                  </a:cubicBezTo>
                  <a:cubicBezTo>
                    <a:pt x="193147" y="591688"/>
                    <a:pt x="192670" y="582957"/>
                    <a:pt x="191798" y="580179"/>
                  </a:cubicBezTo>
                  <a:cubicBezTo>
                    <a:pt x="190291" y="575575"/>
                    <a:pt x="185293" y="572083"/>
                    <a:pt x="188546" y="566685"/>
                  </a:cubicBezTo>
                  <a:cubicBezTo>
                    <a:pt x="190925" y="562637"/>
                    <a:pt x="195764" y="562955"/>
                    <a:pt x="200126" y="564621"/>
                  </a:cubicBezTo>
                  <a:cubicBezTo>
                    <a:pt x="199096" y="568352"/>
                    <a:pt x="196636" y="577083"/>
                    <a:pt x="201713" y="579306"/>
                  </a:cubicBezTo>
                  <a:cubicBezTo>
                    <a:pt x="208376" y="582243"/>
                    <a:pt x="208297" y="571924"/>
                    <a:pt x="208376" y="568035"/>
                  </a:cubicBezTo>
                  <a:cubicBezTo>
                    <a:pt x="208534" y="562399"/>
                    <a:pt x="209724" y="558748"/>
                    <a:pt x="211232" y="553430"/>
                  </a:cubicBezTo>
                  <a:cubicBezTo>
                    <a:pt x="212183" y="550017"/>
                    <a:pt x="211946" y="539460"/>
                    <a:pt x="217498" y="540095"/>
                  </a:cubicBezTo>
                  <a:cubicBezTo>
                    <a:pt x="224320" y="540809"/>
                    <a:pt x="219640" y="553747"/>
                    <a:pt x="219084" y="557081"/>
                  </a:cubicBezTo>
                  <a:cubicBezTo>
                    <a:pt x="218529" y="560177"/>
                    <a:pt x="217101" y="573829"/>
                    <a:pt x="223050" y="573829"/>
                  </a:cubicBezTo>
                  <a:cubicBezTo>
                    <a:pt x="227968" y="573829"/>
                    <a:pt x="228603" y="561764"/>
                    <a:pt x="228920" y="558827"/>
                  </a:cubicBezTo>
                  <a:cubicBezTo>
                    <a:pt x="229475" y="553033"/>
                    <a:pt x="227651" y="540333"/>
                    <a:pt x="234948" y="537951"/>
                  </a:cubicBezTo>
                  <a:cubicBezTo>
                    <a:pt x="242563" y="535411"/>
                    <a:pt x="242801" y="544063"/>
                    <a:pt x="243595" y="548985"/>
                  </a:cubicBezTo>
                  <a:cubicBezTo>
                    <a:pt x="249861" y="589307"/>
                    <a:pt x="278734" y="525807"/>
                    <a:pt x="255969" y="523346"/>
                  </a:cubicBezTo>
                  <a:cubicBezTo>
                    <a:pt x="251368" y="522870"/>
                    <a:pt x="246291" y="526601"/>
                    <a:pt x="243832" y="520648"/>
                  </a:cubicBezTo>
                  <a:cubicBezTo>
                    <a:pt x="241056" y="513980"/>
                    <a:pt x="248037" y="514615"/>
                    <a:pt x="251685" y="512155"/>
                  </a:cubicBezTo>
                  <a:cubicBezTo>
                    <a:pt x="259538" y="506836"/>
                    <a:pt x="251844" y="492628"/>
                    <a:pt x="248433" y="485564"/>
                  </a:cubicBezTo>
                  <a:cubicBezTo>
                    <a:pt x="246926" y="482468"/>
                    <a:pt x="243595" y="474213"/>
                    <a:pt x="249702" y="472626"/>
                  </a:cubicBezTo>
                  <a:cubicBezTo>
                    <a:pt x="255175" y="471197"/>
                    <a:pt x="253034" y="481119"/>
                    <a:pt x="256365" y="484056"/>
                  </a:cubicBezTo>
                  <a:cubicBezTo>
                    <a:pt x="262314" y="489295"/>
                    <a:pt x="264218" y="480166"/>
                    <a:pt x="263028" y="475245"/>
                  </a:cubicBezTo>
                  <a:cubicBezTo>
                    <a:pt x="261838" y="470086"/>
                    <a:pt x="256365" y="465879"/>
                    <a:pt x="258983" y="460243"/>
                  </a:cubicBezTo>
                  <a:cubicBezTo>
                    <a:pt x="264694" y="448020"/>
                    <a:pt x="276434" y="461196"/>
                    <a:pt x="278734" y="468181"/>
                  </a:cubicBezTo>
                  <a:cubicBezTo>
                    <a:pt x="281034" y="474690"/>
                    <a:pt x="274768" y="475166"/>
                    <a:pt x="274768" y="480643"/>
                  </a:cubicBezTo>
                  <a:cubicBezTo>
                    <a:pt x="274768" y="487786"/>
                    <a:pt x="282303" y="482310"/>
                    <a:pt x="286269" y="481754"/>
                  </a:cubicBezTo>
                  <a:cubicBezTo>
                    <a:pt x="294757" y="480484"/>
                    <a:pt x="315459" y="497629"/>
                    <a:pt x="307686" y="477547"/>
                  </a:cubicBezTo>
                  <a:cubicBezTo>
                    <a:pt x="304672" y="469610"/>
                    <a:pt x="301895" y="453655"/>
                    <a:pt x="313238" y="450639"/>
                  </a:cubicBezTo>
                  <a:cubicBezTo>
                    <a:pt x="326406" y="447067"/>
                    <a:pt x="321726" y="463498"/>
                    <a:pt x="323550" y="469768"/>
                  </a:cubicBezTo>
                  <a:cubicBezTo>
                    <a:pt x="326882" y="480563"/>
                    <a:pt x="340128" y="473499"/>
                    <a:pt x="338542" y="463577"/>
                  </a:cubicBezTo>
                  <a:cubicBezTo>
                    <a:pt x="337748" y="458576"/>
                    <a:pt x="331958" y="456671"/>
                    <a:pt x="331085" y="452147"/>
                  </a:cubicBezTo>
                  <a:cubicBezTo>
                    <a:pt x="330213" y="447147"/>
                    <a:pt x="333624" y="445162"/>
                    <a:pt x="337431" y="447861"/>
                  </a:cubicBezTo>
                  <a:cubicBezTo>
                    <a:pt x="341000" y="450322"/>
                    <a:pt x="340445" y="457386"/>
                    <a:pt x="346077" y="457783"/>
                  </a:cubicBezTo>
                  <a:cubicBezTo>
                    <a:pt x="351471" y="458180"/>
                    <a:pt x="352343" y="452703"/>
                    <a:pt x="352106" y="448575"/>
                  </a:cubicBezTo>
                  <a:cubicBezTo>
                    <a:pt x="351867" y="444845"/>
                    <a:pt x="348695" y="421270"/>
                    <a:pt x="358213" y="430795"/>
                  </a:cubicBezTo>
                  <a:cubicBezTo>
                    <a:pt x="364162" y="436748"/>
                    <a:pt x="358213" y="451195"/>
                    <a:pt x="370270" y="451274"/>
                  </a:cubicBezTo>
                  <a:cubicBezTo>
                    <a:pt x="370905" y="442225"/>
                    <a:pt x="368287" y="430875"/>
                    <a:pt x="370905" y="422223"/>
                  </a:cubicBezTo>
                  <a:cubicBezTo>
                    <a:pt x="373125" y="414841"/>
                    <a:pt x="377171" y="412698"/>
                    <a:pt x="380503" y="420318"/>
                  </a:cubicBezTo>
                  <a:cubicBezTo>
                    <a:pt x="382803" y="425556"/>
                    <a:pt x="382882" y="429525"/>
                    <a:pt x="388593" y="429287"/>
                  </a:cubicBezTo>
                  <a:cubicBezTo>
                    <a:pt x="392083" y="429128"/>
                    <a:pt x="397953" y="426192"/>
                    <a:pt x="400333" y="423810"/>
                  </a:cubicBezTo>
                  <a:cubicBezTo>
                    <a:pt x="406837" y="417222"/>
                    <a:pt x="404854" y="405554"/>
                    <a:pt x="409217" y="397775"/>
                  </a:cubicBezTo>
                  <a:cubicBezTo>
                    <a:pt x="412548" y="391902"/>
                    <a:pt x="415721" y="388806"/>
                    <a:pt x="419132" y="395711"/>
                  </a:cubicBezTo>
                  <a:cubicBezTo>
                    <a:pt x="421828" y="401188"/>
                    <a:pt x="420797" y="405475"/>
                    <a:pt x="428333" y="404205"/>
                  </a:cubicBezTo>
                  <a:cubicBezTo>
                    <a:pt x="430871" y="397061"/>
                    <a:pt x="427143" y="391981"/>
                    <a:pt x="427936" y="385155"/>
                  </a:cubicBezTo>
                  <a:cubicBezTo>
                    <a:pt x="428729" y="378646"/>
                    <a:pt x="434520" y="374360"/>
                    <a:pt x="438565" y="369756"/>
                  </a:cubicBezTo>
                  <a:cubicBezTo>
                    <a:pt x="441897" y="366025"/>
                    <a:pt x="458554" y="339990"/>
                    <a:pt x="446101" y="336974"/>
                  </a:cubicBezTo>
                  <a:close/>
                </a:path>
              </a:pathLst>
            </a:custGeom>
            <a:solidFill>
              <a:srgbClr val="B3B3B3"/>
            </a:solidFill>
            <a:ln w="6350" cap="flat">
              <a:solidFill>
                <a:srgbClr val="FFFFFF"/>
              </a:solidFill>
              <a:prstDash val="solid"/>
              <a:miter/>
            </a:ln>
          </p:spPr>
          <p:txBody>
            <a:bodyPr/>
            <a:lstStyle/>
            <a:p>
              <a:endParaRPr lang="en-US"/>
            </a:p>
          </p:txBody>
        </p:sp>
        <p:sp>
          <p:nvSpPr>
            <p:cNvPr id="904" name="Freeform 1326">
              <a:extLst>
                <a:ext uri="{FF2B5EF4-FFF2-40B4-BE49-F238E27FC236}">
                  <a16:creationId xmlns:a16="http://schemas.microsoft.com/office/drawing/2014/main" id="{00C22029-3B7C-E1BB-F0A4-064A3A9F0A40}"/>
                </a:ext>
              </a:extLst>
            </p:cNvPr>
            <p:cNvSpPr/>
            <p:nvPr/>
          </p:nvSpPr>
          <p:spPr>
            <a:xfrm>
              <a:off x="5411364" y="631180"/>
              <a:ext cx="969063" cy="566817"/>
            </a:xfrm>
            <a:custGeom>
              <a:avLst/>
              <a:gdLst>
                <a:gd name="csX0" fmla="*/ 969063 w 969063"/>
                <a:gd name="csY0" fmla="*/ 414099 h 566817"/>
                <a:gd name="csX1" fmla="*/ 968191 w 969063"/>
                <a:gd name="csY1" fmla="*/ 414258 h 566817"/>
                <a:gd name="csX2" fmla="*/ 964621 w 969063"/>
                <a:gd name="csY2" fmla="*/ 414893 h 566817"/>
                <a:gd name="csX3" fmla="*/ 961766 w 969063"/>
                <a:gd name="csY3" fmla="*/ 415449 h 566817"/>
                <a:gd name="csX4" fmla="*/ 957483 w 969063"/>
                <a:gd name="csY4" fmla="*/ 416243 h 566817"/>
                <a:gd name="csX5" fmla="*/ 953437 w 969063"/>
                <a:gd name="csY5" fmla="*/ 416957 h 566817"/>
                <a:gd name="csX6" fmla="*/ 948836 w 969063"/>
                <a:gd name="csY6" fmla="*/ 417830 h 566817"/>
                <a:gd name="csX7" fmla="*/ 943046 w 969063"/>
                <a:gd name="csY7" fmla="*/ 418862 h 566817"/>
                <a:gd name="csX8" fmla="*/ 942094 w 969063"/>
                <a:gd name="csY8" fmla="*/ 419021 h 566817"/>
                <a:gd name="csX9" fmla="*/ 934242 w 969063"/>
                <a:gd name="csY9" fmla="*/ 420450 h 566817"/>
                <a:gd name="csX10" fmla="*/ 912428 w 969063"/>
                <a:gd name="csY10" fmla="*/ 424339 h 566817"/>
                <a:gd name="csX11" fmla="*/ 908145 w 969063"/>
                <a:gd name="csY11" fmla="*/ 425133 h 566817"/>
                <a:gd name="csX12" fmla="*/ 889981 w 969063"/>
                <a:gd name="csY12" fmla="*/ 428387 h 566817"/>
                <a:gd name="csX13" fmla="*/ 879907 w 969063"/>
                <a:gd name="csY13" fmla="*/ 430212 h 566817"/>
                <a:gd name="csX14" fmla="*/ 873720 w 969063"/>
                <a:gd name="csY14" fmla="*/ 431324 h 566817"/>
                <a:gd name="csX15" fmla="*/ 865788 w 969063"/>
                <a:gd name="csY15" fmla="*/ 432753 h 566817"/>
                <a:gd name="csX16" fmla="*/ 861346 w 969063"/>
                <a:gd name="csY16" fmla="*/ 433546 h 566817"/>
                <a:gd name="csX17" fmla="*/ 852779 w 969063"/>
                <a:gd name="csY17" fmla="*/ 435054 h 566817"/>
                <a:gd name="csX18" fmla="*/ 847623 w 969063"/>
                <a:gd name="csY18" fmla="*/ 435928 h 566817"/>
                <a:gd name="csX19" fmla="*/ 840326 w 969063"/>
                <a:gd name="csY19" fmla="*/ 437198 h 566817"/>
                <a:gd name="csX20" fmla="*/ 795430 w 969063"/>
                <a:gd name="csY20" fmla="*/ 444976 h 566817"/>
                <a:gd name="csX21" fmla="*/ 790274 w 969063"/>
                <a:gd name="csY21" fmla="*/ 445849 h 566817"/>
                <a:gd name="csX22" fmla="*/ 784087 w 969063"/>
                <a:gd name="csY22" fmla="*/ 446961 h 566817"/>
                <a:gd name="csX23" fmla="*/ 777504 w 969063"/>
                <a:gd name="csY23" fmla="*/ 448072 h 566817"/>
                <a:gd name="csX24" fmla="*/ 742364 w 969063"/>
                <a:gd name="csY24" fmla="*/ 454104 h 566817"/>
                <a:gd name="csX25" fmla="*/ 731656 w 969063"/>
                <a:gd name="csY25" fmla="*/ 455930 h 566817"/>
                <a:gd name="csX26" fmla="*/ 711270 w 969063"/>
                <a:gd name="csY26" fmla="*/ 459423 h 566817"/>
                <a:gd name="csX27" fmla="*/ 689219 w 969063"/>
                <a:gd name="csY27" fmla="*/ 463153 h 566817"/>
                <a:gd name="csX28" fmla="*/ 681763 w 969063"/>
                <a:gd name="csY28" fmla="*/ 464423 h 566817"/>
                <a:gd name="csX29" fmla="*/ 596017 w 969063"/>
                <a:gd name="csY29" fmla="*/ 478711 h 566817"/>
                <a:gd name="csX30" fmla="*/ 585547 w 969063"/>
                <a:gd name="csY30" fmla="*/ 480457 h 566817"/>
                <a:gd name="csX31" fmla="*/ 561671 w 969063"/>
                <a:gd name="csY31" fmla="*/ 484346 h 566817"/>
                <a:gd name="csX32" fmla="*/ 547790 w 969063"/>
                <a:gd name="csY32" fmla="*/ 486569 h 566817"/>
                <a:gd name="csX33" fmla="*/ 542872 w 969063"/>
                <a:gd name="csY33" fmla="*/ 487363 h 566817"/>
                <a:gd name="csX34" fmla="*/ 533592 w 969063"/>
                <a:gd name="csY34" fmla="*/ 488871 h 566817"/>
                <a:gd name="csX35" fmla="*/ 495597 w 969063"/>
                <a:gd name="csY35" fmla="*/ 494983 h 566817"/>
                <a:gd name="csX36" fmla="*/ 475132 w 969063"/>
                <a:gd name="csY36" fmla="*/ 498237 h 566817"/>
                <a:gd name="csX37" fmla="*/ 468390 w 969063"/>
                <a:gd name="csY37" fmla="*/ 499269 h 566817"/>
                <a:gd name="csX38" fmla="*/ 454429 w 969063"/>
                <a:gd name="csY38" fmla="*/ 501491 h 566817"/>
                <a:gd name="csX39" fmla="*/ 442452 w 969063"/>
                <a:gd name="csY39" fmla="*/ 503396 h 566817"/>
                <a:gd name="csX40" fmla="*/ 431268 w 969063"/>
                <a:gd name="csY40" fmla="*/ 505143 h 566817"/>
                <a:gd name="csX41" fmla="*/ 401205 w 969063"/>
                <a:gd name="csY41" fmla="*/ 509826 h 566817"/>
                <a:gd name="csX42" fmla="*/ 370825 w 969063"/>
                <a:gd name="csY42" fmla="*/ 514509 h 566817"/>
                <a:gd name="csX43" fmla="*/ 366463 w 969063"/>
                <a:gd name="csY43" fmla="*/ 515144 h 566817"/>
                <a:gd name="csX44" fmla="*/ 327040 w 969063"/>
                <a:gd name="csY44" fmla="*/ 521176 h 566817"/>
                <a:gd name="csX45" fmla="*/ 324819 w 969063"/>
                <a:gd name="csY45" fmla="*/ 521494 h 566817"/>
                <a:gd name="csX46" fmla="*/ 312604 w 969063"/>
                <a:gd name="csY46" fmla="*/ 523319 h 566817"/>
                <a:gd name="csX47" fmla="*/ 301658 w 969063"/>
                <a:gd name="csY47" fmla="*/ 524986 h 566817"/>
                <a:gd name="csX48" fmla="*/ 298167 w 969063"/>
                <a:gd name="csY48" fmla="*/ 525463 h 566817"/>
                <a:gd name="csX49" fmla="*/ 265011 w 969063"/>
                <a:gd name="csY49" fmla="*/ 530384 h 566817"/>
                <a:gd name="csX50" fmla="*/ 262870 w 969063"/>
                <a:gd name="csY50" fmla="*/ 530701 h 566817"/>
                <a:gd name="csX51" fmla="*/ 231697 w 969063"/>
                <a:gd name="csY51" fmla="*/ 535226 h 566817"/>
                <a:gd name="csX52" fmla="*/ 206790 w 969063"/>
                <a:gd name="csY52" fmla="*/ 538798 h 566817"/>
                <a:gd name="csX53" fmla="*/ 198461 w 969063"/>
                <a:gd name="csY53" fmla="*/ 539988 h 566817"/>
                <a:gd name="csX54" fmla="*/ 173475 w 969063"/>
                <a:gd name="csY54" fmla="*/ 543560 h 566817"/>
                <a:gd name="csX55" fmla="*/ 0 w 969063"/>
                <a:gd name="csY55" fmla="*/ 566817 h 566817"/>
                <a:gd name="csX56" fmla="*/ 872 w 969063"/>
                <a:gd name="csY56" fmla="*/ 565626 h 566817"/>
                <a:gd name="csX57" fmla="*/ 1666 w 969063"/>
                <a:gd name="csY57" fmla="*/ 564595 h 566817"/>
                <a:gd name="csX58" fmla="*/ 2221 w 969063"/>
                <a:gd name="csY58" fmla="*/ 563880 h 566817"/>
                <a:gd name="csX59" fmla="*/ 3411 w 969063"/>
                <a:gd name="csY59" fmla="*/ 562372 h 566817"/>
                <a:gd name="csX60" fmla="*/ 3649 w 969063"/>
                <a:gd name="csY60" fmla="*/ 562134 h 566817"/>
                <a:gd name="csX61" fmla="*/ 3649 w 969063"/>
                <a:gd name="csY61" fmla="*/ 562134 h 566817"/>
                <a:gd name="csX62" fmla="*/ 3649 w 969063"/>
                <a:gd name="csY62" fmla="*/ 562134 h 566817"/>
                <a:gd name="csX63" fmla="*/ 4521 w 969063"/>
                <a:gd name="csY63" fmla="*/ 561102 h 566817"/>
                <a:gd name="csX64" fmla="*/ 4680 w 969063"/>
                <a:gd name="csY64" fmla="*/ 560943 h 566817"/>
                <a:gd name="csX65" fmla="*/ 5949 w 969063"/>
                <a:gd name="csY65" fmla="*/ 559594 h 566817"/>
                <a:gd name="csX66" fmla="*/ 7377 w 969063"/>
                <a:gd name="csY66" fmla="*/ 558165 h 566817"/>
                <a:gd name="csX67" fmla="*/ 8884 w 969063"/>
                <a:gd name="csY67" fmla="*/ 556816 h 566817"/>
                <a:gd name="csX68" fmla="*/ 10867 w 969063"/>
                <a:gd name="csY68" fmla="*/ 555149 h 566817"/>
                <a:gd name="csX69" fmla="*/ 13009 w 969063"/>
                <a:gd name="csY69" fmla="*/ 553561 h 566817"/>
                <a:gd name="csX70" fmla="*/ 30856 w 969063"/>
                <a:gd name="csY70" fmla="*/ 544989 h 566817"/>
                <a:gd name="csX71" fmla="*/ 53383 w 969063"/>
                <a:gd name="csY71" fmla="*/ 533956 h 566817"/>
                <a:gd name="csX72" fmla="*/ 56476 w 969063"/>
                <a:gd name="csY72" fmla="*/ 531892 h 566817"/>
                <a:gd name="csX73" fmla="*/ 69723 w 969063"/>
                <a:gd name="csY73" fmla="*/ 525860 h 566817"/>
                <a:gd name="csX74" fmla="*/ 71865 w 969063"/>
                <a:gd name="csY74" fmla="*/ 524907 h 566817"/>
                <a:gd name="csX75" fmla="*/ 74086 w 969063"/>
                <a:gd name="csY75" fmla="*/ 523796 h 566817"/>
                <a:gd name="csX76" fmla="*/ 75910 w 969063"/>
                <a:gd name="csY76" fmla="*/ 522685 h 566817"/>
                <a:gd name="csX77" fmla="*/ 76862 w 969063"/>
                <a:gd name="csY77" fmla="*/ 522049 h 566817"/>
                <a:gd name="csX78" fmla="*/ 78686 w 969063"/>
                <a:gd name="csY78" fmla="*/ 520700 h 566817"/>
                <a:gd name="csX79" fmla="*/ 79559 w 969063"/>
                <a:gd name="csY79" fmla="*/ 519986 h 566817"/>
                <a:gd name="csX80" fmla="*/ 81304 w 969063"/>
                <a:gd name="csY80" fmla="*/ 518319 h 566817"/>
                <a:gd name="csX81" fmla="*/ 85508 w 969063"/>
                <a:gd name="csY81" fmla="*/ 513477 h 566817"/>
                <a:gd name="csX82" fmla="*/ 85905 w 969063"/>
                <a:gd name="csY82" fmla="*/ 513080 h 566817"/>
                <a:gd name="csX83" fmla="*/ 87729 w 969063"/>
                <a:gd name="csY83" fmla="*/ 511413 h 566817"/>
                <a:gd name="csX84" fmla="*/ 88364 w 969063"/>
                <a:gd name="csY84" fmla="*/ 511016 h 566817"/>
                <a:gd name="csX85" fmla="*/ 89871 w 969063"/>
                <a:gd name="csY85" fmla="*/ 510143 h 566817"/>
                <a:gd name="csX86" fmla="*/ 92330 w 969063"/>
                <a:gd name="csY86" fmla="*/ 509270 h 566817"/>
                <a:gd name="csX87" fmla="*/ 93837 w 969063"/>
                <a:gd name="csY87" fmla="*/ 508953 h 566817"/>
                <a:gd name="csX88" fmla="*/ 96533 w 969063"/>
                <a:gd name="csY88" fmla="*/ 508556 h 566817"/>
                <a:gd name="csX89" fmla="*/ 107083 w 969063"/>
                <a:gd name="csY89" fmla="*/ 507286 h 566817"/>
                <a:gd name="csX90" fmla="*/ 107877 w 969063"/>
                <a:gd name="csY90" fmla="*/ 507048 h 566817"/>
                <a:gd name="csX91" fmla="*/ 108670 w 969063"/>
                <a:gd name="csY91" fmla="*/ 506810 h 566817"/>
                <a:gd name="csX92" fmla="*/ 108670 w 969063"/>
                <a:gd name="csY92" fmla="*/ 506810 h 566817"/>
                <a:gd name="csX93" fmla="*/ 109463 w 969063"/>
                <a:gd name="csY93" fmla="*/ 506571 h 566817"/>
                <a:gd name="csX94" fmla="*/ 111049 w 969063"/>
                <a:gd name="csY94" fmla="*/ 505857 h 566817"/>
                <a:gd name="csX95" fmla="*/ 111049 w 969063"/>
                <a:gd name="csY95" fmla="*/ 505857 h 566817"/>
                <a:gd name="csX96" fmla="*/ 111922 w 969063"/>
                <a:gd name="csY96" fmla="*/ 505381 h 566817"/>
                <a:gd name="csX97" fmla="*/ 112795 w 969063"/>
                <a:gd name="csY97" fmla="*/ 504825 h 566817"/>
                <a:gd name="csX98" fmla="*/ 114619 w 969063"/>
                <a:gd name="csY98" fmla="*/ 503476 h 566817"/>
                <a:gd name="csX99" fmla="*/ 115571 w 969063"/>
                <a:gd name="csY99" fmla="*/ 502682 h 566817"/>
                <a:gd name="csX100" fmla="*/ 117792 w 969063"/>
                <a:gd name="csY100" fmla="*/ 500459 h 566817"/>
                <a:gd name="csX101" fmla="*/ 139526 w 969063"/>
                <a:gd name="csY101" fmla="*/ 457835 h 566817"/>
                <a:gd name="csX102" fmla="*/ 140874 w 969063"/>
                <a:gd name="csY102" fmla="*/ 456168 h 566817"/>
                <a:gd name="csX103" fmla="*/ 142302 w 969063"/>
                <a:gd name="csY103" fmla="*/ 454501 h 566817"/>
                <a:gd name="csX104" fmla="*/ 145475 w 969063"/>
                <a:gd name="csY104" fmla="*/ 451168 h 566817"/>
                <a:gd name="csX105" fmla="*/ 146585 w 969063"/>
                <a:gd name="csY105" fmla="*/ 450056 h 566817"/>
                <a:gd name="csX106" fmla="*/ 147695 w 969063"/>
                <a:gd name="csY106" fmla="*/ 448945 h 566817"/>
                <a:gd name="csX107" fmla="*/ 148806 w 969063"/>
                <a:gd name="csY107" fmla="*/ 447834 h 566817"/>
                <a:gd name="csX108" fmla="*/ 149917 w 969063"/>
                <a:gd name="csY108" fmla="*/ 446723 h 566817"/>
                <a:gd name="csX109" fmla="*/ 151027 w 969063"/>
                <a:gd name="csY109" fmla="*/ 445611 h 566817"/>
                <a:gd name="csX110" fmla="*/ 153169 w 969063"/>
                <a:gd name="csY110" fmla="*/ 443389 h 566817"/>
                <a:gd name="csX111" fmla="*/ 155231 w 969063"/>
                <a:gd name="csY111" fmla="*/ 441246 h 566817"/>
                <a:gd name="csX112" fmla="*/ 156262 w 969063"/>
                <a:gd name="csY112" fmla="*/ 440134 h 566817"/>
                <a:gd name="csX113" fmla="*/ 157214 w 969063"/>
                <a:gd name="csY113" fmla="*/ 439023 h 566817"/>
                <a:gd name="csX114" fmla="*/ 157928 w 969063"/>
                <a:gd name="csY114" fmla="*/ 438229 h 566817"/>
                <a:gd name="csX115" fmla="*/ 158880 w 969063"/>
                <a:gd name="csY115" fmla="*/ 437198 h 566817"/>
                <a:gd name="csX116" fmla="*/ 159435 w 969063"/>
                <a:gd name="csY116" fmla="*/ 436563 h 566817"/>
                <a:gd name="csX117" fmla="*/ 162132 w 969063"/>
                <a:gd name="csY117" fmla="*/ 434023 h 566817"/>
                <a:gd name="csX118" fmla="*/ 163163 w 969063"/>
                <a:gd name="csY118" fmla="*/ 433229 h 566817"/>
                <a:gd name="csX119" fmla="*/ 164036 w 969063"/>
                <a:gd name="csY119" fmla="*/ 432594 h 566817"/>
                <a:gd name="csX120" fmla="*/ 165384 w 969063"/>
                <a:gd name="csY120" fmla="*/ 431721 h 566817"/>
                <a:gd name="csX121" fmla="*/ 167288 w 969063"/>
                <a:gd name="csY121" fmla="*/ 430610 h 566817"/>
                <a:gd name="csX122" fmla="*/ 167526 w 969063"/>
                <a:gd name="csY122" fmla="*/ 430451 h 566817"/>
                <a:gd name="csX123" fmla="*/ 172126 w 969063"/>
                <a:gd name="csY123" fmla="*/ 428228 h 566817"/>
                <a:gd name="csX124" fmla="*/ 173792 w 969063"/>
                <a:gd name="csY124" fmla="*/ 427276 h 566817"/>
                <a:gd name="csX125" fmla="*/ 174189 w 969063"/>
                <a:gd name="csY125" fmla="*/ 427038 h 566817"/>
                <a:gd name="csX126" fmla="*/ 191560 w 969063"/>
                <a:gd name="csY126" fmla="*/ 408464 h 566817"/>
                <a:gd name="csX127" fmla="*/ 192036 w 969063"/>
                <a:gd name="csY127" fmla="*/ 408146 h 566817"/>
                <a:gd name="csX128" fmla="*/ 192670 w 969063"/>
                <a:gd name="csY128" fmla="*/ 407670 h 566817"/>
                <a:gd name="csX129" fmla="*/ 192670 w 969063"/>
                <a:gd name="csY129" fmla="*/ 407670 h 566817"/>
                <a:gd name="csX130" fmla="*/ 200444 w 969063"/>
                <a:gd name="csY130" fmla="*/ 405527 h 566817"/>
                <a:gd name="csX131" fmla="*/ 207345 w 969063"/>
                <a:gd name="csY131" fmla="*/ 409178 h 566817"/>
                <a:gd name="csX132" fmla="*/ 208376 w 969063"/>
                <a:gd name="csY132" fmla="*/ 410448 h 566817"/>
                <a:gd name="csX133" fmla="*/ 208376 w 969063"/>
                <a:gd name="csY133" fmla="*/ 410448 h 566817"/>
                <a:gd name="csX134" fmla="*/ 209407 w 969063"/>
                <a:gd name="csY134" fmla="*/ 411877 h 566817"/>
                <a:gd name="csX135" fmla="*/ 210359 w 969063"/>
                <a:gd name="csY135" fmla="*/ 413385 h 566817"/>
                <a:gd name="csX136" fmla="*/ 210359 w 969063"/>
                <a:gd name="csY136" fmla="*/ 413385 h 566817"/>
                <a:gd name="csX137" fmla="*/ 220750 w 969063"/>
                <a:gd name="csY137" fmla="*/ 429022 h 566817"/>
                <a:gd name="csX138" fmla="*/ 222416 w 969063"/>
                <a:gd name="csY138" fmla="*/ 431165 h 566817"/>
                <a:gd name="csX139" fmla="*/ 222416 w 969063"/>
                <a:gd name="csY139" fmla="*/ 432356 h 566817"/>
                <a:gd name="csX140" fmla="*/ 222733 w 969063"/>
                <a:gd name="csY140" fmla="*/ 434896 h 566817"/>
                <a:gd name="csX141" fmla="*/ 225668 w 969063"/>
                <a:gd name="csY141" fmla="*/ 441722 h 566817"/>
                <a:gd name="csX142" fmla="*/ 239390 w 969063"/>
                <a:gd name="csY142" fmla="*/ 443706 h 566817"/>
                <a:gd name="csX143" fmla="*/ 244546 w 969063"/>
                <a:gd name="csY143" fmla="*/ 441246 h 566817"/>
                <a:gd name="csX144" fmla="*/ 244546 w 969063"/>
                <a:gd name="csY144" fmla="*/ 441246 h 566817"/>
                <a:gd name="csX145" fmla="*/ 247005 w 969063"/>
                <a:gd name="csY145" fmla="*/ 439976 h 566817"/>
                <a:gd name="csX146" fmla="*/ 247005 w 969063"/>
                <a:gd name="csY146" fmla="*/ 439976 h 566817"/>
                <a:gd name="csX147" fmla="*/ 253034 w 969063"/>
                <a:gd name="csY147" fmla="*/ 437833 h 566817"/>
                <a:gd name="csX148" fmla="*/ 267708 w 969063"/>
                <a:gd name="csY148" fmla="*/ 435848 h 566817"/>
                <a:gd name="csX149" fmla="*/ 282383 w 969063"/>
                <a:gd name="csY149" fmla="*/ 432911 h 566817"/>
                <a:gd name="csX150" fmla="*/ 295074 w 969063"/>
                <a:gd name="csY150" fmla="*/ 431959 h 566817"/>
                <a:gd name="csX151" fmla="*/ 311731 w 969063"/>
                <a:gd name="csY151" fmla="*/ 421164 h 566817"/>
                <a:gd name="csX152" fmla="*/ 320933 w 969063"/>
                <a:gd name="csY152" fmla="*/ 416084 h 566817"/>
                <a:gd name="csX153" fmla="*/ 320933 w 969063"/>
                <a:gd name="csY153" fmla="*/ 416084 h 566817"/>
                <a:gd name="csX154" fmla="*/ 324581 w 969063"/>
                <a:gd name="csY154" fmla="*/ 413782 h 566817"/>
                <a:gd name="csX155" fmla="*/ 324581 w 969063"/>
                <a:gd name="csY155" fmla="*/ 413782 h 566817"/>
                <a:gd name="csX156" fmla="*/ 326406 w 969063"/>
                <a:gd name="csY156" fmla="*/ 412433 h 566817"/>
                <a:gd name="csX157" fmla="*/ 327913 w 969063"/>
                <a:gd name="csY157" fmla="*/ 411004 h 566817"/>
                <a:gd name="csX158" fmla="*/ 327913 w 969063"/>
                <a:gd name="csY158" fmla="*/ 411004 h 566817"/>
                <a:gd name="csX159" fmla="*/ 330848 w 969063"/>
                <a:gd name="csY159" fmla="*/ 408384 h 566817"/>
                <a:gd name="csX160" fmla="*/ 339097 w 969063"/>
                <a:gd name="csY160" fmla="*/ 401638 h 566817"/>
                <a:gd name="csX161" fmla="*/ 342666 w 969063"/>
                <a:gd name="csY161" fmla="*/ 399733 h 566817"/>
                <a:gd name="csX162" fmla="*/ 347901 w 969063"/>
                <a:gd name="csY162" fmla="*/ 397669 h 566817"/>
                <a:gd name="csX163" fmla="*/ 348853 w 969063"/>
                <a:gd name="csY163" fmla="*/ 397351 h 566817"/>
                <a:gd name="csX164" fmla="*/ 349805 w 969063"/>
                <a:gd name="csY164" fmla="*/ 397034 h 566817"/>
                <a:gd name="csX165" fmla="*/ 351788 w 969063"/>
                <a:gd name="csY165" fmla="*/ 396399 h 566817"/>
                <a:gd name="csX166" fmla="*/ 353930 w 969063"/>
                <a:gd name="csY166" fmla="*/ 395685 h 566817"/>
                <a:gd name="csX167" fmla="*/ 353930 w 969063"/>
                <a:gd name="csY167" fmla="*/ 395685 h 566817"/>
                <a:gd name="csX168" fmla="*/ 357182 w 969063"/>
                <a:gd name="csY168" fmla="*/ 394335 h 566817"/>
                <a:gd name="csX169" fmla="*/ 360355 w 969063"/>
                <a:gd name="csY169" fmla="*/ 392430 h 566817"/>
                <a:gd name="csX170" fmla="*/ 360355 w 969063"/>
                <a:gd name="csY170" fmla="*/ 392430 h 566817"/>
                <a:gd name="csX171" fmla="*/ 363448 w 969063"/>
                <a:gd name="csY171" fmla="*/ 390128 h 566817"/>
                <a:gd name="csX172" fmla="*/ 366224 w 969063"/>
                <a:gd name="csY172" fmla="*/ 387588 h 566817"/>
                <a:gd name="csX173" fmla="*/ 367097 w 969063"/>
                <a:gd name="csY173" fmla="*/ 386715 h 566817"/>
                <a:gd name="csX174" fmla="*/ 368763 w 969063"/>
                <a:gd name="csY174" fmla="*/ 384889 h 566817"/>
                <a:gd name="csX175" fmla="*/ 369556 w 969063"/>
                <a:gd name="csY175" fmla="*/ 384016 h 566817"/>
                <a:gd name="csX176" fmla="*/ 370746 w 969063"/>
                <a:gd name="csY176" fmla="*/ 382508 h 566817"/>
                <a:gd name="csX177" fmla="*/ 379313 w 969063"/>
                <a:gd name="csY177" fmla="*/ 371316 h 566817"/>
                <a:gd name="csX178" fmla="*/ 384469 w 969063"/>
                <a:gd name="csY178" fmla="*/ 370126 h 566817"/>
                <a:gd name="csX179" fmla="*/ 385262 w 969063"/>
                <a:gd name="csY179" fmla="*/ 369570 h 566817"/>
                <a:gd name="csX180" fmla="*/ 386531 w 969063"/>
                <a:gd name="csY180" fmla="*/ 368380 h 566817"/>
                <a:gd name="csX181" fmla="*/ 387165 w 969063"/>
                <a:gd name="csY181" fmla="*/ 367665 h 566817"/>
                <a:gd name="csX182" fmla="*/ 388435 w 969063"/>
                <a:gd name="csY182" fmla="*/ 365919 h 566817"/>
                <a:gd name="csX183" fmla="*/ 389069 w 969063"/>
                <a:gd name="csY183" fmla="*/ 364966 h 566817"/>
                <a:gd name="csX184" fmla="*/ 390179 w 969063"/>
                <a:gd name="csY184" fmla="*/ 363061 h 566817"/>
                <a:gd name="csX185" fmla="*/ 390894 w 969063"/>
                <a:gd name="csY185" fmla="*/ 361871 h 566817"/>
                <a:gd name="csX186" fmla="*/ 393908 w 969063"/>
                <a:gd name="csY186" fmla="*/ 356553 h 566817"/>
                <a:gd name="csX187" fmla="*/ 404695 w 969063"/>
                <a:gd name="csY187" fmla="*/ 334010 h 566817"/>
                <a:gd name="csX188" fmla="*/ 405806 w 969063"/>
                <a:gd name="csY188" fmla="*/ 331391 h 566817"/>
                <a:gd name="csX189" fmla="*/ 407868 w 969063"/>
                <a:gd name="csY189" fmla="*/ 326231 h 566817"/>
                <a:gd name="csX190" fmla="*/ 407868 w 969063"/>
                <a:gd name="csY190" fmla="*/ 326231 h 566817"/>
                <a:gd name="csX191" fmla="*/ 409772 w 969063"/>
                <a:gd name="csY191" fmla="*/ 320913 h 566817"/>
                <a:gd name="csX192" fmla="*/ 417386 w 969063"/>
                <a:gd name="csY192" fmla="*/ 294958 h 566817"/>
                <a:gd name="csX193" fmla="*/ 418497 w 969063"/>
                <a:gd name="csY193" fmla="*/ 290909 h 566817"/>
                <a:gd name="csX194" fmla="*/ 419449 w 969063"/>
                <a:gd name="csY194" fmla="*/ 290909 h 566817"/>
                <a:gd name="csX195" fmla="*/ 419449 w 969063"/>
                <a:gd name="csY195" fmla="*/ 290909 h 566817"/>
                <a:gd name="csX196" fmla="*/ 419608 w 969063"/>
                <a:gd name="csY196" fmla="*/ 288449 h 566817"/>
                <a:gd name="csX197" fmla="*/ 420163 w 969063"/>
                <a:gd name="csY197" fmla="*/ 286226 h 566817"/>
                <a:gd name="csX198" fmla="*/ 424367 w 969063"/>
                <a:gd name="csY198" fmla="*/ 281067 h 566817"/>
                <a:gd name="csX199" fmla="*/ 424922 w 969063"/>
                <a:gd name="csY199" fmla="*/ 280749 h 566817"/>
                <a:gd name="csX200" fmla="*/ 425636 w 969063"/>
                <a:gd name="csY200" fmla="*/ 280352 h 566817"/>
                <a:gd name="csX201" fmla="*/ 427698 w 969063"/>
                <a:gd name="csY201" fmla="*/ 279559 h 566817"/>
                <a:gd name="csX202" fmla="*/ 428253 w 969063"/>
                <a:gd name="csY202" fmla="*/ 279400 h 566817"/>
                <a:gd name="csX203" fmla="*/ 432695 w 969063"/>
                <a:gd name="csY203" fmla="*/ 277892 h 566817"/>
                <a:gd name="csX204" fmla="*/ 432695 w 969063"/>
                <a:gd name="csY204" fmla="*/ 277892 h 566817"/>
                <a:gd name="csX205" fmla="*/ 434123 w 969063"/>
                <a:gd name="csY205" fmla="*/ 277257 h 566817"/>
                <a:gd name="csX206" fmla="*/ 434123 w 969063"/>
                <a:gd name="csY206" fmla="*/ 277257 h 566817"/>
                <a:gd name="csX207" fmla="*/ 434678 w 969063"/>
                <a:gd name="csY207" fmla="*/ 277019 h 566817"/>
                <a:gd name="csX208" fmla="*/ 435710 w 969063"/>
                <a:gd name="csY208" fmla="*/ 276384 h 566817"/>
                <a:gd name="csX209" fmla="*/ 437931 w 969063"/>
                <a:gd name="csY209" fmla="*/ 274003 h 566817"/>
                <a:gd name="csX210" fmla="*/ 439438 w 969063"/>
                <a:gd name="csY210" fmla="*/ 271701 h 566817"/>
                <a:gd name="csX211" fmla="*/ 440945 w 969063"/>
                <a:gd name="csY211" fmla="*/ 269399 h 566817"/>
                <a:gd name="csX212" fmla="*/ 440945 w 969063"/>
                <a:gd name="csY212" fmla="*/ 269399 h 566817"/>
                <a:gd name="csX213" fmla="*/ 441897 w 969063"/>
                <a:gd name="csY213" fmla="*/ 266779 h 566817"/>
                <a:gd name="csX214" fmla="*/ 442293 w 969063"/>
                <a:gd name="csY214" fmla="*/ 264557 h 566817"/>
                <a:gd name="csX215" fmla="*/ 442373 w 969063"/>
                <a:gd name="csY215" fmla="*/ 253286 h 566817"/>
                <a:gd name="csX216" fmla="*/ 442610 w 969063"/>
                <a:gd name="csY216" fmla="*/ 252095 h 566817"/>
                <a:gd name="csX217" fmla="*/ 442769 w 969063"/>
                <a:gd name="csY217" fmla="*/ 251460 h 566817"/>
                <a:gd name="csX218" fmla="*/ 443007 w 969063"/>
                <a:gd name="csY218" fmla="*/ 250825 h 566817"/>
                <a:gd name="csX219" fmla="*/ 448877 w 969063"/>
                <a:gd name="csY219" fmla="*/ 242014 h 566817"/>
                <a:gd name="csX220" fmla="*/ 449511 w 969063"/>
                <a:gd name="csY220" fmla="*/ 240586 h 566817"/>
                <a:gd name="csX221" fmla="*/ 449987 w 969063"/>
                <a:gd name="csY221" fmla="*/ 239236 h 566817"/>
                <a:gd name="csX222" fmla="*/ 450305 w 969063"/>
                <a:gd name="csY222" fmla="*/ 238125 h 566817"/>
                <a:gd name="csX223" fmla="*/ 451733 w 969063"/>
                <a:gd name="csY223" fmla="*/ 232251 h 566817"/>
                <a:gd name="csX224" fmla="*/ 454906 w 969063"/>
                <a:gd name="csY224" fmla="*/ 216456 h 566817"/>
                <a:gd name="csX225" fmla="*/ 456333 w 969063"/>
                <a:gd name="csY225" fmla="*/ 211296 h 566817"/>
                <a:gd name="csX226" fmla="*/ 464027 w 969063"/>
                <a:gd name="csY226" fmla="*/ 197644 h 566817"/>
                <a:gd name="csX227" fmla="*/ 464979 w 969063"/>
                <a:gd name="csY227" fmla="*/ 196691 h 566817"/>
                <a:gd name="csX228" fmla="*/ 466010 w 969063"/>
                <a:gd name="csY228" fmla="*/ 195739 h 566817"/>
                <a:gd name="csX229" fmla="*/ 468231 w 969063"/>
                <a:gd name="csY229" fmla="*/ 193993 h 566817"/>
                <a:gd name="csX230" fmla="*/ 469024 w 969063"/>
                <a:gd name="csY230" fmla="*/ 193437 h 566817"/>
                <a:gd name="csX231" fmla="*/ 469739 w 969063"/>
                <a:gd name="csY231" fmla="*/ 193040 h 566817"/>
                <a:gd name="csX232" fmla="*/ 471325 w 969063"/>
                <a:gd name="csY232" fmla="*/ 192326 h 566817"/>
                <a:gd name="csX233" fmla="*/ 472198 w 969063"/>
                <a:gd name="csY233" fmla="*/ 192008 h 566817"/>
                <a:gd name="csX234" fmla="*/ 472198 w 969063"/>
                <a:gd name="csY234" fmla="*/ 192008 h 566817"/>
                <a:gd name="csX235" fmla="*/ 475053 w 969063"/>
                <a:gd name="csY235" fmla="*/ 191056 h 566817"/>
                <a:gd name="csX236" fmla="*/ 480367 w 969063"/>
                <a:gd name="csY236" fmla="*/ 189865 h 566817"/>
                <a:gd name="csX237" fmla="*/ 483144 w 969063"/>
                <a:gd name="csY237" fmla="*/ 189468 h 566817"/>
                <a:gd name="csX238" fmla="*/ 484413 w 969063"/>
                <a:gd name="csY238" fmla="*/ 189310 h 566817"/>
                <a:gd name="csX239" fmla="*/ 487665 w 969063"/>
                <a:gd name="csY239" fmla="*/ 189151 h 566817"/>
                <a:gd name="csX240" fmla="*/ 496470 w 969063"/>
                <a:gd name="csY240" fmla="*/ 193040 h 566817"/>
                <a:gd name="csX241" fmla="*/ 496470 w 969063"/>
                <a:gd name="csY241" fmla="*/ 194072 h 566817"/>
                <a:gd name="csX242" fmla="*/ 497421 w 969063"/>
                <a:gd name="csY242" fmla="*/ 194072 h 566817"/>
                <a:gd name="csX243" fmla="*/ 499563 w 969063"/>
                <a:gd name="csY243" fmla="*/ 194072 h 566817"/>
                <a:gd name="csX244" fmla="*/ 500673 w 969063"/>
                <a:gd name="csY244" fmla="*/ 193913 h 566817"/>
                <a:gd name="csX245" fmla="*/ 500991 w 969063"/>
                <a:gd name="csY245" fmla="*/ 193834 h 566817"/>
                <a:gd name="csX246" fmla="*/ 501308 w 969063"/>
                <a:gd name="csY246" fmla="*/ 193675 h 566817"/>
                <a:gd name="csX247" fmla="*/ 502260 w 969063"/>
                <a:gd name="csY247" fmla="*/ 193119 h 566817"/>
                <a:gd name="csX248" fmla="*/ 502656 w 969063"/>
                <a:gd name="csY248" fmla="*/ 192802 h 566817"/>
                <a:gd name="csX249" fmla="*/ 504402 w 969063"/>
                <a:gd name="csY249" fmla="*/ 191135 h 566817"/>
                <a:gd name="csX250" fmla="*/ 505512 w 969063"/>
                <a:gd name="csY250" fmla="*/ 190341 h 566817"/>
                <a:gd name="csX251" fmla="*/ 505512 w 969063"/>
                <a:gd name="csY251" fmla="*/ 190341 h 566817"/>
                <a:gd name="csX252" fmla="*/ 506543 w 969063"/>
                <a:gd name="csY252" fmla="*/ 189389 h 566817"/>
                <a:gd name="csX253" fmla="*/ 512175 w 969063"/>
                <a:gd name="csY253" fmla="*/ 181372 h 566817"/>
                <a:gd name="csX254" fmla="*/ 514713 w 969063"/>
                <a:gd name="csY254" fmla="*/ 178038 h 566817"/>
                <a:gd name="csX255" fmla="*/ 519790 w 969063"/>
                <a:gd name="csY255" fmla="*/ 171053 h 566817"/>
                <a:gd name="csX256" fmla="*/ 520742 w 969063"/>
                <a:gd name="csY256" fmla="*/ 169624 h 566817"/>
                <a:gd name="csX257" fmla="*/ 522883 w 969063"/>
                <a:gd name="csY257" fmla="*/ 166291 h 566817"/>
                <a:gd name="csX258" fmla="*/ 530736 w 969063"/>
                <a:gd name="csY258" fmla="*/ 152003 h 566817"/>
                <a:gd name="csX259" fmla="*/ 532957 w 969063"/>
                <a:gd name="csY259" fmla="*/ 145653 h 566817"/>
                <a:gd name="csX260" fmla="*/ 534147 w 969063"/>
                <a:gd name="csY260" fmla="*/ 142319 h 566817"/>
                <a:gd name="csX261" fmla="*/ 534147 w 969063"/>
                <a:gd name="csY261" fmla="*/ 142319 h 566817"/>
                <a:gd name="csX262" fmla="*/ 535337 w 969063"/>
                <a:gd name="csY262" fmla="*/ 138986 h 566817"/>
                <a:gd name="csX263" fmla="*/ 536685 w 969063"/>
                <a:gd name="csY263" fmla="*/ 135573 h 566817"/>
                <a:gd name="csX264" fmla="*/ 538113 w 969063"/>
                <a:gd name="csY264" fmla="*/ 132318 h 566817"/>
                <a:gd name="csX265" fmla="*/ 538113 w 969063"/>
                <a:gd name="csY265" fmla="*/ 132318 h 566817"/>
                <a:gd name="csX266" fmla="*/ 539699 w 969063"/>
                <a:gd name="csY266" fmla="*/ 129302 h 566817"/>
                <a:gd name="csX267" fmla="*/ 541524 w 969063"/>
                <a:gd name="csY267" fmla="*/ 126524 h 566817"/>
                <a:gd name="csX268" fmla="*/ 542238 w 969063"/>
                <a:gd name="csY268" fmla="*/ 125730 h 566817"/>
                <a:gd name="csX269" fmla="*/ 543983 w 969063"/>
                <a:gd name="csY269" fmla="*/ 124301 h 566817"/>
                <a:gd name="csX270" fmla="*/ 544618 w 969063"/>
                <a:gd name="csY270" fmla="*/ 123984 h 566817"/>
                <a:gd name="csX271" fmla="*/ 544618 w 969063"/>
                <a:gd name="csY271" fmla="*/ 123984 h 566817"/>
                <a:gd name="csX272" fmla="*/ 546204 w 969063"/>
                <a:gd name="csY272" fmla="*/ 123349 h 566817"/>
                <a:gd name="csX273" fmla="*/ 547552 w 969063"/>
                <a:gd name="csY273" fmla="*/ 122952 h 566817"/>
                <a:gd name="csX274" fmla="*/ 548980 w 969063"/>
                <a:gd name="csY274" fmla="*/ 122634 h 566817"/>
                <a:gd name="csX275" fmla="*/ 550884 w 969063"/>
                <a:gd name="csY275" fmla="*/ 122158 h 566817"/>
                <a:gd name="csX276" fmla="*/ 554215 w 969063"/>
                <a:gd name="csY276" fmla="*/ 120650 h 566817"/>
                <a:gd name="csX277" fmla="*/ 556040 w 969063"/>
                <a:gd name="csY277" fmla="*/ 118189 h 566817"/>
                <a:gd name="csX278" fmla="*/ 557150 w 969063"/>
                <a:gd name="csY278" fmla="*/ 115332 h 566817"/>
                <a:gd name="csX279" fmla="*/ 557626 w 969063"/>
                <a:gd name="csY279" fmla="*/ 113268 h 566817"/>
                <a:gd name="csX280" fmla="*/ 557785 w 969063"/>
                <a:gd name="csY280" fmla="*/ 112236 h 566817"/>
                <a:gd name="csX281" fmla="*/ 557943 w 969063"/>
                <a:gd name="csY281" fmla="*/ 110411 h 566817"/>
                <a:gd name="csX282" fmla="*/ 558102 w 969063"/>
                <a:gd name="csY282" fmla="*/ 105093 h 566817"/>
                <a:gd name="csX283" fmla="*/ 563020 w 969063"/>
                <a:gd name="csY283" fmla="*/ 91361 h 566817"/>
                <a:gd name="csX284" fmla="*/ 572300 w 969063"/>
                <a:gd name="csY284" fmla="*/ 79454 h 566817"/>
                <a:gd name="csX285" fmla="*/ 573728 w 969063"/>
                <a:gd name="csY285" fmla="*/ 77708 h 566817"/>
                <a:gd name="csX286" fmla="*/ 574283 w 969063"/>
                <a:gd name="csY286" fmla="*/ 76279 h 566817"/>
                <a:gd name="csX287" fmla="*/ 574680 w 969063"/>
                <a:gd name="csY287" fmla="*/ 75248 h 566817"/>
                <a:gd name="csX288" fmla="*/ 575076 w 969063"/>
                <a:gd name="csY288" fmla="*/ 73978 h 566817"/>
                <a:gd name="csX289" fmla="*/ 576425 w 969063"/>
                <a:gd name="csY289" fmla="*/ 69612 h 566817"/>
                <a:gd name="csX290" fmla="*/ 576742 w 969063"/>
                <a:gd name="csY290" fmla="*/ 68739 h 566817"/>
                <a:gd name="csX291" fmla="*/ 577456 w 969063"/>
                <a:gd name="csY291" fmla="*/ 66754 h 566817"/>
                <a:gd name="csX292" fmla="*/ 578567 w 969063"/>
                <a:gd name="csY292" fmla="*/ 64135 h 566817"/>
                <a:gd name="csX293" fmla="*/ 578567 w 969063"/>
                <a:gd name="csY293" fmla="*/ 63976 h 566817"/>
                <a:gd name="csX294" fmla="*/ 580153 w 969063"/>
                <a:gd name="csY294" fmla="*/ 60325 h 566817"/>
                <a:gd name="csX295" fmla="*/ 580153 w 969063"/>
                <a:gd name="csY295" fmla="*/ 60325 h 566817"/>
                <a:gd name="csX296" fmla="*/ 582691 w 969063"/>
                <a:gd name="csY296" fmla="*/ 50483 h 566817"/>
                <a:gd name="csX297" fmla="*/ 583167 w 969063"/>
                <a:gd name="csY297" fmla="*/ 46514 h 566817"/>
                <a:gd name="csX298" fmla="*/ 583405 w 969063"/>
                <a:gd name="csY298" fmla="*/ 42545 h 566817"/>
                <a:gd name="csX299" fmla="*/ 583484 w 969063"/>
                <a:gd name="csY299" fmla="*/ 34608 h 566817"/>
                <a:gd name="csX300" fmla="*/ 583484 w 969063"/>
                <a:gd name="csY300" fmla="*/ 33814 h 566817"/>
                <a:gd name="csX301" fmla="*/ 583484 w 969063"/>
                <a:gd name="csY301" fmla="*/ 33020 h 566817"/>
                <a:gd name="csX302" fmla="*/ 583484 w 969063"/>
                <a:gd name="csY302" fmla="*/ 32226 h 566817"/>
                <a:gd name="csX303" fmla="*/ 592051 w 969063"/>
                <a:gd name="csY303" fmla="*/ 4366 h 566817"/>
                <a:gd name="csX304" fmla="*/ 597445 w 969063"/>
                <a:gd name="csY304" fmla="*/ 1588 h 566817"/>
                <a:gd name="csX305" fmla="*/ 611009 w 969063"/>
                <a:gd name="csY305" fmla="*/ 0 h 566817"/>
                <a:gd name="csX306" fmla="*/ 623859 w 969063"/>
                <a:gd name="csY306" fmla="*/ 2143 h 566817"/>
                <a:gd name="csX307" fmla="*/ 634250 w 969063"/>
                <a:gd name="csY307" fmla="*/ 9049 h 566817"/>
                <a:gd name="csX308" fmla="*/ 634488 w 969063"/>
                <a:gd name="csY308" fmla="*/ 9208 h 566817"/>
                <a:gd name="csX309" fmla="*/ 634884 w 969063"/>
                <a:gd name="csY309" fmla="*/ 9446 h 566817"/>
                <a:gd name="csX310" fmla="*/ 635519 w 969063"/>
                <a:gd name="csY310" fmla="*/ 9763 h 566817"/>
                <a:gd name="csX311" fmla="*/ 647893 w 969063"/>
                <a:gd name="csY311" fmla="*/ 13176 h 566817"/>
                <a:gd name="csX312" fmla="*/ 647972 w 969063"/>
                <a:gd name="csY312" fmla="*/ 13176 h 566817"/>
                <a:gd name="csX313" fmla="*/ 651859 w 969063"/>
                <a:gd name="csY313" fmla="*/ 14446 h 566817"/>
                <a:gd name="csX314" fmla="*/ 656460 w 969063"/>
                <a:gd name="csY314" fmla="*/ 17621 h 566817"/>
                <a:gd name="csX315" fmla="*/ 657253 w 969063"/>
                <a:gd name="csY315" fmla="*/ 18415 h 566817"/>
                <a:gd name="csX316" fmla="*/ 659474 w 969063"/>
                <a:gd name="csY316" fmla="*/ 20955 h 566817"/>
                <a:gd name="csX317" fmla="*/ 660664 w 969063"/>
                <a:gd name="csY317" fmla="*/ 22701 h 566817"/>
                <a:gd name="csX318" fmla="*/ 661219 w 969063"/>
                <a:gd name="csY318" fmla="*/ 23574 h 566817"/>
                <a:gd name="csX319" fmla="*/ 663440 w 969063"/>
                <a:gd name="csY319" fmla="*/ 28337 h 566817"/>
                <a:gd name="csX320" fmla="*/ 663837 w 969063"/>
                <a:gd name="csY320" fmla="*/ 28734 h 566817"/>
                <a:gd name="csX321" fmla="*/ 663837 w 969063"/>
                <a:gd name="csY321" fmla="*/ 28734 h 566817"/>
                <a:gd name="csX322" fmla="*/ 664868 w 969063"/>
                <a:gd name="csY322" fmla="*/ 29131 h 566817"/>
                <a:gd name="csX323" fmla="*/ 664868 w 969063"/>
                <a:gd name="csY323" fmla="*/ 29131 h 566817"/>
                <a:gd name="csX324" fmla="*/ 666454 w 969063"/>
                <a:gd name="csY324" fmla="*/ 29131 h 566817"/>
                <a:gd name="csX325" fmla="*/ 667565 w 969063"/>
                <a:gd name="csY325" fmla="*/ 28972 h 566817"/>
                <a:gd name="csX326" fmla="*/ 668437 w 969063"/>
                <a:gd name="csY326" fmla="*/ 28734 h 566817"/>
                <a:gd name="csX327" fmla="*/ 680891 w 969063"/>
                <a:gd name="csY327" fmla="*/ 28019 h 566817"/>
                <a:gd name="csX328" fmla="*/ 683191 w 969063"/>
                <a:gd name="csY328" fmla="*/ 28892 h 566817"/>
                <a:gd name="csX329" fmla="*/ 683191 w 969063"/>
                <a:gd name="csY329" fmla="*/ 28892 h 566817"/>
                <a:gd name="csX330" fmla="*/ 685967 w 969063"/>
                <a:gd name="csY330" fmla="*/ 30718 h 566817"/>
                <a:gd name="csX331" fmla="*/ 685967 w 969063"/>
                <a:gd name="csY331" fmla="*/ 30718 h 566817"/>
                <a:gd name="csX332" fmla="*/ 686760 w 969063"/>
                <a:gd name="csY332" fmla="*/ 31433 h 566817"/>
                <a:gd name="csX333" fmla="*/ 688505 w 969063"/>
                <a:gd name="csY333" fmla="*/ 33655 h 566817"/>
                <a:gd name="csX334" fmla="*/ 688505 w 969063"/>
                <a:gd name="csY334" fmla="*/ 33655 h 566817"/>
                <a:gd name="csX335" fmla="*/ 689378 w 969063"/>
                <a:gd name="csY335" fmla="*/ 35322 h 566817"/>
                <a:gd name="csX336" fmla="*/ 689378 w 969063"/>
                <a:gd name="csY336" fmla="*/ 35322 h 566817"/>
                <a:gd name="csX337" fmla="*/ 690092 w 969063"/>
                <a:gd name="csY337" fmla="*/ 37068 h 566817"/>
                <a:gd name="csX338" fmla="*/ 690409 w 969063"/>
                <a:gd name="csY338" fmla="*/ 37941 h 566817"/>
                <a:gd name="csX339" fmla="*/ 691202 w 969063"/>
                <a:gd name="csY339" fmla="*/ 41116 h 566817"/>
                <a:gd name="csX340" fmla="*/ 691202 w 969063"/>
                <a:gd name="csY340" fmla="*/ 41116 h 566817"/>
                <a:gd name="csX341" fmla="*/ 691678 w 969063"/>
                <a:gd name="csY341" fmla="*/ 43656 h 566817"/>
                <a:gd name="csX342" fmla="*/ 691837 w 969063"/>
                <a:gd name="csY342" fmla="*/ 44926 h 566817"/>
                <a:gd name="csX343" fmla="*/ 692471 w 969063"/>
                <a:gd name="csY343" fmla="*/ 47863 h 566817"/>
                <a:gd name="csX344" fmla="*/ 694375 w 969063"/>
                <a:gd name="csY344" fmla="*/ 51832 h 566817"/>
                <a:gd name="csX345" fmla="*/ 694375 w 969063"/>
                <a:gd name="csY345" fmla="*/ 51832 h 566817"/>
                <a:gd name="csX346" fmla="*/ 695248 w 969063"/>
                <a:gd name="csY346" fmla="*/ 52864 h 566817"/>
                <a:gd name="csX347" fmla="*/ 695248 w 969063"/>
                <a:gd name="csY347" fmla="*/ 52864 h 566817"/>
                <a:gd name="csX348" fmla="*/ 696993 w 969063"/>
                <a:gd name="csY348" fmla="*/ 54451 h 566817"/>
                <a:gd name="csX349" fmla="*/ 697944 w 969063"/>
                <a:gd name="csY349" fmla="*/ 55404 h 566817"/>
                <a:gd name="csX350" fmla="*/ 700086 w 969063"/>
                <a:gd name="csY350" fmla="*/ 57388 h 566817"/>
                <a:gd name="csX351" fmla="*/ 700324 w 969063"/>
                <a:gd name="csY351" fmla="*/ 57547 h 566817"/>
                <a:gd name="csX352" fmla="*/ 700800 w 969063"/>
                <a:gd name="csY352" fmla="*/ 57944 h 566817"/>
                <a:gd name="csX353" fmla="*/ 701117 w 969063"/>
                <a:gd name="csY353" fmla="*/ 58182 h 566817"/>
                <a:gd name="csX354" fmla="*/ 701673 w 969063"/>
                <a:gd name="csY354" fmla="*/ 58579 h 566817"/>
                <a:gd name="csX355" fmla="*/ 702149 w 969063"/>
                <a:gd name="csY355" fmla="*/ 58817 h 566817"/>
                <a:gd name="csX356" fmla="*/ 708018 w 969063"/>
                <a:gd name="csY356" fmla="*/ 58817 h 566817"/>
                <a:gd name="csX357" fmla="*/ 729276 w 969063"/>
                <a:gd name="csY357" fmla="*/ 73501 h 566817"/>
                <a:gd name="csX358" fmla="*/ 740302 w 969063"/>
                <a:gd name="csY358" fmla="*/ 77946 h 566817"/>
                <a:gd name="csX359" fmla="*/ 742840 w 969063"/>
                <a:gd name="csY359" fmla="*/ 79613 h 566817"/>
                <a:gd name="csX360" fmla="*/ 746568 w 969063"/>
                <a:gd name="csY360" fmla="*/ 82788 h 566817"/>
                <a:gd name="csX361" fmla="*/ 747124 w 969063"/>
                <a:gd name="csY361" fmla="*/ 83344 h 566817"/>
                <a:gd name="csX362" fmla="*/ 748234 w 969063"/>
                <a:gd name="csY362" fmla="*/ 84534 h 566817"/>
                <a:gd name="csX363" fmla="*/ 748234 w 969063"/>
                <a:gd name="csY363" fmla="*/ 84534 h 566817"/>
                <a:gd name="csX364" fmla="*/ 750534 w 969063"/>
                <a:gd name="csY364" fmla="*/ 87551 h 566817"/>
                <a:gd name="csX365" fmla="*/ 751565 w 969063"/>
                <a:gd name="csY365" fmla="*/ 90488 h 566817"/>
                <a:gd name="csX366" fmla="*/ 749027 w 969063"/>
                <a:gd name="csY366" fmla="*/ 97155 h 566817"/>
                <a:gd name="csX367" fmla="*/ 748155 w 969063"/>
                <a:gd name="csY367" fmla="*/ 99378 h 566817"/>
                <a:gd name="csX368" fmla="*/ 747996 w 969063"/>
                <a:gd name="csY368" fmla="*/ 100330 h 566817"/>
                <a:gd name="csX369" fmla="*/ 747996 w 969063"/>
                <a:gd name="csY369" fmla="*/ 101124 h 566817"/>
                <a:gd name="csX370" fmla="*/ 747996 w 969063"/>
                <a:gd name="csY370" fmla="*/ 101838 h 566817"/>
                <a:gd name="csX371" fmla="*/ 748234 w 969063"/>
                <a:gd name="csY371" fmla="*/ 104616 h 566817"/>
                <a:gd name="csX372" fmla="*/ 748234 w 969063"/>
                <a:gd name="csY372" fmla="*/ 104616 h 566817"/>
                <a:gd name="csX373" fmla="*/ 748551 w 969063"/>
                <a:gd name="csY373" fmla="*/ 106601 h 566817"/>
                <a:gd name="csX374" fmla="*/ 749107 w 969063"/>
                <a:gd name="csY374" fmla="*/ 109617 h 566817"/>
                <a:gd name="csX375" fmla="*/ 751328 w 969063"/>
                <a:gd name="csY375" fmla="*/ 120650 h 566817"/>
                <a:gd name="csX376" fmla="*/ 751248 w 969063"/>
                <a:gd name="csY376" fmla="*/ 123111 h 566817"/>
                <a:gd name="csX377" fmla="*/ 748472 w 969063"/>
                <a:gd name="csY377" fmla="*/ 127318 h 566817"/>
                <a:gd name="csX378" fmla="*/ 746489 w 969063"/>
                <a:gd name="csY378" fmla="*/ 129223 h 566817"/>
                <a:gd name="csX379" fmla="*/ 745458 w 969063"/>
                <a:gd name="csY379" fmla="*/ 130254 h 566817"/>
                <a:gd name="csX380" fmla="*/ 735225 w 969063"/>
                <a:gd name="csY380" fmla="*/ 147320 h 566817"/>
                <a:gd name="csX381" fmla="*/ 735225 w 969063"/>
                <a:gd name="csY381" fmla="*/ 149304 h 566817"/>
                <a:gd name="csX382" fmla="*/ 736098 w 969063"/>
                <a:gd name="csY382" fmla="*/ 151844 h 566817"/>
                <a:gd name="csX383" fmla="*/ 736574 w 969063"/>
                <a:gd name="csY383" fmla="*/ 152559 h 566817"/>
                <a:gd name="csX384" fmla="*/ 736574 w 969063"/>
                <a:gd name="csY384" fmla="*/ 152559 h 566817"/>
                <a:gd name="csX385" fmla="*/ 737367 w 969063"/>
                <a:gd name="csY385" fmla="*/ 153432 h 566817"/>
                <a:gd name="csX386" fmla="*/ 745537 w 969063"/>
                <a:gd name="csY386" fmla="*/ 155893 h 566817"/>
                <a:gd name="csX387" fmla="*/ 752200 w 969063"/>
                <a:gd name="csY387" fmla="*/ 156369 h 566817"/>
                <a:gd name="csX388" fmla="*/ 752200 w 969063"/>
                <a:gd name="csY388" fmla="*/ 156369 h 566817"/>
                <a:gd name="csX389" fmla="*/ 783056 w 969063"/>
                <a:gd name="csY389" fmla="*/ 178514 h 566817"/>
                <a:gd name="csX390" fmla="*/ 826127 w 969063"/>
                <a:gd name="csY390" fmla="*/ 181293 h 566817"/>
                <a:gd name="csX391" fmla="*/ 865470 w 969063"/>
                <a:gd name="csY391" fmla="*/ 197088 h 566817"/>
                <a:gd name="csX392" fmla="*/ 862059 w 969063"/>
                <a:gd name="csY392" fmla="*/ 235029 h 566817"/>
                <a:gd name="csX393" fmla="*/ 862694 w 969063"/>
                <a:gd name="csY393" fmla="*/ 263525 h 566817"/>
                <a:gd name="csX394" fmla="*/ 887204 w 969063"/>
                <a:gd name="csY394" fmla="*/ 280114 h 566817"/>
                <a:gd name="csX395" fmla="*/ 861980 w 969063"/>
                <a:gd name="csY395" fmla="*/ 282020 h 566817"/>
                <a:gd name="csX396" fmla="*/ 877924 w 969063"/>
                <a:gd name="csY396" fmla="*/ 311706 h 566817"/>
                <a:gd name="csX397" fmla="*/ 897754 w 969063"/>
                <a:gd name="csY397" fmla="*/ 345361 h 566817"/>
                <a:gd name="csX398" fmla="*/ 916712 w 969063"/>
                <a:gd name="csY398" fmla="*/ 352266 h 566817"/>
                <a:gd name="csX399" fmla="*/ 928134 w 969063"/>
                <a:gd name="csY399" fmla="*/ 348377 h 566817"/>
                <a:gd name="csX400" fmla="*/ 949788 w 969063"/>
                <a:gd name="csY400" fmla="*/ 367348 h 566817"/>
                <a:gd name="csX401" fmla="*/ 952168 w 969063"/>
                <a:gd name="csY401" fmla="*/ 381556 h 566817"/>
                <a:gd name="csX402" fmla="*/ 963194 w 969063"/>
                <a:gd name="csY402" fmla="*/ 389731 h 566817"/>
                <a:gd name="csX403" fmla="*/ 968191 w 969063"/>
                <a:gd name="csY403" fmla="*/ 414655 h 5668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Lst>
              <a:rect l="l" t="t" r="r" b="b"/>
              <a:pathLst>
                <a:path w="969063" h="566817">
                  <a:moveTo>
                    <a:pt x="969063" y="414099"/>
                  </a:moveTo>
                  <a:cubicBezTo>
                    <a:pt x="969063" y="414099"/>
                    <a:pt x="968508" y="414179"/>
                    <a:pt x="968191" y="414258"/>
                  </a:cubicBezTo>
                  <a:cubicBezTo>
                    <a:pt x="967001" y="414496"/>
                    <a:pt x="965891" y="414655"/>
                    <a:pt x="964621" y="414893"/>
                  </a:cubicBezTo>
                  <a:cubicBezTo>
                    <a:pt x="963669" y="415052"/>
                    <a:pt x="962718" y="415211"/>
                    <a:pt x="961766" y="415449"/>
                  </a:cubicBezTo>
                  <a:cubicBezTo>
                    <a:pt x="960417" y="415687"/>
                    <a:pt x="958910" y="415925"/>
                    <a:pt x="957483" y="416243"/>
                  </a:cubicBezTo>
                  <a:cubicBezTo>
                    <a:pt x="956213" y="416481"/>
                    <a:pt x="954865" y="416719"/>
                    <a:pt x="953437" y="416957"/>
                  </a:cubicBezTo>
                  <a:cubicBezTo>
                    <a:pt x="951930" y="417274"/>
                    <a:pt x="950423" y="417513"/>
                    <a:pt x="948836" y="417830"/>
                  </a:cubicBezTo>
                  <a:cubicBezTo>
                    <a:pt x="947012" y="418148"/>
                    <a:pt x="945029" y="418544"/>
                    <a:pt x="943046" y="418862"/>
                  </a:cubicBezTo>
                  <a:cubicBezTo>
                    <a:pt x="942729" y="418862"/>
                    <a:pt x="942412" y="419021"/>
                    <a:pt x="942094" y="419021"/>
                  </a:cubicBezTo>
                  <a:cubicBezTo>
                    <a:pt x="939556" y="419497"/>
                    <a:pt x="936938" y="419973"/>
                    <a:pt x="934242" y="420450"/>
                  </a:cubicBezTo>
                  <a:cubicBezTo>
                    <a:pt x="927579" y="421640"/>
                    <a:pt x="920281" y="422989"/>
                    <a:pt x="912428" y="424339"/>
                  </a:cubicBezTo>
                  <a:cubicBezTo>
                    <a:pt x="911001" y="424577"/>
                    <a:pt x="909652" y="424815"/>
                    <a:pt x="908145" y="425133"/>
                  </a:cubicBezTo>
                  <a:cubicBezTo>
                    <a:pt x="902355" y="426165"/>
                    <a:pt x="896247" y="427276"/>
                    <a:pt x="889981" y="428387"/>
                  </a:cubicBezTo>
                  <a:cubicBezTo>
                    <a:pt x="886728" y="428942"/>
                    <a:pt x="883317" y="429578"/>
                    <a:pt x="879907" y="430212"/>
                  </a:cubicBezTo>
                  <a:cubicBezTo>
                    <a:pt x="877844" y="430610"/>
                    <a:pt x="875782" y="430927"/>
                    <a:pt x="873720" y="431324"/>
                  </a:cubicBezTo>
                  <a:cubicBezTo>
                    <a:pt x="871102" y="431800"/>
                    <a:pt x="868484" y="432276"/>
                    <a:pt x="865788" y="432753"/>
                  </a:cubicBezTo>
                  <a:cubicBezTo>
                    <a:pt x="864281" y="432991"/>
                    <a:pt x="862853" y="433308"/>
                    <a:pt x="861346" y="433546"/>
                  </a:cubicBezTo>
                  <a:cubicBezTo>
                    <a:pt x="858569" y="434102"/>
                    <a:pt x="855634" y="434578"/>
                    <a:pt x="852779" y="435054"/>
                  </a:cubicBezTo>
                  <a:cubicBezTo>
                    <a:pt x="851113" y="435372"/>
                    <a:pt x="849368" y="435689"/>
                    <a:pt x="847623" y="435928"/>
                  </a:cubicBezTo>
                  <a:cubicBezTo>
                    <a:pt x="845243" y="436325"/>
                    <a:pt x="842784" y="436801"/>
                    <a:pt x="840326" y="437198"/>
                  </a:cubicBezTo>
                  <a:cubicBezTo>
                    <a:pt x="826207" y="439658"/>
                    <a:pt x="811215" y="442278"/>
                    <a:pt x="795430" y="444976"/>
                  </a:cubicBezTo>
                  <a:cubicBezTo>
                    <a:pt x="793685" y="445294"/>
                    <a:pt x="792019" y="445611"/>
                    <a:pt x="790274" y="445849"/>
                  </a:cubicBezTo>
                  <a:cubicBezTo>
                    <a:pt x="788212" y="446167"/>
                    <a:pt x="786149" y="446564"/>
                    <a:pt x="784087" y="446961"/>
                  </a:cubicBezTo>
                  <a:cubicBezTo>
                    <a:pt x="781866" y="447358"/>
                    <a:pt x="779645" y="447675"/>
                    <a:pt x="777504" y="448072"/>
                  </a:cubicBezTo>
                  <a:cubicBezTo>
                    <a:pt x="766081" y="450056"/>
                    <a:pt x="754421" y="452041"/>
                    <a:pt x="742364" y="454104"/>
                  </a:cubicBezTo>
                  <a:cubicBezTo>
                    <a:pt x="738795" y="454739"/>
                    <a:pt x="735225" y="455295"/>
                    <a:pt x="731656" y="455930"/>
                  </a:cubicBezTo>
                  <a:cubicBezTo>
                    <a:pt x="724993" y="457041"/>
                    <a:pt x="718171" y="458232"/>
                    <a:pt x="711270" y="459423"/>
                  </a:cubicBezTo>
                  <a:cubicBezTo>
                    <a:pt x="703973" y="460613"/>
                    <a:pt x="696676" y="461883"/>
                    <a:pt x="689219" y="463153"/>
                  </a:cubicBezTo>
                  <a:cubicBezTo>
                    <a:pt x="686760" y="463550"/>
                    <a:pt x="684222" y="463947"/>
                    <a:pt x="681763" y="464423"/>
                  </a:cubicBezTo>
                  <a:cubicBezTo>
                    <a:pt x="654397" y="469027"/>
                    <a:pt x="625683" y="473790"/>
                    <a:pt x="596017" y="478711"/>
                  </a:cubicBezTo>
                  <a:cubicBezTo>
                    <a:pt x="592527" y="479266"/>
                    <a:pt x="589037" y="479822"/>
                    <a:pt x="585547" y="480457"/>
                  </a:cubicBezTo>
                  <a:cubicBezTo>
                    <a:pt x="577694" y="481727"/>
                    <a:pt x="569762" y="483076"/>
                    <a:pt x="561671" y="484346"/>
                  </a:cubicBezTo>
                  <a:cubicBezTo>
                    <a:pt x="557070" y="485140"/>
                    <a:pt x="552470" y="485854"/>
                    <a:pt x="547790" y="486569"/>
                  </a:cubicBezTo>
                  <a:cubicBezTo>
                    <a:pt x="546125" y="486807"/>
                    <a:pt x="544538" y="487124"/>
                    <a:pt x="542872" y="487363"/>
                  </a:cubicBezTo>
                  <a:cubicBezTo>
                    <a:pt x="539779" y="487839"/>
                    <a:pt x="536685" y="488315"/>
                    <a:pt x="533592" y="488871"/>
                  </a:cubicBezTo>
                  <a:cubicBezTo>
                    <a:pt x="521059" y="490935"/>
                    <a:pt x="508368" y="492919"/>
                    <a:pt x="495597" y="494983"/>
                  </a:cubicBezTo>
                  <a:cubicBezTo>
                    <a:pt x="488775" y="496094"/>
                    <a:pt x="481954" y="497126"/>
                    <a:pt x="475132" y="498237"/>
                  </a:cubicBezTo>
                  <a:cubicBezTo>
                    <a:pt x="472911" y="498634"/>
                    <a:pt x="470690" y="498951"/>
                    <a:pt x="468390" y="499269"/>
                  </a:cubicBezTo>
                  <a:cubicBezTo>
                    <a:pt x="463710" y="499983"/>
                    <a:pt x="459109" y="500777"/>
                    <a:pt x="454429" y="501491"/>
                  </a:cubicBezTo>
                  <a:cubicBezTo>
                    <a:pt x="450463" y="502126"/>
                    <a:pt x="446497" y="502761"/>
                    <a:pt x="442452" y="503396"/>
                  </a:cubicBezTo>
                  <a:cubicBezTo>
                    <a:pt x="438724" y="503952"/>
                    <a:pt x="434996" y="504587"/>
                    <a:pt x="431268" y="505143"/>
                  </a:cubicBezTo>
                  <a:cubicBezTo>
                    <a:pt x="421273" y="506730"/>
                    <a:pt x="411279" y="508238"/>
                    <a:pt x="401205" y="509826"/>
                  </a:cubicBezTo>
                  <a:cubicBezTo>
                    <a:pt x="391131" y="511413"/>
                    <a:pt x="380978" y="512921"/>
                    <a:pt x="370825" y="514509"/>
                  </a:cubicBezTo>
                  <a:cubicBezTo>
                    <a:pt x="369397" y="514747"/>
                    <a:pt x="367970" y="514985"/>
                    <a:pt x="366463" y="515144"/>
                  </a:cubicBezTo>
                  <a:cubicBezTo>
                    <a:pt x="353374" y="517128"/>
                    <a:pt x="340207" y="519113"/>
                    <a:pt x="327040" y="521176"/>
                  </a:cubicBezTo>
                  <a:cubicBezTo>
                    <a:pt x="326326" y="521335"/>
                    <a:pt x="325612" y="521415"/>
                    <a:pt x="324819" y="521494"/>
                  </a:cubicBezTo>
                  <a:cubicBezTo>
                    <a:pt x="320774" y="522129"/>
                    <a:pt x="316649" y="522685"/>
                    <a:pt x="312604" y="523319"/>
                  </a:cubicBezTo>
                  <a:cubicBezTo>
                    <a:pt x="308955" y="523875"/>
                    <a:pt x="305306" y="524431"/>
                    <a:pt x="301658" y="524986"/>
                  </a:cubicBezTo>
                  <a:cubicBezTo>
                    <a:pt x="300468" y="525145"/>
                    <a:pt x="299357" y="525304"/>
                    <a:pt x="298167" y="525463"/>
                  </a:cubicBezTo>
                  <a:cubicBezTo>
                    <a:pt x="287142" y="527130"/>
                    <a:pt x="276116" y="528717"/>
                    <a:pt x="265011" y="530384"/>
                  </a:cubicBezTo>
                  <a:cubicBezTo>
                    <a:pt x="264297" y="530543"/>
                    <a:pt x="263583" y="530622"/>
                    <a:pt x="262870" y="530701"/>
                  </a:cubicBezTo>
                  <a:cubicBezTo>
                    <a:pt x="252479" y="532209"/>
                    <a:pt x="242088" y="533718"/>
                    <a:pt x="231697" y="535226"/>
                  </a:cubicBezTo>
                  <a:cubicBezTo>
                    <a:pt x="223368" y="536416"/>
                    <a:pt x="215039" y="537607"/>
                    <a:pt x="206790" y="538798"/>
                  </a:cubicBezTo>
                  <a:cubicBezTo>
                    <a:pt x="204014" y="539194"/>
                    <a:pt x="201237" y="539591"/>
                    <a:pt x="198461" y="539988"/>
                  </a:cubicBezTo>
                  <a:cubicBezTo>
                    <a:pt x="190132" y="541179"/>
                    <a:pt x="181803" y="542369"/>
                    <a:pt x="173475" y="543560"/>
                  </a:cubicBezTo>
                  <a:cubicBezTo>
                    <a:pt x="115174" y="551736"/>
                    <a:pt x="56952" y="559594"/>
                    <a:pt x="0" y="566817"/>
                  </a:cubicBezTo>
                  <a:cubicBezTo>
                    <a:pt x="317" y="566420"/>
                    <a:pt x="555" y="566023"/>
                    <a:pt x="872" y="565626"/>
                  </a:cubicBezTo>
                  <a:cubicBezTo>
                    <a:pt x="1111" y="565309"/>
                    <a:pt x="1348" y="564991"/>
                    <a:pt x="1666" y="564595"/>
                  </a:cubicBezTo>
                  <a:cubicBezTo>
                    <a:pt x="1824" y="564356"/>
                    <a:pt x="2062" y="564118"/>
                    <a:pt x="2221" y="563880"/>
                  </a:cubicBezTo>
                  <a:cubicBezTo>
                    <a:pt x="2618" y="563404"/>
                    <a:pt x="3014" y="562848"/>
                    <a:pt x="3411" y="562372"/>
                  </a:cubicBezTo>
                  <a:cubicBezTo>
                    <a:pt x="3411" y="562293"/>
                    <a:pt x="3490" y="562213"/>
                    <a:pt x="3649" y="562134"/>
                  </a:cubicBezTo>
                  <a:cubicBezTo>
                    <a:pt x="3649" y="562134"/>
                    <a:pt x="3649" y="562134"/>
                    <a:pt x="3649" y="562134"/>
                  </a:cubicBezTo>
                  <a:lnTo>
                    <a:pt x="3649" y="562134"/>
                  </a:lnTo>
                  <a:cubicBezTo>
                    <a:pt x="3649" y="562134"/>
                    <a:pt x="4283" y="561419"/>
                    <a:pt x="4521" y="561102"/>
                  </a:cubicBezTo>
                  <a:cubicBezTo>
                    <a:pt x="4521" y="561102"/>
                    <a:pt x="4601" y="561023"/>
                    <a:pt x="4680" y="560943"/>
                  </a:cubicBezTo>
                  <a:cubicBezTo>
                    <a:pt x="5077" y="560467"/>
                    <a:pt x="5473" y="560070"/>
                    <a:pt x="5949" y="559594"/>
                  </a:cubicBezTo>
                  <a:cubicBezTo>
                    <a:pt x="6425" y="559118"/>
                    <a:pt x="6901" y="558641"/>
                    <a:pt x="7377" y="558165"/>
                  </a:cubicBezTo>
                  <a:cubicBezTo>
                    <a:pt x="7853" y="557689"/>
                    <a:pt x="8408" y="557213"/>
                    <a:pt x="8884" y="556816"/>
                  </a:cubicBezTo>
                  <a:cubicBezTo>
                    <a:pt x="9519" y="556260"/>
                    <a:pt x="10232" y="555704"/>
                    <a:pt x="10867" y="555149"/>
                  </a:cubicBezTo>
                  <a:cubicBezTo>
                    <a:pt x="11581" y="554593"/>
                    <a:pt x="12295" y="554117"/>
                    <a:pt x="13009" y="553561"/>
                  </a:cubicBezTo>
                  <a:cubicBezTo>
                    <a:pt x="18085" y="549910"/>
                    <a:pt x="24034" y="547132"/>
                    <a:pt x="30856" y="544989"/>
                  </a:cubicBezTo>
                  <a:cubicBezTo>
                    <a:pt x="40930" y="541814"/>
                    <a:pt x="45134" y="540385"/>
                    <a:pt x="53383" y="533956"/>
                  </a:cubicBezTo>
                  <a:cubicBezTo>
                    <a:pt x="54335" y="533162"/>
                    <a:pt x="55366" y="532527"/>
                    <a:pt x="56476" y="531892"/>
                  </a:cubicBezTo>
                  <a:cubicBezTo>
                    <a:pt x="60601" y="529431"/>
                    <a:pt x="65281" y="527844"/>
                    <a:pt x="69723" y="525860"/>
                  </a:cubicBezTo>
                  <a:cubicBezTo>
                    <a:pt x="70437" y="525542"/>
                    <a:pt x="71151" y="525224"/>
                    <a:pt x="71865" y="524907"/>
                  </a:cubicBezTo>
                  <a:cubicBezTo>
                    <a:pt x="72579" y="524510"/>
                    <a:pt x="73372" y="524192"/>
                    <a:pt x="74086" y="523796"/>
                  </a:cubicBezTo>
                  <a:cubicBezTo>
                    <a:pt x="74720" y="523478"/>
                    <a:pt x="75355" y="523081"/>
                    <a:pt x="75910" y="522685"/>
                  </a:cubicBezTo>
                  <a:cubicBezTo>
                    <a:pt x="76227" y="522446"/>
                    <a:pt x="76545" y="522288"/>
                    <a:pt x="76862" y="522049"/>
                  </a:cubicBezTo>
                  <a:cubicBezTo>
                    <a:pt x="77497" y="521653"/>
                    <a:pt x="78131" y="521176"/>
                    <a:pt x="78686" y="520700"/>
                  </a:cubicBezTo>
                  <a:cubicBezTo>
                    <a:pt x="79004" y="520462"/>
                    <a:pt x="79241" y="520224"/>
                    <a:pt x="79559" y="519986"/>
                  </a:cubicBezTo>
                  <a:cubicBezTo>
                    <a:pt x="80193" y="519430"/>
                    <a:pt x="80828" y="518795"/>
                    <a:pt x="81304" y="518319"/>
                  </a:cubicBezTo>
                  <a:cubicBezTo>
                    <a:pt x="83049" y="516493"/>
                    <a:pt x="84318" y="514906"/>
                    <a:pt x="85508" y="513477"/>
                  </a:cubicBezTo>
                  <a:cubicBezTo>
                    <a:pt x="85587" y="513318"/>
                    <a:pt x="85746" y="513159"/>
                    <a:pt x="85905" y="513080"/>
                  </a:cubicBezTo>
                  <a:cubicBezTo>
                    <a:pt x="86460" y="512445"/>
                    <a:pt x="87094" y="511889"/>
                    <a:pt x="87729" y="511413"/>
                  </a:cubicBezTo>
                  <a:cubicBezTo>
                    <a:pt x="87888" y="511255"/>
                    <a:pt x="88125" y="511175"/>
                    <a:pt x="88364" y="511016"/>
                  </a:cubicBezTo>
                  <a:cubicBezTo>
                    <a:pt x="88839" y="510699"/>
                    <a:pt x="89315" y="510461"/>
                    <a:pt x="89871" y="510143"/>
                  </a:cubicBezTo>
                  <a:cubicBezTo>
                    <a:pt x="90584" y="509826"/>
                    <a:pt x="91378" y="509508"/>
                    <a:pt x="92330" y="509270"/>
                  </a:cubicBezTo>
                  <a:cubicBezTo>
                    <a:pt x="92806" y="509191"/>
                    <a:pt x="93281" y="509032"/>
                    <a:pt x="93837" y="508953"/>
                  </a:cubicBezTo>
                  <a:cubicBezTo>
                    <a:pt x="94630" y="508794"/>
                    <a:pt x="95502" y="508635"/>
                    <a:pt x="96533" y="508556"/>
                  </a:cubicBezTo>
                  <a:cubicBezTo>
                    <a:pt x="100658" y="508159"/>
                    <a:pt x="104069" y="508000"/>
                    <a:pt x="107083" y="507286"/>
                  </a:cubicBezTo>
                  <a:cubicBezTo>
                    <a:pt x="107400" y="507286"/>
                    <a:pt x="107639" y="507206"/>
                    <a:pt x="107877" y="507048"/>
                  </a:cubicBezTo>
                  <a:cubicBezTo>
                    <a:pt x="108114" y="507048"/>
                    <a:pt x="108432" y="506889"/>
                    <a:pt x="108670" y="506810"/>
                  </a:cubicBezTo>
                  <a:cubicBezTo>
                    <a:pt x="108670" y="506810"/>
                    <a:pt x="108670" y="506810"/>
                    <a:pt x="108670" y="506810"/>
                  </a:cubicBezTo>
                  <a:cubicBezTo>
                    <a:pt x="108670" y="506810"/>
                    <a:pt x="109225" y="506571"/>
                    <a:pt x="109463" y="506571"/>
                  </a:cubicBezTo>
                  <a:cubicBezTo>
                    <a:pt x="110018" y="506413"/>
                    <a:pt x="110494" y="506174"/>
                    <a:pt x="111049" y="505857"/>
                  </a:cubicBezTo>
                  <a:lnTo>
                    <a:pt x="111049" y="505857"/>
                  </a:lnTo>
                  <a:cubicBezTo>
                    <a:pt x="111049" y="505857"/>
                    <a:pt x="111684" y="505540"/>
                    <a:pt x="111922" y="505381"/>
                  </a:cubicBezTo>
                  <a:cubicBezTo>
                    <a:pt x="112239" y="505222"/>
                    <a:pt x="112477" y="505063"/>
                    <a:pt x="112795" y="504825"/>
                  </a:cubicBezTo>
                  <a:cubicBezTo>
                    <a:pt x="113349" y="504428"/>
                    <a:pt x="113984" y="503952"/>
                    <a:pt x="114619" y="503476"/>
                  </a:cubicBezTo>
                  <a:cubicBezTo>
                    <a:pt x="114936" y="503238"/>
                    <a:pt x="115253" y="502999"/>
                    <a:pt x="115571" y="502682"/>
                  </a:cubicBezTo>
                  <a:cubicBezTo>
                    <a:pt x="116285" y="502047"/>
                    <a:pt x="116998" y="501253"/>
                    <a:pt x="117792" y="500459"/>
                  </a:cubicBezTo>
                  <a:cubicBezTo>
                    <a:pt x="128183" y="488791"/>
                    <a:pt x="130007" y="470059"/>
                    <a:pt x="139526" y="457835"/>
                  </a:cubicBezTo>
                  <a:cubicBezTo>
                    <a:pt x="139922" y="457279"/>
                    <a:pt x="140398" y="456724"/>
                    <a:pt x="140874" y="456168"/>
                  </a:cubicBezTo>
                  <a:cubicBezTo>
                    <a:pt x="141350" y="455613"/>
                    <a:pt x="141826" y="455057"/>
                    <a:pt x="142302" y="454501"/>
                  </a:cubicBezTo>
                  <a:cubicBezTo>
                    <a:pt x="143333" y="453390"/>
                    <a:pt x="144364" y="452279"/>
                    <a:pt x="145475" y="451168"/>
                  </a:cubicBezTo>
                  <a:cubicBezTo>
                    <a:pt x="145871" y="450771"/>
                    <a:pt x="146188" y="450374"/>
                    <a:pt x="146585" y="450056"/>
                  </a:cubicBezTo>
                  <a:cubicBezTo>
                    <a:pt x="146982" y="449659"/>
                    <a:pt x="147299" y="449342"/>
                    <a:pt x="147695" y="448945"/>
                  </a:cubicBezTo>
                  <a:cubicBezTo>
                    <a:pt x="148092" y="448548"/>
                    <a:pt x="148410" y="448231"/>
                    <a:pt x="148806" y="447834"/>
                  </a:cubicBezTo>
                  <a:cubicBezTo>
                    <a:pt x="149203" y="447437"/>
                    <a:pt x="149520" y="447119"/>
                    <a:pt x="149917" y="446723"/>
                  </a:cubicBezTo>
                  <a:cubicBezTo>
                    <a:pt x="150313" y="446326"/>
                    <a:pt x="150630" y="446008"/>
                    <a:pt x="151027" y="445611"/>
                  </a:cubicBezTo>
                  <a:cubicBezTo>
                    <a:pt x="151741" y="444897"/>
                    <a:pt x="152534" y="444103"/>
                    <a:pt x="153169" y="443389"/>
                  </a:cubicBezTo>
                  <a:cubicBezTo>
                    <a:pt x="153883" y="442674"/>
                    <a:pt x="154596" y="441960"/>
                    <a:pt x="155231" y="441246"/>
                  </a:cubicBezTo>
                  <a:cubicBezTo>
                    <a:pt x="155548" y="440849"/>
                    <a:pt x="155866" y="440531"/>
                    <a:pt x="156262" y="440134"/>
                  </a:cubicBezTo>
                  <a:cubicBezTo>
                    <a:pt x="156579" y="439738"/>
                    <a:pt x="156897" y="439420"/>
                    <a:pt x="157214" y="439023"/>
                  </a:cubicBezTo>
                  <a:cubicBezTo>
                    <a:pt x="157452" y="438706"/>
                    <a:pt x="157690" y="438468"/>
                    <a:pt x="157928" y="438229"/>
                  </a:cubicBezTo>
                  <a:cubicBezTo>
                    <a:pt x="158245" y="437833"/>
                    <a:pt x="158562" y="437515"/>
                    <a:pt x="158880" y="437198"/>
                  </a:cubicBezTo>
                  <a:cubicBezTo>
                    <a:pt x="159038" y="437039"/>
                    <a:pt x="159276" y="436801"/>
                    <a:pt x="159435" y="436563"/>
                  </a:cubicBezTo>
                  <a:cubicBezTo>
                    <a:pt x="160387" y="435531"/>
                    <a:pt x="161260" y="434737"/>
                    <a:pt x="162132" y="434023"/>
                  </a:cubicBezTo>
                  <a:cubicBezTo>
                    <a:pt x="162449" y="433784"/>
                    <a:pt x="162767" y="433467"/>
                    <a:pt x="163163" y="433229"/>
                  </a:cubicBezTo>
                  <a:cubicBezTo>
                    <a:pt x="163480" y="432991"/>
                    <a:pt x="163718" y="432832"/>
                    <a:pt x="164036" y="432594"/>
                  </a:cubicBezTo>
                  <a:cubicBezTo>
                    <a:pt x="164432" y="432276"/>
                    <a:pt x="164908" y="431959"/>
                    <a:pt x="165384" y="431721"/>
                  </a:cubicBezTo>
                  <a:cubicBezTo>
                    <a:pt x="166019" y="431324"/>
                    <a:pt x="166653" y="431006"/>
                    <a:pt x="167288" y="430610"/>
                  </a:cubicBezTo>
                  <a:cubicBezTo>
                    <a:pt x="167367" y="430610"/>
                    <a:pt x="167446" y="430530"/>
                    <a:pt x="167526" y="430451"/>
                  </a:cubicBezTo>
                  <a:cubicBezTo>
                    <a:pt x="168795" y="429816"/>
                    <a:pt x="170302" y="429022"/>
                    <a:pt x="172126" y="428228"/>
                  </a:cubicBezTo>
                  <a:cubicBezTo>
                    <a:pt x="172682" y="427911"/>
                    <a:pt x="173237" y="427673"/>
                    <a:pt x="173792" y="427276"/>
                  </a:cubicBezTo>
                  <a:cubicBezTo>
                    <a:pt x="173951" y="427276"/>
                    <a:pt x="174109" y="427117"/>
                    <a:pt x="174189" y="427038"/>
                  </a:cubicBezTo>
                  <a:cubicBezTo>
                    <a:pt x="181645" y="422354"/>
                    <a:pt x="186245" y="412750"/>
                    <a:pt x="191560" y="408464"/>
                  </a:cubicBezTo>
                  <a:cubicBezTo>
                    <a:pt x="191718" y="408305"/>
                    <a:pt x="191877" y="408226"/>
                    <a:pt x="192036" y="408146"/>
                  </a:cubicBezTo>
                  <a:cubicBezTo>
                    <a:pt x="192274" y="407988"/>
                    <a:pt x="192512" y="407829"/>
                    <a:pt x="192670" y="407670"/>
                  </a:cubicBezTo>
                  <a:lnTo>
                    <a:pt x="192670" y="407670"/>
                  </a:lnTo>
                  <a:cubicBezTo>
                    <a:pt x="194971" y="406162"/>
                    <a:pt x="197589" y="405368"/>
                    <a:pt x="200444" y="405527"/>
                  </a:cubicBezTo>
                  <a:cubicBezTo>
                    <a:pt x="203299" y="405686"/>
                    <a:pt x="205441" y="407114"/>
                    <a:pt x="207345" y="409178"/>
                  </a:cubicBezTo>
                  <a:cubicBezTo>
                    <a:pt x="207741" y="409575"/>
                    <a:pt x="208059" y="410051"/>
                    <a:pt x="208376" y="410448"/>
                  </a:cubicBezTo>
                  <a:lnTo>
                    <a:pt x="208376" y="410448"/>
                  </a:lnTo>
                  <a:cubicBezTo>
                    <a:pt x="208693" y="410924"/>
                    <a:pt x="209090" y="411401"/>
                    <a:pt x="209407" y="411877"/>
                  </a:cubicBezTo>
                  <a:cubicBezTo>
                    <a:pt x="209724" y="412353"/>
                    <a:pt x="210042" y="412909"/>
                    <a:pt x="210359" y="413385"/>
                  </a:cubicBezTo>
                  <a:cubicBezTo>
                    <a:pt x="210359" y="413385"/>
                    <a:pt x="210359" y="413385"/>
                    <a:pt x="210359" y="413385"/>
                  </a:cubicBezTo>
                  <a:cubicBezTo>
                    <a:pt x="213611" y="418782"/>
                    <a:pt x="216149" y="425609"/>
                    <a:pt x="220750" y="429022"/>
                  </a:cubicBezTo>
                  <a:cubicBezTo>
                    <a:pt x="221861" y="430133"/>
                    <a:pt x="222257" y="430689"/>
                    <a:pt x="222416" y="431165"/>
                  </a:cubicBezTo>
                  <a:cubicBezTo>
                    <a:pt x="222574" y="431562"/>
                    <a:pt x="222416" y="431880"/>
                    <a:pt x="222416" y="432356"/>
                  </a:cubicBezTo>
                  <a:cubicBezTo>
                    <a:pt x="222416" y="432911"/>
                    <a:pt x="222416" y="433626"/>
                    <a:pt x="222733" y="434896"/>
                  </a:cubicBezTo>
                  <a:cubicBezTo>
                    <a:pt x="222733" y="436801"/>
                    <a:pt x="223685" y="439738"/>
                    <a:pt x="225668" y="441722"/>
                  </a:cubicBezTo>
                  <a:cubicBezTo>
                    <a:pt x="228603" y="444659"/>
                    <a:pt x="235424" y="444659"/>
                    <a:pt x="239390" y="443706"/>
                  </a:cubicBezTo>
                  <a:cubicBezTo>
                    <a:pt x="241215" y="442992"/>
                    <a:pt x="242881" y="442119"/>
                    <a:pt x="244546" y="441246"/>
                  </a:cubicBezTo>
                  <a:cubicBezTo>
                    <a:pt x="244546" y="441246"/>
                    <a:pt x="244546" y="441246"/>
                    <a:pt x="244546" y="441246"/>
                  </a:cubicBezTo>
                  <a:cubicBezTo>
                    <a:pt x="245419" y="440770"/>
                    <a:pt x="246212" y="440372"/>
                    <a:pt x="247005" y="439976"/>
                  </a:cubicBezTo>
                  <a:cubicBezTo>
                    <a:pt x="247005" y="439976"/>
                    <a:pt x="247005" y="439976"/>
                    <a:pt x="247005" y="439976"/>
                  </a:cubicBezTo>
                  <a:cubicBezTo>
                    <a:pt x="248909" y="439102"/>
                    <a:pt x="250892" y="438229"/>
                    <a:pt x="253034" y="437833"/>
                  </a:cubicBezTo>
                  <a:cubicBezTo>
                    <a:pt x="257952" y="436880"/>
                    <a:pt x="262790" y="436880"/>
                    <a:pt x="267708" y="435848"/>
                  </a:cubicBezTo>
                  <a:cubicBezTo>
                    <a:pt x="272626" y="434896"/>
                    <a:pt x="277464" y="432911"/>
                    <a:pt x="282383" y="432911"/>
                  </a:cubicBezTo>
                  <a:cubicBezTo>
                    <a:pt x="287301" y="432911"/>
                    <a:pt x="291187" y="433864"/>
                    <a:pt x="295074" y="431959"/>
                  </a:cubicBezTo>
                  <a:cubicBezTo>
                    <a:pt x="300943" y="429022"/>
                    <a:pt x="305861" y="424101"/>
                    <a:pt x="311731" y="421164"/>
                  </a:cubicBezTo>
                  <a:cubicBezTo>
                    <a:pt x="314825" y="419338"/>
                    <a:pt x="317839" y="417909"/>
                    <a:pt x="320933" y="416084"/>
                  </a:cubicBezTo>
                  <a:cubicBezTo>
                    <a:pt x="320933" y="416084"/>
                    <a:pt x="320933" y="416084"/>
                    <a:pt x="320933" y="416084"/>
                  </a:cubicBezTo>
                  <a:cubicBezTo>
                    <a:pt x="322122" y="415369"/>
                    <a:pt x="323391" y="414655"/>
                    <a:pt x="324581" y="413782"/>
                  </a:cubicBezTo>
                  <a:cubicBezTo>
                    <a:pt x="324581" y="413782"/>
                    <a:pt x="324581" y="413782"/>
                    <a:pt x="324581" y="413782"/>
                  </a:cubicBezTo>
                  <a:cubicBezTo>
                    <a:pt x="325216" y="413385"/>
                    <a:pt x="325771" y="412909"/>
                    <a:pt x="326406" y="412433"/>
                  </a:cubicBezTo>
                  <a:cubicBezTo>
                    <a:pt x="326882" y="411956"/>
                    <a:pt x="327357" y="411480"/>
                    <a:pt x="327913" y="411004"/>
                  </a:cubicBezTo>
                  <a:cubicBezTo>
                    <a:pt x="327913" y="411004"/>
                    <a:pt x="327913" y="411004"/>
                    <a:pt x="327913" y="411004"/>
                  </a:cubicBezTo>
                  <a:cubicBezTo>
                    <a:pt x="328865" y="410051"/>
                    <a:pt x="329896" y="409178"/>
                    <a:pt x="330848" y="408384"/>
                  </a:cubicBezTo>
                  <a:cubicBezTo>
                    <a:pt x="333386" y="406241"/>
                    <a:pt x="336083" y="404098"/>
                    <a:pt x="339097" y="401638"/>
                  </a:cubicBezTo>
                  <a:cubicBezTo>
                    <a:pt x="340366" y="400923"/>
                    <a:pt x="341476" y="400288"/>
                    <a:pt x="342666" y="399733"/>
                  </a:cubicBezTo>
                  <a:cubicBezTo>
                    <a:pt x="344411" y="398939"/>
                    <a:pt x="346077" y="398304"/>
                    <a:pt x="347901" y="397669"/>
                  </a:cubicBezTo>
                  <a:cubicBezTo>
                    <a:pt x="348219" y="397589"/>
                    <a:pt x="348536" y="397431"/>
                    <a:pt x="348853" y="397351"/>
                  </a:cubicBezTo>
                  <a:cubicBezTo>
                    <a:pt x="349171" y="397272"/>
                    <a:pt x="349488" y="397113"/>
                    <a:pt x="349805" y="397034"/>
                  </a:cubicBezTo>
                  <a:cubicBezTo>
                    <a:pt x="350440" y="396796"/>
                    <a:pt x="351074" y="396637"/>
                    <a:pt x="351788" y="396399"/>
                  </a:cubicBezTo>
                  <a:cubicBezTo>
                    <a:pt x="352502" y="396161"/>
                    <a:pt x="353137" y="396002"/>
                    <a:pt x="353930" y="395685"/>
                  </a:cubicBezTo>
                  <a:lnTo>
                    <a:pt x="353930" y="395685"/>
                  </a:lnTo>
                  <a:cubicBezTo>
                    <a:pt x="355040" y="395288"/>
                    <a:pt x="356151" y="394811"/>
                    <a:pt x="357182" y="394335"/>
                  </a:cubicBezTo>
                  <a:cubicBezTo>
                    <a:pt x="358213" y="393779"/>
                    <a:pt x="359324" y="393145"/>
                    <a:pt x="360355" y="392430"/>
                  </a:cubicBezTo>
                  <a:cubicBezTo>
                    <a:pt x="360355" y="392430"/>
                    <a:pt x="360355" y="392430"/>
                    <a:pt x="360355" y="392430"/>
                  </a:cubicBezTo>
                  <a:cubicBezTo>
                    <a:pt x="361386" y="391716"/>
                    <a:pt x="362417" y="391001"/>
                    <a:pt x="363448" y="390128"/>
                  </a:cubicBezTo>
                  <a:cubicBezTo>
                    <a:pt x="364400" y="389334"/>
                    <a:pt x="365352" y="388461"/>
                    <a:pt x="366224" y="387588"/>
                  </a:cubicBezTo>
                  <a:cubicBezTo>
                    <a:pt x="366542" y="387271"/>
                    <a:pt x="366859" y="387032"/>
                    <a:pt x="367097" y="386715"/>
                  </a:cubicBezTo>
                  <a:cubicBezTo>
                    <a:pt x="367653" y="386080"/>
                    <a:pt x="368207" y="385524"/>
                    <a:pt x="368763" y="384889"/>
                  </a:cubicBezTo>
                  <a:cubicBezTo>
                    <a:pt x="369080" y="384572"/>
                    <a:pt x="369318" y="384334"/>
                    <a:pt x="369556" y="384016"/>
                  </a:cubicBezTo>
                  <a:cubicBezTo>
                    <a:pt x="369873" y="383540"/>
                    <a:pt x="370349" y="383064"/>
                    <a:pt x="370746" y="382508"/>
                  </a:cubicBezTo>
                  <a:cubicBezTo>
                    <a:pt x="373681" y="378936"/>
                    <a:pt x="377647" y="374729"/>
                    <a:pt x="379313" y="371316"/>
                  </a:cubicBezTo>
                  <a:cubicBezTo>
                    <a:pt x="381296" y="371554"/>
                    <a:pt x="383040" y="371078"/>
                    <a:pt x="384469" y="370126"/>
                  </a:cubicBezTo>
                  <a:cubicBezTo>
                    <a:pt x="384786" y="369967"/>
                    <a:pt x="385023" y="369729"/>
                    <a:pt x="385262" y="369570"/>
                  </a:cubicBezTo>
                  <a:cubicBezTo>
                    <a:pt x="385738" y="369253"/>
                    <a:pt x="386134" y="368856"/>
                    <a:pt x="386531" y="368380"/>
                  </a:cubicBezTo>
                  <a:cubicBezTo>
                    <a:pt x="386769" y="368141"/>
                    <a:pt x="386928" y="367903"/>
                    <a:pt x="387165" y="367665"/>
                  </a:cubicBezTo>
                  <a:cubicBezTo>
                    <a:pt x="387641" y="367110"/>
                    <a:pt x="388038" y="366554"/>
                    <a:pt x="388435" y="365919"/>
                  </a:cubicBezTo>
                  <a:cubicBezTo>
                    <a:pt x="388672" y="365601"/>
                    <a:pt x="388831" y="365284"/>
                    <a:pt x="389069" y="364966"/>
                  </a:cubicBezTo>
                  <a:cubicBezTo>
                    <a:pt x="389466" y="364331"/>
                    <a:pt x="389862" y="363696"/>
                    <a:pt x="390179" y="363061"/>
                  </a:cubicBezTo>
                  <a:cubicBezTo>
                    <a:pt x="390418" y="362665"/>
                    <a:pt x="390655" y="362268"/>
                    <a:pt x="390894" y="361871"/>
                  </a:cubicBezTo>
                  <a:cubicBezTo>
                    <a:pt x="391925" y="360045"/>
                    <a:pt x="392877" y="358140"/>
                    <a:pt x="393908" y="356553"/>
                  </a:cubicBezTo>
                  <a:cubicBezTo>
                    <a:pt x="397794" y="349726"/>
                    <a:pt x="400809" y="341868"/>
                    <a:pt x="404695" y="334010"/>
                  </a:cubicBezTo>
                  <a:cubicBezTo>
                    <a:pt x="405092" y="333137"/>
                    <a:pt x="405409" y="332264"/>
                    <a:pt x="405806" y="331391"/>
                  </a:cubicBezTo>
                  <a:cubicBezTo>
                    <a:pt x="406520" y="329724"/>
                    <a:pt x="407154" y="327898"/>
                    <a:pt x="407868" y="326231"/>
                  </a:cubicBezTo>
                  <a:lnTo>
                    <a:pt x="407868" y="326231"/>
                  </a:lnTo>
                  <a:cubicBezTo>
                    <a:pt x="408503" y="324485"/>
                    <a:pt x="409137" y="322659"/>
                    <a:pt x="409772" y="320913"/>
                  </a:cubicBezTo>
                  <a:cubicBezTo>
                    <a:pt x="412627" y="312420"/>
                    <a:pt x="415086" y="303689"/>
                    <a:pt x="417386" y="294958"/>
                  </a:cubicBezTo>
                  <a:cubicBezTo>
                    <a:pt x="417704" y="293608"/>
                    <a:pt x="418101" y="292259"/>
                    <a:pt x="418497" y="290909"/>
                  </a:cubicBezTo>
                  <a:lnTo>
                    <a:pt x="419449" y="290909"/>
                  </a:lnTo>
                  <a:cubicBezTo>
                    <a:pt x="419449" y="290909"/>
                    <a:pt x="419449" y="290909"/>
                    <a:pt x="419449" y="290909"/>
                  </a:cubicBezTo>
                  <a:cubicBezTo>
                    <a:pt x="419449" y="290036"/>
                    <a:pt x="419449" y="289243"/>
                    <a:pt x="419608" y="288449"/>
                  </a:cubicBezTo>
                  <a:cubicBezTo>
                    <a:pt x="419687" y="287655"/>
                    <a:pt x="419845" y="286941"/>
                    <a:pt x="420163" y="286226"/>
                  </a:cubicBezTo>
                  <a:cubicBezTo>
                    <a:pt x="420877" y="284401"/>
                    <a:pt x="422146" y="282734"/>
                    <a:pt x="424367" y="281067"/>
                  </a:cubicBezTo>
                  <a:cubicBezTo>
                    <a:pt x="424605" y="280908"/>
                    <a:pt x="424763" y="280829"/>
                    <a:pt x="424922" y="280749"/>
                  </a:cubicBezTo>
                  <a:cubicBezTo>
                    <a:pt x="425160" y="280591"/>
                    <a:pt x="425398" y="280511"/>
                    <a:pt x="425636" y="280352"/>
                  </a:cubicBezTo>
                  <a:cubicBezTo>
                    <a:pt x="426350" y="280035"/>
                    <a:pt x="427064" y="279718"/>
                    <a:pt x="427698" y="279559"/>
                  </a:cubicBezTo>
                  <a:cubicBezTo>
                    <a:pt x="427857" y="279559"/>
                    <a:pt x="428095" y="279400"/>
                    <a:pt x="428253" y="279400"/>
                  </a:cubicBezTo>
                  <a:cubicBezTo>
                    <a:pt x="429602" y="279003"/>
                    <a:pt x="431030" y="278606"/>
                    <a:pt x="432695" y="277892"/>
                  </a:cubicBezTo>
                  <a:cubicBezTo>
                    <a:pt x="432695" y="277892"/>
                    <a:pt x="432695" y="277892"/>
                    <a:pt x="432695" y="277892"/>
                  </a:cubicBezTo>
                  <a:cubicBezTo>
                    <a:pt x="433171" y="277733"/>
                    <a:pt x="433647" y="277495"/>
                    <a:pt x="434123" y="277257"/>
                  </a:cubicBezTo>
                  <a:cubicBezTo>
                    <a:pt x="434123" y="277257"/>
                    <a:pt x="434123" y="277257"/>
                    <a:pt x="434123" y="277257"/>
                  </a:cubicBezTo>
                  <a:cubicBezTo>
                    <a:pt x="434282" y="277257"/>
                    <a:pt x="434520" y="277098"/>
                    <a:pt x="434678" y="277019"/>
                  </a:cubicBezTo>
                  <a:cubicBezTo>
                    <a:pt x="434996" y="276860"/>
                    <a:pt x="435392" y="276622"/>
                    <a:pt x="435710" y="276384"/>
                  </a:cubicBezTo>
                  <a:cubicBezTo>
                    <a:pt x="436503" y="275749"/>
                    <a:pt x="437296" y="274955"/>
                    <a:pt x="437931" y="274003"/>
                  </a:cubicBezTo>
                  <a:cubicBezTo>
                    <a:pt x="438486" y="273288"/>
                    <a:pt x="438962" y="272494"/>
                    <a:pt x="439438" y="271701"/>
                  </a:cubicBezTo>
                  <a:cubicBezTo>
                    <a:pt x="439914" y="270907"/>
                    <a:pt x="440469" y="270113"/>
                    <a:pt x="440945" y="269399"/>
                  </a:cubicBezTo>
                  <a:cubicBezTo>
                    <a:pt x="440945" y="269399"/>
                    <a:pt x="440945" y="269399"/>
                    <a:pt x="440945" y="269399"/>
                  </a:cubicBezTo>
                  <a:cubicBezTo>
                    <a:pt x="441342" y="268605"/>
                    <a:pt x="441659" y="267653"/>
                    <a:pt x="441897" y="266779"/>
                  </a:cubicBezTo>
                  <a:cubicBezTo>
                    <a:pt x="442135" y="266065"/>
                    <a:pt x="442214" y="265271"/>
                    <a:pt x="442293" y="264557"/>
                  </a:cubicBezTo>
                  <a:cubicBezTo>
                    <a:pt x="442690" y="260826"/>
                    <a:pt x="441897" y="256937"/>
                    <a:pt x="442373" y="253286"/>
                  </a:cubicBezTo>
                  <a:cubicBezTo>
                    <a:pt x="442373" y="252889"/>
                    <a:pt x="442531" y="252492"/>
                    <a:pt x="442610" y="252095"/>
                  </a:cubicBezTo>
                  <a:cubicBezTo>
                    <a:pt x="442610" y="251857"/>
                    <a:pt x="442690" y="251619"/>
                    <a:pt x="442769" y="251460"/>
                  </a:cubicBezTo>
                  <a:cubicBezTo>
                    <a:pt x="442769" y="251222"/>
                    <a:pt x="442928" y="251063"/>
                    <a:pt x="443007" y="250825"/>
                  </a:cubicBezTo>
                  <a:cubicBezTo>
                    <a:pt x="444911" y="246936"/>
                    <a:pt x="447925" y="244951"/>
                    <a:pt x="448877" y="242014"/>
                  </a:cubicBezTo>
                  <a:cubicBezTo>
                    <a:pt x="449115" y="241538"/>
                    <a:pt x="449353" y="241062"/>
                    <a:pt x="449511" y="240586"/>
                  </a:cubicBezTo>
                  <a:cubicBezTo>
                    <a:pt x="449670" y="240110"/>
                    <a:pt x="449908" y="239633"/>
                    <a:pt x="449987" y="239236"/>
                  </a:cubicBezTo>
                  <a:cubicBezTo>
                    <a:pt x="450146" y="238839"/>
                    <a:pt x="450225" y="238442"/>
                    <a:pt x="450305" y="238125"/>
                  </a:cubicBezTo>
                  <a:cubicBezTo>
                    <a:pt x="450940" y="235982"/>
                    <a:pt x="451177" y="234077"/>
                    <a:pt x="451733" y="232251"/>
                  </a:cubicBezTo>
                  <a:cubicBezTo>
                    <a:pt x="452843" y="227092"/>
                    <a:pt x="453636" y="221694"/>
                    <a:pt x="454906" y="216456"/>
                  </a:cubicBezTo>
                  <a:cubicBezTo>
                    <a:pt x="455302" y="214709"/>
                    <a:pt x="455778" y="212963"/>
                    <a:pt x="456333" y="211296"/>
                  </a:cubicBezTo>
                  <a:cubicBezTo>
                    <a:pt x="457999" y="206216"/>
                    <a:pt x="460299" y="201533"/>
                    <a:pt x="464027" y="197644"/>
                  </a:cubicBezTo>
                  <a:cubicBezTo>
                    <a:pt x="464344" y="197326"/>
                    <a:pt x="464662" y="197009"/>
                    <a:pt x="464979" y="196691"/>
                  </a:cubicBezTo>
                  <a:cubicBezTo>
                    <a:pt x="465297" y="196374"/>
                    <a:pt x="465614" y="196056"/>
                    <a:pt x="466010" y="195739"/>
                  </a:cubicBezTo>
                  <a:cubicBezTo>
                    <a:pt x="466724" y="195104"/>
                    <a:pt x="467438" y="194548"/>
                    <a:pt x="468231" y="193993"/>
                  </a:cubicBezTo>
                  <a:cubicBezTo>
                    <a:pt x="468469" y="193834"/>
                    <a:pt x="468787" y="193596"/>
                    <a:pt x="469024" y="193437"/>
                  </a:cubicBezTo>
                  <a:cubicBezTo>
                    <a:pt x="469263" y="193278"/>
                    <a:pt x="469500" y="193199"/>
                    <a:pt x="469739" y="193040"/>
                  </a:cubicBezTo>
                  <a:cubicBezTo>
                    <a:pt x="470214" y="192802"/>
                    <a:pt x="470770" y="192564"/>
                    <a:pt x="471325" y="192326"/>
                  </a:cubicBezTo>
                  <a:cubicBezTo>
                    <a:pt x="471642" y="192167"/>
                    <a:pt x="471959" y="192087"/>
                    <a:pt x="472198" y="192008"/>
                  </a:cubicBezTo>
                  <a:lnTo>
                    <a:pt x="472198" y="192008"/>
                  </a:lnTo>
                  <a:cubicBezTo>
                    <a:pt x="473070" y="191691"/>
                    <a:pt x="474101" y="191373"/>
                    <a:pt x="475053" y="191056"/>
                  </a:cubicBezTo>
                  <a:cubicBezTo>
                    <a:pt x="476798" y="190579"/>
                    <a:pt x="478622" y="190183"/>
                    <a:pt x="480367" y="189865"/>
                  </a:cubicBezTo>
                  <a:cubicBezTo>
                    <a:pt x="481319" y="189706"/>
                    <a:pt x="482192" y="189548"/>
                    <a:pt x="483144" y="189468"/>
                  </a:cubicBezTo>
                  <a:cubicBezTo>
                    <a:pt x="483540" y="189468"/>
                    <a:pt x="484016" y="189389"/>
                    <a:pt x="484413" y="189310"/>
                  </a:cubicBezTo>
                  <a:cubicBezTo>
                    <a:pt x="485682" y="189151"/>
                    <a:pt x="486792" y="189151"/>
                    <a:pt x="487665" y="189151"/>
                  </a:cubicBezTo>
                  <a:cubicBezTo>
                    <a:pt x="490600" y="190103"/>
                    <a:pt x="493535" y="194072"/>
                    <a:pt x="496470" y="193040"/>
                  </a:cubicBezTo>
                  <a:lnTo>
                    <a:pt x="496470" y="194072"/>
                  </a:lnTo>
                  <a:lnTo>
                    <a:pt x="497421" y="194072"/>
                  </a:lnTo>
                  <a:cubicBezTo>
                    <a:pt x="498294" y="194072"/>
                    <a:pt x="498929" y="194072"/>
                    <a:pt x="499563" y="194072"/>
                  </a:cubicBezTo>
                  <a:cubicBezTo>
                    <a:pt x="499960" y="194072"/>
                    <a:pt x="500356" y="194072"/>
                    <a:pt x="500673" y="193913"/>
                  </a:cubicBezTo>
                  <a:cubicBezTo>
                    <a:pt x="500753" y="193913"/>
                    <a:pt x="500832" y="193913"/>
                    <a:pt x="500991" y="193834"/>
                  </a:cubicBezTo>
                  <a:cubicBezTo>
                    <a:pt x="501070" y="193834"/>
                    <a:pt x="501229" y="193755"/>
                    <a:pt x="501308" y="193675"/>
                  </a:cubicBezTo>
                  <a:cubicBezTo>
                    <a:pt x="501625" y="193516"/>
                    <a:pt x="501943" y="193358"/>
                    <a:pt x="502260" y="193119"/>
                  </a:cubicBezTo>
                  <a:cubicBezTo>
                    <a:pt x="502339" y="193040"/>
                    <a:pt x="502498" y="192961"/>
                    <a:pt x="502656" y="192802"/>
                  </a:cubicBezTo>
                  <a:cubicBezTo>
                    <a:pt x="503132" y="192405"/>
                    <a:pt x="503688" y="191849"/>
                    <a:pt x="504402" y="191135"/>
                  </a:cubicBezTo>
                  <a:cubicBezTo>
                    <a:pt x="504798" y="190897"/>
                    <a:pt x="505115" y="190659"/>
                    <a:pt x="505512" y="190341"/>
                  </a:cubicBezTo>
                  <a:lnTo>
                    <a:pt x="505512" y="190341"/>
                  </a:lnTo>
                  <a:cubicBezTo>
                    <a:pt x="505512" y="190341"/>
                    <a:pt x="506226" y="189706"/>
                    <a:pt x="506543" y="189389"/>
                  </a:cubicBezTo>
                  <a:cubicBezTo>
                    <a:pt x="508685" y="187246"/>
                    <a:pt x="510747" y="184309"/>
                    <a:pt x="512175" y="181372"/>
                  </a:cubicBezTo>
                  <a:cubicBezTo>
                    <a:pt x="513047" y="180261"/>
                    <a:pt x="513920" y="179149"/>
                    <a:pt x="514713" y="178038"/>
                  </a:cubicBezTo>
                  <a:cubicBezTo>
                    <a:pt x="516458" y="175816"/>
                    <a:pt x="518124" y="173435"/>
                    <a:pt x="519790" y="171053"/>
                  </a:cubicBezTo>
                  <a:cubicBezTo>
                    <a:pt x="520107" y="170577"/>
                    <a:pt x="520424" y="170101"/>
                    <a:pt x="520742" y="169624"/>
                  </a:cubicBezTo>
                  <a:cubicBezTo>
                    <a:pt x="521455" y="168513"/>
                    <a:pt x="522249" y="167402"/>
                    <a:pt x="522883" y="166291"/>
                  </a:cubicBezTo>
                  <a:cubicBezTo>
                    <a:pt x="525818" y="161766"/>
                    <a:pt x="528515" y="156924"/>
                    <a:pt x="530736" y="152003"/>
                  </a:cubicBezTo>
                  <a:cubicBezTo>
                    <a:pt x="531450" y="150019"/>
                    <a:pt x="532243" y="147876"/>
                    <a:pt x="532957" y="145653"/>
                  </a:cubicBezTo>
                  <a:cubicBezTo>
                    <a:pt x="533354" y="144542"/>
                    <a:pt x="533750" y="143431"/>
                    <a:pt x="534147" y="142319"/>
                  </a:cubicBezTo>
                  <a:cubicBezTo>
                    <a:pt x="534147" y="142319"/>
                    <a:pt x="534147" y="142319"/>
                    <a:pt x="534147" y="142319"/>
                  </a:cubicBezTo>
                  <a:cubicBezTo>
                    <a:pt x="534544" y="141208"/>
                    <a:pt x="534940" y="140097"/>
                    <a:pt x="535337" y="138986"/>
                  </a:cubicBezTo>
                  <a:cubicBezTo>
                    <a:pt x="535813" y="137795"/>
                    <a:pt x="536210" y="136684"/>
                    <a:pt x="536685" y="135573"/>
                  </a:cubicBezTo>
                  <a:cubicBezTo>
                    <a:pt x="537161" y="134461"/>
                    <a:pt x="537637" y="133429"/>
                    <a:pt x="538113" y="132318"/>
                  </a:cubicBezTo>
                  <a:cubicBezTo>
                    <a:pt x="538113" y="132318"/>
                    <a:pt x="538113" y="132318"/>
                    <a:pt x="538113" y="132318"/>
                  </a:cubicBezTo>
                  <a:cubicBezTo>
                    <a:pt x="538589" y="131286"/>
                    <a:pt x="539144" y="130254"/>
                    <a:pt x="539699" y="129302"/>
                  </a:cubicBezTo>
                  <a:cubicBezTo>
                    <a:pt x="540254" y="128349"/>
                    <a:pt x="540889" y="127397"/>
                    <a:pt x="541524" y="126524"/>
                  </a:cubicBezTo>
                  <a:cubicBezTo>
                    <a:pt x="541762" y="126286"/>
                    <a:pt x="542000" y="125968"/>
                    <a:pt x="542238" y="125730"/>
                  </a:cubicBezTo>
                  <a:cubicBezTo>
                    <a:pt x="542793" y="125174"/>
                    <a:pt x="543428" y="124698"/>
                    <a:pt x="543983" y="124301"/>
                  </a:cubicBezTo>
                  <a:cubicBezTo>
                    <a:pt x="544142" y="124142"/>
                    <a:pt x="544379" y="124063"/>
                    <a:pt x="544618" y="123984"/>
                  </a:cubicBezTo>
                  <a:lnTo>
                    <a:pt x="544618" y="123984"/>
                  </a:lnTo>
                  <a:cubicBezTo>
                    <a:pt x="545172" y="123666"/>
                    <a:pt x="545728" y="123428"/>
                    <a:pt x="546204" y="123349"/>
                  </a:cubicBezTo>
                  <a:cubicBezTo>
                    <a:pt x="546679" y="123190"/>
                    <a:pt x="547076" y="123031"/>
                    <a:pt x="547552" y="122952"/>
                  </a:cubicBezTo>
                  <a:cubicBezTo>
                    <a:pt x="548028" y="122873"/>
                    <a:pt x="548504" y="122793"/>
                    <a:pt x="548980" y="122634"/>
                  </a:cubicBezTo>
                  <a:cubicBezTo>
                    <a:pt x="549614" y="122476"/>
                    <a:pt x="550249" y="122317"/>
                    <a:pt x="550884" y="122158"/>
                  </a:cubicBezTo>
                  <a:cubicBezTo>
                    <a:pt x="552074" y="121841"/>
                    <a:pt x="553104" y="121444"/>
                    <a:pt x="554215" y="120650"/>
                  </a:cubicBezTo>
                  <a:cubicBezTo>
                    <a:pt x="554929" y="119936"/>
                    <a:pt x="555563" y="119063"/>
                    <a:pt x="556040" y="118189"/>
                  </a:cubicBezTo>
                  <a:cubicBezTo>
                    <a:pt x="556516" y="117316"/>
                    <a:pt x="556912" y="116284"/>
                    <a:pt x="557150" y="115332"/>
                  </a:cubicBezTo>
                  <a:cubicBezTo>
                    <a:pt x="557388" y="114697"/>
                    <a:pt x="557546" y="113983"/>
                    <a:pt x="557626" y="113268"/>
                  </a:cubicBezTo>
                  <a:cubicBezTo>
                    <a:pt x="557626" y="112951"/>
                    <a:pt x="557785" y="112554"/>
                    <a:pt x="557785" y="112236"/>
                  </a:cubicBezTo>
                  <a:cubicBezTo>
                    <a:pt x="557864" y="111601"/>
                    <a:pt x="557943" y="110966"/>
                    <a:pt x="557943" y="110411"/>
                  </a:cubicBezTo>
                  <a:cubicBezTo>
                    <a:pt x="558102" y="108585"/>
                    <a:pt x="558102" y="106759"/>
                    <a:pt x="558102" y="105093"/>
                  </a:cubicBezTo>
                  <a:cubicBezTo>
                    <a:pt x="559054" y="100251"/>
                    <a:pt x="561037" y="96282"/>
                    <a:pt x="563020" y="91361"/>
                  </a:cubicBezTo>
                  <a:cubicBezTo>
                    <a:pt x="565637" y="87074"/>
                    <a:pt x="568890" y="83503"/>
                    <a:pt x="572300" y="79454"/>
                  </a:cubicBezTo>
                  <a:cubicBezTo>
                    <a:pt x="572776" y="78899"/>
                    <a:pt x="573252" y="78264"/>
                    <a:pt x="573728" y="77708"/>
                  </a:cubicBezTo>
                  <a:cubicBezTo>
                    <a:pt x="573887" y="77232"/>
                    <a:pt x="574045" y="76756"/>
                    <a:pt x="574283" y="76279"/>
                  </a:cubicBezTo>
                  <a:cubicBezTo>
                    <a:pt x="574363" y="75962"/>
                    <a:pt x="574521" y="75644"/>
                    <a:pt x="574680" y="75248"/>
                  </a:cubicBezTo>
                  <a:cubicBezTo>
                    <a:pt x="574839" y="74851"/>
                    <a:pt x="574918" y="74374"/>
                    <a:pt x="575076" y="73978"/>
                  </a:cubicBezTo>
                  <a:cubicBezTo>
                    <a:pt x="575552" y="72469"/>
                    <a:pt x="576028" y="70961"/>
                    <a:pt x="576425" y="69612"/>
                  </a:cubicBezTo>
                  <a:cubicBezTo>
                    <a:pt x="576584" y="69294"/>
                    <a:pt x="576663" y="68977"/>
                    <a:pt x="576742" y="68739"/>
                  </a:cubicBezTo>
                  <a:cubicBezTo>
                    <a:pt x="576980" y="68024"/>
                    <a:pt x="577218" y="67389"/>
                    <a:pt x="577456" y="66754"/>
                  </a:cubicBezTo>
                  <a:cubicBezTo>
                    <a:pt x="577774" y="65802"/>
                    <a:pt x="578170" y="64929"/>
                    <a:pt x="578567" y="64135"/>
                  </a:cubicBezTo>
                  <a:cubicBezTo>
                    <a:pt x="578567" y="64135"/>
                    <a:pt x="578567" y="64056"/>
                    <a:pt x="578567" y="63976"/>
                  </a:cubicBezTo>
                  <a:cubicBezTo>
                    <a:pt x="579201" y="62786"/>
                    <a:pt x="579757" y="61595"/>
                    <a:pt x="580153" y="60325"/>
                  </a:cubicBezTo>
                  <a:lnTo>
                    <a:pt x="580153" y="60325"/>
                  </a:lnTo>
                  <a:cubicBezTo>
                    <a:pt x="581422" y="56991"/>
                    <a:pt x="582216" y="53737"/>
                    <a:pt x="582691" y="50483"/>
                  </a:cubicBezTo>
                  <a:cubicBezTo>
                    <a:pt x="582850" y="49133"/>
                    <a:pt x="583009" y="47784"/>
                    <a:pt x="583167" y="46514"/>
                  </a:cubicBezTo>
                  <a:cubicBezTo>
                    <a:pt x="583326" y="45164"/>
                    <a:pt x="583326" y="43894"/>
                    <a:pt x="583405" y="42545"/>
                  </a:cubicBezTo>
                  <a:cubicBezTo>
                    <a:pt x="583484" y="39926"/>
                    <a:pt x="583484" y="37227"/>
                    <a:pt x="583484" y="34608"/>
                  </a:cubicBezTo>
                  <a:lnTo>
                    <a:pt x="583484" y="33814"/>
                  </a:lnTo>
                  <a:cubicBezTo>
                    <a:pt x="583484" y="33814"/>
                    <a:pt x="583484" y="33258"/>
                    <a:pt x="583484" y="33020"/>
                  </a:cubicBezTo>
                  <a:cubicBezTo>
                    <a:pt x="583484" y="32782"/>
                    <a:pt x="583484" y="32464"/>
                    <a:pt x="583484" y="32226"/>
                  </a:cubicBezTo>
                  <a:cubicBezTo>
                    <a:pt x="583484" y="22225"/>
                    <a:pt x="584199" y="10319"/>
                    <a:pt x="592051" y="4366"/>
                  </a:cubicBezTo>
                  <a:cubicBezTo>
                    <a:pt x="593558" y="3175"/>
                    <a:pt x="595383" y="2302"/>
                    <a:pt x="597445" y="1588"/>
                  </a:cubicBezTo>
                  <a:cubicBezTo>
                    <a:pt x="601570" y="318"/>
                    <a:pt x="606408" y="0"/>
                    <a:pt x="611009" y="0"/>
                  </a:cubicBezTo>
                  <a:cubicBezTo>
                    <a:pt x="615927" y="0"/>
                    <a:pt x="619575" y="318"/>
                    <a:pt x="623859" y="2143"/>
                  </a:cubicBezTo>
                  <a:cubicBezTo>
                    <a:pt x="627983" y="3889"/>
                    <a:pt x="630681" y="6826"/>
                    <a:pt x="634250" y="9049"/>
                  </a:cubicBezTo>
                  <a:cubicBezTo>
                    <a:pt x="634250" y="9049"/>
                    <a:pt x="634408" y="9208"/>
                    <a:pt x="634488" y="9208"/>
                  </a:cubicBezTo>
                  <a:cubicBezTo>
                    <a:pt x="634567" y="9287"/>
                    <a:pt x="634726" y="9366"/>
                    <a:pt x="634884" y="9446"/>
                  </a:cubicBezTo>
                  <a:cubicBezTo>
                    <a:pt x="635122" y="9604"/>
                    <a:pt x="635281" y="9684"/>
                    <a:pt x="635519" y="9763"/>
                  </a:cubicBezTo>
                  <a:cubicBezTo>
                    <a:pt x="638692" y="11430"/>
                    <a:pt x="644720" y="12779"/>
                    <a:pt x="647893" y="13176"/>
                  </a:cubicBezTo>
                  <a:cubicBezTo>
                    <a:pt x="647893" y="13176"/>
                    <a:pt x="647893" y="13176"/>
                    <a:pt x="647972" y="13176"/>
                  </a:cubicBezTo>
                  <a:cubicBezTo>
                    <a:pt x="649242" y="13335"/>
                    <a:pt x="650590" y="13732"/>
                    <a:pt x="651859" y="14446"/>
                  </a:cubicBezTo>
                  <a:cubicBezTo>
                    <a:pt x="653446" y="15240"/>
                    <a:pt x="655032" y="16351"/>
                    <a:pt x="656460" y="17621"/>
                  </a:cubicBezTo>
                  <a:cubicBezTo>
                    <a:pt x="656698" y="17859"/>
                    <a:pt x="657015" y="18098"/>
                    <a:pt x="657253" y="18415"/>
                  </a:cubicBezTo>
                  <a:cubicBezTo>
                    <a:pt x="658046" y="19209"/>
                    <a:pt x="658839" y="20082"/>
                    <a:pt x="659474" y="20955"/>
                  </a:cubicBezTo>
                  <a:cubicBezTo>
                    <a:pt x="659871" y="21511"/>
                    <a:pt x="660346" y="22066"/>
                    <a:pt x="660664" y="22701"/>
                  </a:cubicBezTo>
                  <a:cubicBezTo>
                    <a:pt x="660822" y="23019"/>
                    <a:pt x="660981" y="23257"/>
                    <a:pt x="661219" y="23574"/>
                  </a:cubicBezTo>
                  <a:cubicBezTo>
                    <a:pt x="662329" y="25797"/>
                    <a:pt x="662647" y="27384"/>
                    <a:pt x="663440" y="28337"/>
                  </a:cubicBezTo>
                  <a:cubicBezTo>
                    <a:pt x="663519" y="28496"/>
                    <a:pt x="663678" y="28575"/>
                    <a:pt x="663837" y="28734"/>
                  </a:cubicBezTo>
                  <a:lnTo>
                    <a:pt x="663837" y="28734"/>
                  </a:lnTo>
                  <a:cubicBezTo>
                    <a:pt x="663837" y="28734"/>
                    <a:pt x="664471" y="29051"/>
                    <a:pt x="664868" y="29131"/>
                  </a:cubicBezTo>
                  <a:lnTo>
                    <a:pt x="664868" y="29131"/>
                  </a:lnTo>
                  <a:cubicBezTo>
                    <a:pt x="665264" y="29131"/>
                    <a:pt x="665820" y="29131"/>
                    <a:pt x="666454" y="29131"/>
                  </a:cubicBezTo>
                  <a:cubicBezTo>
                    <a:pt x="666771" y="29131"/>
                    <a:pt x="667168" y="29051"/>
                    <a:pt x="667565" y="28972"/>
                  </a:cubicBezTo>
                  <a:cubicBezTo>
                    <a:pt x="667803" y="28972"/>
                    <a:pt x="668120" y="28813"/>
                    <a:pt x="668437" y="28734"/>
                  </a:cubicBezTo>
                  <a:cubicBezTo>
                    <a:pt x="672879" y="28019"/>
                    <a:pt x="676528" y="26511"/>
                    <a:pt x="680891" y="28019"/>
                  </a:cubicBezTo>
                  <a:cubicBezTo>
                    <a:pt x="681684" y="28258"/>
                    <a:pt x="682477" y="28496"/>
                    <a:pt x="683191" y="28892"/>
                  </a:cubicBezTo>
                  <a:cubicBezTo>
                    <a:pt x="683191" y="28892"/>
                    <a:pt x="683191" y="28892"/>
                    <a:pt x="683191" y="28892"/>
                  </a:cubicBezTo>
                  <a:cubicBezTo>
                    <a:pt x="684222" y="29369"/>
                    <a:pt x="685174" y="30004"/>
                    <a:pt x="685967" y="30718"/>
                  </a:cubicBezTo>
                  <a:cubicBezTo>
                    <a:pt x="685967" y="30718"/>
                    <a:pt x="685967" y="30718"/>
                    <a:pt x="685967" y="30718"/>
                  </a:cubicBezTo>
                  <a:cubicBezTo>
                    <a:pt x="685967" y="30718"/>
                    <a:pt x="686443" y="31194"/>
                    <a:pt x="686760" y="31433"/>
                  </a:cubicBezTo>
                  <a:cubicBezTo>
                    <a:pt x="687395" y="32147"/>
                    <a:pt x="688029" y="32861"/>
                    <a:pt x="688505" y="33655"/>
                  </a:cubicBezTo>
                  <a:lnTo>
                    <a:pt x="688505" y="33655"/>
                  </a:lnTo>
                  <a:cubicBezTo>
                    <a:pt x="688823" y="34211"/>
                    <a:pt x="689140" y="34766"/>
                    <a:pt x="689378" y="35322"/>
                  </a:cubicBezTo>
                  <a:lnTo>
                    <a:pt x="689378" y="35322"/>
                  </a:lnTo>
                  <a:cubicBezTo>
                    <a:pt x="689695" y="35878"/>
                    <a:pt x="689933" y="36513"/>
                    <a:pt x="690092" y="37068"/>
                  </a:cubicBezTo>
                  <a:cubicBezTo>
                    <a:pt x="690171" y="37386"/>
                    <a:pt x="690330" y="37703"/>
                    <a:pt x="690409" y="37941"/>
                  </a:cubicBezTo>
                  <a:cubicBezTo>
                    <a:pt x="690726" y="38973"/>
                    <a:pt x="691044" y="40005"/>
                    <a:pt x="691202" y="41116"/>
                  </a:cubicBezTo>
                  <a:lnTo>
                    <a:pt x="691202" y="41116"/>
                  </a:lnTo>
                  <a:cubicBezTo>
                    <a:pt x="691361" y="41989"/>
                    <a:pt x="691519" y="42863"/>
                    <a:pt x="691678" y="43656"/>
                  </a:cubicBezTo>
                  <a:cubicBezTo>
                    <a:pt x="691678" y="44133"/>
                    <a:pt x="691758" y="44529"/>
                    <a:pt x="691837" y="44926"/>
                  </a:cubicBezTo>
                  <a:cubicBezTo>
                    <a:pt x="691995" y="46038"/>
                    <a:pt x="692154" y="46990"/>
                    <a:pt x="692471" y="47863"/>
                  </a:cubicBezTo>
                  <a:cubicBezTo>
                    <a:pt x="692868" y="49371"/>
                    <a:pt x="693423" y="50641"/>
                    <a:pt x="694375" y="51832"/>
                  </a:cubicBezTo>
                  <a:lnTo>
                    <a:pt x="694375" y="51832"/>
                  </a:lnTo>
                  <a:cubicBezTo>
                    <a:pt x="694375" y="51832"/>
                    <a:pt x="694930" y="52546"/>
                    <a:pt x="695248" y="52864"/>
                  </a:cubicBezTo>
                  <a:lnTo>
                    <a:pt x="695248" y="52864"/>
                  </a:lnTo>
                  <a:cubicBezTo>
                    <a:pt x="695724" y="53419"/>
                    <a:pt x="696358" y="53896"/>
                    <a:pt x="696993" y="54451"/>
                  </a:cubicBezTo>
                  <a:cubicBezTo>
                    <a:pt x="697310" y="54769"/>
                    <a:pt x="697627" y="55086"/>
                    <a:pt x="697944" y="55404"/>
                  </a:cubicBezTo>
                  <a:cubicBezTo>
                    <a:pt x="698659" y="56039"/>
                    <a:pt x="699372" y="56753"/>
                    <a:pt x="700086" y="57388"/>
                  </a:cubicBezTo>
                  <a:cubicBezTo>
                    <a:pt x="700166" y="57388"/>
                    <a:pt x="700245" y="57547"/>
                    <a:pt x="700324" y="57547"/>
                  </a:cubicBezTo>
                  <a:cubicBezTo>
                    <a:pt x="700483" y="57706"/>
                    <a:pt x="700642" y="57785"/>
                    <a:pt x="700800" y="57944"/>
                  </a:cubicBezTo>
                  <a:cubicBezTo>
                    <a:pt x="700879" y="58023"/>
                    <a:pt x="701038" y="58103"/>
                    <a:pt x="701117" y="58182"/>
                  </a:cubicBezTo>
                  <a:cubicBezTo>
                    <a:pt x="701355" y="58341"/>
                    <a:pt x="701514" y="58420"/>
                    <a:pt x="701673" y="58579"/>
                  </a:cubicBezTo>
                  <a:cubicBezTo>
                    <a:pt x="701831" y="58658"/>
                    <a:pt x="701990" y="58817"/>
                    <a:pt x="702149" y="58817"/>
                  </a:cubicBezTo>
                  <a:cubicBezTo>
                    <a:pt x="704369" y="59531"/>
                    <a:pt x="706511" y="58817"/>
                    <a:pt x="708018" y="58817"/>
                  </a:cubicBezTo>
                  <a:cubicBezTo>
                    <a:pt x="716109" y="59531"/>
                    <a:pt x="723407" y="69136"/>
                    <a:pt x="729276" y="73501"/>
                  </a:cubicBezTo>
                  <a:cubicBezTo>
                    <a:pt x="732925" y="75724"/>
                    <a:pt x="736574" y="76438"/>
                    <a:pt x="740302" y="77946"/>
                  </a:cubicBezTo>
                  <a:cubicBezTo>
                    <a:pt x="741095" y="78343"/>
                    <a:pt x="741967" y="78899"/>
                    <a:pt x="742840" y="79613"/>
                  </a:cubicBezTo>
                  <a:cubicBezTo>
                    <a:pt x="744030" y="80486"/>
                    <a:pt x="745379" y="81598"/>
                    <a:pt x="746568" y="82788"/>
                  </a:cubicBezTo>
                  <a:cubicBezTo>
                    <a:pt x="746806" y="82947"/>
                    <a:pt x="746965" y="83185"/>
                    <a:pt x="747124" y="83344"/>
                  </a:cubicBezTo>
                  <a:cubicBezTo>
                    <a:pt x="747520" y="83741"/>
                    <a:pt x="747838" y="84138"/>
                    <a:pt x="748234" y="84534"/>
                  </a:cubicBezTo>
                  <a:lnTo>
                    <a:pt x="748234" y="84534"/>
                  </a:lnTo>
                  <a:cubicBezTo>
                    <a:pt x="749186" y="85566"/>
                    <a:pt x="749900" y="86598"/>
                    <a:pt x="750534" y="87551"/>
                  </a:cubicBezTo>
                  <a:cubicBezTo>
                    <a:pt x="751090" y="88741"/>
                    <a:pt x="751407" y="89614"/>
                    <a:pt x="751565" y="90488"/>
                  </a:cubicBezTo>
                  <a:cubicBezTo>
                    <a:pt x="751962" y="92869"/>
                    <a:pt x="750693" y="94377"/>
                    <a:pt x="749027" y="97155"/>
                  </a:cubicBezTo>
                  <a:cubicBezTo>
                    <a:pt x="748631" y="97869"/>
                    <a:pt x="748314" y="98584"/>
                    <a:pt x="748155" y="99378"/>
                  </a:cubicBezTo>
                  <a:cubicBezTo>
                    <a:pt x="748075" y="99695"/>
                    <a:pt x="747996" y="100013"/>
                    <a:pt x="747996" y="100330"/>
                  </a:cubicBezTo>
                  <a:cubicBezTo>
                    <a:pt x="747996" y="100568"/>
                    <a:pt x="747996" y="100886"/>
                    <a:pt x="747996" y="101124"/>
                  </a:cubicBezTo>
                  <a:cubicBezTo>
                    <a:pt x="747996" y="101362"/>
                    <a:pt x="747996" y="101600"/>
                    <a:pt x="747996" y="101838"/>
                  </a:cubicBezTo>
                  <a:cubicBezTo>
                    <a:pt x="747996" y="102791"/>
                    <a:pt x="748075" y="103664"/>
                    <a:pt x="748234" y="104616"/>
                  </a:cubicBezTo>
                  <a:lnTo>
                    <a:pt x="748234" y="104616"/>
                  </a:lnTo>
                  <a:cubicBezTo>
                    <a:pt x="748314" y="105331"/>
                    <a:pt x="748472" y="105966"/>
                    <a:pt x="748551" y="106601"/>
                  </a:cubicBezTo>
                  <a:cubicBezTo>
                    <a:pt x="748710" y="107553"/>
                    <a:pt x="748948" y="108585"/>
                    <a:pt x="749107" y="109617"/>
                  </a:cubicBezTo>
                  <a:lnTo>
                    <a:pt x="751328" y="120650"/>
                  </a:lnTo>
                  <a:cubicBezTo>
                    <a:pt x="751486" y="121523"/>
                    <a:pt x="751407" y="122396"/>
                    <a:pt x="751248" y="123111"/>
                  </a:cubicBezTo>
                  <a:cubicBezTo>
                    <a:pt x="750852" y="124778"/>
                    <a:pt x="749821" y="126048"/>
                    <a:pt x="748472" y="127318"/>
                  </a:cubicBezTo>
                  <a:cubicBezTo>
                    <a:pt x="747838" y="127953"/>
                    <a:pt x="747124" y="128588"/>
                    <a:pt x="746489" y="129223"/>
                  </a:cubicBezTo>
                  <a:cubicBezTo>
                    <a:pt x="746092" y="129540"/>
                    <a:pt x="745775" y="129858"/>
                    <a:pt x="745458" y="130254"/>
                  </a:cubicBezTo>
                  <a:cubicBezTo>
                    <a:pt x="742206" y="133509"/>
                    <a:pt x="736018" y="141446"/>
                    <a:pt x="735225" y="147320"/>
                  </a:cubicBezTo>
                  <a:cubicBezTo>
                    <a:pt x="735146" y="148034"/>
                    <a:pt x="735067" y="148669"/>
                    <a:pt x="735225" y="149304"/>
                  </a:cubicBezTo>
                  <a:cubicBezTo>
                    <a:pt x="735384" y="150257"/>
                    <a:pt x="735701" y="151130"/>
                    <a:pt x="736098" y="151844"/>
                  </a:cubicBezTo>
                  <a:cubicBezTo>
                    <a:pt x="736257" y="152083"/>
                    <a:pt x="736415" y="152321"/>
                    <a:pt x="736574" y="152559"/>
                  </a:cubicBezTo>
                  <a:lnTo>
                    <a:pt x="736574" y="152559"/>
                  </a:lnTo>
                  <a:cubicBezTo>
                    <a:pt x="736574" y="152559"/>
                    <a:pt x="737129" y="153194"/>
                    <a:pt x="737367" y="153432"/>
                  </a:cubicBezTo>
                  <a:cubicBezTo>
                    <a:pt x="739430" y="155337"/>
                    <a:pt x="742602" y="155893"/>
                    <a:pt x="745537" y="155893"/>
                  </a:cubicBezTo>
                  <a:cubicBezTo>
                    <a:pt x="747996" y="155893"/>
                    <a:pt x="749900" y="155893"/>
                    <a:pt x="752200" y="156369"/>
                  </a:cubicBezTo>
                  <a:lnTo>
                    <a:pt x="752200" y="156369"/>
                  </a:lnTo>
                  <a:cubicBezTo>
                    <a:pt x="757435" y="167640"/>
                    <a:pt x="772586" y="176927"/>
                    <a:pt x="783056" y="178514"/>
                  </a:cubicBezTo>
                  <a:cubicBezTo>
                    <a:pt x="798127" y="180737"/>
                    <a:pt x="810343" y="175181"/>
                    <a:pt x="826127" y="181293"/>
                  </a:cubicBezTo>
                  <a:cubicBezTo>
                    <a:pt x="838025" y="185896"/>
                    <a:pt x="855476" y="189548"/>
                    <a:pt x="865470" y="197088"/>
                  </a:cubicBezTo>
                  <a:cubicBezTo>
                    <a:pt x="883952" y="210899"/>
                    <a:pt x="865867" y="220980"/>
                    <a:pt x="862059" y="235029"/>
                  </a:cubicBezTo>
                  <a:cubicBezTo>
                    <a:pt x="844212" y="232172"/>
                    <a:pt x="853731" y="259080"/>
                    <a:pt x="862694" y="263525"/>
                  </a:cubicBezTo>
                  <a:cubicBezTo>
                    <a:pt x="872371" y="268288"/>
                    <a:pt x="891012" y="258286"/>
                    <a:pt x="887204" y="280114"/>
                  </a:cubicBezTo>
                  <a:cubicBezTo>
                    <a:pt x="883397" y="301942"/>
                    <a:pt x="873244" y="269161"/>
                    <a:pt x="861980" y="282020"/>
                  </a:cubicBezTo>
                  <a:cubicBezTo>
                    <a:pt x="849844" y="295831"/>
                    <a:pt x="870626" y="304244"/>
                    <a:pt x="877924" y="311706"/>
                  </a:cubicBezTo>
                  <a:cubicBezTo>
                    <a:pt x="886014" y="319961"/>
                    <a:pt x="899103" y="332819"/>
                    <a:pt x="897754" y="345361"/>
                  </a:cubicBezTo>
                  <a:cubicBezTo>
                    <a:pt x="906321" y="344884"/>
                    <a:pt x="910842" y="351711"/>
                    <a:pt x="916712" y="352266"/>
                  </a:cubicBezTo>
                  <a:cubicBezTo>
                    <a:pt x="921788" y="352743"/>
                    <a:pt x="922899" y="348456"/>
                    <a:pt x="928134" y="348377"/>
                  </a:cubicBezTo>
                  <a:cubicBezTo>
                    <a:pt x="938763" y="348139"/>
                    <a:pt x="947012" y="357743"/>
                    <a:pt x="949788" y="367348"/>
                  </a:cubicBezTo>
                  <a:cubicBezTo>
                    <a:pt x="951216" y="372189"/>
                    <a:pt x="949471" y="377270"/>
                    <a:pt x="952168" y="381556"/>
                  </a:cubicBezTo>
                  <a:cubicBezTo>
                    <a:pt x="954230" y="384889"/>
                    <a:pt x="960417" y="386318"/>
                    <a:pt x="963194" y="389731"/>
                  </a:cubicBezTo>
                  <a:cubicBezTo>
                    <a:pt x="968984" y="396954"/>
                    <a:pt x="968270" y="405924"/>
                    <a:pt x="968191" y="414655"/>
                  </a:cubicBezTo>
                  <a:close/>
                </a:path>
              </a:pathLst>
            </a:custGeom>
            <a:solidFill>
              <a:srgbClr val="B3B3B3"/>
            </a:solidFill>
            <a:ln w="6350" cap="flat">
              <a:solidFill>
                <a:srgbClr val="FFFFFF"/>
              </a:solidFill>
              <a:prstDash val="solid"/>
              <a:miter/>
            </a:ln>
          </p:spPr>
          <p:txBody>
            <a:bodyPr/>
            <a:lstStyle/>
            <a:p>
              <a:endParaRPr lang="en-US"/>
            </a:p>
          </p:txBody>
        </p:sp>
        <p:sp>
          <p:nvSpPr>
            <p:cNvPr id="905" name="Freeform 1327">
              <a:extLst>
                <a:ext uri="{FF2B5EF4-FFF2-40B4-BE49-F238E27FC236}">
                  <a16:creationId xmlns:a16="http://schemas.microsoft.com/office/drawing/2014/main" id="{BFC542EA-648E-7E04-5F38-7B7B95DE372D}"/>
                </a:ext>
              </a:extLst>
            </p:cNvPr>
            <p:cNvSpPr/>
            <p:nvPr/>
          </p:nvSpPr>
          <p:spPr>
            <a:xfrm>
              <a:off x="5603956" y="1036588"/>
              <a:ext cx="14674" cy="3690"/>
            </a:xfrm>
            <a:custGeom>
              <a:avLst/>
              <a:gdLst>
                <a:gd name="csX0" fmla="*/ 7853 w 14674"/>
                <a:gd name="csY0" fmla="*/ 39 h 3690"/>
                <a:gd name="csX1" fmla="*/ 14674 w 14674"/>
                <a:gd name="csY1" fmla="*/ 3690 h 3690"/>
                <a:gd name="csX2" fmla="*/ 7773 w 14674"/>
                <a:gd name="csY2" fmla="*/ 39 h 3690"/>
                <a:gd name="csX3" fmla="*/ 0 w 14674"/>
                <a:gd name="csY3" fmla="*/ 2182 h 3690"/>
                <a:gd name="csX4" fmla="*/ 0 w 14674"/>
                <a:gd name="csY4" fmla="*/ 2182 h 3690"/>
                <a:gd name="csX5" fmla="*/ 0 w 14674"/>
                <a:gd name="csY5" fmla="*/ 2182 h 3690"/>
                <a:gd name="csX6" fmla="*/ 7773 w 14674"/>
                <a:gd name="csY6" fmla="*/ 39 h 369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4674" h="3690">
                  <a:moveTo>
                    <a:pt x="7853" y="39"/>
                  </a:moveTo>
                  <a:cubicBezTo>
                    <a:pt x="10629" y="198"/>
                    <a:pt x="12850" y="1626"/>
                    <a:pt x="14674" y="3690"/>
                  </a:cubicBezTo>
                  <a:cubicBezTo>
                    <a:pt x="12771" y="1626"/>
                    <a:pt x="10629" y="277"/>
                    <a:pt x="7773" y="39"/>
                  </a:cubicBezTo>
                  <a:cubicBezTo>
                    <a:pt x="4838" y="-120"/>
                    <a:pt x="2300" y="674"/>
                    <a:pt x="0" y="2182"/>
                  </a:cubicBezTo>
                  <a:lnTo>
                    <a:pt x="0" y="2182"/>
                  </a:lnTo>
                  <a:cubicBezTo>
                    <a:pt x="0" y="2182"/>
                    <a:pt x="0" y="2182"/>
                    <a:pt x="0" y="2182"/>
                  </a:cubicBezTo>
                  <a:cubicBezTo>
                    <a:pt x="2300" y="674"/>
                    <a:pt x="4838" y="-199"/>
                    <a:pt x="7773" y="39"/>
                  </a:cubicBezTo>
                  <a:close/>
                </a:path>
              </a:pathLst>
            </a:custGeom>
            <a:solidFill>
              <a:srgbClr val="B3B3B3"/>
            </a:solidFill>
            <a:ln w="6350" cap="flat">
              <a:solidFill>
                <a:srgbClr val="FFFFFF"/>
              </a:solidFill>
              <a:prstDash val="solid"/>
              <a:miter/>
            </a:ln>
          </p:spPr>
          <p:txBody>
            <a:bodyPr/>
            <a:lstStyle/>
            <a:p>
              <a:endParaRPr lang="en-US"/>
            </a:p>
          </p:txBody>
        </p:sp>
        <p:sp>
          <p:nvSpPr>
            <p:cNvPr id="906" name="Freeform 1328">
              <a:extLst>
                <a:ext uri="{FF2B5EF4-FFF2-40B4-BE49-F238E27FC236}">
                  <a16:creationId xmlns:a16="http://schemas.microsoft.com/office/drawing/2014/main" id="{F07DD106-5C44-AE36-8B72-3D84D56409AB}"/>
                </a:ext>
              </a:extLst>
            </p:cNvPr>
            <p:cNvSpPr/>
            <p:nvPr/>
          </p:nvSpPr>
          <p:spPr>
            <a:xfrm>
              <a:off x="5621803" y="1044565"/>
              <a:ext cx="12056" cy="17779"/>
            </a:xfrm>
            <a:custGeom>
              <a:avLst/>
              <a:gdLst>
                <a:gd name="csX0" fmla="*/ 10391 w 12056"/>
                <a:gd name="csY0" fmla="*/ 15637 h 17779"/>
                <a:gd name="csX1" fmla="*/ 12056 w 12056"/>
                <a:gd name="csY1" fmla="*/ 17780 h 17779"/>
                <a:gd name="csX2" fmla="*/ 10391 w 12056"/>
                <a:gd name="csY2" fmla="*/ 15637 h 17779"/>
                <a:gd name="csX3" fmla="*/ 0 w 12056"/>
                <a:gd name="csY3" fmla="*/ 0 h 17779"/>
                <a:gd name="csX4" fmla="*/ 10470 w 12056"/>
                <a:gd name="csY4" fmla="*/ 15637 h 17779"/>
              </a:gdLst>
              <a:ahLst/>
              <a:cxnLst>
                <a:cxn ang="0">
                  <a:pos x="csX0" y="csY0"/>
                </a:cxn>
                <a:cxn ang="0">
                  <a:pos x="csX1" y="csY1"/>
                </a:cxn>
                <a:cxn ang="0">
                  <a:pos x="csX2" y="csY2"/>
                </a:cxn>
                <a:cxn ang="0">
                  <a:pos x="csX3" y="csY3"/>
                </a:cxn>
                <a:cxn ang="0">
                  <a:pos x="csX4" y="csY4"/>
                </a:cxn>
              </a:cxnLst>
              <a:rect l="l" t="t" r="r" b="b"/>
              <a:pathLst>
                <a:path w="12056" h="17779">
                  <a:moveTo>
                    <a:pt x="10391" y="15637"/>
                  </a:moveTo>
                  <a:cubicBezTo>
                    <a:pt x="11501" y="16748"/>
                    <a:pt x="11898" y="17304"/>
                    <a:pt x="12056" y="17780"/>
                  </a:cubicBezTo>
                  <a:cubicBezTo>
                    <a:pt x="11898" y="17304"/>
                    <a:pt x="11501" y="16748"/>
                    <a:pt x="10391" y="15637"/>
                  </a:cubicBezTo>
                  <a:cubicBezTo>
                    <a:pt x="5790" y="12224"/>
                    <a:pt x="3173" y="5397"/>
                    <a:pt x="0" y="0"/>
                  </a:cubicBezTo>
                  <a:cubicBezTo>
                    <a:pt x="3252" y="5397"/>
                    <a:pt x="5870" y="12144"/>
                    <a:pt x="10470" y="15637"/>
                  </a:cubicBezTo>
                  <a:close/>
                </a:path>
              </a:pathLst>
            </a:custGeom>
            <a:solidFill>
              <a:srgbClr val="B3B3B3"/>
            </a:solidFill>
            <a:ln w="6350" cap="flat">
              <a:solidFill>
                <a:srgbClr val="FFFFFF"/>
              </a:solidFill>
              <a:prstDash val="solid"/>
              <a:miter/>
            </a:ln>
          </p:spPr>
          <p:txBody>
            <a:bodyPr/>
            <a:lstStyle/>
            <a:p>
              <a:endParaRPr lang="en-US"/>
            </a:p>
          </p:txBody>
        </p:sp>
        <p:sp>
          <p:nvSpPr>
            <p:cNvPr id="907" name="Freeform 1329">
              <a:extLst>
                <a:ext uri="{FF2B5EF4-FFF2-40B4-BE49-F238E27FC236}">
                  <a16:creationId xmlns:a16="http://schemas.microsoft.com/office/drawing/2014/main" id="{49DD3332-304F-1DE1-3A9D-38151A028193}"/>
                </a:ext>
              </a:extLst>
            </p:cNvPr>
            <p:cNvSpPr/>
            <p:nvPr/>
          </p:nvSpPr>
          <p:spPr>
            <a:xfrm>
              <a:off x="5633780" y="1063535"/>
              <a:ext cx="22130" cy="11916"/>
            </a:xfrm>
            <a:custGeom>
              <a:avLst/>
              <a:gdLst>
                <a:gd name="csX0" fmla="*/ 16975 w 22130"/>
                <a:gd name="csY0" fmla="*/ 11351 h 11916"/>
                <a:gd name="csX1" fmla="*/ 22131 w 22130"/>
                <a:gd name="csY1" fmla="*/ 8890 h 11916"/>
                <a:gd name="csX2" fmla="*/ 16975 w 22130"/>
                <a:gd name="csY2" fmla="*/ 11351 h 11916"/>
                <a:gd name="csX3" fmla="*/ 3252 w 22130"/>
                <a:gd name="csY3" fmla="*/ 9366 h 11916"/>
                <a:gd name="csX4" fmla="*/ 318 w 22130"/>
                <a:gd name="csY4" fmla="*/ 2540 h 11916"/>
                <a:gd name="csX5" fmla="*/ 0 w 22130"/>
                <a:gd name="csY5" fmla="*/ 0 h 11916"/>
                <a:gd name="csX6" fmla="*/ 318 w 22130"/>
                <a:gd name="csY6" fmla="*/ 2461 h 11916"/>
                <a:gd name="csX7" fmla="*/ 3252 w 22130"/>
                <a:gd name="csY7" fmla="*/ 9287 h 11916"/>
                <a:gd name="csX8" fmla="*/ 16975 w 22130"/>
                <a:gd name="csY8" fmla="*/ 11271 h 119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130" h="11916">
                  <a:moveTo>
                    <a:pt x="16975" y="11351"/>
                  </a:moveTo>
                  <a:cubicBezTo>
                    <a:pt x="18799" y="10636"/>
                    <a:pt x="20465" y="9763"/>
                    <a:pt x="22131" y="8890"/>
                  </a:cubicBezTo>
                  <a:cubicBezTo>
                    <a:pt x="20465" y="9763"/>
                    <a:pt x="18799" y="10636"/>
                    <a:pt x="16975" y="11351"/>
                  </a:cubicBezTo>
                  <a:cubicBezTo>
                    <a:pt x="13009" y="12303"/>
                    <a:pt x="6187" y="12303"/>
                    <a:pt x="3252" y="9366"/>
                  </a:cubicBezTo>
                  <a:cubicBezTo>
                    <a:pt x="1269" y="7382"/>
                    <a:pt x="318" y="4445"/>
                    <a:pt x="318" y="2540"/>
                  </a:cubicBezTo>
                  <a:cubicBezTo>
                    <a:pt x="0" y="1270"/>
                    <a:pt x="0" y="555"/>
                    <a:pt x="0" y="0"/>
                  </a:cubicBezTo>
                  <a:cubicBezTo>
                    <a:pt x="0" y="555"/>
                    <a:pt x="0" y="1270"/>
                    <a:pt x="318" y="2461"/>
                  </a:cubicBezTo>
                  <a:cubicBezTo>
                    <a:pt x="318" y="4366"/>
                    <a:pt x="1269" y="7382"/>
                    <a:pt x="3252" y="9287"/>
                  </a:cubicBezTo>
                  <a:cubicBezTo>
                    <a:pt x="6187" y="12224"/>
                    <a:pt x="13009" y="12224"/>
                    <a:pt x="16975" y="11271"/>
                  </a:cubicBezTo>
                  <a:close/>
                </a:path>
              </a:pathLst>
            </a:custGeom>
            <a:solidFill>
              <a:srgbClr val="B3B3B3"/>
            </a:solidFill>
            <a:ln w="6350" cap="flat">
              <a:solidFill>
                <a:srgbClr val="FFFFFF"/>
              </a:solidFill>
              <a:prstDash val="solid"/>
              <a:miter/>
            </a:ln>
          </p:spPr>
          <p:txBody>
            <a:bodyPr/>
            <a:lstStyle/>
            <a:p>
              <a:endParaRPr lang="en-US"/>
            </a:p>
          </p:txBody>
        </p:sp>
        <p:sp>
          <p:nvSpPr>
            <p:cNvPr id="908" name="Freeform 1330">
              <a:extLst>
                <a:ext uri="{FF2B5EF4-FFF2-40B4-BE49-F238E27FC236}">
                  <a16:creationId xmlns:a16="http://schemas.microsoft.com/office/drawing/2014/main" id="{A5051615-8B48-6B3F-72ED-46CC087CFD21}"/>
                </a:ext>
              </a:extLst>
            </p:cNvPr>
            <p:cNvSpPr/>
            <p:nvPr/>
          </p:nvSpPr>
          <p:spPr>
            <a:xfrm>
              <a:off x="5658529" y="1047184"/>
              <a:ext cx="73926" cy="23891"/>
            </a:xfrm>
            <a:custGeom>
              <a:avLst/>
              <a:gdLst>
                <a:gd name="csX0" fmla="*/ 64726 w 73926"/>
                <a:gd name="csY0" fmla="*/ 5080 h 23891"/>
                <a:gd name="csX1" fmla="*/ 73927 w 73926"/>
                <a:gd name="csY1" fmla="*/ 0 h 23891"/>
                <a:gd name="csX2" fmla="*/ 64726 w 73926"/>
                <a:gd name="csY2" fmla="*/ 5080 h 23891"/>
                <a:gd name="csX3" fmla="*/ 48068 w 73926"/>
                <a:gd name="csY3" fmla="*/ 15875 h 23891"/>
                <a:gd name="csX4" fmla="*/ 35377 w 73926"/>
                <a:gd name="csY4" fmla="*/ 16827 h 23891"/>
                <a:gd name="csX5" fmla="*/ 20703 w 73926"/>
                <a:gd name="csY5" fmla="*/ 19764 h 23891"/>
                <a:gd name="csX6" fmla="*/ 6028 w 73926"/>
                <a:gd name="csY6" fmla="*/ 21749 h 23891"/>
                <a:gd name="csX7" fmla="*/ 0 w 73926"/>
                <a:gd name="csY7" fmla="*/ 23892 h 23891"/>
                <a:gd name="csX8" fmla="*/ 6028 w 73926"/>
                <a:gd name="csY8" fmla="*/ 21749 h 23891"/>
                <a:gd name="csX9" fmla="*/ 20703 w 73926"/>
                <a:gd name="csY9" fmla="*/ 19764 h 23891"/>
                <a:gd name="csX10" fmla="*/ 35377 w 73926"/>
                <a:gd name="csY10" fmla="*/ 16827 h 23891"/>
                <a:gd name="csX11" fmla="*/ 48147 w 73926"/>
                <a:gd name="csY11" fmla="*/ 15875 h 23891"/>
                <a:gd name="csX12" fmla="*/ 64805 w 73926"/>
                <a:gd name="csY12" fmla="*/ 5080 h 238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3926" h="23891">
                  <a:moveTo>
                    <a:pt x="64726" y="5080"/>
                  </a:moveTo>
                  <a:cubicBezTo>
                    <a:pt x="67819" y="3254"/>
                    <a:pt x="70834" y="1825"/>
                    <a:pt x="73927" y="0"/>
                  </a:cubicBezTo>
                  <a:cubicBezTo>
                    <a:pt x="70834" y="1825"/>
                    <a:pt x="67819" y="3254"/>
                    <a:pt x="64726" y="5080"/>
                  </a:cubicBezTo>
                  <a:cubicBezTo>
                    <a:pt x="58856" y="8017"/>
                    <a:pt x="53938" y="12938"/>
                    <a:pt x="48068" y="15875"/>
                  </a:cubicBezTo>
                  <a:cubicBezTo>
                    <a:pt x="44181" y="17780"/>
                    <a:pt x="40215" y="16827"/>
                    <a:pt x="35377" y="16827"/>
                  </a:cubicBezTo>
                  <a:cubicBezTo>
                    <a:pt x="30538" y="16827"/>
                    <a:pt x="25620" y="18812"/>
                    <a:pt x="20703" y="19764"/>
                  </a:cubicBezTo>
                  <a:cubicBezTo>
                    <a:pt x="15785" y="20717"/>
                    <a:pt x="10867" y="20717"/>
                    <a:pt x="6028" y="21749"/>
                  </a:cubicBezTo>
                  <a:cubicBezTo>
                    <a:pt x="3887" y="22145"/>
                    <a:pt x="1983" y="23019"/>
                    <a:pt x="0" y="23892"/>
                  </a:cubicBezTo>
                  <a:cubicBezTo>
                    <a:pt x="1904" y="22939"/>
                    <a:pt x="3887" y="22145"/>
                    <a:pt x="6028" y="21749"/>
                  </a:cubicBezTo>
                  <a:cubicBezTo>
                    <a:pt x="10946" y="20717"/>
                    <a:pt x="15785" y="20717"/>
                    <a:pt x="20703" y="19764"/>
                  </a:cubicBezTo>
                  <a:cubicBezTo>
                    <a:pt x="25620" y="18812"/>
                    <a:pt x="30459" y="16827"/>
                    <a:pt x="35377" y="16827"/>
                  </a:cubicBezTo>
                  <a:cubicBezTo>
                    <a:pt x="40295" y="16827"/>
                    <a:pt x="44181" y="17859"/>
                    <a:pt x="48147" y="15875"/>
                  </a:cubicBezTo>
                  <a:cubicBezTo>
                    <a:pt x="54018" y="12938"/>
                    <a:pt x="58935" y="8017"/>
                    <a:pt x="64805" y="5080"/>
                  </a:cubicBezTo>
                  <a:close/>
                </a:path>
              </a:pathLst>
            </a:custGeom>
            <a:solidFill>
              <a:srgbClr val="B3B3B3"/>
            </a:solidFill>
            <a:ln w="6350" cap="flat">
              <a:solidFill>
                <a:srgbClr val="FFFFFF"/>
              </a:solidFill>
              <a:prstDash val="solid"/>
              <a:miter/>
            </a:ln>
          </p:spPr>
          <p:txBody>
            <a:bodyPr/>
            <a:lstStyle/>
            <a:p>
              <a:endParaRPr lang="en-US"/>
            </a:p>
          </p:txBody>
        </p:sp>
        <p:sp>
          <p:nvSpPr>
            <p:cNvPr id="909" name="Freeform 1331">
              <a:extLst>
                <a:ext uri="{FF2B5EF4-FFF2-40B4-BE49-F238E27FC236}">
                  <a16:creationId xmlns:a16="http://schemas.microsoft.com/office/drawing/2014/main" id="{B9D7BEC6-A692-C902-F3C4-BFC676316A1C}"/>
                </a:ext>
              </a:extLst>
            </p:cNvPr>
            <p:cNvSpPr/>
            <p:nvPr/>
          </p:nvSpPr>
          <p:spPr>
            <a:xfrm>
              <a:off x="5732455" y="1044962"/>
              <a:ext cx="3648" cy="2301"/>
            </a:xfrm>
            <a:custGeom>
              <a:avLst/>
              <a:gdLst>
                <a:gd name="csX0" fmla="*/ 0 w 3648"/>
                <a:gd name="csY0" fmla="*/ 2302 h 2301"/>
                <a:gd name="csX1" fmla="*/ 3649 w 3648"/>
                <a:gd name="csY1" fmla="*/ 0 h 2301"/>
                <a:gd name="csX2" fmla="*/ 0 w 3648"/>
                <a:gd name="csY2" fmla="*/ 2302 h 2301"/>
              </a:gdLst>
              <a:ahLst/>
              <a:cxnLst>
                <a:cxn ang="0">
                  <a:pos x="csX0" y="csY0"/>
                </a:cxn>
                <a:cxn ang="0">
                  <a:pos x="csX1" y="csY1"/>
                </a:cxn>
                <a:cxn ang="0">
                  <a:pos x="csX2" y="csY2"/>
                </a:cxn>
              </a:cxnLst>
              <a:rect l="l" t="t" r="r" b="b"/>
              <a:pathLst>
                <a:path w="3648" h="2301">
                  <a:moveTo>
                    <a:pt x="0" y="2302"/>
                  </a:moveTo>
                  <a:cubicBezTo>
                    <a:pt x="1190" y="1587"/>
                    <a:pt x="2459" y="794"/>
                    <a:pt x="3649" y="0"/>
                  </a:cubicBezTo>
                  <a:cubicBezTo>
                    <a:pt x="2459" y="873"/>
                    <a:pt x="1269" y="1587"/>
                    <a:pt x="0" y="2302"/>
                  </a:cubicBezTo>
                  <a:close/>
                </a:path>
              </a:pathLst>
            </a:custGeom>
            <a:solidFill>
              <a:srgbClr val="B3B3B3"/>
            </a:solidFill>
            <a:ln w="6350" cap="flat">
              <a:solidFill>
                <a:srgbClr val="FFFFFF"/>
              </a:solidFill>
              <a:prstDash val="solid"/>
              <a:miter/>
            </a:ln>
          </p:spPr>
          <p:txBody>
            <a:bodyPr/>
            <a:lstStyle/>
            <a:p>
              <a:endParaRPr lang="en-US"/>
            </a:p>
          </p:txBody>
        </p:sp>
        <p:sp>
          <p:nvSpPr>
            <p:cNvPr id="910" name="Freeform 1332">
              <a:extLst>
                <a:ext uri="{FF2B5EF4-FFF2-40B4-BE49-F238E27FC236}">
                  <a16:creationId xmlns:a16="http://schemas.microsoft.com/office/drawing/2014/main" id="{157D939C-9016-7D9A-3662-5EB08758280A}"/>
                </a:ext>
              </a:extLst>
            </p:cNvPr>
            <p:cNvSpPr/>
            <p:nvPr/>
          </p:nvSpPr>
          <p:spPr>
            <a:xfrm>
              <a:off x="5736025" y="1042104"/>
              <a:ext cx="3331" cy="2778"/>
            </a:xfrm>
            <a:custGeom>
              <a:avLst/>
              <a:gdLst>
                <a:gd name="csX0" fmla="*/ 1904 w 3331"/>
                <a:gd name="csY0" fmla="*/ 1349 h 2778"/>
                <a:gd name="csX1" fmla="*/ 3332 w 3331"/>
                <a:gd name="csY1" fmla="*/ 0 h 2778"/>
                <a:gd name="csX2" fmla="*/ 1825 w 3331"/>
                <a:gd name="csY2" fmla="*/ 1429 h 2778"/>
                <a:gd name="csX3" fmla="*/ 0 w 3331"/>
                <a:gd name="csY3" fmla="*/ 2778 h 2778"/>
                <a:gd name="csX4" fmla="*/ 1825 w 3331"/>
                <a:gd name="csY4" fmla="*/ 1349 h 2778"/>
              </a:gdLst>
              <a:ahLst/>
              <a:cxnLst>
                <a:cxn ang="0">
                  <a:pos x="csX0" y="csY0"/>
                </a:cxn>
                <a:cxn ang="0">
                  <a:pos x="csX1" y="csY1"/>
                </a:cxn>
                <a:cxn ang="0">
                  <a:pos x="csX2" y="csY2"/>
                </a:cxn>
                <a:cxn ang="0">
                  <a:pos x="csX3" y="csY3"/>
                </a:cxn>
                <a:cxn ang="0">
                  <a:pos x="csX4" y="csY4"/>
                </a:cxn>
              </a:cxnLst>
              <a:rect l="l" t="t" r="r" b="b"/>
              <a:pathLst>
                <a:path w="3331" h="2778">
                  <a:moveTo>
                    <a:pt x="1904" y="1349"/>
                  </a:moveTo>
                  <a:cubicBezTo>
                    <a:pt x="2380" y="873"/>
                    <a:pt x="2855" y="397"/>
                    <a:pt x="3332" y="0"/>
                  </a:cubicBezTo>
                  <a:cubicBezTo>
                    <a:pt x="2855" y="476"/>
                    <a:pt x="2380" y="952"/>
                    <a:pt x="1825" y="1429"/>
                  </a:cubicBezTo>
                  <a:cubicBezTo>
                    <a:pt x="1190" y="1905"/>
                    <a:pt x="635" y="2381"/>
                    <a:pt x="0" y="2778"/>
                  </a:cubicBezTo>
                  <a:cubicBezTo>
                    <a:pt x="635" y="2302"/>
                    <a:pt x="1190" y="1905"/>
                    <a:pt x="1825" y="1349"/>
                  </a:cubicBezTo>
                  <a:close/>
                </a:path>
              </a:pathLst>
            </a:custGeom>
            <a:solidFill>
              <a:srgbClr val="B3B3B3"/>
            </a:solidFill>
            <a:ln w="6350" cap="flat">
              <a:solidFill>
                <a:srgbClr val="FFFFFF"/>
              </a:solidFill>
              <a:prstDash val="solid"/>
              <a:miter/>
            </a:ln>
          </p:spPr>
          <p:txBody>
            <a:bodyPr/>
            <a:lstStyle/>
            <a:p>
              <a:endParaRPr lang="en-US"/>
            </a:p>
          </p:txBody>
        </p:sp>
        <p:sp>
          <p:nvSpPr>
            <p:cNvPr id="911" name="Freeform 1333">
              <a:extLst>
                <a:ext uri="{FF2B5EF4-FFF2-40B4-BE49-F238E27FC236}">
                  <a16:creationId xmlns:a16="http://schemas.microsoft.com/office/drawing/2014/main" id="{AD0215BD-F886-2A88-71A6-C1E692669307}"/>
                </a:ext>
              </a:extLst>
            </p:cNvPr>
            <p:cNvSpPr/>
            <p:nvPr/>
          </p:nvSpPr>
          <p:spPr>
            <a:xfrm>
              <a:off x="5754190" y="1028769"/>
              <a:ext cx="5234" cy="2063"/>
            </a:xfrm>
            <a:custGeom>
              <a:avLst/>
              <a:gdLst>
                <a:gd name="csX0" fmla="*/ 0 w 5234"/>
                <a:gd name="csY0" fmla="*/ 2064 h 2063"/>
                <a:gd name="csX1" fmla="*/ 5235 w 5234"/>
                <a:gd name="csY1" fmla="*/ 0 h 2063"/>
                <a:gd name="csX2" fmla="*/ 0 w 5234"/>
                <a:gd name="csY2" fmla="*/ 2064 h 2063"/>
              </a:gdLst>
              <a:ahLst/>
              <a:cxnLst>
                <a:cxn ang="0">
                  <a:pos x="csX0" y="csY0"/>
                </a:cxn>
                <a:cxn ang="0">
                  <a:pos x="csX1" y="csY1"/>
                </a:cxn>
                <a:cxn ang="0">
                  <a:pos x="csX2" y="csY2"/>
                </a:cxn>
              </a:cxnLst>
              <a:rect l="l" t="t" r="r" b="b"/>
              <a:pathLst>
                <a:path w="5234" h="2063">
                  <a:moveTo>
                    <a:pt x="0" y="2064"/>
                  </a:moveTo>
                  <a:cubicBezTo>
                    <a:pt x="1745" y="1270"/>
                    <a:pt x="3411" y="635"/>
                    <a:pt x="5235" y="0"/>
                  </a:cubicBezTo>
                  <a:cubicBezTo>
                    <a:pt x="3411" y="635"/>
                    <a:pt x="1745" y="1270"/>
                    <a:pt x="0" y="2064"/>
                  </a:cubicBezTo>
                  <a:close/>
                </a:path>
              </a:pathLst>
            </a:custGeom>
            <a:solidFill>
              <a:srgbClr val="B3B3B3"/>
            </a:solidFill>
            <a:ln w="6350" cap="flat">
              <a:solidFill>
                <a:srgbClr val="FFFFFF"/>
              </a:solidFill>
              <a:prstDash val="solid"/>
              <a:miter/>
            </a:ln>
          </p:spPr>
          <p:txBody>
            <a:bodyPr/>
            <a:lstStyle/>
            <a:p>
              <a:endParaRPr lang="en-US"/>
            </a:p>
          </p:txBody>
        </p:sp>
        <p:sp>
          <p:nvSpPr>
            <p:cNvPr id="912" name="Freeform 1334">
              <a:extLst>
                <a:ext uri="{FF2B5EF4-FFF2-40B4-BE49-F238E27FC236}">
                  <a16:creationId xmlns:a16="http://schemas.microsoft.com/office/drawing/2014/main" id="{4ACAE61B-F836-9DAE-CB32-C9250579C14C}"/>
                </a:ext>
              </a:extLst>
            </p:cNvPr>
            <p:cNvSpPr/>
            <p:nvPr/>
          </p:nvSpPr>
          <p:spPr>
            <a:xfrm>
              <a:off x="5768626" y="1023530"/>
              <a:ext cx="3173" cy="1904"/>
            </a:xfrm>
            <a:custGeom>
              <a:avLst/>
              <a:gdLst>
                <a:gd name="csX0" fmla="*/ 0 w 3173"/>
                <a:gd name="csY0" fmla="*/ 1905 h 1904"/>
                <a:gd name="csX1" fmla="*/ 3173 w 3173"/>
                <a:gd name="csY1" fmla="*/ 0 h 1904"/>
                <a:gd name="csX2" fmla="*/ 0 w 3173"/>
                <a:gd name="csY2" fmla="*/ 1905 h 1904"/>
              </a:gdLst>
              <a:ahLst/>
              <a:cxnLst>
                <a:cxn ang="0">
                  <a:pos x="csX0" y="csY0"/>
                </a:cxn>
                <a:cxn ang="0">
                  <a:pos x="csX1" y="csY1"/>
                </a:cxn>
                <a:cxn ang="0">
                  <a:pos x="csX2" y="csY2"/>
                </a:cxn>
              </a:cxnLst>
              <a:rect l="l" t="t" r="r" b="b"/>
              <a:pathLst>
                <a:path w="3173" h="1904">
                  <a:moveTo>
                    <a:pt x="0" y="1905"/>
                  </a:moveTo>
                  <a:cubicBezTo>
                    <a:pt x="1031" y="1349"/>
                    <a:pt x="2142" y="714"/>
                    <a:pt x="3173" y="0"/>
                  </a:cubicBezTo>
                  <a:cubicBezTo>
                    <a:pt x="2142" y="714"/>
                    <a:pt x="1031" y="1349"/>
                    <a:pt x="0" y="1905"/>
                  </a:cubicBezTo>
                  <a:close/>
                </a:path>
              </a:pathLst>
            </a:custGeom>
            <a:solidFill>
              <a:srgbClr val="B3B3B3"/>
            </a:solidFill>
            <a:ln w="6350" cap="flat">
              <a:solidFill>
                <a:srgbClr val="FFFFFF"/>
              </a:solidFill>
              <a:prstDash val="solid"/>
              <a:miter/>
            </a:ln>
          </p:spPr>
          <p:txBody>
            <a:bodyPr/>
            <a:lstStyle/>
            <a:p>
              <a:endParaRPr lang="en-US"/>
            </a:p>
          </p:txBody>
        </p:sp>
        <p:sp>
          <p:nvSpPr>
            <p:cNvPr id="913" name="Freeform 1335">
              <a:extLst>
                <a:ext uri="{FF2B5EF4-FFF2-40B4-BE49-F238E27FC236}">
                  <a16:creationId xmlns:a16="http://schemas.microsoft.com/office/drawing/2014/main" id="{A8631C02-07D2-5DB8-1D05-BB89B579BB29}"/>
                </a:ext>
              </a:extLst>
            </p:cNvPr>
            <p:cNvSpPr/>
            <p:nvPr/>
          </p:nvSpPr>
          <p:spPr>
            <a:xfrm>
              <a:off x="5771878" y="1021228"/>
              <a:ext cx="3093" cy="2301"/>
            </a:xfrm>
            <a:custGeom>
              <a:avLst/>
              <a:gdLst>
                <a:gd name="csX0" fmla="*/ 0 w 3093"/>
                <a:gd name="csY0" fmla="*/ 2302 h 2301"/>
                <a:gd name="csX1" fmla="*/ 3094 w 3093"/>
                <a:gd name="csY1" fmla="*/ 0 h 2301"/>
                <a:gd name="csX2" fmla="*/ 0 w 3093"/>
                <a:gd name="csY2" fmla="*/ 2302 h 2301"/>
              </a:gdLst>
              <a:ahLst/>
              <a:cxnLst>
                <a:cxn ang="0">
                  <a:pos x="csX0" y="csY0"/>
                </a:cxn>
                <a:cxn ang="0">
                  <a:pos x="csX1" y="csY1"/>
                </a:cxn>
                <a:cxn ang="0">
                  <a:pos x="csX2" y="csY2"/>
                </a:cxn>
              </a:cxnLst>
              <a:rect l="l" t="t" r="r" b="b"/>
              <a:pathLst>
                <a:path w="3093" h="2301">
                  <a:moveTo>
                    <a:pt x="0" y="2302"/>
                  </a:moveTo>
                  <a:cubicBezTo>
                    <a:pt x="1031" y="1588"/>
                    <a:pt x="2062" y="794"/>
                    <a:pt x="3094" y="0"/>
                  </a:cubicBezTo>
                  <a:cubicBezTo>
                    <a:pt x="2142" y="873"/>
                    <a:pt x="1111" y="1588"/>
                    <a:pt x="0" y="2302"/>
                  </a:cubicBezTo>
                  <a:close/>
                </a:path>
              </a:pathLst>
            </a:custGeom>
            <a:solidFill>
              <a:srgbClr val="B3B3B3"/>
            </a:solidFill>
            <a:ln w="6350" cap="flat">
              <a:solidFill>
                <a:srgbClr val="FFFFFF"/>
              </a:solidFill>
              <a:prstDash val="solid"/>
              <a:miter/>
            </a:ln>
          </p:spPr>
          <p:txBody>
            <a:bodyPr/>
            <a:lstStyle/>
            <a:p>
              <a:endParaRPr lang="en-US"/>
            </a:p>
          </p:txBody>
        </p:sp>
        <p:sp>
          <p:nvSpPr>
            <p:cNvPr id="914" name="Freeform 1336">
              <a:extLst>
                <a:ext uri="{FF2B5EF4-FFF2-40B4-BE49-F238E27FC236}">
                  <a16:creationId xmlns:a16="http://schemas.microsoft.com/office/drawing/2014/main" id="{848F1B90-AFFF-6DB1-40A0-CB2E429155E7}"/>
                </a:ext>
              </a:extLst>
            </p:cNvPr>
            <p:cNvSpPr/>
            <p:nvPr/>
          </p:nvSpPr>
          <p:spPr>
            <a:xfrm>
              <a:off x="5774892" y="1018688"/>
              <a:ext cx="2776" cy="2540"/>
            </a:xfrm>
            <a:custGeom>
              <a:avLst/>
              <a:gdLst>
                <a:gd name="csX0" fmla="*/ 0 w 2776"/>
                <a:gd name="csY0" fmla="*/ 2540 h 2540"/>
                <a:gd name="csX1" fmla="*/ 2776 w 2776"/>
                <a:gd name="csY1" fmla="*/ 0 h 2540"/>
                <a:gd name="csX2" fmla="*/ 0 w 2776"/>
                <a:gd name="csY2" fmla="*/ 2540 h 2540"/>
              </a:gdLst>
              <a:ahLst/>
              <a:cxnLst>
                <a:cxn ang="0">
                  <a:pos x="csX0" y="csY0"/>
                </a:cxn>
                <a:cxn ang="0">
                  <a:pos x="csX1" y="csY1"/>
                </a:cxn>
                <a:cxn ang="0">
                  <a:pos x="csX2" y="csY2"/>
                </a:cxn>
              </a:cxnLst>
              <a:rect l="l" t="t" r="r" b="b"/>
              <a:pathLst>
                <a:path w="2776" h="2540">
                  <a:moveTo>
                    <a:pt x="0" y="2540"/>
                  </a:moveTo>
                  <a:cubicBezTo>
                    <a:pt x="952" y="1746"/>
                    <a:pt x="1904" y="873"/>
                    <a:pt x="2776" y="0"/>
                  </a:cubicBezTo>
                  <a:cubicBezTo>
                    <a:pt x="1904" y="873"/>
                    <a:pt x="952" y="1746"/>
                    <a:pt x="0" y="2540"/>
                  </a:cubicBezTo>
                  <a:close/>
                </a:path>
              </a:pathLst>
            </a:custGeom>
            <a:solidFill>
              <a:srgbClr val="B3B3B3"/>
            </a:solidFill>
            <a:ln w="6350" cap="flat">
              <a:solidFill>
                <a:srgbClr val="FFFFFF"/>
              </a:solidFill>
              <a:prstDash val="solid"/>
              <a:miter/>
            </a:ln>
          </p:spPr>
          <p:txBody>
            <a:bodyPr/>
            <a:lstStyle/>
            <a:p>
              <a:endParaRPr lang="en-US"/>
            </a:p>
          </p:txBody>
        </p:sp>
        <p:sp>
          <p:nvSpPr>
            <p:cNvPr id="915" name="Freeform 1337">
              <a:extLst>
                <a:ext uri="{FF2B5EF4-FFF2-40B4-BE49-F238E27FC236}">
                  <a16:creationId xmlns:a16="http://schemas.microsoft.com/office/drawing/2014/main" id="{E691CE1F-D727-545B-EEE4-173CDF26A52D}"/>
                </a:ext>
              </a:extLst>
            </p:cNvPr>
            <p:cNvSpPr/>
            <p:nvPr/>
          </p:nvSpPr>
          <p:spPr>
            <a:xfrm>
              <a:off x="5780207" y="1013608"/>
              <a:ext cx="1983" cy="2381"/>
            </a:xfrm>
            <a:custGeom>
              <a:avLst/>
              <a:gdLst>
                <a:gd name="csX0" fmla="*/ 793 w 1983"/>
                <a:gd name="csY0" fmla="*/ 1429 h 2381"/>
                <a:gd name="csX1" fmla="*/ 1983 w 1983"/>
                <a:gd name="csY1" fmla="*/ 0 h 2381"/>
                <a:gd name="csX2" fmla="*/ 793 w 1983"/>
                <a:gd name="csY2" fmla="*/ 1508 h 2381"/>
                <a:gd name="csX3" fmla="*/ 0 w 1983"/>
                <a:gd name="csY3" fmla="*/ 2381 h 2381"/>
                <a:gd name="csX4" fmla="*/ 793 w 1983"/>
                <a:gd name="csY4" fmla="*/ 1429 h 2381"/>
              </a:gdLst>
              <a:ahLst/>
              <a:cxnLst>
                <a:cxn ang="0">
                  <a:pos x="csX0" y="csY0"/>
                </a:cxn>
                <a:cxn ang="0">
                  <a:pos x="csX1" y="csY1"/>
                </a:cxn>
                <a:cxn ang="0">
                  <a:pos x="csX2" y="csY2"/>
                </a:cxn>
                <a:cxn ang="0">
                  <a:pos x="csX3" y="csY3"/>
                </a:cxn>
                <a:cxn ang="0">
                  <a:pos x="csX4" y="csY4"/>
                </a:cxn>
              </a:cxnLst>
              <a:rect l="l" t="t" r="r" b="b"/>
              <a:pathLst>
                <a:path w="1983" h="2381">
                  <a:moveTo>
                    <a:pt x="793" y="1429"/>
                  </a:moveTo>
                  <a:cubicBezTo>
                    <a:pt x="1111" y="952"/>
                    <a:pt x="1507" y="476"/>
                    <a:pt x="1983" y="0"/>
                  </a:cubicBezTo>
                  <a:cubicBezTo>
                    <a:pt x="1587" y="476"/>
                    <a:pt x="1190" y="1032"/>
                    <a:pt x="793" y="1508"/>
                  </a:cubicBezTo>
                  <a:cubicBezTo>
                    <a:pt x="555" y="1826"/>
                    <a:pt x="317" y="2064"/>
                    <a:pt x="0" y="2381"/>
                  </a:cubicBezTo>
                  <a:cubicBezTo>
                    <a:pt x="238" y="2064"/>
                    <a:pt x="555" y="1746"/>
                    <a:pt x="793" y="1429"/>
                  </a:cubicBezTo>
                  <a:close/>
                </a:path>
              </a:pathLst>
            </a:custGeom>
            <a:solidFill>
              <a:srgbClr val="B3B3B3"/>
            </a:solidFill>
            <a:ln w="6350" cap="flat">
              <a:solidFill>
                <a:srgbClr val="FFFFFF"/>
              </a:solidFill>
              <a:prstDash val="solid"/>
              <a:miter/>
            </a:ln>
          </p:spPr>
          <p:txBody>
            <a:bodyPr/>
            <a:lstStyle/>
            <a:p>
              <a:endParaRPr lang="en-US"/>
            </a:p>
          </p:txBody>
        </p:sp>
        <p:sp>
          <p:nvSpPr>
            <p:cNvPr id="916" name="Freeform 1338">
              <a:extLst>
                <a:ext uri="{FF2B5EF4-FFF2-40B4-BE49-F238E27FC236}">
                  <a16:creationId xmlns:a16="http://schemas.microsoft.com/office/drawing/2014/main" id="{F262EB48-7808-D90F-6E45-A2193E63F0E8}"/>
                </a:ext>
              </a:extLst>
            </p:cNvPr>
            <p:cNvSpPr/>
            <p:nvPr/>
          </p:nvSpPr>
          <p:spPr>
            <a:xfrm>
              <a:off x="5790836" y="1001226"/>
              <a:ext cx="5155" cy="1251"/>
            </a:xfrm>
            <a:custGeom>
              <a:avLst/>
              <a:gdLst>
                <a:gd name="csX0" fmla="*/ 5156 w 5155"/>
                <a:gd name="csY0" fmla="*/ 0 h 1251"/>
                <a:gd name="csX1" fmla="*/ 0 w 5155"/>
                <a:gd name="csY1" fmla="*/ 1191 h 1251"/>
                <a:gd name="csX2" fmla="*/ 0 w 5155"/>
                <a:gd name="csY2" fmla="*/ 1191 h 1251"/>
                <a:gd name="csX3" fmla="*/ 5156 w 5155"/>
                <a:gd name="csY3" fmla="*/ 79 h 1251"/>
              </a:gdLst>
              <a:ahLst/>
              <a:cxnLst>
                <a:cxn ang="0">
                  <a:pos x="csX0" y="csY0"/>
                </a:cxn>
                <a:cxn ang="0">
                  <a:pos x="csX1" y="csY1"/>
                </a:cxn>
                <a:cxn ang="0">
                  <a:pos x="csX2" y="csY2"/>
                </a:cxn>
                <a:cxn ang="0">
                  <a:pos x="csX3" y="csY3"/>
                </a:cxn>
              </a:cxnLst>
              <a:rect l="l" t="t" r="r" b="b"/>
              <a:pathLst>
                <a:path w="5155" h="1251">
                  <a:moveTo>
                    <a:pt x="5156" y="0"/>
                  </a:moveTo>
                  <a:cubicBezTo>
                    <a:pt x="3728" y="952"/>
                    <a:pt x="1983" y="1429"/>
                    <a:pt x="0" y="1191"/>
                  </a:cubicBezTo>
                  <a:cubicBezTo>
                    <a:pt x="0" y="1191"/>
                    <a:pt x="0" y="1191"/>
                    <a:pt x="0" y="1191"/>
                  </a:cubicBezTo>
                  <a:cubicBezTo>
                    <a:pt x="1983" y="1429"/>
                    <a:pt x="3648" y="952"/>
                    <a:pt x="5156" y="79"/>
                  </a:cubicBezTo>
                  <a:close/>
                </a:path>
              </a:pathLst>
            </a:custGeom>
            <a:solidFill>
              <a:srgbClr val="B3B3B3"/>
            </a:solidFill>
            <a:ln w="6350" cap="flat">
              <a:solidFill>
                <a:srgbClr val="FFFFFF"/>
              </a:solidFill>
              <a:prstDash val="solid"/>
              <a:miter/>
            </a:ln>
          </p:spPr>
          <p:txBody>
            <a:bodyPr/>
            <a:lstStyle/>
            <a:p>
              <a:endParaRPr lang="en-US"/>
            </a:p>
          </p:txBody>
        </p:sp>
        <p:sp>
          <p:nvSpPr>
            <p:cNvPr id="917" name="Freeform 1339">
              <a:extLst>
                <a:ext uri="{FF2B5EF4-FFF2-40B4-BE49-F238E27FC236}">
                  <a16:creationId xmlns:a16="http://schemas.microsoft.com/office/drawing/2014/main" id="{9BF00655-977F-14BB-9753-938D096F434F}"/>
                </a:ext>
              </a:extLst>
            </p:cNvPr>
            <p:cNvSpPr/>
            <p:nvPr/>
          </p:nvSpPr>
          <p:spPr>
            <a:xfrm>
              <a:off x="5837079" y="910659"/>
              <a:ext cx="2062" cy="793"/>
            </a:xfrm>
            <a:custGeom>
              <a:avLst/>
              <a:gdLst>
                <a:gd name="csX0" fmla="*/ 0 w 2062"/>
                <a:gd name="csY0" fmla="*/ 794 h 793"/>
                <a:gd name="csX1" fmla="*/ 2062 w 2062"/>
                <a:gd name="csY1" fmla="*/ 0 h 793"/>
                <a:gd name="csX2" fmla="*/ 0 w 2062"/>
                <a:gd name="csY2" fmla="*/ 794 h 793"/>
              </a:gdLst>
              <a:ahLst/>
              <a:cxnLst>
                <a:cxn ang="0">
                  <a:pos x="csX0" y="csY0"/>
                </a:cxn>
                <a:cxn ang="0">
                  <a:pos x="csX1" y="csY1"/>
                </a:cxn>
                <a:cxn ang="0">
                  <a:pos x="csX2" y="csY2"/>
                </a:cxn>
              </a:cxnLst>
              <a:rect l="l" t="t" r="r" b="b"/>
              <a:pathLst>
                <a:path w="2062" h="793">
                  <a:moveTo>
                    <a:pt x="0" y="794"/>
                  </a:moveTo>
                  <a:cubicBezTo>
                    <a:pt x="714" y="476"/>
                    <a:pt x="1349" y="159"/>
                    <a:pt x="2062" y="0"/>
                  </a:cubicBezTo>
                  <a:cubicBezTo>
                    <a:pt x="1349" y="238"/>
                    <a:pt x="635" y="476"/>
                    <a:pt x="0" y="794"/>
                  </a:cubicBezTo>
                  <a:close/>
                </a:path>
              </a:pathLst>
            </a:custGeom>
            <a:solidFill>
              <a:srgbClr val="B3B3B3"/>
            </a:solidFill>
            <a:ln w="6350" cap="flat">
              <a:solidFill>
                <a:srgbClr val="FFFFFF"/>
              </a:solidFill>
              <a:prstDash val="solid"/>
              <a:miter/>
            </a:ln>
          </p:spPr>
          <p:txBody>
            <a:bodyPr/>
            <a:lstStyle/>
            <a:p>
              <a:endParaRPr lang="en-US"/>
            </a:p>
          </p:txBody>
        </p:sp>
        <p:sp>
          <p:nvSpPr>
            <p:cNvPr id="918" name="Freeform 1340">
              <a:extLst>
                <a:ext uri="{FF2B5EF4-FFF2-40B4-BE49-F238E27FC236}">
                  <a16:creationId xmlns:a16="http://schemas.microsoft.com/office/drawing/2014/main" id="{7B3AB2F5-34D6-5997-2B7A-FE8C1E60B394}"/>
                </a:ext>
              </a:extLst>
            </p:cNvPr>
            <p:cNvSpPr/>
            <p:nvPr/>
          </p:nvSpPr>
          <p:spPr>
            <a:xfrm>
              <a:off x="5839777" y="908913"/>
              <a:ext cx="4441" cy="1508"/>
            </a:xfrm>
            <a:custGeom>
              <a:avLst/>
              <a:gdLst>
                <a:gd name="csX0" fmla="*/ 0 w 4441"/>
                <a:gd name="csY0" fmla="*/ 1508 h 1508"/>
                <a:gd name="csX1" fmla="*/ 4442 w 4441"/>
                <a:gd name="csY1" fmla="*/ 0 h 1508"/>
                <a:gd name="csX2" fmla="*/ 0 w 4441"/>
                <a:gd name="csY2" fmla="*/ 1508 h 1508"/>
              </a:gdLst>
              <a:ahLst/>
              <a:cxnLst>
                <a:cxn ang="0">
                  <a:pos x="csX0" y="csY0"/>
                </a:cxn>
                <a:cxn ang="0">
                  <a:pos x="csX1" y="csY1"/>
                </a:cxn>
                <a:cxn ang="0">
                  <a:pos x="csX2" y="csY2"/>
                </a:cxn>
              </a:cxnLst>
              <a:rect l="l" t="t" r="r" b="b"/>
              <a:pathLst>
                <a:path w="4441" h="1508">
                  <a:moveTo>
                    <a:pt x="0" y="1508"/>
                  </a:moveTo>
                  <a:cubicBezTo>
                    <a:pt x="1348" y="1032"/>
                    <a:pt x="2776" y="635"/>
                    <a:pt x="4442" y="0"/>
                  </a:cubicBezTo>
                  <a:cubicBezTo>
                    <a:pt x="2776" y="714"/>
                    <a:pt x="1348" y="1032"/>
                    <a:pt x="0" y="1508"/>
                  </a:cubicBezTo>
                  <a:close/>
                </a:path>
              </a:pathLst>
            </a:custGeom>
            <a:solidFill>
              <a:srgbClr val="B3B3B3"/>
            </a:solidFill>
            <a:ln w="6350" cap="flat">
              <a:solidFill>
                <a:srgbClr val="FFFFFF"/>
              </a:solidFill>
              <a:prstDash val="solid"/>
              <a:miter/>
            </a:ln>
          </p:spPr>
          <p:txBody>
            <a:bodyPr/>
            <a:lstStyle/>
            <a:p>
              <a:endParaRPr lang="en-US"/>
            </a:p>
          </p:txBody>
        </p:sp>
        <p:sp>
          <p:nvSpPr>
            <p:cNvPr id="919" name="Freeform 1341">
              <a:extLst>
                <a:ext uri="{FF2B5EF4-FFF2-40B4-BE49-F238E27FC236}">
                  <a16:creationId xmlns:a16="http://schemas.microsoft.com/office/drawing/2014/main" id="{D39CA0AC-E22D-0549-BB72-6F8A6F65713A}"/>
                </a:ext>
              </a:extLst>
            </p:cNvPr>
            <p:cNvSpPr/>
            <p:nvPr/>
          </p:nvSpPr>
          <p:spPr>
            <a:xfrm>
              <a:off x="5886814" y="820886"/>
              <a:ext cx="5314" cy="1190"/>
            </a:xfrm>
            <a:custGeom>
              <a:avLst/>
              <a:gdLst>
                <a:gd name="csX0" fmla="*/ 0 w 5314"/>
                <a:gd name="csY0" fmla="*/ 1191 h 1190"/>
                <a:gd name="csX1" fmla="*/ 5314 w 5314"/>
                <a:gd name="csY1" fmla="*/ 0 h 1190"/>
                <a:gd name="csX2" fmla="*/ 0 w 5314"/>
                <a:gd name="csY2" fmla="*/ 1191 h 1190"/>
              </a:gdLst>
              <a:ahLst/>
              <a:cxnLst>
                <a:cxn ang="0">
                  <a:pos x="csX0" y="csY0"/>
                </a:cxn>
                <a:cxn ang="0">
                  <a:pos x="csX1" y="csY1"/>
                </a:cxn>
                <a:cxn ang="0">
                  <a:pos x="csX2" y="csY2"/>
                </a:cxn>
              </a:cxnLst>
              <a:rect l="l" t="t" r="r" b="b"/>
              <a:pathLst>
                <a:path w="5314" h="1190">
                  <a:moveTo>
                    <a:pt x="0" y="1191"/>
                  </a:moveTo>
                  <a:cubicBezTo>
                    <a:pt x="1745" y="714"/>
                    <a:pt x="3570" y="318"/>
                    <a:pt x="5314" y="0"/>
                  </a:cubicBezTo>
                  <a:cubicBezTo>
                    <a:pt x="3570" y="318"/>
                    <a:pt x="1666" y="714"/>
                    <a:pt x="0" y="1191"/>
                  </a:cubicBezTo>
                  <a:close/>
                </a:path>
              </a:pathLst>
            </a:custGeom>
            <a:solidFill>
              <a:srgbClr val="B3B3B3"/>
            </a:solidFill>
            <a:ln w="6350" cap="flat">
              <a:solidFill>
                <a:srgbClr val="FFFFFF"/>
              </a:solidFill>
              <a:prstDash val="solid"/>
              <a:miter/>
            </a:ln>
          </p:spPr>
          <p:txBody>
            <a:bodyPr/>
            <a:lstStyle/>
            <a:p>
              <a:endParaRPr lang="en-US"/>
            </a:p>
          </p:txBody>
        </p:sp>
        <p:sp>
          <p:nvSpPr>
            <p:cNvPr id="920" name="Freeform 1342">
              <a:extLst>
                <a:ext uri="{FF2B5EF4-FFF2-40B4-BE49-F238E27FC236}">
                  <a16:creationId xmlns:a16="http://schemas.microsoft.com/office/drawing/2014/main" id="{02F29F4A-7207-8D5D-3010-A54644FB3B0B}"/>
                </a:ext>
              </a:extLst>
            </p:cNvPr>
            <p:cNvSpPr/>
            <p:nvPr/>
          </p:nvSpPr>
          <p:spPr>
            <a:xfrm>
              <a:off x="5896174" y="820013"/>
              <a:ext cx="15150" cy="5000"/>
            </a:xfrm>
            <a:custGeom>
              <a:avLst/>
              <a:gdLst>
                <a:gd name="csX0" fmla="*/ 13088 w 15150"/>
                <a:gd name="csY0" fmla="*/ 5001 h 5000"/>
                <a:gd name="csX1" fmla="*/ 15151 w 15150"/>
                <a:gd name="csY1" fmla="*/ 5001 h 5000"/>
                <a:gd name="csX2" fmla="*/ 13009 w 15150"/>
                <a:gd name="csY2" fmla="*/ 5001 h 5000"/>
                <a:gd name="csX3" fmla="*/ 12057 w 15150"/>
                <a:gd name="csY3" fmla="*/ 5001 h 5000"/>
                <a:gd name="csX4" fmla="*/ 12057 w 15150"/>
                <a:gd name="csY4" fmla="*/ 3969 h 5000"/>
                <a:gd name="csX5" fmla="*/ 3252 w 15150"/>
                <a:gd name="csY5" fmla="*/ 79 h 5000"/>
                <a:gd name="csX6" fmla="*/ 0 w 15150"/>
                <a:gd name="csY6" fmla="*/ 238 h 5000"/>
                <a:gd name="csX7" fmla="*/ 3252 w 15150"/>
                <a:gd name="csY7" fmla="*/ 0 h 5000"/>
                <a:gd name="csX8" fmla="*/ 12057 w 15150"/>
                <a:gd name="csY8" fmla="*/ 3890 h 5000"/>
                <a:gd name="csX9" fmla="*/ 12057 w 15150"/>
                <a:gd name="csY9" fmla="*/ 4921 h 5000"/>
                <a:gd name="csX10" fmla="*/ 13009 w 15150"/>
                <a:gd name="csY10" fmla="*/ 4921 h 5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150" h="5000">
                  <a:moveTo>
                    <a:pt x="13088" y="5001"/>
                  </a:moveTo>
                  <a:cubicBezTo>
                    <a:pt x="13961" y="5001"/>
                    <a:pt x="14595" y="5001"/>
                    <a:pt x="15151" y="5001"/>
                  </a:cubicBezTo>
                  <a:cubicBezTo>
                    <a:pt x="14595" y="5001"/>
                    <a:pt x="13881" y="5001"/>
                    <a:pt x="13009" y="5001"/>
                  </a:cubicBezTo>
                  <a:lnTo>
                    <a:pt x="12057" y="5001"/>
                  </a:lnTo>
                  <a:lnTo>
                    <a:pt x="12057" y="3969"/>
                  </a:lnTo>
                  <a:cubicBezTo>
                    <a:pt x="9122" y="5001"/>
                    <a:pt x="6187" y="1032"/>
                    <a:pt x="3252" y="79"/>
                  </a:cubicBezTo>
                  <a:cubicBezTo>
                    <a:pt x="2301" y="79"/>
                    <a:pt x="1190" y="79"/>
                    <a:pt x="0" y="238"/>
                  </a:cubicBezTo>
                  <a:cubicBezTo>
                    <a:pt x="1269" y="79"/>
                    <a:pt x="2380" y="0"/>
                    <a:pt x="3252" y="0"/>
                  </a:cubicBezTo>
                  <a:cubicBezTo>
                    <a:pt x="6187" y="953"/>
                    <a:pt x="9122" y="4921"/>
                    <a:pt x="12057" y="3890"/>
                  </a:cubicBezTo>
                  <a:lnTo>
                    <a:pt x="12057" y="4921"/>
                  </a:lnTo>
                  <a:lnTo>
                    <a:pt x="13009" y="4921"/>
                  </a:lnTo>
                  <a:close/>
                </a:path>
              </a:pathLst>
            </a:custGeom>
            <a:solidFill>
              <a:srgbClr val="B3B3B3"/>
            </a:solidFill>
            <a:ln w="6350" cap="flat">
              <a:solidFill>
                <a:srgbClr val="FFFFFF"/>
              </a:solidFill>
              <a:prstDash val="solid"/>
              <a:miter/>
            </a:ln>
          </p:spPr>
          <p:txBody>
            <a:bodyPr/>
            <a:lstStyle/>
            <a:p>
              <a:endParaRPr lang="en-US"/>
            </a:p>
          </p:txBody>
        </p:sp>
        <p:sp>
          <p:nvSpPr>
            <p:cNvPr id="921" name="Freeform 1343">
              <a:extLst>
                <a:ext uri="{FF2B5EF4-FFF2-40B4-BE49-F238E27FC236}">
                  <a16:creationId xmlns:a16="http://schemas.microsoft.com/office/drawing/2014/main" id="{86FA7E85-2EF2-4D49-C80F-C4FC4D9C8746}"/>
                </a:ext>
              </a:extLst>
            </p:cNvPr>
            <p:cNvSpPr/>
            <p:nvPr/>
          </p:nvSpPr>
          <p:spPr>
            <a:xfrm>
              <a:off x="5916163" y="821283"/>
              <a:ext cx="1110" cy="793"/>
            </a:xfrm>
            <a:custGeom>
              <a:avLst/>
              <a:gdLst>
                <a:gd name="csX0" fmla="*/ 0 w 1110"/>
                <a:gd name="csY0" fmla="*/ 794 h 793"/>
                <a:gd name="csX1" fmla="*/ 1111 w 1110"/>
                <a:gd name="csY1" fmla="*/ 0 h 793"/>
                <a:gd name="csX2" fmla="*/ 0 w 1110"/>
                <a:gd name="csY2" fmla="*/ 794 h 793"/>
                <a:gd name="csX3" fmla="*/ 0 w 1110"/>
                <a:gd name="csY3" fmla="*/ 794 h 793"/>
              </a:gdLst>
              <a:ahLst/>
              <a:cxnLst>
                <a:cxn ang="0">
                  <a:pos x="csX0" y="csY0"/>
                </a:cxn>
                <a:cxn ang="0">
                  <a:pos x="csX1" y="csY1"/>
                </a:cxn>
                <a:cxn ang="0">
                  <a:pos x="csX2" y="csY2"/>
                </a:cxn>
                <a:cxn ang="0">
                  <a:pos x="csX3" y="csY3"/>
                </a:cxn>
              </a:cxnLst>
              <a:rect l="l" t="t" r="r" b="b"/>
              <a:pathLst>
                <a:path w="1110" h="793">
                  <a:moveTo>
                    <a:pt x="0" y="794"/>
                  </a:moveTo>
                  <a:cubicBezTo>
                    <a:pt x="0" y="794"/>
                    <a:pt x="714" y="238"/>
                    <a:pt x="1111" y="0"/>
                  </a:cubicBezTo>
                  <a:cubicBezTo>
                    <a:pt x="793" y="318"/>
                    <a:pt x="397" y="556"/>
                    <a:pt x="0" y="794"/>
                  </a:cubicBezTo>
                  <a:lnTo>
                    <a:pt x="0" y="794"/>
                  </a:lnTo>
                  <a:close/>
                </a:path>
              </a:pathLst>
            </a:custGeom>
            <a:solidFill>
              <a:srgbClr val="B3B3B3"/>
            </a:solidFill>
            <a:ln w="6350" cap="flat">
              <a:solidFill>
                <a:srgbClr val="FFFFFF"/>
              </a:solidFill>
              <a:prstDash val="solid"/>
              <a:miter/>
            </a:ln>
          </p:spPr>
          <p:txBody>
            <a:bodyPr/>
            <a:lstStyle/>
            <a:p>
              <a:endParaRPr lang="en-US"/>
            </a:p>
          </p:txBody>
        </p:sp>
        <p:sp>
          <p:nvSpPr>
            <p:cNvPr id="922" name="Freeform 1344">
              <a:extLst>
                <a:ext uri="{FF2B5EF4-FFF2-40B4-BE49-F238E27FC236}">
                  <a16:creationId xmlns:a16="http://schemas.microsoft.com/office/drawing/2014/main" id="{3C0E8AEC-9963-F9DF-FDB9-06E8BEBDF516}"/>
                </a:ext>
              </a:extLst>
            </p:cNvPr>
            <p:cNvSpPr/>
            <p:nvPr/>
          </p:nvSpPr>
          <p:spPr>
            <a:xfrm>
              <a:off x="5954078" y="755163"/>
              <a:ext cx="1745" cy="1428"/>
            </a:xfrm>
            <a:custGeom>
              <a:avLst/>
              <a:gdLst>
                <a:gd name="csX0" fmla="*/ 0 w 1745"/>
                <a:gd name="csY0" fmla="*/ 1429 h 1428"/>
                <a:gd name="csX1" fmla="*/ 1745 w 1745"/>
                <a:gd name="csY1" fmla="*/ 0 h 1428"/>
                <a:gd name="csX2" fmla="*/ 0 w 1745"/>
                <a:gd name="csY2" fmla="*/ 1429 h 1428"/>
              </a:gdLst>
              <a:ahLst/>
              <a:cxnLst>
                <a:cxn ang="0">
                  <a:pos x="csX0" y="csY0"/>
                </a:cxn>
                <a:cxn ang="0">
                  <a:pos x="csX1" y="csY1"/>
                </a:cxn>
                <a:cxn ang="0">
                  <a:pos x="csX2" y="csY2"/>
                </a:cxn>
              </a:cxnLst>
              <a:rect l="l" t="t" r="r" b="b"/>
              <a:pathLst>
                <a:path w="1745" h="1428">
                  <a:moveTo>
                    <a:pt x="0" y="1429"/>
                  </a:moveTo>
                  <a:cubicBezTo>
                    <a:pt x="555" y="873"/>
                    <a:pt x="1111" y="397"/>
                    <a:pt x="1745" y="0"/>
                  </a:cubicBezTo>
                  <a:cubicBezTo>
                    <a:pt x="1111" y="397"/>
                    <a:pt x="555" y="873"/>
                    <a:pt x="0" y="1429"/>
                  </a:cubicBezTo>
                  <a:close/>
                </a:path>
              </a:pathLst>
            </a:custGeom>
            <a:solidFill>
              <a:srgbClr val="B3B3B3"/>
            </a:solidFill>
            <a:ln w="6350" cap="flat">
              <a:solidFill>
                <a:srgbClr val="FFFFFF"/>
              </a:solidFill>
              <a:prstDash val="solid"/>
              <a:miter/>
            </a:ln>
          </p:spPr>
          <p:txBody>
            <a:bodyPr/>
            <a:lstStyle/>
            <a:p>
              <a:endParaRPr lang="en-US"/>
            </a:p>
          </p:txBody>
        </p:sp>
        <p:sp>
          <p:nvSpPr>
            <p:cNvPr id="923" name="Freeform 1345">
              <a:extLst>
                <a:ext uri="{FF2B5EF4-FFF2-40B4-BE49-F238E27FC236}">
                  <a16:creationId xmlns:a16="http://schemas.microsoft.com/office/drawing/2014/main" id="{73B47559-343F-7D92-8448-04778662B45A}"/>
                </a:ext>
              </a:extLst>
            </p:cNvPr>
            <p:cNvSpPr/>
            <p:nvPr/>
          </p:nvSpPr>
          <p:spPr>
            <a:xfrm>
              <a:off x="5984220" y="706983"/>
              <a:ext cx="1983" cy="3175"/>
            </a:xfrm>
            <a:custGeom>
              <a:avLst/>
              <a:gdLst>
                <a:gd name="csX0" fmla="*/ 1983 w 1983"/>
                <a:gd name="csY0" fmla="*/ 0 h 3175"/>
                <a:gd name="csX1" fmla="*/ 1428 w 1983"/>
                <a:gd name="csY1" fmla="*/ 1429 h 3175"/>
                <a:gd name="csX2" fmla="*/ 0 w 1983"/>
                <a:gd name="csY2" fmla="*/ 3175 h 3175"/>
                <a:gd name="csX3" fmla="*/ 1428 w 1983"/>
                <a:gd name="csY3" fmla="*/ 1349 h 3175"/>
                <a:gd name="csX4" fmla="*/ 1983 w 1983"/>
                <a:gd name="csY4" fmla="*/ 0 h 3175"/>
              </a:gdLst>
              <a:ahLst/>
              <a:cxnLst>
                <a:cxn ang="0">
                  <a:pos x="csX0" y="csY0"/>
                </a:cxn>
                <a:cxn ang="0">
                  <a:pos x="csX1" y="csY1"/>
                </a:cxn>
                <a:cxn ang="0">
                  <a:pos x="csX2" y="csY2"/>
                </a:cxn>
                <a:cxn ang="0">
                  <a:pos x="csX3" y="csY3"/>
                </a:cxn>
                <a:cxn ang="0">
                  <a:pos x="csX4" y="csY4"/>
                </a:cxn>
              </a:cxnLst>
              <a:rect l="l" t="t" r="r" b="b"/>
              <a:pathLst>
                <a:path w="1983" h="3175">
                  <a:moveTo>
                    <a:pt x="1983" y="0"/>
                  </a:moveTo>
                  <a:cubicBezTo>
                    <a:pt x="1824" y="476"/>
                    <a:pt x="1665" y="953"/>
                    <a:pt x="1428" y="1429"/>
                  </a:cubicBezTo>
                  <a:cubicBezTo>
                    <a:pt x="952" y="2064"/>
                    <a:pt x="476" y="2619"/>
                    <a:pt x="0" y="3175"/>
                  </a:cubicBezTo>
                  <a:cubicBezTo>
                    <a:pt x="476" y="2619"/>
                    <a:pt x="952" y="1984"/>
                    <a:pt x="1428" y="1349"/>
                  </a:cubicBezTo>
                  <a:cubicBezTo>
                    <a:pt x="1586" y="873"/>
                    <a:pt x="1745" y="397"/>
                    <a:pt x="1983" y="0"/>
                  </a:cubicBezTo>
                  <a:close/>
                </a:path>
              </a:pathLst>
            </a:custGeom>
            <a:solidFill>
              <a:srgbClr val="B3B3B3"/>
            </a:solidFill>
            <a:ln w="6350" cap="flat">
              <a:solidFill>
                <a:srgbClr val="FFFFFF"/>
              </a:solidFill>
              <a:prstDash val="solid"/>
              <a:miter/>
            </a:ln>
          </p:spPr>
          <p:txBody>
            <a:bodyPr/>
            <a:lstStyle/>
            <a:p>
              <a:endParaRPr lang="en-US"/>
            </a:p>
          </p:txBody>
        </p:sp>
        <p:sp>
          <p:nvSpPr>
            <p:cNvPr id="924" name="Freeform 1346">
              <a:extLst>
                <a:ext uri="{FF2B5EF4-FFF2-40B4-BE49-F238E27FC236}">
                  <a16:creationId xmlns:a16="http://schemas.microsoft.com/office/drawing/2014/main" id="{D5A25223-6804-BA24-5D4A-7ACC18A28566}"/>
                </a:ext>
              </a:extLst>
            </p:cNvPr>
            <p:cNvSpPr/>
            <p:nvPr/>
          </p:nvSpPr>
          <p:spPr>
            <a:xfrm>
              <a:off x="5034382" y="2032863"/>
              <a:ext cx="1123639" cy="853364"/>
            </a:xfrm>
            <a:custGeom>
              <a:avLst/>
              <a:gdLst>
                <a:gd name="csX0" fmla="*/ 1115063 w 1123639"/>
                <a:gd name="csY0" fmla="*/ 641112 h 853364"/>
                <a:gd name="csX1" fmla="*/ 1106893 w 1123639"/>
                <a:gd name="csY1" fmla="*/ 601583 h 853364"/>
                <a:gd name="csX2" fmla="*/ 1083097 w 1123639"/>
                <a:gd name="csY2" fmla="*/ 528479 h 853364"/>
                <a:gd name="csX3" fmla="*/ 1054224 w 1123639"/>
                <a:gd name="csY3" fmla="*/ 457359 h 853364"/>
                <a:gd name="csX4" fmla="*/ 1026382 w 1123639"/>
                <a:gd name="csY4" fmla="*/ 428069 h 853364"/>
                <a:gd name="csX5" fmla="*/ 1003458 w 1123639"/>
                <a:gd name="csY5" fmla="*/ 402908 h 853364"/>
                <a:gd name="csX6" fmla="*/ 1041295 w 1123639"/>
                <a:gd name="csY6" fmla="*/ 438388 h 853364"/>
                <a:gd name="csX7" fmla="*/ 1041612 w 1123639"/>
                <a:gd name="csY7" fmla="*/ 419338 h 853364"/>
                <a:gd name="csX8" fmla="*/ 1029238 w 1123639"/>
                <a:gd name="csY8" fmla="*/ 389890 h 853364"/>
                <a:gd name="csX9" fmla="*/ 996479 w 1123639"/>
                <a:gd name="csY9" fmla="*/ 329168 h 853364"/>
                <a:gd name="csX10" fmla="*/ 959039 w 1123639"/>
                <a:gd name="csY10" fmla="*/ 281226 h 853364"/>
                <a:gd name="csX11" fmla="*/ 932942 w 1123639"/>
                <a:gd name="csY11" fmla="*/ 258683 h 853364"/>
                <a:gd name="csX12" fmla="*/ 912557 w 1123639"/>
                <a:gd name="csY12" fmla="*/ 231061 h 853364"/>
                <a:gd name="csX13" fmla="*/ 944761 w 1123639"/>
                <a:gd name="csY13" fmla="*/ 225504 h 853364"/>
                <a:gd name="csX14" fmla="*/ 916919 w 1123639"/>
                <a:gd name="csY14" fmla="*/ 202644 h 853364"/>
                <a:gd name="csX15" fmla="*/ 870279 w 1123639"/>
                <a:gd name="csY15" fmla="*/ 159782 h 853364"/>
                <a:gd name="csX16" fmla="*/ 860840 w 1123639"/>
                <a:gd name="csY16" fmla="*/ 124857 h 853364"/>
                <a:gd name="csX17" fmla="*/ 851480 w 1123639"/>
                <a:gd name="csY17" fmla="*/ 90487 h 853364"/>
                <a:gd name="csX18" fmla="*/ 829032 w 1123639"/>
                <a:gd name="csY18" fmla="*/ 24130 h 853364"/>
                <a:gd name="csX19" fmla="*/ 813168 w 1123639"/>
                <a:gd name="csY19" fmla="*/ 0 h 853364"/>
                <a:gd name="csX20" fmla="*/ 796431 w 1123639"/>
                <a:gd name="csY20" fmla="*/ 15478 h 853364"/>
                <a:gd name="csX21" fmla="*/ 770017 w 1123639"/>
                <a:gd name="csY21" fmla="*/ 13970 h 853364"/>
                <a:gd name="csX22" fmla="*/ 747966 w 1123639"/>
                <a:gd name="csY22" fmla="*/ 22781 h 853364"/>
                <a:gd name="csX23" fmla="*/ 747966 w 1123639"/>
                <a:gd name="csY23" fmla="*/ 49212 h 853364"/>
                <a:gd name="csX24" fmla="*/ 731784 w 1123639"/>
                <a:gd name="csY24" fmla="*/ 66834 h 853364"/>
                <a:gd name="csX25" fmla="*/ 712668 w 1123639"/>
                <a:gd name="csY25" fmla="*/ 52149 h 853364"/>
                <a:gd name="csX26" fmla="*/ 697994 w 1123639"/>
                <a:gd name="csY26" fmla="*/ 52149 h 853364"/>
                <a:gd name="csX27" fmla="*/ 368971 w 1123639"/>
                <a:gd name="csY27" fmla="*/ 78581 h 853364"/>
                <a:gd name="csX28" fmla="*/ 361753 w 1123639"/>
                <a:gd name="csY28" fmla="*/ 78264 h 853364"/>
                <a:gd name="csX29" fmla="*/ 364767 w 1123639"/>
                <a:gd name="csY29" fmla="*/ 76359 h 853364"/>
                <a:gd name="csX30" fmla="*/ 362149 w 1123639"/>
                <a:gd name="csY30" fmla="*/ 77232 h 853364"/>
                <a:gd name="csX31" fmla="*/ 371827 w 1123639"/>
                <a:gd name="csY31" fmla="*/ 74374 h 853364"/>
                <a:gd name="csX32" fmla="*/ 349616 w 1123639"/>
                <a:gd name="csY32" fmla="*/ 38814 h 853364"/>
                <a:gd name="csX33" fmla="*/ 69772 w 1123639"/>
                <a:gd name="csY33" fmla="*/ 69691 h 853364"/>
                <a:gd name="csX34" fmla="*/ 604 w 1123639"/>
                <a:gd name="csY34" fmla="*/ 73978 h 853364"/>
                <a:gd name="csX35" fmla="*/ 10519 w 1123639"/>
                <a:gd name="csY35" fmla="*/ 101124 h 853364"/>
                <a:gd name="csX36" fmla="*/ 20910 w 1123639"/>
                <a:gd name="csY36" fmla="*/ 113903 h 853364"/>
                <a:gd name="csX37" fmla="*/ 21149 w 1123639"/>
                <a:gd name="csY37" fmla="*/ 133112 h 853364"/>
                <a:gd name="csX38" fmla="*/ 35506 w 1123639"/>
                <a:gd name="csY38" fmla="*/ 159544 h 853364"/>
                <a:gd name="csX39" fmla="*/ 36458 w 1123639"/>
                <a:gd name="csY39" fmla="*/ 182086 h 853364"/>
                <a:gd name="csX40" fmla="*/ 56764 w 1123639"/>
                <a:gd name="csY40" fmla="*/ 171291 h 853364"/>
                <a:gd name="csX41" fmla="*/ 86668 w 1123639"/>
                <a:gd name="csY41" fmla="*/ 165021 h 853364"/>
                <a:gd name="csX42" fmla="*/ 123393 w 1123639"/>
                <a:gd name="csY42" fmla="*/ 162004 h 853364"/>
                <a:gd name="csX43" fmla="*/ 109036 w 1123639"/>
                <a:gd name="csY43" fmla="*/ 163036 h 853364"/>
                <a:gd name="csX44" fmla="*/ 140844 w 1123639"/>
                <a:gd name="csY44" fmla="*/ 130096 h 853364"/>
                <a:gd name="csX45" fmla="*/ 187723 w 1123639"/>
                <a:gd name="csY45" fmla="*/ 136922 h 853364"/>
                <a:gd name="csX46" fmla="*/ 176300 w 1123639"/>
                <a:gd name="csY46" fmla="*/ 142875 h 853364"/>
                <a:gd name="csX47" fmla="*/ 189230 w 1123639"/>
                <a:gd name="csY47" fmla="*/ 144859 h 853364"/>
                <a:gd name="csX48" fmla="*/ 222148 w 1123639"/>
                <a:gd name="csY48" fmla="*/ 141208 h 853364"/>
                <a:gd name="csX49" fmla="*/ 249831 w 1123639"/>
                <a:gd name="csY49" fmla="*/ 152559 h 853364"/>
                <a:gd name="csX50" fmla="*/ 274658 w 1123639"/>
                <a:gd name="csY50" fmla="*/ 174863 h 853364"/>
                <a:gd name="csX51" fmla="*/ 271565 w 1123639"/>
                <a:gd name="csY51" fmla="*/ 143193 h 853364"/>
                <a:gd name="csX52" fmla="*/ 298137 w 1123639"/>
                <a:gd name="csY52" fmla="*/ 179308 h 853364"/>
                <a:gd name="csX53" fmla="*/ 291157 w 1123639"/>
                <a:gd name="csY53" fmla="*/ 181292 h 853364"/>
                <a:gd name="csX54" fmla="*/ 310115 w 1123639"/>
                <a:gd name="csY54" fmla="*/ 198199 h 853364"/>
                <a:gd name="csX55" fmla="*/ 333673 w 1123639"/>
                <a:gd name="csY55" fmla="*/ 208280 h 853364"/>
                <a:gd name="csX56" fmla="*/ 335259 w 1123639"/>
                <a:gd name="csY56" fmla="*/ 235109 h 853364"/>
                <a:gd name="csX57" fmla="*/ 347078 w 1123639"/>
                <a:gd name="csY57" fmla="*/ 226774 h 853364"/>
                <a:gd name="csX58" fmla="*/ 384994 w 1123639"/>
                <a:gd name="csY58" fmla="*/ 215503 h 853364"/>
                <a:gd name="csX59" fmla="*/ 397129 w 1123639"/>
                <a:gd name="csY59" fmla="*/ 230822 h 853364"/>
                <a:gd name="csX60" fmla="*/ 408710 w 1123639"/>
                <a:gd name="csY60" fmla="*/ 213519 h 853364"/>
                <a:gd name="csX61" fmla="*/ 429651 w 1123639"/>
                <a:gd name="csY61" fmla="*/ 202327 h 853364"/>
                <a:gd name="csX62" fmla="*/ 456699 w 1123639"/>
                <a:gd name="csY62" fmla="*/ 188198 h 853364"/>
                <a:gd name="csX63" fmla="*/ 449481 w 1123639"/>
                <a:gd name="csY63" fmla="*/ 176847 h 853364"/>
                <a:gd name="csX64" fmla="*/ 457493 w 1123639"/>
                <a:gd name="csY64" fmla="*/ 166608 h 853364"/>
                <a:gd name="csX65" fmla="*/ 479306 w 1123639"/>
                <a:gd name="csY65" fmla="*/ 153353 h 853364"/>
                <a:gd name="csX66" fmla="*/ 552123 w 1123639"/>
                <a:gd name="csY66" fmla="*/ 190738 h 853364"/>
                <a:gd name="csX67" fmla="*/ 582185 w 1123639"/>
                <a:gd name="csY67" fmla="*/ 214392 h 853364"/>
                <a:gd name="csX68" fmla="*/ 597177 w 1123639"/>
                <a:gd name="csY68" fmla="*/ 238522 h 853364"/>
                <a:gd name="csX69" fmla="*/ 609472 w 1123639"/>
                <a:gd name="csY69" fmla="*/ 244872 h 853364"/>
                <a:gd name="csX70" fmla="*/ 617166 w 1123639"/>
                <a:gd name="csY70" fmla="*/ 261461 h 853364"/>
                <a:gd name="csX71" fmla="*/ 652463 w 1123639"/>
                <a:gd name="csY71" fmla="*/ 268049 h 853364"/>
                <a:gd name="csX72" fmla="*/ 689348 w 1123639"/>
                <a:gd name="csY72" fmla="*/ 311944 h 853364"/>
                <a:gd name="csX73" fmla="*/ 699580 w 1123639"/>
                <a:gd name="csY73" fmla="*/ 363379 h 853364"/>
                <a:gd name="csX74" fmla="*/ 687444 w 1123639"/>
                <a:gd name="csY74" fmla="*/ 423148 h 853364"/>
                <a:gd name="csX75" fmla="*/ 691251 w 1123639"/>
                <a:gd name="csY75" fmla="*/ 446405 h 853364"/>
                <a:gd name="csX76" fmla="*/ 692521 w 1123639"/>
                <a:gd name="csY76" fmla="*/ 471408 h 853364"/>
                <a:gd name="csX77" fmla="*/ 706798 w 1123639"/>
                <a:gd name="csY77" fmla="*/ 488315 h 853364"/>
                <a:gd name="csX78" fmla="*/ 715603 w 1123639"/>
                <a:gd name="csY78" fmla="*/ 470932 h 853364"/>
                <a:gd name="csX79" fmla="*/ 738686 w 1123639"/>
                <a:gd name="csY79" fmla="*/ 457676 h 853364"/>
                <a:gd name="csX80" fmla="*/ 732181 w 1123639"/>
                <a:gd name="csY80" fmla="*/ 504507 h 853364"/>
                <a:gd name="csX81" fmla="*/ 737972 w 1123639"/>
                <a:gd name="csY81" fmla="*/ 538639 h 853364"/>
                <a:gd name="csX82" fmla="*/ 757643 w 1123639"/>
                <a:gd name="csY82" fmla="*/ 569278 h 853364"/>
                <a:gd name="csX83" fmla="*/ 809281 w 1123639"/>
                <a:gd name="csY83" fmla="*/ 623252 h 853364"/>
                <a:gd name="csX84" fmla="*/ 816737 w 1123639"/>
                <a:gd name="csY84" fmla="*/ 607616 h 853364"/>
                <a:gd name="csX85" fmla="*/ 834188 w 1123639"/>
                <a:gd name="csY85" fmla="*/ 651272 h 853364"/>
                <a:gd name="csX86" fmla="*/ 844738 w 1123639"/>
                <a:gd name="csY86" fmla="*/ 636826 h 853364"/>
                <a:gd name="csX87" fmla="*/ 846007 w 1123639"/>
                <a:gd name="csY87" fmla="*/ 655955 h 853364"/>
                <a:gd name="csX88" fmla="*/ 844341 w 1123639"/>
                <a:gd name="csY88" fmla="*/ 665162 h 853364"/>
                <a:gd name="csX89" fmla="*/ 849814 w 1123639"/>
                <a:gd name="csY89" fmla="*/ 672624 h 853364"/>
                <a:gd name="csX90" fmla="*/ 851639 w 1123639"/>
                <a:gd name="csY90" fmla="*/ 692229 h 853364"/>
                <a:gd name="csX91" fmla="*/ 890188 w 1123639"/>
                <a:gd name="csY91" fmla="*/ 744617 h 853364"/>
                <a:gd name="csX92" fmla="*/ 941985 w 1123639"/>
                <a:gd name="csY92" fmla="*/ 760730 h 853364"/>
                <a:gd name="csX93" fmla="*/ 983946 w 1123639"/>
                <a:gd name="csY93" fmla="*/ 782479 h 853364"/>
                <a:gd name="csX94" fmla="*/ 1024717 w 1123639"/>
                <a:gd name="csY94" fmla="*/ 799624 h 853364"/>
                <a:gd name="csX95" fmla="*/ 1026620 w 1123639"/>
                <a:gd name="csY95" fmla="*/ 823595 h 853364"/>
                <a:gd name="csX96" fmla="*/ 975617 w 1123639"/>
                <a:gd name="csY96" fmla="*/ 841454 h 853364"/>
                <a:gd name="csX97" fmla="*/ 1022099 w 1123639"/>
                <a:gd name="csY97" fmla="*/ 848281 h 853364"/>
                <a:gd name="csX98" fmla="*/ 1078337 w 1123639"/>
                <a:gd name="csY98" fmla="*/ 832009 h 853364"/>
                <a:gd name="csX99" fmla="*/ 1109431 w 1123639"/>
                <a:gd name="csY99" fmla="*/ 708978 h 853364"/>
                <a:gd name="csX100" fmla="*/ 1122757 w 1123639"/>
                <a:gd name="csY100" fmla="*/ 721122 h 853364"/>
                <a:gd name="csX101" fmla="*/ 1117760 w 1123639"/>
                <a:gd name="csY101" fmla="*/ 678815 h 853364"/>
                <a:gd name="csX102" fmla="*/ 1114746 w 1123639"/>
                <a:gd name="csY102" fmla="*/ 641350 h 8533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Lst>
              <a:rect l="l" t="t" r="r" b="b"/>
              <a:pathLst>
                <a:path w="1123639" h="853364">
                  <a:moveTo>
                    <a:pt x="1115063" y="641112"/>
                  </a:moveTo>
                  <a:cubicBezTo>
                    <a:pt x="1114270" y="627459"/>
                    <a:pt x="1109987" y="614918"/>
                    <a:pt x="1106893" y="601583"/>
                  </a:cubicBezTo>
                  <a:cubicBezTo>
                    <a:pt x="1101182" y="577056"/>
                    <a:pt x="1090870" y="552609"/>
                    <a:pt x="1083097" y="528479"/>
                  </a:cubicBezTo>
                  <a:cubicBezTo>
                    <a:pt x="1075641" y="505381"/>
                    <a:pt x="1068105" y="477044"/>
                    <a:pt x="1054224" y="457359"/>
                  </a:cubicBezTo>
                  <a:cubicBezTo>
                    <a:pt x="1046530" y="446405"/>
                    <a:pt x="1036932" y="436404"/>
                    <a:pt x="1026382" y="428069"/>
                  </a:cubicBezTo>
                  <a:cubicBezTo>
                    <a:pt x="1017181" y="420767"/>
                    <a:pt x="1003062" y="416957"/>
                    <a:pt x="1003458" y="402908"/>
                  </a:cubicBezTo>
                  <a:cubicBezTo>
                    <a:pt x="1015912" y="411480"/>
                    <a:pt x="1028048" y="433388"/>
                    <a:pt x="1041295" y="438388"/>
                  </a:cubicBezTo>
                  <a:cubicBezTo>
                    <a:pt x="1057000" y="444341"/>
                    <a:pt x="1044071" y="427276"/>
                    <a:pt x="1041612" y="419338"/>
                  </a:cubicBezTo>
                  <a:cubicBezTo>
                    <a:pt x="1037646" y="407035"/>
                    <a:pt x="1038677" y="399415"/>
                    <a:pt x="1029238" y="389890"/>
                  </a:cubicBezTo>
                  <a:cubicBezTo>
                    <a:pt x="1012977" y="373539"/>
                    <a:pt x="1006473" y="349409"/>
                    <a:pt x="996479" y="329168"/>
                  </a:cubicBezTo>
                  <a:cubicBezTo>
                    <a:pt x="988308" y="312499"/>
                    <a:pt x="972127" y="294958"/>
                    <a:pt x="959039" y="281226"/>
                  </a:cubicBezTo>
                  <a:cubicBezTo>
                    <a:pt x="950314" y="272018"/>
                    <a:pt x="940636" y="268764"/>
                    <a:pt x="932942" y="258683"/>
                  </a:cubicBezTo>
                  <a:cubicBezTo>
                    <a:pt x="925169" y="248364"/>
                    <a:pt x="917951" y="243046"/>
                    <a:pt x="912557" y="231061"/>
                  </a:cubicBezTo>
                  <a:cubicBezTo>
                    <a:pt x="922313" y="230981"/>
                    <a:pt x="946744" y="243284"/>
                    <a:pt x="944761" y="225504"/>
                  </a:cubicBezTo>
                  <a:cubicBezTo>
                    <a:pt x="943413" y="213677"/>
                    <a:pt x="925010" y="208597"/>
                    <a:pt x="916919" y="202644"/>
                  </a:cubicBezTo>
                  <a:cubicBezTo>
                    <a:pt x="902324" y="191929"/>
                    <a:pt x="878131" y="176689"/>
                    <a:pt x="870279" y="159782"/>
                  </a:cubicBezTo>
                  <a:cubicBezTo>
                    <a:pt x="865678" y="149860"/>
                    <a:pt x="864171" y="135652"/>
                    <a:pt x="860840" y="124857"/>
                  </a:cubicBezTo>
                  <a:cubicBezTo>
                    <a:pt x="857349" y="113506"/>
                    <a:pt x="854890" y="101838"/>
                    <a:pt x="851480" y="90487"/>
                  </a:cubicBezTo>
                  <a:cubicBezTo>
                    <a:pt x="844975" y="69215"/>
                    <a:pt x="838550" y="44291"/>
                    <a:pt x="829032" y="24130"/>
                  </a:cubicBezTo>
                  <a:cubicBezTo>
                    <a:pt x="824907" y="15319"/>
                    <a:pt x="817768" y="8493"/>
                    <a:pt x="813168" y="0"/>
                  </a:cubicBezTo>
                  <a:cubicBezTo>
                    <a:pt x="807694" y="5239"/>
                    <a:pt x="802063" y="10557"/>
                    <a:pt x="796431" y="15478"/>
                  </a:cubicBezTo>
                  <a:cubicBezTo>
                    <a:pt x="789054" y="22781"/>
                    <a:pt x="778822" y="16907"/>
                    <a:pt x="770017" y="13970"/>
                  </a:cubicBezTo>
                  <a:cubicBezTo>
                    <a:pt x="759705" y="9525"/>
                    <a:pt x="752408" y="12541"/>
                    <a:pt x="747966" y="22781"/>
                  </a:cubicBezTo>
                  <a:cubicBezTo>
                    <a:pt x="745031" y="33099"/>
                    <a:pt x="747966" y="40402"/>
                    <a:pt x="747966" y="49212"/>
                  </a:cubicBezTo>
                  <a:cubicBezTo>
                    <a:pt x="746538" y="59531"/>
                    <a:pt x="743524" y="69771"/>
                    <a:pt x="731784" y="66834"/>
                  </a:cubicBezTo>
                  <a:cubicBezTo>
                    <a:pt x="721473" y="65405"/>
                    <a:pt x="721473" y="53578"/>
                    <a:pt x="712668" y="52149"/>
                  </a:cubicBezTo>
                  <a:cubicBezTo>
                    <a:pt x="708226" y="50641"/>
                    <a:pt x="702357" y="52149"/>
                    <a:pt x="697994" y="52149"/>
                  </a:cubicBezTo>
                  <a:lnTo>
                    <a:pt x="368971" y="78581"/>
                  </a:lnTo>
                  <a:cubicBezTo>
                    <a:pt x="366512" y="78740"/>
                    <a:pt x="364053" y="78661"/>
                    <a:pt x="361753" y="78264"/>
                  </a:cubicBezTo>
                  <a:cubicBezTo>
                    <a:pt x="362625" y="77549"/>
                    <a:pt x="363656" y="76914"/>
                    <a:pt x="364767" y="76359"/>
                  </a:cubicBezTo>
                  <a:cubicBezTo>
                    <a:pt x="363894" y="76597"/>
                    <a:pt x="363022" y="76914"/>
                    <a:pt x="362149" y="77232"/>
                  </a:cubicBezTo>
                  <a:cubicBezTo>
                    <a:pt x="365322" y="75724"/>
                    <a:pt x="368415" y="74692"/>
                    <a:pt x="371827" y="74374"/>
                  </a:cubicBezTo>
                  <a:cubicBezTo>
                    <a:pt x="361277" y="73819"/>
                    <a:pt x="352710" y="52626"/>
                    <a:pt x="349616" y="38814"/>
                  </a:cubicBezTo>
                  <a:cubicBezTo>
                    <a:pt x="256335" y="49054"/>
                    <a:pt x="163054" y="59372"/>
                    <a:pt x="69772" y="69691"/>
                  </a:cubicBezTo>
                  <a:cubicBezTo>
                    <a:pt x="53432" y="71438"/>
                    <a:pt x="15200" y="83026"/>
                    <a:pt x="604" y="73978"/>
                  </a:cubicBezTo>
                  <a:cubicBezTo>
                    <a:pt x="-1934" y="84931"/>
                    <a:pt x="3936" y="93028"/>
                    <a:pt x="10519" y="101124"/>
                  </a:cubicBezTo>
                  <a:cubicBezTo>
                    <a:pt x="13930" y="105251"/>
                    <a:pt x="19086" y="108188"/>
                    <a:pt x="20910" y="113903"/>
                  </a:cubicBezTo>
                  <a:cubicBezTo>
                    <a:pt x="22735" y="119697"/>
                    <a:pt x="19007" y="127238"/>
                    <a:pt x="21149" y="133112"/>
                  </a:cubicBezTo>
                  <a:cubicBezTo>
                    <a:pt x="25035" y="143986"/>
                    <a:pt x="33602" y="146606"/>
                    <a:pt x="35506" y="159544"/>
                  </a:cubicBezTo>
                  <a:cubicBezTo>
                    <a:pt x="36458" y="165735"/>
                    <a:pt x="36933" y="174069"/>
                    <a:pt x="36458" y="182086"/>
                  </a:cubicBezTo>
                  <a:cubicBezTo>
                    <a:pt x="43755" y="182801"/>
                    <a:pt x="50973" y="175260"/>
                    <a:pt x="56764" y="171291"/>
                  </a:cubicBezTo>
                  <a:cubicBezTo>
                    <a:pt x="67155" y="164068"/>
                    <a:pt x="73818" y="161925"/>
                    <a:pt x="86668" y="165021"/>
                  </a:cubicBezTo>
                  <a:cubicBezTo>
                    <a:pt x="75801" y="184071"/>
                    <a:pt x="120934" y="170736"/>
                    <a:pt x="123393" y="162004"/>
                  </a:cubicBezTo>
                  <a:cubicBezTo>
                    <a:pt x="119189" y="163116"/>
                    <a:pt x="113716" y="164068"/>
                    <a:pt x="109036" y="163036"/>
                  </a:cubicBezTo>
                  <a:cubicBezTo>
                    <a:pt x="113161" y="152876"/>
                    <a:pt x="130294" y="133906"/>
                    <a:pt x="140844" y="130096"/>
                  </a:cubicBezTo>
                  <a:cubicBezTo>
                    <a:pt x="155280" y="124778"/>
                    <a:pt x="174476" y="131683"/>
                    <a:pt x="187723" y="136922"/>
                  </a:cubicBezTo>
                  <a:cubicBezTo>
                    <a:pt x="183281" y="135731"/>
                    <a:pt x="176062" y="136922"/>
                    <a:pt x="176300" y="142875"/>
                  </a:cubicBezTo>
                  <a:cubicBezTo>
                    <a:pt x="176617" y="150336"/>
                    <a:pt x="184946" y="145494"/>
                    <a:pt x="189230" y="144859"/>
                  </a:cubicBezTo>
                  <a:cubicBezTo>
                    <a:pt x="200097" y="143272"/>
                    <a:pt x="211281" y="141446"/>
                    <a:pt x="222148" y="141208"/>
                  </a:cubicBezTo>
                  <a:cubicBezTo>
                    <a:pt x="234443" y="140891"/>
                    <a:pt x="240312" y="145653"/>
                    <a:pt x="249831" y="152559"/>
                  </a:cubicBezTo>
                  <a:cubicBezTo>
                    <a:pt x="256335" y="157242"/>
                    <a:pt x="268947" y="174149"/>
                    <a:pt x="274658" y="174863"/>
                  </a:cubicBezTo>
                  <a:cubicBezTo>
                    <a:pt x="276800" y="163513"/>
                    <a:pt x="267519" y="154464"/>
                    <a:pt x="271565" y="143193"/>
                  </a:cubicBezTo>
                  <a:cubicBezTo>
                    <a:pt x="277990" y="154384"/>
                    <a:pt x="300120" y="165021"/>
                    <a:pt x="298137" y="179308"/>
                  </a:cubicBezTo>
                  <a:cubicBezTo>
                    <a:pt x="295123" y="179308"/>
                    <a:pt x="293933" y="180975"/>
                    <a:pt x="291157" y="181292"/>
                  </a:cubicBezTo>
                  <a:cubicBezTo>
                    <a:pt x="293140" y="186372"/>
                    <a:pt x="305434" y="195580"/>
                    <a:pt x="310115" y="198199"/>
                  </a:cubicBezTo>
                  <a:cubicBezTo>
                    <a:pt x="316460" y="201692"/>
                    <a:pt x="329628" y="200660"/>
                    <a:pt x="333673" y="208280"/>
                  </a:cubicBezTo>
                  <a:cubicBezTo>
                    <a:pt x="337322" y="215186"/>
                    <a:pt x="331769" y="227330"/>
                    <a:pt x="335259" y="235109"/>
                  </a:cubicBezTo>
                  <a:cubicBezTo>
                    <a:pt x="340495" y="235267"/>
                    <a:pt x="343826" y="230981"/>
                    <a:pt x="347078" y="226774"/>
                  </a:cubicBezTo>
                  <a:cubicBezTo>
                    <a:pt x="358500" y="232807"/>
                    <a:pt x="370716" y="206057"/>
                    <a:pt x="384994" y="215503"/>
                  </a:cubicBezTo>
                  <a:cubicBezTo>
                    <a:pt x="393322" y="221059"/>
                    <a:pt x="384438" y="231696"/>
                    <a:pt x="397129" y="230822"/>
                  </a:cubicBezTo>
                  <a:cubicBezTo>
                    <a:pt x="405776" y="230188"/>
                    <a:pt x="409107" y="221139"/>
                    <a:pt x="408710" y="213519"/>
                  </a:cubicBezTo>
                  <a:cubicBezTo>
                    <a:pt x="425130" y="221298"/>
                    <a:pt x="424733" y="216614"/>
                    <a:pt x="429651" y="202327"/>
                  </a:cubicBezTo>
                  <a:cubicBezTo>
                    <a:pt x="434649" y="187960"/>
                    <a:pt x="443215" y="189230"/>
                    <a:pt x="456699" y="188198"/>
                  </a:cubicBezTo>
                  <a:cubicBezTo>
                    <a:pt x="456779" y="181531"/>
                    <a:pt x="449640" y="183118"/>
                    <a:pt x="449481" y="176847"/>
                  </a:cubicBezTo>
                  <a:cubicBezTo>
                    <a:pt x="449481" y="174149"/>
                    <a:pt x="455589" y="168592"/>
                    <a:pt x="457493" y="166608"/>
                  </a:cubicBezTo>
                  <a:cubicBezTo>
                    <a:pt x="463363" y="160575"/>
                    <a:pt x="475578" y="159385"/>
                    <a:pt x="479306" y="153353"/>
                  </a:cubicBezTo>
                  <a:cubicBezTo>
                    <a:pt x="504451" y="162957"/>
                    <a:pt x="527930" y="178911"/>
                    <a:pt x="552123" y="190738"/>
                  </a:cubicBezTo>
                  <a:cubicBezTo>
                    <a:pt x="563703" y="196453"/>
                    <a:pt x="574333" y="203914"/>
                    <a:pt x="582185" y="214392"/>
                  </a:cubicBezTo>
                  <a:cubicBezTo>
                    <a:pt x="588372" y="222647"/>
                    <a:pt x="588610" y="232410"/>
                    <a:pt x="597177" y="238522"/>
                  </a:cubicBezTo>
                  <a:cubicBezTo>
                    <a:pt x="601381" y="241459"/>
                    <a:pt x="605664" y="240586"/>
                    <a:pt x="609472" y="244872"/>
                  </a:cubicBezTo>
                  <a:cubicBezTo>
                    <a:pt x="613517" y="249317"/>
                    <a:pt x="612882" y="257016"/>
                    <a:pt x="617166" y="261461"/>
                  </a:cubicBezTo>
                  <a:cubicBezTo>
                    <a:pt x="626605" y="271224"/>
                    <a:pt x="640883" y="263446"/>
                    <a:pt x="652463" y="268049"/>
                  </a:cubicBezTo>
                  <a:cubicBezTo>
                    <a:pt x="668249" y="274241"/>
                    <a:pt x="678560" y="299323"/>
                    <a:pt x="689348" y="311944"/>
                  </a:cubicBezTo>
                  <a:cubicBezTo>
                    <a:pt x="702912" y="327739"/>
                    <a:pt x="701642" y="343932"/>
                    <a:pt x="699580" y="363379"/>
                  </a:cubicBezTo>
                  <a:cubicBezTo>
                    <a:pt x="697439" y="384096"/>
                    <a:pt x="678084" y="400685"/>
                    <a:pt x="687444" y="423148"/>
                  </a:cubicBezTo>
                  <a:cubicBezTo>
                    <a:pt x="691410" y="432594"/>
                    <a:pt x="693393" y="434340"/>
                    <a:pt x="691251" y="446405"/>
                  </a:cubicBezTo>
                  <a:cubicBezTo>
                    <a:pt x="689427" y="456406"/>
                    <a:pt x="687524" y="462121"/>
                    <a:pt x="692521" y="471408"/>
                  </a:cubicBezTo>
                  <a:cubicBezTo>
                    <a:pt x="694424" y="474901"/>
                    <a:pt x="702594" y="487124"/>
                    <a:pt x="706798" y="488315"/>
                  </a:cubicBezTo>
                  <a:cubicBezTo>
                    <a:pt x="718617" y="491569"/>
                    <a:pt x="714968" y="479346"/>
                    <a:pt x="715603" y="470932"/>
                  </a:cubicBezTo>
                  <a:cubicBezTo>
                    <a:pt x="727581" y="473472"/>
                    <a:pt x="724249" y="454660"/>
                    <a:pt x="738686" y="457676"/>
                  </a:cubicBezTo>
                  <a:cubicBezTo>
                    <a:pt x="740589" y="472122"/>
                    <a:pt x="738686" y="491649"/>
                    <a:pt x="732181" y="504507"/>
                  </a:cubicBezTo>
                  <a:cubicBezTo>
                    <a:pt x="724170" y="520382"/>
                    <a:pt x="723139" y="526574"/>
                    <a:pt x="737972" y="538639"/>
                  </a:cubicBezTo>
                  <a:cubicBezTo>
                    <a:pt x="750107" y="548561"/>
                    <a:pt x="749314" y="556895"/>
                    <a:pt x="757643" y="569278"/>
                  </a:cubicBezTo>
                  <a:cubicBezTo>
                    <a:pt x="770255" y="588089"/>
                    <a:pt x="777235" y="633809"/>
                    <a:pt x="809281" y="623252"/>
                  </a:cubicBezTo>
                  <a:cubicBezTo>
                    <a:pt x="802063" y="608886"/>
                    <a:pt x="808329" y="582612"/>
                    <a:pt x="816737" y="607616"/>
                  </a:cubicBezTo>
                  <a:cubicBezTo>
                    <a:pt x="820227" y="617934"/>
                    <a:pt x="817689" y="652145"/>
                    <a:pt x="834188" y="651272"/>
                  </a:cubicBezTo>
                  <a:cubicBezTo>
                    <a:pt x="834981" y="646986"/>
                    <a:pt x="837599" y="634048"/>
                    <a:pt x="844738" y="636826"/>
                  </a:cubicBezTo>
                  <a:cubicBezTo>
                    <a:pt x="851083" y="639207"/>
                    <a:pt x="846721" y="650954"/>
                    <a:pt x="846007" y="655955"/>
                  </a:cubicBezTo>
                  <a:cubicBezTo>
                    <a:pt x="845689" y="658098"/>
                    <a:pt x="843944" y="663099"/>
                    <a:pt x="844341" y="665162"/>
                  </a:cubicBezTo>
                  <a:cubicBezTo>
                    <a:pt x="845134" y="669052"/>
                    <a:pt x="849100" y="669766"/>
                    <a:pt x="849814" y="672624"/>
                  </a:cubicBezTo>
                  <a:cubicBezTo>
                    <a:pt x="851480" y="678974"/>
                    <a:pt x="849576" y="685800"/>
                    <a:pt x="851639" y="692229"/>
                  </a:cubicBezTo>
                  <a:cubicBezTo>
                    <a:pt x="858539" y="713423"/>
                    <a:pt x="877180" y="727472"/>
                    <a:pt x="890188" y="744617"/>
                  </a:cubicBezTo>
                  <a:cubicBezTo>
                    <a:pt x="903990" y="762635"/>
                    <a:pt x="919378" y="761127"/>
                    <a:pt x="941985" y="760730"/>
                  </a:cubicBezTo>
                  <a:cubicBezTo>
                    <a:pt x="963957" y="760333"/>
                    <a:pt x="971572" y="764857"/>
                    <a:pt x="983946" y="782479"/>
                  </a:cubicBezTo>
                  <a:cubicBezTo>
                    <a:pt x="998223" y="802719"/>
                    <a:pt x="1001158" y="808990"/>
                    <a:pt x="1024717" y="799624"/>
                  </a:cubicBezTo>
                  <a:cubicBezTo>
                    <a:pt x="1055176" y="787638"/>
                    <a:pt x="1048592" y="815895"/>
                    <a:pt x="1026620" y="823595"/>
                  </a:cubicBezTo>
                  <a:cubicBezTo>
                    <a:pt x="1016071" y="827326"/>
                    <a:pt x="975300" y="822722"/>
                    <a:pt x="975617" y="841454"/>
                  </a:cubicBezTo>
                  <a:cubicBezTo>
                    <a:pt x="975934" y="860504"/>
                    <a:pt x="1012819" y="851853"/>
                    <a:pt x="1022099" y="848281"/>
                  </a:cubicBezTo>
                  <a:cubicBezTo>
                    <a:pt x="1040660" y="840978"/>
                    <a:pt x="1059856" y="838518"/>
                    <a:pt x="1078337" y="832009"/>
                  </a:cubicBezTo>
                  <a:cubicBezTo>
                    <a:pt x="1116888" y="818356"/>
                    <a:pt x="1098326" y="741045"/>
                    <a:pt x="1109431" y="708978"/>
                  </a:cubicBezTo>
                  <a:cubicBezTo>
                    <a:pt x="1115381" y="715407"/>
                    <a:pt x="1117998" y="741124"/>
                    <a:pt x="1122757" y="721122"/>
                  </a:cubicBezTo>
                  <a:cubicBezTo>
                    <a:pt x="1125772" y="708581"/>
                    <a:pt x="1120298" y="691039"/>
                    <a:pt x="1117760" y="678815"/>
                  </a:cubicBezTo>
                  <a:cubicBezTo>
                    <a:pt x="1115142" y="666274"/>
                    <a:pt x="1115460" y="654050"/>
                    <a:pt x="1114746" y="641350"/>
                  </a:cubicBezTo>
                  <a:close/>
                </a:path>
              </a:pathLst>
            </a:custGeom>
            <a:solidFill>
              <a:schemeClr val="accent1"/>
            </a:solidFill>
            <a:ln w="6350" cap="flat">
              <a:solidFill>
                <a:srgbClr val="FFFFFF"/>
              </a:solidFill>
              <a:prstDash val="solid"/>
              <a:miter/>
            </a:ln>
          </p:spPr>
          <p:txBody>
            <a:bodyPr/>
            <a:lstStyle/>
            <a:p>
              <a:endParaRPr lang="en-US"/>
            </a:p>
          </p:txBody>
        </p:sp>
        <p:sp>
          <p:nvSpPr>
            <p:cNvPr id="1429" name="Freeform 1347">
              <a:extLst>
                <a:ext uri="{FF2B5EF4-FFF2-40B4-BE49-F238E27FC236}">
                  <a16:creationId xmlns:a16="http://schemas.microsoft.com/office/drawing/2014/main" id="{A12480BA-3AC6-BDA6-FDA1-50156F58EE41}"/>
                </a:ext>
              </a:extLst>
            </p:cNvPr>
            <p:cNvSpPr/>
            <p:nvPr/>
          </p:nvSpPr>
          <p:spPr>
            <a:xfrm>
              <a:off x="4288270" y="-342195"/>
              <a:ext cx="631005" cy="691118"/>
            </a:xfrm>
            <a:custGeom>
              <a:avLst/>
              <a:gdLst>
                <a:gd name="csX0" fmla="*/ 623056 w 631005"/>
                <a:gd name="csY0" fmla="*/ 229949 h 691118"/>
                <a:gd name="csX1" fmla="*/ 605288 w 631005"/>
                <a:gd name="csY1" fmla="*/ 263208 h 691118"/>
                <a:gd name="csX2" fmla="*/ 583236 w 631005"/>
                <a:gd name="csY2" fmla="*/ 298132 h 691118"/>
                <a:gd name="csX3" fmla="*/ 538103 w 631005"/>
                <a:gd name="csY3" fmla="*/ 363696 h 691118"/>
                <a:gd name="csX4" fmla="*/ 539927 w 631005"/>
                <a:gd name="csY4" fmla="*/ 350679 h 691118"/>
                <a:gd name="csX5" fmla="*/ 539451 w 631005"/>
                <a:gd name="csY5" fmla="*/ 338455 h 691118"/>
                <a:gd name="csX6" fmla="*/ 557457 w 631005"/>
                <a:gd name="csY6" fmla="*/ 296545 h 691118"/>
                <a:gd name="csX7" fmla="*/ 574987 w 631005"/>
                <a:gd name="csY7" fmla="*/ 244157 h 691118"/>
                <a:gd name="csX8" fmla="*/ 577208 w 631005"/>
                <a:gd name="csY8" fmla="*/ 239395 h 691118"/>
                <a:gd name="csX9" fmla="*/ 564358 w 631005"/>
                <a:gd name="csY9" fmla="*/ 233124 h 691118"/>
                <a:gd name="csX10" fmla="*/ 552063 w 631005"/>
                <a:gd name="csY10" fmla="*/ 220583 h 691118"/>
                <a:gd name="csX11" fmla="*/ 536040 w 631005"/>
                <a:gd name="csY11" fmla="*/ 222488 h 691118"/>
                <a:gd name="csX12" fmla="*/ 537468 w 631005"/>
                <a:gd name="csY12" fmla="*/ 207169 h 691118"/>
                <a:gd name="csX13" fmla="*/ 540245 w 631005"/>
                <a:gd name="csY13" fmla="*/ 188039 h 691118"/>
                <a:gd name="csX14" fmla="*/ 544766 w 631005"/>
                <a:gd name="csY14" fmla="*/ 173355 h 691118"/>
                <a:gd name="csX15" fmla="*/ 532947 w 631005"/>
                <a:gd name="csY15" fmla="*/ 166688 h 691118"/>
                <a:gd name="csX16" fmla="*/ 518035 w 631005"/>
                <a:gd name="csY16" fmla="*/ 160655 h 691118"/>
                <a:gd name="csX17" fmla="*/ 501933 w 631005"/>
                <a:gd name="csY17" fmla="*/ 157321 h 691118"/>
                <a:gd name="csX18" fmla="*/ 499315 w 631005"/>
                <a:gd name="csY18" fmla="*/ 141526 h 691118"/>
                <a:gd name="csX19" fmla="*/ 481547 w 631005"/>
                <a:gd name="csY19" fmla="*/ 140256 h 691118"/>
                <a:gd name="csX20" fmla="*/ 465366 w 631005"/>
                <a:gd name="csY20" fmla="*/ 135096 h 691118"/>
                <a:gd name="csX21" fmla="*/ 448470 w 631005"/>
                <a:gd name="csY21" fmla="*/ 138747 h 691118"/>
                <a:gd name="csX22" fmla="*/ 433954 w 631005"/>
                <a:gd name="csY22" fmla="*/ 132001 h 691118"/>
                <a:gd name="csX23" fmla="*/ 387473 w 631005"/>
                <a:gd name="csY23" fmla="*/ 115252 h 691118"/>
                <a:gd name="csX24" fmla="*/ 374305 w 631005"/>
                <a:gd name="csY24" fmla="*/ 112316 h 691118"/>
                <a:gd name="csX25" fmla="*/ 364787 w 631005"/>
                <a:gd name="csY25" fmla="*/ 111601 h 691118"/>
                <a:gd name="csX26" fmla="*/ 342735 w 631005"/>
                <a:gd name="csY26" fmla="*/ 107950 h 691118"/>
                <a:gd name="csX27" fmla="*/ 322192 w 631005"/>
                <a:gd name="csY27" fmla="*/ 102791 h 691118"/>
                <a:gd name="csX28" fmla="*/ 303789 w 631005"/>
                <a:gd name="csY28" fmla="*/ 100568 h 691118"/>
                <a:gd name="csX29" fmla="*/ 275154 w 631005"/>
                <a:gd name="csY29" fmla="*/ 71914 h 691118"/>
                <a:gd name="csX30" fmla="*/ 265636 w 631005"/>
                <a:gd name="csY30" fmla="*/ 56515 h 691118"/>
                <a:gd name="csX31" fmla="*/ 255324 w 631005"/>
                <a:gd name="csY31" fmla="*/ 49133 h 691118"/>
                <a:gd name="csX32" fmla="*/ 253341 w 631005"/>
                <a:gd name="csY32" fmla="*/ 48101 h 691118"/>
                <a:gd name="csX33" fmla="*/ 231290 w 631005"/>
                <a:gd name="csY33" fmla="*/ 36989 h 691118"/>
                <a:gd name="csX34" fmla="*/ 208286 w 631005"/>
                <a:gd name="csY34" fmla="*/ 46037 h 691118"/>
                <a:gd name="csX35" fmla="*/ 192502 w 631005"/>
                <a:gd name="csY35" fmla="*/ 54451 h 691118"/>
                <a:gd name="csX36" fmla="*/ 184728 w 631005"/>
                <a:gd name="csY36" fmla="*/ 48101 h 691118"/>
                <a:gd name="csX37" fmla="*/ 193057 w 631005"/>
                <a:gd name="csY37" fmla="*/ 43101 h 691118"/>
                <a:gd name="csX38" fmla="*/ 194485 w 631005"/>
                <a:gd name="csY38" fmla="*/ 21987 h 691118"/>
                <a:gd name="csX39" fmla="*/ 200117 w 631005"/>
                <a:gd name="csY39" fmla="*/ 0 h 691118"/>
                <a:gd name="csX40" fmla="*/ 152921 w 631005"/>
                <a:gd name="csY40" fmla="*/ 13176 h 691118"/>
                <a:gd name="csX41" fmla="*/ 113815 w 631005"/>
                <a:gd name="csY41" fmla="*/ 35401 h 691118"/>
                <a:gd name="csX42" fmla="*/ 72172 w 631005"/>
                <a:gd name="csY42" fmla="*/ 36036 h 691118"/>
                <a:gd name="csX43" fmla="*/ 72172 w 631005"/>
                <a:gd name="csY43" fmla="*/ 36036 h 691118"/>
                <a:gd name="csX44" fmla="*/ 67016 w 631005"/>
                <a:gd name="csY44" fmla="*/ 36354 h 691118"/>
                <a:gd name="csX45" fmla="*/ 50755 w 631005"/>
                <a:gd name="csY45" fmla="*/ 78184 h 691118"/>
                <a:gd name="csX46" fmla="*/ 52579 w 631005"/>
                <a:gd name="csY46" fmla="*/ 124222 h 691118"/>
                <a:gd name="csX47" fmla="*/ 42427 w 631005"/>
                <a:gd name="csY47" fmla="*/ 155496 h 691118"/>
                <a:gd name="csX48" fmla="*/ 1576 w 631005"/>
                <a:gd name="csY48" fmla="*/ 208994 h 691118"/>
                <a:gd name="csX49" fmla="*/ 2052 w 631005"/>
                <a:gd name="csY49" fmla="*/ 230584 h 691118"/>
                <a:gd name="csX50" fmla="*/ 18234 w 631005"/>
                <a:gd name="csY50" fmla="*/ 242808 h 691118"/>
                <a:gd name="csX51" fmla="*/ 16092 w 631005"/>
                <a:gd name="csY51" fmla="*/ 262890 h 691118"/>
                <a:gd name="csX52" fmla="*/ 9191 w 631005"/>
                <a:gd name="csY52" fmla="*/ 284163 h 691118"/>
                <a:gd name="csX53" fmla="*/ 4511 w 631005"/>
                <a:gd name="csY53" fmla="*/ 332184 h 691118"/>
                <a:gd name="csX54" fmla="*/ 5463 w 631005"/>
                <a:gd name="csY54" fmla="*/ 354489 h 691118"/>
                <a:gd name="csX55" fmla="*/ 24104 w 631005"/>
                <a:gd name="csY55" fmla="*/ 367189 h 691118"/>
                <a:gd name="csX56" fmla="*/ 42347 w 631005"/>
                <a:gd name="csY56" fmla="*/ 379254 h 691118"/>
                <a:gd name="csX57" fmla="*/ 63923 w 631005"/>
                <a:gd name="csY57" fmla="*/ 383858 h 691118"/>
                <a:gd name="csX58" fmla="*/ 84467 w 631005"/>
                <a:gd name="csY58" fmla="*/ 389017 h 691118"/>
                <a:gd name="csX59" fmla="*/ 104773 w 631005"/>
                <a:gd name="csY59" fmla="*/ 392192 h 691118"/>
                <a:gd name="csX60" fmla="*/ 116513 w 631005"/>
                <a:gd name="csY60" fmla="*/ 409893 h 691118"/>
                <a:gd name="csX61" fmla="*/ 129204 w 631005"/>
                <a:gd name="csY61" fmla="*/ 428466 h 691118"/>
                <a:gd name="csX62" fmla="*/ 146099 w 631005"/>
                <a:gd name="csY62" fmla="*/ 443944 h 691118"/>
                <a:gd name="csX63" fmla="*/ 158156 w 631005"/>
                <a:gd name="csY63" fmla="*/ 460613 h 691118"/>
                <a:gd name="csX64" fmla="*/ 191946 w 631005"/>
                <a:gd name="csY64" fmla="*/ 486331 h 691118"/>
                <a:gd name="csX65" fmla="*/ 198292 w 631005"/>
                <a:gd name="csY65" fmla="*/ 507682 h 691118"/>
                <a:gd name="csX66" fmla="*/ 200751 w 631005"/>
                <a:gd name="csY66" fmla="*/ 516255 h 691118"/>
                <a:gd name="csX67" fmla="*/ 193453 w 631005"/>
                <a:gd name="csY67" fmla="*/ 526018 h 691118"/>
                <a:gd name="csX68" fmla="*/ 192978 w 631005"/>
                <a:gd name="csY68" fmla="*/ 541099 h 691118"/>
                <a:gd name="csX69" fmla="*/ 193216 w 631005"/>
                <a:gd name="csY69" fmla="*/ 544036 h 691118"/>
                <a:gd name="csX70" fmla="*/ 201306 w 631005"/>
                <a:gd name="csY70" fmla="*/ 573167 h 691118"/>
                <a:gd name="csX71" fmla="*/ 207890 w 631005"/>
                <a:gd name="csY71" fmla="*/ 594916 h 691118"/>
                <a:gd name="csX72" fmla="*/ 198292 w 631005"/>
                <a:gd name="csY72" fmla="*/ 610870 h 691118"/>
                <a:gd name="csX73" fmla="*/ 213522 w 631005"/>
                <a:gd name="csY73" fmla="*/ 651034 h 691118"/>
                <a:gd name="csX74" fmla="*/ 221771 w 631005"/>
                <a:gd name="csY74" fmla="*/ 671195 h 691118"/>
                <a:gd name="csX75" fmla="*/ 244060 w 631005"/>
                <a:gd name="csY75" fmla="*/ 675323 h 691118"/>
                <a:gd name="csX76" fmla="*/ 260400 w 631005"/>
                <a:gd name="csY76" fmla="*/ 691118 h 691118"/>
                <a:gd name="csX77" fmla="*/ 582523 w 631005"/>
                <a:gd name="csY77" fmla="*/ 661273 h 691118"/>
                <a:gd name="csX78" fmla="*/ 581729 w 631005"/>
                <a:gd name="csY78" fmla="*/ 624443 h 691118"/>
                <a:gd name="csX79" fmla="*/ 561423 w 631005"/>
                <a:gd name="csY79" fmla="*/ 539432 h 691118"/>
                <a:gd name="csX80" fmla="*/ 572131 w 631005"/>
                <a:gd name="csY80" fmla="*/ 500698 h 691118"/>
                <a:gd name="csX81" fmla="*/ 577763 w 631005"/>
                <a:gd name="csY81" fmla="*/ 462915 h 691118"/>
                <a:gd name="csX82" fmla="*/ 591644 w 631005"/>
                <a:gd name="csY82" fmla="*/ 379730 h 691118"/>
                <a:gd name="csX83" fmla="*/ 597118 w 631005"/>
                <a:gd name="csY83" fmla="*/ 334883 h 691118"/>
                <a:gd name="csX84" fmla="*/ 616948 w 631005"/>
                <a:gd name="csY84" fmla="*/ 300434 h 691118"/>
                <a:gd name="csX85" fmla="*/ 630908 w 631005"/>
                <a:gd name="csY85" fmla="*/ 254079 h 691118"/>
                <a:gd name="csX86" fmla="*/ 622976 w 631005"/>
                <a:gd name="csY86" fmla="*/ 230029 h 6911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Lst>
              <a:rect l="l" t="t" r="r" b="b"/>
              <a:pathLst>
                <a:path w="631005" h="691118">
                  <a:moveTo>
                    <a:pt x="623056" y="229949"/>
                  </a:moveTo>
                  <a:cubicBezTo>
                    <a:pt x="615044" y="232569"/>
                    <a:pt x="608619" y="256381"/>
                    <a:pt x="605288" y="263208"/>
                  </a:cubicBezTo>
                  <a:cubicBezTo>
                    <a:pt x="599101" y="275669"/>
                    <a:pt x="591644" y="287020"/>
                    <a:pt x="583236" y="298132"/>
                  </a:cubicBezTo>
                  <a:cubicBezTo>
                    <a:pt x="567213" y="319326"/>
                    <a:pt x="554046" y="342424"/>
                    <a:pt x="538103" y="363696"/>
                  </a:cubicBezTo>
                  <a:cubicBezTo>
                    <a:pt x="537706" y="358854"/>
                    <a:pt x="539293" y="355203"/>
                    <a:pt x="539927" y="350679"/>
                  </a:cubicBezTo>
                  <a:cubicBezTo>
                    <a:pt x="540562" y="346313"/>
                    <a:pt x="539293" y="342662"/>
                    <a:pt x="539451" y="338455"/>
                  </a:cubicBezTo>
                  <a:cubicBezTo>
                    <a:pt x="539848" y="321945"/>
                    <a:pt x="549604" y="310118"/>
                    <a:pt x="557457" y="296545"/>
                  </a:cubicBezTo>
                  <a:cubicBezTo>
                    <a:pt x="567055" y="279876"/>
                    <a:pt x="567610" y="261144"/>
                    <a:pt x="574987" y="244157"/>
                  </a:cubicBezTo>
                  <a:cubicBezTo>
                    <a:pt x="575701" y="242570"/>
                    <a:pt x="576415" y="240983"/>
                    <a:pt x="577208" y="239395"/>
                  </a:cubicBezTo>
                  <a:cubicBezTo>
                    <a:pt x="572528" y="237411"/>
                    <a:pt x="567372" y="235664"/>
                    <a:pt x="564358" y="233124"/>
                  </a:cubicBezTo>
                  <a:cubicBezTo>
                    <a:pt x="560233" y="229711"/>
                    <a:pt x="557298" y="222885"/>
                    <a:pt x="552063" y="220583"/>
                  </a:cubicBezTo>
                  <a:cubicBezTo>
                    <a:pt x="546670" y="218202"/>
                    <a:pt x="539531" y="224949"/>
                    <a:pt x="536040" y="222488"/>
                  </a:cubicBezTo>
                  <a:cubicBezTo>
                    <a:pt x="533106" y="220424"/>
                    <a:pt x="536834" y="210026"/>
                    <a:pt x="537468" y="207169"/>
                  </a:cubicBezTo>
                  <a:cubicBezTo>
                    <a:pt x="539055" y="200819"/>
                    <a:pt x="538975" y="194548"/>
                    <a:pt x="540245" y="188039"/>
                  </a:cubicBezTo>
                  <a:cubicBezTo>
                    <a:pt x="541038" y="183912"/>
                    <a:pt x="545163" y="177324"/>
                    <a:pt x="544766" y="173355"/>
                  </a:cubicBezTo>
                  <a:cubicBezTo>
                    <a:pt x="543973" y="165576"/>
                    <a:pt x="538738" y="168592"/>
                    <a:pt x="532947" y="166688"/>
                  </a:cubicBezTo>
                  <a:cubicBezTo>
                    <a:pt x="527632" y="164941"/>
                    <a:pt x="524142" y="161608"/>
                    <a:pt x="518035" y="160655"/>
                  </a:cubicBezTo>
                  <a:cubicBezTo>
                    <a:pt x="511768" y="159702"/>
                    <a:pt x="504947" y="162798"/>
                    <a:pt x="501933" y="157321"/>
                  </a:cubicBezTo>
                  <a:cubicBezTo>
                    <a:pt x="499315" y="152638"/>
                    <a:pt x="503678" y="145812"/>
                    <a:pt x="499315" y="141526"/>
                  </a:cubicBezTo>
                  <a:cubicBezTo>
                    <a:pt x="495032" y="137239"/>
                    <a:pt x="487179" y="140811"/>
                    <a:pt x="481547" y="140256"/>
                  </a:cubicBezTo>
                  <a:cubicBezTo>
                    <a:pt x="475440" y="139621"/>
                    <a:pt x="471315" y="135017"/>
                    <a:pt x="465366" y="135096"/>
                  </a:cubicBezTo>
                  <a:cubicBezTo>
                    <a:pt x="459496" y="135255"/>
                    <a:pt x="454975" y="138986"/>
                    <a:pt x="448470" y="138747"/>
                  </a:cubicBezTo>
                  <a:cubicBezTo>
                    <a:pt x="441649" y="138589"/>
                    <a:pt x="439111" y="136128"/>
                    <a:pt x="433954" y="132001"/>
                  </a:cubicBezTo>
                  <a:cubicBezTo>
                    <a:pt x="421422" y="121761"/>
                    <a:pt x="402861" y="117792"/>
                    <a:pt x="387473" y="115252"/>
                  </a:cubicBezTo>
                  <a:cubicBezTo>
                    <a:pt x="383031" y="114538"/>
                    <a:pt x="378668" y="113030"/>
                    <a:pt x="374305" y="112316"/>
                  </a:cubicBezTo>
                  <a:cubicBezTo>
                    <a:pt x="370657" y="112316"/>
                    <a:pt x="367722" y="112316"/>
                    <a:pt x="364787" y="111601"/>
                  </a:cubicBezTo>
                  <a:cubicBezTo>
                    <a:pt x="357410" y="110172"/>
                    <a:pt x="350112" y="108664"/>
                    <a:pt x="342735" y="107950"/>
                  </a:cubicBezTo>
                  <a:cubicBezTo>
                    <a:pt x="335438" y="107236"/>
                    <a:pt x="329489" y="103505"/>
                    <a:pt x="322192" y="102791"/>
                  </a:cubicBezTo>
                  <a:cubicBezTo>
                    <a:pt x="315608" y="102076"/>
                    <a:pt x="309738" y="101282"/>
                    <a:pt x="303789" y="100568"/>
                  </a:cubicBezTo>
                  <a:cubicBezTo>
                    <a:pt x="289114" y="98346"/>
                    <a:pt x="280310" y="84376"/>
                    <a:pt x="275154" y="71914"/>
                  </a:cubicBezTo>
                  <a:cubicBezTo>
                    <a:pt x="272933" y="66754"/>
                    <a:pt x="269284" y="60881"/>
                    <a:pt x="265636" y="56515"/>
                  </a:cubicBezTo>
                  <a:cubicBezTo>
                    <a:pt x="262701" y="53578"/>
                    <a:pt x="258338" y="51356"/>
                    <a:pt x="255324" y="49133"/>
                  </a:cubicBezTo>
                  <a:cubicBezTo>
                    <a:pt x="254689" y="48736"/>
                    <a:pt x="253975" y="48419"/>
                    <a:pt x="253341" y="48101"/>
                  </a:cubicBezTo>
                  <a:cubicBezTo>
                    <a:pt x="242712" y="52308"/>
                    <a:pt x="239936" y="42307"/>
                    <a:pt x="231290" y="36989"/>
                  </a:cubicBezTo>
                  <a:cubicBezTo>
                    <a:pt x="218043" y="28892"/>
                    <a:pt x="219312" y="47069"/>
                    <a:pt x="208286" y="46037"/>
                  </a:cubicBezTo>
                  <a:cubicBezTo>
                    <a:pt x="204241" y="53657"/>
                    <a:pt x="202337" y="58341"/>
                    <a:pt x="192502" y="54451"/>
                  </a:cubicBezTo>
                  <a:cubicBezTo>
                    <a:pt x="189884" y="53419"/>
                    <a:pt x="184808" y="51673"/>
                    <a:pt x="184728" y="48101"/>
                  </a:cubicBezTo>
                  <a:cubicBezTo>
                    <a:pt x="184490" y="42227"/>
                    <a:pt x="189646" y="45402"/>
                    <a:pt x="193057" y="43101"/>
                  </a:cubicBezTo>
                  <a:cubicBezTo>
                    <a:pt x="202020" y="37306"/>
                    <a:pt x="194405" y="29845"/>
                    <a:pt x="194485" y="21987"/>
                  </a:cubicBezTo>
                  <a:cubicBezTo>
                    <a:pt x="194485" y="13732"/>
                    <a:pt x="201783" y="9049"/>
                    <a:pt x="200117" y="0"/>
                  </a:cubicBezTo>
                  <a:cubicBezTo>
                    <a:pt x="183618" y="2064"/>
                    <a:pt x="167278" y="4286"/>
                    <a:pt x="152921" y="13176"/>
                  </a:cubicBezTo>
                  <a:cubicBezTo>
                    <a:pt x="139832" y="21272"/>
                    <a:pt x="128966" y="30956"/>
                    <a:pt x="113815" y="35401"/>
                  </a:cubicBezTo>
                  <a:cubicBezTo>
                    <a:pt x="104138" y="38259"/>
                    <a:pt x="81452" y="40640"/>
                    <a:pt x="72172" y="36036"/>
                  </a:cubicBezTo>
                  <a:lnTo>
                    <a:pt x="72172" y="36036"/>
                  </a:lnTo>
                  <a:cubicBezTo>
                    <a:pt x="70506" y="36354"/>
                    <a:pt x="68682" y="36354"/>
                    <a:pt x="67016" y="36354"/>
                  </a:cubicBezTo>
                  <a:cubicBezTo>
                    <a:pt x="41951" y="36354"/>
                    <a:pt x="49803" y="62468"/>
                    <a:pt x="50755" y="78184"/>
                  </a:cubicBezTo>
                  <a:cubicBezTo>
                    <a:pt x="51707" y="93504"/>
                    <a:pt x="52183" y="108902"/>
                    <a:pt x="52579" y="124222"/>
                  </a:cubicBezTo>
                  <a:cubicBezTo>
                    <a:pt x="53056" y="140494"/>
                    <a:pt x="55752" y="146288"/>
                    <a:pt x="42427" y="155496"/>
                  </a:cubicBezTo>
                  <a:cubicBezTo>
                    <a:pt x="24262" y="168037"/>
                    <a:pt x="4273" y="185658"/>
                    <a:pt x="1576" y="208994"/>
                  </a:cubicBezTo>
                  <a:cubicBezTo>
                    <a:pt x="863" y="215265"/>
                    <a:pt x="-1835" y="224869"/>
                    <a:pt x="2052" y="230584"/>
                  </a:cubicBezTo>
                  <a:cubicBezTo>
                    <a:pt x="5622" y="235823"/>
                    <a:pt x="14585" y="237649"/>
                    <a:pt x="18234" y="242808"/>
                  </a:cubicBezTo>
                  <a:cubicBezTo>
                    <a:pt x="24104" y="251063"/>
                    <a:pt x="20772" y="255746"/>
                    <a:pt x="16092" y="262890"/>
                  </a:cubicBezTo>
                  <a:cubicBezTo>
                    <a:pt x="11174" y="270431"/>
                    <a:pt x="10222" y="274558"/>
                    <a:pt x="9191" y="284163"/>
                  </a:cubicBezTo>
                  <a:cubicBezTo>
                    <a:pt x="7525" y="300117"/>
                    <a:pt x="6891" y="316468"/>
                    <a:pt x="4511" y="332184"/>
                  </a:cubicBezTo>
                  <a:cubicBezTo>
                    <a:pt x="3639" y="338058"/>
                    <a:pt x="2131" y="349171"/>
                    <a:pt x="5463" y="354489"/>
                  </a:cubicBezTo>
                  <a:cubicBezTo>
                    <a:pt x="8556" y="359569"/>
                    <a:pt x="19265" y="362982"/>
                    <a:pt x="24104" y="367189"/>
                  </a:cubicBezTo>
                  <a:cubicBezTo>
                    <a:pt x="31004" y="373221"/>
                    <a:pt x="33146" y="377428"/>
                    <a:pt x="42347" y="379254"/>
                  </a:cubicBezTo>
                  <a:cubicBezTo>
                    <a:pt x="49962" y="380762"/>
                    <a:pt x="56625" y="381635"/>
                    <a:pt x="63923" y="383858"/>
                  </a:cubicBezTo>
                  <a:cubicBezTo>
                    <a:pt x="71141" y="386080"/>
                    <a:pt x="76931" y="388699"/>
                    <a:pt x="84467" y="389017"/>
                  </a:cubicBezTo>
                  <a:cubicBezTo>
                    <a:pt x="92478" y="389414"/>
                    <a:pt x="98427" y="385683"/>
                    <a:pt x="104773" y="392192"/>
                  </a:cubicBezTo>
                  <a:cubicBezTo>
                    <a:pt x="108739" y="396240"/>
                    <a:pt x="112784" y="404892"/>
                    <a:pt x="116513" y="409893"/>
                  </a:cubicBezTo>
                  <a:cubicBezTo>
                    <a:pt x="120955" y="415925"/>
                    <a:pt x="125317" y="422275"/>
                    <a:pt x="129204" y="428466"/>
                  </a:cubicBezTo>
                  <a:cubicBezTo>
                    <a:pt x="134122" y="436404"/>
                    <a:pt x="138246" y="438944"/>
                    <a:pt x="146099" y="443944"/>
                  </a:cubicBezTo>
                  <a:cubicBezTo>
                    <a:pt x="154428" y="449262"/>
                    <a:pt x="153159" y="452596"/>
                    <a:pt x="158156" y="460613"/>
                  </a:cubicBezTo>
                  <a:cubicBezTo>
                    <a:pt x="166088" y="473631"/>
                    <a:pt x="183301" y="474901"/>
                    <a:pt x="191946" y="486331"/>
                  </a:cubicBezTo>
                  <a:cubicBezTo>
                    <a:pt x="196864" y="492839"/>
                    <a:pt x="196785" y="500142"/>
                    <a:pt x="198292" y="507682"/>
                  </a:cubicBezTo>
                  <a:cubicBezTo>
                    <a:pt x="199165" y="512207"/>
                    <a:pt x="201861" y="511572"/>
                    <a:pt x="200751" y="516255"/>
                  </a:cubicBezTo>
                  <a:cubicBezTo>
                    <a:pt x="199878" y="520144"/>
                    <a:pt x="194961" y="522129"/>
                    <a:pt x="193453" y="526018"/>
                  </a:cubicBezTo>
                  <a:cubicBezTo>
                    <a:pt x="191550" y="530781"/>
                    <a:pt x="192502" y="536019"/>
                    <a:pt x="192978" y="541099"/>
                  </a:cubicBezTo>
                  <a:cubicBezTo>
                    <a:pt x="193057" y="542052"/>
                    <a:pt x="193136" y="543004"/>
                    <a:pt x="193216" y="544036"/>
                  </a:cubicBezTo>
                  <a:cubicBezTo>
                    <a:pt x="194168" y="554276"/>
                    <a:pt x="196151" y="564118"/>
                    <a:pt x="201306" y="573167"/>
                  </a:cubicBezTo>
                  <a:cubicBezTo>
                    <a:pt x="204955" y="579596"/>
                    <a:pt x="208366" y="587296"/>
                    <a:pt x="207890" y="594916"/>
                  </a:cubicBezTo>
                  <a:cubicBezTo>
                    <a:pt x="207414" y="603647"/>
                    <a:pt x="201624" y="603964"/>
                    <a:pt x="198292" y="610870"/>
                  </a:cubicBezTo>
                  <a:cubicBezTo>
                    <a:pt x="190439" y="626824"/>
                    <a:pt x="208842" y="638175"/>
                    <a:pt x="213522" y="651034"/>
                  </a:cubicBezTo>
                  <a:cubicBezTo>
                    <a:pt x="216060" y="657939"/>
                    <a:pt x="214870" y="666194"/>
                    <a:pt x="221771" y="671195"/>
                  </a:cubicBezTo>
                  <a:cubicBezTo>
                    <a:pt x="228038" y="675719"/>
                    <a:pt x="236842" y="673576"/>
                    <a:pt x="244060" y="675323"/>
                  </a:cubicBezTo>
                  <a:cubicBezTo>
                    <a:pt x="253817" y="677624"/>
                    <a:pt x="257228" y="684133"/>
                    <a:pt x="260400" y="691118"/>
                  </a:cubicBezTo>
                  <a:lnTo>
                    <a:pt x="582523" y="661273"/>
                  </a:lnTo>
                  <a:cubicBezTo>
                    <a:pt x="582364" y="649208"/>
                    <a:pt x="582761" y="636984"/>
                    <a:pt x="581729" y="624443"/>
                  </a:cubicBezTo>
                  <a:cubicBezTo>
                    <a:pt x="579112" y="594836"/>
                    <a:pt x="559281" y="570151"/>
                    <a:pt x="561423" y="539432"/>
                  </a:cubicBezTo>
                  <a:cubicBezTo>
                    <a:pt x="562375" y="525701"/>
                    <a:pt x="567848" y="513556"/>
                    <a:pt x="572131" y="500698"/>
                  </a:cubicBezTo>
                  <a:cubicBezTo>
                    <a:pt x="576256" y="488315"/>
                    <a:pt x="577208" y="475853"/>
                    <a:pt x="577763" y="462915"/>
                  </a:cubicBezTo>
                  <a:cubicBezTo>
                    <a:pt x="579033" y="434340"/>
                    <a:pt x="588710" y="407987"/>
                    <a:pt x="591644" y="379730"/>
                  </a:cubicBezTo>
                  <a:cubicBezTo>
                    <a:pt x="593152" y="364807"/>
                    <a:pt x="592834" y="349329"/>
                    <a:pt x="597118" y="334883"/>
                  </a:cubicBezTo>
                  <a:cubicBezTo>
                    <a:pt x="601004" y="321707"/>
                    <a:pt x="609809" y="311864"/>
                    <a:pt x="616948" y="300434"/>
                  </a:cubicBezTo>
                  <a:cubicBezTo>
                    <a:pt x="625673" y="286464"/>
                    <a:pt x="630353" y="270589"/>
                    <a:pt x="630908" y="254079"/>
                  </a:cubicBezTo>
                  <a:cubicBezTo>
                    <a:pt x="631067" y="249396"/>
                    <a:pt x="631940" y="227092"/>
                    <a:pt x="622976" y="230029"/>
                  </a:cubicBezTo>
                  <a:close/>
                </a:path>
              </a:pathLst>
            </a:custGeom>
            <a:solidFill>
              <a:srgbClr val="B3B3B3"/>
            </a:solidFill>
            <a:ln w="6350" cap="flat">
              <a:solidFill>
                <a:srgbClr val="FFFFFF"/>
              </a:solidFill>
              <a:prstDash val="solid"/>
              <a:miter/>
            </a:ln>
          </p:spPr>
          <p:txBody>
            <a:bodyPr/>
            <a:lstStyle/>
            <a:p>
              <a:endParaRPr lang="en-US"/>
            </a:p>
          </p:txBody>
        </p:sp>
        <p:sp>
          <p:nvSpPr>
            <p:cNvPr id="1430" name="Freeform 1348">
              <a:extLst>
                <a:ext uri="{FF2B5EF4-FFF2-40B4-BE49-F238E27FC236}">
                  <a16:creationId xmlns:a16="http://schemas.microsoft.com/office/drawing/2014/main" id="{D992ED83-27C8-7C67-D079-E8464AC57F09}"/>
                </a:ext>
              </a:extLst>
            </p:cNvPr>
            <p:cNvSpPr/>
            <p:nvPr/>
          </p:nvSpPr>
          <p:spPr>
            <a:xfrm>
              <a:off x="706282" y="18166"/>
              <a:ext cx="989612" cy="1654016"/>
            </a:xfrm>
            <a:custGeom>
              <a:avLst/>
              <a:gdLst>
                <a:gd name="csX0" fmla="*/ 983981 w 989612"/>
                <a:gd name="csY0" fmla="*/ 1427559 h 1654016"/>
                <a:gd name="csX1" fmla="*/ 983981 w 989612"/>
                <a:gd name="csY1" fmla="*/ 1427004 h 1654016"/>
                <a:gd name="csX2" fmla="*/ 983267 w 989612"/>
                <a:gd name="csY2" fmla="*/ 1424781 h 1654016"/>
                <a:gd name="csX3" fmla="*/ 975970 w 989612"/>
                <a:gd name="csY3" fmla="*/ 1414383 h 1654016"/>
                <a:gd name="csX4" fmla="*/ 966451 w 989612"/>
                <a:gd name="csY4" fmla="*/ 1401921 h 1654016"/>
                <a:gd name="csX5" fmla="*/ 955426 w 989612"/>
                <a:gd name="csY5" fmla="*/ 1389459 h 1654016"/>
                <a:gd name="csX6" fmla="*/ 957647 w 989612"/>
                <a:gd name="csY6" fmla="*/ 1381363 h 1654016"/>
                <a:gd name="csX7" fmla="*/ 959868 w 989612"/>
                <a:gd name="csY7" fmla="*/ 1371838 h 1654016"/>
                <a:gd name="csX8" fmla="*/ 959868 w 989612"/>
                <a:gd name="csY8" fmla="*/ 1363742 h 1654016"/>
                <a:gd name="csX9" fmla="*/ 956219 w 989612"/>
                <a:gd name="csY9" fmla="*/ 1352709 h 1654016"/>
                <a:gd name="csX10" fmla="*/ 956774 w 989612"/>
                <a:gd name="csY10" fmla="*/ 1335802 h 1654016"/>
                <a:gd name="csX11" fmla="*/ 957964 w 989612"/>
                <a:gd name="csY11" fmla="*/ 1322308 h 1654016"/>
                <a:gd name="csX12" fmla="*/ 427387 w 989612"/>
                <a:gd name="csY12" fmla="*/ 581819 h 1654016"/>
                <a:gd name="csX13" fmla="*/ 440633 w 989612"/>
                <a:gd name="csY13" fmla="*/ 541417 h 1654016"/>
                <a:gd name="csX14" fmla="*/ 543036 w 989612"/>
                <a:gd name="csY14" fmla="*/ 128667 h 1654016"/>
                <a:gd name="csX15" fmla="*/ 79723 w 989612"/>
                <a:gd name="csY15" fmla="*/ 0 h 1654016"/>
                <a:gd name="csX16" fmla="*/ 77740 w 989612"/>
                <a:gd name="csY16" fmla="*/ 40640 h 1654016"/>
                <a:gd name="csX17" fmla="*/ 79009 w 989612"/>
                <a:gd name="csY17" fmla="*/ 64691 h 1654016"/>
                <a:gd name="csX18" fmla="*/ 71791 w 989612"/>
                <a:gd name="csY18" fmla="*/ 81042 h 1654016"/>
                <a:gd name="csX19" fmla="*/ 63542 w 989612"/>
                <a:gd name="csY19" fmla="*/ 119063 h 1654016"/>
                <a:gd name="csX20" fmla="*/ 55292 w 989612"/>
                <a:gd name="csY20" fmla="*/ 138747 h 1654016"/>
                <a:gd name="csX21" fmla="*/ 50612 w 989612"/>
                <a:gd name="csY21" fmla="*/ 155496 h 1654016"/>
                <a:gd name="csX22" fmla="*/ 39666 w 989612"/>
                <a:gd name="csY22" fmla="*/ 164941 h 1654016"/>
                <a:gd name="csX23" fmla="*/ 45456 w 989612"/>
                <a:gd name="csY23" fmla="*/ 179149 h 1654016"/>
                <a:gd name="csX24" fmla="*/ 14125 w 989612"/>
                <a:gd name="csY24" fmla="*/ 193119 h 1654016"/>
                <a:gd name="csX25" fmla="*/ 85 w 989612"/>
                <a:gd name="csY25" fmla="*/ 228283 h 1654016"/>
                <a:gd name="csX26" fmla="*/ 13173 w 989612"/>
                <a:gd name="csY26" fmla="*/ 263366 h 1654016"/>
                <a:gd name="csX27" fmla="*/ 25864 w 989612"/>
                <a:gd name="csY27" fmla="*/ 306229 h 1654016"/>
                <a:gd name="csX28" fmla="*/ 36493 w 989612"/>
                <a:gd name="csY28" fmla="*/ 344091 h 1654016"/>
                <a:gd name="csX29" fmla="*/ 31813 w 989612"/>
                <a:gd name="csY29" fmla="*/ 387350 h 1654016"/>
                <a:gd name="csX30" fmla="*/ 21026 w 989612"/>
                <a:gd name="csY30" fmla="*/ 424021 h 1654016"/>
                <a:gd name="csX31" fmla="*/ 29513 w 989612"/>
                <a:gd name="csY31" fmla="*/ 461883 h 1654016"/>
                <a:gd name="csX32" fmla="*/ 20153 w 989612"/>
                <a:gd name="csY32" fmla="*/ 481886 h 1654016"/>
                <a:gd name="csX33" fmla="*/ 24040 w 989612"/>
                <a:gd name="csY33" fmla="*/ 498078 h 1654016"/>
                <a:gd name="csX34" fmla="*/ 45932 w 989612"/>
                <a:gd name="csY34" fmla="*/ 546576 h 1654016"/>
                <a:gd name="csX35" fmla="*/ 59100 w 989612"/>
                <a:gd name="csY35" fmla="*/ 569913 h 1654016"/>
                <a:gd name="csX36" fmla="*/ 66080 w 989612"/>
                <a:gd name="csY36" fmla="*/ 595948 h 1654016"/>
                <a:gd name="csX37" fmla="*/ 59100 w 989612"/>
                <a:gd name="csY37" fmla="*/ 620316 h 1654016"/>
                <a:gd name="csX38" fmla="*/ 55213 w 989612"/>
                <a:gd name="csY38" fmla="*/ 637619 h 1654016"/>
                <a:gd name="csX39" fmla="*/ 74488 w 989612"/>
                <a:gd name="csY39" fmla="*/ 650399 h 1654016"/>
                <a:gd name="csX40" fmla="*/ 82182 w 989612"/>
                <a:gd name="csY40" fmla="*/ 659844 h 1654016"/>
                <a:gd name="csX41" fmla="*/ 92335 w 989612"/>
                <a:gd name="csY41" fmla="*/ 659686 h 1654016"/>
                <a:gd name="csX42" fmla="*/ 94635 w 989612"/>
                <a:gd name="csY42" fmla="*/ 672068 h 1654016"/>
                <a:gd name="csX43" fmla="*/ 104868 w 989612"/>
                <a:gd name="csY43" fmla="*/ 676910 h 1654016"/>
                <a:gd name="csX44" fmla="*/ 99553 w 989612"/>
                <a:gd name="csY44" fmla="*/ 699135 h 1654016"/>
                <a:gd name="csX45" fmla="*/ 96856 w 989612"/>
                <a:gd name="csY45" fmla="*/ 711994 h 1654016"/>
                <a:gd name="csX46" fmla="*/ 87972 w 989612"/>
                <a:gd name="csY46" fmla="*/ 718344 h 1654016"/>
                <a:gd name="csX47" fmla="*/ 96460 w 989612"/>
                <a:gd name="csY47" fmla="*/ 739775 h 1654016"/>
                <a:gd name="csX48" fmla="*/ 100029 w 989612"/>
                <a:gd name="csY48" fmla="*/ 793274 h 1654016"/>
                <a:gd name="csX49" fmla="*/ 113910 w 989612"/>
                <a:gd name="csY49" fmla="*/ 812800 h 1654016"/>
                <a:gd name="csX50" fmla="*/ 135010 w 989612"/>
                <a:gd name="csY50" fmla="*/ 828596 h 1654016"/>
                <a:gd name="csX51" fmla="*/ 142466 w 989612"/>
                <a:gd name="csY51" fmla="*/ 850424 h 1654016"/>
                <a:gd name="csX52" fmla="*/ 132154 w 989612"/>
                <a:gd name="csY52" fmla="*/ 867410 h 1654016"/>
                <a:gd name="csX53" fmla="*/ 122398 w 989612"/>
                <a:gd name="csY53" fmla="*/ 855980 h 1654016"/>
                <a:gd name="csX54" fmla="*/ 118114 w 989612"/>
                <a:gd name="csY54" fmla="*/ 886778 h 1654016"/>
                <a:gd name="csX55" fmla="*/ 112562 w 989612"/>
                <a:gd name="csY55" fmla="*/ 913765 h 1654016"/>
                <a:gd name="csX56" fmla="*/ 140086 w 989612"/>
                <a:gd name="csY56" fmla="*/ 966311 h 1654016"/>
                <a:gd name="csX57" fmla="*/ 148812 w 989612"/>
                <a:gd name="csY57" fmla="*/ 990044 h 1654016"/>
                <a:gd name="csX58" fmla="*/ 152540 w 989612"/>
                <a:gd name="csY58" fmla="*/ 1014016 h 1654016"/>
                <a:gd name="csX59" fmla="*/ 164438 w 989612"/>
                <a:gd name="csY59" fmla="*/ 1033145 h 1654016"/>
                <a:gd name="csX60" fmla="*/ 177605 w 989612"/>
                <a:gd name="csY60" fmla="*/ 1051163 h 1654016"/>
                <a:gd name="csX61" fmla="*/ 182682 w 989612"/>
                <a:gd name="csY61" fmla="*/ 1063069 h 1654016"/>
                <a:gd name="csX62" fmla="*/ 192993 w 989612"/>
                <a:gd name="csY62" fmla="*/ 1068149 h 1654016"/>
                <a:gd name="csX63" fmla="*/ 205605 w 989612"/>
                <a:gd name="csY63" fmla="*/ 1110456 h 1654016"/>
                <a:gd name="csX64" fmla="*/ 201560 w 989612"/>
                <a:gd name="csY64" fmla="*/ 1113790 h 1654016"/>
                <a:gd name="csX65" fmla="*/ 199974 w 989612"/>
                <a:gd name="csY65" fmla="*/ 1119108 h 1654016"/>
                <a:gd name="csX66" fmla="*/ 195135 w 989612"/>
                <a:gd name="csY66" fmla="*/ 1131332 h 1654016"/>
                <a:gd name="csX67" fmla="*/ 207588 w 989612"/>
                <a:gd name="csY67" fmla="*/ 1120696 h 1654016"/>
                <a:gd name="csX68" fmla="*/ 207826 w 989612"/>
                <a:gd name="csY68" fmla="*/ 1125617 h 1654016"/>
                <a:gd name="csX69" fmla="*/ 220121 w 989612"/>
                <a:gd name="csY69" fmla="*/ 1131411 h 1654016"/>
                <a:gd name="csX70" fmla="*/ 214965 w 989612"/>
                <a:gd name="csY70" fmla="*/ 1162129 h 1654016"/>
                <a:gd name="csX71" fmla="*/ 214648 w 989612"/>
                <a:gd name="csY71" fmla="*/ 1177925 h 1654016"/>
                <a:gd name="csX72" fmla="*/ 209809 w 989612"/>
                <a:gd name="csY72" fmla="*/ 1191736 h 1654016"/>
                <a:gd name="csX73" fmla="*/ 207430 w 989612"/>
                <a:gd name="csY73" fmla="*/ 1207135 h 1654016"/>
                <a:gd name="csX74" fmla="*/ 196166 w 989612"/>
                <a:gd name="csY74" fmla="*/ 1217216 h 1654016"/>
                <a:gd name="csX75" fmla="*/ 213379 w 989612"/>
                <a:gd name="csY75" fmla="*/ 1238409 h 1654016"/>
                <a:gd name="csX76" fmla="*/ 242728 w 989612"/>
                <a:gd name="csY76" fmla="*/ 1252696 h 1654016"/>
                <a:gd name="csX77" fmla="*/ 275408 w 989612"/>
                <a:gd name="csY77" fmla="*/ 1258570 h 1654016"/>
                <a:gd name="csX78" fmla="*/ 301346 w 989612"/>
                <a:gd name="csY78" fmla="*/ 1274445 h 1654016"/>
                <a:gd name="csX79" fmla="*/ 333788 w 989612"/>
                <a:gd name="csY79" fmla="*/ 1282621 h 1654016"/>
                <a:gd name="csX80" fmla="*/ 357901 w 989612"/>
                <a:gd name="csY80" fmla="*/ 1306433 h 1654016"/>
                <a:gd name="csX81" fmla="*/ 369324 w 989612"/>
                <a:gd name="csY81" fmla="*/ 1318498 h 1654016"/>
                <a:gd name="csX82" fmla="*/ 378208 w 989612"/>
                <a:gd name="csY82" fmla="*/ 1336675 h 1654016"/>
                <a:gd name="csX83" fmla="*/ 405335 w 989612"/>
                <a:gd name="csY83" fmla="*/ 1353979 h 1654016"/>
                <a:gd name="csX84" fmla="*/ 436429 w 989612"/>
                <a:gd name="csY84" fmla="*/ 1361837 h 1654016"/>
                <a:gd name="csX85" fmla="*/ 453800 w 989612"/>
                <a:gd name="csY85" fmla="*/ 1388507 h 1654016"/>
                <a:gd name="csX86" fmla="*/ 466254 w 989612"/>
                <a:gd name="csY86" fmla="*/ 1413907 h 1654016"/>
                <a:gd name="csX87" fmla="*/ 492033 w 989612"/>
                <a:gd name="csY87" fmla="*/ 1415256 h 1654016"/>
                <a:gd name="csX88" fmla="*/ 508056 w 989612"/>
                <a:gd name="csY88" fmla="*/ 1442482 h 1654016"/>
                <a:gd name="csX89" fmla="*/ 534866 w 989612"/>
                <a:gd name="csY89" fmla="*/ 1465501 h 1654016"/>
                <a:gd name="csX90" fmla="*/ 555252 w 989612"/>
                <a:gd name="csY90" fmla="*/ 1507807 h 1654016"/>
                <a:gd name="csX91" fmla="*/ 559456 w 989612"/>
                <a:gd name="csY91" fmla="*/ 1592501 h 1654016"/>
                <a:gd name="csX92" fmla="*/ 573416 w 989612"/>
                <a:gd name="csY92" fmla="*/ 1583452 h 1654016"/>
                <a:gd name="csX93" fmla="*/ 581666 w 989612"/>
                <a:gd name="csY93" fmla="*/ 1594961 h 1654016"/>
                <a:gd name="csX94" fmla="*/ 565643 w 989612"/>
                <a:gd name="csY94" fmla="*/ 1605201 h 1654016"/>
                <a:gd name="csX95" fmla="*/ 566674 w 989612"/>
                <a:gd name="csY95" fmla="*/ 1620044 h 1654016"/>
                <a:gd name="csX96" fmla="*/ 574289 w 989612"/>
                <a:gd name="csY96" fmla="*/ 1624886 h 1654016"/>
                <a:gd name="csX97" fmla="*/ 583411 w 989612"/>
                <a:gd name="csY97" fmla="*/ 1626235 h 1654016"/>
                <a:gd name="csX98" fmla="*/ 611490 w 989612"/>
                <a:gd name="csY98" fmla="*/ 1628854 h 1654016"/>
                <a:gd name="csX99" fmla="*/ 691604 w 989612"/>
                <a:gd name="csY99" fmla="*/ 1635998 h 1654016"/>
                <a:gd name="csX100" fmla="*/ 781634 w 989612"/>
                <a:gd name="csY100" fmla="*/ 1644412 h 1654016"/>
                <a:gd name="csX101" fmla="*/ 855005 w 989612"/>
                <a:gd name="csY101" fmla="*/ 1651397 h 1654016"/>
                <a:gd name="csX102" fmla="*/ 882926 w 989612"/>
                <a:gd name="csY102" fmla="*/ 1654016 h 1654016"/>
                <a:gd name="csX103" fmla="*/ 889113 w 989612"/>
                <a:gd name="csY103" fmla="*/ 1650524 h 1654016"/>
                <a:gd name="csX104" fmla="*/ 906723 w 989612"/>
                <a:gd name="csY104" fmla="*/ 1646873 h 1654016"/>
                <a:gd name="csX105" fmla="*/ 908944 w 989612"/>
                <a:gd name="csY105" fmla="*/ 1630680 h 1654016"/>
                <a:gd name="csX106" fmla="*/ 914100 w 989612"/>
                <a:gd name="csY106" fmla="*/ 1623298 h 1654016"/>
                <a:gd name="csX107" fmla="*/ 908230 w 989612"/>
                <a:gd name="csY107" fmla="*/ 1621790 h 1654016"/>
                <a:gd name="csX108" fmla="*/ 908230 w 989612"/>
                <a:gd name="csY108" fmla="*/ 1621076 h 1654016"/>
                <a:gd name="csX109" fmla="*/ 906009 w 989612"/>
                <a:gd name="csY109" fmla="*/ 1619568 h 1654016"/>
                <a:gd name="csX110" fmla="*/ 901567 w 989612"/>
                <a:gd name="csY110" fmla="*/ 1615916 h 1654016"/>
                <a:gd name="csX111" fmla="*/ 894983 w 989612"/>
                <a:gd name="csY111" fmla="*/ 1612979 h 1654016"/>
                <a:gd name="csX112" fmla="*/ 888400 w 989612"/>
                <a:gd name="csY112" fmla="*/ 1596787 h 1654016"/>
                <a:gd name="csX113" fmla="*/ 886893 w 989612"/>
                <a:gd name="csY113" fmla="*/ 1589405 h 1654016"/>
                <a:gd name="csX114" fmla="*/ 886893 w 989612"/>
                <a:gd name="csY114" fmla="*/ 1582023 h 1654016"/>
                <a:gd name="csX115" fmla="*/ 898632 w 989612"/>
                <a:gd name="csY115" fmla="*/ 1570990 h 1654016"/>
                <a:gd name="csX116" fmla="*/ 911879 w 989612"/>
                <a:gd name="csY116" fmla="*/ 1563608 h 1654016"/>
                <a:gd name="csX117" fmla="*/ 914100 w 989612"/>
                <a:gd name="csY117" fmla="*/ 1549638 h 1654016"/>
                <a:gd name="csX118" fmla="*/ 928060 w 989612"/>
                <a:gd name="csY118" fmla="*/ 1543050 h 1654016"/>
                <a:gd name="csX119" fmla="*/ 933216 w 989612"/>
                <a:gd name="csY119" fmla="*/ 1531303 h 1654016"/>
                <a:gd name="csX120" fmla="*/ 930995 w 989612"/>
                <a:gd name="csY120" fmla="*/ 1514396 h 1654016"/>
                <a:gd name="csX121" fmla="*/ 933930 w 989612"/>
                <a:gd name="csY121" fmla="*/ 1506299 h 1654016"/>
                <a:gd name="csX122" fmla="*/ 932423 w 989612"/>
                <a:gd name="csY122" fmla="*/ 1501140 h 1654016"/>
                <a:gd name="csX123" fmla="*/ 928060 w 989612"/>
                <a:gd name="csY123" fmla="*/ 1495981 h 1654016"/>
                <a:gd name="csX124" fmla="*/ 933930 w 989612"/>
                <a:gd name="csY124" fmla="*/ 1492330 h 1654016"/>
                <a:gd name="csX125" fmla="*/ 939086 w 989612"/>
                <a:gd name="csY125" fmla="*/ 1487964 h 1654016"/>
                <a:gd name="csX126" fmla="*/ 945669 w 989612"/>
                <a:gd name="csY126" fmla="*/ 1468120 h 1654016"/>
                <a:gd name="csX127" fmla="*/ 965500 w 989612"/>
                <a:gd name="csY127" fmla="*/ 1460738 h 1654016"/>
                <a:gd name="csX128" fmla="*/ 975018 w 989612"/>
                <a:gd name="csY128" fmla="*/ 1456293 h 1654016"/>
                <a:gd name="csX129" fmla="*/ 980174 w 989612"/>
                <a:gd name="csY129" fmla="*/ 1454785 h 1654016"/>
                <a:gd name="csX130" fmla="*/ 982395 w 989612"/>
                <a:gd name="csY130" fmla="*/ 1454785 h 1654016"/>
                <a:gd name="csX131" fmla="*/ 983823 w 989612"/>
                <a:gd name="csY131" fmla="*/ 1451848 h 1654016"/>
                <a:gd name="csX132" fmla="*/ 988978 w 989612"/>
                <a:gd name="csY132" fmla="*/ 1443037 h 1654016"/>
                <a:gd name="csX133" fmla="*/ 988978 w 989612"/>
                <a:gd name="csY133" fmla="*/ 1431290 h 1654016"/>
                <a:gd name="csX134" fmla="*/ 984537 w 989612"/>
                <a:gd name="csY134" fmla="*/ 1427639 h 16540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Lst>
              <a:rect l="l" t="t" r="r" b="b"/>
              <a:pathLst>
                <a:path w="989612" h="1654016">
                  <a:moveTo>
                    <a:pt x="983981" y="1427559"/>
                  </a:moveTo>
                  <a:cubicBezTo>
                    <a:pt x="983981" y="1427559"/>
                    <a:pt x="983981" y="1427242"/>
                    <a:pt x="983981" y="1427004"/>
                  </a:cubicBezTo>
                  <a:cubicBezTo>
                    <a:pt x="983505" y="1426369"/>
                    <a:pt x="983267" y="1425575"/>
                    <a:pt x="983267" y="1424781"/>
                  </a:cubicBezTo>
                  <a:cubicBezTo>
                    <a:pt x="980808" y="1421051"/>
                    <a:pt x="978191" y="1417717"/>
                    <a:pt x="975970" y="1414383"/>
                  </a:cubicBezTo>
                  <a:cubicBezTo>
                    <a:pt x="973749" y="1410732"/>
                    <a:pt x="970814" y="1402636"/>
                    <a:pt x="966451" y="1401921"/>
                  </a:cubicBezTo>
                  <a:cubicBezTo>
                    <a:pt x="960581" y="1399699"/>
                    <a:pt x="956933" y="1396048"/>
                    <a:pt x="955426" y="1389459"/>
                  </a:cubicBezTo>
                  <a:cubicBezTo>
                    <a:pt x="953919" y="1385014"/>
                    <a:pt x="955426" y="1385014"/>
                    <a:pt x="957647" y="1381363"/>
                  </a:cubicBezTo>
                  <a:cubicBezTo>
                    <a:pt x="959868" y="1378426"/>
                    <a:pt x="959154" y="1374775"/>
                    <a:pt x="959868" y="1371838"/>
                  </a:cubicBezTo>
                  <a:cubicBezTo>
                    <a:pt x="960581" y="1368901"/>
                    <a:pt x="960581" y="1365964"/>
                    <a:pt x="959868" y="1363742"/>
                  </a:cubicBezTo>
                  <a:cubicBezTo>
                    <a:pt x="958440" y="1360091"/>
                    <a:pt x="955426" y="1356440"/>
                    <a:pt x="956219" y="1352709"/>
                  </a:cubicBezTo>
                  <a:cubicBezTo>
                    <a:pt x="957805" y="1344930"/>
                    <a:pt x="957885" y="1343025"/>
                    <a:pt x="956774" y="1335802"/>
                  </a:cubicBezTo>
                  <a:cubicBezTo>
                    <a:pt x="956060" y="1331278"/>
                    <a:pt x="957488" y="1326833"/>
                    <a:pt x="957964" y="1322308"/>
                  </a:cubicBezTo>
                  <a:lnTo>
                    <a:pt x="427387" y="581819"/>
                  </a:lnTo>
                  <a:lnTo>
                    <a:pt x="440633" y="541417"/>
                  </a:lnTo>
                  <a:lnTo>
                    <a:pt x="543036" y="128667"/>
                  </a:lnTo>
                  <a:cubicBezTo>
                    <a:pt x="314513" y="73343"/>
                    <a:pt x="148018" y="21987"/>
                    <a:pt x="79723" y="0"/>
                  </a:cubicBezTo>
                  <a:cubicBezTo>
                    <a:pt x="80437" y="13335"/>
                    <a:pt x="76947" y="27226"/>
                    <a:pt x="77740" y="40640"/>
                  </a:cubicBezTo>
                  <a:cubicBezTo>
                    <a:pt x="78216" y="48498"/>
                    <a:pt x="80358" y="56912"/>
                    <a:pt x="79009" y="64691"/>
                  </a:cubicBezTo>
                  <a:cubicBezTo>
                    <a:pt x="77899" y="70961"/>
                    <a:pt x="74012" y="75327"/>
                    <a:pt x="71791" y="81042"/>
                  </a:cubicBezTo>
                  <a:cubicBezTo>
                    <a:pt x="67111" y="93345"/>
                    <a:pt x="69491" y="106918"/>
                    <a:pt x="63542" y="119063"/>
                  </a:cubicBezTo>
                  <a:cubicBezTo>
                    <a:pt x="60210" y="125809"/>
                    <a:pt x="56323" y="131048"/>
                    <a:pt x="55292" y="138747"/>
                  </a:cubicBezTo>
                  <a:cubicBezTo>
                    <a:pt x="54340" y="145574"/>
                    <a:pt x="56085" y="150416"/>
                    <a:pt x="50612" y="155496"/>
                  </a:cubicBezTo>
                  <a:cubicBezTo>
                    <a:pt x="46567" y="159147"/>
                    <a:pt x="39428" y="158433"/>
                    <a:pt x="39666" y="164941"/>
                  </a:cubicBezTo>
                  <a:cubicBezTo>
                    <a:pt x="39904" y="170259"/>
                    <a:pt x="48312" y="172641"/>
                    <a:pt x="45456" y="179149"/>
                  </a:cubicBezTo>
                  <a:cubicBezTo>
                    <a:pt x="41411" y="188357"/>
                    <a:pt x="21184" y="184229"/>
                    <a:pt x="14125" y="193119"/>
                  </a:cubicBezTo>
                  <a:cubicBezTo>
                    <a:pt x="8096" y="200739"/>
                    <a:pt x="1037" y="218599"/>
                    <a:pt x="85" y="228283"/>
                  </a:cubicBezTo>
                  <a:cubicBezTo>
                    <a:pt x="-1026" y="240109"/>
                    <a:pt x="9048" y="252651"/>
                    <a:pt x="13173" y="263366"/>
                  </a:cubicBezTo>
                  <a:cubicBezTo>
                    <a:pt x="18646" y="277416"/>
                    <a:pt x="18646" y="293053"/>
                    <a:pt x="25864" y="306229"/>
                  </a:cubicBezTo>
                  <a:cubicBezTo>
                    <a:pt x="33479" y="320040"/>
                    <a:pt x="37524" y="327898"/>
                    <a:pt x="36493" y="344091"/>
                  </a:cubicBezTo>
                  <a:cubicBezTo>
                    <a:pt x="35541" y="358854"/>
                    <a:pt x="35383" y="372904"/>
                    <a:pt x="31813" y="387350"/>
                  </a:cubicBezTo>
                  <a:cubicBezTo>
                    <a:pt x="28799" y="399415"/>
                    <a:pt x="18249" y="411639"/>
                    <a:pt x="21026" y="424021"/>
                  </a:cubicBezTo>
                  <a:cubicBezTo>
                    <a:pt x="23802" y="436483"/>
                    <a:pt x="29672" y="448786"/>
                    <a:pt x="29513" y="461883"/>
                  </a:cubicBezTo>
                  <a:cubicBezTo>
                    <a:pt x="29434" y="470456"/>
                    <a:pt x="22295" y="474504"/>
                    <a:pt x="20153" y="481886"/>
                  </a:cubicBezTo>
                  <a:cubicBezTo>
                    <a:pt x="18249" y="488394"/>
                    <a:pt x="21264" y="492443"/>
                    <a:pt x="24040" y="498078"/>
                  </a:cubicBezTo>
                  <a:cubicBezTo>
                    <a:pt x="31893" y="513874"/>
                    <a:pt x="39745" y="529987"/>
                    <a:pt x="45932" y="546576"/>
                  </a:cubicBezTo>
                  <a:cubicBezTo>
                    <a:pt x="48867" y="554434"/>
                    <a:pt x="54658" y="562769"/>
                    <a:pt x="59100" y="569913"/>
                  </a:cubicBezTo>
                  <a:cubicBezTo>
                    <a:pt x="64969" y="579517"/>
                    <a:pt x="66001" y="584676"/>
                    <a:pt x="66080" y="595948"/>
                  </a:cubicBezTo>
                  <a:cubicBezTo>
                    <a:pt x="66080" y="606266"/>
                    <a:pt x="65445" y="611981"/>
                    <a:pt x="59100" y="620316"/>
                  </a:cubicBezTo>
                  <a:cubicBezTo>
                    <a:pt x="54261" y="626666"/>
                    <a:pt x="44187" y="631428"/>
                    <a:pt x="55213" y="637619"/>
                  </a:cubicBezTo>
                  <a:cubicBezTo>
                    <a:pt x="63462" y="642303"/>
                    <a:pt x="68539" y="641826"/>
                    <a:pt x="74488" y="650399"/>
                  </a:cubicBezTo>
                  <a:cubicBezTo>
                    <a:pt x="76471" y="653256"/>
                    <a:pt x="78533" y="658813"/>
                    <a:pt x="82182" y="659844"/>
                  </a:cubicBezTo>
                  <a:cubicBezTo>
                    <a:pt x="86624" y="661035"/>
                    <a:pt x="88607" y="655558"/>
                    <a:pt x="92335" y="659686"/>
                  </a:cubicBezTo>
                  <a:cubicBezTo>
                    <a:pt x="94873" y="662464"/>
                    <a:pt x="91859" y="668576"/>
                    <a:pt x="94635" y="672068"/>
                  </a:cubicBezTo>
                  <a:cubicBezTo>
                    <a:pt x="97253" y="675323"/>
                    <a:pt x="102568" y="673894"/>
                    <a:pt x="104868" y="676910"/>
                  </a:cubicBezTo>
                  <a:cubicBezTo>
                    <a:pt x="109310" y="682863"/>
                    <a:pt x="100267" y="693023"/>
                    <a:pt x="99553" y="699135"/>
                  </a:cubicBezTo>
                  <a:cubicBezTo>
                    <a:pt x="98998" y="703818"/>
                    <a:pt x="100426" y="708104"/>
                    <a:pt x="96856" y="711994"/>
                  </a:cubicBezTo>
                  <a:cubicBezTo>
                    <a:pt x="93922" y="715169"/>
                    <a:pt x="89797" y="713581"/>
                    <a:pt x="87972" y="718344"/>
                  </a:cubicBezTo>
                  <a:cubicBezTo>
                    <a:pt x="84800" y="726519"/>
                    <a:pt x="96222" y="732076"/>
                    <a:pt x="96460" y="739775"/>
                  </a:cubicBezTo>
                  <a:cubicBezTo>
                    <a:pt x="97094" y="760651"/>
                    <a:pt x="85593" y="774303"/>
                    <a:pt x="100029" y="793274"/>
                  </a:cubicBezTo>
                  <a:cubicBezTo>
                    <a:pt x="104868" y="799703"/>
                    <a:pt x="107406" y="807482"/>
                    <a:pt x="113910" y="812800"/>
                  </a:cubicBezTo>
                  <a:cubicBezTo>
                    <a:pt x="121129" y="818753"/>
                    <a:pt x="128823" y="821293"/>
                    <a:pt x="135010" y="828596"/>
                  </a:cubicBezTo>
                  <a:cubicBezTo>
                    <a:pt x="141435" y="836136"/>
                    <a:pt x="143418" y="840264"/>
                    <a:pt x="142466" y="850424"/>
                  </a:cubicBezTo>
                  <a:cubicBezTo>
                    <a:pt x="141990" y="855980"/>
                    <a:pt x="141276" y="870903"/>
                    <a:pt x="132154" y="867410"/>
                  </a:cubicBezTo>
                  <a:cubicBezTo>
                    <a:pt x="131044" y="862489"/>
                    <a:pt x="129219" y="853837"/>
                    <a:pt x="122398" y="855980"/>
                  </a:cubicBezTo>
                  <a:cubicBezTo>
                    <a:pt x="122398" y="865346"/>
                    <a:pt x="120811" y="877808"/>
                    <a:pt x="118114" y="886778"/>
                  </a:cubicBezTo>
                  <a:cubicBezTo>
                    <a:pt x="115100" y="896620"/>
                    <a:pt x="109865" y="902970"/>
                    <a:pt x="112562" y="913765"/>
                  </a:cubicBezTo>
                  <a:cubicBezTo>
                    <a:pt x="117638" y="934561"/>
                    <a:pt x="131520" y="947658"/>
                    <a:pt x="140086" y="966311"/>
                  </a:cubicBezTo>
                  <a:cubicBezTo>
                    <a:pt x="143576" y="973931"/>
                    <a:pt x="149288" y="981313"/>
                    <a:pt x="148812" y="990044"/>
                  </a:cubicBezTo>
                  <a:cubicBezTo>
                    <a:pt x="148098" y="1000681"/>
                    <a:pt x="141673" y="1006713"/>
                    <a:pt x="152540" y="1014016"/>
                  </a:cubicBezTo>
                  <a:cubicBezTo>
                    <a:pt x="162296" y="1020524"/>
                    <a:pt x="160868" y="1021953"/>
                    <a:pt x="164438" y="1033145"/>
                  </a:cubicBezTo>
                  <a:cubicBezTo>
                    <a:pt x="167135" y="1041638"/>
                    <a:pt x="174908" y="1042353"/>
                    <a:pt x="177605" y="1051163"/>
                  </a:cubicBezTo>
                  <a:cubicBezTo>
                    <a:pt x="179033" y="1055767"/>
                    <a:pt x="178636" y="1059656"/>
                    <a:pt x="182682" y="1063069"/>
                  </a:cubicBezTo>
                  <a:cubicBezTo>
                    <a:pt x="185616" y="1065530"/>
                    <a:pt x="189900" y="1065451"/>
                    <a:pt x="192993" y="1068149"/>
                  </a:cubicBezTo>
                  <a:cubicBezTo>
                    <a:pt x="200687" y="1075055"/>
                    <a:pt x="210761" y="1100376"/>
                    <a:pt x="205605" y="1110456"/>
                  </a:cubicBezTo>
                  <a:cubicBezTo>
                    <a:pt x="204733" y="1112123"/>
                    <a:pt x="202512" y="1112282"/>
                    <a:pt x="201560" y="1113790"/>
                  </a:cubicBezTo>
                  <a:cubicBezTo>
                    <a:pt x="200687" y="1115298"/>
                    <a:pt x="200687" y="1117441"/>
                    <a:pt x="199974" y="1119108"/>
                  </a:cubicBezTo>
                  <a:cubicBezTo>
                    <a:pt x="198308" y="1123236"/>
                    <a:pt x="195849" y="1126887"/>
                    <a:pt x="195135" y="1131332"/>
                  </a:cubicBezTo>
                  <a:cubicBezTo>
                    <a:pt x="198784" y="1128395"/>
                    <a:pt x="201957" y="1119505"/>
                    <a:pt x="207588" y="1120696"/>
                  </a:cubicBezTo>
                  <a:cubicBezTo>
                    <a:pt x="207350" y="1122204"/>
                    <a:pt x="208064" y="1124109"/>
                    <a:pt x="207826" y="1125617"/>
                  </a:cubicBezTo>
                  <a:cubicBezTo>
                    <a:pt x="212744" y="1125617"/>
                    <a:pt x="217265" y="1127205"/>
                    <a:pt x="220121" y="1131411"/>
                  </a:cubicBezTo>
                  <a:cubicBezTo>
                    <a:pt x="227260" y="1141889"/>
                    <a:pt x="215600" y="1151573"/>
                    <a:pt x="214965" y="1162129"/>
                  </a:cubicBezTo>
                  <a:cubicBezTo>
                    <a:pt x="214648" y="1167527"/>
                    <a:pt x="215996" y="1172686"/>
                    <a:pt x="214648" y="1177925"/>
                  </a:cubicBezTo>
                  <a:cubicBezTo>
                    <a:pt x="213379" y="1182688"/>
                    <a:pt x="210603" y="1186736"/>
                    <a:pt x="209809" y="1191736"/>
                  </a:cubicBezTo>
                  <a:cubicBezTo>
                    <a:pt x="209016" y="1196816"/>
                    <a:pt x="210285" y="1202531"/>
                    <a:pt x="207430" y="1207135"/>
                  </a:cubicBezTo>
                  <a:cubicBezTo>
                    <a:pt x="204733" y="1211580"/>
                    <a:pt x="198546" y="1212771"/>
                    <a:pt x="196166" y="1217216"/>
                  </a:cubicBezTo>
                  <a:cubicBezTo>
                    <a:pt x="191090" y="1226582"/>
                    <a:pt x="207509" y="1233726"/>
                    <a:pt x="213379" y="1238409"/>
                  </a:cubicBezTo>
                  <a:cubicBezTo>
                    <a:pt x="222580" y="1245711"/>
                    <a:pt x="230988" y="1250553"/>
                    <a:pt x="242728" y="1252696"/>
                  </a:cubicBezTo>
                  <a:cubicBezTo>
                    <a:pt x="252960" y="1254601"/>
                    <a:pt x="266127" y="1253490"/>
                    <a:pt x="275408" y="1258570"/>
                  </a:cubicBezTo>
                  <a:cubicBezTo>
                    <a:pt x="285323" y="1264126"/>
                    <a:pt x="288734" y="1273731"/>
                    <a:pt x="301346" y="1274445"/>
                  </a:cubicBezTo>
                  <a:cubicBezTo>
                    <a:pt x="313164" y="1275159"/>
                    <a:pt x="322445" y="1279287"/>
                    <a:pt x="333788" y="1282621"/>
                  </a:cubicBezTo>
                  <a:cubicBezTo>
                    <a:pt x="348145" y="1286748"/>
                    <a:pt x="349493" y="1295400"/>
                    <a:pt x="357901" y="1306433"/>
                  </a:cubicBezTo>
                  <a:cubicBezTo>
                    <a:pt x="361233" y="1310878"/>
                    <a:pt x="365992" y="1313974"/>
                    <a:pt x="369324" y="1318498"/>
                  </a:cubicBezTo>
                  <a:cubicBezTo>
                    <a:pt x="373369" y="1324054"/>
                    <a:pt x="374717" y="1330881"/>
                    <a:pt x="378208" y="1336675"/>
                  </a:cubicBezTo>
                  <a:cubicBezTo>
                    <a:pt x="383363" y="1345089"/>
                    <a:pt x="396769" y="1349534"/>
                    <a:pt x="405335" y="1353979"/>
                  </a:cubicBezTo>
                  <a:cubicBezTo>
                    <a:pt x="415964" y="1359615"/>
                    <a:pt x="426673" y="1353344"/>
                    <a:pt x="436429" y="1361837"/>
                  </a:cubicBezTo>
                  <a:cubicBezTo>
                    <a:pt x="444758" y="1368981"/>
                    <a:pt x="455149" y="1376839"/>
                    <a:pt x="453800" y="1388507"/>
                  </a:cubicBezTo>
                  <a:cubicBezTo>
                    <a:pt x="452611" y="1398667"/>
                    <a:pt x="451738" y="1413510"/>
                    <a:pt x="466254" y="1413907"/>
                  </a:cubicBezTo>
                  <a:cubicBezTo>
                    <a:pt x="476803" y="1414145"/>
                    <a:pt x="484498" y="1402477"/>
                    <a:pt x="492033" y="1415256"/>
                  </a:cubicBezTo>
                  <a:cubicBezTo>
                    <a:pt x="497903" y="1425178"/>
                    <a:pt x="499172" y="1434306"/>
                    <a:pt x="508056" y="1442482"/>
                  </a:cubicBezTo>
                  <a:cubicBezTo>
                    <a:pt x="516860" y="1450578"/>
                    <a:pt x="528441" y="1455103"/>
                    <a:pt x="534866" y="1465501"/>
                  </a:cubicBezTo>
                  <a:cubicBezTo>
                    <a:pt x="542640" y="1478121"/>
                    <a:pt x="551048" y="1493600"/>
                    <a:pt x="555252" y="1507807"/>
                  </a:cubicBezTo>
                  <a:cubicBezTo>
                    <a:pt x="563660" y="1535986"/>
                    <a:pt x="561835" y="1563846"/>
                    <a:pt x="559456" y="1592501"/>
                  </a:cubicBezTo>
                  <a:cubicBezTo>
                    <a:pt x="565564" y="1589802"/>
                    <a:pt x="565881" y="1583849"/>
                    <a:pt x="573416" y="1583452"/>
                  </a:cubicBezTo>
                  <a:cubicBezTo>
                    <a:pt x="580159" y="1583135"/>
                    <a:pt x="587694" y="1587976"/>
                    <a:pt x="581666" y="1594961"/>
                  </a:cubicBezTo>
                  <a:cubicBezTo>
                    <a:pt x="576827" y="1600518"/>
                    <a:pt x="568340" y="1596787"/>
                    <a:pt x="565643" y="1605201"/>
                  </a:cubicBezTo>
                  <a:cubicBezTo>
                    <a:pt x="564532" y="1608693"/>
                    <a:pt x="565801" y="1616472"/>
                    <a:pt x="566674" y="1620044"/>
                  </a:cubicBezTo>
                  <a:cubicBezTo>
                    <a:pt x="568419" y="1626949"/>
                    <a:pt x="569054" y="1625045"/>
                    <a:pt x="574289" y="1624886"/>
                  </a:cubicBezTo>
                  <a:cubicBezTo>
                    <a:pt x="577938" y="1624727"/>
                    <a:pt x="579762" y="1625441"/>
                    <a:pt x="583411" y="1626235"/>
                  </a:cubicBezTo>
                  <a:cubicBezTo>
                    <a:pt x="592136" y="1628061"/>
                    <a:pt x="602448" y="1627981"/>
                    <a:pt x="611490" y="1628854"/>
                  </a:cubicBezTo>
                  <a:cubicBezTo>
                    <a:pt x="638063" y="1631474"/>
                    <a:pt x="664953" y="1634173"/>
                    <a:pt x="691604" y="1635998"/>
                  </a:cubicBezTo>
                  <a:cubicBezTo>
                    <a:pt x="721667" y="1638141"/>
                    <a:pt x="751650" y="1641554"/>
                    <a:pt x="781634" y="1644412"/>
                  </a:cubicBezTo>
                  <a:cubicBezTo>
                    <a:pt x="806065" y="1646714"/>
                    <a:pt x="830575" y="1648936"/>
                    <a:pt x="855005" y="1651397"/>
                  </a:cubicBezTo>
                  <a:cubicBezTo>
                    <a:pt x="864286" y="1652350"/>
                    <a:pt x="873646" y="1653143"/>
                    <a:pt x="882926" y="1654016"/>
                  </a:cubicBezTo>
                  <a:cubicBezTo>
                    <a:pt x="884751" y="1652111"/>
                    <a:pt x="886813" y="1650762"/>
                    <a:pt x="889113" y="1650524"/>
                  </a:cubicBezTo>
                  <a:cubicBezTo>
                    <a:pt x="894269" y="1649809"/>
                    <a:pt x="903074" y="1652032"/>
                    <a:pt x="906723" y="1646873"/>
                  </a:cubicBezTo>
                  <a:cubicBezTo>
                    <a:pt x="908944" y="1642428"/>
                    <a:pt x="908944" y="1635125"/>
                    <a:pt x="908944" y="1630680"/>
                  </a:cubicBezTo>
                  <a:cubicBezTo>
                    <a:pt x="908944" y="1627743"/>
                    <a:pt x="911879" y="1625521"/>
                    <a:pt x="914100" y="1623298"/>
                  </a:cubicBezTo>
                  <a:cubicBezTo>
                    <a:pt x="913386" y="1624013"/>
                    <a:pt x="909658" y="1622584"/>
                    <a:pt x="908230" y="1621790"/>
                  </a:cubicBezTo>
                  <a:lnTo>
                    <a:pt x="908230" y="1621076"/>
                  </a:lnTo>
                  <a:cubicBezTo>
                    <a:pt x="907516" y="1621076"/>
                    <a:pt x="906723" y="1620361"/>
                    <a:pt x="906009" y="1619568"/>
                  </a:cubicBezTo>
                  <a:cubicBezTo>
                    <a:pt x="904502" y="1618139"/>
                    <a:pt x="903074" y="1617345"/>
                    <a:pt x="901567" y="1615916"/>
                  </a:cubicBezTo>
                  <a:cubicBezTo>
                    <a:pt x="899346" y="1614408"/>
                    <a:pt x="896411" y="1614408"/>
                    <a:pt x="894983" y="1612979"/>
                  </a:cubicBezTo>
                  <a:cubicBezTo>
                    <a:pt x="890621" y="1609328"/>
                    <a:pt x="889827" y="1601232"/>
                    <a:pt x="888400" y="1596787"/>
                  </a:cubicBezTo>
                  <a:cubicBezTo>
                    <a:pt x="887686" y="1593850"/>
                    <a:pt x="887686" y="1591627"/>
                    <a:pt x="886893" y="1589405"/>
                  </a:cubicBezTo>
                  <a:cubicBezTo>
                    <a:pt x="885941" y="1586971"/>
                    <a:pt x="885941" y="1584510"/>
                    <a:pt x="886893" y="1582023"/>
                  </a:cubicBezTo>
                  <a:cubicBezTo>
                    <a:pt x="889827" y="1578372"/>
                    <a:pt x="893555" y="1570990"/>
                    <a:pt x="898632" y="1570990"/>
                  </a:cubicBezTo>
                  <a:cubicBezTo>
                    <a:pt x="903709" y="1570990"/>
                    <a:pt x="908944" y="1568768"/>
                    <a:pt x="911879" y="1563608"/>
                  </a:cubicBezTo>
                  <a:cubicBezTo>
                    <a:pt x="913306" y="1559163"/>
                    <a:pt x="911165" y="1553289"/>
                    <a:pt x="914100" y="1549638"/>
                  </a:cubicBezTo>
                  <a:cubicBezTo>
                    <a:pt x="917748" y="1545987"/>
                    <a:pt x="925125" y="1547416"/>
                    <a:pt x="928060" y="1543050"/>
                  </a:cubicBezTo>
                  <a:cubicBezTo>
                    <a:pt x="930995" y="1539399"/>
                    <a:pt x="933930" y="1536383"/>
                    <a:pt x="933216" y="1531303"/>
                  </a:cubicBezTo>
                  <a:cubicBezTo>
                    <a:pt x="932502" y="1524714"/>
                    <a:pt x="928853" y="1520269"/>
                    <a:pt x="930995" y="1514396"/>
                  </a:cubicBezTo>
                  <a:cubicBezTo>
                    <a:pt x="931709" y="1511459"/>
                    <a:pt x="933930" y="1509236"/>
                    <a:pt x="933930" y="1506299"/>
                  </a:cubicBezTo>
                  <a:cubicBezTo>
                    <a:pt x="933930" y="1504791"/>
                    <a:pt x="933216" y="1502648"/>
                    <a:pt x="932423" y="1501140"/>
                  </a:cubicBezTo>
                  <a:cubicBezTo>
                    <a:pt x="930995" y="1499711"/>
                    <a:pt x="928060" y="1498918"/>
                    <a:pt x="928060" y="1495981"/>
                  </a:cubicBezTo>
                  <a:cubicBezTo>
                    <a:pt x="928060" y="1493044"/>
                    <a:pt x="930995" y="1493758"/>
                    <a:pt x="933930" y="1492330"/>
                  </a:cubicBezTo>
                  <a:cubicBezTo>
                    <a:pt x="935437" y="1491615"/>
                    <a:pt x="937578" y="1489393"/>
                    <a:pt x="939086" y="1487964"/>
                  </a:cubicBezTo>
                  <a:cubicBezTo>
                    <a:pt x="944241" y="1482090"/>
                    <a:pt x="938372" y="1473280"/>
                    <a:pt x="945669" y="1468120"/>
                  </a:cubicBezTo>
                  <a:cubicBezTo>
                    <a:pt x="951539" y="1463675"/>
                    <a:pt x="958916" y="1462246"/>
                    <a:pt x="965500" y="1460738"/>
                  </a:cubicBezTo>
                  <a:cubicBezTo>
                    <a:pt x="969942" y="1460024"/>
                    <a:pt x="971369" y="1457801"/>
                    <a:pt x="975018" y="1456293"/>
                  </a:cubicBezTo>
                  <a:cubicBezTo>
                    <a:pt x="977239" y="1455579"/>
                    <a:pt x="977953" y="1454785"/>
                    <a:pt x="980174" y="1454785"/>
                  </a:cubicBezTo>
                  <a:lnTo>
                    <a:pt x="982395" y="1454785"/>
                  </a:lnTo>
                  <a:cubicBezTo>
                    <a:pt x="984616" y="1454071"/>
                    <a:pt x="983109" y="1453277"/>
                    <a:pt x="983823" y="1451848"/>
                  </a:cubicBezTo>
                  <a:cubicBezTo>
                    <a:pt x="986044" y="1448197"/>
                    <a:pt x="988978" y="1448197"/>
                    <a:pt x="988978" y="1443037"/>
                  </a:cubicBezTo>
                  <a:cubicBezTo>
                    <a:pt x="988978" y="1440101"/>
                    <a:pt x="990406" y="1433513"/>
                    <a:pt x="988978" y="1431290"/>
                  </a:cubicBezTo>
                  <a:cubicBezTo>
                    <a:pt x="987471" y="1429861"/>
                    <a:pt x="986044" y="1429068"/>
                    <a:pt x="984537" y="1427639"/>
                  </a:cubicBezTo>
                  <a:close/>
                </a:path>
              </a:pathLst>
            </a:custGeom>
            <a:solidFill>
              <a:srgbClr val="B3B3B3"/>
            </a:solidFill>
            <a:ln w="6350" cap="flat">
              <a:solidFill>
                <a:srgbClr val="FFFFFF"/>
              </a:solidFill>
              <a:prstDash val="solid"/>
              <a:miter/>
            </a:ln>
          </p:spPr>
          <p:txBody>
            <a:bodyPr/>
            <a:lstStyle/>
            <a:p>
              <a:endParaRPr lang="en-US"/>
            </a:p>
          </p:txBody>
        </p:sp>
        <p:sp>
          <p:nvSpPr>
            <p:cNvPr id="1431" name="Freeform 1349">
              <a:extLst>
                <a:ext uri="{FF2B5EF4-FFF2-40B4-BE49-F238E27FC236}">
                  <a16:creationId xmlns:a16="http://schemas.microsoft.com/office/drawing/2014/main" id="{D93E5388-EA8F-E5B0-0EE2-0A0A4E27B083}"/>
                </a:ext>
              </a:extLst>
            </p:cNvPr>
            <p:cNvSpPr/>
            <p:nvPr/>
          </p:nvSpPr>
          <p:spPr>
            <a:xfrm>
              <a:off x="3051092" y="-199320"/>
              <a:ext cx="865311" cy="547687"/>
            </a:xfrm>
            <a:custGeom>
              <a:avLst/>
              <a:gdLst>
                <a:gd name="csX0" fmla="*/ 862535 w 865311"/>
                <a:gd name="csY0" fmla="*/ 137477 h 547687"/>
                <a:gd name="csX1" fmla="*/ 832156 w 865311"/>
                <a:gd name="csY1" fmla="*/ 101203 h 547687"/>
                <a:gd name="csX2" fmla="*/ 826286 w 865311"/>
                <a:gd name="csY2" fmla="*/ 71834 h 547687"/>
                <a:gd name="csX3" fmla="*/ 838501 w 865311"/>
                <a:gd name="csY3" fmla="*/ 32067 h 547687"/>
                <a:gd name="csX4" fmla="*/ 32204 w 865311"/>
                <a:gd name="csY4" fmla="*/ 0 h 547687"/>
                <a:gd name="csX5" fmla="*/ 21893 w 865311"/>
                <a:gd name="csY5" fmla="*/ 146923 h 547687"/>
                <a:gd name="csX6" fmla="*/ 0 w 865311"/>
                <a:gd name="csY6" fmla="*/ 458232 h 547687"/>
                <a:gd name="csX7" fmla="*/ 631474 w 865311"/>
                <a:gd name="csY7" fmla="*/ 488236 h 547687"/>
                <a:gd name="csX8" fmla="*/ 636074 w 865311"/>
                <a:gd name="csY8" fmla="*/ 488950 h 547687"/>
                <a:gd name="csX9" fmla="*/ 648528 w 865311"/>
                <a:gd name="csY9" fmla="*/ 493316 h 547687"/>
                <a:gd name="csX10" fmla="*/ 659553 w 865311"/>
                <a:gd name="csY10" fmla="*/ 498475 h 547687"/>
                <a:gd name="csX11" fmla="*/ 668358 w 865311"/>
                <a:gd name="csY11" fmla="*/ 507286 h 547687"/>
                <a:gd name="csX12" fmla="*/ 679384 w 865311"/>
                <a:gd name="csY12" fmla="*/ 510937 h 547687"/>
                <a:gd name="csX13" fmla="*/ 691123 w 865311"/>
                <a:gd name="csY13" fmla="*/ 513159 h 547687"/>
                <a:gd name="csX14" fmla="*/ 713888 w 865311"/>
                <a:gd name="csY14" fmla="*/ 512445 h 547687"/>
                <a:gd name="csX15" fmla="*/ 737367 w 865311"/>
                <a:gd name="csY15" fmla="*/ 511731 h 547687"/>
                <a:gd name="csX16" fmla="*/ 747679 w 865311"/>
                <a:gd name="csY16" fmla="*/ 512445 h 547687"/>
                <a:gd name="csX17" fmla="*/ 758705 w 865311"/>
                <a:gd name="csY17" fmla="*/ 516096 h 547687"/>
                <a:gd name="csX18" fmla="*/ 781470 w 865311"/>
                <a:gd name="csY18" fmla="*/ 521970 h 547687"/>
                <a:gd name="csX19" fmla="*/ 793209 w 865311"/>
                <a:gd name="csY19" fmla="*/ 521970 h 547687"/>
                <a:gd name="csX20" fmla="*/ 804235 w 865311"/>
                <a:gd name="csY20" fmla="*/ 528558 h 547687"/>
                <a:gd name="csX21" fmla="*/ 816767 w 865311"/>
                <a:gd name="csY21" fmla="*/ 539591 h 547687"/>
                <a:gd name="csX22" fmla="*/ 829935 w 865311"/>
                <a:gd name="csY22" fmla="*/ 544751 h 547687"/>
                <a:gd name="csX23" fmla="*/ 843181 w 865311"/>
                <a:gd name="csY23" fmla="*/ 547688 h 547687"/>
                <a:gd name="csX24" fmla="*/ 843816 w 865311"/>
                <a:gd name="csY24" fmla="*/ 547688 h 547687"/>
                <a:gd name="csX25" fmla="*/ 843181 w 865311"/>
                <a:gd name="csY25" fmla="*/ 543957 h 547687"/>
                <a:gd name="csX26" fmla="*/ 840246 w 865311"/>
                <a:gd name="csY26" fmla="*/ 521891 h 547687"/>
                <a:gd name="csX27" fmla="*/ 842467 w 865311"/>
                <a:gd name="csY27" fmla="*/ 510858 h 547687"/>
                <a:gd name="csX28" fmla="*/ 842467 w 865311"/>
                <a:gd name="csY28" fmla="*/ 499824 h 547687"/>
                <a:gd name="csX29" fmla="*/ 838818 w 865311"/>
                <a:gd name="csY29" fmla="*/ 488077 h 547687"/>
                <a:gd name="csX30" fmla="*/ 839533 w 865311"/>
                <a:gd name="csY30" fmla="*/ 477758 h 547687"/>
                <a:gd name="csX31" fmla="*/ 842467 w 865311"/>
                <a:gd name="csY31" fmla="*/ 466011 h 547687"/>
                <a:gd name="csX32" fmla="*/ 845402 w 865311"/>
                <a:gd name="csY32" fmla="*/ 455692 h 547687"/>
                <a:gd name="csX33" fmla="*/ 838818 w 865311"/>
                <a:gd name="csY33" fmla="*/ 446167 h 547687"/>
                <a:gd name="csX34" fmla="*/ 836598 w 865311"/>
                <a:gd name="csY34" fmla="*/ 435134 h 547687"/>
                <a:gd name="csX35" fmla="*/ 840246 w 865311"/>
                <a:gd name="csY35" fmla="*/ 424815 h 547687"/>
                <a:gd name="csX36" fmla="*/ 838898 w 865311"/>
                <a:gd name="csY36" fmla="*/ 416004 h 547687"/>
                <a:gd name="csX37" fmla="*/ 865312 w 865311"/>
                <a:gd name="csY37" fmla="*/ 416084 h 547687"/>
                <a:gd name="csX38" fmla="*/ 862535 w 865311"/>
                <a:gd name="csY38" fmla="*/ 137239 h 5476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865311" h="547687">
                  <a:moveTo>
                    <a:pt x="862535" y="137477"/>
                  </a:moveTo>
                  <a:cubicBezTo>
                    <a:pt x="851192" y="128667"/>
                    <a:pt x="840088" y="113189"/>
                    <a:pt x="832156" y="101203"/>
                  </a:cubicBezTo>
                  <a:cubicBezTo>
                    <a:pt x="826048" y="91996"/>
                    <a:pt x="825730" y="82629"/>
                    <a:pt x="826286" y="71834"/>
                  </a:cubicBezTo>
                  <a:cubicBezTo>
                    <a:pt x="827000" y="57388"/>
                    <a:pt x="835249" y="45164"/>
                    <a:pt x="838501" y="32067"/>
                  </a:cubicBezTo>
                  <a:cubicBezTo>
                    <a:pt x="647735" y="37624"/>
                    <a:pt x="138574" y="6667"/>
                    <a:pt x="32204" y="0"/>
                  </a:cubicBezTo>
                  <a:lnTo>
                    <a:pt x="21893" y="146923"/>
                  </a:lnTo>
                  <a:lnTo>
                    <a:pt x="0" y="458232"/>
                  </a:lnTo>
                  <a:cubicBezTo>
                    <a:pt x="78924" y="463947"/>
                    <a:pt x="512730" y="494665"/>
                    <a:pt x="631474" y="488236"/>
                  </a:cubicBezTo>
                  <a:cubicBezTo>
                    <a:pt x="632981" y="487839"/>
                    <a:pt x="634964" y="488315"/>
                    <a:pt x="636074" y="488950"/>
                  </a:cubicBezTo>
                  <a:cubicBezTo>
                    <a:pt x="640516" y="490458"/>
                    <a:pt x="644165" y="492601"/>
                    <a:pt x="648528" y="493316"/>
                  </a:cubicBezTo>
                  <a:cubicBezTo>
                    <a:pt x="652177" y="494030"/>
                    <a:pt x="655904" y="496252"/>
                    <a:pt x="659553" y="498475"/>
                  </a:cubicBezTo>
                  <a:cubicBezTo>
                    <a:pt x="663202" y="500698"/>
                    <a:pt x="664709" y="505063"/>
                    <a:pt x="668358" y="507286"/>
                  </a:cubicBezTo>
                  <a:cubicBezTo>
                    <a:pt x="671293" y="509508"/>
                    <a:pt x="675735" y="510223"/>
                    <a:pt x="679384" y="510937"/>
                  </a:cubicBezTo>
                  <a:cubicBezTo>
                    <a:pt x="683032" y="511651"/>
                    <a:pt x="686681" y="512366"/>
                    <a:pt x="691123" y="513159"/>
                  </a:cubicBezTo>
                  <a:cubicBezTo>
                    <a:pt x="698500" y="513874"/>
                    <a:pt x="706511" y="512445"/>
                    <a:pt x="713888" y="512445"/>
                  </a:cubicBezTo>
                  <a:cubicBezTo>
                    <a:pt x="721265" y="512445"/>
                    <a:pt x="729276" y="511731"/>
                    <a:pt x="737367" y="511731"/>
                  </a:cubicBezTo>
                  <a:cubicBezTo>
                    <a:pt x="740302" y="511731"/>
                    <a:pt x="743950" y="512445"/>
                    <a:pt x="747679" y="512445"/>
                  </a:cubicBezTo>
                  <a:cubicBezTo>
                    <a:pt x="752121" y="512445"/>
                    <a:pt x="754263" y="513953"/>
                    <a:pt x="758705" y="516096"/>
                  </a:cubicBezTo>
                  <a:cubicBezTo>
                    <a:pt x="766081" y="519747"/>
                    <a:pt x="774172" y="521256"/>
                    <a:pt x="781470" y="521970"/>
                  </a:cubicBezTo>
                  <a:cubicBezTo>
                    <a:pt x="785832" y="522684"/>
                    <a:pt x="789560" y="521970"/>
                    <a:pt x="793209" y="521970"/>
                  </a:cubicBezTo>
                  <a:cubicBezTo>
                    <a:pt x="799079" y="522684"/>
                    <a:pt x="800586" y="524192"/>
                    <a:pt x="804235" y="528558"/>
                  </a:cubicBezTo>
                  <a:cubicBezTo>
                    <a:pt x="807962" y="533003"/>
                    <a:pt x="810897" y="537369"/>
                    <a:pt x="816767" y="539591"/>
                  </a:cubicBezTo>
                  <a:cubicBezTo>
                    <a:pt x="821209" y="541814"/>
                    <a:pt x="825572" y="543243"/>
                    <a:pt x="829935" y="544751"/>
                  </a:cubicBezTo>
                  <a:cubicBezTo>
                    <a:pt x="834376" y="546259"/>
                    <a:pt x="838739" y="546259"/>
                    <a:pt x="843181" y="547688"/>
                  </a:cubicBezTo>
                  <a:cubicBezTo>
                    <a:pt x="843419" y="547688"/>
                    <a:pt x="843577" y="547688"/>
                    <a:pt x="843816" y="547688"/>
                  </a:cubicBezTo>
                  <a:cubicBezTo>
                    <a:pt x="843657" y="546497"/>
                    <a:pt x="843419" y="545227"/>
                    <a:pt x="843181" y="543957"/>
                  </a:cubicBezTo>
                  <a:cubicBezTo>
                    <a:pt x="840960" y="535861"/>
                    <a:pt x="838818" y="529987"/>
                    <a:pt x="840246" y="521891"/>
                  </a:cubicBezTo>
                  <a:cubicBezTo>
                    <a:pt x="840960" y="518239"/>
                    <a:pt x="842467" y="514509"/>
                    <a:pt x="842467" y="510858"/>
                  </a:cubicBezTo>
                  <a:lnTo>
                    <a:pt x="842467" y="499824"/>
                  </a:lnTo>
                  <a:cubicBezTo>
                    <a:pt x="842467" y="495379"/>
                    <a:pt x="840246" y="492442"/>
                    <a:pt x="838818" y="488077"/>
                  </a:cubicBezTo>
                  <a:cubicBezTo>
                    <a:pt x="838105" y="485140"/>
                    <a:pt x="838818" y="480695"/>
                    <a:pt x="839533" y="477758"/>
                  </a:cubicBezTo>
                  <a:cubicBezTo>
                    <a:pt x="840246" y="473313"/>
                    <a:pt x="840246" y="469662"/>
                    <a:pt x="842467" y="466011"/>
                  </a:cubicBezTo>
                  <a:cubicBezTo>
                    <a:pt x="844688" y="462359"/>
                    <a:pt x="846116" y="460137"/>
                    <a:pt x="845402" y="455692"/>
                  </a:cubicBezTo>
                  <a:cubicBezTo>
                    <a:pt x="844688" y="451247"/>
                    <a:pt x="840960" y="449104"/>
                    <a:pt x="838818" y="446167"/>
                  </a:cubicBezTo>
                  <a:cubicBezTo>
                    <a:pt x="836598" y="443230"/>
                    <a:pt x="835884" y="438785"/>
                    <a:pt x="836598" y="435134"/>
                  </a:cubicBezTo>
                  <a:cubicBezTo>
                    <a:pt x="837311" y="430689"/>
                    <a:pt x="840960" y="429260"/>
                    <a:pt x="840246" y="424815"/>
                  </a:cubicBezTo>
                  <a:cubicBezTo>
                    <a:pt x="840246" y="421640"/>
                    <a:pt x="839136" y="419021"/>
                    <a:pt x="838898" y="416004"/>
                  </a:cubicBezTo>
                  <a:cubicBezTo>
                    <a:pt x="841594" y="416004"/>
                    <a:pt x="850955" y="416004"/>
                    <a:pt x="865312" y="416084"/>
                  </a:cubicBezTo>
                  <a:lnTo>
                    <a:pt x="862535" y="137239"/>
                  </a:lnTo>
                  <a:close/>
                </a:path>
              </a:pathLst>
            </a:custGeom>
            <a:solidFill>
              <a:srgbClr val="B3B3B3"/>
            </a:solidFill>
            <a:ln w="6350" cap="flat">
              <a:solidFill>
                <a:srgbClr val="FFFFFF"/>
              </a:solidFill>
              <a:prstDash val="solid"/>
              <a:miter/>
            </a:ln>
          </p:spPr>
          <p:txBody>
            <a:bodyPr/>
            <a:lstStyle/>
            <a:p>
              <a:endParaRPr lang="en-US"/>
            </a:p>
          </p:txBody>
        </p:sp>
        <p:sp>
          <p:nvSpPr>
            <p:cNvPr id="1432" name="Freeform 1350">
              <a:extLst>
                <a:ext uri="{FF2B5EF4-FFF2-40B4-BE49-F238E27FC236}">
                  <a16:creationId xmlns:a16="http://schemas.microsoft.com/office/drawing/2014/main" id="{8AB91B66-F39E-1C3C-B1A7-CCAC84E91377}"/>
                </a:ext>
              </a:extLst>
            </p:cNvPr>
            <p:cNvSpPr/>
            <p:nvPr/>
          </p:nvSpPr>
          <p:spPr>
            <a:xfrm>
              <a:off x="5220757" y="277167"/>
              <a:ext cx="508129" cy="611743"/>
            </a:xfrm>
            <a:custGeom>
              <a:avLst/>
              <a:gdLst>
                <a:gd name="csX0" fmla="*/ 459585 w 508129"/>
                <a:gd name="csY0" fmla="*/ 5794 h 611743"/>
                <a:gd name="csX1" fmla="*/ 440469 w 508129"/>
                <a:gd name="csY1" fmla="*/ 25797 h 611743"/>
                <a:gd name="csX2" fmla="*/ 417704 w 508129"/>
                <a:gd name="csY2" fmla="*/ 42942 h 611743"/>
                <a:gd name="csX3" fmla="*/ 401998 w 508129"/>
                <a:gd name="csY3" fmla="*/ 62627 h 611743"/>
                <a:gd name="csX4" fmla="*/ 377329 w 508129"/>
                <a:gd name="csY4" fmla="*/ 78105 h 611743"/>
                <a:gd name="csX5" fmla="*/ 361624 w 508129"/>
                <a:gd name="csY5" fmla="*/ 108823 h 611743"/>
                <a:gd name="csX6" fmla="*/ 333941 w 508129"/>
                <a:gd name="csY6" fmla="*/ 116602 h 611743"/>
                <a:gd name="csX7" fmla="*/ 305147 w 508129"/>
                <a:gd name="csY7" fmla="*/ 117078 h 611743"/>
                <a:gd name="csX8" fmla="*/ 285872 w 508129"/>
                <a:gd name="csY8" fmla="*/ 136049 h 611743"/>
                <a:gd name="csX9" fmla="*/ 259379 w 508129"/>
                <a:gd name="csY9" fmla="*/ 134223 h 611743"/>
                <a:gd name="csX10" fmla="*/ 234551 w 508129"/>
                <a:gd name="csY10" fmla="*/ 134699 h 611743"/>
                <a:gd name="csX11" fmla="*/ 207266 w 508129"/>
                <a:gd name="csY11" fmla="*/ 139224 h 611743"/>
                <a:gd name="csX12" fmla="*/ 228841 w 508129"/>
                <a:gd name="csY12" fmla="*/ 122952 h 611743"/>
                <a:gd name="csX13" fmla="*/ 192829 w 508129"/>
                <a:gd name="csY13" fmla="*/ 114856 h 611743"/>
                <a:gd name="csX14" fmla="*/ 167446 w 508129"/>
                <a:gd name="csY14" fmla="*/ 110331 h 611743"/>
                <a:gd name="csX15" fmla="*/ 147061 w 508129"/>
                <a:gd name="csY15" fmla="*/ 104616 h 611743"/>
                <a:gd name="csX16" fmla="*/ 0 w 508129"/>
                <a:gd name="csY16" fmla="*/ 124539 h 611743"/>
                <a:gd name="csX17" fmla="*/ 61950 w 508129"/>
                <a:gd name="csY17" fmla="*/ 555784 h 611743"/>
                <a:gd name="csX18" fmla="*/ 76783 w 508129"/>
                <a:gd name="csY18" fmla="*/ 551260 h 611743"/>
                <a:gd name="csX19" fmla="*/ 90346 w 508129"/>
                <a:gd name="csY19" fmla="*/ 556895 h 611743"/>
                <a:gd name="csX20" fmla="*/ 109066 w 508129"/>
                <a:gd name="csY20" fmla="*/ 557213 h 611743"/>
                <a:gd name="csX21" fmla="*/ 138494 w 508129"/>
                <a:gd name="csY21" fmla="*/ 573326 h 611743"/>
                <a:gd name="csX22" fmla="*/ 170778 w 508129"/>
                <a:gd name="csY22" fmla="*/ 586978 h 611743"/>
                <a:gd name="csX23" fmla="*/ 204568 w 508129"/>
                <a:gd name="csY23" fmla="*/ 586502 h 611743"/>
                <a:gd name="csX24" fmla="*/ 267708 w 508129"/>
                <a:gd name="csY24" fmla="*/ 586978 h 611743"/>
                <a:gd name="csX25" fmla="*/ 302530 w 508129"/>
                <a:gd name="csY25" fmla="*/ 609918 h 611743"/>
                <a:gd name="csX26" fmla="*/ 303402 w 508129"/>
                <a:gd name="csY26" fmla="*/ 611743 h 611743"/>
                <a:gd name="csX27" fmla="*/ 330847 w 508129"/>
                <a:gd name="csY27" fmla="*/ 608647 h 611743"/>
                <a:gd name="csX28" fmla="*/ 339652 w 508129"/>
                <a:gd name="csY28" fmla="*/ 591026 h 611743"/>
                <a:gd name="csX29" fmla="*/ 349964 w 508129"/>
                <a:gd name="csY29" fmla="*/ 586581 h 611743"/>
                <a:gd name="csX30" fmla="*/ 354326 w 508129"/>
                <a:gd name="csY30" fmla="*/ 579199 h 611743"/>
                <a:gd name="csX31" fmla="*/ 345522 w 508129"/>
                <a:gd name="csY31" fmla="*/ 560070 h 611743"/>
                <a:gd name="csX32" fmla="*/ 348457 w 508129"/>
                <a:gd name="csY32" fmla="*/ 540941 h 611743"/>
                <a:gd name="csX33" fmla="*/ 357261 w 508129"/>
                <a:gd name="csY33" fmla="*/ 511572 h 611743"/>
                <a:gd name="csX34" fmla="*/ 373442 w 508129"/>
                <a:gd name="csY34" fmla="*/ 515938 h 611743"/>
                <a:gd name="csX35" fmla="*/ 388117 w 508129"/>
                <a:gd name="csY35" fmla="*/ 514509 h 611743"/>
                <a:gd name="csX36" fmla="*/ 391052 w 508129"/>
                <a:gd name="csY36" fmla="*/ 502761 h 611743"/>
                <a:gd name="csX37" fmla="*/ 392559 w 508129"/>
                <a:gd name="csY37" fmla="*/ 480695 h 611743"/>
                <a:gd name="csX38" fmla="*/ 410168 w 508129"/>
                <a:gd name="csY38" fmla="*/ 466011 h 611743"/>
                <a:gd name="csX39" fmla="*/ 435154 w 508129"/>
                <a:gd name="csY39" fmla="*/ 451326 h 611743"/>
                <a:gd name="csX40" fmla="*/ 445466 w 508129"/>
                <a:gd name="csY40" fmla="*/ 441007 h 611743"/>
                <a:gd name="csX41" fmla="*/ 454270 w 508129"/>
                <a:gd name="csY41" fmla="*/ 427752 h 611743"/>
                <a:gd name="csX42" fmla="*/ 460140 w 508129"/>
                <a:gd name="csY42" fmla="*/ 413067 h 611743"/>
                <a:gd name="csX43" fmla="*/ 463075 w 508129"/>
                <a:gd name="csY43" fmla="*/ 407194 h 611743"/>
                <a:gd name="csX44" fmla="*/ 476322 w 508129"/>
                <a:gd name="csY44" fmla="*/ 393938 h 611743"/>
                <a:gd name="csX45" fmla="*/ 488061 w 508129"/>
                <a:gd name="csY45" fmla="*/ 386556 h 611743"/>
                <a:gd name="csX46" fmla="*/ 489568 w 508129"/>
                <a:gd name="csY46" fmla="*/ 373301 h 611743"/>
                <a:gd name="csX47" fmla="*/ 485126 w 508129"/>
                <a:gd name="csY47" fmla="*/ 348298 h 611743"/>
                <a:gd name="csX48" fmla="*/ 488061 w 508129"/>
                <a:gd name="csY48" fmla="*/ 320358 h 611743"/>
                <a:gd name="csX49" fmla="*/ 496866 w 508129"/>
                <a:gd name="csY49" fmla="*/ 295354 h 611743"/>
                <a:gd name="csX50" fmla="*/ 493614 w 508129"/>
                <a:gd name="csY50" fmla="*/ 260747 h 611743"/>
                <a:gd name="csX51" fmla="*/ 489568 w 508129"/>
                <a:gd name="csY51" fmla="*/ 252651 h 611743"/>
                <a:gd name="csX52" fmla="*/ 492503 w 508129"/>
                <a:gd name="csY52" fmla="*/ 236458 h 611743"/>
                <a:gd name="csX53" fmla="*/ 504242 w 508129"/>
                <a:gd name="csY53" fmla="*/ 226139 h 611743"/>
                <a:gd name="csX54" fmla="*/ 508130 w 508129"/>
                <a:gd name="csY54" fmla="*/ 225901 h 611743"/>
                <a:gd name="csX55" fmla="*/ 470214 w 508129"/>
                <a:gd name="csY55" fmla="*/ 0 h 611743"/>
                <a:gd name="csX56" fmla="*/ 459347 w 508129"/>
                <a:gd name="csY56" fmla="*/ 5477 h 6117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508129" h="611743">
                  <a:moveTo>
                    <a:pt x="459585" y="5794"/>
                  </a:moveTo>
                  <a:cubicBezTo>
                    <a:pt x="452287" y="11430"/>
                    <a:pt x="447211" y="19526"/>
                    <a:pt x="440469" y="25797"/>
                  </a:cubicBezTo>
                  <a:cubicBezTo>
                    <a:pt x="433488" y="32385"/>
                    <a:pt x="424446" y="36354"/>
                    <a:pt x="417704" y="42942"/>
                  </a:cubicBezTo>
                  <a:cubicBezTo>
                    <a:pt x="411596" y="48895"/>
                    <a:pt x="409296" y="58023"/>
                    <a:pt x="401998" y="62627"/>
                  </a:cubicBezTo>
                  <a:cubicBezTo>
                    <a:pt x="393193" y="68183"/>
                    <a:pt x="383278" y="68262"/>
                    <a:pt x="377329" y="78105"/>
                  </a:cubicBezTo>
                  <a:cubicBezTo>
                    <a:pt x="371063" y="88344"/>
                    <a:pt x="371063" y="100171"/>
                    <a:pt x="361624" y="108823"/>
                  </a:cubicBezTo>
                  <a:cubicBezTo>
                    <a:pt x="353454" y="116364"/>
                    <a:pt x="344570" y="117792"/>
                    <a:pt x="333941" y="116602"/>
                  </a:cubicBezTo>
                  <a:cubicBezTo>
                    <a:pt x="325057" y="115649"/>
                    <a:pt x="313714" y="113268"/>
                    <a:pt x="305147" y="117078"/>
                  </a:cubicBezTo>
                  <a:cubicBezTo>
                    <a:pt x="296502" y="120888"/>
                    <a:pt x="294201" y="131921"/>
                    <a:pt x="285872" y="136049"/>
                  </a:cubicBezTo>
                  <a:cubicBezTo>
                    <a:pt x="277940" y="140018"/>
                    <a:pt x="267787" y="134064"/>
                    <a:pt x="259379" y="134223"/>
                  </a:cubicBezTo>
                  <a:cubicBezTo>
                    <a:pt x="250971" y="134382"/>
                    <a:pt x="242960" y="134779"/>
                    <a:pt x="234551" y="134699"/>
                  </a:cubicBezTo>
                  <a:cubicBezTo>
                    <a:pt x="229792" y="134699"/>
                    <a:pt x="210121" y="142637"/>
                    <a:pt x="207266" y="139224"/>
                  </a:cubicBezTo>
                  <a:cubicBezTo>
                    <a:pt x="202268" y="133032"/>
                    <a:pt x="225509" y="124142"/>
                    <a:pt x="228841" y="122952"/>
                  </a:cubicBezTo>
                  <a:cubicBezTo>
                    <a:pt x="219005" y="123666"/>
                    <a:pt x="196636" y="127079"/>
                    <a:pt x="192829" y="114856"/>
                  </a:cubicBezTo>
                  <a:cubicBezTo>
                    <a:pt x="181883" y="118507"/>
                    <a:pt x="177361" y="113109"/>
                    <a:pt x="167446" y="110331"/>
                  </a:cubicBezTo>
                  <a:cubicBezTo>
                    <a:pt x="160783" y="108426"/>
                    <a:pt x="151106" y="110490"/>
                    <a:pt x="147061" y="104616"/>
                  </a:cubicBezTo>
                  <a:cubicBezTo>
                    <a:pt x="109780" y="111601"/>
                    <a:pt x="14991" y="122793"/>
                    <a:pt x="0" y="124539"/>
                  </a:cubicBezTo>
                  <a:lnTo>
                    <a:pt x="61950" y="555784"/>
                  </a:lnTo>
                  <a:cubicBezTo>
                    <a:pt x="67423" y="553085"/>
                    <a:pt x="73372" y="551260"/>
                    <a:pt x="76783" y="551260"/>
                  </a:cubicBezTo>
                  <a:cubicBezTo>
                    <a:pt x="83921" y="551260"/>
                    <a:pt x="84556" y="555704"/>
                    <a:pt x="90346" y="556895"/>
                  </a:cubicBezTo>
                  <a:cubicBezTo>
                    <a:pt x="96295" y="558086"/>
                    <a:pt x="103275" y="555625"/>
                    <a:pt x="109066" y="557213"/>
                  </a:cubicBezTo>
                  <a:cubicBezTo>
                    <a:pt x="118823" y="559752"/>
                    <a:pt x="128817" y="568484"/>
                    <a:pt x="138494" y="573326"/>
                  </a:cubicBezTo>
                  <a:cubicBezTo>
                    <a:pt x="148806" y="578564"/>
                    <a:pt x="159911" y="584121"/>
                    <a:pt x="170778" y="586978"/>
                  </a:cubicBezTo>
                  <a:cubicBezTo>
                    <a:pt x="183390" y="590312"/>
                    <a:pt x="191877" y="586661"/>
                    <a:pt x="204568" y="586502"/>
                  </a:cubicBezTo>
                  <a:cubicBezTo>
                    <a:pt x="227651" y="586184"/>
                    <a:pt x="245339" y="579041"/>
                    <a:pt x="267708" y="586978"/>
                  </a:cubicBezTo>
                  <a:cubicBezTo>
                    <a:pt x="285793" y="593328"/>
                    <a:pt x="296105" y="597853"/>
                    <a:pt x="302530" y="609918"/>
                  </a:cubicBezTo>
                  <a:cubicBezTo>
                    <a:pt x="302847" y="610473"/>
                    <a:pt x="303164" y="611108"/>
                    <a:pt x="303402" y="611743"/>
                  </a:cubicBezTo>
                  <a:cubicBezTo>
                    <a:pt x="310383" y="609838"/>
                    <a:pt x="326167" y="612219"/>
                    <a:pt x="330847" y="608647"/>
                  </a:cubicBezTo>
                  <a:cubicBezTo>
                    <a:pt x="336717" y="604202"/>
                    <a:pt x="333782" y="595392"/>
                    <a:pt x="339652" y="591026"/>
                  </a:cubicBezTo>
                  <a:cubicBezTo>
                    <a:pt x="344094" y="589598"/>
                    <a:pt x="345522" y="591026"/>
                    <a:pt x="349964" y="586581"/>
                  </a:cubicBezTo>
                  <a:cubicBezTo>
                    <a:pt x="351471" y="585073"/>
                    <a:pt x="354326" y="582136"/>
                    <a:pt x="354326" y="579199"/>
                  </a:cubicBezTo>
                  <a:cubicBezTo>
                    <a:pt x="355833" y="571818"/>
                    <a:pt x="346950" y="565944"/>
                    <a:pt x="345522" y="560070"/>
                  </a:cubicBezTo>
                  <a:cubicBezTo>
                    <a:pt x="342587" y="551260"/>
                    <a:pt x="345522" y="548322"/>
                    <a:pt x="348457" y="540941"/>
                  </a:cubicBezTo>
                  <a:cubicBezTo>
                    <a:pt x="352899" y="532130"/>
                    <a:pt x="349964" y="517446"/>
                    <a:pt x="357261" y="511572"/>
                  </a:cubicBezTo>
                  <a:cubicBezTo>
                    <a:pt x="364638" y="504190"/>
                    <a:pt x="367573" y="513080"/>
                    <a:pt x="373442" y="515938"/>
                  </a:cubicBezTo>
                  <a:cubicBezTo>
                    <a:pt x="377884" y="517446"/>
                    <a:pt x="385182" y="515938"/>
                    <a:pt x="388117" y="514509"/>
                  </a:cubicBezTo>
                  <a:cubicBezTo>
                    <a:pt x="392480" y="510064"/>
                    <a:pt x="391052" y="507127"/>
                    <a:pt x="391052" y="502761"/>
                  </a:cubicBezTo>
                  <a:cubicBezTo>
                    <a:pt x="391052" y="495379"/>
                    <a:pt x="389624" y="486569"/>
                    <a:pt x="392559" y="480695"/>
                  </a:cubicBezTo>
                  <a:cubicBezTo>
                    <a:pt x="395494" y="476250"/>
                    <a:pt x="404298" y="468948"/>
                    <a:pt x="410168" y="466011"/>
                  </a:cubicBezTo>
                  <a:cubicBezTo>
                    <a:pt x="416038" y="458708"/>
                    <a:pt x="427778" y="457200"/>
                    <a:pt x="435154" y="451326"/>
                  </a:cubicBezTo>
                  <a:cubicBezTo>
                    <a:pt x="439596" y="448389"/>
                    <a:pt x="442452" y="443944"/>
                    <a:pt x="445466" y="441007"/>
                  </a:cubicBezTo>
                  <a:cubicBezTo>
                    <a:pt x="446894" y="436563"/>
                    <a:pt x="452763" y="432197"/>
                    <a:pt x="454270" y="427752"/>
                  </a:cubicBezTo>
                  <a:cubicBezTo>
                    <a:pt x="455778" y="423307"/>
                    <a:pt x="455778" y="416004"/>
                    <a:pt x="460140" y="413067"/>
                  </a:cubicBezTo>
                  <a:cubicBezTo>
                    <a:pt x="460140" y="410131"/>
                    <a:pt x="461647" y="410131"/>
                    <a:pt x="463075" y="407194"/>
                  </a:cubicBezTo>
                  <a:cubicBezTo>
                    <a:pt x="466010" y="401320"/>
                    <a:pt x="470452" y="396875"/>
                    <a:pt x="476322" y="393938"/>
                  </a:cubicBezTo>
                  <a:cubicBezTo>
                    <a:pt x="479257" y="392430"/>
                    <a:pt x="485126" y="389493"/>
                    <a:pt x="488061" y="386556"/>
                  </a:cubicBezTo>
                  <a:cubicBezTo>
                    <a:pt x="489568" y="383619"/>
                    <a:pt x="489568" y="376237"/>
                    <a:pt x="489568" y="373301"/>
                  </a:cubicBezTo>
                  <a:cubicBezTo>
                    <a:pt x="489568" y="364490"/>
                    <a:pt x="485126" y="357108"/>
                    <a:pt x="485126" y="348298"/>
                  </a:cubicBezTo>
                  <a:cubicBezTo>
                    <a:pt x="485126" y="337979"/>
                    <a:pt x="485126" y="329168"/>
                    <a:pt x="488061" y="320358"/>
                  </a:cubicBezTo>
                  <a:cubicBezTo>
                    <a:pt x="490996" y="311547"/>
                    <a:pt x="495438" y="302736"/>
                    <a:pt x="496866" y="295354"/>
                  </a:cubicBezTo>
                  <a:cubicBezTo>
                    <a:pt x="500356" y="282416"/>
                    <a:pt x="498293" y="271383"/>
                    <a:pt x="493614" y="260747"/>
                  </a:cubicBezTo>
                  <a:cubicBezTo>
                    <a:pt x="492424" y="258048"/>
                    <a:pt x="491075" y="255349"/>
                    <a:pt x="489568" y="252651"/>
                  </a:cubicBezTo>
                  <a:cubicBezTo>
                    <a:pt x="492503" y="248206"/>
                    <a:pt x="491075" y="240903"/>
                    <a:pt x="492503" y="236458"/>
                  </a:cubicBezTo>
                  <a:cubicBezTo>
                    <a:pt x="495438" y="232013"/>
                    <a:pt x="502736" y="230584"/>
                    <a:pt x="504242" y="226139"/>
                  </a:cubicBezTo>
                  <a:cubicBezTo>
                    <a:pt x="505671" y="226457"/>
                    <a:pt x="507019" y="226298"/>
                    <a:pt x="508130" y="225901"/>
                  </a:cubicBezTo>
                  <a:lnTo>
                    <a:pt x="470214" y="0"/>
                  </a:lnTo>
                  <a:cubicBezTo>
                    <a:pt x="466486" y="1191"/>
                    <a:pt x="462758" y="2778"/>
                    <a:pt x="459347" y="5477"/>
                  </a:cubicBezTo>
                  <a:close/>
                </a:path>
              </a:pathLst>
            </a:custGeom>
            <a:solidFill>
              <a:srgbClr val="B3B3B3"/>
            </a:solidFill>
            <a:ln w="6350" cap="flat">
              <a:solidFill>
                <a:srgbClr val="FFFFFF"/>
              </a:solidFill>
              <a:prstDash val="solid"/>
              <a:miter/>
            </a:ln>
          </p:spPr>
          <p:txBody>
            <a:bodyPr/>
            <a:lstStyle/>
            <a:p>
              <a:endParaRPr lang="en-US"/>
            </a:p>
          </p:txBody>
        </p:sp>
        <p:sp>
          <p:nvSpPr>
            <p:cNvPr id="1433" name="Freeform 1351">
              <a:extLst>
                <a:ext uri="{FF2B5EF4-FFF2-40B4-BE49-F238E27FC236}">
                  <a16:creationId xmlns:a16="http://schemas.microsoft.com/office/drawing/2014/main" id="{D3C93A92-C8F4-95D7-6511-68EE46CAE732}"/>
                </a:ext>
              </a:extLst>
            </p:cNvPr>
            <p:cNvSpPr/>
            <p:nvPr/>
          </p:nvSpPr>
          <p:spPr>
            <a:xfrm>
              <a:off x="3991520" y="653484"/>
              <a:ext cx="788253" cy="709743"/>
            </a:xfrm>
            <a:custGeom>
              <a:avLst/>
              <a:gdLst>
                <a:gd name="csX0" fmla="*/ 783214 w 788253"/>
                <a:gd name="csY0" fmla="*/ 552609 h 709743"/>
                <a:gd name="csX1" fmla="*/ 775045 w 788253"/>
                <a:gd name="csY1" fmla="*/ 546735 h 709743"/>
                <a:gd name="csX2" fmla="*/ 759339 w 788253"/>
                <a:gd name="csY2" fmla="*/ 537051 h 709743"/>
                <a:gd name="csX3" fmla="*/ 744665 w 788253"/>
                <a:gd name="csY3" fmla="*/ 520303 h 709743"/>
                <a:gd name="csX4" fmla="*/ 740778 w 788253"/>
                <a:gd name="csY4" fmla="*/ 474266 h 709743"/>
                <a:gd name="csX5" fmla="*/ 734115 w 788253"/>
                <a:gd name="csY5" fmla="*/ 452596 h 709743"/>
                <a:gd name="csX6" fmla="*/ 718965 w 788253"/>
                <a:gd name="csY6" fmla="*/ 435054 h 709743"/>
                <a:gd name="csX7" fmla="*/ 712143 w 788253"/>
                <a:gd name="csY7" fmla="*/ 414734 h 709743"/>
                <a:gd name="csX8" fmla="*/ 688823 w 788253"/>
                <a:gd name="csY8" fmla="*/ 413782 h 709743"/>
                <a:gd name="csX9" fmla="*/ 655746 w 788253"/>
                <a:gd name="csY9" fmla="*/ 381159 h 709743"/>
                <a:gd name="csX10" fmla="*/ 632029 w 788253"/>
                <a:gd name="csY10" fmla="*/ 349885 h 709743"/>
                <a:gd name="csX11" fmla="*/ 636947 w 788253"/>
                <a:gd name="csY11" fmla="*/ 340042 h 709743"/>
                <a:gd name="csX12" fmla="*/ 638930 w 788253"/>
                <a:gd name="csY12" fmla="*/ 329247 h 709743"/>
                <a:gd name="csX13" fmla="*/ 645038 w 788253"/>
                <a:gd name="csY13" fmla="*/ 308769 h 709743"/>
                <a:gd name="csX14" fmla="*/ 644562 w 788253"/>
                <a:gd name="csY14" fmla="*/ 262890 h 709743"/>
                <a:gd name="csX15" fmla="*/ 610771 w 788253"/>
                <a:gd name="csY15" fmla="*/ 259001 h 709743"/>
                <a:gd name="csX16" fmla="*/ 594590 w 788253"/>
                <a:gd name="csY16" fmla="*/ 259001 h 709743"/>
                <a:gd name="csX17" fmla="*/ 583009 w 788253"/>
                <a:gd name="csY17" fmla="*/ 239157 h 709743"/>
                <a:gd name="csX18" fmla="*/ 570079 w 788253"/>
                <a:gd name="csY18" fmla="*/ 198993 h 709743"/>
                <a:gd name="csX19" fmla="*/ 551756 w 788253"/>
                <a:gd name="csY19" fmla="*/ 188992 h 709743"/>
                <a:gd name="csX20" fmla="*/ 537796 w 788253"/>
                <a:gd name="csY20" fmla="*/ 171767 h 709743"/>
                <a:gd name="csX21" fmla="*/ 506464 w 788253"/>
                <a:gd name="csY21" fmla="*/ 145336 h 709743"/>
                <a:gd name="csX22" fmla="*/ 487982 w 788253"/>
                <a:gd name="csY22" fmla="*/ 108267 h 709743"/>
                <a:gd name="csX23" fmla="*/ 478464 w 788253"/>
                <a:gd name="csY23" fmla="*/ 66913 h 709743"/>
                <a:gd name="csX24" fmla="*/ 481399 w 788253"/>
                <a:gd name="csY24" fmla="*/ 45164 h 709743"/>
                <a:gd name="csX25" fmla="*/ 476242 w 788253"/>
                <a:gd name="csY25" fmla="*/ 23574 h 709743"/>
                <a:gd name="csX26" fmla="*/ 476719 w 788253"/>
                <a:gd name="csY26" fmla="*/ 20955 h 709743"/>
                <a:gd name="csX27" fmla="*/ 474259 w 788253"/>
                <a:gd name="csY27" fmla="*/ 19685 h 709743"/>
                <a:gd name="csX28" fmla="*/ 465931 w 788253"/>
                <a:gd name="csY28" fmla="*/ 14764 h 709743"/>
                <a:gd name="csX29" fmla="*/ 461568 w 788253"/>
                <a:gd name="csY29" fmla="*/ 10319 h 709743"/>
                <a:gd name="csX30" fmla="*/ 455223 w 788253"/>
                <a:gd name="csY30" fmla="*/ 4445 h 709743"/>
                <a:gd name="csX31" fmla="*/ 452288 w 788253"/>
                <a:gd name="csY31" fmla="*/ 0 h 709743"/>
                <a:gd name="csX32" fmla="*/ 0 w 788253"/>
                <a:gd name="csY32" fmla="*/ 14843 h 709743"/>
                <a:gd name="csX33" fmla="*/ 9756 w 788253"/>
                <a:gd name="csY33" fmla="*/ 55880 h 709743"/>
                <a:gd name="csX34" fmla="*/ 37281 w 788253"/>
                <a:gd name="csY34" fmla="*/ 83820 h 709743"/>
                <a:gd name="csX35" fmla="*/ 46085 w 788253"/>
                <a:gd name="csY35" fmla="*/ 103426 h 709743"/>
                <a:gd name="csX36" fmla="*/ 48465 w 788253"/>
                <a:gd name="csY36" fmla="*/ 111442 h 709743"/>
                <a:gd name="csX37" fmla="*/ 54573 w 788253"/>
                <a:gd name="csY37" fmla="*/ 121444 h 709743"/>
                <a:gd name="csX38" fmla="*/ 85111 w 788253"/>
                <a:gd name="csY38" fmla="*/ 130651 h 709743"/>
                <a:gd name="csX39" fmla="*/ 79559 w 788253"/>
                <a:gd name="csY39" fmla="*/ 164465 h 709743"/>
                <a:gd name="csX40" fmla="*/ 78845 w 788253"/>
                <a:gd name="csY40" fmla="*/ 180975 h 709743"/>
                <a:gd name="csX41" fmla="*/ 79717 w 788253"/>
                <a:gd name="csY41" fmla="*/ 198438 h 709743"/>
                <a:gd name="csX42" fmla="*/ 94233 w 788253"/>
                <a:gd name="csY42" fmla="*/ 210899 h 709743"/>
                <a:gd name="csX43" fmla="*/ 108987 w 788253"/>
                <a:gd name="csY43" fmla="*/ 225584 h 709743"/>
                <a:gd name="csX44" fmla="*/ 127548 w 788253"/>
                <a:gd name="csY44" fmla="*/ 250587 h 709743"/>
                <a:gd name="csX45" fmla="*/ 139446 w 788253"/>
                <a:gd name="csY45" fmla="*/ 577691 h 709743"/>
                <a:gd name="csX46" fmla="*/ 142460 w 788253"/>
                <a:gd name="csY46" fmla="*/ 659924 h 709743"/>
                <a:gd name="csX47" fmla="*/ 683508 w 788253"/>
                <a:gd name="csY47" fmla="*/ 631984 h 709743"/>
                <a:gd name="csX48" fmla="*/ 683508 w 788253"/>
                <a:gd name="csY48" fmla="*/ 631746 h 709743"/>
                <a:gd name="csX49" fmla="*/ 682477 w 788253"/>
                <a:gd name="csY49" fmla="*/ 630476 h 709743"/>
                <a:gd name="csX50" fmla="*/ 682953 w 788253"/>
                <a:gd name="csY50" fmla="*/ 630952 h 709743"/>
                <a:gd name="csX51" fmla="*/ 683429 w 788253"/>
                <a:gd name="csY51" fmla="*/ 630952 h 709743"/>
                <a:gd name="csX52" fmla="*/ 683429 w 788253"/>
                <a:gd name="csY52" fmla="*/ 631746 h 709743"/>
                <a:gd name="csX53" fmla="*/ 683587 w 788253"/>
                <a:gd name="csY53" fmla="*/ 631984 h 709743"/>
                <a:gd name="csX54" fmla="*/ 690726 w 788253"/>
                <a:gd name="csY54" fmla="*/ 648653 h 709743"/>
                <a:gd name="csX55" fmla="*/ 689219 w 788253"/>
                <a:gd name="csY55" fmla="*/ 658971 h 709743"/>
                <a:gd name="csX56" fmla="*/ 684302 w 788253"/>
                <a:gd name="csY56" fmla="*/ 669766 h 709743"/>
                <a:gd name="csX57" fmla="*/ 683270 w 788253"/>
                <a:gd name="csY57" fmla="*/ 709692 h 709743"/>
                <a:gd name="csX58" fmla="*/ 744903 w 788253"/>
                <a:gd name="csY58" fmla="*/ 705009 h 709743"/>
                <a:gd name="csX59" fmla="*/ 745458 w 788253"/>
                <a:gd name="csY59" fmla="*/ 697706 h 709743"/>
                <a:gd name="csX60" fmla="*/ 746489 w 788253"/>
                <a:gd name="csY60" fmla="*/ 652621 h 709743"/>
                <a:gd name="csX61" fmla="*/ 755056 w 788253"/>
                <a:gd name="csY61" fmla="*/ 634762 h 709743"/>
                <a:gd name="csX62" fmla="*/ 756563 w 788253"/>
                <a:gd name="csY62" fmla="*/ 631110 h 709743"/>
                <a:gd name="csX63" fmla="*/ 756959 w 788253"/>
                <a:gd name="csY63" fmla="*/ 629761 h 709743"/>
                <a:gd name="csX64" fmla="*/ 757594 w 788253"/>
                <a:gd name="csY64" fmla="*/ 627142 h 709743"/>
                <a:gd name="csX65" fmla="*/ 758784 w 788253"/>
                <a:gd name="csY65" fmla="*/ 621903 h 709743"/>
                <a:gd name="csX66" fmla="*/ 759260 w 788253"/>
                <a:gd name="csY66" fmla="*/ 620236 h 709743"/>
                <a:gd name="csX67" fmla="*/ 759260 w 788253"/>
                <a:gd name="csY67" fmla="*/ 620236 h 709743"/>
                <a:gd name="csX68" fmla="*/ 759815 w 788253"/>
                <a:gd name="csY68" fmla="*/ 618649 h 709743"/>
                <a:gd name="csX69" fmla="*/ 760370 w 788253"/>
                <a:gd name="csY69" fmla="*/ 617299 h 709743"/>
                <a:gd name="csX70" fmla="*/ 760925 w 788253"/>
                <a:gd name="csY70" fmla="*/ 616188 h 709743"/>
                <a:gd name="csX71" fmla="*/ 762036 w 788253"/>
                <a:gd name="csY71" fmla="*/ 614442 h 709743"/>
                <a:gd name="csX72" fmla="*/ 782659 w 788253"/>
                <a:gd name="csY72" fmla="*/ 610552 h 709743"/>
                <a:gd name="csX73" fmla="*/ 786943 w 788253"/>
                <a:gd name="csY73" fmla="*/ 576263 h 709743"/>
                <a:gd name="csX74" fmla="*/ 782977 w 788253"/>
                <a:gd name="csY74" fmla="*/ 552688 h 7097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Lst>
              <a:rect l="l" t="t" r="r" b="b"/>
              <a:pathLst>
                <a:path w="788253" h="709743">
                  <a:moveTo>
                    <a:pt x="783214" y="552609"/>
                  </a:moveTo>
                  <a:cubicBezTo>
                    <a:pt x="781470" y="549910"/>
                    <a:pt x="778931" y="547846"/>
                    <a:pt x="775045" y="546735"/>
                  </a:cubicBezTo>
                  <a:cubicBezTo>
                    <a:pt x="765050" y="543957"/>
                    <a:pt x="764495" y="546418"/>
                    <a:pt x="759339" y="537051"/>
                  </a:cubicBezTo>
                  <a:cubicBezTo>
                    <a:pt x="754976" y="529114"/>
                    <a:pt x="749979" y="527050"/>
                    <a:pt x="744665" y="520303"/>
                  </a:cubicBezTo>
                  <a:cubicBezTo>
                    <a:pt x="736732" y="510302"/>
                    <a:pt x="742047" y="487124"/>
                    <a:pt x="740778" y="474266"/>
                  </a:cubicBezTo>
                  <a:cubicBezTo>
                    <a:pt x="739906" y="465931"/>
                    <a:pt x="739271" y="459423"/>
                    <a:pt x="734115" y="452596"/>
                  </a:cubicBezTo>
                  <a:cubicBezTo>
                    <a:pt x="729118" y="446008"/>
                    <a:pt x="722534" y="442912"/>
                    <a:pt x="718965" y="435054"/>
                  </a:cubicBezTo>
                  <a:cubicBezTo>
                    <a:pt x="716426" y="429339"/>
                    <a:pt x="717854" y="418465"/>
                    <a:pt x="712143" y="414734"/>
                  </a:cubicBezTo>
                  <a:cubicBezTo>
                    <a:pt x="706115" y="410766"/>
                    <a:pt x="696358" y="416719"/>
                    <a:pt x="688823" y="413782"/>
                  </a:cubicBezTo>
                  <a:cubicBezTo>
                    <a:pt x="677083" y="409257"/>
                    <a:pt x="664630" y="391081"/>
                    <a:pt x="655746" y="381159"/>
                  </a:cubicBezTo>
                  <a:cubicBezTo>
                    <a:pt x="646703" y="371078"/>
                    <a:pt x="629015" y="367586"/>
                    <a:pt x="632029" y="349885"/>
                  </a:cubicBezTo>
                  <a:cubicBezTo>
                    <a:pt x="632743" y="345519"/>
                    <a:pt x="635440" y="343853"/>
                    <a:pt x="636947" y="340042"/>
                  </a:cubicBezTo>
                  <a:cubicBezTo>
                    <a:pt x="638374" y="336471"/>
                    <a:pt x="638295" y="333772"/>
                    <a:pt x="638930" y="329247"/>
                  </a:cubicBezTo>
                  <a:cubicBezTo>
                    <a:pt x="640040" y="321786"/>
                    <a:pt x="641786" y="315278"/>
                    <a:pt x="645038" y="308769"/>
                  </a:cubicBezTo>
                  <a:cubicBezTo>
                    <a:pt x="651859" y="295275"/>
                    <a:pt x="652414" y="277257"/>
                    <a:pt x="644562" y="262890"/>
                  </a:cubicBezTo>
                  <a:cubicBezTo>
                    <a:pt x="636550" y="248126"/>
                    <a:pt x="621321" y="247333"/>
                    <a:pt x="610771" y="259001"/>
                  </a:cubicBezTo>
                  <a:cubicBezTo>
                    <a:pt x="603870" y="266621"/>
                    <a:pt x="602759" y="266303"/>
                    <a:pt x="594590" y="259001"/>
                  </a:cubicBezTo>
                  <a:cubicBezTo>
                    <a:pt x="588561" y="253603"/>
                    <a:pt x="584595" y="246936"/>
                    <a:pt x="583009" y="239157"/>
                  </a:cubicBezTo>
                  <a:cubicBezTo>
                    <a:pt x="580391" y="226457"/>
                    <a:pt x="579598" y="208915"/>
                    <a:pt x="570079" y="198993"/>
                  </a:cubicBezTo>
                  <a:cubicBezTo>
                    <a:pt x="565320" y="193993"/>
                    <a:pt x="557626" y="193437"/>
                    <a:pt x="551756" y="188992"/>
                  </a:cubicBezTo>
                  <a:cubicBezTo>
                    <a:pt x="545331" y="184150"/>
                    <a:pt x="542079" y="178197"/>
                    <a:pt x="537796" y="171767"/>
                  </a:cubicBezTo>
                  <a:cubicBezTo>
                    <a:pt x="529467" y="159464"/>
                    <a:pt x="516379" y="157639"/>
                    <a:pt x="506464" y="145336"/>
                  </a:cubicBezTo>
                  <a:cubicBezTo>
                    <a:pt x="496787" y="133350"/>
                    <a:pt x="490600" y="123507"/>
                    <a:pt x="487982" y="108267"/>
                  </a:cubicBezTo>
                  <a:cubicBezTo>
                    <a:pt x="485682" y="94853"/>
                    <a:pt x="477432" y="80566"/>
                    <a:pt x="478464" y="66913"/>
                  </a:cubicBezTo>
                  <a:cubicBezTo>
                    <a:pt x="479019" y="59372"/>
                    <a:pt x="482271" y="53578"/>
                    <a:pt x="481399" y="45164"/>
                  </a:cubicBezTo>
                  <a:cubicBezTo>
                    <a:pt x="480605" y="37862"/>
                    <a:pt x="475767" y="30401"/>
                    <a:pt x="476242" y="23574"/>
                  </a:cubicBezTo>
                  <a:cubicBezTo>
                    <a:pt x="476242" y="22701"/>
                    <a:pt x="476481" y="21828"/>
                    <a:pt x="476719" y="20955"/>
                  </a:cubicBezTo>
                  <a:cubicBezTo>
                    <a:pt x="475925" y="20558"/>
                    <a:pt x="475053" y="20161"/>
                    <a:pt x="474259" y="19685"/>
                  </a:cubicBezTo>
                  <a:cubicBezTo>
                    <a:pt x="471325" y="18177"/>
                    <a:pt x="468866" y="16272"/>
                    <a:pt x="465931" y="14764"/>
                  </a:cubicBezTo>
                  <a:cubicBezTo>
                    <a:pt x="463948" y="13256"/>
                    <a:pt x="462996" y="12303"/>
                    <a:pt x="461568" y="10319"/>
                  </a:cubicBezTo>
                  <a:cubicBezTo>
                    <a:pt x="459585" y="8414"/>
                    <a:pt x="457126" y="6429"/>
                    <a:pt x="455223" y="4445"/>
                  </a:cubicBezTo>
                  <a:cubicBezTo>
                    <a:pt x="454271" y="2937"/>
                    <a:pt x="452288" y="1508"/>
                    <a:pt x="452288" y="0"/>
                  </a:cubicBezTo>
                  <a:lnTo>
                    <a:pt x="0" y="14843"/>
                  </a:lnTo>
                  <a:cubicBezTo>
                    <a:pt x="3014" y="28178"/>
                    <a:pt x="4680" y="43259"/>
                    <a:pt x="9756" y="55880"/>
                  </a:cubicBezTo>
                  <a:cubicBezTo>
                    <a:pt x="14675" y="68262"/>
                    <a:pt x="29825" y="73025"/>
                    <a:pt x="37281" y="83820"/>
                  </a:cubicBezTo>
                  <a:cubicBezTo>
                    <a:pt x="41961" y="90487"/>
                    <a:pt x="44182" y="95806"/>
                    <a:pt x="46085" y="103426"/>
                  </a:cubicBezTo>
                  <a:cubicBezTo>
                    <a:pt x="46720" y="106045"/>
                    <a:pt x="47434" y="108823"/>
                    <a:pt x="48465" y="111442"/>
                  </a:cubicBezTo>
                  <a:cubicBezTo>
                    <a:pt x="49814" y="115173"/>
                    <a:pt x="51638" y="118666"/>
                    <a:pt x="54573" y="121444"/>
                  </a:cubicBezTo>
                  <a:cubicBezTo>
                    <a:pt x="64409" y="130810"/>
                    <a:pt x="77497" y="119063"/>
                    <a:pt x="85111" y="130651"/>
                  </a:cubicBezTo>
                  <a:cubicBezTo>
                    <a:pt x="92726" y="142240"/>
                    <a:pt x="84080" y="154146"/>
                    <a:pt x="79559" y="164465"/>
                  </a:cubicBezTo>
                  <a:cubicBezTo>
                    <a:pt x="76941" y="170418"/>
                    <a:pt x="78528" y="175260"/>
                    <a:pt x="78845" y="180975"/>
                  </a:cubicBezTo>
                  <a:cubicBezTo>
                    <a:pt x="79162" y="186849"/>
                    <a:pt x="76941" y="193119"/>
                    <a:pt x="79717" y="198438"/>
                  </a:cubicBezTo>
                  <a:cubicBezTo>
                    <a:pt x="82732" y="204153"/>
                    <a:pt x="89633" y="206851"/>
                    <a:pt x="94233" y="210899"/>
                  </a:cubicBezTo>
                  <a:cubicBezTo>
                    <a:pt x="99389" y="215503"/>
                    <a:pt x="103752" y="220901"/>
                    <a:pt x="108987" y="225584"/>
                  </a:cubicBezTo>
                  <a:cubicBezTo>
                    <a:pt x="115967" y="231934"/>
                    <a:pt x="128976" y="239395"/>
                    <a:pt x="127548" y="250587"/>
                  </a:cubicBezTo>
                  <a:lnTo>
                    <a:pt x="139446" y="577691"/>
                  </a:lnTo>
                  <a:lnTo>
                    <a:pt x="142460" y="659924"/>
                  </a:lnTo>
                  <a:cubicBezTo>
                    <a:pt x="238042" y="659527"/>
                    <a:pt x="667327" y="633016"/>
                    <a:pt x="683508" y="631984"/>
                  </a:cubicBezTo>
                  <a:lnTo>
                    <a:pt x="683508" y="631746"/>
                  </a:lnTo>
                  <a:cubicBezTo>
                    <a:pt x="683191" y="631349"/>
                    <a:pt x="682874" y="630872"/>
                    <a:pt x="682477" y="630476"/>
                  </a:cubicBezTo>
                  <a:cubicBezTo>
                    <a:pt x="682953" y="630476"/>
                    <a:pt x="682953" y="630952"/>
                    <a:pt x="682953" y="630952"/>
                  </a:cubicBezTo>
                  <a:lnTo>
                    <a:pt x="683429" y="630952"/>
                  </a:lnTo>
                  <a:lnTo>
                    <a:pt x="683429" y="631746"/>
                  </a:lnTo>
                  <a:cubicBezTo>
                    <a:pt x="683429" y="631746"/>
                    <a:pt x="683508" y="631904"/>
                    <a:pt x="683587" y="631984"/>
                  </a:cubicBezTo>
                  <a:cubicBezTo>
                    <a:pt x="687316" y="636905"/>
                    <a:pt x="689854" y="641985"/>
                    <a:pt x="690726" y="648653"/>
                  </a:cubicBezTo>
                  <a:cubicBezTo>
                    <a:pt x="690726" y="652542"/>
                    <a:pt x="690726" y="655479"/>
                    <a:pt x="689219" y="658971"/>
                  </a:cubicBezTo>
                  <a:cubicBezTo>
                    <a:pt x="688188" y="662860"/>
                    <a:pt x="685809" y="666353"/>
                    <a:pt x="684302" y="669766"/>
                  </a:cubicBezTo>
                  <a:cubicBezTo>
                    <a:pt x="680415" y="678894"/>
                    <a:pt x="662409" y="711200"/>
                    <a:pt x="683270" y="709692"/>
                  </a:cubicBezTo>
                  <a:cubicBezTo>
                    <a:pt x="703656" y="708184"/>
                    <a:pt x="724755" y="708422"/>
                    <a:pt x="744903" y="705009"/>
                  </a:cubicBezTo>
                  <a:cubicBezTo>
                    <a:pt x="745220" y="702627"/>
                    <a:pt x="745458" y="700167"/>
                    <a:pt x="745458" y="697706"/>
                  </a:cubicBezTo>
                  <a:cubicBezTo>
                    <a:pt x="745458" y="681434"/>
                    <a:pt x="744109" y="668734"/>
                    <a:pt x="746489" y="652621"/>
                  </a:cubicBezTo>
                  <a:cubicBezTo>
                    <a:pt x="747679" y="644287"/>
                    <a:pt x="751248" y="641668"/>
                    <a:pt x="755056" y="634762"/>
                  </a:cubicBezTo>
                  <a:cubicBezTo>
                    <a:pt x="755690" y="633651"/>
                    <a:pt x="756166" y="632381"/>
                    <a:pt x="756563" y="631110"/>
                  </a:cubicBezTo>
                  <a:cubicBezTo>
                    <a:pt x="756722" y="630634"/>
                    <a:pt x="756880" y="630237"/>
                    <a:pt x="756959" y="629761"/>
                  </a:cubicBezTo>
                  <a:cubicBezTo>
                    <a:pt x="757197" y="628888"/>
                    <a:pt x="757435" y="628015"/>
                    <a:pt x="757594" y="627142"/>
                  </a:cubicBezTo>
                  <a:cubicBezTo>
                    <a:pt x="757990" y="625396"/>
                    <a:pt x="758387" y="623649"/>
                    <a:pt x="758784" y="621903"/>
                  </a:cubicBezTo>
                  <a:cubicBezTo>
                    <a:pt x="758942" y="621348"/>
                    <a:pt x="759101" y="620792"/>
                    <a:pt x="759260" y="620236"/>
                  </a:cubicBezTo>
                  <a:lnTo>
                    <a:pt x="759260" y="620236"/>
                  </a:lnTo>
                  <a:cubicBezTo>
                    <a:pt x="759418" y="619601"/>
                    <a:pt x="759577" y="619125"/>
                    <a:pt x="759815" y="618649"/>
                  </a:cubicBezTo>
                  <a:cubicBezTo>
                    <a:pt x="759973" y="618173"/>
                    <a:pt x="760132" y="617696"/>
                    <a:pt x="760370" y="617299"/>
                  </a:cubicBezTo>
                  <a:cubicBezTo>
                    <a:pt x="760529" y="616903"/>
                    <a:pt x="760767" y="616506"/>
                    <a:pt x="760925" y="616188"/>
                  </a:cubicBezTo>
                  <a:cubicBezTo>
                    <a:pt x="761243" y="615553"/>
                    <a:pt x="761639" y="614997"/>
                    <a:pt x="762036" y="614442"/>
                  </a:cubicBezTo>
                  <a:cubicBezTo>
                    <a:pt x="768857" y="605631"/>
                    <a:pt x="774172" y="613807"/>
                    <a:pt x="782659" y="610552"/>
                  </a:cubicBezTo>
                  <a:cubicBezTo>
                    <a:pt x="791305" y="607298"/>
                    <a:pt x="787498" y="583962"/>
                    <a:pt x="786943" y="576263"/>
                  </a:cubicBezTo>
                  <a:cubicBezTo>
                    <a:pt x="786467" y="568801"/>
                    <a:pt x="787101" y="559118"/>
                    <a:pt x="782977" y="552688"/>
                  </a:cubicBezTo>
                  <a:close/>
                </a:path>
              </a:pathLst>
            </a:custGeom>
            <a:solidFill>
              <a:srgbClr val="B3B3B3"/>
            </a:solidFill>
            <a:ln w="6350" cap="flat">
              <a:solidFill>
                <a:srgbClr val="FFFFFF"/>
              </a:solidFill>
              <a:prstDash val="solid"/>
              <a:miter/>
            </a:ln>
          </p:spPr>
          <p:txBody>
            <a:bodyPr/>
            <a:lstStyle/>
            <a:p>
              <a:endParaRPr lang="en-US"/>
            </a:p>
          </p:txBody>
        </p:sp>
        <p:sp>
          <p:nvSpPr>
            <p:cNvPr id="1434" name="Freeform 1352">
              <a:extLst>
                <a:ext uri="{FF2B5EF4-FFF2-40B4-BE49-F238E27FC236}">
                  <a16:creationId xmlns:a16="http://schemas.microsoft.com/office/drawing/2014/main" id="{B9BDC678-D1AB-7DCA-78C4-5EDC2C9C1593}"/>
                </a:ext>
              </a:extLst>
            </p:cNvPr>
            <p:cNvSpPr/>
            <p:nvPr/>
          </p:nvSpPr>
          <p:spPr>
            <a:xfrm>
              <a:off x="6260574" y="522042"/>
              <a:ext cx="140715" cy="180019"/>
            </a:xfrm>
            <a:custGeom>
              <a:avLst/>
              <a:gdLst>
                <a:gd name="csX0" fmla="*/ 122710 w 140715"/>
                <a:gd name="csY0" fmla="*/ 134300 h 180019"/>
                <a:gd name="csX1" fmla="*/ 96057 w 140715"/>
                <a:gd name="csY1" fmla="*/ 108979 h 180019"/>
                <a:gd name="csX2" fmla="*/ 83446 w 140715"/>
                <a:gd name="csY2" fmla="*/ 74689 h 180019"/>
                <a:gd name="csX3" fmla="*/ 67343 w 140715"/>
                <a:gd name="csY3" fmla="*/ 49686 h 180019"/>
                <a:gd name="csX4" fmla="*/ 76465 w 140715"/>
                <a:gd name="csY4" fmla="*/ 51035 h 180019"/>
                <a:gd name="csX5" fmla="*/ 76307 w 140715"/>
                <a:gd name="csY5" fmla="*/ 50638 h 180019"/>
                <a:gd name="csX6" fmla="*/ 70437 w 140715"/>
                <a:gd name="csY6" fmla="*/ 38891 h 180019"/>
                <a:gd name="csX7" fmla="*/ 70437 w 140715"/>
                <a:gd name="csY7" fmla="*/ 30794 h 180019"/>
                <a:gd name="csX8" fmla="*/ 63298 w 140715"/>
                <a:gd name="csY8" fmla="*/ 14523 h 180019"/>
                <a:gd name="csX9" fmla="*/ 67740 w 140715"/>
                <a:gd name="csY9" fmla="*/ 4998 h 180019"/>
                <a:gd name="csX10" fmla="*/ 63774 w 140715"/>
                <a:gd name="csY10" fmla="*/ 3569 h 180019"/>
                <a:gd name="csX11" fmla="*/ 48307 w 140715"/>
                <a:gd name="csY11" fmla="*/ 632 h 180019"/>
                <a:gd name="csX12" fmla="*/ 34346 w 140715"/>
                <a:gd name="csY12" fmla="*/ 2140 h 180019"/>
                <a:gd name="csX13" fmla="*/ 18958 w 140715"/>
                <a:gd name="csY13" fmla="*/ 10236 h 180019"/>
                <a:gd name="csX14" fmla="*/ 12295 w 140715"/>
                <a:gd name="csY14" fmla="*/ 14681 h 180019"/>
                <a:gd name="csX15" fmla="*/ 10867 w 140715"/>
                <a:gd name="csY15" fmla="*/ 21269 h 180019"/>
                <a:gd name="csX16" fmla="*/ 4284 w 140715"/>
                <a:gd name="csY16" fmla="*/ 26429 h 180019"/>
                <a:gd name="csX17" fmla="*/ 0 w 140715"/>
                <a:gd name="csY17" fmla="*/ 32541 h 180019"/>
                <a:gd name="csX18" fmla="*/ 29984 w 140715"/>
                <a:gd name="csY18" fmla="*/ 27143 h 180019"/>
                <a:gd name="csX19" fmla="*/ 63774 w 140715"/>
                <a:gd name="csY19" fmla="*/ 180019 h 180019"/>
                <a:gd name="csX20" fmla="*/ 140715 w 140715"/>
                <a:gd name="csY20" fmla="*/ 156921 h 180019"/>
                <a:gd name="csX21" fmla="*/ 140398 w 140715"/>
                <a:gd name="csY21" fmla="*/ 155969 h 180019"/>
                <a:gd name="csX22" fmla="*/ 122630 w 140715"/>
                <a:gd name="csY22" fmla="*/ 134300 h 1800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40715" h="180019">
                  <a:moveTo>
                    <a:pt x="122710" y="134300"/>
                  </a:moveTo>
                  <a:cubicBezTo>
                    <a:pt x="112953" y="127394"/>
                    <a:pt x="102007" y="119615"/>
                    <a:pt x="96057" y="108979"/>
                  </a:cubicBezTo>
                  <a:cubicBezTo>
                    <a:pt x="90030" y="98184"/>
                    <a:pt x="91774" y="84214"/>
                    <a:pt x="83446" y="74689"/>
                  </a:cubicBezTo>
                  <a:cubicBezTo>
                    <a:pt x="79400" y="70085"/>
                    <a:pt x="60522" y="58179"/>
                    <a:pt x="67343" y="49686"/>
                  </a:cubicBezTo>
                  <a:cubicBezTo>
                    <a:pt x="69802" y="46669"/>
                    <a:pt x="73134" y="48098"/>
                    <a:pt x="76465" y="51035"/>
                  </a:cubicBezTo>
                  <a:cubicBezTo>
                    <a:pt x="76465" y="50876"/>
                    <a:pt x="76386" y="50718"/>
                    <a:pt x="76307" y="50638"/>
                  </a:cubicBezTo>
                  <a:cubicBezTo>
                    <a:pt x="74086" y="45479"/>
                    <a:pt x="70437" y="44050"/>
                    <a:pt x="70437" y="38891"/>
                  </a:cubicBezTo>
                  <a:lnTo>
                    <a:pt x="70437" y="30794"/>
                  </a:lnTo>
                  <a:cubicBezTo>
                    <a:pt x="70437" y="25238"/>
                    <a:pt x="63140" y="21190"/>
                    <a:pt x="63298" y="14523"/>
                  </a:cubicBezTo>
                  <a:cubicBezTo>
                    <a:pt x="63457" y="10474"/>
                    <a:pt x="65202" y="7617"/>
                    <a:pt x="67740" y="4998"/>
                  </a:cubicBezTo>
                  <a:cubicBezTo>
                    <a:pt x="66471" y="4442"/>
                    <a:pt x="65202" y="3886"/>
                    <a:pt x="63774" y="3569"/>
                  </a:cubicBezTo>
                  <a:cubicBezTo>
                    <a:pt x="59332" y="1346"/>
                    <a:pt x="53462" y="1346"/>
                    <a:pt x="48307" y="632"/>
                  </a:cubicBezTo>
                  <a:cubicBezTo>
                    <a:pt x="43944" y="-82"/>
                    <a:pt x="38788" y="-797"/>
                    <a:pt x="34346" y="2140"/>
                  </a:cubicBezTo>
                  <a:cubicBezTo>
                    <a:pt x="29984" y="5077"/>
                    <a:pt x="24827" y="7300"/>
                    <a:pt x="18958" y="10236"/>
                  </a:cubicBezTo>
                  <a:cubicBezTo>
                    <a:pt x="16023" y="10951"/>
                    <a:pt x="13088" y="11745"/>
                    <a:pt x="12295" y="14681"/>
                  </a:cubicBezTo>
                  <a:cubicBezTo>
                    <a:pt x="11581" y="16904"/>
                    <a:pt x="11581" y="19126"/>
                    <a:pt x="10867" y="21269"/>
                  </a:cubicBezTo>
                  <a:cubicBezTo>
                    <a:pt x="9360" y="23492"/>
                    <a:pt x="6425" y="24921"/>
                    <a:pt x="4284" y="26429"/>
                  </a:cubicBezTo>
                  <a:cubicBezTo>
                    <a:pt x="2459" y="28255"/>
                    <a:pt x="1190" y="30318"/>
                    <a:pt x="0" y="32541"/>
                  </a:cubicBezTo>
                  <a:lnTo>
                    <a:pt x="29984" y="27143"/>
                  </a:lnTo>
                  <a:lnTo>
                    <a:pt x="63774" y="180019"/>
                  </a:lnTo>
                  <a:lnTo>
                    <a:pt x="140715" y="156921"/>
                  </a:lnTo>
                  <a:cubicBezTo>
                    <a:pt x="140715" y="156921"/>
                    <a:pt x="140477" y="156286"/>
                    <a:pt x="140398" y="155969"/>
                  </a:cubicBezTo>
                  <a:cubicBezTo>
                    <a:pt x="136829" y="145333"/>
                    <a:pt x="131594" y="140649"/>
                    <a:pt x="122630" y="134300"/>
                  </a:cubicBezTo>
                  <a:close/>
                </a:path>
              </a:pathLst>
            </a:custGeom>
            <a:solidFill>
              <a:srgbClr val="B3B3B3"/>
            </a:solidFill>
            <a:ln w="6350" cap="flat">
              <a:solidFill>
                <a:srgbClr val="FFFFFF"/>
              </a:solidFill>
              <a:prstDash val="solid"/>
              <a:miter/>
            </a:ln>
          </p:spPr>
          <p:txBody>
            <a:bodyPr/>
            <a:lstStyle/>
            <a:p>
              <a:endParaRPr lang="en-US"/>
            </a:p>
          </p:txBody>
        </p:sp>
        <p:sp>
          <p:nvSpPr>
            <p:cNvPr id="1435" name="Freeform 1353">
              <a:extLst>
                <a:ext uri="{FF2B5EF4-FFF2-40B4-BE49-F238E27FC236}">
                  <a16:creationId xmlns:a16="http://schemas.microsoft.com/office/drawing/2014/main" id="{E4C5B328-8FA0-537B-795B-06A8BB99A8E3}"/>
                </a:ext>
              </a:extLst>
            </p:cNvPr>
            <p:cNvSpPr/>
            <p:nvPr/>
          </p:nvSpPr>
          <p:spPr>
            <a:xfrm>
              <a:off x="6653688" y="77222"/>
              <a:ext cx="104941" cy="130083"/>
            </a:xfrm>
            <a:custGeom>
              <a:avLst/>
              <a:gdLst>
                <a:gd name="csX0" fmla="*/ 54176 w 104941"/>
                <a:gd name="csY0" fmla="*/ 79 h 130083"/>
                <a:gd name="csX1" fmla="*/ 0 w 104941"/>
                <a:gd name="csY1" fmla="*/ 9604 h 130083"/>
                <a:gd name="csX2" fmla="*/ 30856 w 104941"/>
                <a:gd name="csY2" fmla="*/ 128746 h 130083"/>
                <a:gd name="csX3" fmla="*/ 37440 w 104941"/>
                <a:gd name="csY3" fmla="*/ 126365 h 130083"/>
                <a:gd name="csX4" fmla="*/ 31887 w 104941"/>
                <a:gd name="csY4" fmla="*/ 118507 h 130083"/>
                <a:gd name="csX5" fmla="*/ 31570 w 104941"/>
                <a:gd name="csY5" fmla="*/ 110411 h 130083"/>
                <a:gd name="csX6" fmla="*/ 42675 w 104941"/>
                <a:gd name="csY6" fmla="*/ 104378 h 130083"/>
                <a:gd name="csX7" fmla="*/ 51400 w 104941"/>
                <a:gd name="csY7" fmla="*/ 99060 h 130083"/>
                <a:gd name="csX8" fmla="*/ 64091 w 104941"/>
                <a:gd name="csY8" fmla="*/ 97472 h 130083"/>
                <a:gd name="csX9" fmla="*/ 61870 w 104941"/>
                <a:gd name="csY9" fmla="*/ 73501 h 130083"/>
                <a:gd name="csX10" fmla="*/ 81383 w 104941"/>
                <a:gd name="csY10" fmla="*/ 61119 h 130083"/>
                <a:gd name="csX11" fmla="*/ 96454 w 104941"/>
                <a:gd name="csY11" fmla="*/ 78581 h 130083"/>
                <a:gd name="csX12" fmla="*/ 104942 w 104941"/>
                <a:gd name="csY12" fmla="*/ 65564 h 130083"/>
                <a:gd name="csX13" fmla="*/ 54256 w 104941"/>
                <a:gd name="csY13" fmla="*/ 0 h 1300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941" h="130083">
                  <a:moveTo>
                    <a:pt x="54176" y="79"/>
                  </a:moveTo>
                  <a:cubicBezTo>
                    <a:pt x="49338" y="-317"/>
                    <a:pt x="28238" y="3651"/>
                    <a:pt x="0" y="9604"/>
                  </a:cubicBezTo>
                  <a:lnTo>
                    <a:pt x="30856" y="128746"/>
                  </a:lnTo>
                  <a:cubicBezTo>
                    <a:pt x="33553" y="130651"/>
                    <a:pt x="36329" y="131048"/>
                    <a:pt x="37440" y="126365"/>
                  </a:cubicBezTo>
                  <a:cubicBezTo>
                    <a:pt x="38392" y="122634"/>
                    <a:pt x="33077" y="121285"/>
                    <a:pt x="31887" y="118507"/>
                  </a:cubicBezTo>
                  <a:cubicBezTo>
                    <a:pt x="30856" y="116126"/>
                    <a:pt x="31491" y="112951"/>
                    <a:pt x="31570" y="110411"/>
                  </a:cubicBezTo>
                  <a:cubicBezTo>
                    <a:pt x="35536" y="108744"/>
                    <a:pt x="39105" y="106839"/>
                    <a:pt x="42675" y="104378"/>
                  </a:cubicBezTo>
                  <a:cubicBezTo>
                    <a:pt x="45610" y="102314"/>
                    <a:pt x="47910" y="100171"/>
                    <a:pt x="51400" y="99060"/>
                  </a:cubicBezTo>
                  <a:cubicBezTo>
                    <a:pt x="55366" y="97790"/>
                    <a:pt x="60363" y="99060"/>
                    <a:pt x="64091" y="97472"/>
                  </a:cubicBezTo>
                  <a:cubicBezTo>
                    <a:pt x="72975" y="93583"/>
                    <a:pt x="61791" y="81121"/>
                    <a:pt x="61870" y="73501"/>
                  </a:cubicBezTo>
                  <a:cubicBezTo>
                    <a:pt x="61870" y="64611"/>
                    <a:pt x="72817" y="53657"/>
                    <a:pt x="81383" y="61119"/>
                  </a:cubicBezTo>
                  <a:cubicBezTo>
                    <a:pt x="86618" y="65802"/>
                    <a:pt x="86460" y="79931"/>
                    <a:pt x="96454" y="78581"/>
                  </a:cubicBezTo>
                  <a:cubicBezTo>
                    <a:pt x="102404" y="77788"/>
                    <a:pt x="104148" y="71755"/>
                    <a:pt x="104942" y="65564"/>
                  </a:cubicBezTo>
                  <a:cubicBezTo>
                    <a:pt x="65836" y="36274"/>
                    <a:pt x="54256" y="0"/>
                    <a:pt x="54256" y="0"/>
                  </a:cubicBezTo>
                  <a:close/>
                </a:path>
              </a:pathLst>
            </a:custGeom>
            <a:solidFill>
              <a:srgbClr val="B3B3B3"/>
            </a:solidFill>
            <a:ln w="6350" cap="flat">
              <a:solidFill>
                <a:srgbClr val="FFFFFF"/>
              </a:solidFill>
              <a:prstDash val="solid"/>
              <a:miter/>
            </a:ln>
          </p:spPr>
          <p:txBody>
            <a:bodyPr/>
            <a:lstStyle/>
            <a:p>
              <a:endParaRPr lang="en-US"/>
            </a:p>
          </p:txBody>
        </p:sp>
        <p:sp>
          <p:nvSpPr>
            <p:cNvPr id="1436" name="Freeform 1354">
              <a:extLst>
                <a:ext uri="{FF2B5EF4-FFF2-40B4-BE49-F238E27FC236}">
                  <a16:creationId xmlns:a16="http://schemas.microsoft.com/office/drawing/2014/main" id="{7B64657D-C5F2-ED61-E916-22317B04B7AE}"/>
                </a:ext>
              </a:extLst>
            </p:cNvPr>
            <p:cNvSpPr/>
            <p:nvPr/>
          </p:nvSpPr>
          <p:spPr>
            <a:xfrm>
              <a:off x="5764025" y="-322669"/>
              <a:ext cx="912348" cy="697547"/>
            </a:xfrm>
            <a:custGeom>
              <a:avLst/>
              <a:gdLst>
                <a:gd name="csX0" fmla="*/ 868881 w 912348"/>
                <a:gd name="csY0" fmla="*/ 580866 h 697547"/>
                <a:gd name="csX1" fmla="*/ 850241 w 912348"/>
                <a:gd name="csY1" fmla="*/ 594836 h 697547"/>
                <a:gd name="csX2" fmla="*/ 829300 w 912348"/>
                <a:gd name="csY2" fmla="*/ 606504 h 697547"/>
                <a:gd name="csX3" fmla="*/ 847623 w 912348"/>
                <a:gd name="csY3" fmla="*/ 583009 h 697547"/>
                <a:gd name="csX4" fmla="*/ 865787 w 912348"/>
                <a:gd name="csY4" fmla="*/ 556022 h 697547"/>
                <a:gd name="csX5" fmla="*/ 850478 w 912348"/>
                <a:gd name="csY5" fmla="*/ 566976 h 697547"/>
                <a:gd name="csX6" fmla="*/ 833821 w 912348"/>
                <a:gd name="csY6" fmla="*/ 579437 h 697547"/>
                <a:gd name="csX7" fmla="*/ 819622 w 912348"/>
                <a:gd name="csY7" fmla="*/ 588724 h 697547"/>
                <a:gd name="csX8" fmla="*/ 803838 w 912348"/>
                <a:gd name="csY8" fmla="*/ 592693 h 697547"/>
                <a:gd name="csX9" fmla="*/ 786546 w 912348"/>
                <a:gd name="csY9" fmla="*/ 598805 h 697547"/>
                <a:gd name="csX10" fmla="*/ 773141 w 912348"/>
                <a:gd name="csY10" fmla="*/ 610791 h 697547"/>
                <a:gd name="csX11" fmla="*/ 742364 w 912348"/>
                <a:gd name="csY11" fmla="*/ 616664 h 697547"/>
                <a:gd name="csX12" fmla="*/ 716188 w 912348"/>
                <a:gd name="csY12" fmla="*/ 635159 h 697547"/>
                <a:gd name="csX13" fmla="*/ 724200 w 912348"/>
                <a:gd name="csY13" fmla="*/ 615632 h 697547"/>
                <a:gd name="csX14" fmla="*/ 727055 w 912348"/>
                <a:gd name="csY14" fmla="*/ 609600 h 697547"/>
                <a:gd name="csX15" fmla="*/ 691123 w 912348"/>
                <a:gd name="csY15" fmla="*/ 456724 h 697547"/>
                <a:gd name="csX16" fmla="*/ 691916 w 912348"/>
                <a:gd name="csY16" fmla="*/ 455057 h 697547"/>
                <a:gd name="csX17" fmla="*/ 692709 w 912348"/>
                <a:gd name="csY17" fmla="*/ 448627 h 697547"/>
                <a:gd name="csX18" fmla="*/ 693264 w 912348"/>
                <a:gd name="csY18" fmla="*/ 437594 h 697547"/>
                <a:gd name="csX19" fmla="*/ 696199 w 912348"/>
                <a:gd name="csY19" fmla="*/ 414099 h 697547"/>
                <a:gd name="csX20" fmla="*/ 694771 w 912348"/>
                <a:gd name="csY20" fmla="*/ 354568 h 697547"/>
                <a:gd name="csX21" fmla="*/ 694771 w 912348"/>
                <a:gd name="csY21" fmla="*/ 354330 h 697547"/>
                <a:gd name="csX22" fmla="*/ 694771 w 912348"/>
                <a:gd name="csY22" fmla="*/ 354330 h 697547"/>
                <a:gd name="csX23" fmla="*/ 692630 w 912348"/>
                <a:gd name="csY23" fmla="*/ 342741 h 697547"/>
                <a:gd name="csX24" fmla="*/ 691916 w 912348"/>
                <a:gd name="csY24" fmla="*/ 331708 h 697547"/>
                <a:gd name="csX25" fmla="*/ 691202 w 912348"/>
                <a:gd name="csY25" fmla="*/ 307419 h 697547"/>
                <a:gd name="csX26" fmla="*/ 684539 w 912348"/>
                <a:gd name="csY26" fmla="*/ 284639 h 697547"/>
                <a:gd name="csX27" fmla="*/ 680890 w 912348"/>
                <a:gd name="csY27" fmla="*/ 272891 h 697547"/>
                <a:gd name="csX28" fmla="*/ 680177 w 912348"/>
                <a:gd name="csY28" fmla="*/ 267017 h 697547"/>
                <a:gd name="csX29" fmla="*/ 676528 w 912348"/>
                <a:gd name="csY29" fmla="*/ 261144 h 697547"/>
                <a:gd name="csX30" fmla="*/ 667009 w 912348"/>
                <a:gd name="csY30" fmla="*/ 239792 h 697547"/>
                <a:gd name="csX31" fmla="*/ 653763 w 912348"/>
                <a:gd name="csY31" fmla="*/ 218440 h 697547"/>
                <a:gd name="csX32" fmla="*/ 651542 w 912348"/>
                <a:gd name="csY32" fmla="*/ 205184 h 697547"/>
                <a:gd name="csX33" fmla="*/ 651542 w 912348"/>
                <a:gd name="csY33" fmla="*/ 193437 h 697547"/>
                <a:gd name="csX34" fmla="*/ 651542 w 912348"/>
                <a:gd name="csY34" fmla="*/ 180181 h 697547"/>
                <a:gd name="csX35" fmla="*/ 650828 w 912348"/>
                <a:gd name="csY35" fmla="*/ 167719 h 697547"/>
                <a:gd name="csX36" fmla="*/ 646465 w 912348"/>
                <a:gd name="csY36" fmla="*/ 122158 h 697547"/>
                <a:gd name="csX37" fmla="*/ 648686 w 912348"/>
                <a:gd name="csY37" fmla="*/ 111125 h 697547"/>
                <a:gd name="csX38" fmla="*/ 650114 w 912348"/>
                <a:gd name="csY38" fmla="*/ 101600 h 697547"/>
                <a:gd name="csX39" fmla="*/ 653049 w 912348"/>
                <a:gd name="csY39" fmla="*/ 95726 h 697547"/>
                <a:gd name="csX40" fmla="*/ 653763 w 912348"/>
                <a:gd name="csY40" fmla="*/ 89853 h 697547"/>
                <a:gd name="csX41" fmla="*/ 650828 w 912348"/>
                <a:gd name="csY41" fmla="*/ 80327 h 697547"/>
                <a:gd name="csX42" fmla="*/ 644244 w 912348"/>
                <a:gd name="csY42" fmla="*/ 67866 h 697547"/>
                <a:gd name="csX43" fmla="*/ 643530 w 912348"/>
                <a:gd name="csY43" fmla="*/ 57547 h 697547"/>
                <a:gd name="csX44" fmla="*/ 639088 w 912348"/>
                <a:gd name="csY44" fmla="*/ 41354 h 697547"/>
                <a:gd name="csX45" fmla="*/ 636154 w 912348"/>
                <a:gd name="csY45" fmla="*/ 19288 h 697547"/>
                <a:gd name="csX46" fmla="*/ 633536 w 912348"/>
                <a:gd name="csY46" fmla="*/ 0 h 697547"/>
                <a:gd name="csX47" fmla="*/ 568731 w 912348"/>
                <a:gd name="csY47" fmla="*/ 14605 h 697547"/>
                <a:gd name="csX48" fmla="*/ 493058 w 912348"/>
                <a:gd name="csY48" fmla="*/ 31432 h 697547"/>
                <a:gd name="csX49" fmla="*/ 462124 w 912348"/>
                <a:gd name="csY49" fmla="*/ 38338 h 697547"/>
                <a:gd name="csX50" fmla="*/ 451970 w 912348"/>
                <a:gd name="csY50" fmla="*/ 46434 h 697547"/>
                <a:gd name="csX51" fmla="*/ 442293 w 912348"/>
                <a:gd name="csY51" fmla="*/ 58896 h 697547"/>
                <a:gd name="csX52" fmla="*/ 401839 w 912348"/>
                <a:gd name="csY52" fmla="*/ 98742 h 697547"/>
                <a:gd name="csX53" fmla="*/ 381613 w 912348"/>
                <a:gd name="csY53" fmla="*/ 123428 h 697547"/>
                <a:gd name="csX54" fmla="*/ 367335 w 912348"/>
                <a:gd name="csY54" fmla="*/ 143828 h 697547"/>
                <a:gd name="csX55" fmla="*/ 367732 w 912348"/>
                <a:gd name="csY55" fmla="*/ 155972 h 697547"/>
                <a:gd name="csX56" fmla="*/ 350598 w 912348"/>
                <a:gd name="csY56" fmla="*/ 184944 h 697547"/>
                <a:gd name="csX57" fmla="*/ 329816 w 912348"/>
                <a:gd name="csY57" fmla="*/ 203597 h 697547"/>
                <a:gd name="csX58" fmla="*/ 306654 w 912348"/>
                <a:gd name="csY58" fmla="*/ 226219 h 697547"/>
                <a:gd name="csX59" fmla="*/ 329023 w 912348"/>
                <a:gd name="csY59" fmla="*/ 222409 h 697547"/>
                <a:gd name="csX60" fmla="*/ 349567 w 912348"/>
                <a:gd name="csY60" fmla="*/ 210502 h 697547"/>
                <a:gd name="csX61" fmla="*/ 349091 w 912348"/>
                <a:gd name="csY61" fmla="*/ 220662 h 697547"/>
                <a:gd name="csX62" fmla="*/ 338066 w 912348"/>
                <a:gd name="csY62" fmla="*/ 255905 h 697547"/>
                <a:gd name="csX63" fmla="*/ 333148 w 912348"/>
                <a:gd name="csY63" fmla="*/ 291386 h 697547"/>
                <a:gd name="csX64" fmla="*/ 302371 w 912348"/>
                <a:gd name="csY64" fmla="*/ 317579 h 697547"/>
                <a:gd name="csX65" fmla="*/ 275640 w 912348"/>
                <a:gd name="csY65" fmla="*/ 340598 h 697547"/>
                <a:gd name="csX66" fmla="*/ 255730 w 912348"/>
                <a:gd name="csY66" fmla="*/ 339804 h 697547"/>
                <a:gd name="csX67" fmla="*/ 238121 w 912348"/>
                <a:gd name="csY67" fmla="*/ 348615 h 697547"/>
                <a:gd name="csX68" fmla="*/ 197033 w 912348"/>
                <a:gd name="csY68" fmla="*/ 357505 h 697547"/>
                <a:gd name="csX69" fmla="*/ 157769 w 912348"/>
                <a:gd name="csY69" fmla="*/ 353616 h 697547"/>
                <a:gd name="csX70" fmla="*/ 138891 w 912348"/>
                <a:gd name="csY70" fmla="*/ 358299 h 697547"/>
                <a:gd name="csX71" fmla="*/ 119774 w 912348"/>
                <a:gd name="csY71" fmla="*/ 356156 h 697547"/>
                <a:gd name="csX72" fmla="*/ 80749 w 912348"/>
                <a:gd name="csY72" fmla="*/ 368221 h 697547"/>
                <a:gd name="csX73" fmla="*/ 48941 w 912348"/>
                <a:gd name="csY73" fmla="*/ 388223 h 697547"/>
                <a:gd name="csX74" fmla="*/ 61235 w 912348"/>
                <a:gd name="csY74" fmla="*/ 404416 h 697547"/>
                <a:gd name="csX75" fmla="*/ 75593 w 912348"/>
                <a:gd name="csY75" fmla="*/ 417433 h 697547"/>
                <a:gd name="csX76" fmla="*/ 78924 w 912348"/>
                <a:gd name="csY76" fmla="*/ 456327 h 697547"/>
                <a:gd name="csX77" fmla="*/ 60918 w 912348"/>
                <a:gd name="csY77" fmla="*/ 489664 h 697547"/>
                <a:gd name="csX78" fmla="*/ 41564 w 912348"/>
                <a:gd name="csY78" fmla="*/ 511731 h 697547"/>
                <a:gd name="csX79" fmla="*/ 21813 w 912348"/>
                <a:gd name="csY79" fmla="*/ 530860 h 697547"/>
                <a:gd name="csX80" fmla="*/ 8011 w 912348"/>
                <a:gd name="csY80" fmla="*/ 550863 h 697547"/>
                <a:gd name="csX81" fmla="*/ 0 w 912348"/>
                <a:gd name="csY81" fmla="*/ 553641 h 697547"/>
                <a:gd name="csX82" fmla="*/ 8408 w 912348"/>
                <a:gd name="csY82" fmla="*/ 616188 h 697547"/>
                <a:gd name="csX83" fmla="*/ 487427 w 912348"/>
                <a:gd name="csY83" fmla="*/ 510381 h 697547"/>
                <a:gd name="csX84" fmla="*/ 490917 w 912348"/>
                <a:gd name="csY84" fmla="*/ 511016 h 697547"/>
                <a:gd name="csX85" fmla="*/ 501942 w 912348"/>
                <a:gd name="csY85" fmla="*/ 513239 h 697547"/>
                <a:gd name="csX86" fmla="*/ 512254 w 912348"/>
                <a:gd name="csY86" fmla="*/ 520621 h 697547"/>
                <a:gd name="csX87" fmla="*/ 522487 w 912348"/>
                <a:gd name="csY87" fmla="*/ 523558 h 697547"/>
                <a:gd name="csX88" fmla="*/ 533512 w 912348"/>
                <a:gd name="csY88" fmla="*/ 532368 h 697547"/>
                <a:gd name="csX89" fmla="*/ 535733 w 912348"/>
                <a:gd name="csY89" fmla="*/ 553641 h 697547"/>
                <a:gd name="csX90" fmla="*/ 543031 w 912348"/>
                <a:gd name="csY90" fmla="*/ 562451 h 697547"/>
                <a:gd name="csX91" fmla="*/ 546679 w 912348"/>
                <a:gd name="csY91" fmla="*/ 566103 h 697547"/>
                <a:gd name="csX92" fmla="*/ 551836 w 912348"/>
                <a:gd name="csY92" fmla="*/ 566103 h 697547"/>
                <a:gd name="csX93" fmla="*/ 562861 w 912348"/>
                <a:gd name="csY93" fmla="*/ 569039 h 697547"/>
                <a:gd name="csX94" fmla="*/ 571666 w 912348"/>
                <a:gd name="csY94" fmla="*/ 578644 h 697547"/>
                <a:gd name="csX95" fmla="*/ 591496 w 912348"/>
                <a:gd name="csY95" fmla="*/ 586740 h 697547"/>
                <a:gd name="csX96" fmla="*/ 594272 w 912348"/>
                <a:gd name="csY96" fmla="*/ 595471 h 697547"/>
                <a:gd name="csX97" fmla="*/ 595224 w 912348"/>
                <a:gd name="csY97" fmla="*/ 596979 h 697547"/>
                <a:gd name="csX98" fmla="*/ 601808 w 912348"/>
                <a:gd name="csY98" fmla="*/ 599916 h 697547"/>
                <a:gd name="csX99" fmla="*/ 620924 w 912348"/>
                <a:gd name="csY99" fmla="*/ 602853 h 697547"/>
                <a:gd name="csX100" fmla="*/ 630442 w 912348"/>
                <a:gd name="csY100" fmla="*/ 605076 h 697547"/>
                <a:gd name="csX101" fmla="*/ 640754 w 912348"/>
                <a:gd name="csY101" fmla="*/ 609521 h 697547"/>
                <a:gd name="csX102" fmla="*/ 661298 w 912348"/>
                <a:gd name="csY102" fmla="*/ 616109 h 697547"/>
                <a:gd name="csX103" fmla="*/ 689061 w 912348"/>
                <a:gd name="csY103" fmla="*/ 633016 h 697547"/>
                <a:gd name="csX104" fmla="*/ 693820 w 912348"/>
                <a:gd name="csY104" fmla="*/ 656669 h 697547"/>
                <a:gd name="csX105" fmla="*/ 691519 w 912348"/>
                <a:gd name="csY105" fmla="*/ 670481 h 697547"/>
                <a:gd name="csX106" fmla="*/ 697469 w 912348"/>
                <a:gd name="csY106" fmla="*/ 680720 h 697547"/>
                <a:gd name="csX107" fmla="*/ 695089 w 912348"/>
                <a:gd name="csY107" fmla="*/ 694690 h 697547"/>
                <a:gd name="csX108" fmla="*/ 699372 w 912348"/>
                <a:gd name="csY108" fmla="*/ 697548 h 697547"/>
                <a:gd name="csX109" fmla="*/ 710398 w 912348"/>
                <a:gd name="csY109" fmla="*/ 677228 h 697547"/>
                <a:gd name="csX110" fmla="*/ 716585 w 912348"/>
                <a:gd name="csY110" fmla="*/ 687943 h 697547"/>
                <a:gd name="csX111" fmla="*/ 720392 w 912348"/>
                <a:gd name="csY111" fmla="*/ 674132 h 697547"/>
                <a:gd name="csX112" fmla="*/ 731735 w 912348"/>
                <a:gd name="csY112" fmla="*/ 670322 h 697547"/>
                <a:gd name="csX113" fmla="*/ 744347 w 912348"/>
                <a:gd name="csY113" fmla="*/ 663337 h 697547"/>
                <a:gd name="csX114" fmla="*/ 756959 w 912348"/>
                <a:gd name="csY114" fmla="*/ 658336 h 697547"/>
                <a:gd name="csX115" fmla="*/ 777582 w 912348"/>
                <a:gd name="csY115" fmla="*/ 645636 h 697547"/>
                <a:gd name="csX116" fmla="*/ 795668 w 912348"/>
                <a:gd name="csY116" fmla="*/ 634048 h 697547"/>
                <a:gd name="csX117" fmla="*/ 834694 w 912348"/>
                <a:gd name="csY117" fmla="*/ 621744 h 697547"/>
                <a:gd name="csX118" fmla="*/ 852779 w 912348"/>
                <a:gd name="csY118" fmla="*/ 612140 h 697547"/>
                <a:gd name="csX119" fmla="*/ 873085 w 912348"/>
                <a:gd name="csY119" fmla="*/ 601821 h 697547"/>
                <a:gd name="csX120" fmla="*/ 890615 w 912348"/>
                <a:gd name="csY120" fmla="*/ 577374 h 697547"/>
                <a:gd name="csX121" fmla="*/ 912349 w 912348"/>
                <a:gd name="csY121" fmla="*/ 554514 h 697547"/>
                <a:gd name="csX122" fmla="*/ 889028 w 912348"/>
                <a:gd name="csY122" fmla="*/ 565388 h 697547"/>
                <a:gd name="csX123" fmla="*/ 869198 w 912348"/>
                <a:gd name="csY123" fmla="*/ 580866 h 6975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Lst>
              <a:rect l="l" t="t" r="r" b="b"/>
              <a:pathLst>
                <a:path w="912348" h="697547">
                  <a:moveTo>
                    <a:pt x="868881" y="580866"/>
                  </a:moveTo>
                  <a:cubicBezTo>
                    <a:pt x="859680" y="582930"/>
                    <a:pt x="856269" y="587454"/>
                    <a:pt x="850241" y="594836"/>
                  </a:cubicBezTo>
                  <a:cubicBezTo>
                    <a:pt x="845164" y="601027"/>
                    <a:pt x="837867" y="607774"/>
                    <a:pt x="829300" y="606504"/>
                  </a:cubicBezTo>
                  <a:cubicBezTo>
                    <a:pt x="828903" y="597694"/>
                    <a:pt x="841912" y="588883"/>
                    <a:pt x="847623" y="583009"/>
                  </a:cubicBezTo>
                  <a:cubicBezTo>
                    <a:pt x="853731" y="576659"/>
                    <a:pt x="868008" y="566182"/>
                    <a:pt x="865787" y="556022"/>
                  </a:cubicBezTo>
                  <a:cubicBezTo>
                    <a:pt x="859918" y="552926"/>
                    <a:pt x="853810" y="563324"/>
                    <a:pt x="850478" y="566976"/>
                  </a:cubicBezTo>
                  <a:cubicBezTo>
                    <a:pt x="845481" y="572453"/>
                    <a:pt x="839929" y="575469"/>
                    <a:pt x="833821" y="579437"/>
                  </a:cubicBezTo>
                  <a:cubicBezTo>
                    <a:pt x="829062" y="582613"/>
                    <a:pt x="824937" y="586661"/>
                    <a:pt x="819622" y="588724"/>
                  </a:cubicBezTo>
                  <a:cubicBezTo>
                    <a:pt x="814705" y="590629"/>
                    <a:pt x="808914" y="591264"/>
                    <a:pt x="803838" y="592693"/>
                  </a:cubicBezTo>
                  <a:cubicBezTo>
                    <a:pt x="797016" y="594519"/>
                    <a:pt x="792574" y="594122"/>
                    <a:pt x="786546" y="598805"/>
                  </a:cubicBezTo>
                  <a:cubicBezTo>
                    <a:pt x="781787" y="602536"/>
                    <a:pt x="777741" y="606981"/>
                    <a:pt x="773141" y="610791"/>
                  </a:cubicBezTo>
                  <a:cubicBezTo>
                    <a:pt x="762829" y="619443"/>
                    <a:pt x="752597" y="611346"/>
                    <a:pt x="742364" y="616664"/>
                  </a:cubicBezTo>
                  <a:cubicBezTo>
                    <a:pt x="730625" y="622697"/>
                    <a:pt x="732846" y="640874"/>
                    <a:pt x="716188" y="635159"/>
                  </a:cubicBezTo>
                  <a:cubicBezTo>
                    <a:pt x="716823" y="628491"/>
                    <a:pt x="722217" y="622141"/>
                    <a:pt x="724200" y="615632"/>
                  </a:cubicBezTo>
                  <a:cubicBezTo>
                    <a:pt x="724993" y="612854"/>
                    <a:pt x="725944" y="610949"/>
                    <a:pt x="727055" y="609600"/>
                  </a:cubicBezTo>
                  <a:lnTo>
                    <a:pt x="691123" y="456724"/>
                  </a:lnTo>
                  <a:cubicBezTo>
                    <a:pt x="691123" y="456724"/>
                    <a:pt x="691757" y="456248"/>
                    <a:pt x="691916" y="455057"/>
                  </a:cubicBezTo>
                  <a:cubicBezTo>
                    <a:pt x="692313" y="453311"/>
                    <a:pt x="692551" y="450453"/>
                    <a:pt x="692709" y="448627"/>
                  </a:cubicBezTo>
                  <a:cubicBezTo>
                    <a:pt x="693106" y="445135"/>
                    <a:pt x="693106" y="441325"/>
                    <a:pt x="693264" y="437594"/>
                  </a:cubicBezTo>
                  <a:cubicBezTo>
                    <a:pt x="693740" y="429498"/>
                    <a:pt x="696199" y="422513"/>
                    <a:pt x="696199" y="414099"/>
                  </a:cubicBezTo>
                  <a:cubicBezTo>
                    <a:pt x="696199" y="393700"/>
                    <a:pt x="698103" y="374809"/>
                    <a:pt x="694771" y="354568"/>
                  </a:cubicBezTo>
                  <a:cubicBezTo>
                    <a:pt x="694771" y="354568"/>
                    <a:pt x="694771" y="354409"/>
                    <a:pt x="694771" y="354330"/>
                  </a:cubicBezTo>
                  <a:lnTo>
                    <a:pt x="694771" y="354330"/>
                  </a:lnTo>
                  <a:cubicBezTo>
                    <a:pt x="693978" y="350044"/>
                    <a:pt x="692630" y="347107"/>
                    <a:pt x="692630" y="342741"/>
                  </a:cubicBezTo>
                  <a:cubicBezTo>
                    <a:pt x="692630" y="339090"/>
                    <a:pt x="692630" y="335359"/>
                    <a:pt x="691916" y="331708"/>
                  </a:cubicBezTo>
                  <a:cubicBezTo>
                    <a:pt x="691202" y="323612"/>
                    <a:pt x="692630" y="315516"/>
                    <a:pt x="691202" y="307419"/>
                  </a:cubicBezTo>
                  <a:cubicBezTo>
                    <a:pt x="689695" y="300037"/>
                    <a:pt x="687474" y="292021"/>
                    <a:pt x="684539" y="284639"/>
                  </a:cubicBezTo>
                  <a:cubicBezTo>
                    <a:pt x="683111" y="280988"/>
                    <a:pt x="681604" y="277257"/>
                    <a:pt x="680890" y="272891"/>
                  </a:cubicBezTo>
                  <a:cubicBezTo>
                    <a:pt x="680177" y="271463"/>
                    <a:pt x="680890" y="269240"/>
                    <a:pt x="680177" y="267017"/>
                  </a:cubicBezTo>
                  <a:cubicBezTo>
                    <a:pt x="679463" y="264795"/>
                    <a:pt x="677955" y="263366"/>
                    <a:pt x="676528" y="261144"/>
                  </a:cubicBezTo>
                  <a:cubicBezTo>
                    <a:pt x="673593" y="253762"/>
                    <a:pt x="669230" y="247174"/>
                    <a:pt x="667009" y="239792"/>
                  </a:cubicBezTo>
                  <a:cubicBezTo>
                    <a:pt x="664074" y="231696"/>
                    <a:pt x="658205" y="225822"/>
                    <a:pt x="653763" y="218440"/>
                  </a:cubicBezTo>
                  <a:cubicBezTo>
                    <a:pt x="651542" y="214789"/>
                    <a:pt x="651542" y="209629"/>
                    <a:pt x="651542" y="205184"/>
                  </a:cubicBezTo>
                  <a:lnTo>
                    <a:pt x="651542" y="193437"/>
                  </a:lnTo>
                  <a:cubicBezTo>
                    <a:pt x="651542" y="188992"/>
                    <a:pt x="650828" y="184626"/>
                    <a:pt x="651542" y="180181"/>
                  </a:cubicBezTo>
                  <a:cubicBezTo>
                    <a:pt x="651542" y="175736"/>
                    <a:pt x="652256" y="171371"/>
                    <a:pt x="650828" y="167719"/>
                  </a:cubicBezTo>
                  <a:cubicBezTo>
                    <a:pt x="647179" y="153035"/>
                    <a:pt x="641309" y="137557"/>
                    <a:pt x="646465" y="122158"/>
                  </a:cubicBezTo>
                  <a:cubicBezTo>
                    <a:pt x="647179" y="118507"/>
                    <a:pt x="648686" y="115570"/>
                    <a:pt x="648686" y="111125"/>
                  </a:cubicBezTo>
                  <a:cubicBezTo>
                    <a:pt x="648686" y="108188"/>
                    <a:pt x="648686" y="103743"/>
                    <a:pt x="650114" y="101600"/>
                  </a:cubicBezTo>
                  <a:cubicBezTo>
                    <a:pt x="650828" y="99377"/>
                    <a:pt x="652335" y="97949"/>
                    <a:pt x="653049" y="95726"/>
                  </a:cubicBezTo>
                  <a:cubicBezTo>
                    <a:pt x="653049" y="94218"/>
                    <a:pt x="653763" y="92075"/>
                    <a:pt x="653763" y="89853"/>
                  </a:cubicBezTo>
                  <a:cubicBezTo>
                    <a:pt x="653763" y="86201"/>
                    <a:pt x="652256" y="83264"/>
                    <a:pt x="650828" y="80327"/>
                  </a:cubicBezTo>
                  <a:cubicBezTo>
                    <a:pt x="648607" y="75882"/>
                    <a:pt x="645672" y="72231"/>
                    <a:pt x="644244" y="67866"/>
                  </a:cubicBezTo>
                  <a:cubicBezTo>
                    <a:pt x="642816" y="64929"/>
                    <a:pt x="643530" y="60484"/>
                    <a:pt x="643530" y="57547"/>
                  </a:cubicBezTo>
                  <a:cubicBezTo>
                    <a:pt x="643530" y="50959"/>
                    <a:pt x="641309" y="46514"/>
                    <a:pt x="639088" y="41354"/>
                  </a:cubicBezTo>
                  <a:cubicBezTo>
                    <a:pt x="636154" y="34052"/>
                    <a:pt x="636867" y="26670"/>
                    <a:pt x="636154" y="19288"/>
                  </a:cubicBezTo>
                  <a:cubicBezTo>
                    <a:pt x="635519" y="13097"/>
                    <a:pt x="634805" y="6271"/>
                    <a:pt x="633536" y="0"/>
                  </a:cubicBezTo>
                  <a:cubicBezTo>
                    <a:pt x="611881" y="4842"/>
                    <a:pt x="590306" y="9763"/>
                    <a:pt x="568731" y="14605"/>
                  </a:cubicBezTo>
                  <a:cubicBezTo>
                    <a:pt x="543506" y="20320"/>
                    <a:pt x="518282" y="25956"/>
                    <a:pt x="493058" y="31432"/>
                  </a:cubicBezTo>
                  <a:cubicBezTo>
                    <a:pt x="482747" y="33655"/>
                    <a:pt x="472435" y="36036"/>
                    <a:pt x="462124" y="38338"/>
                  </a:cubicBezTo>
                  <a:cubicBezTo>
                    <a:pt x="458951" y="41275"/>
                    <a:pt x="454985" y="43101"/>
                    <a:pt x="451970" y="46434"/>
                  </a:cubicBezTo>
                  <a:cubicBezTo>
                    <a:pt x="448480" y="50324"/>
                    <a:pt x="446021" y="55007"/>
                    <a:pt x="442293" y="58896"/>
                  </a:cubicBezTo>
                  <a:cubicBezTo>
                    <a:pt x="429205" y="72311"/>
                    <a:pt x="413896" y="84058"/>
                    <a:pt x="401839" y="98742"/>
                  </a:cubicBezTo>
                  <a:cubicBezTo>
                    <a:pt x="395097" y="106998"/>
                    <a:pt x="388434" y="115332"/>
                    <a:pt x="381613" y="123428"/>
                  </a:cubicBezTo>
                  <a:cubicBezTo>
                    <a:pt x="375902" y="130175"/>
                    <a:pt x="369397" y="135572"/>
                    <a:pt x="367335" y="143828"/>
                  </a:cubicBezTo>
                  <a:cubicBezTo>
                    <a:pt x="366542" y="147002"/>
                    <a:pt x="367017" y="153035"/>
                    <a:pt x="367732" y="155972"/>
                  </a:cubicBezTo>
                  <a:cubicBezTo>
                    <a:pt x="368287" y="168989"/>
                    <a:pt x="360989" y="177800"/>
                    <a:pt x="350598" y="184944"/>
                  </a:cubicBezTo>
                  <a:cubicBezTo>
                    <a:pt x="342190" y="190818"/>
                    <a:pt x="336717" y="196056"/>
                    <a:pt x="329816" y="203597"/>
                  </a:cubicBezTo>
                  <a:cubicBezTo>
                    <a:pt x="325057" y="208677"/>
                    <a:pt x="304434" y="217567"/>
                    <a:pt x="306654" y="226219"/>
                  </a:cubicBezTo>
                  <a:cubicBezTo>
                    <a:pt x="308876" y="234871"/>
                    <a:pt x="325216" y="225822"/>
                    <a:pt x="329023" y="222409"/>
                  </a:cubicBezTo>
                  <a:cubicBezTo>
                    <a:pt x="336400" y="215900"/>
                    <a:pt x="337827" y="208359"/>
                    <a:pt x="349567" y="210502"/>
                  </a:cubicBezTo>
                  <a:cubicBezTo>
                    <a:pt x="349646" y="213836"/>
                    <a:pt x="349726" y="217329"/>
                    <a:pt x="349091" y="220662"/>
                  </a:cubicBezTo>
                  <a:cubicBezTo>
                    <a:pt x="346235" y="234871"/>
                    <a:pt x="332830" y="239871"/>
                    <a:pt x="338066" y="255905"/>
                  </a:cubicBezTo>
                  <a:cubicBezTo>
                    <a:pt x="342904" y="271145"/>
                    <a:pt x="348853" y="280988"/>
                    <a:pt x="333148" y="291386"/>
                  </a:cubicBezTo>
                  <a:cubicBezTo>
                    <a:pt x="321250" y="299164"/>
                    <a:pt x="309748" y="304721"/>
                    <a:pt x="302371" y="317579"/>
                  </a:cubicBezTo>
                  <a:cubicBezTo>
                    <a:pt x="295232" y="330200"/>
                    <a:pt x="292615" y="342106"/>
                    <a:pt x="275640" y="340598"/>
                  </a:cubicBezTo>
                  <a:cubicBezTo>
                    <a:pt x="268977" y="340043"/>
                    <a:pt x="262393" y="338217"/>
                    <a:pt x="255730" y="339804"/>
                  </a:cubicBezTo>
                  <a:cubicBezTo>
                    <a:pt x="249226" y="341233"/>
                    <a:pt x="243753" y="345440"/>
                    <a:pt x="238121" y="348615"/>
                  </a:cubicBezTo>
                  <a:cubicBezTo>
                    <a:pt x="225747" y="355521"/>
                    <a:pt x="211232" y="361315"/>
                    <a:pt x="197033" y="357505"/>
                  </a:cubicBezTo>
                  <a:cubicBezTo>
                    <a:pt x="182120" y="353536"/>
                    <a:pt x="173237" y="347424"/>
                    <a:pt x="157769" y="353616"/>
                  </a:cubicBezTo>
                  <a:cubicBezTo>
                    <a:pt x="151503" y="356156"/>
                    <a:pt x="145792" y="358537"/>
                    <a:pt x="138891" y="358299"/>
                  </a:cubicBezTo>
                  <a:cubicBezTo>
                    <a:pt x="132466" y="358061"/>
                    <a:pt x="126199" y="355918"/>
                    <a:pt x="119774" y="356156"/>
                  </a:cubicBezTo>
                  <a:cubicBezTo>
                    <a:pt x="106845" y="356632"/>
                    <a:pt x="92884" y="364252"/>
                    <a:pt x="80749" y="368221"/>
                  </a:cubicBezTo>
                  <a:cubicBezTo>
                    <a:pt x="68216" y="372348"/>
                    <a:pt x="58935" y="379809"/>
                    <a:pt x="48941" y="388223"/>
                  </a:cubicBezTo>
                  <a:cubicBezTo>
                    <a:pt x="55525" y="392589"/>
                    <a:pt x="56873" y="398383"/>
                    <a:pt x="61235" y="404416"/>
                  </a:cubicBezTo>
                  <a:cubicBezTo>
                    <a:pt x="65202" y="409892"/>
                    <a:pt x="71944" y="411480"/>
                    <a:pt x="75593" y="417433"/>
                  </a:cubicBezTo>
                  <a:cubicBezTo>
                    <a:pt x="82732" y="429181"/>
                    <a:pt x="81225" y="443468"/>
                    <a:pt x="78924" y="456327"/>
                  </a:cubicBezTo>
                  <a:cubicBezTo>
                    <a:pt x="76307" y="470694"/>
                    <a:pt x="71547" y="479187"/>
                    <a:pt x="60918" y="489664"/>
                  </a:cubicBezTo>
                  <a:cubicBezTo>
                    <a:pt x="53859" y="496570"/>
                    <a:pt x="48148" y="504428"/>
                    <a:pt x="41564" y="511731"/>
                  </a:cubicBezTo>
                  <a:cubicBezTo>
                    <a:pt x="35536" y="518478"/>
                    <a:pt x="26731" y="523240"/>
                    <a:pt x="21813" y="530860"/>
                  </a:cubicBezTo>
                  <a:cubicBezTo>
                    <a:pt x="17212" y="538083"/>
                    <a:pt x="16657" y="546973"/>
                    <a:pt x="8011" y="550863"/>
                  </a:cubicBezTo>
                  <a:cubicBezTo>
                    <a:pt x="5314" y="552053"/>
                    <a:pt x="2617" y="552847"/>
                    <a:pt x="0" y="553641"/>
                  </a:cubicBezTo>
                  <a:lnTo>
                    <a:pt x="8408" y="616188"/>
                  </a:lnTo>
                  <a:cubicBezTo>
                    <a:pt x="8408" y="616188"/>
                    <a:pt x="391131" y="535464"/>
                    <a:pt x="487427" y="510381"/>
                  </a:cubicBezTo>
                  <a:cubicBezTo>
                    <a:pt x="488696" y="510699"/>
                    <a:pt x="489886" y="511016"/>
                    <a:pt x="490917" y="511016"/>
                  </a:cubicBezTo>
                  <a:cubicBezTo>
                    <a:pt x="493852" y="511731"/>
                    <a:pt x="499008" y="511016"/>
                    <a:pt x="501942" y="513239"/>
                  </a:cubicBezTo>
                  <a:cubicBezTo>
                    <a:pt x="505671" y="514747"/>
                    <a:pt x="508606" y="518398"/>
                    <a:pt x="512254" y="520621"/>
                  </a:cubicBezTo>
                  <a:cubicBezTo>
                    <a:pt x="515189" y="522049"/>
                    <a:pt x="518838" y="522843"/>
                    <a:pt x="522487" y="523558"/>
                  </a:cubicBezTo>
                  <a:cubicBezTo>
                    <a:pt x="528356" y="524272"/>
                    <a:pt x="533512" y="525780"/>
                    <a:pt x="533512" y="532368"/>
                  </a:cubicBezTo>
                  <a:cubicBezTo>
                    <a:pt x="533512" y="538956"/>
                    <a:pt x="532798" y="547052"/>
                    <a:pt x="535733" y="553641"/>
                  </a:cubicBezTo>
                  <a:cubicBezTo>
                    <a:pt x="537240" y="557292"/>
                    <a:pt x="540096" y="559514"/>
                    <a:pt x="543031" y="562451"/>
                  </a:cubicBezTo>
                  <a:cubicBezTo>
                    <a:pt x="544459" y="564674"/>
                    <a:pt x="543745" y="565388"/>
                    <a:pt x="546679" y="566103"/>
                  </a:cubicBezTo>
                  <a:cubicBezTo>
                    <a:pt x="548187" y="566817"/>
                    <a:pt x="550328" y="566103"/>
                    <a:pt x="551836" y="566103"/>
                  </a:cubicBezTo>
                  <a:cubicBezTo>
                    <a:pt x="555484" y="566103"/>
                    <a:pt x="559212" y="566103"/>
                    <a:pt x="562861" y="569039"/>
                  </a:cubicBezTo>
                  <a:cubicBezTo>
                    <a:pt x="566510" y="571262"/>
                    <a:pt x="567303" y="576421"/>
                    <a:pt x="571666" y="578644"/>
                  </a:cubicBezTo>
                  <a:cubicBezTo>
                    <a:pt x="577535" y="580866"/>
                    <a:pt x="588561" y="580152"/>
                    <a:pt x="591496" y="586740"/>
                  </a:cubicBezTo>
                  <a:cubicBezTo>
                    <a:pt x="592685" y="589836"/>
                    <a:pt x="592924" y="592852"/>
                    <a:pt x="594272" y="595471"/>
                  </a:cubicBezTo>
                  <a:cubicBezTo>
                    <a:pt x="594510" y="596027"/>
                    <a:pt x="594827" y="596503"/>
                    <a:pt x="595224" y="596979"/>
                  </a:cubicBezTo>
                  <a:cubicBezTo>
                    <a:pt x="597445" y="599916"/>
                    <a:pt x="598159" y="599916"/>
                    <a:pt x="601808" y="599916"/>
                  </a:cubicBezTo>
                  <a:cubicBezTo>
                    <a:pt x="608391" y="599916"/>
                    <a:pt x="614340" y="600631"/>
                    <a:pt x="620924" y="602853"/>
                  </a:cubicBezTo>
                  <a:cubicBezTo>
                    <a:pt x="623859" y="603568"/>
                    <a:pt x="627507" y="604282"/>
                    <a:pt x="630442" y="605076"/>
                  </a:cubicBezTo>
                  <a:cubicBezTo>
                    <a:pt x="634091" y="606584"/>
                    <a:pt x="636312" y="608727"/>
                    <a:pt x="640754" y="609521"/>
                  </a:cubicBezTo>
                  <a:cubicBezTo>
                    <a:pt x="648052" y="611029"/>
                    <a:pt x="654714" y="613966"/>
                    <a:pt x="661298" y="616109"/>
                  </a:cubicBezTo>
                  <a:cubicBezTo>
                    <a:pt x="672800" y="619919"/>
                    <a:pt x="683349" y="620157"/>
                    <a:pt x="689061" y="633016"/>
                  </a:cubicBezTo>
                  <a:cubicBezTo>
                    <a:pt x="692868" y="641747"/>
                    <a:pt x="696675" y="647621"/>
                    <a:pt x="693820" y="656669"/>
                  </a:cubicBezTo>
                  <a:cubicBezTo>
                    <a:pt x="692233" y="661511"/>
                    <a:pt x="690012" y="665480"/>
                    <a:pt x="691519" y="670481"/>
                  </a:cubicBezTo>
                  <a:cubicBezTo>
                    <a:pt x="692709" y="674291"/>
                    <a:pt x="696517" y="676751"/>
                    <a:pt x="697469" y="680720"/>
                  </a:cubicBezTo>
                  <a:cubicBezTo>
                    <a:pt x="698817" y="686197"/>
                    <a:pt x="695168" y="689610"/>
                    <a:pt x="695089" y="694690"/>
                  </a:cubicBezTo>
                  <a:cubicBezTo>
                    <a:pt x="696437" y="695404"/>
                    <a:pt x="697865" y="696357"/>
                    <a:pt x="699372" y="697548"/>
                  </a:cubicBezTo>
                  <a:cubicBezTo>
                    <a:pt x="699927" y="691039"/>
                    <a:pt x="699927" y="675719"/>
                    <a:pt x="710398" y="677228"/>
                  </a:cubicBezTo>
                  <a:cubicBezTo>
                    <a:pt x="711509" y="680958"/>
                    <a:pt x="710953" y="691039"/>
                    <a:pt x="716585" y="687943"/>
                  </a:cubicBezTo>
                  <a:cubicBezTo>
                    <a:pt x="721503" y="685244"/>
                    <a:pt x="717536" y="677704"/>
                    <a:pt x="720392" y="674132"/>
                  </a:cubicBezTo>
                  <a:cubicBezTo>
                    <a:pt x="722693" y="671274"/>
                    <a:pt x="728403" y="671513"/>
                    <a:pt x="731735" y="670322"/>
                  </a:cubicBezTo>
                  <a:cubicBezTo>
                    <a:pt x="736257" y="668655"/>
                    <a:pt x="740064" y="665321"/>
                    <a:pt x="744347" y="663337"/>
                  </a:cubicBezTo>
                  <a:cubicBezTo>
                    <a:pt x="748392" y="661511"/>
                    <a:pt x="753152" y="660718"/>
                    <a:pt x="756959" y="658336"/>
                  </a:cubicBezTo>
                  <a:cubicBezTo>
                    <a:pt x="763939" y="653891"/>
                    <a:pt x="769650" y="648573"/>
                    <a:pt x="777582" y="645636"/>
                  </a:cubicBezTo>
                  <a:cubicBezTo>
                    <a:pt x="785197" y="642779"/>
                    <a:pt x="789163" y="638731"/>
                    <a:pt x="795668" y="634048"/>
                  </a:cubicBezTo>
                  <a:cubicBezTo>
                    <a:pt x="807487" y="625475"/>
                    <a:pt x="822795" y="629285"/>
                    <a:pt x="834694" y="621744"/>
                  </a:cubicBezTo>
                  <a:cubicBezTo>
                    <a:pt x="840881" y="617855"/>
                    <a:pt x="845878" y="614442"/>
                    <a:pt x="852779" y="612140"/>
                  </a:cubicBezTo>
                  <a:cubicBezTo>
                    <a:pt x="860156" y="609679"/>
                    <a:pt x="867453" y="607457"/>
                    <a:pt x="873085" y="601821"/>
                  </a:cubicBezTo>
                  <a:cubicBezTo>
                    <a:pt x="880224" y="594677"/>
                    <a:pt x="883634" y="584676"/>
                    <a:pt x="890615" y="577374"/>
                  </a:cubicBezTo>
                  <a:cubicBezTo>
                    <a:pt x="898309" y="569436"/>
                    <a:pt x="908462" y="565626"/>
                    <a:pt x="912349" y="554514"/>
                  </a:cubicBezTo>
                  <a:cubicBezTo>
                    <a:pt x="902909" y="555228"/>
                    <a:pt x="895850" y="558562"/>
                    <a:pt x="889028" y="565388"/>
                  </a:cubicBezTo>
                  <a:cubicBezTo>
                    <a:pt x="882921" y="571500"/>
                    <a:pt x="877844" y="578961"/>
                    <a:pt x="869198" y="580866"/>
                  </a:cubicBezTo>
                  <a:close/>
                </a:path>
              </a:pathLst>
            </a:custGeom>
            <a:solidFill>
              <a:srgbClr val="B3B3B3"/>
            </a:solidFill>
            <a:ln w="6350" cap="flat">
              <a:solidFill>
                <a:srgbClr val="FFFFFF"/>
              </a:solidFill>
              <a:prstDash val="solid"/>
              <a:miter/>
            </a:ln>
          </p:spPr>
          <p:txBody>
            <a:bodyPr/>
            <a:lstStyle/>
            <a:p>
              <a:endParaRPr lang="en-US"/>
            </a:p>
          </p:txBody>
        </p:sp>
        <p:sp>
          <p:nvSpPr>
            <p:cNvPr id="1438" name="Freeform 1355">
              <a:extLst>
                <a:ext uri="{FF2B5EF4-FFF2-40B4-BE49-F238E27FC236}">
                  <a16:creationId xmlns:a16="http://schemas.microsoft.com/office/drawing/2014/main" id="{FF4850AD-FAA6-E985-F997-E7BB127836D9}"/>
                </a:ext>
              </a:extLst>
            </p:cNvPr>
            <p:cNvSpPr/>
            <p:nvPr/>
          </p:nvSpPr>
          <p:spPr>
            <a:xfrm>
              <a:off x="4923303" y="1473031"/>
              <a:ext cx="461012" cy="749655"/>
            </a:xfrm>
            <a:custGeom>
              <a:avLst/>
              <a:gdLst>
                <a:gd name="csX0" fmla="*/ 453795 w 461012"/>
                <a:gd name="csY0" fmla="*/ 576818 h 749655"/>
                <a:gd name="csX1" fmla="*/ 447925 w 461012"/>
                <a:gd name="csY1" fmla="*/ 557689 h 749655"/>
                <a:gd name="csX2" fmla="*/ 449432 w 461012"/>
                <a:gd name="csY2" fmla="*/ 547370 h 749655"/>
                <a:gd name="csX3" fmla="*/ 445069 w 461012"/>
                <a:gd name="csY3" fmla="*/ 535622 h 749655"/>
                <a:gd name="csX4" fmla="*/ 442135 w 461012"/>
                <a:gd name="csY4" fmla="*/ 520938 h 749655"/>
                <a:gd name="csX5" fmla="*/ 434758 w 461012"/>
                <a:gd name="csY5" fmla="*/ 501809 h 749655"/>
                <a:gd name="csX6" fmla="*/ 439200 w 461012"/>
                <a:gd name="csY6" fmla="*/ 482679 h 749655"/>
                <a:gd name="csX7" fmla="*/ 443562 w 461012"/>
                <a:gd name="csY7" fmla="*/ 462121 h 749655"/>
                <a:gd name="csX8" fmla="*/ 442135 w 461012"/>
                <a:gd name="csY8" fmla="*/ 440055 h 749655"/>
                <a:gd name="csX9" fmla="*/ 439200 w 461012"/>
                <a:gd name="csY9" fmla="*/ 420926 h 749655"/>
                <a:gd name="csX10" fmla="*/ 443562 w 461012"/>
                <a:gd name="csY10" fmla="*/ 379730 h 749655"/>
                <a:gd name="csX11" fmla="*/ 433251 w 461012"/>
                <a:gd name="csY11" fmla="*/ 372348 h 749655"/>
                <a:gd name="csX12" fmla="*/ 434758 w 461012"/>
                <a:gd name="csY12" fmla="*/ 362029 h 749655"/>
                <a:gd name="csX13" fmla="*/ 421511 w 461012"/>
                <a:gd name="csY13" fmla="*/ 354647 h 749655"/>
                <a:gd name="csX14" fmla="*/ 408344 w 461012"/>
                <a:gd name="csY14" fmla="*/ 326708 h 749655"/>
                <a:gd name="csX15" fmla="*/ 325295 w 461012"/>
                <a:gd name="csY15" fmla="*/ 0 h 749655"/>
                <a:gd name="csX16" fmla="*/ 7377 w 461012"/>
                <a:gd name="csY16" fmla="*/ 29210 h 749655"/>
                <a:gd name="csX17" fmla="*/ 7377 w 461012"/>
                <a:gd name="csY17" fmla="*/ 29845 h 749655"/>
                <a:gd name="csX18" fmla="*/ 5870 w 461012"/>
                <a:gd name="csY18" fmla="*/ 47466 h 749655"/>
                <a:gd name="csX19" fmla="*/ 5870 w 461012"/>
                <a:gd name="csY19" fmla="*/ 70961 h 749655"/>
                <a:gd name="csX20" fmla="*/ 2935 w 461012"/>
                <a:gd name="csY20" fmla="*/ 91519 h 749655"/>
                <a:gd name="csX21" fmla="*/ 5870 w 461012"/>
                <a:gd name="csY21" fmla="*/ 172403 h 749655"/>
                <a:gd name="csX22" fmla="*/ 5870 w 461012"/>
                <a:gd name="csY22" fmla="*/ 215027 h 749655"/>
                <a:gd name="csX23" fmla="*/ 2935 w 461012"/>
                <a:gd name="csY23" fmla="*/ 251778 h 749655"/>
                <a:gd name="csX24" fmla="*/ 4442 w 461012"/>
                <a:gd name="csY24" fmla="*/ 334089 h 749655"/>
                <a:gd name="csX25" fmla="*/ 4442 w 461012"/>
                <a:gd name="csY25" fmla="*/ 381159 h 749655"/>
                <a:gd name="csX26" fmla="*/ 5949 w 461012"/>
                <a:gd name="csY26" fmla="*/ 431165 h 749655"/>
                <a:gd name="csX27" fmla="*/ 8884 w 461012"/>
                <a:gd name="csY27" fmla="*/ 522287 h 749655"/>
                <a:gd name="csX28" fmla="*/ 11819 w 461012"/>
                <a:gd name="csY28" fmla="*/ 566341 h 749655"/>
                <a:gd name="csX29" fmla="*/ 11819 w 461012"/>
                <a:gd name="csY29" fmla="*/ 610473 h 749655"/>
                <a:gd name="csX30" fmla="*/ 7377 w 461012"/>
                <a:gd name="csY30" fmla="*/ 633968 h 749655"/>
                <a:gd name="csX31" fmla="*/ 2935 w 461012"/>
                <a:gd name="csY31" fmla="*/ 650161 h 749655"/>
                <a:gd name="csX32" fmla="*/ 4442 w 461012"/>
                <a:gd name="csY32" fmla="*/ 661908 h 749655"/>
                <a:gd name="csX33" fmla="*/ 2935 w 461012"/>
                <a:gd name="csY33" fmla="*/ 681037 h 749655"/>
                <a:gd name="csX34" fmla="*/ 0 w 461012"/>
                <a:gd name="csY34" fmla="*/ 686911 h 749655"/>
                <a:gd name="csX35" fmla="*/ 1428 w 461012"/>
                <a:gd name="csY35" fmla="*/ 708978 h 749655"/>
                <a:gd name="csX36" fmla="*/ 317 w 461012"/>
                <a:gd name="csY36" fmla="*/ 732711 h 749655"/>
                <a:gd name="csX37" fmla="*/ 1348 w 461012"/>
                <a:gd name="csY37" fmla="*/ 733028 h 749655"/>
                <a:gd name="csX38" fmla="*/ 31966 w 461012"/>
                <a:gd name="csY38" fmla="*/ 749141 h 749655"/>
                <a:gd name="csX39" fmla="*/ 41405 w 461012"/>
                <a:gd name="csY39" fmla="*/ 730726 h 749655"/>
                <a:gd name="csX40" fmla="*/ 58539 w 461012"/>
                <a:gd name="csY40" fmla="*/ 737394 h 749655"/>
                <a:gd name="csX41" fmla="*/ 72737 w 461012"/>
                <a:gd name="csY41" fmla="*/ 705961 h 749655"/>
                <a:gd name="csX42" fmla="*/ 87967 w 461012"/>
                <a:gd name="csY42" fmla="*/ 677624 h 749655"/>
                <a:gd name="csX43" fmla="*/ 101451 w 461012"/>
                <a:gd name="csY43" fmla="*/ 705644 h 749655"/>
                <a:gd name="csX44" fmla="*/ 98596 w 461012"/>
                <a:gd name="csY44" fmla="*/ 740410 h 749655"/>
                <a:gd name="csX45" fmla="*/ 127786 w 461012"/>
                <a:gd name="csY45" fmla="*/ 734774 h 749655"/>
                <a:gd name="csX46" fmla="*/ 139525 w 461012"/>
                <a:gd name="csY46" fmla="*/ 731837 h 749655"/>
                <a:gd name="csX47" fmla="*/ 144998 w 461012"/>
                <a:gd name="csY47" fmla="*/ 741124 h 749655"/>
                <a:gd name="csX48" fmla="*/ 147854 w 461012"/>
                <a:gd name="csY48" fmla="*/ 741839 h 749655"/>
                <a:gd name="csX49" fmla="*/ 146902 w 461012"/>
                <a:gd name="csY49" fmla="*/ 719296 h 749655"/>
                <a:gd name="csX50" fmla="*/ 132545 w 461012"/>
                <a:gd name="csY50" fmla="*/ 692864 h 749655"/>
                <a:gd name="csX51" fmla="*/ 132307 w 461012"/>
                <a:gd name="csY51" fmla="*/ 673656 h 749655"/>
                <a:gd name="csX52" fmla="*/ 121916 w 461012"/>
                <a:gd name="csY52" fmla="*/ 660876 h 749655"/>
                <a:gd name="csX53" fmla="*/ 112001 w 461012"/>
                <a:gd name="csY53" fmla="*/ 633730 h 749655"/>
                <a:gd name="csX54" fmla="*/ 181169 w 461012"/>
                <a:gd name="csY54" fmla="*/ 629444 h 749655"/>
                <a:gd name="csX55" fmla="*/ 461013 w 461012"/>
                <a:gd name="csY55" fmla="*/ 598567 h 749655"/>
                <a:gd name="csX56" fmla="*/ 459823 w 461012"/>
                <a:gd name="csY56" fmla="*/ 589915 h 749655"/>
                <a:gd name="csX57" fmla="*/ 453953 w 461012"/>
                <a:gd name="csY57" fmla="*/ 576659 h 749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Lst>
              <a:rect l="l" t="t" r="r" b="b"/>
              <a:pathLst>
                <a:path w="461012" h="749655">
                  <a:moveTo>
                    <a:pt x="453795" y="576818"/>
                  </a:moveTo>
                  <a:cubicBezTo>
                    <a:pt x="446418" y="569436"/>
                    <a:pt x="446418" y="566499"/>
                    <a:pt x="447925" y="557689"/>
                  </a:cubicBezTo>
                  <a:cubicBezTo>
                    <a:pt x="447925" y="554752"/>
                    <a:pt x="449432" y="548878"/>
                    <a:pt x="449432" y="547370"/>
                  </a:cubicBezTo>
                  <a:cubicBezTo>
                    <a:pt x="447925" y="543004"/>
                    <a:pt x="445069" y="540068"/>
                    <a:pt x="445069" y="535622"/>
                  </a:cubicBezTo>
                  <a:cubicBezTo>
                    <a:pt x="443562" y="528320"/>
                    <a:pt x="443562" y="526812"/>
                    <a:pt x="442135" y="520938"/>
                  </a:cubicBezTo>
                  <a:cubicBezTo>
                    <a:pt x="439200" y="515064"/>
                    <a:pt x="436265" y="507682"/>
                    <a:pt x="434758" y="501809"/>
                  </a:cubicBezTo>
                  <a:cubicBezTo>
                    <a:pt x="433251" y="495935"/>
                    <a:pt x="436265" y="487124"/>
                    <a:pt x="439200" y="482679"/>
                  </a:cubicBezTo>
                  <a:cubicBezTo>
                    <a:pt x="442135" y="473869"/>
                    <a:pt x="443562" y="470932"/>
                    <a:pt x="443562" y="462121"/>
                  </a:cubicBezTo>
                  <a:cubicBezTo>
                    <a:pt x="443562" y="454819"/>
                    <a:pt x="443562" y="447437"/>
                    <a:pt x="442135" y="440055"/>
                  </a:cubicBezTo>
                  <a:cubicBezTo>
                    <a:pt x="440627" y="432752"/>
                    <a:pt x="437693" y="428307"/>
                    <a:pt x="439200" y="420926"/>
                  </a:cubicBezTo>
                  <a:cubicBezTo>
                    <a:pt x="440627" y="410607"/>
                    <a:pt x="452446" y="390049"/>
                    <a:pt x="443562" y="379730"/>
                  </a:cubicBezTo>
                  <a:cubicBezTo>
                    <a:pt x="439200" y="376793"/>
                    <a:pt x="434758" y="378222"/>
                    <a:pt x="433251" y="372348"/>
                  </a:cubicBezTo>
                  <a:cubicBezTo>
                    <a:pt x="433251" y="369411"/>
                    <a:pt x="436186" y="364966"/>
                    <a:pt x="434758" y="362029"/>
                  </a:cubicBezTo>
                  <a:cubicBezTo>
                    <a:pt x="433251" y="353219"/>
                    <a:pt x="427381" y="356156"/>
                    <a:pt x="421511" y="354647"/>
                  </a:cubicBezTo>
                  <a:cubicBezTo>
                    <a:pt x="409772" y="351711"/>
                    <a:pt x="405409" y="337026"/>
                    <a:pt x="408344" y="326708"/>
                  </a:cubicBezTo>
                  <a:lnTo>
                    <a:pt x="325295" y="0"/>
                  </a:lnTo>
                  <a:cubicBezTo>
                    <a:pt x="218450" y="11509"/>
                    <a:pt x="105497" y="21352"/>
                    <a:pt x="7377" y="29210"/>
                  </a:cubicBezTo>
                  <a:lnTo>
                    <a:pt x="7377" y="29845"/>
                  </a:lnTo>
                  <a:cubicBezTo>
                    <a:pt x="7377" y="35719"/>
                    <a:pt x="5870" y="41592"/>
                    <a:pt x="5870" y="47466"/>
                  </a:cubicBezTo>
                  <a:cubicBezTo>
                    <a:pt x="5870" y="54848"/>
                    <a:pt x="7377" y="63659"/>
                    <a:pt x="5870" y="70961"/>
                  </a:cubicBezTo>
                  <a:cubicBezTo>
                    <a:pt x="4363" y="78343"/>
                    <a:pt x="2935" y="84217"/>
                    <a:pt x="2935" y="91519"/>
                  </a:cubicBezTo>
                  <a:cubicBezTo>
                    <a:pt x="2935" y="117951"/>
                    <a:pt x="5870" y="144383"/>
                    <a:pt x="5870" y="172403"/>
                  </a:cubicBezTo>
                  <a:lnTo>
                    <a:pt x="5870" y="215027"/>
                  </a:lnTo>
                  <a:cubicBezTo>
                    <a:pt x="5870" y="226774"/>
                    <a:pt x="2935" y="238522"/>
                    <a:pt x="2935" y="251778"/>
                  </a:cubicBezTo>
                  <a:cubicBezTo>
                    <a:pt x="2935" y="279717"/>
                    <a:pt x="1428" y="307657"/>
                    <a:pt x="4442" y="334089"/>
                  </a:cubicBezTo>
                  <a:cubicBezTo>
                    <a:pt x="5949" y="350282"/>
                    <a:pt x="4442" y="366395"/>
                    <a:pt x="4442" y="381159"/>
                  </a:cubicBezTo>
                  <a:cubicBezTo>
                    <a:pt x="4442" y="398780"/>
                    <a:pt x="5949" y="414973"/>
                    <a:pt x="5949" y="431165"/>
                  </a:cubicBezTo>
                  <a:cubicBezTo>
                    <a:pt x="5949" y="462042"/>
                    <a:pt x="8884" y="491411"/>
                    <a:pt x="8884" y="522287"/>
                  </a:cubicBezTo>
                  <a:cubicBezTo>
                    <a:pt x="8884" y="536972"/>
                    <a:pt x="11819" y="551656"/>
                    <a:pt x="11819" y="566341"/>
                  </a:cubicBezTo>
                  <a:lnTo>
                    <a:pt x="11819" y="610473"/>
                  </a:lnTo>
                  <a:cubicBezTo>
                    <a:pt x="11819" y="619284"/>
                    <a:pt x="13246" y="628094"/>
                    <a:pt x="7377" y="633968"/>
                  </a:cubicBezTo>
                  <a:cubicBezTo>
                    <a:pt x="1507" y="641350"/>
                    <a:pt x="1507" y="642779"/>
                    <a:pt x="2935" y="650161"/>
                  </a:cubicBezTo>
                  <a:cubicBezTo>
                    <a:pt x="4442" y="654606"/>
                    <a:pt x="4442" y="658971"/>
                    <a:pt x="4442" y="661908"/>
                  </a:cubicBezTo>
                  <a:cubicBezTo>
                    <a:pt x="10312" y="666353"/>
                    <a:pt x="7377" y="676592"/>
                    <a:pt x="2935" y="681037"/>
                  </a:cubicBezTo>
                  <a:cubicBezTo>
                    <a:pt x="1428" y="683974"/>
                    <a:pt x="0" y="683974"/>
                    <a:pt x="0" y="686911"/>
                  </a:cubicBezTo>
                  <a:cubicBezTo>
                    <a:pt x="0" y="694293"/>
                    <a:pt x="0" y="701596"/>
                    <a:pt x="1428" y="708978"/>
                  </a:cubicBezTo>
                  <a:cubicBezTo>
                    <a:pt x="2538" y="716915"/>
                    <a:pt x="1110" y="724853"/>
                    <a:pt x="317" y="732711"/>
                  </a:cubicBezTo>
                  <a:cubicBezTo>
                    <a:pt x="634" y="732711"/>
                    <a:pt x="952" y="732869"/>
                    <a:pt x="1348" y="733028"/>
                  </a:cubicBezTo>
                  <a:cubicBezTo>
                    <a:pt x="15785" y="738029"/>
                    <a:pt x="12532" y="752554"/>
                    <a:pt x="31966" y="749141"/>
                  </a:cubicBezTo>
                  <a:cubicBezTo>
                    <a:pt x="34743" y="743982"/>
                    <a:pt x="35377" y="733425"/>
                    <a:pt x="41405" y="730726"/>
                  </a:cubicBezTo>
                  <a:cubicBezTo>
                    <a:pt x="49020" y="727392"/>
                    <a:pt x="53066" y="736441"/>
                    <a:pt x="58539" y="737394"/>
                  </a:cubicBezTo>
                  <a:cubicBezTo>
                    <a:pt x="57428" y="725964"/>
                    <a:pt x="69485" y="716756"/>
                    <a:pt x="72737" y="705961"/>
                  </a:cubicBezTo>
                  <a:cubicBezTo>
                    <a:pt x="74958" y="698500"/>
                    <a:pt x="74244" y="673814"/>
                    <a:pt x="87967" y="677624"/>
                  </a:cubicBezTo>
                  <a:cubicBezTo>
                    <a:pt x="80828" y="696119"/>
                    <a:pt x="92250" y="693420"/>
                    <a:pt x="101451" y="705644"/>
                  </a:cubicBezTo>
                  <a:cubicBezTo>
                    <a:pt x="109304" y="716042"/>
                    <a:pt x="100182" y="729377"/>
                    <a:pt x="98596" y="740410"/>
                  </a:cubicBezTo>
                  <a:cubicBezTo>
                    <a:pt x="105576" y="741918"/>
                    <a:pt x="120250" y="736203"/>
                    <a:pt x="127786" y="734774"/>
                  </a:cubicBezTo>
                  <a:cubicBezTo>
                    <a:pt x="131434" y="734060"/>
                    <a:pt x="135480" y="730409"/>
                    <a:pt x="139525" y="731837"/>
                  </a:cubicBezTo>
                  <a:cubicBezTo>
                    <a:pt x="143729" y="733346"/>
                    <a:pt x="141508" y="739616"/>
                    <a:pt x="144998" y="741124"/>
                  </a:cubicBezTo>
                  <a:cubicBezTo>
                    <a:pt x="145950" y="741521"/>
                    <a:pt x="146902" y="741759"/>
                    <a:pt x="147854" y="741839"/>
                  </a:cubicBezTo>
                  <a:cubicBezTo>
                    <a:pt x="148330" y="733822"/>
                    <a:pt x="147854" y="725487"/>
                    <a:pt x="146902" y="719296"/>
                  </a:cubicBezTo>
                  <a:cubicBezTo>
                    <a:pt x="144919" y="706358"/>
                    <a:pt x="136432" y="703818"/>
                    <a:pt x="132545" y="692864"/>
                  </a:cubicBezTo>
                  <a:cubicBezTo>
                    <a:pt x="130404" y="686991"/>
                    <a:pt x="134131" y="679450"/>
                    <a:pt x="132307" y="673656"/>
                  </a:cubicBezTo>
                  <a:cubicBezTo>
                    <a:pt x="130482" y="667941"/>
                    <a:pt x="125327" y="665004"/>
                    <a:pt x="121916" y="660876"/>
                  </a:cubicBezTo>
                  <a:cubicBezTo>
                    <a:pt x="115412" y="652780"/>
                    <a:pt x="109542" y="644684"/>
                    <a:pt x="112001" y="633730"/>
                  </a:cubicBezTo>
                  <a:cubicBezTo>
                    <a:pt x="126516" y="642779"/>
                    <a:pt x="164829" y="631269"/>
                    <a:pt x="181169" y="629444"/>
                  </a:cubicBezTo>
                  <a:cubicBezTo>
                    <a:pt x="274450" y="619125"/>
                    <a:pt x="367732" y="608886"/>
                    <a:pt x="461013" y="598567"/>
                  </a:cubicBezTo>
                  <a:cubicBezTo>
                    <a:pt x="460219" y="594995"/>
                    <a:pt x="459823" y="591979"/>
                    <a:pt x="459823" y="589915"/>
                  </a:cubicBezTo>
                  <a:cubicBezTo>
                    <a:pt x="459823" y="582533"/>
                    <a:pt x="458395" y="582533"/>
                    <a:pt x="453953" y="576659"/>
                  </a:cubicBezTo>
                  <a:close/>
                </a:path>
              </a:pathLst>
            </a:custGeom>
            <a:solidFill>
              <a:srgbClr val="B3B3B3"/>
            </a:solidFill>
            <a:ln w="6350" cap="flat">
              <a:solidFill>
                <a:srgbClr val="FFFFFF"/>
              </a:solidFill>
              <a:prstDash val="solid"/>
              <a:miter/>
            </a:ln>
          </p:spPr>
          <p:txBody>
            <a:bodyPr/>
            <a:lstStyle/>
            <a:p>
              <a:endParaRPr lang="en-US"/>
            </a:p>
          </p:txBody>
        </p:sp>
        <p:sp>
          <p:nvSpPr>
            <p:cNvPr id="1439" name="Freeform 1356">
              <a:extLst>
                <a:ext uri="{FF2B5EF4-FFF2-40B4-BE49-F238E27FC236}">
                  <a16:creationId xmlns:a16="http://schemas.microsoft.com/office/drawing/2014/main" id="{3CA34C31-3253-2BEB-2738-B89F9EF474D2}"/>
                </a:ext>
              </a:extLst>
            </p:cNvPr>
            <p:cNvSpPr/>
            <p:nvPr/>
          </p:nvSpPr>
          <p:spPr>
            <a:xfrm>
              <a:off x="3083296" y="-672157"/>
              <a:ext cx="807590" cy="505727"/>
            </a:xfrm>
            <a:custGeom>
              <a:avLst/>
              <a:gdLst>
                <a:gd name="csX0" fmla="*/ 792098 w 807590"/>
                <a:gd name="csY0" fmla="*/ 456486 h 505727"/>
                <a:gd name="csX1" fmla="*/ 788212 w 807590"/>
                <a:gd name="csY1" fmla="*/ 444738 h 505727"/>
                <a:gd name="csX2" fmla="*/ 787260 w 807590"/>
                <a:gd name="csY2" fmla="*/ 433943 h 505727"/>
                <a:gd name="csX3" fmla="*/ 786308 w 807590"/>
                <a:gd name="csY3" fmla="*/ 421243 h 505727"/>
                <a:gd name="csX4" fmla="*/ 779487 w 807590"/>
                <a:gd name="csY4" fmla="*/ 408464 h 505727"/>
                <a:gd name="csX5" fmla="*/ 779487 w 807590"/>
                <a:gd name="csY5" fmla="*/ 384969 h 505727"/>
                <a:gd name="csX6" fmla="*/ 783373 w 807590"/>
                <a:gd name="csY6" fmla="*/ 372269 h 505727"/>
                <a:gd name="csX7" fmla="*/ 781390 w 807590"/>
                <a:gd name="csY7" fmla="*/ 361474 h 505727"/>
                <a:gd name="csX8" fmla="*/ 782421 w 807590"/>
                <a:gd name="csY8" fmla="*/ 341868 h 505727"/>
                <a:gd name="csX9" fmla="*/ 777504 w 807590"/>
                <a:gd name="csY9" fmla="*/ 312499 h 505727"/>
                <a:gd name="csX10" fmla="*/ 782421 w 807590"/>
                <a:gd name="csY10" fmla="*/ 298768 h 505727"/>
                <a:gd name="csX11" fmla="*/ 786308 w 807590"/>
                <a:gd name="csY11" fmla="*/ 286068 h 505727"/>
                <a:gd name="csX12" fmla="*/ 782421 w 807590"/>
                <a:gd name="csY12" fmla="*/ 272336 h 505727"/>
                <a:gd name="csX13" fmla="*/ 778455 w 807590"/>
                <a:gd name="csY13" fmla="*/ 265509 h 505727"/>
                <a:gd name="csX14" fmla="*/ 774569 w 807590"/>
                <a:gd name="csY14" fmla="*/ 259636 h 505727"/>
                <a:gd name="csX15" fmla="*/ 765764 w 807590"/>
                <a:gd name="csY15" fmla="*/ 247888 h 505727"/>
                <a:gd name="csX16" fmla="*/ 764812 w 807590"/>
                <a:gd name="csY16" fmla="*/ 234156 h 505727"/>
                <a:gd name="csX17" fmla="*/ 754976 w 807590"/>
                <a:gd name="csY17" fmla="*/ 220424 h 505727"/>
                <a:gd name="csX18" fmla="*/ 753073 w 807590"/>
                <a:gd name="csY18" fmla="*/ 206693 h 505727"/>
                <a:gd name="csX19" fmla="*/ 752041 w 807590"/>
                <a:gd name="csY19" fmla="*/ 175339 h 505727"/>
                <a:gd name="csX20" fmla="*/ 753073 w 807590"/>
                <a:gd name="csY20" fmla="*/ 148908 h 505727"/>
                <a:gd name="csX21" fmla="*/ 749107 w 807590"/>
                <a:gd name="csY21" fmla="*/ 139144 h 505727"/>
                <a:gd name="csX22" fmla="*/ 747203 w 807590"/>
                <a:gd name="csY22" fmla="*/ 137160 h 505727"/>
                <a:gd name="csX23" fmla="*/ 744268 w 807590"/>
                <a:gd name="csY23" fmla="*/ 132239 h 505727"/>
                <a:gd name="csX24" fmla="*/ 744268 w 807590"/>
                <a:gd name="csY24" fmla="*/ 114618 h 505727"/>
                <a:gd name="csX25" fmla="*/ 745220 w 807590"/>
                <a:gd name="csY25" fmla="*/ 98981 h 505727"/>
                <a:gd name="csX26" fmla="*/ 750138 w 807590"/>
                <a:gd name="csY26" fmla="*/ 82312 h 505727"/>
                <a:gd name="csX27" fmla="*/ 748155 w 807590"/>
                <a:gd name="csY27" fmla="*/ 68580 h 505727"/>
                <a:gd name="csX28" fmla="*/ 743237 w 807590"/>
                <a:gd name="csY28" fmla="*/ 55801 h 505727"/>
                <a:gd name="csX29" fmla="*/ 739350 w 807590"/>
                <a:gd name="csY29" fmla="*/ 46990 h 505727"/>
                <a:gd name="csX30" fmla="*/ 739350 w 807590"/>
                <a:gd name="csY30" fmla="*/ 39132 h 505727"/>
                <a:gd name="csX31" fmla="*/ 735939 w 807590"/>
                <a:gd name="csY31" fmla="*/ 24924 h 505727"/>
                <a:gd name="csX32" fmla="*/ 33315 w 807590"/>
                <a:gd name="csY32" fmla="*/ 0 h 505727"/>
                <a:gd name="csX33" fmla="*/ 0 w 807590"/>
                <a:gd name="csY33" fmla="*/ 472996 h 505727"/>
                <a:gd name="csX34" fmla="*/ 806297 w 807590"/>
                <a:gd name="csY34" fmla="*/ 505063 h 505727"/>
                <a:gd name="csX35" fmla="*/ 803838 w 807590"/>
                <a:gd name="csY35" fmla="*/ 480139 h 505727"/>
                <a:gd name="csX36" fmla="*/ 792098 w 807590"/>
                <a:gd name="csY36" fmla="*/ 456644 h 5057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807590" h="505727">
                  <a:moveTo>
                    <a:pt x="792098" y="456486"/>
                  </a:moveTo>
                  <a:cubicBezTo>
                    <a:pt x="790115" y="452517"/>
                    <a:pt x="789163" y="448628"/>
                    <a:pt x="788212" y="444738"/>
                  </a:cubicBezTo>
                  <a:cubicBezTo>
                    <a:pt x="786229" y="439817"/>
                    <a:pt x="786229" y="438864"/>
                    <a:pt x="787260" y="433943"/>
                  </a:cubicBezTo>
                  <a:cubicBezTo>
                    <a:pt x="787260" y="430054"/>
                    <a:pt x="787260" y="425133"/>
                    <a:pt x="786308" y="421243"/>
                  </a:cubicBezTo>
                  <a:cubicBezTo>
                    <a:pt x="785356" y="416322"/>
                    <a:pt x="781390" y="413385"/>
                    <a:pt x="779487" y="408464"/>
                  </a:cubicBezTo>
                  <a:cubicBezTo>
                    <a:pt x="777504" y="402590"/>
                    <a:pt x="777504" y="390843"/>
                    <a:pt x="779487" y="384969"/>
                  </a:cubicBezTo>
                  <a:cubicBezTo>
                    <a:pt x="780438" y="380127"/>
                    <a:pt x="783373" y="377111"/>
                    <a:pt x="783373" y="372269"/>
                  </a:cubicBezTo>
                  <a:cubicBezTo>
                    <a:pt x="783373" y="368379"/>
                    <a:pt x="781390" y="365443"/>
                    <a:pt x="781390" y="361474"/>
                  </a:cubicBezTo>
                  <a:cubicBezTo>
                    <a:pt x="780438" y="354648"/>
                    <a:pt x="783373" y="348774"/>
                    <a:pt x="782421" y="341868"/>
                  </a:cubicBezTo>
                  <a:cubicBezTo>
                    <a:pt x="779487" y="332026"/>
                    <a:pt x="773617" y="324247"/>
                    <a:pt x="777504" y="312499"/>
                  </a:cubicBezTo>
                  <a:cubicBezTo>
                    <a:pt x="779487" y="308531"/>
                    <a:pt x="780438" y="303689"/>
                    <a:pt x="782421" y="298768"/>
                  </a:cubicBezTo>
                  <a:cubicBezTo>
                    <a:pt x="783373" y="294878"/>
                    <a:pt x="786308" y="290909"/>
                    <a:pt x="786308" y="286068"/>
                  </a:cubicBezTo>
                  <a:cubicBezTo>
                    <a:pt x="786308" y="281226"/>
                    <a:pt x="784325" y="276225"/>
                    <a:pt x="782421" y="272336"/>
                  </a:cubicBezTo>
                  <a:cubicBezTo>
                    <a:pt x="781390" y="269399"/>
                    <a:pt x="780438" y="268446"/>
                    <a:pt x="778455" y="265509"/>
                  </a:cubicBezTo>
                  <a:cubicBezTo>
                    <a:pt x="776552" y="263525"/>
                    <a:pt x="776552" y="261541"/>
                    <a:pt x="774569" y="259636"/>
                  </a:cubicBezTo>
                  <a:cubicBezTo>
                    <a:pt x="771634" y="255667"/>
                    <a:pt x="767747" y="252730"/>
                    <a:pt x="765764" y="247888"/>
                  </a:cubicBezTo>
                  <a:cubicBezTo>
                    <a:pt x="764812" y="242967"/>
                    <a:pt x="766716" y="238046"/>
                    <a:pt x="764812" y="234156"/>
                  </a:cubicBezTo>
                  <a:cubicBezTo>
                    <a:pt x="762829" y="229235"/>
                    <a:pt x="756959" y="225346"/>
                    <a:pt x="754976" y="220424"/>
                  </a:cubicBezTo>
                  <a:cubicBezTo>
                    <a:pt x="753073" y="215583"/>
                    <a:pt x="754024" y="210661"/>
                    <a:pt x="753073" y="206693"/>
                  </a:cubicBezTo>
                  <a:cubicBezTo>
                    <a:pt x="751090" y="196850"/>
                    <a:pt x="751090" y="185103"/>
                    <a:pt x="752041" y="175339"/>
                  </a:cubicBezTo>
                  <a:cubicBezTo>
                    <a:pt x="753073" y="167481"/>
                    <a:pt x="754024" y="156766"/>
                    <a:pt x="753073" y="148908"/>
                  </a:cubicBezTo>
                  <a:cubicBezTo>
                    <a:pt x="752041" y="145018"/>
                    <a:pt x="751090" y="142081"/>
                    <a:pt x="749107" y="139144"/>
                  </a:cubicBezTo>
                  <a:cubicBezTo>
                    <a:pt x="749107" y="138113"/>
                    <a:pt x="748155" y="138113"/>
                    <a:pt x="747203" y="137160"/>
                  </a:cubicBezTo>
                  <a:cubicBezTo>
                    <a:pt x="746172" y="135176"/>
                    <a:pt x="745220" y="133271"/>
                    <a:pt x="744268" y="132239"/>
                  </a:cubicBezTo>
                  <a:cubicBezTo>
                    <a:pt x="743316" y="129302"/>
                    <a:pt x="741333" y="116602"/>
                    <a:pt x="744268" y="114618"/>
                  </a:cubicBezTo>
                  <a:cubicBezTo>
                    <a:pt x="744268" y="108744"/>
                    <a:pt x="745220" y="103823"/>
                    <a:pt x="745220" y="98981"/>
                  </a:cubicBezTo>
                  <a:cubicBezTo>
                    <a:pt x="748155" y="95091"/>
                    <a:pt x="748155" y="87233"/>
                    <a:pt x="750138" y="82312"/>
                  </a:cubicBezTo>
                  <a:cubicBezTo>
                    <a:pt x="751090" y="77470"/>
                    <a:pt x="751090" y="73501"/>
                    <a:pt x="748155" y="68580"/>
                  </a:cubicBezTo>
                  <a:cubicBezTo>
                    <a:pt x="746172" y="64611"/>
                    <a:pt x="745220" y="59769"/>
                    <a:pt x="743237" y="55801"/>
                  </a:cubicBezTo>
                  <a:cubicBezTo>
                    <a:pt x="742285" y="52864"/>
                    <a:pt x="740302" y="49927"/>
                    <a:pt x="739350" y="46990"/>
                  </a:cubicBezTo>
                  <a:lnTo>
                    <a:pt x="739350" y="39132"/>
                  </a:lnTo>
                  <a:cubicBezTo>
                    <a:pt x="739350" y="33814"/>
                    <a:pt x="737684" y="30004"/>
                    <a:pt x="735939" y="24924"/>
                  </a:cubicBezTo>
                  <a:cubicBezTo>
                    <a:pt x="490997" y="25003"/>
                    <a:pt x="255651" y="15716"/>
                    <a:pt x="33315" y="0"/>
                  </a:cubicBezTo>
                  <a:lnTo>
                    <a:pt x="0" y="472996"/>
                  </a:lnTo>
                  <a:cubicBezTo>
                    <a:pt x="106369" y="479663"/>
                    <a:pt x="615530" y="510619"/>
                    <a:pt x="806297" y="505063"/>
                  </a:cubicBezTo>
                  <a:cubicBezTo>
                    <a:pt x="808280" y="497205"/>
                    <a:pt x="808359" y="489109"/>
                    <a:pt x="803838" y="480139"/>
                  </a:cubicBezTo>
                  <a:cubicBezTo>
                    <a:pt x="799951" y="472281"/>
                    <a:pt x="795985" y="464423"/>
                    <a:pt x="792098" y="456644"/>
                  </a:cubicBezTo>
                  <a:close/>
                </a:path>
              </a:pathLst>
            </a:custGeom>
            <a:solidFill>
              <a:srgbClr val="B3B3B3"/>
            </a:solidFill>
            <a:ln w="6350" cap="flat">
              <a:solidFill>
                <a:srgbClr val="FFFFFF"/>
              </a:solidFill>
              <a:prstDash val="solid"/>
              <a:miter/>
            </a:ln>
          </p:spPr>
          <p:txBody>
            <a:bodyPr/>
            <a:lstStyle/>
            <a:p>
              <a:endParaRPr lang="en-US"/>
            </a:p>
          </p:txBody>
        </p:sp>
        <p:sp>
          <p:nvSpPr>
            <p:cNvPr id="1440" name="Freeform 1357">
              <a:extLst>
                <a:ext uri="{FF2B5EF4-FFF2-40B4-BE49-F238E27FC236}">
                  <a16:creationId xmlns:a16="http://schemas.microsoft.com/office/drawing/2014/main" id="{633C6221-6A41-C02B-99C2-4783BCF149A8}"/>
                </a:ext>
              </a:extLst>
            </p:cNvPr>
            <p:cNvSpPr/>
            <p:nvPr/>
          </p:nvSpPr>
          <p:spPr>
            <a:xfrm>
              <a:off x="983752" y="-988228"/>
              <a:ext cx="808597" cy="587057"/>
            </a:xfrm>
            <a:custGeom>
              <a:avLst/>
              <a:gdLst>
                <a:gd name="csX0" fmla="*/ 238042 w 808597"/>
                <a:gd name="csY0" fmla="*/ 10795 h 587057"/>
                <a:gd name="csX1" fmla="*/ 239866 w 808597"/>
                <a:gd name="csY1" fmla="*/ 19923 h 587057"/>
                <a:gd name="csX2" fmla="*/ 238835 w 808597"/>
                <a:gd name="csY2" fmla="*/ 30401 h 587057"/>
                <a:gd name="csX3" fmla="*/ 264297 w 808597"/>
                <a:gd name="csY3" fmla="*/ 42386 h 587057"/>
                <a:gd name="csX4" fmla="*/ 269612 w 808597"/>
                <a:gd name="csY4" fmla="*/ 50165 h 587057"/>
                <a:gd name="csX5" fmla="*/ 264377 w 808597"/>
                <a:gd name="csY5" fmla="*/ 59690 h 587057"/>
                <a:gd name="csX6" fmla="*/ 268343 w 808597"/>
                <a:gd name="csY6" fmla="*/ 66834 h 587057"/>
                <a:gd name="csX7" fmla="*/ 267787 w 808597"/>
                <a:gd name="csY7" fmla="*/ 78502 h 587057"/>
                <a:gd name="csX8" fmla="*/ 242881 w 808597"/>
                <a:gd name="csY8" fmla="*/ 73819 h 587057"/>
                <a:gd name="csX9" fmla="*/ 221226 w 808597"/>
                <a:gd name="csY9" fmla="*/ 88106 h 587057"/>
                <a:gd name="csX10" fmla="*/ 223050 w 808597"/>
                <a:gd name="csY10" fmla="*/ 110807 h 587057"/>
                <a:gd name="csX11" fmla="*/ 236218 w 808597"/>
                <a:gd name="csY11" fmla="*/ 101521 h 587057"/>
                <a:gd name="csX12" fmla="*/ 241770 w 808597"/>
                <a:gd name="csY12" fmla="*/ 92631 h 587057"/>
                <a:gd name="csX13" fmla="*/ 245577 w 808597"/>
                <a:gd name="csY13" fmla="*/ 97949 h 587057"/>
                <a:gd name="csX14" fmla="*/ 241135 w 808597"/>
                <a:gd name="csY14" fmla="*/ 108029 h 587057"/>
                <a:gd name="csX15" fmla="*/ 233759 w 808597"/>
                <a:gd name="csY15" fmla="*/ 116761 h 587057"/>
                <a:gd name="csX16" fmla="*/ 248433 w 808597"/>
                <a:gd name="csY16" fmla="*/ 127794 h 587057"/>
                <a:gd name="csX17" fmla="*/ 245815 w 808597"/>
                <a:gd name="csY17" fmla="*/ 142558 h 587057"/>
                <a:gd name="csX18" fmla="*/ 232093 w 808597"/>
                <a:gd name="csY18" fmla="*/ 129778 h 587057"/>
                <a:gd name="csX19" fmla="*/ 214484 w 808597"/>
                <a:gd name="csY19" fmla="*/ 118031 h 587057"/>
                <a:gd name="csX20" fmla="*/ 221622 w 808597"/>
                <a:gd name="csY20" fmla="*/ 127873 h 587057"/>
                <a:gd name="csX21" fmla="*/ 230189 w 808597"/>
                <a:gd name="csY21" fmla="*/ 138589 h 587057"/>
                <a:gd name="csX22" fmla="*/ 236852 w 808597"/>
                <a:gd name="csY22" fmla="*/ 163989 h 587057"/>
                <a:gd name="csX23" fmla="*/ 225747 w 808597"/>
                <a:gd name="csY23" fmla="*/ 155178 h 587057"/>
                <a:gd name="csX24" fmla="*/ 219401 w 808597"/>
                <a:gd name="csY24" fmla="*/ 138192 h 587057"/>
                <a:gd name="csX25" fmla="*/ 213373 w 808597"/>
                <a:gd name="csY25" fmla="*/ 139541 h 587057"/>
                <a:gd name="csX26" fmla="*/ 203220 w 808597"/>
                <a:gd name="csY26" fmla="*/ 132715 h 587057"/>
                <a:gd name="csX27" fmla="*/ 192432 w 808597"/>
                <a:gd name="csY27" fmla="*/ 152797 h 587057"/>
                <a:gd name="csX28" fmla="*/ 189022 w 808597"/>
                <a:gd name="csY28" fmla="*/ 143986 h 587057"/>
                <a:gd name="csX29" fmla="*/ 186087 w 808597"/>
                <a:gd name="csY29" fmla="*/ 133191 h 587057"/>
                <a:gd name="csX30" fmla="*/ 161577 w 808597"/>
                <a:gd name="csY30" fmla="*/ 125333 h 587057"/>
                <a:gd name="csX31" fmla="*/ 139050 w 808597"/>
                <a:gd name="csY31" fmla="*/ 116999 h 587057"/>
                <a:gd name="csX32" fmla="*/ 114539 w 808597"/>
                <a:gd name="csY32" fmla="*/ 108664 h 587057"/>
                <a:gd name="csX33" fmla="*/ 92012 w 808597"/>
                <a:gd name="csY33" fmla="*/ 92472 h 587057"/>
                <a:gd name="csX34" fmla="*/ 69485 w 808597"/>
                <a:gd name="csY34" fmla="*/ 72866 h 587057"/>
                <a:gd name="csX35" fmla="*/ 42595 w 808597"/>
                <a:gd name="csY35" fmla="*/ 43259 h 587057"/>
                <a:gd name="csX36" fmla="*/ 18244 w 808597"/>
                <a:gd name="csY36" fmla="*/ 45323 h 587057"/>
                <a:gd name="csX37" fmla="*/ 15864 w 808597"/>
                <a:gd name="csY37" fmla="*/ 67469 h 587057"/>
                <a:gd name="csX38" fmla="*/ 9994 w 808597"/>
                <a:gd name="csY38" fmla="*/ 87392 h 587057"/>
                <a:gd name="csX39" fmla="*/ 6584 w 808597"/>
                <a:gd name="csY39" fmla="*/ 118348 h 587057"/>
                <a:gd name="csX40" fmla="*/ 14278 w 808597"/>
                <a:gd name="csY40" fmla="*/ 146526 h 587057"/>
                <a:gd name="csX41" fmla="*/ 18402 w 808597"/>
                <a:gd name="csY41" fmla="*/ 202962 h 587057"/>
                <a:gd name="csX42" fmla="*/ 20306 w 808597"/>
                <a:gd name="csY42" fmla="*/ 250508 h 587057"/>
                <a:gd name="csX43" fmla="*/ 18720 w 808597"/>
                <a:gd name="csY43" fmla="*/ 282258 h 587057"/>
                <a:gd name="csX44" fmla="*/ 17213 w 808597"/>
                <a:gd name="csY44" fmla="*/ 306070 h 587057"/>
                <a:gd name="csX45" fmla="*/ 7377 w 808597"/>
                <a:gd name="csY45" fmla="*/ 321231 h 587057"/>
                <a:gd name="csX46" fmla="*/ 0 w 808597"/>
                <a:gd name="csY46" fmla="*/ 337661 h 587057"/>
                <a:gd name="csX47" fmla="*/ 8487 w 808597"/>
                <a:gd name="csY47" fmla="*/ 360759 h 587057"/>
                <a:gd name="csX48" fmla="*/ 28238 w 808597"/>
                <a:gd name="csY48" fmla="*/ 368697 h 587057"/>
                <a:gd name="csX49" fmla="*/ 44420 w 808597"/>
                <a:gd name="csY49" fmla="*/ 382508 h 587057"/>
                <a:gd name="csX50" fmla="*/ 54335 w 808597"/>
                <a:gd name="csY50" fmla="*/ 390049 h 587057"/>
                <a:gd name="csX51" fmla="*/ 54335 w 808597"/>
                <a:gd name="csY51" fmla="*/ 390049 h 587057"/>
                <a:gd name="csX52" fmla="*/ 64567 w 808597"/>
                <a:gd name="csY52" fmla="*/ 393859 h 587057"/>
                <a:gd name="csX53" fmla="*/ 69485 w 808597"/>
                <a:gd name="csY53" fmla="*/ 395843 h 587057"/>
                <a:gd name="csX54" fmla="*/ 75355 w 808597"/>
                <a:gd name="csY54" fmla="*/ 400764 h 587057"/>
                <a:gd name="csX55" fmla="*/ 81225 w 808597"/>
                <a:gd name="csY55" fmla="*/ 403701 h 587057"/>
                <a:gd name="csX56" fmla="*/ 88046 w 808597"/>
                <a:gd name="csY56" fmla="*/ 408623 h 587057"/>
                <a:gd name="csX57" fmla="*/ 98834 w 808597"/>
                <a:gd name="csY57" fmla="*/ 396875 h 587057"/>
                <a:gd name="csX58" fmla="*/ 113508 w 808597"/>
                <a:gd name="csY58" fmla="*/ 405686 h 587057"/>
                <a:gd name="csX59" fmla="*/ 116443 w 808597"/>
                <a:gd name="csY59" fmla="*/ 417433 h 587057"/>
                <a:gd name="csX60" fmla="*/ 112556 w 808597"/>
                <a:gd name="csY60" fmla="*/ 427196 h 587057"/>
                <a:gd name="csX61" fmla="*/ 119378 w 808597"/>
                <a:gd name="csY61" fmla="*/ 438944 h 587057"/>
                <a:gd name="csX62" fmla="*/ 115491 w 808597"/>
                <a:gd name="csY62" fmla="*/ 453628 h 587057"/>
                <a:gd name="csX63" fmla="*/ 111525 w 808597"/>
                <a:gd name="csY63" fmla="*/ 467360 h 587057"/>
                <a:gd name="csX64" fmla="*/ 119378 w 808597"/>
                <a:gd name="csY64" fmla="*/ 482044 h 587057"/>
                <a:gd name="csX65" fmla="*/ 121361 w 808597"/>
                <a:gd name="csY65" fmla="*/ 491808 h 587057"/>
                <a:gd name="csX66" fmla="*/ 120330 w 808597"/>
                <a:gd name="csY66" fmla="*/ 498713 h 587057"/>
                <a:gd name="csX67" fmla="*/ 125248 w 808597"/>
                <a:gd name="csY67" fmla="*/ 504587 h 587057"/>
                <a:gd name="csX68" fmla="*/ 138970 w 808597"/>
                <a:gd name="csY68" fmla="*/ 505539 h 587057"/>
                <a:gd name="csX69" fmla="*/ 152613 w 808597"/>
                <a:gd name="csY69" fmla="*/ 513397 h 587057"/>
                <a:gd name="csX70" fmla="*/ 177044 w 808597"/>
                <a:gd name="csY70" fmla="*/ 516334 h 587057"/>
                <a:gd name="csX71" fmla="*/ 188863 w 808597"/>
                <a:gd name="csY71" fmla="*/ 518398 h 587057"/>
                <a:gd name="csX72" fmla="*/ 211390 w 808597"/>
                <a:gd name="csY72" fmla="*/ 517604 h 587057"/>
                <a:gd name="csX73" fmla="*/ 233917 w 808597"/>
                <a:gd name="csY73" fmla="*/ 523240 h 587057"/>
                <a:gd name="csX74" fmla="*/ 256444 w 808597"/>
                <a:gd name="csY74" fmla="*/ 524986 h 587057"/>
                <a:gd name="csX75" fmla="*/ 276037 w 808597"/>
                <a:gd name="csY75" fmla="*/ 535067 h 587057"/>
                <a:gd name="csX76" fmla="*/ 294598 w 808597"/>
                <a:gd name="csY76" fmla="*/ 540941 h 587057"/>
                <a:gd name="csX77" fmla="*/ 304116 w 808597"/>
                <a:gd name="csY77" fmla="*/ 540941 h 587057"/>
                <a:gd name="csX78" fmla="*/ 328864 w 808597"/>
                <a:gd name="csY78" fmla="*/ 540941 h 587057"/>
                <a:gd name="csX79" fmla="*/ 352423 w 808597"/>
                <a:gd name="csY79" fmla="*/ 546973 h 587057"/>
                <a:gd name="csX80" fmla="*/ 361941 w 808597"/>
                <a:gd name="csY80" fmla="*/ 543163 h 587057"/>
                <a:gd name="csX81" fmla="*/ 370984 w 808597"/>
                <a:gd name="csY81" fmla="*/ 546894 h 587057"/>
                <a:gd name="csX82" fmla="*/ 380502 w 808597"/>
                <a:gd name="csY82" fmla="*/ 541814 h 587057"/>
                <a:gd name="csX83" fmla="*/ 390576 w 808597"/>
                <a:gd name="csY83" fmla="*/ 537131 h 587057"/>
                <a:gd name="csX84" fmla="*/ 413341 w 808597"/>
                <a:gd name="csY84" fmla="*/ 530463 h 587057"/>
                <a:gd name="csX85" fmla="*/ 424922 w 808597"/>
                <a:gd name="csY85" fmla="*/ 535861 h 587057"/>
                <a:gd name="csX86" fmla="*/ 435472 w 808597"/>
                <a:gd name="csY86" fmla="*/ 537210 h 587057"/>
                <a:gd name="csX87" fmla="*/ 441738 w 808597"/>
                <a:gd name="csY87" fmla="*/ 543719 h 587057"/>
                <a:gd name="csX88" fmla="*/ 454271 w 808597"/>
                <a:gd name="csY88" fmla="*/ 545941 h 587057"/>
                <a:gd name="csX89" fmla="*/ 476798 w 808597"/>
                <a:gd name="csY89" fmla="*/ 549831 h 587057"/>
                <a:gd name="csX90" fmla="*/ 515982 w 808597"/>
                <a:gd name="csY90" fmla="*/ 544909 h 587057"/>
                <a:gd name="csX91" fmla="*/ 724596 w 808597"/>
                <a:gd name="csY91" fmla="*/ 587058 h 587057"/>
                <a:gd name="csX92" fmla="*/ 724596 w 808597"/>
                <a:gd name="csY92" fmla="*/ 586105 h 587057"/>
                <a:gd name="csX93" fmla="*/ 808597 w 808597"/>
                <a:gd name="csY93" fmla="*/ 137081 h 587057"/>
                <a:gd name="csX94" fmla="*/ 236773 w 808597"/>
                <a:gd name="csY94" fmla="*/ 0 h 587057"/>
                <a:gd name="csX95" fmla="*/ 237883 w 808597"/>
                <a:gd name="csY95" fmla="*/ 11112 h 5870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Lst>
              <a:rect l="l" t="t" r="r" b="b"/>
              <a:pathLst>
                <a:path w="808597" h="587057">
                  <a:moveTo>
                    <a:pt x="238042" y="10795"/>
                  </a:moveTo>
                  <a:cubicBezTo>
                    <a:pt x="240977" y="14526"/>
                    <a:pt x="242722" y="16034"/>
                    <a:pt x="239866" y="19923"/>
                  </a:cubicBezTo>
                  <a:cubicBezTo>
                    <a:pt x="237169" y="23495"/>
                    <a:pt x="235504" y="26273"/>
                    <a:pt x="238835" y="30401"/>
                  </a:cubicBezTo>
                  <a:cubicBezTo>
                    <a:pt x="244864" y="37703"/>
                    <a:pt x="255810" y="40005"/>
                    <a:pt x="264297" y="42386"/>
                  </a:cubicBezTo>
                  <a:cubicBezTo>
                    <a:pt x="265328" y="44767"/>
                    <a:pt x="269453" y="47704"/>
                    <a:pt x="269612" y="50165"/>
                  </a:cubicBezTo>
                  <a:cubicBezTo>
                    <a:pt x="269850" y="53023"/>
                    <a:pt x="264852" y="56594"/>
                    <a:pt x="264377" y="59690"/>
                  </a:cubicBezTo>
                  <a:cubicBezTo>
                    <a:pt x="263742" y="63659"/>
                    <a:pt x="266915" y="63421"/>
                    <a:pt x="268343" y="66834"/>
                  </a:cubicBezTo>
                  <a:cubicBezTo>
                    <a:pt x="269770" y="70247"/>
                    <a:pt x="267867" y="74771"/>
                    <a:pt x="267787" y="78502"/>
                  </a:cubicBezTo>
                  <a:cubicBezTo>
                    <a:pt x="258903" y="77708"/>
                    <a:pt x="252082" y="72152"/>
                    <a:pt x="242881" y="73819"/>
                  </a:cubicBezTo>
                  <a:cubicBezTo>
                    <a:pt x="234710" y="75327"/>
                    <a:pt x="225192" y="80566"/>
                    <a:pt x="221226" y="88106"/>
                  </a:cubicBezTo>
                  <a:cubicBezTo>
                    <a:pt x="218212" y="93662"/>
                    <a:pt x="217339" y="106442"/>
                    <a:pt x="223050" y="110807"/>
                  </a:cubicBezTo>
                  <a:cubicBezTo>
                    <a:pt x="230586" y="116523"/>
                    <a:pt x="234710" y="106998"/>
                    <a:pt x="236218" y="101521"/>
                  </a:cubicBezTo>
                  <a:cubicBezTo>
                    <a:pt x="236931" y="98901"/>
                    <a:pt x="238359" y="93186"/>
                    <a:pt x="241770" y="92631"/>
                  </a:cubicBezTo>
                  <a:cubicBezTo>
                    <a:pt x="245022" y="92075"/>
                    <a:pt x="245657" y="95250"/>
                    <a:pt x="245577" y="97949"/>
                  </a:cubicBezTo>
                  <a:cubicBezTo>
                    <a:pt x="245577" y="101759"/>
                    <a:pt x="243515" y="105172"/>
                    <a:pt x="241135" y="108029"/>
                  </a:cubicBezTo>
                  <a:cubicBezTo>
                    <a:pt x="239152" y="110490"/>
                    <a:pt x="234473" y="113506"/>
                    <a:pt x="233759" y="116761"/>
                  </a:cubicBezTo>
                  <a:cubicBezTo>
                    <a:pt x="232490" y="122317"/>
                    <a:pt x="245102" y="123666"/>
                    <a:pt x="248433" y="127794"/>
                  </a:cubicBezTo>
                  <a:cubicBezTo>
                    <a:pt x="252002" y="132159"/>
                    <a:pt x="254699" y="143193"/>
                    <a:pt x="245815" y="142558"/>
                  </a:cubicBezTo>
                  <a:cubicBezTo>
                    <a:pt x="239549" y="142081"/>
                    <a:pt x="235980" y="133826"/>
                    <a:pt x="232093" y="129778"/>
                  </a:cubicBezTo>
                  <a:cubicBezTo>
                    <a:pt x="227016" y="124460"/>
                    <a:pt x="222336" y="118348"/>
                    <a:pt x="214484" y="118031"/>
                  </a:cubicBezTo>
                  <a:cubicBezTo>
                    <a:pt x="214642" y="120729"/>
                    <a:pt x="219798" y="125333"/>
                    <a:pt x="221622" y="127873"/>
                  </a:cubicBezTo>
                  <a:cubicBezTo>
                    <a:pt x="224240" y="131604"/>
                    <a:pt x="227413" y="135017"/>
                    <a:pt x="230189" y="138589"/>
                  </a:cubicBezTo>
                  <a:cubicBezTo>
                    <a:pt x="236218" y="146526"/>
                    <a:pt x="239787" y="153987"/>
                    <a:pt x="236852" y="163989"/>
                  </a:cubicBezTo>
                  <a:cubicBezTo>
                    <a:pt x="233838" y="164227"/>
                    <a:pt x="227651" y="157877"/>
                    <a:pt x="225747" y="155178"/>
                  </a:cubicBezTo>
                  <a:cubicBezTo>
                    <a:pt x="222019" y="150098"/>
                    <a:pt x="222098" y="143589"/>
                    <a:pt x="219401" y="138192"/>
                  </a:cubicBezTo>
                  <a:cubicBezTo>
                    <a:pt x="217101" y="142558"/>
                    <a:pt x="217022" y="144304"/>
                    <a:pt x="213373" y="139541"/>
                  </a:cubicBezTo>
                  <a:cubicBezTo>
                    <a:pt x="210756" y="136049"/>
                    <a:pt x="208297" y="132080"/>
                    <a:pt x="203220" y="132715"/>
                  </a:cubicBezTo>
                  <a:cubicBezTo>
                    <a:pt x="191957" y="134223"/>
                    <a:pt x="200761" y="151844"/>
                    <a:pt x="192432" y="152797"/>
                  </a:cubicBezTo>
                  <a:cubicBezTo>
                    <a:pt x="188546" y="152797"/>
                    <a:pt x="188546" y="146447"/>
                    <a:pt x="189022" y="143986"/>
                  </a:cubicBezTo>
                  <a:cubicBezTo>
                    <a:pt x="189022" y="139541"/>
                    <a:pt x="189498" y="136604"/>
                    <a:pt x="186087" y="133191"/>
                  </a:cubicBezTo>
                  <a:cubicBezTo>
                    <a:pt x="179265" y="126841"/>
                    <a:pt x="170381" y="126841"/>
                    <a:pt x="161577" y="125333"/>
                  </a:cubicBezTo>
                  <a:cubicBezTo>
                    <a:pt x="153724" y="124381"/>
                    <a:pt x="146426" y="120412"/>
                    <a:pt x="139050" y="116999"/>
                  </a:cubicBezTo>
                  <a:cubicBezTo>
                    <a:pt x="130721" y="113109"/>
                    <a:pt x="122868" y="111125"/>
                    <a:pt x="114539" y="108664"/>
                  </a:cubicBezTo>
                  <a:cubicBezTo>
                    <a:pt x="105259" y="105728"/>
                    <a:pt x="98913" y="98346"/>
                    <a:pt x="92012" y="92472"/>
                  </a:cubicBezTo>
                  <a:cubicBezTo>
                    <a:pt x="84159" y="86122"/>
                    <a:pt x="76862" y="79216"/>
                    <a:pt x="69485" y="72866"/>
                  </a:cubicBezTo>
                  <a:cubicBezTo>
                    <a:pt x="59411" y="64135"/>
                    <a:pt x="52828" y="51832"/>
                    <a:pt x="42595" y="43259"/>
                  </a:cubicBezTo>
                  <a:cubicBezTo>
                    <a:pt x="36329" y="38021"/>
                    <a:pt x="21575" y="33893"/>
                    <a:pt x="18244" y="45323"/>
                  </a:cubicBezTo>
                  <a:cubicBezTo>
                    <a:pt x="16261" y="52229"/>
                    <a:pt x="18482" y="60087"/>
                    <a:pt x="15864" y="67469"/>
                  </a:cubicBezTo>
                  <a:cubicBezTo>
                    <a:pt x="13485" y="74216"/>
                    <a:pt x="11422" y="80248"/>
                    <a:pt x="9994" y="87392"/>
                  </a:cubicBezTo>
                  <a:cubicBezTo>
                    <a:pt x="8011" y="97472"/>
                    <a:pt x="5632" y="108029"/>
                    <a:pt x="6584" y="118348"/>
                  </a:cubicBezTo>
                  <a:cubicBezTo>
                    <a:pt x="7456" y="127952"/>
                    <a:pt x="11819" y="137160"/>
                    <a:pt x="14278" y="146526"/>
                  </a:cubicBezTo>
                  <a:cubicBezTo>
                    <a:pt x="18640" y="163671"/>
                    <a:pt x="16181" y="185261"/>
                    <a:pt x="18402" y="202962"/>
                  </a:cubicBezTo>
                  <a:cubicBezTo>
                    <a:pt x="20385" y="218599"/>
                    <a:pt x="21337" y="234633"/>
                    <a:pt x="20306" y="250508"/>
                  </a:cubicBezTo>
                  <a:cubicBezTo>
                    <a:pt x="19672" y="260906"/>
                    <a:pt x="19354" y="271859"/>
                    <a:pt x="18720" y="282258"/>
                  </a:cubicBezTo>
                  <a:cubicBezTo>
                    <a:pt x="18323" y="289481"/>
                    <a:pt x="20068" y="299244"/>
                    <a:pt x="17213" y="306070"/>
                  </a:cubicBezTo>
                  <a:cubicBezTo>
                    <a:pt x="14833" y="311547"/>
                    <a:pt x="10074" y="315754"/>
                    <a:pt x="7377" y="321231"/>
                  </a:cubicBezTo>
                  <a:cubicBezTo>
                    <a:pt x="4918" y="326390"/>
                    <a:pt x="4125" y="333613"/>
                    <a:pt x="0" y="337661"/>
                  </a:cubicBezTo>
                  <a:cubicBezTo>
                    <a:pt x="2300" y="347583"/>
                    <a:pt x="1348" y="353139"/>
                    <a:pt x="8487" y="360759"/>
                  </a:cubicBezTo>
                  <a:cubicBezTo>
                    <a:pt x="15388" y="368141"/>
                    <a:pt x="18958" y="366713"/>
                    <a:pt x="28238" y="368697"/>
                  </a:cubicBezTo>
                  <a:cubicBezTo>
                    <a:pt x="37519" y="370602"/>
                    <a:pt x="38867" y="375841"/>
                    <a:pt x="44420" y="382508"/>
                  </a:cubicBezTo>
                  <a:cubicBezTo>
                    <a:pt x="46958" y="385524"/>
                    <a:pt x="50765" y="387747"/>
                    <a:pt x="54335" y="390049"/>
                  </a:cubicBezTo>
                  <a:cubicBezTo>
                    <a:pt x="54335" y="390049"/>
                    <a:pt x="54335" y="390049"/>
                    <a:pt x="54335" y="390049"/>
                  </a:cubicBezTo>
                  <a:cubicBezTo>
                    <a:pt x="58380" y="390366"/>
                    <a:pt x="61077" y="392112"/>
                    <a:pt x="64567" y="393859"/>
                  </a:cubicBezTo>
                  <a:cubicBezTo>
                    <a:pt x="66524" y="394494"/>
                    <a:pt x="68163" y="395155"/>
                    <a:pt x="69485" y="395843"/>
                  </a:cubicBezTo>
                  <a:cubicBezTo>
                    <a:pt x="71468" y="397748"/>
                    <a:pt x="72420" y="399732"/>
                    <a:pt x="75355" y="400764"/>
                  </a:cubicBezTo>
                  <a:cubicBezTo>
                    <a:pt x="77338" y="401717"/>
                    <a:pt x="79241" y="402749"/>
                    <a:pt x="81225" y="403701"/>
                  </a:cubicBezTo>
                  <a:cubicBezTo>
                    <a:pt x="83208" y="404733"/>
                    <a:pt x="86142" y="408623"/>
                    <a:pt x="88046" y="408623"/>
                  </a:cubicBezTo>
                  <a:cubicBezTo>
                    <a:pt x="93916" y="410607"/>
                    <a:pt x="94947" y="399812"/>
                    <a:pt x="98834" y="396875"/>
                  </a:cubicBezTo>
                  <a:cubicBezTo>
                    <a:pt x="104704" y="392986"/>
                    <a:pt x="110573" y="400764"/>
                    <a:pt x="113508" y="405686"/>
                  </a:cubicBezTo>
                  <a:cubicBezTo>
                    <a:pt x="116443" y="408623"/>
                    <a:pt x="117395" y="413544"/>
                    <a:pt x="116443" y="417433"/>
                  </a:cubicBezTo>
                  <a:cubicBezTo>
                    <a:pt x="115491" y="421322"/>
                    <a:pt x="112556" y="423307"/>
                    <a:pt x="112556" y="427196"/>
                  </a:cubicBezTo>
                  <a:cubicBezTo>
                    <a:pt x="112556" y="432118"/>
                    <a:pt x="117395" y="434102"/>
                    <a:pt x="119378" y="438944"/>
                  </a:cubicBezTo>
                  <a:cubicBezTo>
                    <a:pt x="122313" y="446802"/>
                    <a:pt x="120330" y="447754"/>
                    <a:pt x="115491" y="453628"/>
                  </a:cubicBezTo>
                  <a:cubicBezTo>
                    <a:pt x="111525" y="457597"/>
                    <a:pt x="110573" y="462439"/>
                    <a:pt x="111525" y="467360"/>
                  </a:cubicBezTo>
                  <a:cubicBezTo>
                    <a:pt x="112556" y="473234"/>
                    <a:pt x="117395" y="476171"/>
                    <a:pt x="119378" y="482044"/>
                  </a:cubicBezTo>
                  <a:cubicBezTo>
                    <a:pt x="120330" y="484981"/>
                    <a:pt x="121361" y="487918"/>
                    <a:pt x="121361" y="491808"/>
                  </a:cubicBezTo>
                  <a:cubicBezTo>
                    <a:pt x="121361" y="493792"/>
                    <a:pt x="120330" y="495776"/>
                    <a:pt x="120330" y="498713"/>
                  </a:cubicBezTo>
                  <a:cubicBezTo>
                    <a:pt x="120330" y="502602"/>
                    <a:pt x="121361" y="502602"/>
                    <a:pt x="125248" y="504587"/>
                  </a:cubicBezTo>
                  <a:cubicBezTo>
                    <a:pt x="130165" y="505539"/>
                    <a:pt x="134052" y="505539"/>
                    <a:pt x="138970" y="505539"/>
                  </a:cubicBezTo>
                  <a:cubicBezTo>
                    <a:pt x="145792" y="505539"/>
                    <a:pt x="147775" y="508476"/>
                    <a:pt x="152613" y="513397"/>
                  </a:cubicBezTo>
                  <a:cubicBezTo>
                    <a:pt x="160545" y="521335"/>
                    <a:pt x="168002" y="516572"/>
                    <a:pt x="177044" y="516334"/>
                  </a:cubicBezTo>
                  <a:cubicBezTo>
                    <a:pt x="181724" y="516176"/>
                    <a:pt x="184659" y="518001"/>
                    <a:pt x="188863" y="518398"/>
                  </a:cubicBezTo>
                  <a:cubicBezTo>
                    <a:pt x="196002" y="519033"/>
                    <a:pt x="203696" y="515937"/>
                    <a:pt x="211390" y="517604"/>
                  </a:cubicBezTo>
                  <a:cubicBezTo>
                    <a:pt x="219639" y="519430"/>
                    <a:pt x="224795" y="523240"/>
                    <a:pt x="233917" y="523240"/>
                  </a:cubicBezTo>
                  <a:cubicBezTo>
                    <a:pt x="242167" y="523240"/>
                    <a:pt x="248988" y="520700"/>
                    <a:pt x="256444" y="524986"/>
                  </a:cubicBezTo>
                  <a:cubicBezTo>
                    <a:pt x="265011" y="529987"/>
                    <a:pt x="265408" y="533718"/>
                    <a:pt x="276037" y="535067"/>
                  </a:cubicBezTo>
                  <a:cubicBezTo>
                    <a:pt x="282938" y="535940"/>
                    <a:pt x="287459" y="539115"/>
                    <a:pt x="294598" y="540941"/>
                  </a:cubicBezTo>
                  <a:cubicBezTo>
                    <a:pt x="297850" y="541734"/>
                    <a:pt x="301816" y="541973"/>
                    <a:pt x="304116" y="540941"/>
                  </a:cubicBezTo>
                  <a:cubicBezTo>
                    <a:pt x="312286" y="540941"/>
                    <a:pt x="320694" y="539671"/>
                    <a:pt x="328864" y="540941"/>
                  </a:cubicBezTo>
                  <a:cubicBezTo>
                    <a:pt x="337034" y="542211"/>
                    <a:pt x="343697" y="548243"/>
                    <a:pt x="352423" y="546973"/>
                  </a:cubicBezTo>
                  <a:cubicBezTo>
                    <a:pt x="356071" y="546418"/>
                    <a:pt x="358055" y="543163"/>
                    <a:pt x="361941" y="543163"/>
                  </a:cubicBezTo>
                  <a:cubicBezTo>
                    <a:pt x="364242" y="543163"/>
                    <a:pt x="366780" y="547132"/>
                    <a:pt x="370984" y="546894"/>
                  </a:cubicBezTo>
                  <a:cubicBezTo>
                    <a:pt x="375505" y="546656"/>
                    <a:pt x="376933" y="543957"/>
                    <a:pt x="380502" y="541814"/>
                  </a:cubicBezTo>
                  <a:cubicBezTo>
                    <a:pt x="385579" y="538798"/>
                    <a:pt x="384310" y="538480"/>
                    <a:pt x="390576" y="537131"/>
                  </a:cubicBezTo>
                  <a:cubicBezTo>
                    <a:pt x="396842" y="535702"/>
                    <a:pt x="407947" y="530781"/>
                    <a:pt x="413341" y="530463"/>
                  </a:cubicBezTo>
                  <a:cubicBezTo>
                    <a:pt x="418973" y="530146"/>
                    <a:pt x="420083" y="534114"/>
                    <a:pt x="424922" y="535861"/>
                  </a:cubicBezTo>
                  <a:cubicBezTo>
                    <a:pt x="428333" y="537131"/>
                    <a:pt x="432457" y="535861"/>
                    <a:pt x="435472" y="537210"/>
                  </a:cubicBezTo>
                  <a:cubicBezTo>
                    <a:pt x="437851" y="538242"/>
                    <a:pt x="439358" y="542528"/>
                    <a:pt x="441738" y="543719"/>
                  </a:cubicBezTo>
                  <a:cubicBezTo>
                    <a:pt x="444752" y="545148"/>
                    <a:pt x="450860" y="545227"/>
                    <a:pt x="454271" y="545941"/>
                  </a:cubicBezTo>
                  <a:cubicBezTo>
                    <a:pt x="461251" y="547370"/>
                    <a:pt x="469421" y="550466"/>
                    <a:pt x="476798" y="549831"/>
                  </a:cubicBezTo>
                  <a:cubicBezTo>
                    <a:pt x="486713" y="548878"/>
                    <a:pt x="507654" y="535305"/>
                    <a:pt x="515982" y="544909"/>
                  </a:cubicBezTo>
                  <a:lnTo>
                    <a:pt x="724596" y="587058"/>
                  </a:lnTo>
                  <a:lnTo>
                    <a:pt x="724596" y="586105"/>
                  </a:lnTo>
                  <a:lnTo>
                    <a:pt x="808597" y="137081"/>
                  </a:lnTo>
                  <a:cubicBezTo>
                    <a:pt x="448718" y="64294"/>
                    <a:pt x="236773" y="0"/>
                    <a:pt x="236773" y="0"/>
                  </a:cubicBezTo>
                  <a:cubicBezTo>
                    <a:pt x="232331" y="4286"/>
                    <a:pt x="234552" y="6906"/>
                    <a:pt x="237883" y="11112"/>
                  </a:cubicBezTo>
                  <a:close/>
                </a:path>
              </a:pathLst>
            </a:custGeom>
            <a:solidFill>
              <a:srgbClr val="B3B3B3"/>
            </a:solidFill>
            <a:ln w="6350" cap="flat">
              <a:solidFill>
                <a:srgbClr val="FFFFFF"/>
              </a:solidFill>
              <a:prstDash val="solid"/>
              <a:miter/>
            </a:ln>
          </p:spPr>
          <p:txBody>
            <a:bodyPr/>
            <a:lstStyle/>
            <a:p>
              <a:endParaRPr lang="en-US"/>
            </a:p>
          </p:txBody>
        </p:sp>
        <p:sp>
          <p:nvSpPr>
            <p:cNvPr id="1441" name="Freeform 1358">
              <a:extLst>
                <a:ext uri="{FF2B5EF4-FFF2-40B4-BE49-F238E27FC236}">
                  <a16:creationId xmlns:a16="http://schemas.microsoft.com/office/drawing/2014/main" id="{5FDC34B8-64D3-B535-8DE3-12F7BB39FA09}"/>
                </a:ext>
              </a:extLst>
            </p:cNvPr>
            <p:cNvSpPr/>
            <p:nvPr/>
          </p:nvSpPr>
          <p:spPr>
            <a:xfrm>
              <a:off x="2374406" y="512673"/>
              <a:ext cx="880144" cy="697388"/>
            </a:xfrm>
            <a:custGeom>
              <a:avLst/>
              <a:gdLst>
                <a:gd name="csX0" fmla="*/ 654318 w 880144"/>
                <a:gd name="csY0" fmla="*/ 62548 h 697388"/>
                <a:gd name="csX1" fmla="*/ 78607 w 880144"/>
                <a:gd name="csY1" fmla="*/ 0 h 697388"/>
                <a:gd name="csX2" fmla="*/ 0 w 880144"/>
                <a:gd name="csY2" fmla="*/ 626428 h 697388"/>
                <a:gd name="csX3" fmla="*/ 732687 w 880144"/>
                <a:gd name="csY3" fmla="*/ 690801 h 697388"/>
                <a:gd name="csX4" fmla="*/ 850241 w 880144"/>
                <a:gd name="csY4" fmla="*/ 697389 h 697388"/>
                <a:gd name="csX5" fmla="*/ 872371 w 880144"/>
                <a:gd name="csY5" fmla="*/ 230902 h 697388"/>
                <a:gd name="csX6" fmla="*/ 880145 w 880144"/>
                <a:gd name="csY6" fmla="*/ 67389 h 697388"/>
                <a:gd name="csX7" fmla="*/ 654318 w 880144"/>
                <a:gd name="csY7" fmla="*/ 62548 h 6973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80144" h="697388">
                  <a:moveTo>
                    <a:pt x="654318" y="62548"/>
                  </a:moveTo>
                  <a:cubicBezTo>
                    <a:pt x="471642" y="50086"/>
                    <a:pt x="244943" y="22304"/>
                    <a:pt x="78607" y="0"/>
                  </a:cubicBezTo>
                  <a:lnTo>
                    <a:pt x="0" y="626428"/>
                  </a:lnTo>
                  <a:cubicBezTo>
                    <a:pt x="251051" y="656590"/>
                    <a:pt x="502022" y="676989"/>
                    <a:pt x="732687" y="690801"/>
                  </a:cubicBezTo>
                  <a:cubicBezTo>
                    <a:pt x="772506" y="693182"/>
                    <a:pt x="811770" y="695325"/>
                    <a:pt x="850241" y="697389"/>
                  </a:cubicBezTo>
                  <a:lnTo>
                    <a:pt x="872371" y="230902"/>
                  </a:lnTo>
                  <a:lnTo>
                    <a:pt x="880145" y="67389"/>
                  </a:lnTo>
                  <a:cubicBezTo>
                    <a:pt x="824065" y="71199"/>
                    <a:pt x="744585" y="68739"/>
                    <a:pt x="654318" y="62548"/>
                  </a:cubicBezTo>
                  <a:close/>
                </a:path>
              </a:pathLst>
            </a:custGeom>
            <a:solidFill>
              <a:srgbClr val="B3B3B3"/>
            </a:solidFill>
            <a:ln w="6350" cap="flat">
              <a:solidFill>
                <a:srgbClr val="FFFFFF"/>
              </a:solidFill>
              <a:prstDash val="solid"/>
              <a:miter/>
            </a:ln>
          </p:spPr>
          <p:txBody>
            <a:bodyPr/>
            <a:lstStyle/>
            <a:p>
              <a:endParaRPr lang="en-US"/>
            </a:p>
          </p:txBody>
        </p:sp>
        <p:sp>
          <p:nvSpPr>
            <p:cNvPr id="1442" name="Freeform 1359">
              <a:extLst>
                <a:ext uri="{FF2B5EF4-FFF2-40B4-BE49-F238E27FC236}">
                  <a16:creationId xmlns:a16="http://schemas.microsoft.com/office/drawing/2014/main" id="{A63996BB-C443-98C4-E443-01926B7ABC69}"/>
                </a:ext>
              </a:extLst>
            </p:cNvPr>
            <p:cNvSpPr/>
            <p:nvPr/>
          </p:nvSpPr>
          <p:spPr>
            <a:xfrm>
              <a:off x="4532311" y="1502400"/>
              <a:ext cx="402884" cy="772159"/>
            </a:xfrm>
            <a:custGeom>
              <a:avLst/>
              <a:gdLst>
                <a:gd name="csX0" fmla="*/ 402652 w 402884"/>
                <a:gd name="csY0" fmla="*/ 581263 h 772159"/>
                <a:gd name="csX1" fmla="*/ 402652 w 402884"/>
                <a:gd name="csY1" fmla="*/ 537131 h 772159"/>
                <a:gd name="csX2" fmla="*/ 399717 w 402884"/>
                <a:gd name="csY2" fmla="*/ 493078 h 772159"/>
                <a:gd name="csX3" fmla="*/ 396782 w 402884"/>
                <a:gd name="csY3" fmla="*/ 401955 h 772159"/>
                <a:gd name="csX4" fmla="*/ 395275 w 402884"/>
                <a:gd name="csY4" fmla="*/ 351949 h 772159"/>
                <a:gd name="csX5" fmla="*/ 395275 w 402884"/>
                <a:gd name="csY5" fmla="*/ 304879 h 772159"/>
                <a:gd name="csX6" fmla="*/ 393847 w 402884"/>
                <a:gd name="csY6" fmla="*/ 222568 h 772159"/>
                <a:gd name="csX7" fmla="*/ 396782 w 402884"/>
                <a:gd name="csY7" fmla="*/ 185817 h 772159"/>
                <a:gd name="csX8" fmla="*/ 396782 w 402884"/>
                <a:gd name="csY8" fmla="*/ 143193 h 772159"/>
                <a:gd name="csX9" fmla="*/ 393847 w 402884"/>
                <a:gd name="csY9" fmla="*/ 62309 h 772159"/>
                <a:gd name="csX10" fmla="*/ 396782 w 402884"/>
                <a:gd name="csY10" fmla="*/ 41751 h 772159"/>
                <a:gd name="csX11" fmla="*/ 396782 w 402884"/>
                <a:gd name="csY11" fmla="*/ 18256 h 772159"/>
                <a:gd name="csX12" fmla="*/ 398289 w 402884"/>
                <a:gd name="csY12" fmla="*/ 635 h 772159"/>
                <a:gd name="csX13" fmla="*/ 398289 w 402884"/>
                <a:gd name="csY13" fmla="*/ 0 h 772159"/>
                <a:gd name="csX14" fmla="*/ 135578 w 402884"/>
                <a:gd name="csY14" fmla="*/ 18812 h 772159"/>
                <a:gd name="csX15" fmla="*/ 119635 w 402884"/>
                <a:gd name="csY15" fmla="*/ 58420 h 772159"/>
                <a:gd name="csX16" fmla="*/ 113765 w 402884"/>
                <a:gd name="csY16" fmla="*/ 78105 h 772159"/>
                <a:gd name="csX17" fmla="*/ 105991 w 402884"/>
                <a:gd name="csY17" fmla="*/ 78978 h 772159"/>
                <a:gd name="csX18" fmla="*/ 101312 w 402884"/>
                <a:gd name="csY18" fmla="*/ 90011 h 772159"/>
                <a:gd name="csX19" fmla="*/ 87589 w 402884"/>
                <a:gd name="csY19" fmla="*/ 125889 h 772159"/>
                <a:gd name="csX20" fmla="*/ 71566 w 402884"/>
                <a:gd name="csY20" fmla="*/ 130810 h 772159"/>
                <a:gd name="csX21" fmla="*/ 63000 w 402884"/>
                <a:gd name="csY21" fmla="*/ 164068 h 772159"/>
                <a:gd name="csX22" fmla="*/ 50229 w 402884"/>
                <a:gd name="csY22" fmla="*/ 175022 h 772159"/>
                <a:gd name="csX23" fmla="*/ 50229 w 402884"/>
                <a:gd name="csY23" fmla="*/ 198517 h 772159"/>
                <a:gd name="csX24" fmla="*/ 42614 w 402884"/>
                <a:gd name="csY24" fmla="*/ 217170 h 772159"/>
                <a:gd name="csX25" fmla="*/ 32620 w 402884"/>
                <a:gd name="csY25" fmla="*/ 233045 h 772159"/>
                <a:gd name="csX26" fmla="*/ 26750 w 402884"/>
                <a:gd name="csY26" fmla="*/ 270113 h 772159"/>
                <a:gd name="csX27" fmla="*/ 49277 w 402884"/>
                <a:gd name="csY27" fmla="*/ 256302 h 772159"/>
                <a:gd name="csX28" fmla="*/ 35713 w 402884"/>
                <a:gd name="csY28" fmla="*/ 290433 h 772159"/>
                <a:gd name="csX29" fmla="*/ 49277 w 402884"/>
                <a:gd name="csY29" fmla="*/ 310436 h 772159"/>
                <a:gd name="csX30" fmla="*/ 45311 w 402884"/>
                <a:gd name="csY30" fmla="*/ 327898 h 772159"/>
                <a:gd name="csX31" fmla="*/ 46342 w 402884"/>
                <a:gd name="csY31" fmla="*/ 332581 h 772159"/>
                <a:gd name="csX32" fmla="*/ 46342 w 402884"/>
                <a:gd name="csY32" fmla="*/ 332581 h 772159"/>
                <a:gd name="csX33" fmla="*/ 50229 w 402884"/>
                <a:gd name="csY33" fmla="*/ 342583 h 772159"/>
                <a:gd name="csX34" fmla="*/ 63079 w 402884"/>
                <a:gd name="csY34" fmla="*/ 346472 h 772159"/>
                <a:gd name="csX35" fmla="*/ 52212 w 402884"/>
                <a:gd name="csY35" fmla="*/ 361156 h 772159"/>
                <a:gd name="csX36" fmla="*/ 54433 w 402884"/>
                <a:gd name="csY36" fmla="*/ 392033 h 772159"/>
                <a:gd name="csX37" fmla="*/ 76960 w 402884"/>
                <a:gd name="csY37" fmla="*/ 394176 h 772159"/>
                <a:gd name="csX38" fmla="*/ 71804 w 402884"/>
                <a:gd name="csY38" fmla="*/ 416957 h 772159"/>
                <a:gd name="csX39" fmla="*/ 68790 w 402884"/>
                <a:gd name="csY39" fmla="*/ 428784 h 772159"/>
                <a:gd name="csX40" fmla="*/ 74422 w 402884"/>
                <a:gd name="csY40" fmla="*/ 437594 h 772159"/>
                <a:gd name="csX41" fmla="*/ 69583 w 402884"/>
                <a:gd name="csY41" fmla="*/ 456962 h 772159"/>
                <a:gd name="csX42" fmla="*/ 61651 w 402884"/>
                <a:gd name="csY42" fmla="*/ 464979 h 772159"/>
                <a:gd name="csX43" fmla="*/ 61651 w 402884"/>
                <a:gd name="csY43" fmla="*/ 476806 h 772159"/>
                <a:gd name="csX44" fmla="*/ 50150 w 402884"/>
                <a:gd name="csY44" fmla="*/ 489506 h 772159"/>
                <a:gd name="csX45" fmla="*/ 40076 w 402884"/>
                <a:gd name="csY45" fmla="*/ 507841 h 772159"/>
                <a:gd name="csX46" fmla="*/ 25560 w 402884"/>
                <a:gd name="csY46" fmla="*/ 518795 h 772159"/>
                <a:gd name="csX47" fmla="*/ 25719 w 402884"/>
                <a:gd name="csY47" fmla="*/ 526495 h 772159"/>
                <a:gd name="csX48" fmla="*/ 29526 w 402884"/>
                <a:gd name="csY48" fmla="*/ 534670 h 772159"/>
                <a:gd name="csX49" fmla="*/ 14772 w 402884"/>
                <a:gd name="csY49" fmla="*/ 550148 h 772159"/>
                <a:gd name="csX50" fmla="*/ 19928 w 402884"/>
                <a:gd name="csY50" fmla="*/ 562134 h 772159"/>
                <a:gd name="csX51" fmla="*/ 10886 w 402884"/>
                <a:gd name="csY51" fmla="*/ 578168 h 772159"/>
                <a:gd name="csX52" fmla="*/ 12869 w 402884"/>
                <a:gd name="csY52" fmla="*/ 593011 h 772159"/>
                <a:gd name="csX53" fmla="*/ 1129 w 402884"/>
                <a:gd name="csY53" fmla="*/ 616744 h 772159"/>
                <a:gd name="csX54" fmla="*/ 5175 w 402884"/>
                <a:gd name="csY54" fmla="*/ 647938 h 772159"/>
                <a:gd name="csX55" fmla="*/ 30478 w 402884"/>
                <a:gd name="csY55" fmla="*/ 646113 h 772159"/>
                <a:gd name="csX56" fmla="*/ 116938 w 402884"/>
                <a:gd name="csY56" fmla="*/ 640477 h 772159"/>
                <a:gd name="csX57" fmla="*/ 184360 w 402884"/>
                <a:gd name="csY57" fmla="*/ 636032 h 772159"/>
                <a:gd name="csX58" fmla="*/ 232191 w 402884"/>
                <a:gd name="csY58" fmla="*/ 632936 h 772159"/>
                <a:gd name="csX59" fmla="*/ 231081 w 402884"/>
                <a:gd name="csY59" fmla="*/ 664528 h 772159"/>
                <a:gd name="csX60" fmla="*/ 227432 w 402884"/>
                <a:gd name="csY60" fmla="*/ 685324 h 772159"/>
                <a:gd name="csX61" fmla="*/ 236237 w 402884"/>
                <a:gd name="csY61" fmla="*/ 699056 h 772159"/>
                <a:gd name="csX62" fmla="*/ 244327 w 402884"/>
                <a:gd name="csY62" fmla="*/ 712470 h 772159"/>
                <a:gd name="csX63" fmla="*/ 259557 w 402884"/>
                <a:gd name="csY63" fmla="*/ 722789 h 772159"/>
                <a:gd name="csX64" fmla="*/ 270265 w 402884"/>
                <a:gd name="csY64" fmla="*/ 743903 h 772159"/>
                <a:gd name="csX65" fmla="*/ 270820 w 402884"/>
                <a:gd name="csY65" fmla="*/ 755491 h 772159"/>
                <a:gd name="csX66" fmla="*/ 281767 w 402884"/>
                <a:gd name="csY66" fmla="*/ 759778 h 772159"/>
                <a:gd name="csX67" fmla="*/ 298266 w 402884"/>
                <a:gd name="csY67" fmla="*/ 772160 h 772159"/>
                <a:gd name="csX68" fmla="*/ 298662 w 402884"/>
                <a:gd name="csY68" fmla="*/ 767556 h 772159"/>
                <a:gd name="csX69" fmla="*/ 290889 w 402884"/>
                <a:gd name="csY69" fmla="*/ 748665 h 772159"/>
                <a:gd name="csX70" fmla="*/ 321507 w 402884"/>
                <a:gd name="csY70" fmla="*/ 728186 h 772159"/>
                <a:gd name="csX71" fmla="*/ 357042 w 402884"/>
                <a:gd name="csY71" fmla="*/ 719614 h 772159"/>
                <a:gd name="csX72" fmla="*/ 363071 w 402884"/>
                <a:gd name="csY72" fmla="*/ 715645 h 772159"/>
                <a:gd name="csX73" fmla="*/ 363071 w 402884"/>
                <a:gd name="csY73" fmla="*/ 714693 h 772159"/>
                <a:gd name="csX74" fmla="*/ 364498 w 402884"/>
                <a:gd name="csY74" fmla="*/ 714693 h 772159"/>
                <a:gd name="csX75" fmla="*/ 364498 w 402884"/>
                <a:gd name="csY75" fmla="*/ 716121 h 772159"/>
                <a:gd name="csX76" fmla="*/ 377745 w 402884"/>
                <a:gd name="csY76" fmla="*/ 726440 h 772159"/>
                <a:gd name="csX77" fmla="*/ 390992 w 402884"/>
                <a:gd name="csY77" fmla="*/ 710248 h 772159"/>
                <a:gd name="csX78" fmla="*/ 391388 w 402884"/>
                <a:gd name="csY78" fmla="*/ 703104 h 772159"/>
                <a:gd name="csX79" fmla="*/ 392499 w 402884"/>
                <a:gd name="csY79" fmla="*/ 679371 h 772159"/>
                <a:gd name="csX80" fmla="*/ 390992 w 402884"/>
                <a:gd name="csY80" fmla="*/ 657304 h 772159"/>
                <a:gd name="csX81" fmla="*/ 393927 w 402884"/>
                <a:gd name="csY81" fmla="*/ 651431 h 772159"/>
                <a:gd name="csX82" fmla="*/ 395354 w 402884"/>
                <a:gd name="csY82" fmla="*/ 632301 h 772159"/>
                <a:gd name="csX83" fmla="*/ 393927 w 402884"/>
                <a:gd name="csY83" fmla="*/ 620554 h 772159"/>
                <a:gd name="csX84" fmla="*/ 398289 w 402884"/>
                <a:gd name="csY84" fmla="*/ 604361 h 772159"/>
                <a:gd name="csX85" fmla="*/ 402731 w 402884"/>
                <a:gd name="csY85" fmla="*/ 580866 h 7721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402884" h="772159">
                  <a:moveTo>
                    <a:pt x="402652" y="581263"/>
                  </a:moveTo>
                  <a:lnTo>
                    <a:pt x="402652" y="537131"/>
                  </a:lnTo>
                  <a:cubicBezTo>
                    <a:pt x="402652" y="522446"/>
                    <a:pt x="399717" y="507762"/>
                    <a:pt x="399717" y="493078"/>
                  </a:cubicBezTo>
                  <a:cubicBezTo>
                    <a:pt x="399717" y="462201"/>
                    <a:pt x="396782" y="432832"/>
                    <a:pt x="396782" y="401955"/>
                  </a:cubicBezTo>
                  <a:cubicBezTo>
                    <a:pt x="396782" y="385763"/>
                    <a:pt x="395275" y="369649"/>
                    <a:pt x="395275" y="351949"/>
                  </a:cubicBezTo>
                  <a:cubicBezTo>
                    <a:pt x="395275" y="337265"/>
                    <a:pt x="396782" y="321072"/>
                    <a:pt x="395275" y="304879"/>
                  </a:cubicBezTo>
                  <a:cubicBezTo>
                    <a:pt x="392340" y="278448"/>
                    <a:pt x="393847" y="250507"/>
                    <a:pt x="393847" y="222568"/>
                  </a:cubicBezTo>
                  <a:cubicBezTo>
                    <a:pt x="393847" y="209312"/>
                    <a:pt x="396782" y="197564"/>
                    <a:pt x="396782" y="185817"/>
                  </a:cubicBezTo>
                  <a:lnTo>
                    <a:pt x="396782" y="143193"/>
                  </a:lnTo>
                  <a:cubicBezTo>
                    <a:pt x="396782" y="115253"/>
                    <a:pt x="393847" y="88821"/>
                    <a:pt x="393847" y="62309"/>
                  </a:cubicBezTo>
                  <a:cubicBezTo>
                    <a:pt x="393847" y="54928"/>
                    <a:pt x="395275" y="49054"/>
                    <a:pt x="396782" y="41751"/>
                  </a:cubicBezTo>
                  <a:cubicBezTo>
                    <a:pt x="398289" y="34370"/>
                    <a:pt x="396782" y="25559"/>
                    <a:pt x="396782" y="18256"/>
                  </a:cubicBezTo>
                  <a:cubicBezTo>
                    <a:pt x="396782" y="12382"/>
                    <a:pt x="398289" y="6509"/>
                    <a:pt x="398289" y="635"/>
                  </a:cubicBezTo>
                  <a:lnTo>
                    <a:pt x="398289" y="0"/>
                  </a:lnTo>
                  <a:cubicBezTo>
                    <a:pt x="267330" y="10398"/>
                    <a:pt x="163023" y="17145"/>
                    <a:pt x="135578" y="18812"/>
                  </a:cubicBezTo>
                  <a:cubicBezTo>
                    <a:pt x="126853" y="30004"/>
                    <a:pt x="122094" y="45006"/>
                    <a:pt x="119635" y="58420"/>
                  </a:cubicBezTo>
                  <a:cubicBezTo>
                    <a:pt x="118287" y="65643"/>
                    <a:pt x="120111" y="73819"/>
                    <a:pt x="113765" y="78105"/>
                  </a:cubicBezTo>
                  <a:cubicBezTo>
                    <a:pt x="113210" y="78502"/>
                    <a:pt x="109164" y="76200"/>
                    <a:pt x="105991" y="78978"/>
                  </a:cubicBezTo>
                  <a:cubicBezTo>
                    <a:pt x="103850" y="80804"/>
                    <a:pt x="101946" y="87471"/>
                    <a:pt x="101312" y="90011"/>
                  </a:cubicBezTo>
                  <a:cubicBezTo>
                    <a:pt x="99329" y="97472"/>
                    <a:pt x="99091" y="126603"/>
                    <a:pt x="87589" y="125889"/>
                  </a:cubicBezTo>
                  <a:cubicBezTo>
                    <a:pt x="85765" y="117396"/>
                    <a:pt x="73074" y="125492"/>
                    <a:pt x="71566" y="130810"/>
                  </a:cubicBezTo>
                  <a:cubicBezTo>
                    <a:pt x="59509" y="131048"/>
                    <a:pt x="72201" y="156607"/>
                    <a:pt x="63000" y="164068"/>
                  </a:cubicBezTo>
                  <a:cubicBezTo>
                    <a:pt x="56813" y="169069"/>
                    <a:pt x="52529" y="164544"/>
                    <a:pt x="50229" y="175022"/>
                  </a:cubicBezTo>
                  <a:cubicBezTo>
                    <a:pt x="48563" y="182324"/>
                    <a:pt x="50943" y="190976"/>
                    <a:pt x="50229" y="198517"/>
                  </a:cubicBezTo>
                  <a:cubicBezTo>
                    <a:pt x="49594" y="205184"/>
                    <a:pt x="47453" y="212011"/>
                    <a:pt x="42614" y="217170"/>
                  </a:cubicBezTo>
                  <a:cubicBezTo>
                    <a:pt x="36031" y="224155"/>
                    <a:pt x="34761" y="222806"/>
                    <a:pt x="32620" y="233045"/>
                  </a:cubicBezTo>
                  <a:cubicBezTo>
                    <a:pt x="30399" y="243761"/>
                    <a:pt x="15804" y="260271"/>
                    <a:pt x="26750" y="270113"/>
                  </a:cubicBezTo>
                  <a:cubicBezTo>
                    <a:pt x="33334" y="264636"/>
                    <a:pt x="42773" y="244316"/>
                    <a:pt x="49277" y="256302"/>
                  </a:cubicBezTo>
                  <a:cubicBezTo>
                    <a:pt x="56495" y="269558"/>
                    <a:pt x="35555" y="279321"/>
                    <a:pt x="35713" y="290433"/>
                  </a:cubicBezTo>
                  <a:cubicBezTo>
                    <a:pt x="47453" y="299244"/>
                    <a:pt x="58637" y="291544"/>
                    <a:pt x="49277" y="310436"/>
                  </a:cubicBezTo>
                  <a:cubicBezTo>
                    <a:pt x="46422" y="316230"/>
                    <a:pt x="44280" y="320754"/>
                    <a:pt x="45311" y="327898"/>
                  </a:cubicBezTo>
                  <a:cubicBezTo>
                    <a:pt x="45470" y="328851"/>
                    <a:pt x="45866" y="330597"/>
                    <a:pt x="46342" y="332581"/>
                  </a:cubicBezTo>
                  <a:lnTo>
                    <a:pt x="46342" y="332581"/>
                  </a:lnTo>
                  <a:cubicBezTo>
                    <a:pt x="47374" y="336629"/>
                    <a:pt x="49039" y="341710"/>
                    <a:pt x="50229" y="342583"/>
                  </a:cubicBezTo>
                  <a:cubicBezTo>
                    <a:pt x="53878" y="345361"/>
                    <a:pt x="62127" y="337741"/>
                    <a:pt x="63079" y="346472"/>
                  </a:cubicBezTo>
                  <a:cubicBezTo>
                    <a:pt x="63555" y="351393"/>
                    <a:pt x="53402" y="357346"/>
                    <a:pt x="52212" y="361156"/>
                  </a:cubicBezTo>
                  <a:cubicBezTo>
                    <a:pt x="50705" y="366236"/>
                    <a:pt x="51736" y="387747"/>
                    <a:pt x="54433" y="392033"/>
                  </a:cubicBezTo>
                  <a:cubicBezTo>
                    <a:pt x="60699" y="401955"/>
                    <a:pt x="70535" y="389414"/>
                    <a:pt x="76960" y="394176"/>
                  </a:cubicBezTo>
                  <a:cubicBezTo>
                    <a:pt x="82592" y="398304"/>
                    <a:pt x="73311" y="413068"/>
                    <a:pt x="71804" y="416957"/>
                  </a:cubicBezTo>
                  <a:cubicBezTo>
                    <a:pt x="70376" y="420608"/>
                    <a:pt x="68235" y="424736"/>
                    <a:pt x="68790" y="428784"/>
                  </a:cubicBezTo>
                  <a:cubicBezTo>
                    <a:pt x="69663" y="434340"/>
                    <a:pt x="72994" y="433705"/>
                    <a:pt x="74422" y="437594"/>
                  </a:cubicBezTo>
                  <a:cubicBezTo>
                    <a:pt x="77198" y="444738"/>
                    <a:pt x="74422" y="450533"/>
                    <a:pt x="69583" y="456962"/>
                  </a:cubicBezTo>
                  <a:cubicBezTo>
                    <a:pt x="67442" y="459740"/>
                    <a:pt x="63396" y="461486"/>
                    <a:pt x="61651" y="464979"/>
                  </a:cubicBezTo>
                  <a:cubicBezTo>
                    <a:pt x="59034" y="470218"/>
                    <a:pt x="61810" y="472123"/>
                    <a:pt x="61651" y="476806"/>
                  </a:cubicBezTo>
                  <a:cubicBezTo>
                    <a:pt x="61413" y="486728"/>
                    <a:pt x="58002" y="484346"/>
                    <a:pt x="50150" y="489506"/>
                  </a:cubicBezTo>
                  <a:cubicBezTo>
                    <a:pt x="42218" y="494745"/>
                    <a:pt x="45787" y="502682"/>
                    <a:pt x="40076" y="507841"/>
                  </a:cubicBezTo>
                  <a:cubicBezTo>
                    <a:pt x="35079" y="512366"/>
                    <a:pt x="26909" y="509429"/>
                    <a:pt x="25560" y="518795"/>
                  </a:cubicBezTo>
                  <a:cubicBezTo>
                    <a:pt x="25243" y="521097"/>
                    <a:pt x="25322" y="524351"/>
                    <a:pt x="25719" y="526495"/>
                  </a:cubicBezTo>
                  <a:cubicBezTo>
                    <a:pt x="35634" y="524986"/>
                    <a:pt x="34127" y="530225"/>
                    <a:pt x="29526" y="534670"/>
                  </a:cubicBezTo>
                  <a:cubicBezTo>
                    <a:pt x="25005" y="539036"/>
                    <a:pt x="13583" y="541655"/>
                    <a:pt x="14772" y="550148"/>
                  </a:cubicBezTo>
                  <a:cubicBezTo>
                    <a:pt x="15725" y="557054"/>
                    <a:pt x="25877" y="554514"/>
                    <a:pt x="19928" y="562134"/>
                  </a:cubicBezTo>
                  <a:cubicBezTo>
                    <a:pt x="14218" y="569595"/>
                    <a:pt x="4937" y="565864"/>
                    <a:pt x="10886" y="578168"/>
                  </a:cubicBezTo>
                  <a:cubicBezTo>
                    <a:pt x="14059" y="584914"/>
                    <a:pt x="20960" y="585153"/>
                    <a:pt x="12869" y="593011"/>
                  </a:cubicBezTo>
                  <a:cubicBezTo>
                    <a:pt x="2716" y="603012"/>
                    <a:pt x="-2440" y="601980"/>
                    <a:pt x="1129" y="616744"/>
                  </a:cubicBezTo>
                  <a:cubicBezTo>
                    <a:pt x="3668" y="627221"/>
                    <a:pt x="4620" y="637143"/>
                    <a:pt x="5175" y="647938"/>
                  </a:cubicBezTo>
                  <a:cubicBezTo>
                    <a:pt x="12076" y="647859"/>
                    <a:pt x="24687" y="648573"/>
                    <a:pt x="30478" y="646113"/>
                  </a:cubicBezTo>
                  <a:cubicBezTo>
                    <a:pt x="59272" y="644208"/>
                    <a:pt x="88065" y="642382"/>
                    <a:pt x="116938" y="640477"/>
                  </a:cubicBezTo>
                  <a:cubicBezTo>
                    <a:pt x="139465" y="638969"/>
                    <a:pt x="161913" y="637461"/>
                    <a:pt x="184360" y="636032"/>
                  </a:cubicBezTo>
                  <a:cubicBezTo>
                    <a:pt x="198163" y="635159"/>
                    <a:pt x="218627" y="629841"/>
                    <a:pt x="232191" y="632936"/>
                  </a:cubicBezTo>
                  <a:cubicBezTo>
                    <a:pt x="247024" y="636350"/>
                    <a:pt x="235998" y="654129"/>
                    <a:pt x="231081" y="664528"/>
                  </a:cubicBezTo>
                  <a:cubicBezTo>
                    <a:pt x="228463" y="670004"/>
                    <a:pt x="225132" y="678894"/>
                    <a:pt x="227432" y="685324"/>
                  </a:cubicBezTo>
                  <a:cubicBezTo>
                    <a:pt x="229256" y="690404"/>
                    <a:pt x="233936" y="693896"/>
                    <a:pt x="236237" y="699056"/>
                  </a:cubicBezTo>
                  <a:cubicBezTo>
                    <a:pt x="239013" y="705326"/>
                    <a:pt x="238061" y="707787"/>
                    <a:pt x="244327" y="712470"/>
                  </a:cubicBezTo>
                  <a:cubicBezTo>
                    <a:pt x="249087" y="716121"/>
                    <a:pt x="255036" y="718661"/>
                    <a:pt x="259557" y="722789"/>
                  </a:cubicBezTo>
                  <a:cubicBezTo>
                    <a:pt x="265664" y="728345"/>
                    <a:pt x="269155" y="735886"/>
                    <a:pt x="270265" y="743903"/>
                  </a:cubicBezTo>
                  <a:cubicBezTo>
                    <a:pt x="270662" y="746919"/>
                    <a:pt x="269393" y="753031"/>
                    <a:pt x="270820" y="755491"/>
                  </a:cubicBezTo>
                  <a:cubicBezTo>
                    <a:pt x="272486" y="758349"/>
                    <a:pt x="278911" y="758666"/>
                    <a:pt x="281767" y="759778"/>
                  </a:cubicBezTo>
                  <a:cubicBezTo>
                    <a:pt x="286368" y="761603"/>
                    <a:pt x="295569" y="767874"/>
                    <a:pt x="298266" y="772160"/>
                  </a:cubicBezTo>
                  <a:cubicBezTo>
                    <a:pt x="298662" y="770652"/>
                    <a:pt x="298742" y="769065"/>
                    <a:pt x="298662" y="767556"/>
                  </a:cubicBezTo>
                  <a:cubicBezTo>
                    <a:pt x="298027" y="760571"/>
                    <a:pt x="289619" y="755968"/>
                    <a:pt x="290889" y="748665"/>
                  </a:cubicBezTo>
                  <a:cubicBezTo>
                    <a:pt x="292475" y="740013"/>
                    <a:pt x="313971" y="730885"/>
                    <a:pt x="321507" y="728186"/>
                  </a:cubicBezTo>
                  <a:cubicBezTo>
                    <a:pt x="333246" y="724059"/>
                    <a:pt x="345779" y="725567"/>
                    <a:pt x="357042" y="719614"/>
                  </a:cubicBezTo>
                  <a:cubicBezTo>
                    <a:pt x="359025" y="718582"/>
                    <a:pt x="361008" y="717233"/>
                    <a:pt x="363071" y="715645"/>
                  </a:cubicBezTo>
                  <a:lnTo>
                    <a:pt x="363071" y="714693"/>
                  </a:lnTo>
                  <a:lnTo>
                    <a:pt x="364498" y="714693"/>
                  </a:lnTo>
                  <a:lnTo>
                    <a:pt x="364498" y="716121"/>
                  </a:lnTo>
                  <a:cubicBezTo>
                    <a:pt x="368940" y="719058"/>
                    <a:pt x="371875" y="724932"/>
                    <a:pt x="377745" y="726440"/>
                  </a:cubicBezTo>
                  <a:cubicBezTo>
                    <a:pt x="388057" y="729377"/>
                    <a:pt x="390992" y="719058"/>
                    <a:pt x="390992" y="710248"/>
                  </a:cubicBezTo>
                  <a:cubicBezTo>
                    <a:pt x="390992" y="707866"/>
                    <a:pt x="391150" y="705565"/>
                    <a:pt x="391388" y="703104"/>
                  </a:cubicBezTo>
                  <a:cubicBezTo>
                    <a:pt x="392102" y="695166"/>
                    <a:pt x="393609" y="687308"/>
                    <a:pt x="392499" y="679371"/>
                  </a:cubicBezTo>
                  <a:cubicBezTo>
                    <a:pt x="390992" y="671989"/>
                    <a:pt x="390992" y="664686"/>
                    <a:pt x="390992" y="657304"/>
                  </a:cubicBezTo>
                  <a:cubicBezTo>
                    <a:pt x="390992" y="654368"/>
                    <a:pt x="392499" y="654368"/>
                    <a:pt x="393927" y="651431"/>
                  </a:cubicBezTo>
                  <a:cubicBezTo>
                    <a:pt x="398289" y="646986"/>
                    <a:pt x="401224" y="636746"/>
                    <a:pt x="395354" y="632301"/>
                  </a:cubicBezTo>
                  <a:cubicBezTo>
                    <a:pt x="395354" y="629364"/>
                    <a:pt x="395354" y="624999"/>
                    <a:pt x="393927" y="620554"/>
                  </a:cubicBezTo>
                  <a:cubicBezTo>
                    <a:pt x="392419" y="613251"/>
                    <a:pt x="392419" y="611743"/>
                    <a:pt x="398289" y="604361"/>
                  </a:cubicBezTo>
                  <a:cubicBezTo>
                    <a:pt x="404159" y="598488"/>
                    <a:pt x="402731" y="589677"/>
                    <a:pt x="402731" y="580866"/>
                  </a:cubicBezTo>
                  <a:close/>
                </a:path>
              </a:pathLst>
            </a:custGeom>
            <a:solidFill>
              <a:srgbClr val="B3B3B3"/>
            </a:solidFill>
            <a:ln w="6350" cap="flat">
              <a:solidFill>
                <a:srgbClr val="FFFFFF"/>
              </a:solidFill>
              <a:prstDash val="solid"/>
              <a:miter/>
            </a:ln>
          </p:spPr>
          <p:txBody>
            <a:bodyPr/>
            <a:lstStyle/>
            <a:p>
              <a:endParaRPr lang="en-US"/>
            </a:p>
          </p:txBody>
        </p:sp>
        <p:sp>
          <p:nvSpPr>
            <p:cNvPr id="1443" name="Freeform 1360">
              <a:extLst>
                <a:ext uri="{FF2B5EF4-FFF2-40B4-BE49-F238E27FC236}">
                  <a16:creationId xmlns:a16="http://schemas.microsoft.com/office/drawing/2014/main" id="{8F634846-2DD4-AF3A-765F-02F29F78E8AD}"/>
                </a:ext>
              </a:extLst>
            </p:cNvPr>
            <p:cNvSpPr/>
            <p:nvPr/>
          </p:nvSpPr>
          <p:spPr>
            <a:xfrm>
              <a:off x="4895303" y="2217410"/>
              <a:ext cx="1190" cy="952"/>
            </a:xfrm>
            <a:custGeom>
              <a:avLst/>
              <a:gdLst>
                <a:gd name="csX0" fmla="*/ 0 w 1190"/>
                <a:gd name="csY0" fmla="*/ 952 h 952"/>
                <a:gd name="csX1" fmla="*/ 1190 w 1190"/>
                <a:gd name="csY1" fmla="*/ 0 h 952"/>
                <a:gd name="csX2" fmla="*/ 0 w 1190"/>
                <a:gd name="csY2" fmla="*/ 0 h 952"/>
                <a:gd name="csX3" fmla="*/ 0 w 1190"/>
                <a:gd name="csY3" fmla="*/ 952 h 952"/>
              </a:gdLst>
              <a:ahLst/>
              <a:cxnLst>
                <a:cxn ang="0">
                  <a:pos x="csX0" y="csY0"/>
                </a:cxn>
                <a:cxn ang="0">
                  <a:pos x="csX1" y="csY1"/>
                </a:cxn>
                <a:cxn ang="0">
                  <a:pos x="csX2" y="csY2"/>
                </a:cxn>
                <a:cxn ang="0">
                  <a:pos x="csX3" y="csY3"/>
                </a:cxn>
              </a:cxnLst>
              <a:rect l="l" t="t" r="r" b="b"/>
              <a:pathLst>
                <a:path w="1190" h="952">
                  <a:moveTo>
                    <a:pt x="0" y="952"/>
                  </a:moveTo>
                  <a:cubicBezTo>
                    <a:pt x="0" y="952"/>
                    <a:pt x="793" y="318"/>
                    <a:pt x="1190" y="0"/>
                  </a:cubicBezTo>
                  <a:lnTo>
                    <a:pt x="0" y="0"/>
                  </a:lnTo>
                  <a:lnTo>
                    <a:pt x="0" y="952"/>
                  </a:lnTo>
                  <a:close/>
                </a:path>
              </a:pathLst>
            </a:custGeom>
            <a:solidFill>
              <a:srgbClr val="B3B3B3"/>
            </a:solidFill>
            <a:ln w="6350" cap="flat">
              <a:solidFill>
                <a:srgbClr val="FFFFFF"/>
              </a:solidFill>
              <a:prstDash val="solid"/>
              <a:miter/>
            </a:ln>
          </p:spPr>
          <p:txBody>
            <a:bodyPr/>
            <a:lstStyle/>
            <a:p>
              <a:endParaRPr lang="en-US"/>
            </a:p>
          </p:txBody>
        </p:sp>
        <p:sp>
          <p:nvSpPr>
            <p:cNvPr id="1445" name="Freeform 1361">
              <a:extLst>
                <a:ext uri="{FF2B5EF4-FFF2-40B4-BE49-F238E27FC236}">
                  <a16:creationId xmlns:a16="http://schemas.microsoft.com/office/drawing/2014/main" id="{46378984-C96B-DC99-6D97-D327347F72BB}"/>
                </a:ext>
              </a:extLst>
            </p:cNvPr>
            <p:cNvSpPr/>
            <p:nvPr/>
          </p:nvSpPr>
          <p:spPr>
            <a:xfrm>
              <a:off x="1569695" y="1046073"/>
              <a:ext cx="804710" cy="951309"/>
            </a:xfrm>
            <a:custGeom>
              <a:avLst/>
              <a:gdLst>
                <a:gd name="csX0" fmla="*/ 189577 w 804710"/>
                <a:gd name="csY0" fmla="*/ 125571 h 951309"/>
                <a:gd name="csX1" fmla="*/ 189577 w 804710"/>
                <a:gd name="csY1" fmla="*/ 114776 h 951309"/>
                <a:gd name="csX2" fmla="*/ 188308 w 804710"/>
                <a:gd name="csY2" fmla="*/ 122317 h 951309"/>
                <a:gd name="csX3" fmla="*/ 185135 w 804710"/>
                <a:gd name="csY3" fmla="*/ 130731 h 951309"/>
                <a:gd name="csX4" fmla="*/ 169905 w 804710"/>
                <a:gd name="csY4" fmla="*/ 135096 h 951309"/>
                <a:gd name="csX5" fmla="*/ 158563 w 804710"/>
                <a:gd name="csY5" fmla="*/ 136763 h 951309"/>
                <a:gd name="csX6" fmla="*/ 144602 w 804710"/>
                <a:gd name="csY6" fmla="*/ 127079 h 951309"/>
                <a:gd name="csX7" fmla="*/ 125645 w 804710"/>
                <a:gd name="csY7" fmla="*/ 121206 h 951309"/>
                <a:gd name="csX8" fmla="*/ 110970 w 804710"/>
                <a:gd name="csY8" fmla="*/ 123349 h 951309"/>
                <a:gd name="csX9" fmla="*/ 113429 w 804710"/>
                <a:gd name="csY9" fmla="*/ 162322 h 951309"/>
                <a:gd name="csX10" fmla="*/ 104624 w 804710"/>
                <a:gd name="csY10" fmla="*/ 175498 h 951309"/>
                <a:gd name="csX11" fmla="*/ 103752 w 804710"/>
                <a:gd name="csY11" fmla="*/ 194627 h 951309"/>
                <a:gd name="csX12" fmla="*/ 99231 w 804710"/>
                <a:gd name="csY12" fmla="*/ 226377 h 951309"/>
                <a:gd name="csX13" fmla="*/ 96930 w 804710"/>
                <a:gd name="csY13" fmla="*/ 248841 h 951309"/>
                <a:gd name="csX14" fmla="*/ 92012 w 804710"/>
                <a:gd name="csY14" fmla="*/ 257096 h 951309"/>
                <a:gd name="csX15" fmla="*/ 94233 w 804710"/>
                <a:gd name="csY15" fmla="*/ 267414 h 951309"/>
                <a:gd name="csX16" fmla="*/ 92012 w 804710"/>
                <a:gd name="csY16" fmla="*/ 277654 h 951309"/>
                <a:gd name="csX17" fmla="*/ 94392 w 804710"/>
                <a:gd name="csY17" fmla="*/ 287814 h 951309"/>
                <a:gd name="csX18" fmla="*/ 94471 w 804710"/>
                <a:gd name="csY18" fmla="*/ 294243 h 951309"/>
                <a:gd name="csX19" fmla="*/ 93281 w 804710"/>
                <a:gd name="csY19" fmla="*/ 307737 h 951309"/>
                <a:gd name="csX20" fmla="*/ 92726 w 804710"/>
                <a:gd name="csY20" fmla="*/ 324644 h 951309"/>
                <a:gd name="csX21" fmla="*/ 96375 w 804710"/>
                <a:gd name="csY21" fmla="*/ 335677 h 951309"/>
                <a:gd name="csX22" fmla="*/ 96375 w 804710"/>
                <a:gd name="csY22" fmla="*/ 343773 h 951309"/>
                <a:gd name="csX23" fmla="*/ 94154 w 804710"/>
                <a:gd name="csY23" fmla="*/ 353298 h 951309"/>
                <a:gd name="csX24" fmla="*/ 91933 w 804710"/>
                <a:gd name="csY24" fmla="*/ 361394 h 951309"/>
                <a:gd name="csX25" fmla="*/ 102959 w 804710"/>
                <a:gd name="csY25" fmla="*/ 373856 h 951309"/>
                <a:gd name="csX26" fmla="*/ 112477 w 804710"/>
                <a:gd name="csY26" fmla="*/ 386318 h 951309"/>
                <a:gd name="csX27" fmla="*/ 119775 w 804710"/>
                <a:gd name="csY27" fmla="*/ 396716 h 951309"/>
                <a:gd name="csX28" fmla="*/ 119775 w 804710"/>
                <a:gd name="csY28" fmla="*/ 396557 h 951309"/>
                <a:gd name="csX29" fmla="*/ 120251 w 804710"/>
                <a:gd name="csY29" fmla="*/ 397431 h 951309"/>
                <a:gd name="csX30" fmla="*/ 121996 w 804710"/>
                <a:gd name="csY30" fmla="*/ 400209 h 951309"/>
                <a:gd name="csX31" fmla="*/ 120488 w 804710"/>
                <a:gd name="csY31" fmla="*/ 398939 h 951309"/>
                <a:gd name="csX32" fmla="*/ 120488 w 804710"/>
                <a:gd name="csY32" fmla="*/ 399495 h 951309"/>
                <a:gd name="csX33" fmla="*/ 124930 w 804710"/>
                <a:gd name="csY33" fmla="*/ 403146 h 951309"/>
                <a:gd name="csX34" fmla="*/ 124930 w 804710"/>
                <a:gd name="csY34" fmla="*/ 414893 h 951309"/>
                <a:gd name="csX35" fmla="*/ 119775 w 804710"/>
                <a:gd name="csY35" fmla="*/ 423704 h 951309"/>
                <a:gd name="csX36" fmla="*/ 118347 w 804710"/>
                <a:gd name="csY36" fmla="*/ 426641 h 951309"/>
                <a:gd name="csX37" fmla="*/ 116126 w 804710"/>
                <a:gd name="csY37" fmla="*/ 426641 h 951309"/>
                <a:gd name="csX38" fmla="*/ 110970 w 804710"/>
                <a:gd name="csY38" fmla="*/ 428149 h 951309"/>
                <a:gd name="csX39" fmla="*/ 101451 w 804710"/>
                <a:gd name="csY39" fmla="*/ 432594 h 951309"/>
                <a:gd name="csX40" fmla="*/ 81621 w 804710"/>
                <a:gd name="csY40" fmla="*/ 439976 h 951309"/>
                <a:gd name="csX41" fmla="*/ 75038 w 804710"/>
                <a:gd name="csY41" fmla="*/ 459819 h 951309"/>
                <a:gd name="csX42" fmla="*/ 69882 w 804710"/>
                <a:gd name="csY42" fmla="*/ 464185 h 951309"/>
                <a:gd name="csX43" fmla="*/ 64012 w 804710"/>
                <a:gd name="csY43" fmla="*/ 467836 h 951309"/>
                <a:gd name="csX44" fmla="*/ 68375 w 804710"/>
                <a:gd name="csY44" fmla="*/ 472996 h 951309"/>
                <a:gd name="csX45" fmla="*/ 69882 w 804710"/>
                <a:gd name="csY45" fmla="*/ 478155 h 951309"/>
                <a:gd name="csX46" fmla="*/ 66947 w 804710"/>
                <a:gd name="csY46" fmla="*/ 486251 h 951309"/>
                <a:gd name="csX47" fmla="*/ 69168 w 804710"/>
                <a:gd name="csY47" fmla="*/ 503158 h 951309"/>
                <a:gd name="csX48" fmla="*/ 64012 w 804710"/>
                <a:gd name="csY48" fmla="*/ 514906 h 951309"/>
                <a:gd name="csX49" fmla="*/ 50052 w 804710"/>
                <a:gd name="csY49" fmla="*/ 521494 h 951309"/>
                <a:gd name="csX50" fmla="*/ 47831 w 804710"/>
                <a:gd name="csY50" fmla="*/ 535464 h 951309"/>
                <a:gd name="csX51" fmla="*/ 34584 w 804710"/>
                <a:gd name="csY51" fmla="*/ 542846 h 951309"/>
                <a:gd name="csX52" fmla="*/ 22844 w 804710"/>
                <a:gd name="csY52" fmla="*/ 553879 h 951309"/>
                <a:gd name="csX53" fmla="*/ 22844 w 804710"/>
                <a:gd name="csY53" fmla="*/ 561261 h 951309"/>
                <a:gd name="csX54" fmla="*/ 24352 w 804710"/>
                <a:gd name="csY54" fmla="*/ 568643 h 951309"/>
                <a:gd name="csX55" fmla="*/ 30935 w 804710"/>
                <a:gd name="csY55" fmla="*/ 584835 h 951309"/>
                <a:gd name="csX56" fmla="*/ 37519 w 804710"/>
                <a:gd name="csY56" fmla="*/ 587772 h 951309"/>
                <a:gd name="csX57" fmla="*/ 41961 w 804710"/>
                <a:gd name="csY57" fmla="*/ 591423 h 951309"/>
                <a:gd name="csX58" fmla="*/ 44182 w 804710"/>
                <a:gd name="csY58" fmla="*/ 592931 h 951309"/>
                <a:gd name="csX59" fmla="*/ 44182 w 804710"/>
                <a:gd name="csY59" fmla="*/ 593646 h 951309"/>
                <a:gd name="csX60" fmla="*/ 50052 w 804710"/>
                <a:gd name="csY60" fmla="*/ 595154 h 951309"/>
                <a:gd name="csX61" fmla="*/ 44896 w 804710"/>
                <a:gd name="csY61" fmla="*/ 602536 h 951309"/>
                <a:gd name="csX62" fmla="*/ 42675 w 804710"/>
                <a:gd name="csY62" fmla="*/ 618728 h 951309"/>
                <a:gd name="csX63" fmla="*/ 25065 w 804710"/>
                <a:gd name="csY63" fmla="*/ 622379 h 951309"/>
                <a:gd name="csX64" fmla="*/ 18878 w 804710"/>
                <a:gd name="csY64" fmla="*/ 625872 h 951309"/>
                <a:gd name="csX65" fmla="*/ 21337 w 804710"/>
                <a:gd name="csY65" fmla="*/ 626110 h 951309"/>
                <a:gd name="csX66" fmla="*/ 0 w 804710"/>
                <a:gd name="csY66" fmla="*/ 666988 h 951309"/>
                <a:gd name="csX67" fmla="*/ 0 w 804710"/>
                <a:gd name="csY67" fmla="*/ 667464 h 951309"/>
                <a:gd name="csX68" fmla="*/ 449988 w 804710"/>
                <a:gd name="csY68" fmla="*/ 920750 h 951309"/>
                <a:gd name="csX69" fmla="*/ 449988 w 804710"/>
                <a:gd name="csY69" fmla="*/ 921226 h 951309"/>
                <a:gd name="csX70" fmla="*/ 696993 w 804710"/>
                <a:gd name="csY70" fmla="*/ 951309 h 951309"/>
                <a:gd name="csX71" fmla="*/ 804711 w 804710"/>
                <a:gd name="csY71" fmla="*/ 92869 h 951309"/>
                <a:gd name="csX72" fmla="*/ 210677 w 804710"/>
                <a:gd name="csY72" fmla="*/ 0 h 951309"/>
                <a:gd name="csX73" fmla="*/ 189498 w 804710"/>
                <a:gd name="csY73" fmla="*/ 125492 h 951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804710" h="951309">
                  <a:moveTo>
                    <a:pt x="189577" y="125571"/>
                  </a:moveTo>
                  <a:lnTo>
                    <a:pt x="189577" y="114776"/>
                  </a:lnTo>
                  <a:cubicBezTo>
                    <a:pt x="189577" y="117316"/>
                    <a:pt x="188942" y="119856"/>
                    <a:pt x="188308" y="122317"/>
                  </a:cubicBezTo>
                  <a:cubicBezTo>
                    <a:pt x="188704" y="125492"/>
                    <a:pt x="188942" y="128588"/>
                    <a:pt x="185135" y="130731"/>
                  </a:cubicBezTo>
                  <a:cubicBezTo>
                    <a:pt x="180296" y="133429"/>
                    <a:pt x="174665" y="130493"/>
                    <a:pt x="169905" y="135096"/>
                  </a:cubicBezTo>
                  <a:cubicBezTo>
                    <a:pt x="164670" y="140097"/>
                    <a:pt x="165305" y="144780"/>
                    <a:pt x="158563" y="136763"/>
                  </a:cubicBezTo>
                  <a:cubicBezTo>
                    <a:pt x="153407" y="130731"/>
                    <a:pt x="153724" y="127476"/>
                    <a:pt x="144602" y="127079"/>
                  </a:cubicBezTo>
                  <a:cubicBezTo>
                    <a:pt x="135242" y="126682"/>
                    <a:pt x="133497" y="125492"/>
                    <a:pt x="125645" y="121206"/>
                  </a:cubicBezTo>
                  <a:cubicBezTo>
                    <a:pt x="120885" y="118586"/>
                    <a:pt x="113826" y="117158"/>
                    <a:pt x="110970" y="123349"/>
                  </a:cubicBezTo>
                  <a:cubicBezTo>
                    <a:pt x="105576" y="135017"/>
                    <a:pt x="117871" y="149542"/>
                    <a:pt x="113429" y="162322"/>
                  </a:cubicBezTo>
                  <a:cubicBezTo>
                    <a:pt x="111763" y="167243"/>
                    <a:pt x="107163" y="170894"/>
                    <a:pt x="104624" y="175498"/>
                  </a:cubicBezTo>
                  <a:cubicBezTo>
                    <a:pt x="100817" y="182483"/>
                    <a:pt x="104466" y="187166"/>
                    <a:pt x="103752" y="194627"/>
                  </a:cubicBezTo>
                  <a:cubicBezTo>
                    <a:pt x="103117" y="200739"/>
                    <a:pt x="86856" y="221694"/>
                    <a:pt x="99231" y="226377"/>
                  </a:cubicBezTo>
                  <a:cubicBezTo>
                    <a:pt x="101055" y="234791"/>
                    <a:pt x="101372" y="241221"/>
                    <a:pt x="96930" y="248841"/>
                  </a:cubicBezTo>
                  <a:cubicBezTo>
                    <a:pt x="95185" y="251936"/>
                    <a:pt x="92250" y="253365"/>
                    <a:pt x="92012" y="257096"/>
                  </a:cubicBezTo>
                  <a:cubicBezTo>
                    <a:pt x="91774" y="260747"/>
                    <a:pt x="94471" y="263128"/>
                    <a:pt x="94233" y="267414"/>
                  </a:cubicBezTo>
                  <a:cubicBezTo>
                    <a:pt x="94075" y="270589"/>
                    <a:pt x="91774" y="273526"/>
                    <a:pt x="92012" y="277654"/>
                  </a:cubicBezTo>
                  <a:cubicBezTo>
                    <a:pt x="92250" y="281940"/>
                    <a:pt x="93599" y="283845"/>
                    <a:pt x="94392" y="287814"/>
                  </a:cubicBezTo>
                  <a:cubicBezTo>
                    <a:pt x="94868" y="289957"/>
                    <a:pt x="94789" y="292100"/>
                    <a:pt x="94471" y="294243"/>
                  </a:cubicBezTo>
                  <a:cubicBezTo>
                    <a:pt x="93916" y="298768"/>
                    <a:pt x="92568" y="303213"/>
                    <a:pt x="93281" y="307737"/>
                  </a:cubicBezTo>
                  <a:cubicBezTo>
                    <a:pt x="94392" y="314960"/>
                    <a:pt x="94313" y="316865"/>
                    <a:pt x="92726" y="324644"/>
                  </a:cubicBezTo>
                  <a:cubicBezTo>
                    <a:pt x="92012" y="328295"/>
                    <a:pt x="94947" y="332026"/>
                    <a:pt x="96375" y="335677"/>
                  </a:cubicBezTo>
                  <a:cubicBezTo>
                    <a:pt x="97089" y="337899"/>
                    <a:pt x="97089" y="340836"/>
                    <a:pt x="96375" y="343773"/>
                  </a:cubicBezTo>
                  <a:cubicBezTo>
                    <a:pt x="95661" y="346710"/>
                    <a:pt x="96375" y="350361"/>
                    <a:pt x="94154" y="353298"/>
                  </a:cubicBezTo>
                  <a:cubicBezTo>
                    <a:pt x="91933" y="356949"/>
                    <a:pt x="90505" y="356949"/>
                    <a:pt x="91933" y="361394"/>
                  </a:cubicBezTo>
                  <a:cubicBezTo>
                    <a:pt x="93440" y="367983"/>
                    <a:pt x="97089" y="371713"/>
                    <a:pt x="102959" y="373856"/>
                  </a:cubicBezTo>
                  <a:cubicBezTo>
                    <a:pt x="107401" y="374571"/>
                    <a:pt x="110335" y="382667"/>
                    <a:pt x="112477" y="386318"/>
                  </a:cubicBezTo>
                  <a:cubicBezTo>
                    <a:pt x="114698" y="389731"/>
                    <a:pt x="117395" y="393065"/>
                    <a:pt x="119775" y="396716"/>
                  </a:cubicBezTo>
                  <a:lnTo>
                    <a:pt x="119775" y="396557"/>
                  </a:lnTo>
                  <a:cubicBezTo>
                    <a:pt x="119775" y="396557"/>
                    <a:pt x="120171" y="397113"/>
                    <a:pt x="120251" y="397431"/>
                  </a:cubicBezTo>
                  <a:cubicBezTo>
                    <a:pt x="120806" y="398304"/>
                    <a:pt x="121441" y="399256"/>
                    <a:pt x="121996" y="400209"/>
                  </a:cubicBezTo>
                  <a:cubicBezTo>
                    <a:pt x="121361" y="399891"/>
                    <a:pt x="120885" y="399415"/>
                    <a:pt x="120488" y="398939"/>
                  </a:cubicBezTo>
                  <a:cubicBezTo>
                    <a:pt x="120488" y="399177"/>
                    <a:pt x="120488" y="399336"/>
                    <a:pt x="120488" y="399495"/>
                  </a:cubicBezTo>
                  <a:cubicBezTo>
                    <a:pt x="121996" y="401002"/>
                    <a:pt x="123424" y="401717"/>
                    <a:pt x="124930" y="403146"/>
                  </a:cubicBezTo>
                  <a:cubicBezTo>
                    <a:pt x="126358" y="405368"/>
                    <a:pt x="124930" y="411956"/>
                    <a:pt x="124930" y="414893"/>
                  </a:cubicBezTo>
                  <a:cubicBezTo>
                    <a:pt x="124930" y="420053"/>
                    <a:pt x="121996" y="420053"/>
                    <a:pt x="119775" y="423704"/>
                  </a:cubicBezTo>
                  <a:cubicBezTo>
                    <a:pt x="119061" y="425212"/>
                    <a:pt x="120488" y="425926"/>
                    <a:pt x="118347" y="426641"/>
                  </a:cubicBezTo>
                  <a:lnTo>
                    <a:pt x="116126" y="426641"/>
                  </a:lnTo>
                  <a:cubicBezTo>
                    <a:pt x="113905" y="426641"/>
                    <a:pt x="113191" y="427355"/>
                    <a:pt x="110970" y="428149"/>
                  </a:cubicBezTo>
                  <a:cubicBezTo>
                    <a:pt x="107321" y="429657"/>
                    <a:pt x="105814" y="431800"/>
                    <a:pt x="101451" y="432594"/>
                  </a:cubicBezTo>
                  <a:cubicBezTo>
                    <a:pt x="94868" y="434022"/>
                    <a:pt x="87491" y="435531"/>
                    <a:pt x="81621" y="439976"/>
                  </a:cubicBezTo>
                  <a:cubicBezTo>
                    <a:pt x="74244" y="445135"/>
                    <a:pt x="80114" y="453946"/>
                    <a:pt x="75038" y="459819"/>
                  </a:cubicBezTo>
                  <a:cubicBezTo>
                    <a:pt x="73531" y="461248"/>
                    <a:pt x="71389" y="463471"/>
                    <a:pt x="69882" y="464185"/>
                  </a:cubicBezTo>
                  <a:cubicBezTo>
                    <a:pt x="66947" y="465693"/>
                    <a:pt x="64012" y="464899"/>
                    <a:pt x="64012" y="467836"/>
                  </a:cubicBezTo>
                  <a:cubicBezTo>
                    <a:pt x="64012" y="470773"/>
                    <a:pt x="66947" y="471487"/>
                    <a:pt x="68375" y="472996"/>
                  </a:cubicBezTo>
                  <a:cubicBezTo>
                    <a:pt x="69089" y="474504"/>
                    <a:pt x="69882" y="476647"/>
                    <a:pt x="69882" y="478155"/>
                  </a:cubicBezTo>
                  <a:cubicBezTo>
                    <a:pt x="69882" y="481092"/>
                    <a:pt x="67661" y="483315"/>
                    <a:pt x="66947" y="486251"/>
                  </a:cubicBezTo>
                  <a:cubicBezTo>
                    <a:pt x="64726" y="492125"/>
                    <a:pt x="68375" y="496570"/>
                    <a:pt x="69168" y="503158"/>
                  </a:cubicBezTo>
                  <a:cubicBezTo>
                    <a:pt x="69882" y="508318"/>
                    <a:pt x="66947" y="511254"/>
                    <a:pt x="64012" y="514906"/>
                  </a:cubicBezTo>
                  <a:cubicBezTo>
                    <a:pt x="61077" y="519271"/>
                    <a:pt x="53700" y="517842"/>
                    <a:pt x="50052" y="521494"/>
                  </a:cubicBezTo>
                  <a:cubicBezTo>
                    <a:pt x="47117" y="525145"/>
                    <a:pt x="49338" y="531019"/>
                    <a:pt x="47831" y="535464"/>
                  </a:cubicBezTo>
                  <a:cubicBezTo>
                    <a:pt x="44896" y="540623"/>
                    <a:pt x="39740" y="542846"/>
                    <a:pt x="34584" y="542846"/>
                  </a:cubicBezTo>
                  <a:cubicBezTo>
                    <a:pt x="29428" y="542846"/>
                    <a:pt x="25779" y="550148"/>
                    <a:pt x="22844" y="553879"/>
                  </a:cubicBezTo>
                  <a:cubicBezTo>
                    <a:pt x="21893" y="556313"/>
                    <a:pt x="21893" y="558774"/>
                    <a:pt x="22844" y="561261"/>
                  </a:cubicBezTo>
                  <a:cubicBezTo>
                    <a:pt x="23558" y="563483"/>
                    <a:pt x="23558" y="565626"/>
                    <a:pt x="24352" y="568643"/>
                  </a:cubicBezTo>
                  <a:cubicBezTo>
                    <a:pt x="25859" y="573008"/>
                    <a:pt x="26573" y="581104"/>
                    <a:pt x="30935" y="584835"/>
                  </a:cubicBezTo>
                  <a:cubicBezTo>
                    <a:pt x="32442" y="586343"/>
                    <a:pt x="35377" y="586343"/>
                    <a:pt x="37519" y="587772"/>
                  </a:cubicBezTo>
                  <a:cubicBezTo>
                    <a:pt x="39026" y="589280"/>
                    <a:pt x="40454" y="589995"/>
                    <a:pt x="41961" y="591423"/>
                  </a:cubicBezTo>
                  <a:cubicBezTo>
                    <a:pt x="42675" y="592138"/>
                    <a:pt x="43389" y="592931"/>
                    <a:pt x="44182" y="592931"/>
                  </a:cubicBezTo>
                  <a:lnTo>
                    <a:pt x="44182" y="593646"/>
                  </a:lnTo>
                  <a:cubicBezTo>
                    <a:pt x="45610" y="594360"/>
                    <a:pt x="49338" y="595868"/>
                    <a:pt x="50052" y="595154"/>
                  </a:cubicBezTo>
                  <a:cubicBezTo>
                    <a:pt x="47831" y="597376"/>
                    <a:pt x="44896" y="599599"/>
                    <a:pt x="44896" y="602536"/>
                  </a:cubicBezTo>
                  <a:cubicBezTo>
                    <a:pt x="44896" y="606981"/>
                    <a:pt x="44896" y="614283"/>
                    <a:pt x="42675" y="618728"/>
                  </a:cubicBezTo>
                  <a:cubicBezTo>
                    <a:pt x="39026" y="623888"/>
                    <a:pt x="30221" y="621665"/>
                    <a:pt x="25065" y="622379"/>
                  </a:cubicBezTo>
                  <a:cubicBezTo>
                    <a:pt x="22844" y="622618"/>
                    <a:pt x="20782" y="623888"/>
                    <a:pt x="18878" y="625872"/>
                  </a:cubicBezTo>
                  <a:cubicBezTo>
                    <a:pt x="19672" y="625951"/>
                    <a:pt x="20544" y="626031"/>
                    <a:pt x="21337" y="626110"/>
                  </a:cubicBezTo>
                  <a:lnTo>
                    <a:pt x="0" y="666988"/>
                  </a:lnTo>
                  <a:lnTo>
                    <a:pt x="0" y="667464"/>
                  </a:lnTo>
                  <a:lnTo>
                    <a:pt x="449988" y="920750"/>
                  </a:lnTo>
                  <a:lnTo>
                    <a:pt x="449988" y="921226"/>
                  </a:lnTo>
                  <a:lnTo>
                    <a:pt x="696993" y="951309"/>
                  </a:lnTo>
                  <a:lnTo>
                    <a:pt x="804711" y="92869"/>
                  </a:lnTo>
                  <a:cubicBezTo>
                    <a:pt x="603870" y="68818"/>
                    <a:pt x="401205" y="38100"/>
                    <a:pt x="210677" y="0"/>
                  </a:cubicBezTo>
                  <a:lnTo>
                    <a:pt x="189498" y="125492"/>
                  </a:lnTo>
                  <a:close/>
                </a:path>
              </a:pathLst>
            </a:custGeom>
            <a:solidFill>
              <a:srgbClr val="B3B3B3"/>
            </a:solidFill>
            <a:ln w="6350" cap="flat">
              <a:solidFill>
                <a:srgbClr val="FFFFFF"/>
              </a:solidFill>
              <a:prstDash val="solid"/>
              <a:miter/>
            </a:ln>
          </p:spPr>
          <p:txBody>
            <a:bodyPr/>
            <a:lstStyle/>
            <a:p>
              <a:endParaRPr lang="en-US"/>
            </a:p>
          </p:txBody>
        </p:sp>
        <p:sp>
          <p:nvSpPr>
            <p:cNvPr id="1446" name="Freeform 1362">
              <a:extLst>
                <a:ext uri="{FF2B5EF4-FFF2-40B4-BE49-F238E27FC236}">
                  <a16:creationId xmlns:a16="http://schemas.microsoft.com/office/drawing/2014/main" id="{9FEDE1DA-F563-C888-32CE-685F615E076E}"/>
                </a:ext>
              </a:extLst>
            </p:cNvPr>
            <p:cNvSpPr/>
            <p:nvPr/>
          </p:nvSpPr>
          <p:spPr>
            <a:xfrm>
              <a:off x="5861828" y="549027"/>
              <a:ext cx="560324" cy="384472"/>
            </a:xfrm>
            <a:custGeom>
              <a:avLst/>
              <a:gdLst>
                <a:gd name="csX0" fmla="*/ 557626 w 560324"/>
                <a:gd name="csY0" fmla="*/ 188119 h 384472"/>
                <a:gd name="csX1" fmla="*/ 554136 w 560324"/>
                <a:gd name="csY1" fmla="*/ 199311 h 384472"/>
                <a:gd name="csX2" fmla="*/ 547949 w 560324"/>
                <a:gd name="csY2" fmla="*/ 206534 h 384472"/>
                <a:gd name="csX3" fmla="*/ 546204 w 560324"/>
                <a:gd name="csY3" fmla="*/ 203835 h 384472"/>
                <a:gd name="csX4" fmla="*/ 541920 w 560324"/>
                <a:gd name="csY4" fmla="*/ 210979 h 384472"/>
                <a:gd name="csX5" fmla="*/ 538668 w 560324"/>
                <a:gd name="csY5" fmla="*/ 217646 h 384472"/>
                <a:gd name="csX6" fmla="*/ 533037 w 560324"/>
                <a:gd name="csY6" fmla="*/ 224949 h 384472"/>
                <a:gd name="csX7" fmla="*/ 527484 w 560324"/>
                <a:gd name="csY7" fmla="*/ 230029 h 384472"/>
                <a:gd name="csX8" fmla="*/ 524470 w 560324"/>
                <a:gd name="csY8" fmla="*/ 219075 h 384472"/>
                <a:gd name="csX9" fmla="*/ 514952 w 560324"/>
                <a:gd name="csY9" fmla="*/ 228521 h 384472"/>
                <a:gd name="csX10" fmla="*/ 521377 w 560324"/>
                <a:gd name="csY10" fmla="*/ 239474 h 384472"/>
                <a:gd name="csX11" fmla="*/ 530102 w 560324"/>
                <a:gd name="csY11" fmla="*/ 248364 h 384472"/>
                <a:gd name="csX12" fmla="*/ 535416 w 560324"/>
                <a:gd name="csY12" fmla="*/ 234236 h 384472"/>
                <a:gd name="csX13" fmla="*/ 544379 w 560324"/>
                <a:gd name="csY13" fmla="*/ 239236 h 384472"/>
                <a:gd name="csX14" fmla="*/ 530102 w 560324"/>
                <a:gd name="csY14" fmla="*/ 259556 h 384472"/>
                <a:gd name="csX15" fmla="*/ 525660 w 560324"/>
                <a:gd name="csY15" fmla="*/ 288052 h 384472"/>
                <a:gd name="csX16" fmla="*/ 507733 w 560324"/>
                <a:gd name="csY16" fmla="*/ 306784 h 384472"/>
                <a:gd name="csX17" fmla="*/ 511144 w 560324"/>
                <a:gd name="csY17" fmla="*/ 330597 h 384472"/>
                <a:gd name="csX18" fmla="*/ 497739 w 560324"/>
                <a:gd name="csY18" fmla="*/ 340439 h 384472"/>
                <a:gd name="csX19" fmla="*/ 502895 w 560324"/>
                <a:gd name="csY19" fmla="*/ 353377 h 384472"/>
                <a:gd name="csX20" fmla="*/ 500119 w 560324"/>
                <a:gd name="csY20" fmla="*/ 366713 h 384472"/>
                <a:gd name="csX21" fmla="*/ 485444 w 560324"/>
                <a:gd name="csY21" fmla="*/ 384254 h 384472"/>
                <a:gd name="csX22" fmla="*/ 480288 w 560324"/>
                <a:gd name="csY22" fmla="*/ 361553 h 384472"/>
                <a:gd name="csX23" fmla="*/ 470532 w 560324"/>
                <a:gd name="csY23" fmla="*/ 337264 h 384472"/>
                <a:gd name="csX24" fmla="*/ 475846 w 560324"/>
                <a:gd name="csY24" fmla="*/ 331946 h 384472"/>
                <a:gd name="csX25" fmla="*/ 472594 w 560324"/>
                <a:gd name="csY25" fmla="*/ 323533 h 384472"/>
                <a:gd name="csX26" fmla="*/ 476957 w 560324"/>
                <a:gd name="csY26" fmla="*/ 315595 h 384472"/>
                <a:gd name="csX27" fmla="*/ 472356 w 560324"/>
                <a:gd name="csY27" fmla="*/ 304562 h 384472"/>
                <a:gd name="csX28" fmla="*/ 478702 w 560324"/>
                <a:gd name="csY28" fmla="*/ 297021 h 384472"/>
                <a:gd name="csX29" fmla="*/ 479257 w 560324"/>
                <a:gd name="csY29" fmla="*/ 288925 h 384472"/>
                <a:gd name="csX30" fmla="*/ 484254 w 560324"/>
                <a:gd name="csY30" fmla="*/ 288687 h 384472"/>
                <a:gd name="csX31" fmla="*/ 486475 w 560324"/>
                <a:gd name="csY31" fmla="*/ 283210 h 384472"/>
                <a:gd name="csX32" fmla="*/ 492504 w 560324"/>
                <a:gd name="csY32" fmla="*/ 282178 h 384472"/>
                <a:gd name="csX33" fmla="*/ 495597 w 560324"/>
                <a:gd name="csY33" fmla="*/ 277098 h 384472"/>
                <a:gd name="csX34" fmla="*/ 504957 w 560324"/>
                <a:gd name="csY34" fmla="*/ 268129 h 384472"/>
                <a:gd name="csX35" fmla="*/ 489410 w 560324"/>
                <a:gd name="csY35" fmla="*/ 268287 h 384472"/>
                <a:gd name="csX36" fmla="*/ 490679 w 560324"/>
                <a:gd name="csY36" fmla="*/ 260429 h 384472"/>
                <a:gd name="csX37" fmla="*/ 481874 w 560324"/>
                <a:gd name="csY37" fmla="*/ 264636 h 384472"/>
                <a:gd name="csX38" fmla="*/ 476957 w 560324"/>
                <a:gd name="csY38" fmla="*/ 264636 h 384472"/>
                <a:gd name="csX39" fmla="*/ 474815 w 560324"/>
                <a:gd name="csY39" fmla="*/ 258207 h 384472"/>
                <a:gd name="csX40" fmla="*/ 475449 w 560324"/>
                <a:gd name="csY40" fmla="*/ 251142 h 384472"/>
                <a:gd name="csX41" fmla="*/ 465931 w 560324"/>
                <a:gd name="csY41" fmla="*/ 244792 h 384472"/>
                <a:gd name="csX42" fmla="*/ 467914 w 560324"/>
                <a:gd name="csY42" fmla="*/ 230346 h 384472"/>
                <a:gd name="csX43" fmla="*/ 460061 w 560324"/>
                <a:gd name="csY43" fmla="*/ 230823 h 384472"/>
                <a:gd name="csX44" fmla="*/ 465931 w 560324"/>
                <a:gd name="csY44" fmla="*/ 220583 h 384472"/>
                <a:gd name="csX45" fmla="*/ 462600 w 560324"/>
                <a:gd name="csY45" fmla="*/ 206375 h 384472"/>
                <a:gd name="csX46" fmla="*/ 455857 w 560324"/>
                <a:gd name="csY46" fmla="*/ 197961 h 384472"/>
                <a:gd name="csX47" fmla="*/ 428968 w 560324"/>
                <a:gd name="csY47" fmla="*/ 216694 h 384472"/>
                <a:gd name="csX48" fmla="*/ 417387 w 560324"/>
                <a:gd name="csY48" fmla="*/ 201851 h 384472"/>
                <a:gd name="csX49" fmla="*/ 411200 w 560324"/>
                <a:gd name="csY49" fmla="*/ 187801 h 384472"/>
                <a:gd name="csX50" fmla="*/ 399540 w 560324"/>
                <a:gd name="csY50" fmla="*/ 180022 h 384472"/>
                <a:gd name="csX51" fmla="*/ 396684 w 560324"/>
                <a:gd name="csY51" fmla="*/ 161766 h 384472"/>
                <a:gd name="csX52" fmla="*/ 379868 w 560324"/>
                <a:gd name="csY52" fmla="*/ 132001 h 384472"/>
                <a:gd name="csX53" fmla="*/ 363845 w 560324"/>
                <a:gd name="csY53" fmla="*/ 161290 h 384472"/>
                <a:gd name="csX54" fmla="*/ 395415 w 560324"/>
                <a:gd name="csY54" fmla="*/ 223361 h 384472"/>
                <a:gd name="csX55" fmla="*/ 389386 w 560324"/>
                <a:gd name="csY55" fmla="*/ 246459 h 384472"/>
                <a:gd name="csX56" fmla="*/ 363211 w 560324"/>
                <a:gd name="csY56" fmla="*/ 223282 h 384472"/>
                <a:gd name="csX57" fmla="*/ 346395 w 560324"/>
                <a:gd name="csY57" fmla="*/ 230426 h 384472"/>
                <a:gd name="csX58" fmla="*/ 333941 w 560324"/>
                <a:gd name="csY58" fmla="*/ 227330 h 384472"/>
                <a:gd name="csX59" fmla="*/ 301419 w 560324"/>
                <a:gd name="csY59" fmla="*/ 225981 h 384472"/>
                <a:gd name="csX60" fmla="*/ 302768 w 560324"/>
                <a:gd name="csY60" fmla="*/ 237887 h 384472"/>
                <a:gd name="csX61" fmla="*/ 296105 w 560324"/>
                <a:gd name="csY61" fmla="*/ 237411 h 384472"/>
                <a:gd name="csX62" fmla="*/ 287935 w 560324"/>
                <a:gd name="csY62" fmla="*/ 234950 h 384472"/>
                <a:gd name="csX63" fmla="*/ 287142 w 560324"/>
                <a:gd name="csY63" fmla="*/ 234077 h 384472"/>
                <a:gd name="csX64" fmla="*/ 287142 w 560324"/>
                <a:gd name="csY64" fmla="*/ 234077 h 384472"/>
                <a:gd name="csX65" fmla="*/ 286666 w 560324"/>
                <a:gd name="csY65" fmla="*/ 233362 h 384472"/>
                <a:gd name="csX66" fmla="*/ 285793 w 560324"/>
                <a:gd name="csY66" fmla="*/ 230823 h 384472"/>
                <a:gd name="csX67" fmla="*/ 285793 w 560324"/>
                <a:gd name="csY67" fmla="*/ 228838 h 384472"/>
                <a:gd name="csX68" fmla="*/ 296026 w 560324"/>
                <a:gd name="csY68" fmla="*/ 211772 h 384472"/>
                <a:gd name="csX69" fmla="*/ 297057 w 560324"/>
                <a:gd name="csY69" fmla="*/ 210741 h 384472"/>
                <a:gd name="csX70" fmla="*/ 299040 w 560324"/>
                <a:gd name="csY70" fmla="*/ 208836 h 384472"/>
                <a:gd name="csX71" fmla="*/ 301816 w 560324"/>
                <a:gd name="csY71" fmla="*/ 204629 h 384472"/>
                <a:gd name="csX72" fmla="*/ 301896 w 560324"/>
                <a:gd name="csY72" fmla="*/ 202168 h 384472"/>
                <a:gd name="csX73" fmla="*/ 299675 w 560324"/>
                <a:gd name="csY73" fmla="*/ 191135 h 384472"/>
                <a:gd name="csX74" fmla="*/ 299119 w 560324"/>
                <a:gd name="csY74" fmla="*/ 188119 h 384472"/>
                <a:gd name="csX75" fmla="*/ 298802 w 560324"/>
                <a:gd name="csY75" fmla="*/ 186214 h 384472"/>
                <a:gd name="csX76" fmla="*/ 298802 w 560324"/>
                <a:gd name="csY76" fmla="*/ 186214 h 384472"/>
                <a:gd name="csX77" fmla="*/ 298564 w 560324"/>
                <a:gd name="csY77" fmla="*/ 183356 h 384472"/>
                <a:gd name="csX78" fmla="*/ 298564 w 560324"/>
                <a:gd name="csY78" fmla="*/ 182642 h 384472"/>
                <a:gd name="csX79" fmla="*/ 298564 w 560324"/>
                <a:gd name="csY79" fmla="*/ 181848 h 384472"/>
                <a:gd name="csX80" fmla="*/ 298723 w 560324"/>
                <a:gd name="csY80" fmla="*/ 180896 h 384472"/>
                <a:gd name="csX81" fmla="*/ 299595 w 560324"/>
                <a:gd name="csY81" fmla="*/ 178673 h 384472"/>
                <a:gd name="csX82" fmla="*/ 302133 w 560324"/>
                <a:gd name="csY82" fmla="*/ 172006 h 384472"/>
                <a:gd name="csX83" fmla="*/ 301102 w 560324"/>
                <a:gd name="csY83" fmla="*/ 169069 h 384472"/>
                <a:gd name="csX84" fmla="*/ 298802 w 560324"/>
                <a:gd name="csY84" fmla="*/ 166132 h 384472"/>
                <a:gd name="csX85" fmla="*/ 298802 w 560324"/>
                <a:gd name="csY85" fmla="*/ 166132 h 384472"/>
                <a:gd name="csX86" fmla="*/ 297692 w 560324"/>
                <a:gd name="csY86" fmla="*/ 164941 h 384472"/>
                <a:gd name="csX87" fmla="*/ 297136 w 560324"/>
                <a:gd name="csY87" fmla="*/ 164386 h 384472"/>
                <a:gd name="csX88" fmla="*/ 293408 w 560324"/>
                <a:gd name="csY88" fmla="*/ 161211 h 384472"/>
                <a:gd name="csX89" fmla="*/ 290870 w 560324"/>
                <a:gd name="csY89" fmla="*/ 159544 h 384472"/>
                <a:gd name="csX90" fmla="*/ 279844 w 560324"/>
                <a:gd name="csY90" fmla="*/ 155099 h 384472"/>
                <a:gd name="csX91" fmla="*/ 258586 w 560324"/>
                <a:gd name="csY91" fmla="*/ 140414 h 384472"/>
                <a:gd name="csX92" fmla="*/ 252717 w 560324"/>
                <a:gd name="csY92" fmla="*/ 140414 h 384472"/>
                <a:gd name="csX93" fmla="*/ 252241 w 560324"/>
                <a:gd name="csY93" fmla="*/ 140176 h 384472"/>
                <a:gd name="csX94" fmla="*/ 251686 w 560324"/>
                <a:gd name="csY94" fmla="*/ 139779 h 384472"/>
                <a:gd name="csX95" fmla="*/ 251368 w 560324"/>
                <a:gd name="csY95" fmla="*/ 139541 h 384472"/>
                <a:gd name="csX96" fmla="*/ 250892 w 560324"/>
                <a:gd name="csY96" fmla="*/ 139144 h 384472"/>
                <a:gd name="csX97" fmla="*/ 250654 w 560324"/>
                <a:gd name="csY97" fmla="*/ 138986 h 384472"/>
                <a:gd name="csX98" fmla="*/ 248512 w 560324"/>
                <a:gd name="csY98" fmla="*/ 137001 h 384472"/>
                <a:gd name="csX99" fmla="*/ 247561 w 560324"/>
                <a:gd name="csY99" fmla="*/ 136049 h 384472"/>
                <a:gd name="csX100" fmla="*/ 245816 w 560324"/>
                <a:gd name="csY100" fmla="*/ 134461 h 384472"/>
                <a:gd name="csX101" fmla="*/ 245816 w 560324"/>
                <a:gd name="csY101" fmla="*/ 134461 h 384472"/>
                <a:gd name="csX102" fmla="*/ 244943 w 560324"/>
                <a:gd name="csY102" fmla="*/ 133429 h 384472"/>
                <a:gd name="csX103" fmla="*/ 244943 w 560324"/>
                <a:gd name="csY103" fmla="*/ 133429 h 384472"/>
                <a:gd name="csX104" fmla="*/ 243039 w 560324"/>
                <a:gd name="csY104" fmla="*/ 129461 h 384472"/>
                <a:gd name="csX105" fmla="*/ 242405 w 560324"/>
                <a:gd name="csY105" fmla="*/ 126524 h 384472"/>
                <a:gd name="csX106" fmla="*/ 242246 w 560324"/>
                <a:gd name="csY106" fmla="*/ 125254 h 384472"/>
                <a:gd name="csX107" fmla="*/ 241770 w 560324"/>
                <a:gd name="csY107" fmla="*/ 122714 h 384472"/>
                <a:gd name="csX108" fmla="*/ 241770 w 560324"/>
                <a:gd name="csY108" fmla="*/ 122714 h 384472"/>
                <a:gd name="csX109" fmla="*/ 240977 w 560324"/>
                <a:gd name="csY109" fmla="*/ 119539 h 384472"/>
                <a:gd name="csX110" fmla="*/ 240660 w 560324"/>
                <a:gd name="csY110" fmla="*/ 118666 h 384472"/>
                <a:gd name="csX111" fmla="*/ 239946 w 560324"/>
                <a:gd name="csY111" fmla="*/ 116919 h 384472"/>
                <a:gd name="csX112" fmla="*/ 239946 w 560324"/>
                <a:gd name="csY112" fmla="*/ 116919 h 384472"/>
                <a:gd name="csX113" fmla="*/ 239073 w 560324"/>
                <a:gd name="csY113" fmla="*/ 115253 h 384472"/>
                <a:gd name="csX114" fmla="*/ 239073 w 560324"/>
                <a:gd name="csY114" fmla="*/ 115253 h 384472"/>
                <a:gd name="csX115" fmla="*/ 237328 w 560324"/>
                <a:gd name="csY115" fmla="*/ 113030 h 384472"/>
                <a:gd name="csX116" fmla="*/ 236535 w 560324"/>
                <a:gd name="csY116" fmla="*/ 112316 h 384472"/>
                <a:gd name="csX117" fmla="*/ 236535 w 560324"/>
                <a:gd name="csY117" fmla="*/ 112316 h 384472"/>
                <a:gd name="csX118" fmla="*/ 233759 w 560324"/>
                <a:gd name="csY118" fmla="*/ 110490 h 384472"/>
                <a:gd name="csX119" fmla="*/ 233759 w 560324"/>
                <a:gd name="csY119" fmla="*/ 110490 h 384472"/>
                <a:gd name="csX120" fmla="*/ 231459 w 560324"/>
                <a:gd name="csY120" fmla="*/ 109617 h 384472"/>
                <a:gd name="csX121" fmla="*/ 219005 w 560324"/>
                <a:gd name="csY121" fmla="*/ 110331 h 384472"/>
                <a:gd name="csX122" fmla="*/ 218132 w 560324"/>
                <a:gd name="csY122" fmla="*/ 110569 h 384472"/>
                <a:gd name="csX123" fmla="*/ 217022 w 560324"/>
                <a:gd name="csY123" fmla="*/ 110728 h 384472"/>
                <a:gd name="csX124" fmla="*/ 215436 w 560324"/>
                <a:gd name="csY124" fmla="*/ 110728 h 384472"/>
                <a:gd name="csX125" fmla="*/ 215436 w 560324"/>
                <a:gd name="csY125" fmla="*/ 110728 h 384472"/>
                <a:gd name="csX126" fmla="*/ 214405 w 560324"/>
                <a:gd name="csY126" fmla="*/ 110331 h 384472"/>
                <a:gd name="csX127" fmla="*/ 214405 w 560324"/>
                <a:gd name="csY127" fmla="*/ 110331 h 384472"/>
                <a:gd name="csX128" fmla="*/ 214008 w 560324"/>
                <a:gd name="csY128" fmla="*/ 109934 h 384472"/>
                <a:gd name="csX129" fmla="*/ 211787 w 560324"/>
                <a:gd name="csY129" fmla="*/ 105172 h 384472"/>
                <a:gd name="csX130" fmla="*/ 211232 w 560324"/>
                <a:gd name="csY130" fmla="*/ 104299 h 384472"/>
                <a:gd name="csX131" fmla="*/ 210042 w 560324"/>
                <a:gd name="csY131" fmla="*/ 102552 h 384472"/>
                <a:gd name="csX132" fmla="*/ 207821 w 560324"/>
                <a:gd name="csY132" fmla="*/ 100012 h 384472"/>
                <a:gd name="csX133" fmla="*/ 207028 w 560324"/>
                <a:gd name="csY133" fmla="*/ 99219 h 384472"/>
                <a:gd name="csX134" fmla="*/ 202427 w 560324"/>
                <a:gd name="csY134" fmla="*/ 96044 h 384472"/>
                <a:gd name="csX135" fmla="*/ 198540 w 560324"/>
                <a:gd name="csY135" fmla="*/ 94774 h 384472"/>
                <a:gd name="csX136" fmla="*/ 198461 w 560324"/>
                <a:gd name="csY136" fmla="*/ 94774 h 384472"/>
                <a:gd name="csX137" fmla="*/ 186087 w 560324"/>
                <a:gd name="csY137" fmla="*/ 91361 h 384472"/>
                <a:gd name="csX138" fmla="*/ 185452 w 560324"/>
                <a:gd name="csY138" fmla="*/ 91043 h 384472"/>
                <a:gd name="csX139" fmla="*/ 185056 w 560324"/>
                <a:gd name="csY139" fmla="*/ 90805 h 384472"/>
                <a:gd name="csX140" fmla="*/ 184818 w 560324"/>
                <a:gd name="csY140" fmla="*/ 90646 h 384472"/>
                <a:gd name="csX141" fmla="*/ 174427 w 560324"/>
                <a:gd name="csY141" fmla="*/ 83741 h 384472"/>
                <a:gd name="csX142" fmla="*/ 161577 w 560324"/>
                <a:gd name="csY142" fmla="*/ 81597 h 384472"/>
                <a:gd name="csX143" fmla="*/ 148013 w 560324"/>
                <a:gd name="csY143" fmla="*/ 83185 h 384472"/>
                <a:gd name="csX144" fmla="*/ 142619 w 560324"/>
                <a:gd name="csY144" fmla="*/ 85963 h 384472"/>
                <a:gd name="csX145" fmla="*/ 140874 w 560324"/>
                <a:gd name="csY145" fmla="*/ 86201 h 384472"/>
                <a:gd name="csX146" fmla="*/ 138257 w 560324"/>
                <a:gd name="csY146" fmla="*/ 86360 h 384472"/>
                <a:gd name="csX147" fmla="*/ 136036 w 560324"/>
                <a:gd name="csY147" fmla="*/ 86360 h 384472"/>
                <a:gd name="csX148" fmla="*/ 131038 w 560324"/>
                <a:gd name="csY148" fmla="*/ 85963 h 384472"/>
                <a:gd name="csX149" fmla="*/ 129135 w 560324"/>
                <a:gd name="csY149" fmla="*/ 85804 h 384472"/>
                <a:gd name="csX150" fmla="*/ 125486 w 560324"/>
                <a:gd name="csY150" fmla="*/ 85407 h 384472"/>
                <a:gd name="csX151" fmla="*/ 119378 w 560324"/>
                <a:gd name="csY151" fmla="*/ 84614 h 384472"/>
                <a:gd name="csX152" fmla="*/ 118030 w 560324"/>
                <a:gd name="csY152" fmla="*/ 84455 h 384472"/>
                <a:gd name="csX153" fmla="*/ 115968 w 560324"/>
                <a:gd name="csY153" fmla="*/ 84217 h 384472"/>
                <a:gd name="csX154" fmla="*/ 114222 w 560324"/>
                <a:gd name="csY154" fmla="*/ 84058 h 384472"/>
                <a:gd name="csX155" fmla="*/ 112795 w 560324"/>
                <a:gd name="csY155" fmla="*/ 83979 h 384472"/>
                <a:gd name="csX156" fmla="*/ 77655 w 560324"/>
                <a:gd name="csY156" fmla="*/ 94456 h 384472"/>
                <a:gd name="csX157" fmla="*/ 62822 w 560324"/>
                <a:gd name="csY157" fmla="*/ 104537 h 384472"/>
                <a:gd name="csX158" fmla="*/ 54573 w 560324"/>
                <a:gd name="csY158" fmla="*/ 119777 h 384472"/>
                <a:gd name="csX159" fmla="*/ 28476 w 560324"/>
                <a:gd name="csY159" fmla="*/ 131128 h 384472"/>
                <a:gd name="csX160" fmla="*/ 24431 w 560324"/>
                <a:gd name="csY160" fmla="*/ 147717 h 384472"/>
                <a:gd name="csX161" fmla="*/ 14358 w 560324"/>
                <a:gd name="csY161" fmla="*/ 159623 h 384472"/>
                <a:gd name="csX162" fmla="*/ 9201 w 560324"/>
                <a:gd name="csY162" fmla="*/ 163274 h 384472"/>
                <a:gd name="csX163" fmla="*/ 6267 w 560324"/>
                <a:gd name="csY163" fmla="*/ 142716 h 384472"/>
                <a:gd name="csX164" fmla="*/ 3332 w 560324"/>
                <a:gd name="csY164" fmla="*/ 115491 h 384472"/>
                <a:gd name="csX165" fmla="*/ 1190 w 560324"/>
                <a:gd name="csY165" fmla="*/ 89773 h 384472"/>
                <a:gd name="csX166" fmla="*/ 0 w 560324"/>
                <a:gd name="csY166" fmla="*/ 77549 h 384472"/>
                <a:gd name="csX167" fmla="*/ 399381 w 560324"/>
                <a:gd name="csY167" fmla="*/ 5477 h 384472"/>
                <a:gd name="csX168" fmla="*/ 429364 w 560324"/>
                <a:gd name="csY168" fmla="*/ 0 h 384472"/>
                <a:gd name="csX169" fmla="*/ 463155 w 560324"/>
                <a:gd name="csY169" fmla="*/ 152876 h 384472"/>
                <a:gd name="csX170" fmla="*/ 540096 w 560324"/>
                <a:gd name="csY170" fmla="*/ 129778 h 384472"/>
                <a:gd name="csX171" fmla="*/ 558182 w 560324"/>
                <a:gd name="csY171" fmla="*/ 188039 h 3844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Lst>
              <a:rect l="l" t="t" r="r" b="b"/>
              <a:pathLst>
                <a:path w="560324" h="384472">
                  <a:moveTo>
                    <a:pt x="557626" y="188119"/>
                  </a:moveTo>
                  <a:cubicBezTo>
                    <a:pt x="555326" y="192961"/>
                    <a:pt x="554374" y="193913"/>
                    <a:pt x="554136" y="199311"/>
                  </a:cubicBezTo>
                  <a:cubicBezTo>
                    <a:pt x="553977" y="202962"/>
                    <a:pt x="554374" y="207407"/>
                    <a:pt x="547949" y="206534"/>
                  </a:cubicBezTo>
                  <a:cubicBezTo>
                    <a:pt x="547632" y="205264"/>
                    <a:pt x="546759" y="204946"/>
                    <a:pt x="546204" y="203835"/>
                  </a:cubicBezTo>
                  <a:cubicBezTo>
                    <a:pt x="543110" y="204946"/>
                    <a:pt x="542872" y="208201"/>
                    <a:pt x="541920" y="210979"/>
                  </a:cubicBezTo>
                  <a:cubicBezTo>
                    <a:pt x="540731" y="214313"/>
                    <a:pt x="540889" y="214709"/>
                    <a:pt x="538668" y="217646"/>
                  </a:cubicBezTo>
                  <a:cubicBezTo>
                    <a:pt x="536765" y="220107"/>
                    <a:pt x="534782" y="222091"/>
                    <a:pt x="533037" y="224949"/>
                  </a:cubicBezTo>
                  <a:cubicBezTo>
                    <a:pt x="531450" y="227568"/>
                    <a:pt x="531133" y="230267"/>
                    <a:pt x="527484" y="230029"/>
                  </a:cubicBezTo>
                  <a:cubicBezTo>
                    <a:pt x="525580" y="226298"/>
                    <a:pt x="528595" y="221218"/>
                    <a:pt x="524470" y="219075"/>
                  </a:cubicBezTo>
                  <a:cubicBezTo>
                    <a:pt x="518442" y="215979"/>
                    <a:pt x="515189" y="224155"/>
                    <a:pt x="514952" y="228521"/>
                  </a:cubicBezTo>
                  <a:cubicBezTo>
                    <a:pt x="514713" y="234156"/>
                    <a:pt x="517014" y="236061"/>
                    <a:pt x="521377" y="239474"/>
                  </a:cubicBezTo>
                  <a:cubicBezTo>
                    <a:pt x="524470" y="241935"/>
                    <a:pt x="526850" y="246697"/>
                    <a:pt x="530102" y="248364"/>
                  </a:cubicBezTo>
                  <a:cubicBezTo>
                    <a:pt x="533512" y="244316"/>
                    <a:pt x="532005" y="237649"/>
                    <a:pt x="535416" y="234236"/>
                  </a:cubicBezTo>
                  <a:cubicBezTo>
                    <a:pt x="540096" y="229473"/>
                    <a:pt x="543428" y="234553"/>
                    <a:pt x="544379" y="239236"/>
                  </a:cubicBezTo>
                  <a:cubicBezTo>
                    <a:pt x="546362" y="249476"/>
                    <a:pt x="535734" y="252809"/>
                    <a:pt x="530102" y="259556"/>
                  </a:cubicBezTo>
                  <a:cubicBezTo>
                    <a:pt x="521218" y="270113"/>
                    <a:pt x="529150" y="276701"/>
                    <a:pt x="525660" y="288052"/>
                  </a:cubicBezTo>
                  <a:cubicBezTo>
                    <a:pt x="523201" y="296148"/>
                    <a:pt x="514872" y="304403"/>
                    <a:pt x="507733" y="306784"/>
                  </a:cubicBezTo>
                  <a:cubicBezTo>
                    <a:pt x="492187" y="311944"/>
                    <a:pt x="513048" y="321945"/>
                    <a:pt x="511144" y="330597"/>
                  </a:cubicBezTo>
                  <a:cubicBezTo>
                    <a:pt x="502736" y="325596"/>
                    <a:pt x="495438" y="330756"/>
                    <a:pt x="497739" y="340439"/>
                  </a:cubicBezTo>
                  <a:cubicBezTo>
                    <a:pt x="498770" y="344964"/>
                    <a:pt x="502181" y="348694"/>
                    <a:pt x="502895" y="353377"/>
                  </a:cubicBezTo>
                  <a:cubicBezTo>
                    <a:pt x="503609" y="358061"/>
                    <a:pt x="501626" y="362347"/>
                    <a:pt x="500119" y="366713"/>
                  </a:cubicBezTo>
                  <a:cubicBezTo>
                    <a:pt x="497739" y="373221"/>
                    <a:pt x="495042" y="386318"/>
                    <a:pt x="485444" y="384254"/>
                  </a:cubicBezTo>
                  <a:cubicBezTo>
                    <a:pt x="474656" y="381952"/>
                    <a:pt x="480447" y="368618"/>
                    <a:pt x="480288" y="361553"/>
                  </a:cubicBezTo>
                  <a:cubicBezTo>
                    <a:pt x="480050" y="353060"/>
                    <a:pt x="473388" y="345202"/>
                    <a:pt x="470532" y="337264"/>
                  </a:cubicBezTo>
                  <a:cubicBezTo>
                    <a:pt x="475925" y="340360"/>
                    <a:pt x="478067" y="335994"/>
                    <a:pt x="475846" y="331946"/>
                  </a:cubicBezTo>
                  <a:cubicBezTo>
                    <a:pt x="473942" y="328295"/>
                    <a:pt x="469263" y="328216"/>
                    <a:pt x="472594" y="323533"/>
                  </a:cubicBezTo>
                  <a:cubicBezTo>
                    <a:pt x="475925" y="318929"/>
                    <a:pt x="478861" y="322659"/>
                    <a:pt x="476957" y="315595"/>
                  </a:cubicBezTo>
                  <a:cubicBezTo>
                    <a:pt x="476005" y="311944"/>
                    <a:pt x="471959" y="308451"/>
                    <a:pt x="472356" y="304562"/>
                  </a:cubicBezTo>
                  <a:cubicBezTo>
                    <a:pt x="472991" y="298212"/>
                    <a:pt x="479019" y="303054"/>
                    <a:pt x="478702" y="297021"/>
                  </a:cubicBezTo>
                  <a:cubicBezTo>
                    <a:pt x="478464" y="291783"/>
                    <a:pt x="471325" y="292021"/>
                    <a:pt x="479257" y="288925"/>
                  </a:cubicBezTo>
                  <a:cubicBezTo>
                    <a:pt x="480844" y="288290"/>
                    <a:pt x="482192" y="290116"/>
                    <a:pt x="484254" y="288687"/>
                  </a:cubicBezTo>
                  <a:cubicBezTo>
                    <a:pt x="485999" y="287496"/>
                    <a:pt x="484968" y="284480"/>
                    <a:pt x="486475" y="283210"/>
                  </a:cubicBezTo>
                  <a:cubicBezTo>
                    <a:pt x="487823" y="282099"/>
                    <a:pt x="490759" y="283369"/>
                    <a:pt x="492504" y="282178"/>
                  </a:cubicBezTo>
                  <a:cubicBezTo>
                    <a:pt x="494566" y="280749"/>
                    <a:pt x="494090" y="278447"/>
                    <a:pt x="495597" y="277098"/>
                  </a:cubicBezTo>
                  <a:cubicBezTo>
                    <a:pt x="498136" y="274796"/>
                    <a:pt x="507654" y="273447"/>
                    <a:pt x="504957" y="268129"/>
                  </a:cubicBezTo>
                  <a:cubicBezTo>
                    <a:pt x="502339" y="262969"/>
                    <a:pt x="493297" y="268605"/>
                    <a:pt x="489410" y="268287"/>
                  </a:cubicBezTo>
                  <a:cubicBezTo>
                    <a:pt x="488776" y="265430"/>
                    <a:pt x="490441" y="263049"/>
                    <a:pt x="490679" y="260429"/>
                  </a:cubicBezTo>
                  <a:cubicBezTo>
                    <a:pt x="487506" y="260033"/>
                    <a:pt x="482827" y="261302"/>
                    <a:pt x="481874" y="264636"/>
                  </a:cubicBezTo>
                  <a:cubicBezTo>
                    <a:pt x="480685" y="264954"/>
                    <a:pt x="478226" y="264954"/>
                    <a:pt x="476957" y="264636"/>
                  </a:cubicBezTo>
                  <a:cubicBezTo>
                    <a:pt x="477115" y="261779"/>
                    <a:pt x="475212" y="260747"/>
                    <a:pt x="474815" y="258207"/>
                  </a:cubicBezTo>
                  <a:cubicBezTo>
                    <a:pt x="474498" y="255984"/>
                    <a:pt x="475767" y="252968"/>
                    <a:pt x="475449" y="251142"/>
                  </a:cubicBezTo>
                  <a:cubicBezTo>
                    <a:pt x="474498" y="246459"/>
                    <a:pt x="470373" y="244554"/>
                    <a:pt x="465931" y="244792"/>
                  </a:cubicBezTo>
                  <a:cubicBezTo>
                    <a:pt x="464900" y="239633"/>
                    <a:pt x="468866" y="235506"/>
                    <a:pt x="467914" y="230346"/>
                  </a:cubicBezTo>
                  <a:cubicBezTo>
                    <a:pt x="465058" y="229870"/>
                    <a:pt x="462838" y="230981"/>
                    <a:pt x="460061" y="230823"/>
                  </a:cubicBezTo>
                  <a:cubicBezTo>
                    <a:pt x="458316" y="224234"/>
                    <a:pt x="464583" y="225346"/>
                    <a:pt x="465931" y="220583"/>
                  </a:cubicBezTo>
                  <a:cubicBezTo>
                    <a:pt x="466883" y="217170"/>
                    <a:pt x="462917" y="209947"/>
                    <a:pt x="462600" y="206375"/>
                  </a:cubicBezTo>
                  <a:cubicBezTo>
                    <a:pt x="462044" y="200739"/>
                    <a:pt x="462600" y="200263"/>
                    <a:pt x="455857" y="197961"/>
                  </a:cubicBezTo>
                  <a:cubicBezTo>
                    <a:pt x="431347" y="189786"/>
                    <a:pt x="453002" y="225028"/>
                    <a:pt x="428968" y="216694"/>
                  </a:cubicBezTo>
                  <a:cubicBezTo>
                    <a:pt x="421115" y="213995"/>
                    <a:pt x="420084" y="208518"/>
                    <a:pt x="417387" y="201851"/>
                  </a:cubicBezTo>
                  <a:cubicBezTo>
                    <a:pt x="415245" y="196453"/>
                    <a:pt x="415483" y="192326"/>
                    <a:pt x="411200" y="187801"/>
                  </a:cubicBezTo>
                  <a:cubicBezTo>
                    <a:pt x="408027" y="184388"/>
                    <a:pt x="402236" y="184229"/>
                    <a:pt x="399540" y="180022"/>
                  </a:cubicBezTo>
                  <a:cubicBezTo>
                    <a:pt x="396129" y="174863"/>
                    <a:pt x="397636" y="167481"/>
                    <a:pt x="396684" y="161766"/>
                  </a:cubicBezTo>
                  <a:cubicBezTo>
                    <a:pt x="395177" y="152162"/>
                    <a:pt x="390973" y="134938"/>
                    <a:pt x="379868" y="132001"/>
                  </a:cubicBezTo>
                  <a:cubicBezTo>
                    <a:pt x="361624" y="127159"/>
                    <a:pt x="357420" y="149542"/>
                    <a:pt x="363845" y="161290"/>
                  </a:cubicBezTo>
                  <a:cubicBezTo>
                    <a:pt x="374950" y="181451"/>
                    <a:pt x="384310" y="202803"/>
                    <a:pt x="395415" y="223361"/>
                  </a:cubicBezTo>
                  <a:cubicBezTo>
                    <a:pt x="400967" y="233521"/>
                    <a:pt x="407234" y="244792"/>
                    <a:pt x="389386" y="246459"/>
                  </a:cubicBezTo>
                  <a:cubicBezTo>
                    <a:pt x="371143" y="248206"/>
                    <a:pt x="376298" y="227647"/>
                    <a:pt x="363211" y="223282"/>
                  </a:cubicBezTo>
                  <a:cubicBezTo>
                    <a:pt x="355358" y="220583"/>
                    <a:pt x="352740" y="228917"/>
                    <a:pt x="346395" y="230426"/>
                  </a:cubicBezTo>
                  <a:cubicBezTo>
                    <a:pt x="338859" y="232251"/>
                    <a:pt x="340525" y="229076"/>
                    <a:pt x="333941" y="227330"/>
                  </a:cubicBezTo>
                  <a:cubicBezTo>
                    <a:pt x="322916" y="224393"/>
                    <a:pt x="312287" y="232331"/>
                    <a:pt x="301419" y="225981"/>
                  </a:cubicBezTo>
                  <a:cubicBezTo>
                    <a:pt x="300309" y="229949"/>
                    <a:pt x="300943" y="234077"/>
                    <a:pt x="302768" y="237887"/>
                  </a:cubicBezTo>
                  <a:cubicBezTo>
                    <a:pt x="300547" y="237411"/>
                    <a:pt x="298564" y="237411"/>
                    <a:pt x="296105" y="237411"/>
                  </a:cubicBezTo>
                  <a:cubicBezTo>
                    <a:pt x="293170" y="237411"/>
                    <a:pt x="289998" y="236776"/>
                    <a:pt x="287935" y="234950"/>
                  </a:cubicBezTo>
                  <a:cubicBezTo>
                    <a:pt x="287697" y="234712"/>
                    <a:pt x="287380" y="234394"/>
                    <a:pt x="287142" y="234077"/>
                  </a:cubicBezTo>
                  <a:lnTo>
                    <a:pt x="287142" y="234077"/>
                  </a:lnTo>
                  <a:cubicBezTo>
                    <a:pt x="287142" y="234077"/>
                    <a:pt x="286825" y="233601"/>
                    <a:pt x="286666" y="233362"/>
                  </a:cubicBezTo>
                  <a:cubicBezTo>
                    <a:pt x="286269" y="232648"/>
                    <a:pt x="286032" y="231775"/>
                    <a:pt x="285793" y="230823"/>
                  </a:cubicBezTo>
                  <a:cubicBezTo>
                    <a:pt x="285714" y="230188"/>
                    <a:pt x="285793" y="229552"/>
                    <a:pt x="285793" y="228838"/>
                  </a:cubicBezTo>
                  <a:cubicBezTo>
                    <a:pt x="286586" y="222964"/>
                    <a:pt x="292774" y="215027"/>
                    <a:pt x="296026" y="211772"/>
                  </a:cubicBezTo>
                  <a:cubicBezTo>
                    <a:pt x="296343" y="211455"/>
                    <a:pt x="296740" y="211137"/>
                    <a:pt x="297057" y="210741"/>
                  </a:cubicBezTo>
                  <a:cubicBezTo>
                    <a:pt x="297771" y="210106"/>
                    <a:pt x="298485" y="209471"/>
                    <a:pt x="299040" y="208836"/>
                  </a:cubicBezTo>
                  <a:cubicBezTo>
                    <a:pt x="300389" y="207566"/>
                    <a:pt x="301419" y="206296"/>
                    <a:pt x="301816" y="204629"/>
                  </a:cubicBezTo>
                  <a:cubicBezTo>
                    <a:pt x="301975" y="203914"/>
                    <a:pt x="302054" y="203041"/>
                    <a:pt x="301896" y="202168"/>
                  </a:cubicBezTo>
                  <a:lnTo>
                    <a:pt x="299675" y="191135"/>
                  </a:lnTo>
                  <a:cubicBezTo>
                    <a:pt x="299516" y="190103"/>
                    <a:pt x="299278" y="189151"/>
                    <a:pt x="299119" y="188119"/>
                  </a:cubicBezTo>
                  <a:cubicBezTo>
                    <a:pt x="299040" y="187484"/>
                    <a:pt x="298882" y="186849"/>
                    <a:pt x="298802" y="186214"/>
                  </a:cubicBezTo>
                  <a:lnTo>
                    <a:pt x="298802" y="186214"/>
                  </a:lnTo>
                  <a:cubicBezTo>
                    <a:pt x="298643" y="185182"/>
                    <a:pt x="298564" y="184309"/>
                    <a:pt x="298564" y="183356"/>
                  </a:cubicBezTo>
                  <a:cubicBezTo>
                    <a:pt x="298564" y="183118"/>
                    <a:pt x="298564" y="182880"/>
                    <a:pt x="298564" y="182642"/>
                  </a:cubicBezTo>
                  <a:cubicBezTo>
                    <a:pt x="298564" y="182324"/>
                    <a:pt x="298564" y="182086"/>
                    <a:pt x="298564" y="181848"/>
                  </a:cubicBezTo>
                  <a:cubicBezTo>
                    <a:pt x="298564" y="181531"/>
                    <a:pt x="298643" y="181213"/>
                    <a:pt x="298723" y="180896"/>
                  </a:cubicBezTo>
                  <a:cubicBezTo>
                    <a:pt x="298882" y="180102"/>
                    <a:pt x="299199" y="179387"/>
                    <a:pt x="299595" y="178673"/>
                  </a:cubicBezTo>
                  <a:cubicBezTo>
                    <a:pt x="301261" y="175974"/>
                    <a:pt x="302451" y="174466"/>
                    <a:pt x="302133" y="172006"/>
                  </a:cubicBezTo>
                  <a:cubicBezTo>
                    <a:pt x="301975" y="171132"/>
                    <a:pt x="301658" y="170180"/>
                    <a:pt x="301102" y="169069"/>
                  </a:cubicBezTo>
                  <a:cubicBezTo>
                    <a:pt x="300547" y="168116"/>
                    <a:pt x="299754" y="167084"/>
                    <a:pt x="298802" y="166132"/>
                  </a:cubicBezTo>
                  <a:lnTo>
                    <a:pt x="298802" y="166132"/>
                  </a:lnTo>
                  <a:cubicBezTo>
                    <a:pt x="298406" y="165735"/>
                    <a:pt x="298088" y="165259"/>
                    <a:pt x="297692" y="164941"/>
                  </a:cubicBezTo>
                  <a:cubicBezTo>
                    <a:pt x="297533" y="164703"/>
                    <a:pt x="297295" y="164544"/>
                    <a:pt x="297136" y="164386"/>
                  </a:cubicBezTo>
                  <a:cubicBezTo>
                    <a:pt x="295867" y="163195"/>
                    <a:pt x="294598" y="162084"/>
                    <a:pt x="293408" y="161211"/>
                  </a:cubicBezTo>
                  <a:cubicBezTo>
                    <a:pt x="292457" y="160496"/>
                    <a:pt x="291584" y="159941"/>
                    <a:pt x="290870" y="159544"/>
                  </a:cubicBezTo>
                  <a:cubicBezTo>
                    <a:pt x="287221" y="158115"/>
                    <a:pt x="283572" y="157321"/>
                    <a:pt x="279844" y="155099"/>
                  </a:cubicBezTo>
                  <a:cubicBezTo>
                    <a:pt x="273975" y="150733"/>
                    <a:pt x="266598" y="141129"/>
                    <a:pt x="258586" y="140414"/>
                  </a:cubicBezTo>
                  <a:cubicBezTo>
                    <a:pt x="257079" y="140414"/>
                    <a:pt x="254937" y="141129"/>
                    <a:pt x="252717" y="140414"/>
                  </a:cubicBezTo>
                  <a:cubicBezTo>
                    <a:pt x="252558" y="140414"/>
                    <a:pt x="252399" y="140256"/>
                    <a:pt x="252241" y="140176"/>
                  </a:cubicBezTo>
                  <a:cubicBezTo>
                    <a:pt x="252082" y="140097"/>
                    <a:pt x="251844" y="139938"/>
                    <a:pt x="251686" y="139779"/>
                  </a:cubicBezTo>
                  <a:cubicBezTo>
                    <a:pt x="251606" y="139700"/>
                    <a:pt x="251447" y="139621"/>
                    <a:pt x="251368" y="139541"/>
                  </a:cubicBezTo>
                  <a:cubicBezTo>
                    <a:pt x="251210" y="139382"/>
                    <a:pt x="251051" y="139303"/>
                    <a:pt x="250892" y="139144"/>
                  </a:cubicBezTo>
                  <a:cubicBezTo>
                    <a:pt x="250892" y="139144"/>
                    <a:pt x="250734" y="138986"/>
                    <a:pt x="250654" y="138986"/>
                  </a:cubicBezTo>
                  <a:cubicBezTo>
                    <a:pt x="249940" y="138351"/>
                    <a:pt x="249227" y="137636"/>
                    <a:pt x="248512" y="137001"/>
                  </a:cubicBezTo>
                  <a:cubicBezTo>
                    <a:pt x="248195" y="136684"/>
                    <a:pt x="247878" y="136366"/>
                    <a:pt x="247561" y="136049"/>
                  </a:cubicBezTo>
                  <a:cubicBezTo>
                    <a:pt x="246847" y="135493"/>
                    <a:pt x="246292" y="135017"/>
                    <a:pt x="245816" y="134461"/>
                  </a:cubicBezTo>
                  <a:lnTo>
                    <a:pt x="245816" y="134461"/>
                  </a:lnTo>
                  <a:cubicBezTo>
                    <a:pt x="245816" y="134461"/>
                    <a:pt x="245181" y="133747"/>
                    <a:pt x="244943" y="133429"/>
                  </a:cubicBezTo>
                  <a:lnTo>
                    <a:pt x="244943" y="133429"/>
                  </a:lnTo>
                  <a:cubicBezTo>
                    <a:pt x="243991" y="132239"/>
                    <a:pt x="243515" y="130969"/>
                    <a:pt x="243039" y="129461"/>
                  </a:cubicBezTo>
                  <a:cubicBezTo>
                    <a:pt x="242802" y="128587"/>
                    <a:pt x="242643" y="127635"/>
                    <a:pt x="242405" y="126524"/>
                  </a:cubicBezTo>
                  <a:cubicBezTo>
                    <a:pt x="242405" y="126127"/>
                    <a:pt x="242326" y="125651"/>
                    <a:pt x="242246" y="125254"/>
                  </a:cubicBezTo>
                  <a:cubicBezTo>
                    <a:pt x="242088" y="124381"/>
                    <a:pt x="242008" y="123587"/>
                    <a:pt x="241770" y="122714"/>
                  </a:cubicBezTo>
                  <a:lnTo>
                    <a:pt x="241770" y="122714"/>
                  </a:lnTo>
                  <a:cubicBezTo>
                    <a:pt x="241532" y="121602"/>
                    <a:pt x="241295" y="120571"/>
                    <a:pt x="240977" y="119539"/>
                  </a:cubicBezTo>
                  <a:cubicBezTo>
                    <a:pt x="240898" y="119221"/>
                    <a:pt x="240739" y="118983"/>
                    <a:pt x="240660" y="118666"/>
                  </a:cubicBezTo>
                  <a:cubicBezTo>
                    <a:pt x="240422" y="118110"/>
                    <a:pt x="240184" y="117475"/>
                    <a:pt x="239946" y="116919"/>
                  </a:cubicBezTo>
                  <a:lnTo>
                    <a:pt x="239946" y="116919"/>
                  </a:lnTo>
                  <a:cubicBezTo>
                    <a:pt x="239708" y="116364"/>
                    <a:pt x="239391" y="115808"/>
                    <a:pt x="239073" y="115253"/>
                  </a:cubicBezTo>
                  <a:lnTo>
                    <a:pt x="239073" y="115253"/>
                  </a:lnTo>
                  <a:cubicBezTo>
                    <a:pt x="238597" y="114459"/>
                    <a:pt x="237963" y="113744"/>
                    <a:pt x="237328" y="113030"/>
                  </a:cubicBezTo>
                  <a:cubicBezTo>
                    <a:pt x="237090" y="112712"/>
                    <a:pt x="236853" y="112474"/>
                    <a:pt x="236535" y="112316"/>
                  </a:cubicBezTo>
                  <a:cubicBezTo>
                    <a:pt x="236535" y="112316"/>
                    <a:pt x="236535" y="112316"/>
                    <a:pt x="236535" y="112316"/>
                  </a:cubicBezTo>
                  <a:cubicBezTo>
                    <a:pt x="235742" y="111601"/>
                    <a:pt x="234790" y="110966"/>
                    <a:pt x="233759" y="110490"/>
                  </a:cubicBezTo>
                  <a:cubicBezTo>
                    <a:pt x="233759" y="110490"/>
                    <a:pt x="233759" y="110490"/>
                    <a:pt x="233759" y="110490"/>
                  </a:cubicBezTo>
                  <a:cubicBezTo>
                    <a:pt x="233045" y="110173"/>
                    <a:pt x="232331" y="109855"/>
                    <a:pt x="231459" y="109617"/>
                  </a:cubicBezTo>
                  <a:cubicBezTo>
                    <a:pt x="227096" y="108109"/>
                    <a:pt x="223368" y="109617"/>
                    <a:pt x="219005" y="110331"/>
                  </a:cubicBezTo>
                  <a:cubicBezTo>
                    <a:pt x="218688" y="110411"/>
                    <a:pt x="218371" y="110490"/>
                    <a:pt x="218132" y="110569"/>
                  </a:cubicBezTo>
                  <a:cubicBezTo>
                    <a:pt x="217736" y="110649"/>
                    <a:pt x="217339" y="110728"/>
                    <a:pt x="217022" y="110728"/>
                  </a:cubicBezTo>
                  <a:cubicBezTo>
                    <a:pt x="216388" y="110728"/>
                    <a:pt x="215832" y="110728"/>
                    <a:pt x="215436" y="110728"/>
                  </a:cubicBezTo>
                  <a:lnTo>
                    <a:pt x="215436" y="110728"/>
                  </a:lnTo>
                  <a:cubicBezTo>
                    <a:pt x="214960" y="110728"/>
                    <a:pt x="214643" y="110490"/>
                    <a:pt x="214405" y="110331"/>
                  </a:cubicBezTo>
                  <a:lnTo>
                    <a:pt x="214405" y="110331"/>
                  </a:lnTo>
                  <a:cubicBezTo>
                    <a:pt x="214405" y="110331"/>
                    <a:pt x="214087" y="110093"/>
                    <a:pt x="214008" y="109934"/>
                  </a:cubicBezTo>
                  <a:cubicBezTo>
                    <a:pt x="213215" y="108982"/>
                    <a:pt x="212818" y="107394"/>
                    <a:pt x="211787" y="105172"/>
                  </a:cubicBezTo>
                  <a:cubicBezTo>
                    <a:pt x="211629" y="104854"/>
                    <a:pt x="211470" y="104616"/>
                    <a:pt x="211232" y="104299"/>
                  </a:cubicBezTo>
                  <a:cubicBezTo>
                    <a:pt x="210914" y="103743"/>
                    <a:pt x="210439" y="103108"/>
                    <a:pt x="210042" y="102552"/>
                  </a:cubicBezTo>
                  <a:cubicBezTo>
                    <a:pt x="209328" y="101679"/>
                    <a:pt x="208614" y="100806"/>
                    <a:pt x="207821" y="100012"/>
                  </a:cubicBezTo>
                  <a:cubicBezTo>
                    <a:pt x="207583" y="99695"/>
                    <a:pt x="207266" y="99457"/>
                    <a:pt x="207028" y="99219"/>
                  </a:cubicBezTo>
                  <a:cubicBezTo>
                    <a:pt x="205600" y="97949"/>
                    <a:pt x="204014" y="96837"/>
                    <a:pt x="202427" y="96044"/>
                  </a:cubicBezTo>
                  <a:cubicBezTo>
                    <a:pt x="201158" y="95409"/>
                    <a:pt x="199809" y="94932"/>
                    <a:pt x="198540" y="94774"/>
                  </a:cubicBezTo>
                  <a:cubicBezTo>
                    <a:pt x="198540" y="94774"/>
                    <a:pt x="198540" y="94774"/>
                    <a:pt x="198461" y="94774"/>
                  </a:cubicBezTo>
                  <a:cubicBezTo>
                    <a:pt x="195288" y="94377"/>
                    <a:pt x="189260" y="93028"/>
                    <a:pt x="186087" y="91361"/>
                  </a:cubicBezTo>
                  <a:cubicBezTo>
                    <a:pt x="185849" y="91281"/>
                    <a:pt x="185690" y="91122"/>
                    <a:pt x="185452" y="91043"/>
                  </a:cubicBezTo>
                  <a:cubicBezTo>
                    <a:pt x="185373" y="91043"/>
                    <a:pt x="185215" y="90884"/>
                    <a:pt x="185056" y="90805"/>
                  </a:cubicBezTo>
                  <a:cubicBezTo>
                    <a:pt x="184976" y="90805"/>
                    <a:pt x="184897" y="90726"/>
                    <a:pt x="184818" y="90646"/>
                  </a:cubicBezTo>
                  <a:cubicBezTo>
                    <a:pt x="181249" y="88424"/>
                    <a:pt x="178551" y="85487"/>
                    <a:pt x="174427" y="83741"/>
                  </a:cubicBezTo>
                  <a:cubicBezTo>
                    <a:pt x="170143" y="81915"/>
                    <a:pt x="166495" y="81597"/>
                    <a:pt x="161577" y="81597"/>
                  </a:cubicBezTo>
                  <a:cubicBezTo>
                    <a:pt x="156976" y="81597"/>
                    <a:pt x="152138" y="81915"/>
                    <a:pt x="148013" y="83185"/>
                  </a:cubicBezTo>
                  <a:cubicBezTo>
                    <a:pt x="145951" y="83820"/>
                    <a:pt x="144126" y="84772"/>
                    <a:pt x="142619" y="85963"/>
                  </a:cubicBezTo>
                  <a:cubicBezTo>
                    <a:pt x="141985" y="86042"/>
                    <a:pt x="141429" y="86122"/>
                    <a:pt x="140874" y="86201"/>
                  </a:cubicBezTo>
                  <a:cubicBezTo>
                    <a:pt x="140002" y="86281"/>
                    <a:pt x="139129" y="86360"/>
                    <a:pt x="138257" y="86360"/>
                  </a:cubicBezTo>
                  <a:cubicBezTo>
                    <a:pt x="137543" y="86360"/>
                    <a:pt x="136750" y="86360"/>
                    <a:pt x="136036" y="86360"/>
                  </a:cubicBezTo>
                  <a:cubicBezTo>
                    <a:pt x="134370" y="86281"/>
                    <a:pt x="132704" y="86122"/>
                    <a:pt x="131038" y="85963"/>
                  </a:cubicBezTo>
                  <a:cubicBezTo>
                    <a:pt x="130404" y="85963"/>
                    <a:pt x="129769" y="85884"/>
                    <a:pt x="129135" y="85804"/>
                  </a:cubicBezTo>
                  <a:cubicBezTo>
                    <a:pt x="127866" y="85646"/>
                    <a:pt x="126676" y="85487"/>
                    <a:pt x="125486" y="85407"/>
                  </a:cubicBezTo>
                  <a:cubicBezTo>
                    <a:pt x="123344" y="85169"/>
                    <a:pt x="121203" y="84852"/>
                    <a:pt x="119378" y="84614"/>
                  </a:cubicBezTo>
                  <a:cubicBezTo>
                    <a:pt x="118902" y="84614"/>
                    <a:pt x="118505" y="84455"/>
                    <a:pt x="118030" y="84455"/>
                  </a:cubicBezTo>
                  <a:cubicBezTo>
                    <a:pt x="117395" y="84376"/>
                    <a:pt x="116681" y="84296"/>
                    <a:pt x="115968" y="84217"/>
                  </a:cubicBezTo>
                  <a:cubicBezTo>
                    <a:pt x="115333" y="84137"/>
                    <a:pt x="114778" y="84058"/>
                    <a:pt x="114222" y="84058"/>
                  </a:cubicBezTo>
                  <a:cubicBezTo>
                    <a:pt x="113667" y="84058"/>
                    <a:pt x="113191" y="83979"/>
                    <a:pt x="112795" y="83979"/>
                  </a:cubicBezTo>
                  <a:cubicBezTo>
                    <a:pt x="99151" y="83344"/>
                    <a:pt x="88443" y="87471"/>
                    <a:pt x="77655" y="94456"/>
                  </a:cubicBezTo>
                  <a:cubicBezTo>
                    <a:pt x="72579" y="97790"/>
                    <a:pt x="67106" y="100092"/>
                    <a:pt x="62822" y="104537"/>
                  </a:cubicBezTo>
                  <a:cubicBezTo>
                    <a:pt x="58063" y="109538"/>
                    <a:pt x="57825" y="114300"/>
                    <a:pt x="54573" y="119777"/>
                  </a:cubicBezTo>
                  <a:cubicBezTo>
                    <a:pt x="48069" y="130810"/>
                    <a:pt x="35615" y="119301"/>
                    <a:pt x="28476" y="131128"/>
                  </a:cubicBezTo>
                  <a:cubicBezTo>
                    <a:pt x="25621" y="135890"/>
                    <a:pt x="26652" y="142478"/>
                    <a:pt x="24431" y="147717"/>
                  </a:cubicBezTo>
                  <a:cubicBezTo>
                    <a:pt x="21893" y="153670"/>
                    <a:pt x="18561" y="155416"/>
                    <a:pt x="14358" y="159623"/>
                  </a:cubicBezTo>
                  <a:cubicBezTo>
                    <a:pt x="14358" y="161846"/>
                    <a:pt x="10709" y="162560"/>
                    <a:pt x="9201" y="163274"/>
                  </a:cubicBezTo>
                  <a:cubicBezTo>
                    <a:pt x="9201" y="156686"/>
                    <a:pt x="6980" y="149304"/>
                    <a:pt x="6267" y="142716"/>
                  </a:cubicBezTo>
                  <a:cubicBezTo>
                    <a:pt x="4760" y="133906"/>
                    <a:pt x="4045" y="125095"/>
                    <a:pt x="3332" y="115491"/>
                  </a:cubicBezTo>
                  <a:cubicBezTo>
                    <a:pt x="2618" y="106680"/>
                    <a:pt x="1904" y="97869"/>
                    <a:pt x="1190" y="89773"/>
                  </a:cubicBezTo>
                  <a:cubicBezTo>
                    <a:pt x="555" y="85487"/>
                    <a:pt x="476" y="81677"/>
                    <a:pt x="0" y="77549"/>
                  </a:cubicBezTo>
                  <a:lnTo>
                    <a:pt x="399381" y="5477"/>
                  </a:lnTo>
                  <a:lnTo>
                    <a:pt x="429364" y="0"/>
                  </a:lnTo>
                  <a:lnTo>
                    <a:pt x="463155" y="152876"/>
                  </a:lnTo>
                  <a:lnTo>
                    <a:pt x="540096" y="129778"/>
                  </a:lnTo>
                  <a:cubicBezTo>
                    <a:pt x="546204" y="146447"/>
                    <a:pt x="566986" y="169466"/>
                    <a:pt x="558182" y="188039"/>
                  </a:cubicBezTo>
                  <a:close/>
                </a:path>
              </a:pathLst>
            </a:custGeom>
            <a:solidFill>
              <a:srgbClr val="B3B3B3"/>
            </a:solidFill>
            <a:ln w="6350" cap="flat">
              <a:solidFill>
                <a:srgbClr val="FFFFFF"/>
              </a:solidFill>
              <a:prstDash val="solid"/>
              <a:miter/>
            </a:ln>
          </p:spPr>
          <p:txBody>
            <a:bodyPr/>
            <a:lstStyle/>
            <a:p>
              <a:endParaRPr lang="en-US"/>
            </a:p>
          </p:txBody>
        </p:sp>
        <p:sp>
          <p:nvSpPr>
            <p:cNvPr id="1447" name="Freeform 1363">
              <a:extLst>
                <a:ext uri="{FF2B5EF4-FFF2-40B4-BE49-F238E27FC236}">
                  <a16:creationId xmlns:a16="http://schemas.microsoft.com/office/drawing/2014/main" id="{511DF0B9-BA30-8F8F-8AEB-B6A541A1905F}"/>
                </a:ext>
              </a:extLst>
            </p:cNvPr>
            <p:cNvSpPr/>
            <p:nvPr/>
          </p:nvSpPr>
          <p:spPr>
            <a:xfrm>
              <a:off x="5997467" y="635466"/>
              <a:ext cx="2220" cy="35"/>
            </a:xfrm>
            <a:custGeom>
              <a:avLst/>
              <a:gdLst>
                <a:gd name="csX0" fmla="*/ 2221 w 2220"/>
                <a:gd name="csY0" fmla="*/ 0 h 35"/>
                <a:gd name="csX1" fmla="*/ 2221 w 2220"/>
                <a:gd name="csY1" fmla="*/ 0 h 35"/>
                <a:gd name="csX2" fmla="*/ 0 w 2220"/>
                <a:gd name="csY2" fmla="*/ 0 h 35"/>
                <a:gd name="csX3" fmla="*/ 2221 w 2220"/>
                <a:gd name="csY3" fmla="*/ 0 h 35"/>
              </a:gdLst>
              <a:ahLst/>
              <a:cxnLst>
                <a:cxn ang="0">
                  <a:pos x="csX0" y="csY0"/>
                </a:cxn>
                <a:cxn ang="0">
                  <a:pos x="csX1" y="csY1"/>
                </a:cxn>
                <a:cxn ang="0">
                  <a:pos x="csX2" y="csY2"/>
                </a:cxn>
                <a:cxn ang="0">
                  <a:pos x="csX3" y="csY3"/>
                </a:cxn>
              </a:cxnLst>
              <a:rect l="l" t="t" r="r" b="b"/>
              <a:pathLst>
                <a:path w="2220" h="35">
                  <a:moveTo>
                    <a:pt x="2221" y="0"/>
                  </a:moveTo>
                  <a:lnTo>
                    <a:pt x="2221" y="0"/>
                  </a:lnTo>
                  <a:cubicBezTo>
                    <a:pt x="1507" y="79"/>
                    <a:pt x="793" y="0"/>
                    <a:pt x="0" y="0"/>
                  </a:cubicBezTo>
                  <a:cubicBezTo>
                    <a:pt x="714" y="0"/>
                    <a:pt x="1507" y="0"/>
                    <a:pt x="2221" y="0"/>
                  </a:cubicBezTo>
                  <a:close/>
                </a:path>
              </a:pathLst>
            </a:custGeom>
            <a:solidFill>
              <a:srgbClr val="B3B3B3"/>
            </a:solidFill>
            <a:ln w="6350" cap="flat">
              <a:solidFill>
                <a:srgbClr val="FFFFFF"/>
              </a:solidFill>
              <a:prstDash val="solid"/>
              <a:miter/>
            </a:ln>
          </p:spPr>
          <p:txBody>
            <a:bodyPr/>
            <a:lstStyle/>
            <a:p>
              <a:endParaRPr lang="en-US"/>
            </a:p>
          </p:txBody>
        </p:sp>
        <p:sp>
          <p:nvSpPr>
            <p:cNvPr id="1448" name="Freeform 1364">
              <a:extLst>
                <a:ext uri="{FF2B5EF4-FFF2-40B4-BE49-F238E27FC236}">
                  <a16:creationId xmlns:a16="http://schemas.microsoft.com/office/drawing/2014/main" id="{EC9E7749-D63F-87D3-A547-DDCC43E0A5A1}"/>
                </a:ext>
              </a:extLst>
            </p:cNvPr>
            <p:cNvSpPr/>
            <p:nvPr/>
          </p:nvSpPr>
          <p:spPr>
            <a:xfrm>
              <a:off x="6059971" y="643959"/>
              <a:ext cx="3966" cy="1270"/>
            </a:xfrm>
            <a:custGeom>
              <a:avLst/>
              <a:gdLst>
                <a:gd name="csX0" fmla="*/ 3966 w 3966"/>
                <a:gd name="csY0" fmla="*/ 1191 h 1270"/>
                <a:gd name="csX1" fmla="*/ 0 w 3966"/>
                <a:gd name="csY1" fmla="*/ 0 h 1270"/>
                <a:gd name="csX2" fmla="*/ 0 w 3966"/>
                <a:gd name="csY2" fmla="*/ 0 h 1270"/>
                <a:gd name="csX3" fmla="*/ 79 w 3966"/>
                <a:gd name="csY3" fmla="*/ 0 h 1270"/>
                <a:gd name="csX4" fmla="*/ 3966 w 3966"/>
                <a:gd name="csY4" fmla="*/ 1270 h 1270"/>
              </a:gdLst>
              <a:ahLst/>
              <a:cxnLst>
                <a:cxn ang="0">
                  <a:pos x="csX0" y="csY0"/>
                </a:cxn>
                <a:cxn ang="0">
                  <a:pos x="csX1" y="csY1"/>
                </a:cxn>
                <a:cxn ang="0">
                  <a:pos x="csX2" y="csY2"/>
                </a:cxn>
                <a:cxn ang="0">
                  <a:pos x="csX3" y="csY3"/>
                </a:cxn>
                <a:cxn ang="0">
                  <a:pos x="csX4" y="csY4"/>
                </a:cxn>
              </a:cxnLst>
              <a:rect l="l" t="t" r="r" b="b"/>
              <a:pathLst>
                <a:path w="3966" h="1270">
                  <a:moveTo>
                    <a:pt x="3966" y="1191"/>
                  </a:moveTo>
                  <a:cubicBezTo>
                    <a:pt x="2697" y="556"/>
                    <a:pt x="1348" y="79"/>
                    <a:pt x="0" y="0"/>
                  </a:cubicBezTo>
                  <a:cubicBezTo>
                    <a:pt x="0" y="0"/>
                    <a:pt x="0" y="0"/>
                    <a:pt x="0" y="0"/>
                  </a:cubicBezTo>
                  <a:cubicBezTo>
                    <a:pt x="0" y="0"/>
                    <a:pt x="0" y="0"/>
                    <a:pt x="79" y="0"/>
                  </a:cubicBezTo>
                  <a:cubicBezTo>
                    <a:pt x="1348" y="159"/>
                    <a:pt x="2697" y="556"/>
                    <a:pt x="3966" y="1270"/>
                  </a:cubicBezTo>
                  <a:close/>
                </a:path>
              </a:pathLst>
            </a:custGeom>
            <a:solidFill>
              <a:srgbClr val="B3B3B3"/>
            </a:solidFill>
            <a:ln w="6350" cap="flat">
              <a:solidFill>
                <a:srgbClr val="FFFFFF"/>
              </a:solidFill>
              <a:prstDash val="solid"/>
              <a:miter/>
            </a:ln>
          </p:spPr>
          <p:txBody>
            <a:bodyPr/>
            <a:lstStyle/>
            <a:p>
              <a:endParaRPr lang="en-US"/>
            </a:p>
          </p:txBody>
        </p:sp>
        <p:sp>
          <p:nvSpPr>
            <p:cNvPr id="1449" name="Freeform 1365">
              <a:extLst>
                <a:ext uri="{FF2B5EF4-FFF2-40B4-BE49-F238E27FC236}">
                  <a16:creationId xmlns:a16="http://schemas.microsoft.com/office/drawing/2014/main" id="{FDAD190F-742C-E3E1-348F-129EB93191D6}"/>
                </a:ext>
              </a:extLst>
            </p:cNvPr>
            <p:cNvSpPr/>
            <p:nvPr/>
          </p:nvSpPr>
          <p:spPr>
            <a:xfrm>
              <a:off x="6075994" y="659358"/>
              <a:ext cx="1031" cy="396"/>
            </a:xfrm>
            <a:custGeom>
              <a:avLst/>
              <a:gdLst>
                <a:gd name="csX0" fmla="*/ 1031 w 1031"/>
                <a:gd name="csY0" fmla="*/ 397 h 396"/>
                <a:gd name="csX1" fmla="*/ 0 w 1031"/>
                <a:gd name="csY1" fmla="*/ 0 h 396"/>
                <a:gd name="csX2" fmla="*/ 1031 w 1031"/>
                <a:gd name="csY2" fmla="*/ 397 h 396"/>
              </a:gdLst>
              <a:ahLst/>
              <a:cxnLst>
                <a:cxn ang="0">
                  <a:pos x="csX0" y="csY0"/>
                </a:cxn>
                <a:cxn ang="0">
                  <a:pos x="csX1" y="csY1"/>
                </a:cxn>
                <a:cxn ang="0">
                  <a:pos x="csX2" y="csY2"/>
                </a:cxn>
              </a:cxnLst>
              <a:rect l="l" t="t" r="r" b="b"/>
              <a:pathLst>
                <a:path w="1031" h="396">
                  <a:moveTo>
                    <a:pt x="1031" y="397"/>
                  </a:moveTo>
                  <a:cubicBezTo>
                    <a:pt x="555" y="397"/>
                    <a:pt x="238" y="159"/>
                    <a:pt x="0" y="0"/>
                  </a:cubicBezTo>
                  <a:cubicBezTo>
                    <a:pt x="318" y="238"/>
                    <a:pt x="635" y="318"/>
                    <a:pt x="1031" y="397"/>
                  </a:cubicBezTo>
                  <a:close/>
                </a:path>
              </a:pathLst>
            </a:custGeom>
            <a:solidFill>
              <a:srgbClr val="B3B3B3"/>
            </a:solidFill>
            <a:ln w="6350" cap="flat">
              <a:solidFill>
                <a:srgbClr val="FFFFFF"/>
              </a:solidFill>
              <a:prstDash val="solid"/>
              <a:miter/>
            </a:ln>
          </p:spPr>
          <p:txBody>
            <a:bodyPr/>
            <a:lstStyle/>
            <a:p>
              <a:endParaRPr lang="en-US"/>
            </a:p>
          </p:txBody>
        </p:sp>
        <p:sp>
          <p:nvSpPr>
            <p:cNvPr id="1450" name="Freeform 1366">
              <a:extLst>
                <a:ext uri="{FF2B5EF4-FFF2-40B4-BE49-F238E27FC236}">
                  <a16:creationId xmlns:a16="http://schemas.microsoft.com/office/drawing/2014/main" id="{6170782A-92CE-1CB5-5786-676ECE4B5BDA}"/>
                </a:ext>
              </a:extLst>
            </p:cNvPr>
            <p:cNvSpPr/>
            <p:nvPr/>
          </p:nvSpPr>
          <p:spPr>
            <a:xfrm>
              <a:off x="6077105" y="659755"/>
              <a:ext cx="1586" cy="59"/>
            </a:xfrm>
            <a:custGeom>
              <a:avLst/>
              <a:gdLst>
                <a:gd name="csX0" fmla="*/ 1587 w 1586"/>
                <a:gd name="csY0" fmla="*/ 0 h 59"/>
                <a:gd name="csX1" fmla="*/ 0 w 1586"/>
                <a:gd name="csY1" fmla="*/ 0 h 59"/>
                <a:gd name="csX2" fmla="*/ 1587 w 1586"/>
                <a:gd name="csY2" fmla="*/ 0 h 59"/>
              </a:gdLst>
              <a:ahLst/>
              <a:cxnLst>
                <a:cxn ang="0">
                  <a:pos x="csX0" y="csY0"/>
                </a:cxn>
                <a:cxn ang="0">
                  <a:pos x="csX1" y="csY1"/>
                </a:cxn>
                <a:cxn ang="0">
                  <a:pos x="csX2" y="csY2"/>
                </a:cxn>
              </a:cxnLst>
              <a:rect l="l" t="t" r="r" b="b"/>
              <a:pathLst>
                <a:path w="1586" h="59">
                  <a:moveTo>
                    <a:pt x="1587" y="0"/>
                  </a:moveTo>
                  <a:cubicBezTo>
                    <a:pt x="952" y="79"/>
                    <a:pt x="397" y="79"/>
                    <a:pt x="0" y="0"/>
                  </a:cubicBezTo>
                  <a:cubicBezTo>
                    <a:pt x="397" y="0"/>
                    <a:pt x="952" y="0"/>
                    <a:pt x="1587" y="0"/>
                  </a:cubicBezTo>
                  <a:close/>
                </a:path>
              </a:pathLst>
            </a:custGeom>
            <a:solidFill>
              <a:srgbClr val="B3B3B3"/>
            </a:solidFill>
            <a:ln w="6350" cap="flat">
              <a:solidFill>
                <a:srgbClr val="FFFFFF"/>
              </a:solidFill>
              <a:prstDash val="solid"/>
              <a:miter/>
            </a:ln>
          </p:spPr>
          <p:txBody>
            <a:bodyPr/>
            <a:lstStyle/>
            <a:p>
              <a:endParaRPr lang="en-US"/>
            </a:p>
          </p:txBody>
        </p:sp>
        <p:sp>
          <p:nvSpPr>
            <p:cNvPr id="1451" name="Freeform 1367">
              <a:extLst>
                <a:ext uri="{FF2B5EF4-FFF2-40B4-BE49-F238E27FC236}">
                  <a16:creationId xmlns:a16="http://schemas.microsoft.com/office/drawing/2014/main" id="{32592538-5A69-0D7E-4046-C72E39BD9231}"/>
                </a:ext>
              </a:extLst>
            </p:cNvPr>
            <p:cNvSpPr/>
            <p:nvPr/>
          </p:nvSpPr>
          <p:spPr>
            <a:xfrm>
              <a:off x="6079802" y="657918"/>
              <a:ext cx="15625" cy="1598"/>
            </a:xfrm>
            <a:custGeom>
              <a:avLst/>
              <a:gdLst>
                <a:gd name="csX0" fmla="*/ 15626 w 15625"/>
                <a:gd name="csY0" fmla="*/ 1599 h 1598"/>
                <a:gd name="csX1" fmla="*/ 13326 w 15625"/>
                <a:gd name="csY1" fmla="*/ 726 h 1598"/>
                <a:gd name="csX2" fmla="*/ 872 w 15625"/>
                <a:gd name="csY2" fmla="*/ 1440 h 1598"/>
                <a:gd name="csX3" fmla="*/ 0 w 15625"/>
                <a:gd name="csY3" fmla="*/ 1599 h 1598"/>
                <a:gd name="csX4" fmla="*/ 872 w 15625"/>
                <a:gd name="csY4" fmla="*/ 1361 h 1598"/>
                <a:gd name="csX5" fmla="*/ 13326 w 15625"/>
                <a:gd name="csY5" fmla="*/ 646 h 1598"/>
                <a:gd name="csX6" fmla="*/ 15626 w 15625"/>
                <a:gd name="csY6" fmla="*/ 1520 h 159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625" h="1598">
                  <a:moveTo>
                    <a:pt x="15626" y="1599"/>
                  </a:moveTo>
                  <a:cubicBezTo>
                    <a:pt x="14912" y="1282"/>
                    <a:pt x="14119" y="964"/>
                    <a:pt x="13326" y="726"/>
                  </a:cubicBezTo>
                  <a:cubicBezTo>
                    <a:pt x="8963" y="-782"/>
                    <a:pt x="5235" y="726"/>
                    <a:pt x="872" y="1440"/>
                  </a:cubicBezTo>
                  <a:cubicBezTo>
                    <a:pt x="555" y="1520"/>
                    <a:pt x="238" y="1599"/>
                    <a:pt x="0" y="1599"/>
                  </a:cubicBezTo>
                  <a:cubicBezTo>
                    <a:pt x="238" y="1599"/>
                    <a:pt x="555" y="1440"/>
                    <a:pt x="872" y="1361"/>
                  </a:cubicBezTo>
                  <a:cubicBezTo>
                    <a:pt x="5314" y="646"/>
                    <a:pt x="8963" y="-862"/>
                    <a:pt x="13326" y="646"/>
                  </a:cubicBezTo>
                  <a:cubicBezTo>
                    <a:pt x="14119" y="885"/>
                    <a:pt x="14912" y="1123"/>
                    <a:pt x="15626" y="1520"/>
                  </a:cubicBezTo>
                  <a:close/>
                </a:path>
              </a:pathLst>
            </a:custGeom>
            <a:solidFill>
              <a:srgbClr val="B3B3B3"/>
            </a:solidFill>
            <a:ln w="6350" cap="flat">
              <a:solidFill>
                <a:srgbClr val="FFFFFF"/>
              </a:solidFill>
              <a:prstDash val="solid"/>
              <a:miter/>
            </a:ln>
          </p:spPr>
          <p:txBody>
            <a:bodyPr/>
            <a:lstStyle/>
            <a:p>
              <a:endParaRPr lang="en-US"/>
            </a:p>
          </p:txBody>
        </p:sp>
        <p:sp>
          <p:nvSpPr>
            <p:cNvPr id="1452" name="Freeform 1368">
              <a:extLst>
                <a:ext uri="{FF2B5EF4-FFF2-40B4-BE49-F238E27FC236}">
                  <a16:creationId xmlns:a16="http://schemas.microsoft.com/office/drawing/2014/main" id="{F3851608-6693-5C51-D6D7-F85B29A1E5F9}"/>
                </a:ext>
              </a:extLst>
            </p:cNvPr>
            <p:cNvSpPr/>
            <p:nvPr/>
          </p:nvSpPr>
          <p:spPr>
            <a:xfrm>
              <a:off x="6095428" y="659517"/>
              <a:ext cx="2776" cy="1825"/>
            </a:xfrm>
            <a:custGeom>
              <a:avLst/>
              <a:gdLst>
                <a:gd name="csX0" fmla="*/ 2777 w 2776"/>
                <a:gd name="csY0" fmla="*/ 1826 h 1825"/>
                <a:gd name="csX1" fmla="*/ 0 w 2776"/>
                <a:gd name="csY1" fmla="*/ 0 h 1825"/>
                <a:gd name="csX2" fmla="*/ 2777 w 2776"/>
                <a:gd name="csY2" fmla="*/ 1826 h 1825"/>
              </a:gdLst>
              <a:ahLst/>
              <a:cxnLst>
                <a:cxn ang="0">
                  <a:pos x="csX0" y="csY0"/>
                </a:cxn>
                <a:cxn ang="0">
                  <a:pos x="csX1" y="csY1"/>
                </a:cxn>
                <a:cxn ang="0">
                  <a:pos x="csX2" y="csY2"/>
                </a:cxn>
              </a:cxnLst>
              <a:rect l="l" t="t" r="r" b="b"/>
              <a:pathLst>
                <a:path w="2776" h="1825">
                  <a:moveTo>
                    <a:pt x="2777" y="1826"/>
                  </a:moveTo>
                  <a:cubicBezTo>
                    <a:pt x="1904" y="1111"/>
                    <a:pt x="1031" y="476"/>
                    <a:pt x="0" y="0"/>
                  </a:cubicBezTo>
                  <a:cubicBezTo>
                    <a:pt x="1031" y="476"/>
                    <a:pt x="1983" y="1111"/>
                    <a:pt x="2777" y="1826"/>
                  </a:cubicBezTo>
                  <a:close/>
                </a:path>
              </a:pathLst>
            </a:custGeom>
            <a:solidFill>
              <a:srgbClr val="B3B3B3"/>
            </a:solidFill>
            <a:ln w="6350" cap="flat">
              <a:solidFill>
                <a:srgbClr val="FFFFFF"/>
              </a:solidFill>
              <a:prstDash val="solid"/>
              <a:miter/>
            </a:ln>
          </p:spPr>
          <p:txBody>
            <a:bodyPr/>
            <a:lstStyle/>
            <a:p>
              <a:endParaRPr lang="en-US"/>
            </a:p>
          </p:txBody>
        </p:sp>
        <p:sp>
          <p:nvSpPr>
            <p:cNvPr id="1453" name="Freeform 1369">
              <a:extLst>
                <a:ext uri="{FF2B5EF4-FFF2-40B4-BE49-F238E27FC236}">
                  <a16:creationId xmlns:a16="http://schemas.microsoft.com/office/drawing/2014/main" id="{96A70A87-5B7C-A251-5D90-318B12616FA5}"/>
                </a:ext>
              </a:extLst>
            </p:cNvPr>
            <p:cNvSpPr/>
            <p:nvPr/>
          </p:nvSpPr>
          <p:spPr>
            <a:xfrm>
              <a:off x="6098997" y="662056"/>
              <a:ext cx="1745" cy="2222"/>
            </a:xfrm>
            <a:custGeom>
              <a:avLst/>
              <a:gdLst>
                <a:gd name="csX0" fmla="*/ 1745 w 1745"/>
                <a:gd name="csY0" fmla="*/ 2223 h 2222"/>
                <a:gd name="csX1" fmla="*/ 0 w 1745"/>
                <a:gd name="csY1" fmla="*/ 0 h 2222"/>
                <a:gd name="csX2" fmla="*/ 1745 w 1745"/>
                <a:gd name="csY2" fmla="*/ 2223 h 2222"/>
              </a:gdLst>
              <a:ahLst/>
              <a:cxnLst>
                <a:cxn ang="0">
                  <a:pos x="csX0" y="csY0"/>
                </a:cxn>
                <a:cxn ang="0">
                  <a:pos x="csX1" y="csY1"/>
                </a:cxn>
                <a:cxn ang="0">
                  <a:pos x="csX2" y="csY2"/>
                </a:cxn>
              </a:cxnLst>
              <a:rect l="l" t="t" r="r" b="b"/>
              <a:pathLst>
                <a:path w="1745" h="2222">
                  <a:moveTo>
                    <a:pt x="1745" y="2223"/>
                  </a:moveTo>
                  <a:cubicBezTo>
                    <a:pt x="1190" y="1429"/>
                    <a:pt x="635" y="714"/>
                    <a:pt x="0" y="0"/>
                  </a:cubicBezTo>
                  <a:cubicBezTo>
                    <a:pt x="635" y="714"/>
                    <a:pt x="1269" y="1429"/>
                    <a:pt x="1745" y="2223"/>
                  </a:cubicBezTo>
                  <a:close/>
                </a:path>
              </a:pathLst>
            </a:custGeom>
            <a:solidFill>
              <a:srgbClr val="B3B3B3"/>
            </a:solidFill>
            <a:ln w="6350" cap="flat">
              <a:solidFill>
                <a:srgbClr val="FFFFFF"/>
              </a:solidFill>
              <a:prstDash val="solid"/>
              <a:miter/>
            </a:ln>
          </p:spPr>
          <p:txBody>
            <a:bodyPr/>
            <a:lstStyle/>
            <a:p>
              <a:endParaRPr lang="en-US"/>
            </a:p>
          </p:txBody>
        </p:sp>
        <p:sp>
          <p:nvSpPr>
            <p:cNvPr id="1454" name="Freeform 1370">
              <a:extLst>
                <a:ext uri="{FF2B5EF4-FFF2-40B4-BE49-F238E27FC236}">
                  <a16:creationId xmlns:a16="http://schemas.microsoft.com/office/drawing/2014/main" id="{00658F28-A9C9-04C1-A23C-A255D0A72080}"/>
                </a:ext>
              </a:extLst>
            </p:cNvPr>
            <p:cNvSpPr/>
            <p:nvPr/>
          </p:nvSpPr>
          <p:spPr>
            <a:xfrm>
              <a:off x="6104787" y="678487"/>
              <a:ext cx="1904" cy="3968"/>
            </a:xfrm>
            <a:custGeom>
              <a:avLst/>
              <a:gdLst>
                <a:gd name="csX0" fmla="*/ 1904 w 1904"/>
                <a:gd name="csY0" fmla="*/ 3969 h 3968"/>
                <a:gd name="csX1" fmla="*/ 0 w 1904"/>
                <a:gd name="csY1" fmla="*/ 0 h 3968"/>
                <a:gd name="csX2" fmla="*/ 1904 w 1904"/>
                <a:gd name="csY2" fmla="*/ 3969 h 3968"/>
              </a:gdLst>
              <a:ahLst/>
              <a:cxnLst>
                <a:cxn ang="0">
                  <a:pos x="csX0" y="csY0"/>
                </a:cxn>
                <a:cxn ang="0">
                  <a:pos x="csX1" y="csY1"/>
                </a:cxn>
                <a:cxn ang="0">
                  <a:pos x="csX2" y="csY2"/>
                </a:cxn>
              </a:cxnLst>
              <a:rect l="l" t="t" r="r" b="b"/>
              <a:pathLst>
                <a:path w="1904" h="3968">
                  <a:moveTo>
                    <a:pt x="1904" y="3969"/>
                  </a:moveTo>
                  <a:cubicBezTo>
                    <a:pt x="952" y="2778"/>
                    <a:pt x="397" y="1508"/>
                    <a:pt x="0" y="0"/>
                  </a:cubicBezTo>
                  <a:cubicBezTo>
                    <a:pt x="397" y="1508"/>
                    <a:pt x="952" y="2778"/>
                    <a:pt x="1904" y="3969"/>
                  </a:cubicBezTo>
                  <a:close/>
                </a:path>
              </a:pathLst>
            </a:custGeom>
            <a:solidFill>
              <a:srgbClr val="B3B3B3"/>
            </a:solidFill>
            <a:ln w="6350" cap="flat">
              <a:solidFill>
                <a:srgbClr val="FFFFFF"/>
              </a:solidFill>
              <a:prstDash val="solid"/>
              <a:miter/>
            </a:ln>
          </p:spPr>
          <p:txBody>
            <a:bodyPr/>
            <a:lstStyle/>
            <a:p>
              <a:endParaRPr lang="en-US"/>
            </a:p>
          </p:txBody>
        </p:sp>
        <p:sp>
          <p:nvSpPr>
            <p:cNvPr id="1455" name="Freeform 1371">
              <a:extLst>
                <a:ext uri="{FF2B5EF4-FFF2-40B4-BE49-F238E27FC236}">
                  <a16:creationId xmlns:a16="http://schemas.microsoft.com/office/drawing/2014/main" id="{E94FC21B-4C32-60F3-9A0C-0BDAA322106B}"/>
                </a:ext>
              </a:extLst>
            </p:cNvPr>
            <p:cNvSpPr/>
            <p:nvPr/>
          </p:nvSpPr>
          <p:spPr>
            <a:xfrm>
              <a:off x="6106692" y="682456"/>
              <a:ext cx="872" cy="1031"/>
            </a:xfrm>
            <a:custGeom>
              <a:avLst/>
              <a:gdLst>
                <a:gd name="csX0" fmla="*/ 872 w 872"/>
                <a:gd name="csY0" fmla="*/ 1032 h 1031"/>
                <a:gd name="csX1" fmla="*/ 0 w 872"/>
                <a:gd name="csY1" fmla="*/ 0 h 1031"/>
                <a:gd name="csX2" fmla="*/ 872 w 872"/>
                <a:gd name="csY2" fmla="*/ 1032 h 1031"/>
              </a:gdLst>
              <a:ahLst/>
              <a:cxnLst>
                <a:cxn ang="0">
                  <a:pos x="csX0" y="csY0"/>
                </a:cxn>
                <a:cxn ang="0">
                  <a:pos x="csX1" y="csY1"/>
                </a:cxn>
                <a:cxn ang="0">
                  <a:pos x="csX2" y="csY2"/>
                </a:cxn>
              </a:cxnLst>
              <a:rect l="l" t="t" r="r" b="b"/>
              <a:pathLst>
                <a:path w="872" h="1031">
                  <a:moveTo>
                    <a:pt x="872" y="1032"/>
                  </a:moveTo>
                  <a:cubicBezTo>
                    <a:pt x="872" y="1032"/>
                    <a:pt x="238" y="397"/>
                    <a:pt x="0" y="0"/>
                  </a:cubicBezTo>
                  <a:cubicBezTo>
                    <a:pt x="238" y="317"/>
                    <a:pt x="555" y="635"/>
                    <a:pt x="872" y="1032"/>
                  </a:cubicBezTo>
                  <a:close/>
                </a:path>
              </a:pathLst>
            </a:custGeom>
            <a:solidFill>
              <a:srgbClr val="B3B3B3"/>
            </a:solidFill>
            <a:ln w="6350" cap="flat">
              <a:solidFill>
                <a:srgbClr val="FFFFFF"/>
              </a:solidFill>
              <a:prstDash val="solid"/>
              <a:miter/>
            </a:ln>
          </p:spPr>
          <p:txBody>
            <a:bodyPr/>
            <a:lstStyle/>
            <a:p>
              <a:endParaRPr lang="en-US"/>
            </a:p>
          </p:txBody>
        </p:sp>
        <p:sp>
          <p:nvSpPr>
            <p:cNvPr id="1456" name="Freeform 1372">
              <a:extLst>
                <a:ext uri="{FF2B5EF4-FFF2-40B4-BE49-F238E27FC236}">
                  <a16:creationId xmlns:a16="http://schemas.microsoft.com/office/drawing/2014/main" id="{0350820D-04AC-05BA-43CD-929EDBBC00AF}"/>
                </a:ext>
              </a:extLst>
            </p:cNvPr>
            <p:cNvSpPr/>
            <p:nvPr/>
          </p:nvSpPr>
          <p:spPr>
            <a:xfrm>
              <a:off x="6107564" y="683488"/>
              <a:ext cx="4838" cy="4524"/>
            </a:xfrm>
            <a:custGeom>
              <a:avLst/>
              <a:gdLst>
                <a:gd name="csX0" fmla="*/ 4838 w 4838"/>
                <a:gd name="csY0" fmla="*/ 4524 h 4524"/>
                <a:gd name="csX1" fmla="*/ 1745 w 4838"/>
                <a:gd name="csY1" fmla="*/ 1587 h 4524"/>
                <a:gd name="csX2" fmla="*/ 0 w 4838"/>
                <a:gd name="csY2" fmla="*/ 0 h 4524"/>
                <a:gd name="csX3" fmla="*/ 1745 w 4838"/>
                <a:gd name="csY3" fmla="*/ 1587 h 4524"/>
                <a:gd name="csX4" fmla="*/ 2697 w 4838"/>
                <a:gd name="csY4" fmla="*/ 2540 h 4524"/>
                <a:gd name="csX5" fmla="*/ 4838 w 4838"/>
                <a:gd name="csY5" fmla="*/ 4524 h 4524"/>
              </a:gdLst>
              <a:ahLst/>
              <a:cxnLst>
                <a:cxn ang="0">
                  <a:pos x="csX0" y="csY0"/>
                </a:cxn>
                <a:cxn ang="0">
                  <a:pos x="csX1" y="csY1"/>
                </a:cxn>
                <a:cxn ang="0">
                  <a:pos x="csX2" y="csY2"/>
                </a:cxn>
                <a:cxn ang="0">
                  <a:pos x="csX3" y="csY3"/>
                </a:cxn>
                <a:cxn ang="0">
                  <a:pos x="csX4" y="csY4"/>
                </a:cxn>
                <a:cxn ang="0">
                  <a:pos x="csX5" y="csY5"/>
                </a:cxn>
              </a:cxnLst>
              <a:rect l="l" t="t" r="r" b="b"/>
              <a:pathLst>
                <a:path w="4838" h="4524">
                  <a:moveTo>
                    <a:pt x="4838" y="4524"/>
                  </a:moveTo>
                  <a:cubicBezTo>
                    <a:pt x="3728" y="3651"/>
                    <a:pt x="2618" y="2461"/>
                    <a:pt x="1745" y="1587"/>
                  </a:cubicBezTo>
                  <a:cubicBezTo>
                    <a:pt x="1031" y="1032"/>
                    <a:pt x="476" y="556"/>
                    <a:pt x="0" y="0"/>
                  </a:cubicBezTo>
                  <a:cubicBezTo>
                    <a:pt x="476" y="476"/>
                    <a:pt x="1111" y="1032"/>
                    <a:pt x="1745" y="1587"/>
                  </a:cubicBezTo>
                  <a:cubicBezTo>
                    <a:pt x="2062" y="1905"/>
                    <a:pt x="2380" y="2222"/>
                    <a:pt x="2697" y="2540"/>
                  </a:cubicBezTo>
                  <a:cubicBezTo>
                    <a:pt x="3411" y="3175"/>
                    <a:pt x="4124" y="3889"/>
                    <a:pt x="4838" y="4524"/>
                  </a:cubicBezTo>
                  <a:close/>
                </a:path>
              </a:pathLst>
            </a:custGeom>
            <a:solidFill>
              <a:srgbClr val="B3B3B3"/>
            </a:solidFill>
            <a:ln w="6350" cap="flat">
              <a:solidFill>
                <a:srgbClr val="FFFFFF"/>
              </a:solidFill>
              <a:prstDash val="solid"/>
              <a:miter/>
            </a:ln>
          </p:spPr>
          <p:txBody>
            <a:bodyPr/>
            <a:lstStyle/>
            <a:p>
              <a:endParaRPr lang="en-US"/>
            </a:p>
          </p:txBody>
        </p:sp>
        <p:sp>
          <p:nvSpPr>
            <p:cNvPr id="1457" name="Freeform 1373">
              <a:extLst>
                <a:ext uri="{FF2B5EF4-FFF2-40B4-BE49-F238E27FC236}">
                  <a16:creationId xmlns:a16="http://schemas.microsoft.com/office/drawing/2014/main" id="{CE7A7482-302E-0A9A-DCCD-8EA88013EDE6}"/>
                </a:ext>
              </a:extLst>
            </p:cNvPr>
            <p:cNvSpPr/>
            <p:nvPr/>
          </p:nvSpPr>
          <p:spPr>
            <a:xfrm>
              <a:off x="6147371" y="777865"/>
              <a:ext cx="964" cy="4524"/>
            </a:xfrm>
            <a:custGeom>
              <a:avLst/>
              <a:gdLst>
                <a:gd name="csX0" fmla="*/ 964 w 964"/>
                <a:gd name="csY0" fmla="*/ 4524 h 4524"/>
                <a:gd name="csX1" fmla="*/ 91 w 964"/>
                <a:gd name="csY1" fmla="*/ 2064 h 4524"/>
                <a:gd name="csX2" fmla="*/ 91 w 964"/>
                <a:gd name="csY2" fmla="*/ 0 h 4524"/>
                <a:gd name="csX3" fmla="*/ 91 w 964"/>
                <a:gd name="csY3" fmla="*/ 1984 h 4524"/>
                <a:gd name="csX4" fmla="*/ 964 w 964"/>
                <a:gd name="csY4" fmla="*/ 4524 h 4524"/>
              </a:gdLst>
              <a:ahLst/>
              <a:cxnLst>
                <a:cxn ang="0">
                  <a:pos x="csX0" y="csY0"/>
                </a:cxn>
                <a:cxn ang="0">
                  <a:pos x="csX1" y="csY1"/>
                </a:cxn>
                <a:cxn ang="0">
                  <a:pos x="csX2" y="csY2"/>
                </a:cxn>
                <a:cxn ang="0">
                  <a:pos x="csX3" y="csY3"/>
                </a:cxn>
                <a:cxn ang="0">
                  <a:pos x="csX4" y="csY4"/>
                </a:cxn>
              </a:cxnLst>
              <a:rect l="l" t="t" r="r" b="b"/>
              <a:pathLst>
                <a:path w="964" h="4524">
                  <a:moveTo>
                    <a:pt x="964" y="4524"/>
                  </a:moveTo>
                  <a:cubicBezTo>
                    <a:pt x="567" y="3810"/>
                    <a:pt x="250" y="3016"/>
                    <a:pt x="91" y="2064"/>
                  </a:cubicBezTo>
                  <a:cubicBezTo>
                    <a:pt x="91" y="1429"/>
                    <a:pt x="91" y="714"/>
                    <a:pt x="91" y="0"/>
                  </a:cubicBezTo>
                  <a:cubicBezTo>
                    <a:pt x="12" y="714"/>
                    <a:pt x="-67" y="1349"/>
                    <a:pt x="91" y="1984"/>
                  </a:cubicBezTo>
                  <a:cubicBezTo>
                    <a:pt x="250" y="2937"/>
                    <a:pt x="567" y="3810"/>
                    <a:pt x="964" y="4524"/>
                  </a:cubicBezTo>
                  <a:close/>
                </a:path>
              </a:pathLst>
            </a:custGeom>
            <a:solidFill>
              <a:srgbClr val="B3B3B3"/>
            </a:solidFill>
            <a:ln w="6350" cap="flat">
              <a:solidFill>
                <a:srgbClr val="FFFFFF"/>
              </a:solidFill>
              <a:prstDash val="solid"/>
              <a:miter/>
            </a:ln>
          </p:spPr>
          <p:txBody>
            <a:bodyPr/>
            <a:lstStyle/>
            <a:p>
              <a:endParaRPr lang="en-US"/>
            </a:p>
          </p:txBody>
        </p:sp>
        <p:sp>
          <p:nvSpPr>
            <p:cNvPr id="1458" name="Freeform 1374">
              <a:extLst>
                <a:ext uri="{FF2B5EF4-FFF2-40B4-BE49-F238E27FC236}">
                  <a16:creationId xmlns:a16="http://schemas.microsoft.com/office/drawing/2014/main" id="{E502D30A-896E-3C72-AB04-7DCFCBFDE450}"/>
                </a:ext>
              </a:extLst>
            </p:cNvPr>
            <p:cNvSpPr/>
            <p:nvPr/>
          </p:nvSpPr>
          <p:spPr>
            <a:xfrm>
              <a:off x="6113910" y="689203"/>
              <a:ext cx="41246" cy="21034"/>
            </a:xfrm>
            <a:custGeom>
              <a:avLst/>
              <a:gdLst>
                <a:gd name="csX0" fmla="*/ 41247 w 41246"/>
                <a:gd name="csY0" fmla="*/ 21034 h 21034"/>
                <a:gd name="csX1" fmla="*/ 38709 w 41246"/>
                <a:gd name="csY1" fmla="*/ 19447 h 21034"/>
                <a:gd name="csX2" fmla="*/ 27683 w 41246"/>
                <a:gd name="csY2" fmla="*/ 15002 h 21034"/>
                <a:gd name="csX3" fmla="*/ 6346 w 41246"/>
                <a:gd name="csY3" fmla="*/ 317 h 21034"/>
                <a:gd name="csX4" fmla="*/ 476 w 41246"/>
                <a:gd name="csY4" fmla="*/ 317 h 21034"/>
                <a:gd name="csX5" fmla="*/ 0 w 41246"/>
                <a:gd name="csY5" fmla="*/ 0 h 21034"/>
                <a:gd name="csX6" fmla="*/ 476 w 41246"/>
                <a:gd name="csY6" fmla="*/ 238 h 21034"/>
                <a:gd name="csX7" fmla="*/ 6346 w 41246"/>
                <a:gd name="csY7" fmla="*/ 238 h 21034"/>
                <a:gd name="csX8" fmla="*/ 27604 w 41246"/>
                <a:gd name="csY8" fmla="*/ 14922 h 21034"/>
                <a:gd name="csX9" fmla="*/ 38629 w 41246"/>
                <a:gd name="csY9" fmla="*/ 19367 h 21034"/>
                <a:gd name="csX10" fmla="*/ 41168 w 41246"/>
                <a:gd name="csY10" fmla="*/ 21034 h 210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1246" h="21034">
                  <a:moveTo>
                    <a:pt x="41247" y="21034"/>
                  </a:moveTo>
                  <a:cubicBezTo>
                    <a:pt x="40295" y="20399"/>
                    <a:pt x="39422" y="19844"/>
                    <a:pt x="38709" y="19447"/>
                  </a:cubicBezTo>
                  <a:cubicBezTo>
                    <a:pt x="35060" y="17939"/>
                    <a:pt x="31411" y="17224"/>
                    <a:pt x="27683" y="15002"/>
                  </a:cubicBezTo>
                  <a:cubicBezTo>
                    <a:pt x="21813" y="10636"/>
                    <a:pt x="14516" y="1032"/>
                    <a:pt x="6346" y="317"/>
                  </a:cubicBezTo>
                  <a:cubicBezTo>
                    <a:pt x="4918" y="317"/>
                    <a:pt x="2697" y="1111"/>
                    <a:pt x="476" y="317"/>
                  </a:cubicBezTo>
                  <a:cubicBezTo>
                    <a:pt x="317" y="317"/>
                    <a:pt x="159" y="159"/>
                    <a:pt x="0" y="0"/>
                  </a:cubicBezTo>
                  <a:cubicBezTo>
                    <a:pt x="159" y="79"/>
                    <a:pt x="317" y="238"/>
                    <a:pt x="476" y="238"/>
                  </a:cubicBezTo>
                  <a:cubicBezTo>
                    <a:pt x="2697" y="952"/>
                    <a:pt x="4838" y="238"/>
                    <a:pt x="6346" y="238"/>
                  </a:cubicBezTo>
                  <a:cubicBezTo>
                    <a:pt x="14436" y="952"/>
                    <a:pt x="21734" y="10557"/>
                    <a:pt x="27604" y="14922"/>
                  </a:cubicBezTo>
                  <a:cubicBezTo>
                    <a:pt x="31252" y="17145"/>
                    <a:pt x="34901" y="17859"/>
                    <a:pt x="38629" y="19367"/>
                  </a:cubicBezTo>
                  <a:cubicBezTo>
                    <a:pt x="39422" y="19764"/>
                    <a:pt x="40295" y="20320"/>
                    <a:pt x="41168" y="21034"/>
                  </a:cubicBezTo>
                  <a:close/>
                </a:path>
              </a:pathLst>
            </a:custGeom>
            <a:solidFill>
              <a:srgbClr val="B3B3B3"/>
            </a:solidFill>
            <a:ln w="6350" cap="flat">
              <a:solidFill>
                <a:srgbClr val="FFFFFF"/>
              </a:solidFill>
              <a:prstDash val="solid"/>
              <a:miter/>
            </a:ln>
          </p:spPr>
          <p:txBody>
            <a:bodyPr/>
            <a:lstStyle/>
            <a:p>
              <a:endParaRPr lang="en-US"/>
            </a:p>
          </p:txBody>
        </p:sp>
        <p:sp>
          <p:nvSpPr>
            <p:cNvPr id="1459" name="Freeform 1375">
              <a:extLst>
                <a:ext uri="{FF2B5EF4-FFF2-40B4-BE49-F238E27FC236}">
                  <a16:creationId xmlns:a16="http://schemas.microsoft.com/office/drawing/2014/main" id="{FA09CB17-09FA-7F89-8EBD-055869C4307B}"/>
                </a:ext>
              </a:extLst>
            </p:cNvPr>
            <p:cNvSpPr/>
            <p:nvPr/>
          </p:nvSpPr>
          <p:spPr>
            <a:xfrm>
              <a:off x="6160709" y="715158"/>
              <a:ext cx="3331" cy="5953"/>
            </a:xfrm>
            <a:custGeom>
              <a:avLst/>
              <a:gdLst>
                <a:gd name="csX0" fmla="*/ 3252 w 3331"/>
                <a:gd name="csY0" fmla="*/ 5953 h 5953"/>
                <a:gd name="csX1" fmla="*/ 2221 w 3331"/>
                <a:gd name="csY1" fmla="*/ 3016 h 5953"/>
                <a:gd name="csX2" fmla="*/ 0 w 3331"/>
                <a:gd name="csY2" fmla="*/ 0 h 5953"/>
                <a:gd name="csX3" fmla="*/ 2300 w 3331"/>
                <a:gd name="csY3" fmla="*/ 2937 h 5953"/>
                <a:gd name="csX4" fmla="*/ 3331 w 3331"/>
                <a:gd name="csY4" fmla="*/ 5874 h 5953"/>
              </a:gdLst>
              <a:ahLst/>
              <a:cxnLst>
                <a:cxn ang="0">
                  <a:pos x="csX0" y="csY0"/>
                </a:cxn>
                <a:cxn ang="0">
                  <a:pos x="csX1" y="csY1"/>
                </a:cxn>
                <a:cxn ang="0">
                  <a:pos x="csX2" y="csY2"/>
                </a:cxn>
                <a:cxn ang="0">
                  <a:pos x="csX3" y="csY3"/>
                </a:cxn>
                <a:cxn ang="0">
                  <a:pos x="csX4" y="csY4"/>
                </a:cxn>
              </a:cxnLst>
              <a:rect l="l" t="t" r="r" b="b"/>
              <a:pathLst>
                <a:path w="3331" h="5953">
                  <a:moveTo>
                    <a:pt x="3252" y="5953"/>
                  </a:moveTo>
                  <a:cubicBezTo>
                    <a:pt x="3093" y="5159"/>
                    <a:pt x="2776" y="4207"/>
                    <a:pt x="2221" y="3016"/>
                  </a:cubicBezTo>
                  <a:cubicBezTo>
                    <a:pt x="1665" y="2064"/>
                    <a:pt x="872" y="1032"/>
                    <a:pt x="0" y="0"/>
                  </a:cubicBezTo>
                  <a:cubicBezTo>
                    <a:pt x="952" y="1032"/>
                    <a:pt x="1665" y="1984"/>
                    <a:pt x="2300" y="2937"/>
                  </a:cubicBezTo>
                  <a:cubicBezTo>
                    <a:pt x="2855" y="4128"/>
                    <a:pt x="3173" y="5001"/>
                    <a:pt x="3331" y="5874"/>
                  </a:cubicBezTo>
                  <a:close/>
                </a:path>
              </a:pathLst>
            </a:custGeom>
            <a:solidFill>
              <a:srgbClr val="B3B3B3"/>
            </a:solidFill>
            <a:ln w="6350" cap="flat">
              <a:solidFill>
                <a:srgbClr val="FFFFFF"/>
              </a:solidFill>
              <a:prstDash val="solid"/>
              <a:miter/>
            </a:ln>
          </p:spPr>
          <p:txBody>
            <a:bodyPr/>
            <a:lstStyle/>
            <a:p>
              <a:endParaRPr lang="en-US"/>
            </a:p>
          </p:txBody>
        </p:sp>
        <p:sp>
          <p:nvSpPr>
            <p:cNvPr id="1460" name="Freeform 1376">
              <a:extLst>
                <a:ext uri="{FF2B5EF4-FFF2-40B4-BE49-F238E27FC236}">
                  <a16:creationId xmlns:a16="http://schemas.microsoft.com/office/drawing/2014/main" id="{79A27CC9-0F55-B645-AB67-F47B58F3FE6F}"/>
                </a:ext>
              </a:extLst>
            </p:cNvPr>
            <p:cNvSpPr/>
            <p:nvPr/>
          </p:nvSpPr>
          <p:spPr>
            <a:xfrm>
              <a:off x="6160788" y="737145"/>
              <a:ext cx="2926" cy="16510"/>
            </a:xfrm>
            <a:custGeom>
              <a:avLst/>
              <a:gdLst>
                <a:gd name="csX0" fmla="*/ 2777 w 2926"/>
                <a:gd name="csY0" fmla="*/ 16510 h 16510"/>
                <a:gd name="csX1" fmla="*/ 2777 w 2926"/>
                <a:gd name="csY1" fmla="*/ 14049 h 16510"/>
                <a:gd name="csX2" fmla="*/ 555 w 2926"/>
                <a:gd name="csY2" fmla="*/ 3016 h 16510"/>
                <a:gd name="csX3" fmla="*/ 0 w 2926"/>
                <a:gd name="csY3" fmla="*/ 0 h 16510"/>
                <a:gd name="csX4" fmla="*/ 555 w 2926"/>
                <a:gd name="csY4" fmla="*/ 3016 h 16510"/>
                <a:gd name="csX5" fmla="*/ 2777 w 2926"/>
                <a:gd name="csY5" fmla="*/ 14049 h 16510"/>
                <a:gd name="csX6" fmla="*/ 2697 w 2926"/>
                <a:gd name="csY6" fmla="*/ 16510 h 1651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926" h="16510">
                  <a:moveTo>
                    <a:pt x="2777" y="16510"/>
                  </a:moveTo>
                  <a:cubicBezTo>
                    <a:pt x="2935" y="15796"/>
                    <a:pt x="3014" y="15002"/>
                    <a:pt x="2777" y="14049"/>
                  </a:cubicBezTo>
                  <a:lnTo>
                    <a:pt x="555" y="3016"/>
                  </a:lnTo>
                  <a:cubicBezTo>
                    <a:pt x="397" y="1984"/>
                    <a:pt x="159" y="1032"/>
                    <a:pt x="0" y="0"/>
                  </a:cubicBezTo>
                  <a:cubicBezTo>
                    <a:pt x="159" y="952"/>
                    <a:pt x="397" y="1984"/>
                    <a:pt x="555" y="3016"/>
                  </a:cubicBezTo>
                  <a:lnTo>
                    <a:pt x="2777" y="14049"/>
                  </a:lnTo>
                  <a:cubicBezTo>
                    <a:pt x="2935" y="14923"/>
                    <a:pt x="2856" y="15796"/>
                    <a:pt x="2697" y="16510"/>
                  </a:cubicBezTo>
                  <a:close/>
                </a:path>
              </a:pathLst>
            </a:custGeom>
            <a:solidFill>
              <a:srgbClr val="B3B3B3"/>
            </a:solidFill>
            <a:ln w="6350" cap="flat">
              <a:solidFill>
                <a:srgbClr val="FFFFFF"/>
              </a:solidFill>
              <a:prstDash val="solid"/>
              <a:miter/>
            </a:ln>
          </p:spPr>
          <p:txBody>
            <a:bodyPr/>
            <a:lstStyle/>
            <a:p>
              <a:endParaRPr lang="en-US"/>
            </a:p>
          </p:txBody>
        </p:sp>
        <p:sp>
          <p:nvSpPr>
            <p:cNvPr id="1461" name="Freeform 1377">
              <a:extLst>
                <a:ext uri="{FF2B5EF4-FFF2-40B4-BE49-F238E27FC236}">
                  <a16:creationId xmlns:a16="http://schemas.microsoft.com/office/drawing/2014/main" id="{7FD13ABB-2B8B-49BE-2CB1-AC2CC8B21500}"/>
                </a:ext>
              </a:extLst>
            </p:cNvPr>
            <p:cNvSpPr/>
            <p:nvPr/>
          </p:nvSpPr>
          <p:spPr>
            <a:xfrm>
              <a:off x="6149604" y="783976"/>
              <a:ext cx="14832" cy="3016"/>
            </a:xfrm>
            <a:custGeom>
              <a:avLst/>
              <a:gdLst>
                <a:gd name="csX0" fmla="*/ 14833 w 14832"/>
                <a:gd name="csY0" fmla="*/ 3016 h 3016"/>
                <a:gd name="csX1" fmla="*/ 8170 w 14832"/>
                <a:gd name="csY1" fmla="*/ 2540 h 3016"/>
                <a:gd name="csX2" fmla="*/ 0 w 14832"/>
                <a:gd name="csY2" fmla="*/ 0 h 3016"/>
                <a:gd name="csX3" fmla="*/ 8170 w 14832"/>
                <a:gd name="csY3" fmla="*/ 2461 h 3016"/>
                <a:gd name="csX4" fmla="*/ 14833 w 14832"/>
                <a:gd name="csY4" fmla="*/ 2937 h 3016"/>
                <a:gd name="csX5" fmla="*/ 14833 w 14832"/>
                <a:gd name="csY5" fmla="*/ 2937 h 3016"/>
              </a:gdLst>
              <a:ahLst/>
              <a:cxnLst>
                <a:cxn ang="0">
                  <a:pos x="csX0" y="csY0"/>
                </a:cxn>
                <a:cxn ang="0">
                  <a:pos x="csX1" y="csY1"/>
                </a:cxn>
                <a:cxn ang="0">
                  <a:pos x="csX2" y="csY2"/>
                </a:cxn>
                <a:cxn ang="0">
                  <a:pos x="csX3" y="csY3"/>
                </a:cxn>
                <a:cxn ang="0">
                  <a:pos x="csX4" y="csY4"/>
                </a:cxn>
                <a:cxn ang="0">
                  <a:pos x="csX5" y="csY5"/>
                </a:cxn>
              </a:cxnLst>
              <a:rect l="l" t="t" r="r" b="b"/>
              <a:pathLst>
                <a:path w="14832" h="3016">
                  <a:moveTo>
                    <a:pt x="14833" y="3016"/>
                  </a:moveTo>
                  <a:cubicBezTo>
                    <a:pt x="12533" y="2540"/>
                    <a:pt x="10629" y="2540"/>
                    <a:pt x="8170" y="2540"/>
                  </a:cubicBezTo>
                  <a:cubicBezTo>
                    <a:pt x="5235" y="2540"/>
                    <a:pt x="2062" y="1905"/>
                    <a:pt x="0" y="0"/>
                  </a:cubicBezTo>
                  <a:cubicBezTo>
                    <a:pt x="2062" y="1905"/>
                    <a:pt x="5235" y="2461"/>
                    <a:pt x="8170" y="2461"/>
                  </a:cubicBezTo>
                  <a:cubicBezTo>
                    <a:pt x="10629" y="2461"/>
                    <a:pt x="12533" y="2461"/>
                    <a:pt x="14833" y="2937"/>
                  </a:cubicBezTo>
                  <a:cubicBezTo>
                    <a:pt x="14833" y="2937"/>
                    <a:pt x="14833" y="2937"/>
                    <a:pt x="14833" y="2937"/>
                  </a:cubicBezTo>
                  <a:close/>
                </a:path>
              </a:pathLst>
            </a:custGeom>
            <a:solidFill>
              <a:srgbClr val="B3B3B3"/>
            </a:solidFill>
            <a:ln w="6350" cap="flat">
              <a:solidFill>
                <a:srgbClr val="FFFFFF"/>
              </a:solidFill>
              <a:prstDash val="solid"/>
              <a:miter/>
            </a:ln>
          </p:spPr>
          <p:txBody>
            <a:bodyPr/>
            <a:lstStyle/>
            <a:p>
              <a:endParaRPr lang="en-US"/>
            </a:p>
          </p:txBody>
        </p:sp>
        <p:sp>
          <p:nvSpPr>
            <p:cNvPr id="1462" name="Freeform 1378">
              <a:extLst>
                <a:ext uri="{FF2B5EF4-FFF2-40B4-BE49-F238E27FC236}">
                  <a16:creationId xmlns:a16="http://schemas.microsoft.com/office/drawing/2014/main" id="{1462DB96-F15E-B713-84F7-D36E13995A48}"/>
                </a:ext>
              </a:extLst>
            </p:cNvPr>
            <p:cNvSpPr/>
            <p:nvPr/>
          </p:nvSpPr>
          <p:spPr>
            <a:xfrm>
              <a:off x="6526381" y="-416887"/>
              <a:ext cx="213211" cy="430291"/>
            </a:xfrm>
            <a:custGeom>
              <a:avLst/>
              <a:gdLst>
                <a:gd name="csX0" fmla="*/ 176089 w 213211"/>
                <a:gd name="csY0" fmla="*/ 278686 h 430291"/>
                <a:gd name="csX1" fmla="*/ 169268 w 213211"/>
                <a:gd name="csY1" fmla="*/ 260112 h 430291"/>
                <a:gd name="csX2" fmla="*/ 155545 w 213211"/>
                <a:gd name="csY2" fmla="*/ 252254 h 430291"/>
                <a:gd name="csX3" fmla="*/ 150627 w 213211"/>
                <a:gd name="csY3" fmla="*/ 244396 h 430291"/>
                <a:gd name="csX4" fmla="*/ 149675 w 213211"/>
                <a:gd name="csY4" fmla="*/ 235585 h 430291"/>
                <a:gd name="csX5" fmla="*/ 146740 w 213211"/>
                <a:gd name="csY5" fmla="*/ 227727 h 430291"/>
                <a:gd name="csX6" fmla="*/ 143409 w 213211"/>
                <a:gd name="csY6" fmla="*/ 218837 h 430291"/>
                <a:gd name="csX7" fmla="*/ 82570 w 213211"/>
                <a:gd name="csY7" fmla="*/ 0 h 430291"/>
                <a:gd name="csX8" fmla="*/ 71782 w 213211"/>
                <a:gd name="csY8" fmla="*/ 5874 h 430291"/>
                <a:gd name="csX9" fmla="*/ 64485 w 213211"/>
                <a:gd name="csY9" fmla="*/ 5159 h 430291"/>
                <a:gd name="csX10" fmla="*/ 59408 w 213211"/>
                <a:gd name="csY10" fmla="*/ 11986 h 430291"/>
                <a:gd name="csX11" fmla="*/ 47828 w 213211"/>
                <a:gd name="csY11" fmla="*/ 17383 h 430291"/>
                <a:gd name="csX12" fmla="*/ 44258 w 213211"/>
                <a:gd name="csY12" fmla="*/ 44291 h 430291"/>
                <a:gd name="csX13" fmla="*/ 29504 w 213211"/>
                <a:gd name="csY13" fmla="*/ 58341 h 430291"/>
                <a:gd name="csX14" fmla="*/ 29504 w 213211"/>
                <a:gd name="csY14" fmla="*/ 64214 h 430291"/>
                <a:gd name="csX15" fmla="*/ 36802 w 213211"/>
                <a:gd name="csY15" fmla="*/ 77470 h 430291"/>
                <a:gd name="csX16" fmla="*/ 36802 w 213211"/>
                <a:gd name="csY16" fmla="*/ 85566 h 430291"/>
                <a:gd name="csX17" fmla="*/ 33153 w 213211"/>
                <a:gd name="csY17" fmla="*/ 92948 h 430291"/>
                <a:gd name="csX18" fmla="*/ 33153 w 213211"/>
                <a:gd name="csY18" fmla="*/ 107632 h 430291"/>
                <a:gd name="csX19" fmla="*/ 35374 w 213211"/>
                <a:gd name="csY19" fmla="*/ 115014 h 430291"/>
                <a:gd name="csX20" fmla="*/ 35374 w 213211"/>
                <a:gd name="csY20" fmla="*/ 123111 h 430291"/>
                <a:gd name="csX21" fmla="*/ 14750 w 213211"/>
                <a:gd name="csY21" fmla="*/ 167958 h 430291"/>
                <a:gd name="csX22" fmla="*/ 1663 w 213211"/>
                <a:gd name="csY22" fmla="*/ 178118 h 430291"/>
                <a:gd name="csX23" fmla="*/ 3011 w 213211"/>
                <a:gd name="csY23" fmla="*/ 198834 h 430291"/>
                <a:gd name="csX24" fmla="*/ 8167 w 213211"/>
                <a:gd name="csY24" fmla="*/ 215027 h 430291"/>
                <a:gd name="csX25" fmla="*/ 2773 w 213211"/>
                <a:gd name="csY25" fmla="*/ 248126 h 430291"/>
                <a:gd name="csX26" fmla="*/ 6660 w 213211"/>
                <a:gd name="csY26" fmla="*/ 264319 h 430291"/>
                <a:gd name="csX27" fmla="*/ 4439 w 213211"/>
                <a:gd name="csY27" fmla="*/ 284242 h 430291"/>
                <a:gd name="csX28" fmla="*/ 1504 w 213211"/>
                <a:gd name="csY28" fmla="*/ 300355 h 430291"/>
                <a:gd name="csX29" fmla="*/ 8881 w 213211"/>
                <a:gd name="csY29" fmla="*/ 314325 h 430291"/>
                <a:gd name="csX30" fmla="*/ 4598 w 213211"/>
                <a:gd name="csY30" fmla="*/ 330518 h 430291"/>
                <a:gd name="csX31" fmla="*/ 10308 w 213211"/>
                <a:gd name="csY31" fmla="*/ 349647 h 430291"/>
                <a:gd name="csX32" fmla="*/ 5866 w 213211"/>
                <a:gd name="csY32" fmla="*/ 384889 h 430291"/>
                <a:gd name="csX33" fmla="*/ 19113 w 213211"/>
                <a:gd name="csY33" fmla="*/ 417989 h 430291"/>
                <a:gd name="csX34" fmla="*/ 19272 w 213211"/>
                <a:gd name="csY34" fmla="*/ 430292 h 430291"/>
                <a:gd name="csX35" fmla="*/ 140712 w 213211"/>
                <a:gd name="csY35" fmla="*/ 400447 h 430291"/>
                <a:gd name="csX36" fmla="*/ 154276 w 213211"/>
                <a:gd name="csY36" fmla="*/ 392351 h 430291"/>
                <a:gd name="csX37" fmla="*/ 174106 w 213211"/>
                <a:gd name="csY37" fmla="*/ 372507 h 430291"/>
                <a:gd name="csX38" fmla="*/ 191715 w 213211"/>
                <a:gd name="csY38" fmla="*/ 353378 h 430291"/>
                <a:gd name="csX39" fmla="*/ 209642 w 213211"/>
                <a:gd name="csY39" fmla="*/ 339963 h 430291"/>
                <a:gd name="csX40" fmla="*/ 209642 w 213211"/>
                <a:gd name="csY40" fmla="*/ 339963 h 430291"/>
                <a:gd name="csX41" fmla="*/ 212180 w 213211"/>
                <a:gd name="csY41" fmla="*/ 329247 h 430291"/>
                <a:gd name="csX42" fmla="*/ 213132 w 213211"/>
                <a:gd name="csY42" fmla="*/ 304641 h 430291"/>
                <a:gd name="csX43" fmla="*/ 213211 w 213211"/>
                <a:gd name="csY43" fmla="*/ 303451 h 430291"/>
                <a:gd name="csX44" fmla="*/ 213211 w 213211"/>
                <a:gd name="csY44" fmla="*/ 303451 h 430291"/>
                <a:gd name="csX45" fmla="*/ 189732 w 213211"/>
                <a:gd name="csY45" fmla="*/ 294640 h 430291"/>
                <a:gd name="csX46" fmla="*/ 176010 w 213211"/>
                <a:gd name="csY46" fmla="*/ 279003 h 4302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213211" h="430291">
                  <a:moveTo>
                    <a:pt x="176089" y="278686"/>
                  </a:moveTo>
                  <a:cubicBezTo>
                    <a:pt x="174106" y="273764"/>
                    <a:pt x="174106" y="264001"/>
                    <a:pt x="169268" y="260112"/>
                  </a:cubicBezTo>
                  <a:cubicBezTo>
                    <a:pt x="165381" y="257175"/>
                    <a:pt x="159511" y="256143"/>
                    <a:pt x="155545" y="252254"/>
                  </a:cubicBezTo>
                  <a:cubicBezTo>
                    <a:pt x="153641" y="249317"/>
                    <a:pt x="151658" y="246380"/>
                    <a:pt x="150627" y="244396"/>
                  </a:cubicBezTo>
                  <a:cubicBezTo>
                    <a:pt x="149675" y="241459"/>
                    <a:pt x="149675" y="238522"/>
                    <a:pt x="149675" y="235585"/>
                  </a:cubicBezTo>
                  <a:cubicBezTo>
                    <a:pt x="149675" y="232648"/>
                    <a:pt x="147692" y="230664"/>
                    <a:pt x="146740" y="227727"/>
                  </a:cubicBezTo>
                  <a:cubicBezTo>
                    <a:pt x="145472" y="225187"/>
                    <a:pt x="144678" y="221933"/>
                    <a:pt x="143409" y="218837"/>
                  </a:cubicBezTo>
                  <a:lnTo>
                    <a:pt x="82570" y="0"/>
                  </a:lnTo>
                  <a:cubicBezTo>
                    <a:pt x="79318" y="2302"/>
                    <a:pt x="76700" y="6271"/>
                    <a:pt x="71782" y="5874"/>
                  </a:cubicBezTo>
                  <a:cubicBezTo>
                    <a:pt x="68371" y="5556"/>
                    <a:pt x="67895" y="3254"/>
                    <a:pt x="64485" y="5159"/>
                  </a:cubicBezTo>
                  <a:cubicBezTo>
                    <a:pt x="62185" y="6509"/>
                    <a:pt x="62026" y="10557"/>
                    <a:pt x="59408" y="11986"/>
                  </a:cubicBezTo>
                  <a:cubicBezTo>
                    <a:pt x="53618" y="15081"/>
                    <a:pt x="50604" y="9684"/>
                    <a:pt x="47828" y="17383"/>
                  </a:cubicBezTo>
                  <a:cubicBezTo>
                    <a:pt x="44813" y="25956"/>
                    <a:pt x="47828" y="35957"/>
                    <a:pt x="44258" y="44291"/>
                  </a:cubicBezTo>
                  <a:cubicBezTo>
                    <a:pt x="41561" y="50641"/>
                    <a:pt x="35532" y="55324"/>
                    <a:pt x="29504" y="58341"/>
                  </a:cubicBezTo>
                  <a:cubicBezTo>
                    <a:pt x="29266" y="60325"/>
                    <a:pt x="29187" y="62309"/>
                    <a:pt x="29504" y="64214"/>
                  </a:cubicBezTo>
                  <a:cubicBezTo>
                    <a:pt x="31011" y="69374"/>
                    <a:pt x="35374" y="72311"/>
                    <a:pt x="36802" y="77470"/>
                  </a:cubicBezTo>
                  <a:cubicBezTo>
                    <a:pt x="37515" y="80407"/>
                    <a:pt x="38309" y="82629"/>
                    <a:pt x="36802" y="85566"/>
                  </a:cubicBezTo>
                  <a:cubicBezTo>
                    <a:pt x="35374" y="88503"/>
                    <a:pt x="33867" y="90011"/>
                    <a:pt x="33153" y="92948"/>
                  </a:cubicBezTo>
                  <a:cubicBezTo>
                    <a:pt x="31646" y="98108"/>
                    <a:pt x="30932" y="102473"/>
                    <a:pt x="33153" y="107632"/>
                  </a:cubicBezTo>
                  <a:cubicBezTo>
                    <a:pt x="33867" y="110569"/>
                    <a:pt x="35374" y="112792"/>
                    <a:pt x="35374" y="115014"/>
                  </a:cubicBezTo>
                  <a:lnTo>
                    <a:pt x="35374" y="123111"/>
                  </a:lnTo>
                  <a:cubicBezTo>
                    <a:pt x="35374" y="139859"/>
                    <a:pt x="24824" y="155099"/>
                    <a:pt x="14750" y="167958"/>
                  </a:cubicBezTo>
                  <a:cubicBezTo>
                    <a:pt x="11181" y="172482"/>
                    <a:pt x="4756" y="172958"/>
                    <a:pt x="1663" y="178118"/>
                  </a:cubicBezTo>
                  <a:cubicBezTo>
                    <a:pt x="-2145" y="184467"/>
                    <a:pt x="1583" y="192087"/>
                    <a:pt x="3011" y="198834"/>
                  </a:cubicBezTo>
                  <a:cubicBezTo>
                    <a:pt x="4280" y="204391"/>
                    <a:pt x="6977" y="209391"/>
                    <a:pt x="8167" y="215027"/>
                  </a:cubicBezTo>
                  <a:cubicBezTo>
                    <a:pt x="10547" y="225901"/>
                    <a:pt x="4994" y="237966"/>
                    <a:pt x="2773" y="248126"/>
                  </a:cubicBezTo>
                  <a:cubicBezTo>
                    <a:pt x="1345" y="254714"/>
                    <a:pt x="5549" y="258207"/>
                    <a:pt x="6660" y="264319"/>
                  </a:cubicBezTo>
                  <a:cubicBezTo>
                    <a:pt x="7770" y="270272"/>
                    <a:pt x="5549" y="278448"/>
                    <a:pt x="4439" y="284242"/>
                  </a:cubicBezTo>
                  <a:cubicBezTo>
                    <a:pt x="3408" y="289639"/>
                    <a:pt x="-400" y="295037"/>
                    <a:pt x="1504" y="300355"/>
                  </a:cubicBezTo>
                  <a:cubicBezTo>
                    <a:pt x="3328" y="305514"/>
                    <a:pt x="9039" y="307261"/>
                    <a:pt x="8881" y="314325"/>
                  </a:cubicBezTo>
                  <a:cubicBezTo>
                    <a:pt x="8801" y="319802"/>
                    <a:pt x="4518" y="324723"/>
                    <a:pt x="4598" y="330518"/>
                  </a:cubicBezTo>
                  <a:cubicBezTo>
                    <a:pt x="4677" y="337344"/>
                    <a:pt x="9277" y="342583"/>
                    <a:pt x="10308" y="349647"/>
                  </a:cubicBezTo>
                  <a:cubicBezTo>
                    <a:pt x="12212" y="362664"/>
                    <a:pt x="3011" y="372110"/>
                    <a:pt x="5866" y="384889"/>
                  </a:cubicBezTo>
                  <a:cubicBezTo>
                    <a:pt x="8484" y="396319"/>
                    <a:pt x="17527" y="406718"/>
                    <a:pt x="19113" y="417989"/>
                  </a:cubicBezTo>
                  <a:cubicBezTo>
                    <a:pt x="19668" y="421878"/>
                    <a:pt x="19430" y="426164"/>
                    <a:pt x="19272" y="430292"/>
                  </a:cubicBezTo>
                  <a:cubicBezTo>
                    <a:pt x="67420" y="419735"/>
                    <a:pt x="120326" y="407511"/>
                    <a:pt x="140712" y="400447"/>
                  </a:cubicBezTo>
                  <a:cubicBezTo>
                    <a:pt x="145789" y="400844"/>
                    <a:pt x="151421" y="395923"/>
                    <a:pt x="154276" y="392351"/>
                  </a:cubicBezTo>
                  <a:cubicBezTo>
                    <a:pt x="160146" y="385763"/>
                    <a:pt x="167522" y="379095"/>
                    <a:pt x="174106" y="372507"/>
                  </a:cubicBezTo>
                  <a:cubicBezTo>
                    <a:pt x="179976" y="366633"/>
                    <a:pt x="184418" y="359251"/>
                    <a:pt x="191715" y="353378"/>
                  </a:cubicBezTo>
                  <a:cubicBezTo>
                    <a:pt x="196237" y="350520"/>
                    <a:pt x="203693" y="344329"/>
                    <a:pt x="209642" y="339963"/>
                  </a:cubicBezTo>
                  <a:lnTo>
                    <a:pt x="209642" y="339963"/>
                  </a:lnTo>
                  <a:cubicBezTo>
                    <a:pt x="210514" y="336471"/>
                    <a:pt x="211466" y="332978"/>
                    <a:pt x="212180" y="329247"/>
                  </a:cubicBezTo>
                  <a:cubicBezTo>
                    <a:pt x="213846" y="320993"/>
                    <a:pt x="212735" y="312896"/>
                    <a:pt x="213132" y="304641"/>
                  </a:cubicBezTo>
                  <a:cubicBezTo>
                    <a:pt x="213132" y="304244"/>
                    <a:pt x="213132" y="303848"/>
                    <a:pt x="213211" y="303451"/>
                  </a:cubicBezTo>
                  <a:lnTo>
                    <a:pt x="213211" y="303451"/>
                  </a:lnTo>
                  <a:cubicBezTo>
                    <a:pt x="206548" y="298371"/>
                    <a:pt x="195285" y="299323"/>
                    <a:pt x="189732" y="294640"/>
                  </a:cubicBezTo>
                  <a:cubicBezTo>
                    <a:pt x="183863" y="289798"/>
                    <a:pt x="177041" y="286782"/>
                    <a:pt x="176010" y="279003"/>
                  </a:cubicBezTo>
                  <a:close/>
                </a:path>
              </a:pathLst>
            </a:custGeom>
            <a:solidFill>
              <a:srgbClr val="B3B3B3"/>
            </a:solidFill>
            <a:ln w="6350" cap="flat">
              <a:solidFill>
                <a:srgbClr val="FFFFFF"/>
              </a:solidFill>
              <a:prstDash val="solid"/>
              <a:miter/>
            </a:ln>
          </p:spPr>
          <p:txBody>
            <a:bodyPr/>
            <a:lstStyle/>
            <a:p>
              <a:endParaRPr lang="en-US"/>
            </a:p>
          </p:txBody>
        </p:sp>
        <p:sp>
          <p:nvSpPr>
            <p:cNvPr id="1463" name="Freeform 1379">
              <a:extLst>
                <a:ext uri="{FF2B5EF4-FFF2-40B4-BE49-F238E27FC236}">
                  <a16:creationId xmlns:a16="http://schemas.microsoft.com/office/drawing/2014/main" id="{3240D7FB-FD69-5589-6BFD-16373AD278CC}"/>
                </a:ext>
              </a:extLst>
            </p:cNvPr>
            <p:cNvSpPr/>
            <p:nvPr/>
          </p:nvSpPr>
          <p:spPr>
            <a:xfrm>
              <a:off x="6455228" y="86826"/>
              <a:ext cx="229157" cy="199945"/>
            </a:xfrm>
            <a:custGeom>
              <a:avLst/>
              <a:gdLst>
                <a:gd name="csX0" fmla="*/ 793 w 229157"/>
                <a:gd name="csY0" fmla="*/ 45402 h 199945"/>
                <a:gd name="csX1" fmla="*/ 0 w 229157"/>
                <a:gd name="csY1" fmla="*/ 47069 h 199945"/>
                <a:gd name="csX2" fmla="*/ 35932 w 229157"/>
                <a:gd name="csY2" fmla="*/ 199946 h 199945"/>
                <a:gd name="csX3" fmla="*/ 46244 w 229157"/>
                <a:gd name="csY3" fmla="*/ 195104 h 199945"/>
                <a:gd name="csX4" fmla="*/ 60284 w 229157"/>
                <a:gd name="csY4" fmla="*/ 188516 h 199945"/>
                <a:gd name="csX5" fmla="*/ 67899 w 229157"/>
                <a:gd name="csY5" fmla="*/ 173672 h 199945"/>
                <a:gd name="csX6" fmla="*/ 83208 w 229157"/>
                <a:gd name="csY6" fmla="*/ 166370 h 199945"/>
                <a:gd name="csX7" fmla="*/ 95978 w 229157"/>
                <a:gd name="csY7" fmla="*/ 156448 h 199945"/>
                <a:gd name="csX8" fmla="*/ 127627 w 229157"/>
                <a:gd name="csY8" fmla="*/ 142557 h 199945"/>
                <a:gd name="csX9" fmla="*/ 158086 w 229157"/>
                <a:gd name="csY9" fmla="*/ 134938 h 199945"/>
                <a:gd name="csX10" fmla="*/ 168953 w 229157"/>
                <a:gd name="csY10" fmla="*/ 133509 h 199945"/>
                <a:gd name="csX11" fmla="*/ 176013 w 229157"/>
                <a:gd name="csY11" fmla="*/ 125651 h 199945"/>
                <a:gd name="csX12" fmla="*/ 184262 w 229157"/>
                <a:gd name="csY12" fmla="*/ 121602 h 199945"/>
                <a:gd name="csX13" fmla="*/ 189894 w 229157"/>
                <a:gd name="csY13" fmla="*/ 116602 h 199945"/>
                <a:gd name="csX14" fmla="*/ 222257 w 229157"/>
                <a:gd name="csY14" fmla="*/ 112792 h 199945"/>
                <a:gd name="csX15" fmla="*/ 229158 w 229157"/>
                <a:gd name="csY15" fmla="*/ 119142 h 199945"/>
                <a:gd name="csX16" fmla="*/ 198302 w 229157"/>
                <a:gd name="csY16" fmla="*/ 0 h 199945"/>
                <a:gd name="csX17" fmla="*/ 714 w 229157"/>
                <a:gd name="csY17" fmla="*/ 45402 h 1999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29157" h="199945">
                  <a:moveTo>
                    <a:pt x="793" y="45402"/>
                  </a:moveTo>
                  <a:cubicBezTo>
                    <a:pt x="555" y="46593"/>
                    <a:pt x="317" y="47387"/>
                    <a:pt x="0" y="47069"/>
                  </a:cubicBezTo>
                  <a:lnTo>
                    <a:pt x="35932" y="199946"/>
                  </a:lnTo>
                  <a:cubicBezTo>
                    <a:pt x="38153" y="197247"/>
                    <a:pt x="41246" y="196374"/>
                    <a:pt x="46244" y="195104"/>
                  </a:cubicBezTo>
                  <a:cubicBezTo>
                    <a:pt x="50924" y="193913"/>
                    <a:pt x="56714" y="192008"/>
                    <a:pt x="60284" y="188516"/>
                  </a:cubicBezTo>
                  <a:cubicBezTo>
                    <a:pt x="64567" y="184388"/>
                    <a:pt x="63774" y="177324"/>
                    <a:pt x="67899" y="173672"/>
                  </a:cubicBezTo>
                  <a:cubicBezTo>
                    <a:pt x="72023" y="169942"/>
                    <a:pt x="78686" y="170497"/>
                    <a:pt x="83208" y="166370"/>
                  </a:cubicBezTo>
                  <a:cubicBezTo>
                    <a:pt x="88125" y="161925"/>
                    <a:pt x="89077" y="157718"/>
                    <a:pt x="95978" y="156448"/>
                  </a:cubicBezTo>
                  <a:cubicBezTo>
                    <a:pt x="107480" y="154305"/>
                    <a:pt x="116364" y="145733"/>
                    <a:pt x="127627" y="142557"/>
                  </a:cubicBezTo>
                  <a:cubicBezTo>
                    <a:pt x="137225" y="139859"/>
                    <a:pt x="148250" y="136287"/>
                    <a:pt x="158086" y="134938"/>
                  </a:cubicBezTo>
                  <a:cubicBezTo>
                    <a:pt x="161973" y="134382"/>
                    <a:pt x="165225" y="135731"/>
                    <a:pt x="168953" y="133509"/>
                  </a:cubicBezTo>
                  <a:cubicBezTo>
                    <a:pt x="172047" y="131683"/>
                    <a:pt x="173554" y="128111"/>
                    <a:pt x="176013" y="125651"/>
                  </a:cubicBezTo>
                  <a:cubicBezTo>
                    <a:pt x="178630" y="123111"/>
                    <a:pt x="181327" y="123031"/>
                    <a:pt x="184262" y="121602"/>
                  </a:cubicBezTo>
                  <a:cubicBezTo>
                    <a:pt x="187356" y="120015"/>
                    <a:pt x="187514" y="118666"/>
                    <a:pt x="189894" y="116602"/>
                  </a:cubicBezTo>
                  <a:cubicBezTo>
                    <a:pt x="197509" y="110252"/>
                    <a:pt x="213532" y="105727"/>
                    <a:pt x="222257" y="112792"/>
                  </a:cubicBezTo>
                  <a:cubicBezTo>
                    <a:pt x="223447" y="113744"/>
                    <a:pt x="226302" y="117237"/>
                    <a:pt x="229158" y="119142"/>
                  </a:cubicBezTo>
                  <a:lnTo>
                    <a:pt x="198302" y="0"/>
                  </a:lnTo>
                  <a:cubicBezTo>
                    <a:pt x="130562" y="14367"/>
                    <a:pt x="22130" y="40243"/>
                    <a:pt x="714" y="45402"/>
                  </a:cubicBezTo>
                  <a:close/>
                </a:path>
              </a:pathLst>
            </a:custGeom>
            <a:solidFill>
              <a:srgbClr val="B3B3B3"/>
            </a:solidFill>
            <a:ln w="6350" cap="flat">
              <a:solidFill>
                <a:srgbClr val="FFFFFF"/>
              </a:solidFill>
              <a:prstDash val="solid"/>
              <a:miter/>
            </a:ln>
          </p:spPr>
          <p:txBody>
            <a:bodyPr/>
            <a:lstStyle/>
            <a:p>
              <a:endParaRPr lang="en-US"/>
            </a:p>
          </p:txBody>
        </p:sp>
        <p:sp>
          <p:nvSpPr>
            <p:cNvPr id="1464" name="Freeform 1380">
              <a:extLst>
                <a:ext uri="{FF2B5EF4-FFF2-40B4-BE49-F238E27FC236}">
                  <a16:creationId xmlns:a16="http://schemas.microsoft.com/office/drawing/2014/main" id="{0FFA18AE-CAD1-C236-B53D-1F5EFC3DF5E0}"/>
                </a:ext>
              </a:extLst>
            </p:cNvPr>
            <p:cNvSpPr/>
            <p:nvPr/>
          </p:nvSpPr>
          <p:spPr>
            <a:xfrm>
              <a:off x="4996319" y="-224876"/>
              <a:ext cx="462678" cy="636108"/>
            </a:xfrm>
            <a:custGeom>
              <a:avLst/>
              <a:gdLst>
                <a:gd name="csX0" fmla="*/ 453675 w 462678"/>
                <a:gd name="csY0" fmla="*/ 362661 h 636108"/>
                <a:gd name="csX1" fmla="*/ 442887 w 462678"/>
                <a:gd name="csY1" fmla="*/ 338452 h 636108"/>
                <a:gd name="csX2" fmla="*/ 439477 w 462678"/>
                <a:gd name="csY2" fmla="*/ 309956 h 636108"/>
                <a:gd name="csX3" fmla="*/ 423454 w 462678"/>
                <a:gd name="csY3" fmla="*/ 286620 h 636108"/>
                <a:gd name="csX4" fmla="*/ 416870 w 462678"/>
                <a:gd name="csY4" fmla="*/ 258045 h 636108"/>
                <a:gd name="csX5" fmla="*/ 398150 w 462678"/>
                <a:gd name="csY5" fmla="*/ 242726 h 636108"/>
                <a:gd name="csX6" fmla="*/ 374592 w 462678"/>
                <a:gd name="csY6" fmla="*/ 252568 h 636108"/>
                <a:gd name="csX7" fmla="*/ 348575 w 462678"/>
                <a:gd name="csY7" fmla="*/ 255981 h 636108"/>
                <a:gd name="csX8" fmla="*/ 344053 w 462678"/>
                <a:gd name="csY8" fmla="*/ 271380 h 636108"/>
                <a:gd name="csX9" fmla="*/ 337787 w 462678"/>
                <a:gd name="csY9" fmla="*/ 274158 h 636108"/>
                <a:gd name="csX10" fmla="*/ 333900 w 462678"/>
                <a:gd name="csY10" fmla="*/ 281064 h 636108"/>
                <a:gd name="csX11" fmla="*/ 317322 w 462678"/>
                <a:gd name="csY11" fmla="*/ 316624 h 636108"/>
                <a:gd name="csX12" fmla="*/ 287894 w 462678"/>
                <a:gd name="csY12" fmla="*/ 297415 h 636108"/>
                <a:gd name="csX13" fmla="*/ 295033 w 462678"/>
                <a:gd name="csY13" fmla="*/ 265903 h 636108"/>
                <a:gd name="csX14" fmla="*/ 313436 w 462678"/>
                <a:gd name="csY14" fmla="*/ 233201 h 636108"/>
                <a:gd name="csX15" fmla="*/ 331600 w 462678"/>
                <a:gd name="csY15" fmla="*/ 206848 h 636108"/>
                <a:gd name="csX16" fmla="*/ 325968 w 462678"/>
                <a:gd name="csY16" fmla="*/ 159461 h 636108"/>
                <a:gd name="csX17" fmla="*/ 321051 w 462678"/>
                <a:gd name="csY17" fmla="*/ 120806 h 636108"/>
                <a:gd name="csX18" fmla="*/ 299078 w 462678"/>
                <a:gd name="csY18" fmla="*/ 88897 h 636108"/>
                <a:gd name="csX19" fmla="*/ 321844 w 462678"/>
                <a:gd name="csY19" fmla="*/ 92548 h 636108"/>
                <a:gd name="csX20" fmla="*/ 297730 w 462678"/>
                <a:gd name="csY20" fmla="*/ 58893 h 636108"/>
                <a:gd name="csX21" fmla="*/ 260766 w 462678"/>
                <a:gd name="csY21" fmla="*/ 34604 h 636108"/>
                <a:gd name="csX22" fmla="*/ 224596 w 462678"/>
                <a:gd name="csY22" fmla="*/ 27619 h 636108"/>
                <a:gd name="csX23" fmla="*/ 191281 w 462678"/>
                <a:gd name="csY23" fmla="*/ 21984 h 636108"/>
                <a:gd name="csX24" fmla="*/ 166613 w 462678"/>
                <a:gd name="csY24" fmla="*/ 11586 h 636108"/>
                <a:gd name="csX25" fmla="*/ 136074 w 462678"/>
                <a:gd name="csY25" fmla="*/ 7061 h 636108"/>
                <a:gd name="csX26" fmla="*/ 123938 w 462678"/>
                <a:gd name="csY26" fmla="*/ 37144 h 636108"/>
                <a:gd name="csX27" fmla="*/ 142023 w 462678"/>
                <a:gd name="csY27" fmla="*/ 64846 h 636108"/>
                <a:gd name="csX28" fmla="*/ 107994 w 462678"/>
                <a:gd name="csY28" fmla="*/ 75165 h 636108"/>
                <a:gd name="csX29" fmla="*/ 103552 w 462678"/>
                <a:gd name="csY29" fmla="*/ 106439 h 636108"/>
                <a:gd name="csX30" fmla="*/ 102759 w 462678"/>
                <a:gd name="csY30" fmla="*/ 141681 h 636108"/>
                <a:gd name="csX31" fmla="*/ 100617 w 462678"/>
                <a:gd name="csY31" fmla="*/ 169859 h 636108"/>
                <a:gd name="csX32" fmla="*/ 94034 w 462678"/>
                <a:gd name="csY32" fmla="*/ 156286 h 636108"/>
                <a:gd name="csX33" fmla="*/ 83246 w 462678"/>
                <a:gd name="csY33" fmla="*/ 148984 h 636108"/>
                <a:gd name="csX34" fmla="*/ 73966 w 462678"/>
                <a:gd name="csY34" fmla="*/ 173908 h 636108"/>
                <a:gd name="csX35" fmla="*/ 73093 w 462678"/>
                <a:gd name="csY35" fmla="*/ 154778 h 636108"/>
                <a:gd name="csX36" fmla="*/ 80867 w 462678"/>
                <a:gd name="csY36" fmla="*/ 134379 h 636108"/>
                <a:gd name="csX37" fmla="*/ 73807 w 462678"/>
                <a:gd name="csY37" fmla="*/ 95088 h 636108"/>
                <a:gd name="csX38" fmla="*/ 61830 w 462678"/>
                <a:gd name="csY38" fmla="*/ 112392 h 636108"/>
                <a:gd name="csX39" fmla="*/ 56833 w 462678"/>
                <a:gd name="csY39" fmla="*/ 135649 h 636108"/>
                <a:gd name="csX40" fmla="*/ 42158 w 462678"/>
                <a:gd name="csY40" fmla="*/ 144459 h 636108"/>
                <a:gd name="csX41" fmla="*/ 33353 w 462678"/>
                <a:gd name="csY41" fmla="*/ 163271 h 636108"/>
                <a:gd name="csX42" fmla="*/ 18996 w 462678"/>
                <a:gd name="csY42" fmla="*/ 205102 h 636108"/>
                <a:gd name="csX43" fmla="*/ 15427 w 462678"/>
                <a:gd name="csY43" fmla="*/ 256140 h 636108"/>
                <a:gd name="csX44" fmla="*/ 1308 w 462678"/>
                <a:gd name="csY44" fmla="*/ 295351 h 636108"/>
                <a:gd name="csX45" fmla="*/ 9002 w 462678"/>
                <a:gd name="csY45" fmla="*/ 317497 h 636108"/>
                <a:gd name="csX46" fmla="*/ 3688 w 462678"/>
                <a:gd name="csY46" fmla="*/ 337420 h 636108"/>
                <a:gd name="csX47" fmla="*/ 9637 w 462678"/>
                <a:gd name="csY47" fmla="*/ 377108 h 636108"/>
                <a:gd name="csX48" fmla="*/ 21138 w 462678"/>
                <a:gd name="csY48" fmla="*/ 401238 h 636108"/>
                <a:gd name="csX49" fmla="*/ 35019 w 462678"/>
                <a:gd name="csY49" fmla="*/ 428860 h 636108"/>
                <a:gd name="csX50" fmla="*/ 42872 w 462678"/>
                <a:gd name="csY50" fmla="*/ 451958 h 636108"/>
                <a:gd name="csX51" fmla="*/ 49694 w 462678"/>
                <a:gd name="csY51" fmla="*/ 475215 h 636108"/>
                <a:gd name="csX52" fmla="*/ 43348 w 462678"/>
                <a:gd name="csY52" fmla="*/ 536096 h 636108"/>
                <a:gd name="csX53" fmla="*/ 27880 w 462678"/>
                <a:gd name="csY53" fmla="*/ 594436 h 636108"/>
                <a:gd name="csX54" fmla="*/ 9161 w 462678"/>
                <a:gd name="csY54" fmla="*/ 636108 h 636108"/>
                <a:gd name="csX55" fmla="*/ 222455 w 462678"/>
                <a:gd name="csY55" fmla="*/ 614598 h 636108"/>
                <a:gd name="csX56" fmla="*/ 222455 w 462678"/>
                <a:gd name="csY56" fmla="*/ 626583 h 636108"/>
                <a:gd name="csX57" fmla="*/ 224438 w 462678"/>
                <a:gd name="csY57" fmla="*/ 626345 h 636108"/>
                <a:gd name="csX58" fmla="*/ 371499 w 462678"/>
                <a:gd name="csY58" fmla="*/ 606422 h 636108"/>
                <a:gd name="csX59" fmla="*/ 369912 w 462678"/>
                <a:gd name="csY59" fmla="*/ 602374 h 636108"/>
                <a:gd name="csX60" fmla="*/ 391963 w 462678"/>
                <a:gd name="csY60" fmla="*/ 558876 h 636108"/>
                <a:gd name="csX61" fmla="*/ 388949 w 462678"/>
                <a:gd name="csY61" fmla="*/ 533794 h 636108"/>
                <a:gd name="csX62" fmla="*/ 397198 w 462678"/>
                <a:gd name="csY62" fmla="*/ 516252 h 636108"/>
                <a:gd name="csX63" fmla="*/ 427658 w 462678"/>
                <a:gd name="csY63" fmla="*/ 483708 h 636108"/>
                <a:gd name="csX64" fmla="*/ 441935 w 462678"/>
                <a:gd name="csY64" fmla="*/ 453308 h 636108"/>
                <a:gd name="csX65" fmla="*/ 446060 w 462678"/>
                <a:gd name="csY65" fmla="*/ 438544 h 636108"/>
                <a:gd name="csX66" fmla="*/ 450343 w 462678"/>
                <a:gd name="csY66" fmla="*/ 424971 h 636108"/>
                <a:gd name="csX67" fmla="*/ 460100 w 462678"/>
                <a:gd name="csY67" fmla="*/ 414731 h 636108"/>
                <a:gd name="csX68" fmla="*/ 459307 w 462678"/>
                <a:gd name="csY68" fmla="*/ 388855 h 636108"/>
                <a:gd name="csX69" fmla="*/ 453595 w 462678"/>
                <a:gd name="csY69" fmla="*/ 362344 h 6361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Lst>
              <a:rect l="l" t="t" r="r" b="b"/>
              <a:pathLst>
                <a:path w="462678" h="636108">
                  <a:moveTo>
                    <a:pt x="453675" y="362661"/>
                  </a:moveTo>
                  <a:cubicBezTo>
                    <a:pt x="448598" y="354089"/>
                    <a:pt x="442570" y="349088"/>
                    <a:pt x="442887" y="338452"/>
                  </a:cubicBezTo>
                  <a:cubicBezTo>
                    <a:pt x="443125" y="328292"/>
                    <a:pt x="444632" y="319402"/>
                    <a:pt x="439477" y="309956"/>
                  </a:cubicBezTo>
                  <a:cubicBezTo>
                    <a:pt x="434955" y="301701"/>
                    <a:pt x="426627" y="295669"/>
                    <a:pt x="423454" y="286620"/>
                  </a:cubicBezTo>
                  <a:cubicBezTo>
                    <a:pt x="420122" y="277333"/>
                    <a:pt x="422026" y="266935"/>
                    <a:pt x="416870" y="258045"/>
                  </a:cubicBezTo>
                  <a:cubicBezTo>
                    <a:pt x="413142" y="251536"/>
                    <a:pt x="405210" y="245266"/>
                    <a:pt x="398150" y="242726"/>
                  </a:cubicBezTo>
                  <a:cubicBezTo>
                    <a:pt x="387363" y="238836"/>
                    <a:pt x="382604" y="247329"/>
                    <a:pt x="374592" y="252568"/>
                  </a:cubicBezTo>
                  <a:cubicBezTo>
                    <a:pt x="366818" y="257648"/>
                    <a:pt x="357459" y="255981"/>
                    <a:pt x="348575" y="255981"/>
                  </a:cubicBezTo>
                  <a:cubicBezTo>
                    <a:pt x="345085" y="261458"/>
                    <a:pt x="349209" y="267570"/>
                    <a:pt x="344053" y="271380"/>
                  </a:cubicBezTo>
                  <a:cubicBezTo>
                    <a:pt x="342388" y="272650"/>
                    <a:pt x="339691" y="272253"/>
                    <a:pt x="337787" y="274158"/>
                  </a:cubicBezTo>
                  <a:cubicBezTo>
                    <a:pt x="335963" y="275984"/>
                    <a:pt x="334773" y="278762"/>
                    <a:pt x="333900" y="281064"/>
                  </a:cubicBezTo>
                  <a:cubicBezTo>
                    <a:pt x="330807" y="290033"/>
                    <a:pt x="326285" y="311782"/>
                    <a:pt x="317322" y="316624"/>
                  </a:cubicBezTo>
                  <a:cubicBezTo>
                    <a:pt x="305028" y="323212"/>
                    <a:pt x="293209" y="306067"/>
                    <a:pt x="287894" y="297415"/>
                  </a:cubicBezTo>
                  <a:cubicBezTo>
                    <a:pt x="279565" y="284001"/>
                    <a:pt x="285118" y="275825"/>
                    <a:pt x="295033" y="265903"/>
                  </a:cubicBezTo>
                  <a:cubicBezTo>
                    <a:pt x="304948" y="255902"/>
                    <a:pt x="308280" y="245821"/>
                    <a:pt x="313436" y="233201"/>
                  </a:cubicBezTo>
                  <a:cubicBezTo>
                    <a:pt x="317560" y="222961"/>
                    <a:pt x="327793" y="216929"/>
                    <a:pt x="331600" y="206848"/>
                  </a:cubicBezTo>
                  <a:cubicBezTo>
                    <a:pt x="337073" y="192561"/>
                    <a:pt x="328269" y="173670"/>
                    <a:pt x="325968" y="159461"/>
                  </a:cubicBezTo>
                  <a:cubicBezTo>
                    <a:pt x="323906" y="146761"/>
                    <a:pt x="326444" y="132791"/>
                    <a:pt x="321051" y="120806"/>
                  </a:cubicBezTo>
                  <a:cubicBezTo>
                    <a:pt x="319226" y="116916"/>
                    <a:pt x="297810" y="90881"/>
                    <a:pt x="299078" y="88897"/>
                  </a:cubicBezTo>
                  <a:cubicBezTo>
                    <a:pt x="301458" y="85404"/>
                    <a:pt x="317322" y="98819"/>
                    <a:pt x="321844" y="92548"/>
                  </a:cubicBezTo>
                  <a:cubicBezTo>
                    <a:pt x="327555" y="84769"/>
                    <a:pt x="302252" y="63259"/>
                    <a:pt x="297730" y="58893"/>
                  </a:cubicBezTo>
                  <a:cubicBezTo>
                    <a:pt x="286943" y="48495"/>
                    <a:pt x="275679" y="38097"/>
                    <a:pt x="260766" y="34604"/>
                  </a:cubicBezTo>
                  <a:cubicBezTo>
                    <a:pt x="248392" y="31747"/>
                    <a:pt x="236256" y="33255"/>
                    <a:pt x="224596" y="27619"/>
                  </a:cubicBezTo>
                  <a:cubicBezTo>
                    <a:pt x="212857" y="21984"/>
                    <a:pt x="204449" y="17618"/>
                    <a:pt x="191281" y="21984"/>
                  </a:cubicBezTo>
                  <a:cubicBezTo>
                    <a:pt x="177876" y="26429"/>
                    <a:pt x="175100" y="22539"/>
                    <a:pt x="166613" y="11586"/>
                  </a:cubicBezTo>
                  <a:cubicBezTo>
                    <a:pt x="157411" y="-241"/>
                    <a:pt x="147576" y="-5083"/>
                    <a:pt x="136074" y="7061"/>
                  </a:cubicBezTo>
                  <a:cubicBezTo>
                    <a:pt x="129173" y="14443"/>
                    <a:pt x="119338" y="26588"/>
                    <a:pt x="123938" y="37144"/>
                  </a:cubicBezTo>
                  <a:cubicBezTo>
                    <a:pt x="126952" y="44050"/>
                    <a:pt x="145117" y="56750"/>
                    <a:pt x="142023" y="64846"/>
                  </a:cubicBezTo>
                  <a:cubicBezTo>
                    <a:pt x="138930" y="72784"/>
                    <a:pt x="115054" y="70482"/>
                    <a:pt x="107994" y="75165"/>
                  </a:cubicBezTo>
                  <a:cubicBezTo>
                    <a:pt x="96969" y="82388"/>
                    <a:pt x="102045" y="95803"/>
                    <a:pt x="103552" y="106439"/>
                  </a:cubicBezTo>
                  <a:cubicBezTo>
                    <a:pt x="105298" y="118424"/>
                    <a:pt x="103076" y="129775"/>
                    <a:pt x="102759" y="141681"/>
                  </a:cubicBezTo>
                  <a:cubicBezTo>
                    <a:pt x="102522" y="151048"/>
                    <a:pt x="104346" y="160731"/>
                    <a:pt x="100617" y="169859"/>
                  </a:cubicBezTo>
                  <a:cubicBezTo>
                    <a:pt x="98397" y="165335"/>
                    <a:pt x="96334" y="160731"/>
                    <a:pt x="94034" y="156286"/>
                  </a:cubicBezTo>
                  <a:cubicBezTo>
                    <a:pt x="91337" y="150968"/>
                    <a:pt x="88561" y="142554"/>
                    <a:pt x="83246" y="148984"/>
                  </a:cubicBezTo>
                  <a:cubicBezTo>
                    <a:pt x="79598" y="153349"/>
                    <a:pt x="79439" y="172082"/>
                    <a:pt x="73966" y="173908"/>
                  </a:cubicBezTo>
                  <a:cubicBezTo>
                    <a:pt x="69365" y="175416"/>
                    <a:pt x="72538" y="157477"/>
                    <a:pt x="73093" y="154778"/>
                  </a:cubicBezTo>
                  <a:cubicBezTo>
                    <a:pt x="74600" y="147317"/>
                    <a:pt x="78567" y="141443"/>
                    <a:pt x="80867" y="134379"/>
                  </a:cubicBezTo>
                  <a:cubicBezTo>
                    <a:pt x="83008" y="127632"/>
                    <a:pt x="84198" y="93263"/>
                    <a:pt x="73807" y="95088"/>
                  </a:cubicBezTo>
                  <a:cubicBezTo>
                    <a:pt x="67779" y="96199"/>
                    <a:pt x="63258" y="107629"/>
                    <a:pt x="61830" y="112392"/>
                  </a:cubicBezTo>
                  <a:cubicBezTo>
                    <a:pt x="59529" y="119694"/>
                    <a:pt x="60719" y="128981"/>
                    <a:pt x="56833" y="135649"/>
                  </a:cubicBezTo>
                  <a:cubicBezTo>
                    <a:pt x="53343" y="141761"/>
                    <a:pt x="47552" y="141205"/>
                    <a:pt x="42158" y="144459"/>
                  </a:cubicBezTo>
                  <a:cubicBezTo>
                    <a:pt x="35495" y="148508"/>
                    <a:pt x="34940" y="156207"/>
                    <a:pt x="33353" y="163271"/>
                  </a:cubicBezTo>
                  <a:cubicBezTo>
                    <a:pt x="29705" y="179305"/>
                    <a:pt x="18045" y="187798"/>
                    <a:pt x="18996" y="205102"/>
                  </a:cubicBezTo>
                  <a:cubicBezTo>
                    <a:pt x="19948" y="222961"/>
                    <a:pt x="19393" y="238678"/>
                    <a:pt x="15427" y="256140"/>
                  </a:cubicBezTo>
                  <a:cubicBezTo>
                    <a:pt x="12413" y="269713"/>
                    <a:pt x="-1468" y="281143"/>
                    <a:pt x="1308" y="295351"/>
                  </a:cubicBezTo>
                  <a:cubicBezTo>
                    <a:pt x="2815" y="303051"/>
                    <a:pt x="7971" y="309718"/>
                    <a:pt x="9002" y="317497"/>
                  </a:cubicBezTo>
                  <a:cubicBezTo>
                    <a:pt x="10033" y="324799"/>
                    <a:pt x="6305" y="330911"/>
                    <a:pt x="3688" y="337420"/>
                  </a:cubicBezTo>
                  <a:cubicBezTo>
                    <a:pt x="-2500" y="352660"/>
                    <a:pt x="-1151" y="364725"/>
                    <a:pt x="9637" y="377108"/>
                  </a:cubicBezTo>
                  <a:cubicBezTo>
                    <a:pt x="10509" y="388220"/>
                    <a:pt x="12175" y="394570"/>
                    <a:pt x="21138" y="401238"/>
                  </a:cubicBezTo>
                  <a:cubicBezTo>
                    <a:pt x="31609" y="408937"/>
                    <a:pt x="32402" y="416875"/>
                    <a:pt x="35019" y="428860"/>
                  </a:cubicBezTo>
                  <a:cubicBezTo>
                    <a:pt x="36685" y="436242"/>
                    <a:pt x="39144" y="445291"/>
                    <a:pt x="42872" y="451958"/>
                  </a:cubicBezTo>
                  <a:cubicBezTo>
                    <a:pt x="47790" y="460848"/>
                    <a:pt x="52708" y="464103"/>
                    <a:pt x="49694" y="475215"/>
                  </a:cubicBezTo>
                  <a:cubicBezTo>
                    <a:pt x="44220" y="495059"/>
                    <a:pt x="48425" y="516093"/>
                    <a:pt x="43348" y="536096"/>
                  </a:cubicBezTo>
                  <a:cubicBezTo>
                    <a:pt x="38351" y="555939"/>
                    <a:pt x="30498" y="573958"/>
                    <a:pt x="27880" y="594436"/>
                  </a:cubicBezTo>
                  <a:cubicBezTo>
                    <a:pt x="26056" y="608644"/>
                    <a:pt x="19235" y="624678"/>
                    <a:pt x="9161" y="636108"/>
                  </a:cubicBezTo>
                  <a:cubicBezTo>
                    <a:pt x="65717" y="631108"/>
                    <a:pt x="190885" y="619836"/>
                    <a:pt x="222455" y="614598"/>
                  </a:cubicBezTo>
                  <a:lnTo>
                    <a:pt x="222455" y="626583"/>
                  </a:lnTo>
                  <a:cubicBezTo>
                    <a:pt x="222455" y="626583"/>
                    <a:pt x="223168" y="626504"/>
                    <a:pt x="224438" y="626345"/>
                  </a:cubicBezTo>
                  <a:cubicBezTo>
                    <a:pt x="239350" y="624599"/>
                    <a:pt x="334218" y="613328"/>
                    <a:pt x="371499" y="606422"/>
                  </a:cubicBezTo>
                  <a:cubicBezTo>
                    <a:pt x="370784" y="605390"/>
                    <a:pt x="370230" y="604041"/>
                    <a:pt x="369912" y="602374"/>
                  </a:cubicBezTo>
                  <a:cubicBezTo>
                    <a:pt x="366739" y="585388"/>
                    <a:pt x="390139" y="574672"/>
                    <a:pt x="391963" y="558876"/>
                  </a:cubicBezTo>
                  <a:cubicBezTo>
                    <a:pt x="392915" y="550463"/>
                    <a:pt x="388156" y="542287"/>
                    <a:pt x="388949" y="533794"/>
                  </a:cubicBezTo>
                  <a:cubicBezTo>
                    <a:pt x="389583" y="527047"/>
                    <a:pt x="393391" y="521729"/>
                    <a:pt x="397198" y="516252"/>
                  </a:cubicBezTo>
                  <a:cubicBezTo>
                    <a:pt x="405686" y="504108"/>
                    <a:pt x="417346" y="494344"/>
                    <a:pt x="427658" y="483708"/>
                  </a:cubicBezTo>
                  <a:cubicBezTo>
                    <a:pt x="435669" y="475374"/>
                    <a:pt x="438445" y="463944"/>
                    <a:pt x="441935" y="453308"/>
                  </a:cubicBezTo>
                  <a:cubicBezTo>
                    <a:pt x="443601" y="448228"/>
                    <a:pt x="445346" y="443783"/>
                    <a:pt x="446060" y="438544"/>
                  </a:cubicBezTo>
                  <a:cubicBezTo>
                    <a:pt x="446695" y="433384"/>
                    <a:pt x="446695" y="429178"/>
                    <a:pt x="450343" y="424971"/>
                  </a:cubicBezTo>
                  <a:cubicBezTo>
                    <a:pt x="453437" y="421478"/>
                    <a:pt x="457720" y="418779"/>
                    <a:pt x="460100" y="414731"/>
                  </a:cubicBezTo>
                  <a:cubicBezTo>
                    <a:pt x="464542" y="407270"/>
                    <a:pt x="462559" y="396396"/>
                    <a:pt x="459307" y="388855"/>
                  </a:cubicBezTo>
                  <a:cubicBezTo>
                    <a:pt x="455578" y="380283"/>
                    <a:pt x="458593" y="370678"/>
                    <a:pt x="453595" y="362344"/>
                  </a:cubicBezTo>
                  <a:close/>
                </a:path>
              </a:pathLst>
            </a:custGeom>
            <a:solidFill>
              <a:srgbClr val="B3B3B3"/>
            </a:solidFill>
            <a:ln w="6350" cap="flat">
              <a:solidFill>
                <a:srgbClr val="FFFFFF"/>
              </a:solidFill>
              <a:prstDash val="solid"/>
              <a:miter/>
            </a:ln>
          </p:spPr>
          <p:txBody>
            <a:bodyPr/>
            <a:lstStyle/>
            <a:p>
              <a:endParaRPr lang="en-US"/>
            </a:p>
          </p:txBody>
        </p:sp>
        <p:sp>
          <p:nvSpPr>
            <p:cNvPr id="1465" name="Freeform 1381">
              <a:extLst>
                <a:ext uri="{FF2B5EF4-FFF2-40B4-BE49-F238E27FC236}">
                  <a16:creationId xmlns:a16="http://schemas.microsoft.com/office/drawing/2014/main" id="{7B82D2A7-1B26-197E-E579-E23F12667351}"/>
                </a:ext>
              </a:extLst>
            </p:cNvPr>
            <p:cNvSpPr/>
            <p:nvPr/>
          </p:nvSpPr>
          <p:spPr>
            <a:xfrm>
              <a:off x="5408519" y="1045438"/>
              <a:ext cx="1016996" cy="464978"/>
            </a:xfrm>
            <a:custGeom>
              <a:avLst/>
              <a:gdLst>
                <a:gd name="csX0" fmla="*/ 959535 w 1016996"/>
                <a:gd name="csY0" fmla="*/ 84296 h 464978"/>
                <a:gd name="csX1" fmla="*/ 929234 w 1016996"/>
                <a:gd name="csY1" fmla="*/ 91916 h 464978"/>
                <a:gd name="csX2" fmla="*/ 897109 w 1016996"/>
                <a:gd name="csY2" fmla="*/ 93107 h 464978"/>
                <a:gd name="csX3" fmla="*/ 869982 w 1016996"/>
                <a:gd name="csY3" fmla="*/ 100727 h 464978"/>
                <a:gd name="csX4" fmla="*/ 875059 w 1016996"/>
                <a:gd name="csY4" fmla="*/ 73660 h 464978"/>
                <a:gd name="csX5" fmla="*/ 879104 w 1016996"/>
                <a:gd name="csY5" fmla="*/ 73184 h 464978"/>
                <a:gd name="csX6" fmla="*/ 878231 w 1016996"/>
                <a:gd name="csY6" fmla="*/ 60325 h 464978"/>
                <a:gd name="csX7" fmla="*/ 891160 w 1016996"/>
                <a:gd name="csY7" fmla="*/ 79216 h 464978"/>
                <a:gd name="csX8" fmla="*/ 912894 w 1016996"/>
                <a:gd name="csY8" fmla="*/ 81915 h 464978"/>
                <a:gd name="csX9" fmla="*/ 913529 w 1016996"/>
                <a:gd name="csY9" fmla="*/ 51673 h 464978"/>
                <a:gd name="csX10" fmla="*/ 933042 w 1016996"/>
                <a:gd name="csY10" fmla="*/ 60166 h 464978"/>
                <a:gd name="csX11" fmla="*/ 951048 w 1016996"/>
                <a:gd name="csY11" fmla="*/ 65881 h 464978"/>
                <a:gd name="csX12" fmla="*/ 959773 w 1016996"/>
                <a:gd name="csY12" fmla="*/ 39290 h 464978"/>
                <a:gd name="csX13" fmla="*/ 974527 w 1016996"/>
                <a:gd name="csY13" fmla="*/ 49689 h 464978"/>
                <a:gd name="csX14" fmla="*/ 1006969 w 1016996"/>
                <a:gd name="csY14" fmla="*/ 52625 h 464978"/>
                <a:gd name="csX15" fmla="*/ 998244 w 1016996"/>
                <a:gd name="csY15" fmla="*/ 36750 h 464978"/>
                <a:gd name="csX16" fmla="*/ 988249 w 1016996"/>
                <a:gd name="csY16" fmla="*/ 14922 h 464978"/>
                <a:gd name="csX17" fmla="*/ 986266 w 1016996"/>
                <a:gd name="csY17" fmla="*/ 33655 h 464978"/>
                <a:gd name="csX18" fmla="*/ 974527 w 1016996"/>
                <a:gd name="csY18" fmla="*/ 6112 h 464978"/>
                <a:gd name="csX19" fmla="*/ 972147 w 1016996"/>
                <a:gd name="csY19" fmla="*/ 5636 h 464978"/>
                <a:gd name="csX20" fmla="*/ 971988 w 1016996"/>
                <a:gd name="csY20" fmla="*/ 0 h 464978"/>
                <a:gd name="csX21" fmla="*/ 234463 w 1016996"/>
                <a:gd name="csY21" fmla="*/ 121047 h 464978"/>
                <a:gd name="csX22" fmla="*/ 244775 w 1016996"/>
                <a:gd name="csY22" fmla="*/ 190341 h 464978"/>
                <a:gd name="csX23" fmla="*/ 238350 w 1016996"/>
                <a:gd name="csY23" fmla="*/ 202168 h 464978"/>
                <a:gd name="csX24" fmla="*/ 224389 w 1016996"/>
                <a:gd name="csY24" fmla="*/ 209947 h 464978"/>
                <a:gd name="csX25" fmla="*/ 213205 w 1016996"/>
                <a:gd name="csY25" fmla="*/ 220504 h 464978"/>
                <a:gd name="csX26" fmla="*/ 205114 w 1016996"/>
                <a:gd name="csY26" fmla="*/ 230743 h 464978"/>
                <a:gd name="csX27" fmla="*/ 194088 w 1016996"/>
                <a:gd name="csY27" fmla="*/ 237331 h 464978"/>
                <a:gd name="csX28" fmla="*/ 181635 w 1016996"/>
                <a:gd name="csY28" fmla="*/ 238046 h 464978"/>
                <a:gd name="csX29" fmla="*/ 180207 w 1016996"/>
                <a:gd name="csY29" fmla="*/ 227806 h 464978"/>
                <a:gd name="csX30" fmla="*/ 176559 w 1016996"/>
                <a:gd name="csY30" fmla="*/ 212328 h 464978"/>
                <a:gd name="csX31" fmla="*/ 161091 w 1016996"/>
                <a:gd name="csY31" fmla="*/ 227806 h 464978"/>
                <a:gd name="csX32" fmla="*/ 153794 w 1016996"/>
                <a:gd name="csY32" fmla="*/ 250587 h 464978"/>
                <a:gd name="csX33" fmla="*/ 138405 w 1016996"/>
                <a:gd name="csY33" fmla="*/ 268922 h 464978"/>
                <a:gd name="csX34" fmla="*/ 117148 w 1016996"/>
                <a:gd name="csY34" fmla="*/ 277733 h 464978"/>
                <a:gd name="csX35" fmla="*/ 107550 w 1016996"/>
                <a:gd name="csY35" fmla="*/ 287337 h 464978"/>
                <a:gd name="csX36" fmla="*/ 104615 w 1016996"/>
                <a:gd name="csY36" fmla="*/ 292497 h 464978"/>
                <a:gd name="csX37" fmla="*/ 98745 w 1016996"/>
                <a:gd name="csY37" fmla="*/ 296148 h 464978"/>
                <a:gd name="csX38" fmla="*/ 87005 w 1016996"/>
                <a:gd name="csY38" fmla="*/ 299799 h 464978"/>
                <a:gd name="csX39" fmla="*/ 75980 w 1016996"/>
                <a:gd name="csY39" fmla="*/ 302022 h 464978"/>
                <a:gd name="csX40" fmla="*/ 63527 w 1016996"/>
                <a:gd name="csY40" fmla="*/ 303450 h 464978"/>
                <a:gd name="csX41" fmla="*/ 53215 w 1016996"/>
                <a:gd name="csY41" fmla="*/ 308610 h 464978"/>
                <a:gd name="csX42" fmla="*/ 36320 w 1016996"/>
                <a:gd name="csY42" fmla="*/ 329882 h 464978"/>
                <a:gd name="csX43" fmla="*/ 23866 w 1016996"/>
                <a:gd name="csY43" fmla="*/ 349012 h 464978"/>
                <a:gd name="csX44" fmla="*/ 6257 w 1016996"/>
                <a:gd name="csY44" fmla="*/ 365204 h 464978"/>
                <a:gd name="csX45" fmla="*/ 6971 w 1016996"/>
                <a:gd name="csY45" fmla="*/ 376237 h 464978"/>
                <a:gd name="csX46" fmla="*/ 1815 w 1016996"/>
                <a:gd name="csY46" fmla="*/ 385762 h 464978"/>
                <a:gd name="csX47" fmla="*/ 387 w 1016996"/>
                <a:gd name="csY47" fmla="*/ 400447 h 464978"/>
                <a:gd name="csX48" fmla="*/ 704 w 1016996"/>
                <a:gd name="csY48" fmla="*/ 408622 h 464978"/>
                <a:gd name="csX49" fmla="*/ 155935 w 1016996"/>
                <a:gd name="csY49" fmla="*/ 382111 h 464978"/>
                <a:gd name="csX50" fmla="*/ 162757 w 1016996"/>
                <a:gd name="csY50" fmla="*/ 375444 h 464978"/>
                <a:gd name="csX51" fmla="*/ 181873 w 1016996"/>
                <a:gd name="csY51" fmla="*/ 366633 h 464978"/>
                <a:gd name="csX52" fmla="*/ 192185 w 1016996"/>
                <a:gd name="csY52" fmla="*/ 365125 h 464978"/>
                <a:gd name="csX53" fmla="*/ 200989 w 1016996"/>
                <a:gd name="csY53" fmla="*/ 360759 h 464978"/>
                <a:gd name="csX54" fmla="*/ 221534 w 1016996"/>
                <a:gd name="csY54" fmla="*/ 357822 h 464978"/>
                <a:gd name="csX55" fmla="*/ 239143 w 1016996"/>
                <a:gd name="csY55" fmla="*/ 346075 h 464978"/>
                <a:gd name="csX56" fmla="*/ 259687 w 1016996"/>
                <a:gd name="csY56" fmla="*/ 344567 h 464978"/>
                <a:gd name="csX57" fmla="*/ 278803 w 1016996"/>
                <a:gd name="csY57" fmla="*/ 337264 h 464978"/>
                <a:gd name="csX58" fmla="*/ 390408 w 1016996"/>
                <a:gd name="csY58" fmla="*/ 329882 h 464978"/>
                <a:gd name="csX59" fmla="*/ 397705 w 1016996"/>
                <a:gd name="csY59" fmla="*/ 346075 h 464978"/>
                <a:gd name="csX60" fmla="*/ 410952 w 1016996"/>
                <a:gd name="csY60" fmla="*/ 344567 h 464978"/>
                <a:gd name="csX61" fmla="*/ 434431 w 1016996"/>
                <a:gd name="csY61" fmla="*/ 375444 h 464978"/>
                <a:gd name="csX62" fmla="*/ 569594 w 1016996"/>
                <a:gd name="csY62" fmla="*/ 353377 h 464978"/>
                <a:gd name="csX63" fmla="*/ 569594 w 1016996"/>
                <a:gd name="csY63" fmla="*/ 350441 h 464978"/>
                <a:gd name="csX64" fmla="*/ 735295 w 1016996"/>
                <a:gd name="csY64" fmla="*/ 464979 h 464978"/>
                <a:gd name="csX65" fmla="*/ 735295 w 1016996"/>
                <a:gd name="csY65" fmla="*/ 464899 h 464978"/>
                <a:gd name="csX66" fmla="*/ 768689 w 1016996"/>
                <a:gd name="csY66" fmla="*/ 444103 h 464978"/>
                <a:gd name="csX67" fmla="*/ 783998 w 1016996"/>
                <a:gd name="csY67" fmla="*/ 429816 h 464978"/>
                <a:gd name="csX68" fmla="*/ 793992 w 1016996"/>
                <a:gd name="csY68" fmla="*/ 413067 h 464978"/>
                <a:gd name="csX69" fmla="*/ 793120 w 1016996"/>
                <a:gd name="csY69" fmla="*/ 448072 h 464978"/>
                <a:gd name="csX70" fmla="*/ 813902 w 1016996"/>
                <a:gd name="csY70" fmla="*/ 415290 h 464978"/>
                <a:gd name="csX71" fmla="*/ 849279 w 1016996"/>
                <a:gd name="csY71" fmla="*/ 348297 h 464978"/>
                <a:gd name="csX72" fmla="*/ 874662 w 1016996"/>
                <a:gd name="csY72" fmla="*/ 328454 h 464978"/>
                <a:gd name="csX73" fmla="*/ 896475 w 1016996"/>
                <a:gd name="csY73" fmla="*/ 316865 h 464978"/>
                <a:gd name="csX74" fmla="*/ 897506 w 1016996"/>
                <a:gd name="csY74" fmla="*/ 317182 h 464978"/>
                <a:gd name="csX75" fmla="*/ 937801 w 1016996"/>
                <a:gd name="csY75" fmla="*/ 312182 h 464978"/>
                <a:gd name="csX76" fmla="*/ 975241 w 1016996"/>
                <a:gd name="csY76" fmla="*/ 292894 h 464978"/>
                <a:gd name="csX77" fmla="*/ 999671 w 1016996"/>
                <a:gd name="csY77" fmla="*/ 245348 h 464978"/>
                <a:gd name="csX78" fmla="*/ 972940 w 1016996"/>
                <a:gd name="csY78" fmla="*/ 223917 h 464978"/>
                <a:gd name="csX79" fmla="*/ 937166 w 1016996"/>
                <a:gd name="csY79" fmla="*/ 230108 h 464978"/>
                <a:gd name="csX80" fmla="*/ 943909 w 1016996"/>
                <a:gd name="csY80" fmla="*/ 209074 h 464978"/>
                <a:gd name="csX81" fmla="*/ 933597 w 1016996"/>
                <a:gd name="csY81" fmla="*/ 187880 h 464978"/>
                <a:gd name="csX82" fmla="*/ 944940 w 1016996"/>
                <a:gd name="csY82" fmla="*/ 173117 h 464978"/>
                <a:gd name="csX83" fmla="*/ 960011 w 1016996"/>
                <a:gd name="csY83" fmla="*/ 187642 h 464978"/>
                <a:gd name="csX84" fmla="*/ 962391 w 1016996"/>
                <a:gd name="csY84" fmla="*/ 173276 h 464978"/>
                <a:gd name="csX85" fmla="*/ 967785 w 1016996"/>
                <a:gd name="csY85" fmla="*/ 184706 h 464978"/>
                <a:gd name="csX86" fmla="*/ 1005145 w 1016996"/>
                <a:gd name="csY86" fmla="*/ 142637 h 464978"/>
                <a:gd name="csX87" fmla="*/ 1016964 w 1016996"/>
                <a:gd name="csY87" fmla="*/ 116205 h 464978"/>
                <a:gd name="csX88" fmla="*/ 1012442 w 1016996"/>
                <a:gd name="csY88" fmla="*/ 86915 h 464978"/>
                <a:gd name="csX89" fmla="*/ 959694 w 1016996"/>
                <a:gd name="csY89" fmla="*/ 84137 h 4649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Lst>
              <a:rect l="l" t="t" r="r" b="b"/>
              <a:pathLst>
                <a:path w="1016996" h="464978">
                  <a:moveTo>
                    <a:pt x="959535" y="84296"/>
                  </a:moveTo>
                  <a:cubicBezTo>
                    <a:pt x="950493" y="87947"/>
                    <a:pt x="938912" y="89852"/>
                    <a:pt x="929234" y="91916"/>
                  </a:cubicBezTo>
                  <a:cubicBezTo>
                    <a:pt x="918447" y="94139"/>
                    <a:pt x="907342" y="89138"/>
                    <a:pt x="897109" y="93107"/>
                  </a:cubicBezTo>
                  <a:cubicBezTo>
                    <a:pt x="890605" y="95647"/>
                    <a:pt x="876486" y="113109"/>
                    <a:pt x="869982" y="100727"/>
                  </a:cubicBezTo>
                  <a:cubicBezTo>
                    <a:pt x="866888" y="94853"/>
                    <a:pt x="876248" y="81518"/>
                    <a:pt x="875059" y="73660"/>
                  </a:cubicBezTo>
                  <a:cubicBezTo>
                    <a:pt x="876407" y="73501"/>
                    <a:pt x="877755" y="73263"/>
                    <a:pt x="879104" y="73184"/>
                  </a:cubicBezTo>
                  <a:cubicBezTo>
                    <a:pt x="876724" y="69850"/>
                    <a:pt x="875059" y="64611"/>
                    <a:pt x="878231" y="60325"/>
                  </a:cubicBezTo>
                  <a:cubicBezTo>
                    <a:pt x="890447" y="62468"/>
                    <a:pt x="885053" y="72549"/>
                    <a:pt x="891160" y="79216"/>
                  </a:cubicBezTo>
                  <a:cubicBezTo>
                    <a:pt x="896158" y="84772"/>
                    <a:pt x="905359" y="83106"/>
                    <a:pt x="912894" y="81915"/>
                  </a:cubicBezTo>
                  <a:cubicBezTo>
                    <a:pt x="944702" y="76835"/>
                    <a:pt x="905438" y="64452"/>
                    <a:pt x="913529" y="51673"/>
                  </a:cubicBezTo>
                  <a:cubicBezTo>
                    <a:pt x="921223" y="54372"/>
                    <a:pt x="926221" y="55245"/>
                    <a:pt x="933042" y="60166"/>
                  </a:cubicBezTo>
                  <a:cubicBezTo>
                    <a:pt x="939388" y="64691"/>
                    <a:pt x="941529" y="70723"/>
                    <a:pt x="951048" y="65881"/>
                  </a:cubicBezTo>
                  <a:cubicBezTo>
                    <a:pt x="951524" y="60404"/>
                    <a:pt x="949779" y="39132"/>
                    <a:pt x="959773" y="39290"/>
                  </a:cubicBezTo>
                  <a:cubicBezTo>
                    <a:pt x="960408" y="39290"/>
                    <a:pt x="973496" y="54054"/>
                    <a:pt x="974527" y="49689"/>
                  </a:cubicBezTo>
                  <a:cubicBezTo>
                    <a:pt x="977224" y="37862"/>
                    <a:pt x="997927" y="54134"/>
                    <a:pt x="1006969" y="52625"/>
                  </a:cubicBezTo>
                  <a:cubicBezTo>
                    <a:pt x="1004827" y="46752"/>
                    <a:pt x="1000227" y="42545"/>
                    <a:pt x="998244" y="36750"/>
                  </a:cubicBezTo>
                  <a:cubicBezTo>
                    <a:pt x="996102" y="30639"/>
                    <a:pt x="997847" y="14049"/>
                    <a:pt x="988249" y="14922"/>
                  </a:cubicBezTo>
                  <a:cubicBezTo>
                    <a:pt x="987853" y="21431"/>
                    <a:pt x="988487" y="27702"/>
                    <a:pt x="986266" y="33655"/>
                  </a:cubicBezTo>
                  <a:cubicBezTo>
                    <a:pt x="973575" y="28337"/>
                    <a:pt x="973337" y="17780"/>
                    <a:pt x="974527" y="6112"/>
                  </a:cubicBezTo>
                  <a:cubicBezTo>
                    <a:pt x="973734" y="5953"/>
                    <a:pt x="972940" y="5794"/>
                    <a:pt x="972147" y="5636"/>
                  </a:cubicBezTo>
                  <a:cubicBezTo>
                    <a:pt x="971988" y="3810"/>
                    <a:pt x="971988" y="1905"/>
                    <a:pt x="971988" y="0"/>
                  </a:cubicBezTo>
                  <a:cubicBezTo>
                    <a:pt x="889177" y="15081"/>
                    <a:pt x="567452" y="72708"/>
                    <a:pt x="234463" y="121047"/>
                  </a:cubicBezTo>
                  <a:lnTo>
                    <a:pt x="244775" y="190341"/>
                  </a:lnTo>
                  <a:cubicBezTo>
                    <a:pt x="238825" y="193754"/>
                    <a:pt x="241840" y="197485"/>
                    <a:pt x="238350" y="202168"/>
                  </a:cubicBezTo>
                  <a:cubicBezTo>
                    <a:pt x="235891" y="205422"/>
                    <a:pt x="228038" y="207883"/>
                    <a:pt x="224389" y="209947"/>
                  </a:cubicBezTo>
                  <a:cubicBezTo>
                    <a:pt x="218440" y="213281"/>
                    <a:pt x="217409" y="215265"/>
                    <a:pt x="213205" y="220504"/>
                  </a:cubicBezTo>
                  <a:cubicBezTo>
                    <a:pt x="210270" y="224155"/>
                    <a:pt x="208763" y="227886"/>
                    <a:pt x="205114" y="230743"/>
                  </a:cubicBezTo>
                  <a:cubicBezTo>
                    <a:pt x="201465" y="233680"/>
                    <a:pt x="197737" y="235903"/>
                    <a:pt x="194088" y="237331"/>
                  </a:cubicBezTo>
                  <a:cubicBezTo>
                    <a:pt x="190440" y="239554"/>
                    <a:pt x="184570" y="240982"/>
                    <a:pt x="181635" y="238046"/>
                  </a:cubicBezTo>
                  <a:cubicBezTo>
                    <a:pt x="179414" y="235823"/>
                    <a:pt x="180207" y="230664"/>
                    <a:pt x="180207" y="227806"/>
                  </a:cubicBezTo>
                  <a:cubicBezTo>
                    <a:pt x="180207" y="224155"/>
                    <a:pt x="185363" y="210185"/>
                    <a:pt x="176559" y="212328"/>
                  </a:cubicBezTo>
                  <a:cubicBezTo>
                    <a:pt x="169975" y="214551"/>
                    <a:pt x="164105" y="221853"/>
                    <a:pt x="161091" y="227806"/>
                  </a:cubicBezTo>
                  <a:cubicBezTo>
                    <a:pt x="158156" y="235109"/>
                    <a:pt x="155221" y="243205"/>
                    <a:pt x="153794" y="250587"/>
                  </a:cubicBezTo>
                  <a:cubicBezTo>
                    <a:pt x="152287" y="257969"/>
                    <a:pt x="146417" y="266779"/>
                    <a:pt x="138405" y="268922"/>
                  </a:cubicBezTo>
                  <a:cubicBezTo>
                    <a:pt x="131029" y="271145"/>
                    <a:pt x="122938" y="273368"/>
                    <a:pt x="117148" y="277733"/>
                  </a:cubicBezTo>
                  <a:cubicBezTo>
                    <a:pt x="113499" y="279956"/>
                    <a:pt x="109770" y="284401"/>
                    <a:pt x="107550" y="287337"/>
                  </a:cubicBezTo>
                  <a:cubicBezTo>
                    <a:pt x="106122" y="289560"/>
                    <a:pt x="106122" y="290989"/>
                    <a:pt x="104615" y="292497"/>
                  </a:cubicBezTo>
                  <a:cubicBezTo>
                    <a:pt x="102393" y="294005"/>
                    <a:pt x="100252" y="294719"/>
                    <a:pt x="98745" y="296148"/>
                  </a:cubicBezTo>
                  <a:cubicBezTo>
                    <a:pt x="95096" y="299085"/>
                    <a:pt x="91368" y="299799"/>
                    <a:pt x="87005" y="299799"/>
                  </a:cubicBezTo>
                  <a:cubicBezTo>
                    <a:pt x="82643" y="299799"/>
                    <a:pt x="79708" y="300514"/>
                    <a:pt x="75980" y="302022"/>
                  </a:cubicBezTo>
                  <a:cubicBezTo>
                    <a:pt x="71617" y="302736"/>
                    <a:pt x="67889" y="303450"/>
                    <a:pt x="63527" y="303450"/>
                  </a:cubicBezTo>
                  <a:cubicBezTo>
                    <a:pt x="59085" y="304165"/>
                    <a:pt x="56863" y="306387"/>
                    <a:pt x="53215" y="308610"/>
                  </a:cubicBezTo>
                  <a:cubicBezTo>
                    <a:pt x="45838" y="313769"/>
                    <a:pt x="40682" y="321866"/>
                    <a:pt x="36320" y="329882"/>
                  </a:cubicBezTo>
                  <a:cubicBezTo>
                    <a:pt x="32671" y="335756"/>
                    <a:pt x="29736" y="343852"/>
                    <a:pt x="23866" y="349012"/>
                  </a:cubicBezTo>
                  <a:cubicBezTo>
                    <a:pt x="17996" y="354886"/>
                    <a:pt x="9191" y="355679"/>
                    <a:pt x="6257" y="365204"/>
                  </a:cubicBezTo>
                  <a:cubicBezTo>
                    <a:pt x="4749" y="368856"/>
                    <a:pt x="6971" y="371792"/>
                    <a:pt x="6971" y="376237"/>
                  </a:cubicBezTo>
                  <a:cubicBezTo>
                    <a:pt x="6971" y="381397"/>
                    <a:pt x="4036" y="382111"/>
                    <a:pt x="1815" y="385762"/>
                  </a:cubicBezTo>
                  <a:cubicBezTo>
                    <a:pt x="-1120" y="389414"/>
                    <a:pt x="387" y="396796"/>
                    <a:pt x="387" y="400447"/>
                  </a:cubicBezTo>
                  <a:cubicBezTo>
                    <a:pt x="387" y="403225"/>
                    <a:pt x="466" y="405924"/>
                    <a:pt x="704" y="408622"/>
                  </a:cubicBezTo>
                  <a:cubicBezTo>
                    <a:pt x="61543" y="400288"/>
                    <a:pt x="115164" y="391398"/>
                    <a:pt x="155935" y="382111"/>
                  </a:cubicBezTo>
                  <a:cubicBezTo>
                    <a:pt x="158077" y="379571"/>
                    <a:pt x="160456" y="377269"/>
                    <a:pt x="162757" y="375444"/>
                  </a:cubicBezTo>
                  <a:cubicBezTo>
                    <a:pt x="167120" y="370999"/>
                    <a:pt x="176003" y="368141"/>
                    <a:pt x="181873" y="366633"/>
                  </a:cubicBezTo>
                  <a:cubicBezTo>
                    <a:pt x="186315" y="366633"/>
                    <a:pt x="189250" y="366633"/>
                    <a:pt x="192185" y="365125"/>
                  </a:cubicBezTo>
                  <a:cubicBezTo>
                    <a:pt x="195120" y="365125"/>
                    <a:pt x="198054" y="362188"/>
                    <a:pt x="200989" y="360759"/>
                  </a:cubicBezTo>
                  <a:cubicBezTo>
                    <a:pt x="208287" y="357822"/>
                    <a:pt x="214157" y="362267"/>
                    <a:pt x="221534" y="357822"/>
                  </a:cubicBezTo>
                  <a:cubicBezTo>
                    <a:pt x="227403" y="354886"/>
                    <a:pt x="231845" y="347504"/>
                    <a:pt x="239143" y="346075"/>
                  </a:cubicBezTo>
                  <a:cubicBezTo>
                    <a:pt x="245013" y="344567"/>
                    <a:pt x="253817" y="344567"/>
                    <a:pt x="259687" y="344567"/>
                  </a:cubicBezTo>
                  <a:cubicBezTo>
                    <a:pt x="268491" y="344567"/>
                    <a:pt x="272933" y="341630"/>
                    <a:pt x="278803" y="337264"/>
                  </a:cubicBezTo>
                  <a:lnTo>
                    <a:pt x="390408" y="329882"/>
                  </a:lnTo>
                  <a:cubicBezTo>
                    <a:pt x="393342" y="335756"/>
                    <a:pt x="391915" y="344567"/>
                    <a:pt x="397705" y="346075"/>
                  </a:cubicBezTo>
                  <a:cubicBezTo>
                    <a:pt x="402147" y="346075"/>
                    <a:pt x="406510" y="344567"/>
                    <a:pt x="410952" y="344567"/>
                  </a:cubicBezTo>
                  <a:lnTo>
                    <a:pt x="434431" y="375444"/>
                  </a:lnTo>
                  <a:lnTo>
                    <a:pt x="569594" y="353377"/>
                  </a:lnTo>
                  <a:lnTo>
                    <a:pt x="569594" y="350441"/>
                  </a:lnTo>
                  <a:lnTo>
                    <a:pt x="735295" y="464979"/>
                  </a:lnTo>
                  <a:cubicBezTo>
                    <a:pt x="735295" y="464979"/>
                    <a:pt x="735295" y="464979"/>
                    <a:pt x="735295" y="464899"/>
                  </a:cubicBezTo>
                  <a:cubicBezTo>
                    <a:pt x="746638" y="453469"/>
                    <a:pt x="754094" y="451009"/>
                    <a:pt x="768689" y="444103"/>
                  </a:cubicBezTo>
                  <a:cubicBezTo>
                    <a:pt x="776304" y="440452"/>
                    <a:pt x="780429" y="437356"/>
                    <a:pt x="783998" y="429816"/>
                  </a:cubicBezTo>
                  <a:cubicBezTo>
                    <a:pt x="787012" y="423386"/>
                    <a:pt x="784871" y="414814"/>
                    <a:pt x="793992" y="413067"/>
                  </a:cubicBezTo>
                  <a:cubicBezTo>
                    <a:pt x="795262" y="424656"/>
                    <a:pt x="792009" y="436245"/>
                    <a:pt x="793120" y="448072"/>
                  </a:cubicBezTo>
                  <a:cubicBezTo>
                    <a:pt x="800021" y="437833"/>
                    <a:pt x="808349" y="426561"/>
                    <a:pt x="813902" y="415290"/>
                  </a:cubicBezTo>
                  <a:cubicBezTo>
                    <a:pt x="825007" y="392747"/>
                    <a:pt x="831749" y="367189"/>
                    <a:pt x="849279" y="348297"/>
                  </a:cubicBezTo>
                  <a:cubicBezTo>
                    <a:pt x="856656" y="340360"/>
                    <a:pt x="866095" y="334883"/>
                    <a:pt x="874662" y="328454"/>
                  </a:cubicBezTo>
                  <a:cubicBezTo>
                    <a:pt x="880135" y="324406"/>
                    <a:pt x="889495" y="321310"/>
                    <a:pt x="896475" y="316865"/>
                  </a:cubicBezTo>
                  <a:cubicBezTo>
                    <a:pt x="896792" y="317024"/>
                    <a:pt x="897189" y="317024"/>
                    <a:pt x="897506" y="317182"/>
                  </a:cubicBezTo>
                  <a:cubicBezTo>
                    <a:pt x="909008" y="320437"/>
                    <a:pt x="926379" y="314007"/>
                    <a:pt x="937801" y="312182"/>
                  </a:cubicBezTo>
                  <a:cubicBezTo>
                    <a:pt x="954855" y="309563"/>
                    <a:pt x="965563" y="308213"/>
                    <a:pt x="975241" y="292894"/>
                  </a:cubicBezTo>
                  <a:cubicBezTo>
                    <a:pt x="983728" y="279559"/>
                    <a:pt x="998878" y="261858"/>
                    <a:pt x="999671" y="245348"/>
                  </a:cubicBezTo>
                  <a:cubicBezTo>
                    <a:pt x="1000544" y="227250"/>
                    <a:pt x="988329" y="223599"/>
                    <a:pt x="972940" y="223917"/>
                  </a:cubicBezTo>
                  <a:cubicBezTo>
                    <a:pt x="964532" y="224075"/>
                    <a:pt x="943830" y="234394"/>
                    <a:pt x="937166" y="230108"/>
                  </a:cubicBezTo>
                  <a:cubicBezTo>
                    <a:pt x="925507" y="222567"/>
                    <a:pt x="942164" y="215344"/>
                    <a:pt x="943909" y="209074"/>
                  </a:cubicBezTo>
                  <a:cubicBezTo>
                    <a:pt x="945971" y="201374"/>
                    <a:pt x="938356" y="193278"/>
                    <a:pt x="933597" y="187880"/>
                  </a:cubicBezTo>
                  <a:cubicBezTo>
                    <a:pt x="940181" y="183674"/>
                    <a:pt x="935818" y="173276"/>
                    <a:pt x="944940" y="173117"/>
                  </a:cubicBezTo>
                  <a:cubicBezTo>
                    <a:pt x="954776" y="172958"/>
                    <a:pt x="950572" y="188278"/>
                    <a:pt x="960011" y="187642"/>
                  </a:cubicBezTo>
                  <a:cubicBezTo>
                    <a:pt x="960249" y="184071"/>
                    <a:pt x="958345" y="175101"/>
                    <a:pt x="962391" y="173276"/>
                  </a:cubicBezTo>
                  <a:cubicBezTo>
                    <a:pt x="968498" y="170497"/>
                    <a:pt x="968181" y="181769"/>
                    <a:pt x="967785" y="184706"/>
                  </a:cubicBezTo>
                  <a:cubicBezTo>
                    <a:pt x="991263" y="186134"/>
                    <a:pt x="991581" y="153670"/>
                    <a:pt x="1005145" y="142637"/>
                  </a:cubicBezTo>
                  <a:cubicBezTo>
                    <a:pt x="1016091" y="133826"/>
                    <a:pt x="1016964" y="131445"/>
                    <a:pt x="1016964" y="116205"/>
                  </a:cubicBezTo>
                  <a:cubicBezTo>
                    <a:pt x="1016964" y="106759"/>
                    <a:pt x="1017677" y="95250"/>
                    <a:pt x="1012442" y="86915"/>
                  </a:cubicBezTo>
                  <a:cubicBezTo>
                    <a:pt x="1002448" y="71040"/>
                    <a:pt x="973971" y="78343"/>
                    <a:pt x="959694" y="84137"/>
                  </a:cubicBezTo>
                  <a:close/>
                </a:path>
              </a:pathLst>
            </a:custGeom>
            <a:solidFill>
              <a:srgbClr val="B3B3B3"/>
            </a:solidFill>
            <a:ln w="6350" cap="flat">
              <a:solidFill>
                <a:srgbClr val="FFFFFF"/>
              </a:solidFill>
              <a:prstDash val="solid"/>
              <a:miter/>
            </a:ln>
          </p:spPr>
          <p:txBody>
            <a:bodyPr/>
            <a:lstStyle/>
            <a:p>
              <a:endParaRPr lang="en-US"/>
            </a:p>
          </p:txBody>
        </p:sp>
        <p:sp>
          <p:nvSpPr>
            <p:cNvPr id="1466" name="Freeform 1382">
              <a:extLst>
                <a:ext uri="{FF2B5EF4-FFF2-40B4-BE49-F238E27FC236}">
                  <a16:creationId xmlns:a16="http://schemas.microsoft.com/office/drawing/2014/main" id="{7672BFE6-373E-A0BB-64A3-5021A4B73DF1}"/>
                </a:ext>
              </a:extLst>
            </p:cNvPr>
            <p:cNvSpPr/>
            <p:nvPr/>
          </p:nvSpPr>
          <p:spPr>
            <a:xfrm>
              <a:off x="4541532" y="-461114"/>
              <a:ext cx="667562" cy="358234"/>
            </a:xfrm>
            <a:custGeom>
              <a:avLst/>
              <a:gdLst>
                <a:gd name="csX0" fmla="*/ 658284 w 667562"/>
                <a:gd name="csY0" fmla="*/ 172735 h 358234"/>
                <a:gd name="csX1" fmla="*/ 644720 w 667562"/>
                <a:gd name="csY1" fmla="*/ 161226 h 358234"/>
                <a:gd name="csX2" fmla="*/ 640357 w 667562"/>
                <a:gd name="csY2" fmla="*/ 144875 h 358234"/>
                <a:gd name="csX3" fmla="*/ 572696 w 667562"/>
                <a:gd name="csY3" fmla="*/ 134079 h 358234"/>
                <a:gd name="csX4" fmla="*/ 573014 w 667562"/>
                <a:gd name="csY4" fmla="*/ 132889 h 358234"/>
                <a:gd name="csX5" fmla="*/ 558181 w 667562"/>
                <a:gd name="csY5" fmla="*/ 123999 h 358234"/>
                <a:gd name="csX6" fmla="*/ 558022 w 667562"/>
                <a:gd name="csY6" fmla="*/ 103520 h 358234"/>
                <a:gd name="csX7" fmla="*/ 531767 w 667562"/>
                <a:gd name="csY7" fmla="*/ 92963 h 358234"/>
                <a:gd name="csX8" fmla="*/ 500277 w 667562"/>
                <a:gd name="csY8" fmla="*/ 104076 h 358234"/>
                <a:gd name="csX9" fmla="*/ 466010 w 667562"/>
                <a:gd name="csY9" fmla="*/ 102885 h 358234"/>
                <a:gd name="csX10" fmla="*/ 438962 w 667562"/>
                <a:gd name="csY10" fmla="*/ 123999 h 358234"/>
                <a:gd name="csX11" fmla="*/ 425636 w 667562"/>
                <a:gd name="csY11" fmla="*/ 132968 h 358234"/>
                <a:gd name="csX12" fmla="*/ 410406 w 667562"/>
                <a:gd name="csY12" fmla="*/ 142493 h 358234"/>
                <a:gd name="csX13" fmla="*/ 395018 w 667562"/>
                <a:gd name="csY13" fmla="*/ 151304 h 358234"/>
                <a:gd name="csX14" fmla="*/ 379788 w 667562"/>
                <a:gd name="csY14" fmla="*/ 156781 h 358234"/>
                <a:gd name="csX15" fmla="*/ 371142 w 667562"/>
                <a:gd name="csY15" fmla="*/ 167973 h 358234"/>
                <a:gd name="csX16" fmla="*/ 361624 w 667562"/>
                <a:gd name="csY16" fmla="*/ 152653 h 358234"/>
                <a:gd name="csX17" fmla="*/ 332275 w 667562"/>
                <a:gd name="csY17" fmla="*/ 140191 h 358234"/>
                <a:gd name="csX18" fmla="*/ 316569 w 667562"/>
                <a:gd name="csY18" fmla="*/ 131936 h 358234"/>
                <a:gd name="csX19" fmla="*/ 300309 w 667562"/>
                <a:gd name="csY19" fmla="*/ 123205 h 358234"/>
                <a:gd name="csX20" fmla="*/ 284603 w 667562"/>
                <a:gd name="csY20" fmla="*/ 121141 h 358234"/>
                <a:gd name="csX21" fmla="*/ 279368 w 667562"/>
                <a:gd name="csY21" fmla="*/ 115506 h 358234"/>
                <a:gd name="csX22" fmla="*/ 272150 w 667562"/>
                <a:gd name="csY22" fmla="*/ 121062 h 358234"/>
                <a:gd name="csX23" fmla="*/ 257475 w 667562"/>
                <a:gd name="csY23" fmla="*/ 124475 h 358234"/>
                <a:gd name="csX24" fmla="*/ 257475 w 667562"/>
                <a:gd name="csY24" fmla="*/ 122491 h 358234"/>
                <a:gd name="csX25" fmla="*/ 260252 w 667562"/>
                <a:gd name="csY25" fmla="*/ 114474 h 358234"/>
                <a:gd name="csX26" fmla="*/ 254540 w 667562"/>
                <a:gd name="csY26" fmla="*/ 105266 h 358234"/>
                <a:gd name="csX27" fmla="*/ 235504 w 667562"/>
                <a:gd name="csY27" fmla="*/ 111934 h 358234"/>
                <a:gd name="csX28" fmla="*/ 229555 w 667562"/>
                <a:gd name="csY28" fmla="*/ 88042 h 358234"/>
                <a:gd name="csX29" fmla="*/ 214959 w 667562"/>
                <a:gd name="csY29" fmla="*/ 101139 h 358234"/>
                <a:gd name="csX30" fmla="*/ 207583 w 667562"/>
                <a:gd name="csY30" fmla="*/ 113045 h 358234"/>
                <a:gd name="csX31" fmla="*/ 195526 w 667562"/>
                <a:gd name="csY31" fmla="*/ 109711 h 358234"/>
                <a:gd name="csX32" fmla="*/ 200919 w 667562"/>
                <a:gd name="csY32" fmla="*/ 80978 h 358234"/>
                <a:gd name="csX33" fmla="*/ 220908 w 667562"/>
                <a:gd name="csY33" fmla="*/ 64468 h 358234"/>
                <a:gd name="csX34" fmla="*/ 234710 w 667562"/>
                <a:gd name="csY34" fmla="*/ 47561 h 358234"/>
                <a:gd name="csX35" fmla="*/ 251050 w 667562"/>
                <a:gd name="csY35" fmla="*/ 23986 h 358234"/>
                <a:gd name="csX36" fmla="*/ 272071 w 667562"/>
                <a:gd name="csY36" fmla="*/ 8111 h 358234"/>
                <a:gd name="csX37" fmla="*/ 240342 w 667562"/>
                <a:gd name="csY37" fmla="*/ 3349 h 358234"/>
                <a:gd name="csX38" fmla="*/ 200919 w 667562"/>
                <a:gd name="csY38" fmla="*/ 34226 h 358234"/>
                <a:gd name="csX39" fmla="*/ 155628 w 667562"/>
                <a:gd name="csY39" fmla="*/ 79073 h 358234"/>
                <a:gd name="csX40" fmla="*/ 117712 w 667562"/>
                <a:gd name="csY40" fmla="*/ 110743 h 358234"/>
                <a:gd name="csX41" fmla="*/ 73054 w 667562"/>
                <a:gd name="csY41" fmla="*/ 125428 h 358234"/>
                <a:gd name="csX42" fmla="*/ 32284 w 667562"/>
                <a:gd name="csY42" fmla="*/ 150034 h 358234"/>
                <a:gd name="csX43" fmla="*/ 634 w 667562"/>
                <a:gd name="csY43" fmla="*/ 166703 h 358234"/>
                <a:gd name="csX44" fmla="*/ 0 w 667562"/>
                <a:gd name="csY44" fmla="*/ 166941 h 358234"/>
                <a:gd name="csX45" fmla="*/ 1983 w 667562"/>
                <a:gd name="csY45" fmla="*/ 167973 h 358234"/>
                <a:gd name="csX46" fmla="*/ 12295 w 667562"/>
                <a:gd name="csY46" fmla="*/ 175354 h 358234"/>
                <a:gd name="csX47" fmla="*/ 21813 w 667562"/>
                <a:gd name="csY47" fmla="*/ 190753 h 358234"/>
                <a:gd name="csX48" fmla="*/ 50448 w 667562"/>
                <a:gd name="csY48" fmla="*/ 219408 h 358234"/>
                <a:gd name="csX49" fmla="*/ 68850 w 667562"/>
                <a:gd name="csY49" fmla="*/ 221630 h 358234"/>
                <a:gd name="csX50" fmla="*/ 89394 w 667562"/>
                <a:gd name="csY50" fmla="*/ 226790 h 358234"/>
                <a:gd name="csX51" fmla="*/ 111446 w 667562"/>
                <a:gd name="csY51" fmla="*/ 230441 h 358234"/>
                <a:gd name="csX52" fmla="*/ 120964 w 667562"/>
                <a:gd name="csY52" fmla="*/ 231155 h 358234"/>
                <a:gd name="csX53" fmla="*/ 134131 w 667562"/>
                <a:gd name="csY53" fmla="*/ 234092 h 358234"/>
                <a:gd name="csX54" fmla="*/ 180613 w 667562"/>
                <a:gd name="csY54" fmla="*/ 250840 h 358234"/>
                <a:gd name="csX55" fmla="*/ 195129 w 667562"/>
                <a:gd name="csY55" fmla="*/ 257587 h 358234"/>
                <a:gd name="csX56" fmla="*/ 212025 w 667562"/>
                <a:gd name="csY56" fmla="*/ 253936 h 358234"/>
                <a:gd name="csX57" fmla="*/ 228206 w 667562"/>
                <a:gd name="csY57" fmla="*/ 259095 h 358234"/>
                <a:gd name="csX58" fmla="*/ 245974 w 667562"/>
                <a:gd name="csY58" fmla="*/ 260365 h 358234"/>
                <a:gd name="csX59" fmla="*/ 248591 w 667562"/>
                <a:gd name="csY59" fmla="*/ 276161 h 358234"/>
                <a:gd name="csX60" fmla="*/ 264694 w 667562"/>
                <a:gd name="csY60" fmla="*/ 279495 h 358234"/>
                <a:gd name="csX61" fmla="*/ 279606 w 667562"/>
                <a:gd name="csY61" fmla="*/ 285527 h 358234"/>
                <a:gd name="csX62" fmla="*/ 291425 w 667562"/>
                <a:gd name="csY62" fmla="*/ 292195 h 358234"/>
                <a:gd name="csX63" fmla="*/ 286904 w 667562"/>
                <a:gd name="csY63" fmla="*/ 306879 h 358234"/>
                <a:gd name="csX64" fmla="*/ 284128 w 667562"/>
                <a:gd name="csY64" fmla="*/ 326008 h 358234"/>
                <a:gd name="csX65" fmla="*/ 282699 w 667562"/>
                <a:gd name="csY65" fmla="*/ 341328 h 358234"/>
                <a:gd name="csX66" fmla="*/ 298722 w 667562"/>
                <a:gd name="csY66" fmla="*/ 339423 h 358234"/>
                <a:gd name="csX67" fmla="*/ 311017 w 667562"/>
                <a:gd name="csY67" fmla="*/ 351964 h 358234"/>
                <a:gd name="csX68" fmla="*/ 323867 w 667562"/>
                <a:gd name="csY68" fmla="*/ 358234 h 358234"/>
                <a:gd name="csX69" fmla="*/ 340604 w 667562"/>
                <a:gd name="csY69" fmla="*/ 312832 h 358234"/>
                <a:gd name="csX70" fmla="*/ 342983 w 667562"/>
                <a:gd name="csY70" fmla="*/ 298068 h 358234"/>
                <a:gd name="csX71" fmla="*/ 355040 w 667562"/>
                <a:gd name="csY71" fmla="*/ 284892 h 358234"/>
                <a:gd name="csX72" fmla="*/ 368366 w 667562"/>
                <a:gd name="csY72" fmla="*/ 263699 h 358234"/>
                <a:gd name="csX73" fmla="*/ 387641 w 667562"/>
                <a:gd name="csY73" fmla="*/ 269414 h 358234"/>
                <a:gd name="csX74" fmla="*/ 402315 w 667562"/>
                <a:gd name="csY74" fmla="*/ 243379 h 358234"/>
                <a:gd name="csX75" fmla="*/ 415324 w 667562"/>
                <a:gd name="csY75" fmla="*/ 241315 h 358234"/>
                <a:gd name="csX76" fmla="*/ 408661 w 667562"/>
                <a:gd name="csY76" fmla="*/ 259492 h 358234"/>
                <a:gd name="csX77" fmla="*/ 408185 w 667562"/>
                <a:gd name="csY77" fmla="*/ 278939 h 358234"/>
                <a:gd name="csX78" fmla="*/ 421273 w 667562"/>
                <a:gd name="csY78" fmla="*/ 270843 h 358234"/>
                <a:gd name="csX79" fmla="*/ 433012 w 667562"/>
                <a:gd name="csY79" fmla="*/ 257666 h 358234"/>
                <a:gd name="csX80" fmla="*/ 443483 w 667562"/>
                <a:gd name="csY80" fmla="*/ 241236 h 358234"/>
                <a:gd name="csX81" fmla="*/ 478464 w 667562"/>
                <a:gd name="csY81" fmla="*/ 227742 h 358234"/>
                <a:gd name="csX82" fmla="*/ 497104 w 667562"/>
                <a:gd name="csY82" fmla="*/ 222027 h 358234"/>
                <a:gd name="csX83" fmla="*/ 510509 w 667562"/>
                <a:gd name="csY83" fmla="*/ 211073 h 358234"/>
                <a:gd name="csX84" fmla="*/ 523200 w 667562"/>
                <a:gd name="csY84" fmla="*/ 199405 h 358234"/>
                <a:gd name="csX85" fmla="*/ 544141 w 667562"/>
                <a:gd name="csY85" fmla="*/ 199881 h 358234"/>
                <a:gd name="csX86" fmla="*/ 561592 w 667562"/>
                <a:gd name="csY86" fmla="*/ 203136 h 358234"/>
                <a:gd name="csX87" fmla="*/ 581739 w 667562"/>
                <a:gd name="csY87" fmla="*/ 207263 h 358234"/>
                <a:gd name="csX88" fmla="*/ 599428 w 667562"/>
                <a:gd name="csY88" fmla="*/ 213851 h 358234"/>
                <a:gd name="csX89" fmla="*/ 612754 w 667562"/>
                <a:gd name="csY89" fmla="*/ 226710 h 358234"/>
                <a:gd name="csX90" fmla="*/ 625366 w 667562"/>
                <a:gd name="csY90" fmla="*/ 199167 h 358234"/>
                <a:gd name="csX91" fmla="*/ 638057 w 667562"/>
                <a:gd name="csY91" fmla="*/ 196071 h 358234"/>
                <a:gd name="csX92" fmla="*/ 656777 w 667562"/>
                <a:gd name="csY92" fmla="*/ 193849 h 358234"/>
                <a:gd name="csX93" fmla="*/ 658205 w 667562"/>
                <a:gd name="csY93" fmla="*/ 172894 h 3582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Lst>
              <a:rect l="l" t="t" r="r" b="b"/>
              <a:pathLst>
                <a:path w="667562" h="358234">
                  <a:moveTo>
                    <a:pt x="658284" y="172735"/>
                  </a:moveTo>
                  <a:cubicBezTo>
                    <a:pt x="652970" y="169560"/>
                    <a:pt x="647655" y="167020"/>
                    <a:pt x="644720" y="161226"/>
                  </a:cubicBezTo>
                  <a:cubicBezTo>
                    <a:pt x="642102" y="156146"/>
                    <a:pt x="642579" y="150113"/>
                    <a:pt x="640357" y="144875"/>
                  </a:cubicBezTo>
                  <a:cubicBezTo>
                    <a:pt x="631870" y="123999"/>
                    <a:pt x="590068" y="132968"/>
                    <a:pt x="572696" y="134079"/>
                  </a:cubicBezTo>
                  <a:cubicBezTo>
                    <a:pt x="572696" y="133603"/>
                    <a:pt x="572776" y="133206"/>
                    <a:pt x="573014" y="132889"/>
                  </a:cubicBezTo>
                  <a:cubicBezTo>
                    <a:pt x="567303" y="131778"/>
                    <a:pt x="561195" y="129317"/>
                    <a:pt x="558181" y="123999"/>
                  </a:cubicBezTo>
                  <a:cubicBezTo>
                    <a:pt x="554532" y="117331"/>
                    <a:pt x="558181" y="110505"/>
                    <a:pt x="558022" y="103520"/>
                  </a:cubicBezTo>
                  <a:cubicBezTo>
                    <a:pt x="557626" y="90344"/>
                    <a:pt x="541762" y="90979"/>
                    <a:pt x="531767" y="92963"/>
                  </a:cubicBezTo>
                  <a:cubicBezTo>
                    <a:pt x="520107" y="95265"/>
                    <a:pt x="512968" y="103520"/>
                    <a:pt x="500277" y="104076"/>
                  </a:cubicBezTo>
                  <a:cubicBezTo>
                    <a:pt x="489092" y="104552"/>
                    <a:pt x="476957" y="101218"/>
                    <a:pt x="466010" y="102885"/>
                  </a:cubicBezTo>
                  <a:cubicBezTo>
                    <a:pt x="453477" y="104790"/>
                    <a:pt x="448639" y="117411"/>
                    <a:pt x="438962" y="123999"/>
                  </a:cubicBezTo>
                  <a:cubicBezTo>
                    <a:pt x="433885" y="125507"/>
                    <a:pt x="430395" y="130587"/>
                    <a:pt x="425636" y="132968"/>
                  </a:cubicBezTo>
                  <a:cubicBezTo>
                    <a:pt x="419607" y="135984"/>
                    <a:pt x="414928" y="136937"/>
                    <a:pt x="410406" y="142493"/>
                  </a:cubicBezTo>
                  <a:cubicBezTo>
                    <a:pt x="406044" y="147811"/>
                    <a:pt x="402157" y="149716"/>
                    <a:pt x="395018" y="151304"/>
                  </a:cubicBezTo>
                  <a:cubicBezTo>
                    <a:pt x="388910" y="152653"/>
                    <a:pt x="383516" y="150907"/>
                    <a:pt x="379788" y="156781"/>
                  </a:cubicBezTo>
                  <a:cubicBezTo>
                    <a:pt x="379074" y="161464"/>
                    <a:pt x="376854" y="168925"/>
                    <a:pt x="371142" y="167973"/>
                  </a:cubicBezTo>
                  <a:cubicBezTo>
                    <a:pt x="365193" y="166941"/>
                    <a:pt x="365034" y="156384"/>
                    <a:pt x="361624" y="152653"/>
                  </a:cubicBezTo>
                  <a:cubicBezTo>
                    <a:pt x="354088" y="144398"/>
                    <a:pt x="335844" y="153050"/>
                    <a:pt x="332275" y="140191"/>
                  </a:cubicBezTo>
                  <a:cubicBezTo>
                    <a:pt x="326326" y="141541"/>
                    <a:pt x="321329" y="135111"/>
                    <a:pt x="316569" y="131936"/>
                  </a:cubicBezTo>
                  <a:cubicBezTo>
                    <a:pt x="312366" y="129158"/>
                    <a:pt x="305385" y="124078"/>
                    <a:pt x="300309" y="123205"/>
                  </a:cubicBezTo>
                  <a:cubicBezTo>
                    <a:pt x="293408" y="122015"/>
                    <a:pt x="289838" y="129873"/>
                    <a:pt x="284603" y="121141"/>
                  </a:cubicBezTo>
                  <a:cubicBezTo>
                    <a:pt x="282462" y="117569"/>
                    <a:pt x="284603" y="114871"/>
                    <a:pt x="279368" y="115506"/>
                  </a:cubicBezTo>
                  <a:cubicBezTo>
                    <a:pt x="275481" y="115982"/>
                    <a:pt x="274767" y="120427"/>
                    <a:pt x="272150" y="121062"/>
                  </a:cubicBezTo>
                  <a:cubicBezTo>
                    <a:pt x="273498" y="124713"/>
                    <a:pt x="260807" y="125824"/>
                    <a:pt x="257475" y="124475"/>
                  </a:cubicBezTo>
                  <a:cubicBezTo>
                    <a:pt x="257475" y="123840"/>
                    <a:pt x="257475" y="123205"/>
                    <a:pt x="257475" y="122491"/>
                  </a:cubicBezTo>
                  <a:cubicBezTo>
                    <a:pt x="263028" y="120665"/>
                    <a:pt x="262711" y="118443"/>
                    <a:pt x="260252" y="114474"/>
                  </a:cubicBezTo>
                  <a:cubicBezTo>
                    <a:pt x="259221" y="112886"/>
                    <a:pt x="255730" y="106378"/>
                    <a:pt x="254540" y="105266"/>
                  </a:cubicBezTo>
                  <a:cubicBezTo>
                    <a:pt x="246291" y="98043"/>
                    <a:pt x="242960" y="116696"/>
                    <a:pt x="235504" y="111934"/>
                  </a:cubicBezTo>
                  <a:cubicBezTo>
                    <a:pt x="235266" y="106457"/>
                    <a:pt x="237883" y="89471"/>
                    <a:pt x="229555" y="88042"/>
                  </a:cubicBezTo>
                  <a:cubicBezTo>
                    <a:pt x="222812" y="86931"/>
                    <a:pt x="219640" y="98599"/>
                    <a:pt x="214959" y="101139"/>
                  </a:cubicBezTo>
                  <a:cubicBezTo>
                    <a:pt x="212739" y="105108"/>
                    <a:pt x="210597" y="109632"/>
                    <a:pt x="207583" y="113045"/>
                  </a:cubicBezTo>
                  <a:cubicBezTo>
                    <a:pt x="202189" y="119078"/>
                    <a:pt x="197668" y="117490"/>
                    <a:pt x="195526" y="109711"/>
                  </a:cubicBezTo>
                  <a:cubicBezTo>
                    <a:pt x="192908" y="100345"/>
                    <a:pt x="195685" y="88994"/>
                    <a:pt x="200919" y="80978"/>
                  </a:cubicBezTo>
                  <a:cubicBezTo>
                    <a:pt x="205996" y="73278"/>
                    <a:pt x="213611" y="69468"/>
                    <a:pt x="220908" y="64468"/>
                  </a:cubicBezTo>
                  <a:cubicBezTo>
                    <a:pt x="227413" y="59943"/>
                    <a:pt x="231062" y="54466"/>
                    <a:pt x="234710" y="47561"/>
                  </a:cubicBezTo>
                  <a:cubicBezTo>
                    <a:pt x="239232" y="38829"/>
                    <a:pt x="243832" y="30733"/>
                    <a:pt x="251050" y="23986"/>
                  </a:cubicBezTo>
                  <a:cubicBezTo>
                    <a:pt x="257079" y="18430"/>
                    <a:pt x="267153" y="14620"/>
                    <a:pt x="272071" y="8111"/>
                  </a:cubicBezTo>
                  <a:cubicBezTo>
                    <a:pt x="281906" y="-5065"/>
                    <a:pt x="245419" y="1285"/>
                    <a:pt x="240342" y="3349"/>
                  </a:cubicBezTo>
                  <a:cubicBezTo>
                    <a:pt x="225033" y="9540"/>
                    <a:pt x="213056" y="23351"/>
                    <a:pt x="200919" y="34226"/>
                  </a:cubicBezTo>
                  <a:cubicBezTo>
                    <a:pt x="185135" y="48434"/>
                    <a:pt x="172047" y="65658"/>
                    <a:pt x="155628" y="79073"/>
                  </a:cubicBezTo>
                  <a:cubicBezTo>
                    <a:pt x="142460" y="89788"/>
                    <a:pt x="129531" y="98361"/>
                    <a:pt x="117712" y="110743"/>
                  </a:cubicBezTo>
                  <a:cubicBezTo>
                    <a:pt x="103990" y="124951"/>
                    <a:pt x="91377" y="123443"/>
                    <a:pt x="73054" y="125428"/>
                  </a:cubicBezTo>
                  <a:cubicBezTo>
                    <a:pt x="54890" y="127412"/>
                    <a:pt x="46006" y="139953"/>
                    <a:pt x="32284" y="150034"/>
                  </a:cubicBezTo>
                  <a:cubicBezTo>
                    <a:pt x="22844" y="156939"/>
                    <a:pt x="11343" y="162019"/>
                    <a:pt x="634" y="166703"/>
                  </a:cubicBezTo>
                  <a:cubicBezTo>
                    <a:pt x="397" y="166782"/>
                    <a:pt x="158" y="166941"/>
                    <a:pt x="0" y="166941"/>
                  </a:cubicBezTo>
                  <a:cubicBezTo>
                    <a:pt x="634" y="167179"/>
                    <a:pt x="1348" y="167496"/>
                    <a:pt x="1983" y="167973"/>
                  </a:cubicBezTo>
                  <a:cubicBezTo>
                    <a:pt x="4918" y="170195"/>
                    <a:pt x="9280" y="172418"/>
                    <a:pt x="12295" y="175354"/>
                  </a:cubicBezTo>
                  <a:cubicBezTo>
                    <a:pt x="15944" y="179800"/>
                    <a:pt x="19671" y="185673"/>
                    <a:pt x="21813" y="190753"/>
                  </a:cubicBezTo>
                  <a:cubicBezTo>
                    <a:pt x="26969" y="203215"/>
                    <a:pt x="35774" y="217185"/>
                    <a:pt x="50448" y="219408"/>
                  </a:cubicBezTo>
                  <a:cubicBezTo>
                    <a:pt x="56318" y="220122"/>
                    <a:pt x="62187" y="220916"/>
                    <a:pt x="68850" y="221630"/>
                  </a:cubicBezTo>
                  <a:cubicBezTo>
                    <a:pt x="76148" y="222345"/>
                    <a:pt x="82097" y="225996"/>
                    <a:pt x="89394" y="226790"/>
                  </a:cubicBezTo>
                  <a:cubicBezTo>
                    <a:pt x="96771" y="227504"/>
                    <a:pt x="104069" y="229012"/>
                    <a:pt x="111446" y="230441"/>
                  </a:cubicBezTo>
                  <a:cubicBezTo>
                    <a:pt x="114381" y="231155"/>
                    <a:pt x="117315" y="231155"/>
                    <a:pt x="120964" y="231155"/>
                  </a:cubicBezTo>
                  <a:cubicBezTo>
                    <a:pt x="125406" y="231869"/>
                    <a:pt x="129769" y="233378"/>
                    <a:pt x="134131" y="234092"/>
                  </a:cubicBezTo>
                  <a:cubicBezTo>
                    <a:pt x="149520" y="236632"/>
                    <a:pt x="168081" y="240601"/>
                    <a:pt x="180613" y="250840"/>
                  </a:cubicBezTo>
                  <a:cubicBezTo>
                    <a:pt x="185769" y="255047"/>
                    <a:pt x="188308" y="257428"/>
                    <a:pt x="195129" y="257587"/>
                  </a:cubicBezTo>
                  <a:cubicBezTo>
                    <a:pt x="201634" y="257825"/>
                    <a:pt x="206155" y="254015"/>
                    <a:pt x="212025" y="253936"/>
                  </a:cubicBezTo>
                  <a:cubicBezTo>
                    <a:pt x="217974" y="253856"/>
                    <a:pt x="222098" y="258460"/>
                    <a:pt x="228206" y="259095"/>
                  </a:cubicBezTo>
                  <a:cubicBezTo>
                    <a:pt x="233838" y="259651"/>
                    <a:pt x="241691" y="256079"/>
                    <a:pt x="245974" y="260365"/>
                  </a:cubicBezTo>
                  <a:cubicBezTo>
                    <a:pt x="250337" y="264651"/>
                    <a:pt x="245974" y="271478"/>
                    <a:pt x="248591" y="276161"/>
                  </a:cubicBezTo>
                  <a:cubicBezTo>
                    <a:pt x="251606" y="281638"/>
                    <a:pt x="258507" y="278542"/>
                    <a:pt x="264694" y="279495"/>
                  </a:cubicBezTo>
                  <a:cubicBezTo>
                    <a:pt x="270801" y="280447"/>
                    <a:pt x="274291" y="283781"/>
                    <a:pt x="279606" y="285527"/>
                  </a:cubicBezTo>
                  <a:cubicBezTo>
                    <a:pt x="285396" y="287353"/>
                    <a:pt x="290552" y="284416"/>
                    <a:pt x="291425" y="292195"/>
                  </a:cubicBezTo>
                  <a:cubicBezTo>
                    <a:pt x="291821" y="296163"/>
                    <a:pt x="287697" y="302751"/>
                    <a:pt x="286904" y="306879"/>
                  </a:cubicBezTo>
                  <a:cubicBezTo>
                    <a:pt x="285714" y="313308"/>
                    <a:pt x="285714" y="319579"/>
                    <a:pt x="284128" y="326008"/>
                  </a:cubicBezTo>
                  <a:cubicBezTo>
                    <a:pt x="283413" y="328786"/>
                    <a:pt x="279764" y="339185"/>
                    <a:pt x="282699" y="341328"/>
                  </a:cubicBezTo>
                  <a:cubicBezTo>
                    <a:pt x="286189" y="343788"/>
                    <a:pt x="293329" y="337041"/>
                    <a:pt x="298722" y="339423"/>
                  </a:cubicBezTo>
                  <a:cubicBezTo>
                    <a:pt x="303958" y="341724"/>
                    <a:pt x="306813" y="348471"/>
                    <a:pt x="311017" y="351964"/>
                  </a:cubicBezTo>
                  <a:cubicBezTo>
                    <a:pt x="314031" y="354425"/>
                    <a:pt x="319267" y="356250"/>
                    <a:pt x="323867" y="358234"/>
                  </a:cubicBezTo>
                  <a:cubicBezTo>
                    <a:pt x="330689" y="343788"/>
                    <a:pt x="339731" y="328390"/>
                    <a:pt x="340604" y="312832"/>
                  </a:cubicBezTo>
                  <a:cubicBezTo>
                    <a:pt x="340842" y="308070"/>
                    <a:pt x="340604" y="302037"/>
                    <a:pt x="342983" y="298068"/>
                  </a:cubicBezTo>
                  <a:cubicBezTo>
                    <a:pt x="346156" y="292830"/>
                    <a:pt x="352343" y="290448"/>
                    <a:pt x="355040" y="284892"/>
                  </a:cubicBezTo>
                  <a:cubicBezTo>
                    <a:pt x="358054" y="278701"/>
                    <a:pt x="355358" y="260683"/>
                    <a:pt x="368366" y="263699"/>
                  </a:cubicBezTo>
                  <a:cubicBezTo>
                    <a:pt x="369397" y="276955"/>
                    <a:pt x="378123" y="271319"/>
                    <a:pt x="387641" y="269414"/>
                  </a:cubicBezTo>
                  <a:cubicBezTo>
                    <a:pt x="399539" y="267033"/>
                    <a:pt x="398112" y="252428"/>
                    <a:pt x="402315" y="243379"/>
                  </a:cubicBezTo>
                  <a:cubicBezTo>
                    <a:pt x="404457" y="238616"/>
                    <a:pt x="411993" y="235045"/>
                    <a:pt x="415324" y="241315"/>
                  </a:cubicBezTo>
                  <a:cubicBezTo>
                    <a:pt x="418259" y="246871"/>
                    <a:pt x="410486" y="254571"/>
                    <a:pt x="408661" y="259492"/>
                  </a:cubicBezTo>
                  <a:cubicBezTo>
                    <a:pt x="407233" y="263461"/>
                    <a:pt x="403981" y="275764"/>
                    <a:pt x="408185" y="278939"/>
                  </a:cubicBezTo>
                  <a:cubicBezTo>
                    <a:pt x="413262" y="282590"/>
                    <a:pt x="418655" y="274097"/>
                    <a:pt x="421273" y="270843"/>
                  </a:cubicBezTo>
                  <a:cubicBezTo>
                    <a:pt x="424922" y="266239"/>
                    <a:pt x="429681" y="262508"/>
                    <a:pt x="433012" y="257666"/>
                  </a:cubicBezTo>
                  <a:cubicBezTo>
                    <a:pt x="436661" y="252189"/>
                    <a:pt x="439041" y="246316"/>
                    <a:pt x="443483" y="241236"/>
                  </a:cubicBezTo>
                  <a:cubicBezTo>
                    <a:pt x="452922" y="230600"/>
                    <a:pt x="464820" y="229012"/>
                    <a:pt x="478464" y="227742"/>
                  </a:cubicBezTo>
                  <a:cubicBezTo>
                    <a:pt x="485206" y="227107"/>
                    <a:pt x="491869" y="226869"/>
                    <a:pt x="497104" y="222027"/>
                  </a:cubicBezTo>
                  <a:cubicBezTo>
                    <a:pt x="501625" y="217741"/>
                    <a:pt x="505195" y="214645"/>
                    <a:pt x="510509" y="211073"/>
                  </a:cubicBezTo>
                  <a:cubicBezTo>
                    <a:pt x="515268" y="207898"/>
                    <a:pt x="517886" y="201628"/>
                    <a:pt x="523200" y="199405"/>
                  </a:cubicBezTo>
                  <a:cubicBezTo>
                    <a:pt x="529308" y="196786"/>
                    <a:pt x="537716" y="199961"/>
                    <a:pt x="544141" y="199881"/>
                  </a:cubicBezTo>
                  <a:cubicBezTo>
                    <a:pt x="551360" y="199723"/>
                    <a:pt x="555087" y="200278"/>
                    <a:pt x="561592" y="203136"/>
                  </a:cubicBezTo>
                  <a:cubicBezTo>
                    <a:pt x="568096" y="205914"/>
                    <a:pt x="574918" y="205676"/>
                    <a:pt x="581739" y="207263"/>
                  </a:cubicBezTo>
                  <a:cubicBezTo>
                    <a:pt x="587292" y="208533"/>
                    <a:pt x="594827" y="210359"/>
                    <a:pt x="599428" y="213851"/>
                  </a:cubicBezTo>
                  <a:cubicBezTo>
                    <a:pt x="604504" y="217661"/>
                    <a:pt x="605774" y="225440"/>
                    <a:pt x="612754" y="226710"/>
                  </a:cubicBezTo>
                  <a:cubicBezTo>
                    <a:pt x="632664" y="230203"/>
                    <a:pt x="608946" y="199961"/>
                    <a:pt x="625366" y="199167"/>
                  </a:cubicBezTo>
                  <a:cubicBezTo>
                    <a:pt x="630442" y="202501"/>
                    <a:pt x="633853" y="198611"/>
                    <a:pt x="638057" y="196071"/>
                  </a:cubicBezTo>
                  <a:cubicBezTo>
                    <a:pt x="644879" y="191944"/>
                    <a:pt x="649321" y="193611"/>
                    <a:pt x="656777" y="193849"/>
                  </a:cubicBezTo>
                  <a:cubicBezTo>
                    <a:pt x="673434" y="194325"/>
                    <a:pt x="668279" y="178926"/>
                    <a:pt x="658205" y="172894"/>
                  </a:cubicBezTo>
                  <a:close/>
                </a:path>
              </a:pathLst>
            </a:custGeom>
            <a:solidFill>
              <a:srgbClr val="B3B3B3"/>
            </a:solidFill>
            <a:ln w="6350" cap="flat">
              <a:solidFill>
                <a:srgbClr val="FFFFFF"/>
              </a:solidFill>
              <a:prstDash val="solid"/>
              <a:miter/>
            </a:ln>
          </p:spPr>
          <p:txBody>
            <a:bodyPr/>
            <a:lstStyle/>
            <a:p>
              <a:endParaRPr lang="en-US"/>
            </a:p>
          </p:txBody>
        </p:sp>
        <p:sp>
          <p:nvSpPr>
            <p:cNvPr id="1467" name="Freeform 1383">
              <a:extLst>
                <a:ext uri="{FF2B5EF4-FFF2-40B4-BE49-F238E27FC236}">
                  <a16:creationId xmlns:a16="http://schemas.microsoft.com/office/drawing/2014/main" id="{E5D6B9CF-BDCC-CC53-A871-319DB680B252}"/>
                </a:ext>
              </a:extLst>
            </p:cNvPr>
            <p:cNvSpPr/>
            <p:nvPr/>
          </p:nvSpPr>
          <p:spPr>
            <a:xfrm>
              <a:off x="777344" y="-598418"/>
              <a:ext cx="968363" cy="818594"/>
            </a:xfrm>
            <a:custGeom>
              <a:avLst/>
              <a:gdLst>
                <a:gd name="csX0" fmla="*/ 962335 w 968363"/>
                <a:gd name="csY0" fmla="*/ 247571 h 818594"/>
                <a:gd name="csX1" fmla="*/ 950596 w 968363"/>
                <a:gd name="csY1" fmla="*/ 239713 h 818594"/>
                <a:gd name="csX2" fmla="*/ 949644 w 968363"/>
                <a:gd name="csY2" fmla="*/ 228918 h 818594"/>
                <a:gd name="csX3" fmla="*/ 931162 w 968363"/>
                <a:gd name="csY3" fmla="*/ 196136 h 818594"/>
                <a:gd name="csX4" fmla="*/ 931162 w 968363"/>
                <a:gd name="csY4" fmla="*/ 197009 h 818594"/>
                <a:gd name="csX5" fmla="*/ 722548 w 968363"/>
                <a:gd name="csY5" fmla="*/ 154861 h 818594"/>
                <a:gd name="csX6" fmla="*/ 683364 w 968363"/>
                <a:gd name="csY6" fmla="*/ 159782 h 818594"/>
                <a:gd name="csX7" fmla="*/ 660837 w 968363"/>
                <a:gd name="csY7" fmla="*/ 155893 h 818594"/>
                <a:gd name="csX8" fmla="*/ 648304 w 968363"/>
                <a:gd name="csY8" fmla="*/ 153670 h 818594"/>
                <a:gd name="csX9" fmla="*/ 642038 w 968363"/>
                <a:gd name="csY9" fmla="*/ 147161 h 818594"/>
                <a:gd name="csX10" fmla="*/ 631488 w 968363"/>
                <a:gd name="csY10" fmla="*/ 145812 h 818594"/>
                <a:gd name="csX11" fmla="*/ 619907 w 968363"/>
                <a:gd name="csY11" fmla="*/ 140414 h 818594"/>
                <a:gd name="csX12" fmla="*/ 597142 w 968363"/>
                <a:gd name="csY12" fmla="*/ 147082 h 818594"/>
                <a:gd name="csX13" fmla="*/ 587068 w 968363"/>
                <a:gd name="csY13" fmla="*/ 151765 h 818594"/>
                <a:gd name="csX14" fmla="*/ 577550 w 968363"/>
                <a:gd name="csY14" fmla="*/ 156845 h 818594"/>
                <a:gd name="csX15" fmla="*/ 568507 w 968363"/>
                <a:gd name="csY15" fmla="*/ 153114 h 818594"/>
                <a:gd name="csX16" fmla="*/ 558989 w 968363"/>
                <a:gd name="csY16" fmla="*/ 156924 h 818594"/>
                <a:gd name="csX17" fmla="*/ 535430 w 968363"/>
                <a:gd name="csY17" fmla="*/ 150892 h 818594"/>
                <a:gd name="csX18" fmla="*/ 510682 w 968363"/>
                <a:gd name="csY18" fmla="*/ 150892 h 818594"/>
                <a:gd name="csX19" fmla="*/ 501164 w 968363"/>
                <a:gd name="csY19" fmla="*/ 150892 h 818594"/>
                <a:gd name="csX20" fmla="*/ 482603 w 968363"/>
                <a:gd name="csY20" fmla="*/ 145018 h 818594"/>
                <a:gd name="csX21" fmla="*/ 463010 w 968363"/>
                <a:gd name="csY21" fmla="*/ 134938 h 818594"/>
                <a:gd name="csX22" fmla="*/ 440483 w 968363"/>
                <a:gd name="csY22" fmla="*/ 133191 h 818594"/>
                <a:gd name="csX23" fmla="*/ 417956 w 968363"/>
                <a:gd name="csY23" fmla="*/ 127556 h 818594"/>
                <a:gd name="csX24" fmla="*/ 395429 w 968363"/>
                <a:gd name="csY24" fmla="*/ 128349 h 818594"/>
                <a:gd name="csX25" fmla="*/ 383610 w 968363"/>
                <a:gd name="csY25" fmla="*/ 126286 h 818594"/>
                <a:gd name="csX26" fmla="*/ 359179 w 968363"/>
                <a:gd name="csY26" fmla="*/ 123349 h 818594"/>
                <a:gd name="csX27" fmla="*/ 345536 w 968363"/>
                <a:gd name="csY27" fmla="*/ 115491 h 818594"/>
                <a:gd name="csX28" fmla="*/ 331814 w 968363"/>
                <a:gd name="csY28" fmla="*/ 114538 h 818594"/>
                <a:gd name="csX29" fmla="*/ 326896 w 968363"/>
                <a:gd name="csY29" fmla="*/ 108664 h 818594"/>
                <a:gd name="csX30" fmla="*/ 327927 w 968363"/>
                <a:gd name="csY30" fmla="*/ 101759 h 818594"/>
                <a:gd name="csX31" fmla="*/ 325944 w 968363"/>
                <a:gd name="csY31" fmla="*/ 91996 h 818594"/>
                <a:gd name="csX32" fmla="*/ 318091 w 968363"/>
                <a:gd name="csY32" fmla="*/ 77311 h 818594"/>
                <a:gd name="csX33" fmla="*/ 322057 w 968363"/>
                <a:gd name="csY33" fmla="*/ 63579 h 818594"/>
                <a:gd name="csX34" fmla="*/ 325944 w 968363"/>
                <a:gd name="csY34" fmla="*/ 48895 h 818594"/>
                <a:gd name="csX35" fmla="*/ 319122 w 968363"/>
                <a:gd name="csY35" fmla="*/ 37148 h 818594"/>
                <a:gd name="csX36" fmla="*/ 323009 w 968363"/>
                <a:gd name="csY36" fmla="*/ 27384 h 818594"/>
                <a:gd name="csX37" fmla="*/ 320074 w 968363"/>
                <a:gd name="csY37" fmla="*/ 15637 h 818594"/>
                <a:gd name="csX38" fmla="*/ 305400 w 968363"/>
                <a:gd name="csY38" fmla="*/ 6826 h 818594"/>
                <a:gd name="csX39" fmla="*/ 294612 w 968363"/>
                <a:gd name="csY39" fmla="*/ 18574 h 818594"/>
                <a:gd name="csX40" fmla="*/ 287791 w 968363"/>
                <a:gd name="csY40" fmla="*/ 13653 h 818594"/>
                <a:gd name="csX41" fmla="*/ 281921 w 968363"/>
                <a:gd name="csY41" fmla="*/ 10716 h 818594"/>
                <a:gd name="csX42" fmla="*/ 276051 w 968363"/>
                <a:gd name="csY42" fmla="*/ 5794 h 818594"/>
                <a:gd name="csX43" fmla="*/ 271133 w 968363"/>
                <a:gd name="csY43" fmla="*/ 3810 h 818594"/>
                <a:gd name="csX44" fmla="*/ 260901 w 968363"/>
                <a:gd name="csY44" fmla="*/ 0 h 818594"/>
                <a:gd name="csX45" fmla="*/ 268040 w 968363"/>
                <a:gd name="csY45" fmla="*/ 7144 h 818594"/>
                <a:gd name="csX46" fmla="*/ 242340 w 968363"/>
                <a:gd name="csY46" fmla="*/ 7144 h 818594"/>
                <a:gd name="csX47" fmla="*/ 221478 w 968363"/>
                <a:gd name="csY47" fmla="*/ 1270 h 818594"/>
                <a:gd name="csX48" fmla="*/ 209421 w 968363"/>
                <a:gd name="csY48" fmla="*/ 16828 h 818594"/>
                <a:gd name="csX49" fmla="*/ 197285 w 968363"/>
                <a:gd name="csY49" fmla="*/ 34052 h 818594"/>
                <a:gd name="csX50" fmla="*/ 187291 w 968363"/>
                <a:gd name="csY50" fmla="*/ 87868 h 818594"/>
                <a:gd name="csX51" fmla="*/ 170951 w 968363"/>
                <a:gd name="csY51" fmla="*/ 131763 h 818594"/>
                <a:gd name="csX52" fmla="*/ 153897 w 968363"/>
                <a:gd name="csY52" fmla="*/ 182801 h 818594"/>
                <a:gd name="csX53" fmla="*/ 135177 w 968363"/>
                <a:gd name="csY53" fmla="*/ 223917 h 818594"/>
                <a:gd name="csX54" fmla="*/ 121613 w 968363"/>
                <a:gd name="csY54" fmla="*/ 269399 h 818594"/>
                <a:gd name="csX55" fmla="*/ 102973 w 968363"/>
                <a:gd name="csY55" fmla="*/ 315516 h 818594"/>
                <a:gd name="csX56" fmla="*/ 83539 w 968363"/>
                <a:gd name="csY56" fmla="*/ 356711 h 818594"/>
                <a:gd name="csX57" fmla="*/ 63312 w 968363"/>
                <a:gd name="csY57" fmla="*/ 390049 h 818594"/>
                <a:gd name="csX58" fmla="*/ 46338 w 968363"/>
                <a:gd name="csY58" fmla="*/ 423942 h 818594"/>
                <a:gd name="csX59" fmla="*/ 26825 w 968363"/>
                <a:gd name="csY59" fmla="*/ 455454 h 818594"/>
                <a:gd name="csX60" fmla="*/ 5329 w 968363"/>
                <a:gd name="csY60" fmla="*/ 485854 h 818594"/>
                <a:gd name="csX61" fmla="*/ 4218 w 968363"/>
                <a:gd name="csY61" fmla="*/ 528558 h 818594"/>
                <a:gd name="csX62" fmla="*/ 490 w 968363"/>
                <a:gd name="csY62" fmla="*/ 575310 h 818594"/>
                <a:gd name="csX63" fmla="*/ 8184 w 968363"/>
                <a:gd name="csY63" fmla="*/ 611902 h 818594"/>
                <a:gd name="csX64" fmla="*/ 8660 w 968363"/>
                <a:gd name="csY64" fmla="*/ 616506 h 818594"/>
                <a:gd name="csX65" fmla="*/ 471974 w 968363"/>
                <a:gd name="csY65" fmla="*/ 745173 h 818594"/>
                <a:gd name="csX66" fmla="*/ 807501 w 968363"/>
                <a:gd name="csY66" fmla="*/ 818594 h 818594"/>
                <a:gd name="csX67" fmla="*/ 869451 w 968363"/>
                <a:gd name="csY67" fmla="*/ 511254 h 818594"/>
                <a:gd name="csX68" fmla="*/ 871434 w 968363"/>
                <a:gd name="csY68" fmla="*/ 504428 h 818594"/>
                <a:gd name="csX69" fmla="*/ 871434 w 968363"/>
                <a:gd name="csY69" fmla="*/ 492681 h 818594"/>
                <a:gd name="csX70" fmla="*/ 872386 w 968363"/>
                <a:gd name="csY70" fmla="*/ 480933 h 818594"/>
                <a:gd name="csX71" fmla="*/ 873417 w 968363"/>
                <a:gd name="csY71" fmla="*/ 473075 h 818594"/>
                <a:gd name="csX72" fmla="*/ 877303 w 968363"/>
                <a:gd name="csY72" fmla="*/ 459343 h 818594"/>
                <a:gd name="csX73" fmla="*/ 875320 w 968363"/>
                <a:gd name="csY73" fmla="*/ 447596 h 818594"/>
                <a:gd name="csX74" fmla="*/ 878255 w 968363"/>
                <a:gd name="csY74" fmla="*/ 424101 h 818594"/>
                <a:gd name="csX75" fmla="*/ 877303 w 968363"/>
                <a:gd name="csY75" fmla="*/ 409416 h 818594"/>
                <a:gd name="csX76" fmla="*/ 882221 w 968363"/>
                <a:gd name="csY76" fmla="*/ 401558 h 818594"/>
                <a:gd name="csX77" fmla="*/ 888091 w 968363"/>
                <a:gd name="csY77" fmla="*/ 393700 h 818594"/>
                <a:gd name="csX78" fmla="*/ 895944 w 968363"/>
                <a:gd name="csY78" fmla="*/ 387826 h 818594"/>
                <a:gd name="csX79" fmla="*/ 902845 w 968363"/>
                <a:gd name="csY79" fmla="*/ 383937 h 818594"/>
                <a:gd name="csX80" fmla="*/ 905780 w 968363"/>
                <a:gd name="csY80" fmla="*/ 378063 h 818594"/>
                <a:gd name="csX81" fmla="*/ 910618 w 968363"/>
                <a:gd name="csY81" fmla="*/ 357505 h 818594"/>
                <a:gd name="csX82" fmla="*/ 926324 w 968363"/>
                <a:gd name="csY82" fmla="*/ 341868 h 818594"/>
                <a:gd name="csX83" fmla="*/ 926324 w 968363"/>
                <a:gd name="csY83" fmla="*/ 340836 h 818594"/>
                <a:gd name="csX84" fmla="*/ 935128 w 968363"/>
                <a:gd name="csY84" fmla="*/ 320278 h 818594"/>
                <a:gd name="csX85" fmla="*/ 944885 w 968363"/>
                <a:gd name="csY85" fmla="*/ 302657 h 818594"/>
                <a:gd name="csX86" fmla="*/ 953689 w 968363"/>
                <a:gd name="csY86" fmla="*/ 292894 h 818594"/>
                <a:gd name="csX87" fmla="*/ 964477 w 968363"/>
                <a:gd name="csY87" fmla="*/ 286068 h 818594"/>
                <a:gd name="csX88" fmla="*/ 965429 w 968363"/>
                <a:gd name="csY88" fmla="*/ 282099 h 818594"/>
                <a:gd name="csX89" fmla="*/ 968364 w 968363"/>
                <a:gd name="csY89" fmla="*/ 270351 h 818594"/>
                <a:gd name="csX90" fmla="*/ 966381 w 968363"/>
                <a:gd name="csY90" fmla="*/ 259636 h 818594"/>
                <a:gd name="csX91" fmla="*/ 962494 w 968363"/>
                <a:gd name="csY91" fmla="*/ 247888 h 8185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Lst>
              <a:rect l="l" t="t" r="r" b="b"/>
              <a:pathLst>
                <a:path w="968363" h="818594">
                  <a:moveTo>
                    <a:pt x="962335" y="247571"/>
                  </a:moveTo>
                  <a:cubicBezTo>
                    <a:pt x="958449" y="244634"/>
                    <a:pt x="953531" y="243602"/>
                    <a:pt x="950596" y="239713"/>
                  </a:cubicBezTo>
                  <a:cubicBezTo>
                    <a:pt x="948613" y="235823"/>
                    <a:pt x="950596" y="231854"/>
                    <a:pt x="949644" y="228918"/>
                  </a:cubicBezTo>
                  <a:cubicBezTo>
                    <a:pt x="948058" y="220186"/>
                    <a:pt x="940681" y="202644"/>
                    <a:pt x="931162" y="196136"/>
                  </a:cubicBezTo>
                  <a:lnTo>
                    <a:pt x="931162" y="197009"/>
                  </a:lnTo>
                  <a:lnTo>
                    <a:pt x="722548" y="154861"/>
                  </a:lnTo>
                  <a:cubicBezTo>
                    <a:pt x="714220" y="145256"/>
                    <a:pt x="693279" y="158829"/>
                    <a:pt x="683364" y="159782"/>
                  </a:cubicBezTo>
                  <a:cubicBezTo>
                    <a:pt x="675987" y="160417"/>
                    <a:pt x="667817" y="157321"/>
                    <a:pt x="660837" y="155893"/>
                  </a:cubicBezTo>
                  <a:cubicBezTo>
                    <a:pt x="657426" y="155258"/>
                    <a:pt x="651318" y="155099"/>
                    <a:pt x="648304" y="153670"/>
                  </a:cubicBezTo>
                  <a:cubicBezTo>
                    <a:pt x="645845" y="152479"/>
                    <a:pt x="644417" y="148193"/>
                    <a:pt x="642038" y="147161"/>
                  </a:cubicBezTo>
                  <a:cubicBezTo>
                    <a:pt x="639023" y="145812"/>
                    <a:pt x="634899" y="147082"/>
                    <a:pt x="631488" y="145812"/>
                  </a:cubicBezTo>
                  <a:cubicBezTo>
                    <a:pt x="626729" y="144066"/>
                    <a:pt x="625539" y="140018"/>
                    <a:pt x="619907" y="140414"/>
                  </a:cubicBezTo>
                  <a:cubicBezTo>
                    <a:pt x="614513" y="140732"/>
                    <a:pt x="603408" y="145653"/>
                    <a:pt x="597142" y="147082"/>
                  </a:cubicBezTo>
                  <a:cubicBezTo>
                    <a:pt x="590876" y="148431"/>
                    <a:pt x="592145" y="148749"/>
                    <a:pt x="587068" y="151765"/>
                  </a:cubicBezTo>
                  <a:cubicBezTo>
                    <a:pt x="583420" y="153908"/>
                    <a:pt x="582071" y="156607"/>
                    <a:pt x="577550" y="156845"/>
                  </a:cubicBezTo>
                  <a:cubicBezTo>
                    <a:pt x="573425" y="157083"/>
                    <a:pt x="570807" y="153114"/>
                    <a:pt x="568507" y="153114"/>
                  </a:cubicBezTo>
                  <a:cubicBezTo>
                    <a:pt x="564620" y="153114"/>
                    <a:pt x="562558" y="156369"/>
                    <a:pt x="558989" y="156924"/>
                  </a:cubicBezTo>
                  <a:cubicBezTo>
                    <a:pt x="550263" y="158194"/>
                    <a:pt x="543600" y="152162"/>
                    <a:pt x="535430" y="150892"/>
                  </a:cubicBezTo>
                  <a:cubicBezTo>
                    <a:pt x="527260" y="149622"/>
                    <a:pt x="518932" y="150892"/>
                    <a:pt x="510682" y="150892"/>
                  </a:cubicBezTo>
                  <a:cubicBezTo>
                    <a:pt x="508382" y="152003"/>
                    <a:pt x="504337" y="151765"/>
                    <a:pt x="501164" y="150892"/>
                  </a:cubicBezTo>
                  <a:cubicBezTo>
                    <a:pt x="493946" y="149066"/>
                    <a:pt x="489503" y="145891"/>
                    <a:pt x="482603" y="145018"/>
                  </a:cubicBezTo>
                  <a:cubicBezTo>
                    <a:pt x="471974" y="143669"/>
                    <a:pt x="471498" y="139859"/>
                    <a:pt x="463010" y="134938"/>
                  </a:cubicBezTo>
                  <a:cubicBezTo>
                    <a:pt x="455634" y="130651"/>
                    <a:pt x="448812" y="133271"/>
                    <a:pt x="440483" y="133191"/>
                  </a:cubicBezTo>
                  <a:cubicBezTo>
                    <a:pt x="431361" y="133191"/>
                    <a:pt x="426205" y="129381"/>
                    <a:pt x="417956" y="127556"/>
                  </a:cubicBezTo>
                  <a:cubicBezTo>
                    <a:pt x="410262" y="125889"/>
                    <a:pt x="402568" y="128984"/>
                    <a:pt x="395429" y="128349"/>
                  </a:cubicBezTo>
                  <a:cubicBezTo>
                    <a:pt x="391225" y="127953"/>
                    <a:pt x="388290" y="126127"/>
                    <a:pt x="383610" y="126286"/>
                  </a:cubicBezTo>
                  <a:cubicBezTo>
                    <a:pt x="374568" y="126603"/>
                    <a:pt x="367111" y="131366"/>
                    <a:pt x="359179" y="123349"/>
                  </a:cubicBezTo>
                  <a:cubicBezTo>
                    <a:pt x="354341" y="118507"/>
                    <a:pt x="352358" y="115491"/>
                    <a:pt x="345536" y="115491"/>
                  </a:cubicBezTo>
                  <a:cubicBezTo>
                    <a:pt x="340618" y="115491"/>
                    <a:pt x="336731" y="115491"/>
                    <a:pt x="331814" y="114538"/>
                  </a:cubicBezTo>
                  <a:cubicBezTo>
                    <a:pt x="327927" y="112554"/>
                    <a:pt x="326896" y="112554"/>
                    <a:pt x="326896" y="108664"/>
                  </a:cubicBezTo>
                  <a:cubicBezTo>
                    <a:pt x="326896" y="105728"/>
                    <a:pt x="327927" y="103743"/>
                    <a:pt x="327927" y="101759"/>
                  </a:cubicBezTo>
                  <a:cubicBezTo>
                    <a:pt x="327927" y="97869"/>
                    <a:pt x="326896" y="94932"/>
                    <a:pt x="325944" y="91996"/>
                  </a:cubicBezTo>
                  <a:cubicBezTo>
                    <a:pt x="323961" y="86122"/>
                    <a:pt x="319122" y="83185"/>
                    <a:pt x="318091" y="77311"/>
                  </a:cubicBezTo>
                  <a:cubicBezTo>
                    <a:pt x="317139" y="72390"/>
                    <a:pt x="318091" y="67548"/>
                    <a:pt x="322057" y="63579"/>
                  </a:cubicBezTo>
                  <a:cubicBezTo>
                    <a:pt x="326896" y="57706"/>
                    <a:pt x="328879" y="56753"/>
                    <a:pt x="325944" y="48895"/>
                  </a:cubicBezTo>
                  <a:cubicBezTo>
                    <a:pt x="323961" y="44053"/>
                    <a:pt x="319122" y="42069"/>
                    <a:pt x="319122" y="37148"/>
                  </a:cubicBezTo>
                  <a:cubicBezTo>
                    <a:pt x="319122" y="33258"/>
                    <a:pt x="322057" y="31274"/>
                    <a:pt x="323009" y="27384"/>
                  </a:cubicBezTo>
                  <a:cubicBezTo>
                    <a:pt x="323961" y="23495"/>
                    <a:pt x="323009" y="18574"/>
                    <a:pt x="320074" y="15637"/>
                  </a:cubicBezTo>
                  <a:cubicBezTo>
                    <a:pt x="317139" y="10716"/>
                    <a:pt x="311270" y="2937"/>
                    <a:pt x="305400" y="6826"/>
                  </a:cubicBezTo>
                  <a:cubicBezTo>
                    <a:pt x="301513" y="9763"/>
                    <a:pt x="300482" y="20558"/>
                    <a:pt x="294612" y="18574"/>
                  </a:cubicBezTo>
                  <a:cubicBezTo>
                    <a:pt x="292629" y="18574"/>
                    <a:pt x="289774" y="14684"/>
                    <a:pt x="287791" y="13653"/>
                  </a:cubicBezTo>
                  <a:cubicBezTo>
                    <a:pt x="285807" y="12700"/>
                    <a:pt x="283904" y="11748"/>
                    <a:pt x="281921" y="10716"/>
                  </a:cubicBezTo>
                  <a:cubicBezTo>
                    <a:pt x="278986" y="9763"/>
                    <a:pt x="278034" y="7779"/>
                    <a:pt x="276051" y="5794"/>
                  </a:cubicBezTo>
                  <a:cubicBezTo>
                    <a:pt x="274729" y="5106"/>
                    <a:pt x="273090" y="4445"/>
                    <a:pt x="271133" y="3810"/>
                  </a:cubicBezTo>
                  <a:cubicBezTo>
                    <a:pt x="267643" y="2064"/>
                    <a:pt x="264946" y="318"/>
                    <a:pt x="260901" y="0"/>
                  </a:cubicBezTo>
                  <a:cubicBezTo>
                    <a:pt x="263915" y="2064"/>
                    <a:pt x="266612" y="4207"/>
                    <a:pt x="268040" y="7144"/>
                  </a:cubicBezTo>
                  <a:cubicBezTo>
                    <a:pt x="259473" y="7938"/>
                    <a:pt x="250827" y="7144"/>
                    <a:pt x="242340" y="7144"/>
                  </a:cubicBezTo>
                  <a:cubicBezTo>
                    <a:pt x="234011" y="7064"/>
                    <a:pt x="228776" y="2064"/>
                    <a:pt x="221478" y="1270"/>
                  </a:cubicBezTo>
                  <a:cubicBezTo>
                    <a:pt x="211960" y="318"/>
                    <a:pt x="212277" y="9922"/>
                    <a:pt x="209421" y="16828"/>
                  </a:cubicBezTo>
                  <a:cubicBezTo>
                    <a:pt x="206566" y="23574"/>
                    <a:pt x="200538" y="27464"/>
                    <a:pt x="197285" y="34052"/>
                  </a:cubicBezTo>
                  <a:cubicBezTo>
                    <a:pt x="189909" y="49133"/>
                    <a:pt x="189591" y="71279"/>
                    <a:pt x="187291" y="87868"/>
                  </a:cubicBezTo>
                  <a:cubicBezTo>
                    <a:pt x="184832" y="104934"/>
                    <a:pt x="176900" y="116126"/>
                    <a:pt x="170951" y="131763"/>
                  </a:cubicBezTo>
                  <a:cubicBezTo>
                    <a:pt x="164684" y="148431"/>
                    <a:pt x="161829" y="166767"/>
                    <a:pt x="153897" y="182801"/>
                  </a:cubicBezTo>
                  <a:cubicBezTo>
                    <a:pt x="147155" y="196533"/>
                    <a:pt x="139223" y="208836"/>
                    <a:pt x="135177" y="223917"/>
                  </a:cubicBezTo>
                  <a:cubicBezTo>
                    <a:pt x="131132" y="238998"/>
                    <a:pt x="130656" y="256223"/>
                    <a:pt x="121613" y="269399"/>
                  </a:cubicBezTo>
                  <a:cubicBezTo>
                    <a:pt x="111222" y="284559"/>
                    <a:pt x="107653" y="297656"/>
                    <a:pt x="102973" y="315516"/>
                  </a:cubicBezTo>
                  <a:cubicBezTo>
                    <a:pt x="99086" y="330597"/>
                    <a:pt x="90440" y="342900"/>
                    <a:pt x="83539" y="356711"/>
                  </a:cubicBezTo>
                  <a:cubicBezTo>
                    <a:pt x="77669" y="368459"/>
                    <a:pt x="68389" y="378063"/>
                    <a:pt x="63312" y="390049"/>
                  </a:cubicBezTo>
                  <a:cubicBezTo>
                    <a:pt x="58474" y="401479"/>
                    <a:pt x="53873" y="413941"/>
                    <a:pt x="46338" y="423942"/>
                  </a:cubicBezTo>
                  <a:cubicBezTo>
                    <a:pt x="39040" y="433546"/>
                    <a:pt x="32932" y="444976"/>
                    <a:pt x="26825" y="455454"/>
                  </a:cubicBezTo>
                  <a:cubicBezTo>
                    <a:pt x="20717" y="465773"/>
                    <a:pt x="9295" y="474583"/>
                    <a:pt x="5329" y="485854"/>
                  </a:cubicBezTo>
                  <a:cubicBezTo>
                    <a:pt x="966" y="498475"/>
                    <a:pt x="5091" y="515223"/>
                    <a:pt x="4218" y="528558"/>
                  </a:cubicBezTo>
                  <a:cubicBezTo>
                    <a:pt x="3108" y="544036"/>
                    <a:pt x="-1493" y="559832"/>
                    <a:pt x="490" y="575310"/>
                  </a:cubicBezTo>
                  <a:cubicBezTo>
                    <a:pt x="2077" y="587693"/>
                    <a:pt x="6439" y="599599"/>
                    <a:pt x="8184" y="611902"/>
                  </a:cubicBezTo>
                  <a:cubicBezTo>
                    <a:pt x="8422" y="613489"/>
                    <a:pt x="8502" y="614998"/>
                    <a:pt x="8660" y="616506"/>
                  </a:cubicBezTo>
                  <a:cubicBezTo>
                    <a:pt x="76956" y="638493"/>
                    <a:pt x="243450" y="689769"/>
                    <a:pt x="471974" y="745173"/>
                  </a:cubicBezTo>
                  <a:cubicBezTo>
                    <a:pt x="572790" y="769541"/>
                    <a:pt x="685664" y="794782"/>
                    <a:pt x="807501" y="818594"/>
                  </a:cubicBezTo>
                  <a:lnTo>
                    <a:pt x="869451" y="511254"/>
                  </a:lnTo>
                  <a:cubicBezTo>
                    <a:pt x="869451" y="509349"/>
                    <a:pt x="870482" y="507365"/>
                    <a:pt x="871434" y="504428"/>
                  </a:cubicBezTo>
                  <a:cubicBezTo>
                    <a:pt x="874369" y="499507"/>
                    <a:pt x="872386" y="497602"/>
                    <a:pt x="871434" y="492681"/>
                  </a:cubicBezTo>
                  <a:cubicBezTo>
                    <a:pt x="871434" y="488791"/>
                    <a:pt x="872386" y="484823"/>
                    <a:pt x="872386" y="480933"/>
                  </a:cubicBezTo>
                  <a:cubicBezTo>
                    <a:pt x="872386" y="477996"/>
                    <a:pt x="873417" y="475059"/>
                    <a:pt x="873417" y="473075"/>
                  </a:cubicBezTo>
                  <a:cubicBezTo>
                    <a:pt x="875320" y="468154"/>
                    <a:pt x="877303" y="464264"/>
                    <a:pt x="877303" y="459343"/>
                  </a:cubicBezTo>
                  <a:cubicBezTo>
                    <a:pt x="877303" y="455374"/>
                    <a:pt x="876352" y="450533"/>
                    <a:pt x="875320" y="447596"/>
                  </a:cubicBezTo>
                  <a:cubicBezTo>
                    <a:pt x="871434" y="438785"/>
                    <a:pt x="871434" y="431879"/>
                    <a:pt x="878255" y="424101"/>
                  </a:cubicBezTo>
                  <a:cubicBezTo>
                    <a:pt x="876352" y="421164"/>
                    <a:pt x="877303" y="413306"/>
                    <a:pt x="877303" y="409416"/>
                  </a:cubicBezTo>
                  <a:cubicBezTo>
                    <a:pt x="878255" y="405448"/>
                    <a:pt x="880238" y="404495"/>
                    <a:pt x="882221" y="401558"/>
                  </a:cubicBezTo>
                  <a:cubicBezTo>
                    <a:pt x="885156" y="399574"/>
                    <a:pt x="886108" y="396637"/>
                    <a:pt x="888091" y="393700"/>
                  </a:cubicBezTo>
                  <a:cubicBezTo>
                    <a:pt x="889995" y="391795"/>
                    <a:pt x="892930" y="389811"/>
                    <a:pt x="895944" y="387826"/>
                  </a:cubicBezTo>
                  <a:cubicBezTo>
                    <a:pt x="897927" y="385921"/>
                    <a:pt x="900862" y="385921"/>
                    <a:pt x="902845" y="383937"/>
                  </a:cubicBezTo>
                  <a:cubicBezTo>
                    <a:pt x="905780" y="381953"/>
                    <a:pt x="905780" y="381000"/>
                    <a:pt x="905780" y="378063"/>
                  </a:cubicBezTo>
                  <a:cubicBezTo>
                    <a:pt x="905780" y="370205"/>
                    <a:pt x="904748" y="363379"/>
                    <a:pt x="910618" y="357505"/>
                  </a:cubicBezTo>
                  <a:cubicBezTo>
                    <a:pt x="915536" y="351631"/>
                    <a:pt x="921406" y="345758"/>
                    <a:pt x="926324" y="341868"/>
                  </a:cubicBezTo>
                  <a:lnTo>
                    <a:pt x="926324" y="340836"/>
                  </a:lnTo>
                  <a:cubicBezTo>
                    <a:pt x="934176" y="336947"/>
                    <a:pt x="934176" y="328136"/>
                    <a:pt x="935128" y="320278"/>
                  </a:cubicBezTo>
                  <a:cubicBezTo>
                    <a:pt x="936080" y="313452"/>
                    <a:pt x="940998" y="308531"/>
                    <a:pt x="944885" y="302657"/>
                  </a:cubicBezTo>
                  <a:cubicBezTo>
                    <a:pt x="947820" y="298768"/>
                    <a:pt x="948771" y="294799"/>
                    <a:pt x="953689" y="292894"/>
                  </a:cubicBezTo>
                  <a:cubicBezTo>
                    <a:pt x="958607" y="290909"/>
                    <a:pt x="962494" y="289957"/>
                    <a:pt x="964477" y="286068"/>
                  </a:cubicBezTo>
                  <a:cubicBezTo>
                    <a:pt x="965429" y="284083"/>
                    <a:pt x="965429" y="283131"/>
                    <a:pt x="965429" y="282099"/>
                  </a:cubicBezTo>
                  <a:cubicBezTo>
                    <a:pt x="966381" y="278209"/>
                    <a:pt x="968364" y="274241"/>
                    <a:pt x="968364" y="270351"/>
                  </a:cubicBezTo>
                  <a:cubicBezTo>
                    <a:pt x="968364" y="267414"/>
                    <a:pt x="967412" y="263525"/>
                    <a:pt x="966381" y="259636"/>
                  </a:cubicBezTo>
                  <a:cubicBezTo>
                    <a:pt x="966381" y="254714"/>
                    <a:pt x="966381" y="250825"/>
                    <a:pt x="962494" y="247888"/>
                  </a:cubicBezTo>
                  <a:close/>
                </a:path>
              </a:pathLst>
            </a:custGeom>
            <a:solidFill>
              <a:srgbClr val="B3B3B3"/>
            </a:solidFill>
            <a:ln w="6350" cap="flat">
              <a:solidFill>
                <a:srgbClr val="FFFFFF"/>
              </a:solidFill>
              <a:prstDash val="solid"/>
              <a:miter/>
            </a:ln>
          </p:spPr>
          <p:txBody>
            <a:bodyPr/>
            <a:lstStyle/>
            <a:p>
              <a:endParaRPr lang="en-US"/>
            </a:p>
          </p:txBody>
        </p:sp>
        <p:sp>
          <p:nvSpPr>
            <p:cNvPr id="1468" name="Freeform 1384">
              <a:extLst>
                <a:ext uri="{FF2B5EF4-FFF2-40B4-BE49-F238E27FC236}">
                  <a16:creationId xmlns:a16="http://schemas.microsoft.com/office/drawing/2014/main" id="{EEE1A24D-2CE8-2CF4-8BA4-7A2A749D812C}"/>
                </a:ext>
              </a:extLst>
            </p:cNvPr>
            <p:cNvSpPr/>
            <p:nvPr/>
          </p:nvSpPr>
          <p:spPr>
            <a:xfrm>
              <a:off x="3028803" y="259149"/>
              <a:ext cx="1011182" cy="510024"/>
            </a:xfrm>
            <a:custGeom>
              <a:avLst/>
              <a:gdLst>
                <a:gd name="csX0" fmla="*/ 999999 w 1011182"/>
                <a:gd name="csY0" fmla="*/ 478155 h 510024"/>
                <a:gd name="csX1" fmla="*/ 972474 w 1011182"/>
                <a:gd name="csY1" fmla="*/ 450215 h 510024"/>
                <a:gd name="csX2" fmla="*/ 962718 w 1011182"/>
                <a:gd name="csY2" fmla="*/ 409178 h 510024"/>
                <a:gd name="csX3" fmla="*/ 962321 w 1011182"/>
                <a:gd name="csY3" fmla="*/ 407591 h 510024"/>
                <a:gd name="csX4" fmla="*/ 947409 w 1011182"/>
                <a:gd name="csY4" fmla="*/ 382508 h 510024"/>
                <a:gd name="csX5" fmla="*/ 940349 w 1011182"/>
                <a:gd name="csY5" fmla="*/ 353933 h 510024"/>
                <a:gd name="csX6" fmla="*/ 935907 w 1011182"/>
                <a:gd name="csY6" fmla="*/ 339249 h 510024"/>
                <a:gd name="csX7" fmla="*/ 932813 w 1011182"/>
                <a:gd name="csY7" fmla="*/ 306149 h 510024"/>
                <a:gd name="csX8" fmla="*/ 922740 w 1011182"/>
                <a:gd name="csY8" fmla="*/ 291465 h 510024"/>
                <a:gd name="csX9" fmla="*/ 923454 w 1011182"/>
                <a:gd name="csY9" fmla="*/ 273129 h 510024"/>
                <a:gd name="csX10" fmla="*/ 905924 w 1011182"/>
                <a:gd name="csY10" fmla="*/ 248206 h 510024"/>
                <a:gd name="csX11" fmla="*/ 907431 w 1011182"/>
                <a:gd name="csY11" fmla="*/ 220980 h 510024"/>
                <a:gd name="csX12" fmla="*/ 895612 w 1011182"/>
                <a:gd name="csY12" fmla="*/ 199549 h 510024"/>
                <a:gd name="csX13" fmla="*/ 895533 w 1011182"/>
                <a:gd name="csY13" fmla="*/ 184229 h 510024"/>
                <a:gd name="csX14" fmla="*/ 888949 w 1011182"/>
                <a:gd name="csY14" fmla="*/ 175419 h 510024"/>
                <a:gd name="csX15" fmla="*/ 889108 w 1011182"/>
                <a:gd name="csY15" fmla="*/ 153194 h 510024"/>
                <a:gd name="csX16" fmla="*/ 877210 w 1011182"/>
                <a:gd name="csY16" fmla="*/ 132794 h 510024"/>
                <a:gd name="csX17" fmla="*/ 874433 w 1011182"/>
                <a:gd name="csY17" fmla="*/ 112157 h 510024"/>
                <a:gd name="csX18" fmla="*/ 868405 w 1011182"/>
                <a:gd name="csY18" fmla="*/ 96758 h 510024"/>
                <a:gd name="csX19" fmla="*/ 866105 w 1011182"/>
                <a:gd name="csY19" fmla="*/ 89456 h 510024"/>
                <a:gd name="csX20" fmla="*/ 866105 w 1011182"/>
                <a:gd name="csY20" fmla="*/ 89456 h 510024"/>
                <a:gd name="csX21" fmla="*/ 865470 w 1011182"/>
                <a:gd name="csY21" fmla="*/ 89456 h 510024"/>
                <a:gd name="csX22" fmla="*/ 852224 w 1011182"/>
                <a:gd name="csY22" fmla="*/ 86519 h 510024"/>
                <a:gd name="csX23" fmla="*/ 839057 w 1011182"/>
                <a:gd name="csY23" fmla="*/ 81359 h 510024"/>
                <a:gd name="csX24" fmla="*/ 826524 w 1011182"/>
                <a:gd name="csY24" fmla="*/ 70326 h 510024"/>
                <a:gd name="csX25" fmla="*/ 815498 w 1011182"/>
                <a:gd name="csY25" fmla="*/ 63738 h 510024"/>
                <a:gd name="csX26" fmla="*/ 803759 w 1011182"/>
                <a:gd name="csY26" fmla="*/ 63738 h 510024"/>
                <a:gd name="csX27" fmla="*/ 780994 w 1011182"/>
                <a:gd name="csY27" fmla="*/ 57864 h 510024"/>
                <a:gd name="csX28" fmla="*/ 769968 w 1011182"/>
                <a:gd name="csY28" fmla="*/ 54213 h 510024"/>
                <a:gd name="csX29" fmla="*/ 759656 w 1011182"/>
                <a:gd name="csY29" fmla="*/ 53499 h 510024"/>
                <a:gd name="csX30" fmla="*/ 736177 w 1011182"/>
                <a:gd name="csY30" fmla="*/ 54213 h 510024"/>
                <a:gd name="csX31" fmla="*/ 713412 w 1011182"/>
                <a:gd name="csY31" fmla="*/ 54927 h 510024"/>
                <a:gd name="csX32" fmla="*/ 701673 w 1011182"/>
                <a:gd name="csY32" fmla="*/ 52705 h 510024"/>
                <a:gd name="csX33" fmla="*/ 690647 w 1011182"/>
                <a:gd name="csY33" fmla="*/ 49054 h 510024"/>
                <a:gd name="csX34" fmla="*/ 681843 w 1011182"/>
                <a:gd name="csY34" fmla="*/ 40243 h 510024"/>
                <a:gd name="csX35" fmla="*/ 670817 w 1011182"/>
                <a:gd name="csY35" fmla="*/ 35084 h 510024"/>
                <a:gd name="csX36" fmla="*/ 658363 w 1011182"/>
                <a:gd name="csY36" fmla="*/ 30718 h 510024"/>
                <a:gd name="csX37" fmla="*/ 653763 w 1011182"/>
                <a:gd name="csY37" fmla="*/ 30004 h 510024"/>
                <a:gd name="csX38" fmla="*/ 22289 w 1011182"/>
                <a:gd name="csY38" fmla="*/ 0 h 510024"/>
                <a:gd name="csX39" fmla="*/ 0 w 1011182"/>
                <a:gd name="csY39" fmla="*/ 316151 h 510024"/>
                <a:gd name="csX40" fmla="*/ 225827 w 1011182"/>
                <a:gd name="csY40" fmla="*/ 320993 h 510024"/>
                <a:gd name="csX41" fmla="*/ 218053 w 1011182"/>
                <a:gd name="csY41" fmla="*/ 484505 h 510024"/>
                <a:gd name="csX42" fmla="*/ 1011183 w 1011182"/>
                <a:gd name="csY42" fmla="*/ 505936 h 510024"/>
                <a:gd name="csX43" fmla="*/ 1008803 w 1011182"/>
                <a:gd name="csY43" fmla="*/ 497919 h 510024"/>
                <a:gd name="csX44" fmla="*/ 999999 w 1011182"/>
                <a:gd name="csY44" fmla="*/ 478314 h 5100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1011182" h="510024">
                  <a:moveTo>
                    <a:pt x="999999" y="478155"/>
                  </a:moveTo>
                  <a:cubicBezTo>
                    <a:pt x="992542" y="467360"/>
                    <a:pt x="977392" y="462598"/>
                    <a:pt x="972474" y="450215"/>
                  </a:cubicBezTo>
                  <a:cubicBezTo>
                    <a:pt x="967398" y="437594"/>
                    <a:pt x="965732" y="422513"/>
                    <a:pt x="962718" y="409178"/>
                  </a:cubicBezTo>
                  <a:cubicBezTo>
                    <a:pt x="962559" y="408622"/>
                    <a:pt x="962480" y="408146"/>
                    <a:pt x="962321" y="407591"/>
                  </a:cubicBezTo>
                  <a:cubicBezTo>
                    <a:pt x="959703" y="396478"/>
                    <a:pt x="956055" y="389652"/>
                    <a:pt x="947409" y="382508"/>
                  </a:cubicBezTo>
                  <a:cubicBezTo>
                    <a:pt x="934797" y="372189"/>
                    <a:pt x="941698" y="367903"/>
                    <a:pt x="940349" y="353933"/>
                  </a:cubicBezTo>
                  <a:cubicBezTo>
                    <a:pt x="939794" y="348377"/>
                    <a:pt x="937494" y="344408"/>
                    <a:pt x="935907" y="339249"/>
                  </a:cubicBezTo>
                  <a:cubicBezTo>
                    <a:pt x="932496" y="328057"/>
                    <a:pt x="939715" y="316944"/>
                    <a:pt x="932813" y="306149"/>
                  </a:cubicBezTo>
                  <a:cubicBezTo>
                    <a:pt x="929641" y="301149"/>
                    <a:pt x="923851" y="297497"/>
                    <a:pt x="922740" y="291465"/>
                  </a:cubicBezTo>
                  <a:cubicBezTo>
                    <a:pt x="921629" y="285750"/>
                    <a:pt x="923692" y="279241"/>
                    <a:pt x="923454" y="273129"/>
                  </a:cubicBezTo>
                  <a:cubicBezTo>
                    <a:pt x="922898" y="258763"/>
                    <a:pt x="915998" y="256619"/>
                    <a:pt x="905924" y="248206"/>
                  </a:cubicBezTo>
                  <a:cubicBezTo>
                    <a:pt x="909573" y="240744"/>
                    <a:pt x="907987" y="229156"/>
                    <a:pt x="907431" y="220980"/>
                  </a:cubicBezTo>
                  <a:cubicBezTo>
                    <a:pt x="906717" y="209629"/>
                    <a:pt x="904258" y="205899"/>
                    <a:pt x="895612" y="199549"/>
                  </a:cubicBezTo>
                  <a:cubicBezTo>
                    <a:pt x="894026" y="194231"/>
                    <a:pt x="896247" y="189389"/>
                    <a:pt x="895533" y="184229"/>
                  </a:cubicBezTo>
                  <a:cubicBezTo>
                    <a:pt x="894660" y="177959"/>
                    <a:pt x="892757" y="179388"/>
                    <a:pt x="888949" y="175419"/>
                  </a:cubicBezTo>
                  <a:cubicBezTo>
                    <a:pt x="881414" y="167640"/>
                    <a:pt x="890694" y="162481"/>
                    <a:pt x="889108" y="153194"/>
                  </a:cubicBezTo>
                  <a:cubicBezTo>
                    <a:pt x="887680" y="144542"/>
                    <a:pt x="879193" y="140573"/>
                    <a:pt x="877210" y="132794"/>
                  </a:cubicBezTo>
                  <a:cubicBezTo>
                    <a:pt x="875465" y="125968"/>
                    <a:pt x="875227" y="119142"/>
                    <a:pt x="874433" y="112157"/>
                  </a:cubicBezTo>
                  <a:cubicBezTo>
                    <a:pt x="873640" y="105093"/>
                    <a:pt x="871578" y="103108"/>
                    <a:pt x="868405" y="96758"/>
                  </a:cubicBezTo>
                  <a:cubicBezTo>
                    <a:pt x="866898" y="94298"/>
                    <a:pt x="866422" y="91916"/>
                    <a:pt x="866105" y="89456"/>
                  </a:cubicBezTo>
                  <a:lnTo>
                    <a:pt x="866105" y="89456"/>
                  </a:lnTo>
                  <a:cubicBezTo>
                    <a:pt x="866105" y="89456"/>
                    <a:pt x="865708" y="89456"/>
                    <a:pt x="865470" y="89456"/>
                  </a:cubicBezTo>
                  <a:cubicBezTo>
                    <a:pt x="861108" y="87948"/>
                    <a:pt x="856666" y="87948"/>
                    <a:pt x="852224" y="86519"/>
                  </a:cubicBezTo>
                  <a:cubicBezTo>
                    <a:pt x="847861" y="85090"/>
                    <a:pt x="843419" y="83582"/>
                    <a:pt x="839057" y="81359"/>
                  </a:cubicBezTo>
                  <a:cubicBezTo>
                    <a:pt x="833186" y="79137"/>
                    <a:pt x="830252" y="74771"/>
                    <a:pt x="826524" y="70326"/>
                  </a:cubicBezTo>
                  <a:cubicBezTo>
                    <a:pt x="822875" y="65881"/>
                    <a:pt x="821368" y="64452"/>
                    <a:pt x="815498" y="63738"/>
                  </a:cubicBezTo>
                  <a:cubicBezTo>
                    <a:pt x="811849" y="63738"/>
                    <a:pt x="808121" y="64452"/>
                    <a:pt x="803759" y="63738"/>
                  </a:cubicBezTo>
                  <a:cubicBezTo>
                    <a:pt x="796382" y="63024"/>
                    <a:pt x="788291" y="61516"/>
                    <a:pt x="780994" y="57864"/>
                  </a:cubicBezTo>
                  <a:cubicBezTo>
                    <a:pt x="776631" y="55642"/>
                    <a:pt x="774410" y="54213"/>
                    <a:pt x="769968" y="54213"/>
                  </a:cubicBezTo>
                  <a:cubicBezTo>
                    <a:pt x="766319" y="54213"/>
                    <a:pt x="762671" y="53499"/>
                    <a:pt x="759656" y="53499"/>
                  </a:cubicBezTo>
                  <a:cubicBezTo>
                    <a:pt x="751565" y="53499"/>
                    <a:pt x="743475" y="54213"/>
                    <a:pt x="736177" y="54213"/>
                  </a:cubicBezTo>
                  <a:cubicBezTo>
                    <a:pt x="728880" y="54213"/>
                    <a:pt x="720789" y="55721"/>
                    <a:pt x="713412" y="54927"/>
                  </a:cubicBezTo>
                  <a:cubicBezTo>
                    <a:pt x="708970" y="54213"/>
                    <a:pt x="705321" y="53419"/>
                    <a:pt x="701673" y="52705"/>
                  </a:cubicBezTo>
                  <a:cubicBezTo>
                    <a:pt x="698024" y="51991"/>
                    <a:pt x="693582" y="51197"/>
                    <a:pt x="690647" y="49054"/>
                  </a:cubicBezTo>
                  <a:cubicBezTo>
                    <a:pt x="686998" y="46831"/>
                    <a:pt x="685491" y="42466"/>
                    <a:pt x="681843" y="40243"/>
                  </a:cubicBezTo>
                  <a:cubicBezTo>
                    <a:pt x="678194" y="38021"/>
                    <a:pt x="674466" y="35878"/>
                    <a:pt x="670817" y="35084"/>
                  </a:cubicBezTo>
                  <a:cubicBezTo>
                    <a:pt x="666375" y="34369"/>
                    <a:pt x="662726" y="32147"/>
                    <a:pt x="658363" y="30718"/>
                  </a:cubicBezTo>
                  <a:cubicBezTo>
                    <a:pt x="657253" y="30163"/>
                    <a:pt x="655270" y="29607"/>
                    <a:pt x="653763" y="30004"/>
                  </a:cubicBezTo>
                  <a:cubicBezTo>
                    <a:pt x="535020" y="36433"/>
                    <a:pt x="101214" y="5715"/>
                    <a:pt x="22289" y="0"/>
                  </a:cubicBezTo>
                  <a:lnTo>
                    <a:pt x="0" y="316151"/>
                  </a:lnTo>
                  <a:cubicBezTo>
                    <a:pt x="90267" y="322342"/>
                    <a:pt x="169747" y="324803"/>
                    <a:pt x="225827" y="320993"/>
                  </a:cubicBezTo>
                  <a:lnTo>
                    <a:pt x="218053" y="484505"/>
                  </a:lnTo>
                  <a:cubicBezTo>
                    <a:pt x="334655" y="492204"/>
                    <a:pt x="792654" y="520462"/>
                    <a:pt x="1011183" y="505936"/>
                  </a:cubicBezTo>
                  <a:cubicBezTo>
                    <a:pt x="1010231" y="503317"/>
                    <a:pt x="1009438" y="500539"/>
                    <a:pt x="1008803" y="497919"/>
                  </a:cubicBezTo>
                  <a:cubicBezTo>
                    <a:pt x="1006899" y="490299"/>
                    <a:pt x="1004678" y="484981"/>
                    <a:pt x="999999" y="478314"/>
                  </a:cubicBezTo>
                  <a:close/>
                </a:path>
              </a:pathLst>
            </a:custGeom>
            <a:solidFill>
              <a:srgbClr val="B3B3B3"/>
            </a:solidFill>
            <a:ln w="6350" cap="flat">
              <a:solidFill>
                <a:srgbClr val="FFFFFF"/>
              </a:solidFill>
              <a:prstDash val="solid"/>
              <a:miter/>
            </a:ln>
          </p:spPr>
          <p:txBody>
            <a:bodyPr/>
            <a:lstStyle/>
            <a:p>
              <a:endParaRPr lang="en-US"/>
            </a:p>
          </p:txBody>
        </p:sp>
        <p:sp>
          <p:nvSpPr>
            <p:cNvPr id="1469" name="Freeform 1385">
              <a:extLst>
                <a:ext uri="{FF2B5EF4-FFF2-40B4-BE49-F238E27FC236}">
                  <a16:creationId xmlns:a16="http://schemas.microsoft.com/office/drawing/2014/main" id="{7BCE9220-8A65-00E1-131A-248CA82968C4}"/>
                </a:ext>
              </a:extLst>
            </p:cNvPr>
            <p:cNvSpPr/>
            <p:nvPr/>
          </p:nvSpPr>
          <p:spPr>
            <a:xfrm>
              <a:off x="3102413" y="1203473"/>
              <a:ext cx="1047273" cy="545941"/>
            </a:xfrm>
            <a:custGeom>
              <a:avLst/>
              <a:gdLst>
                <a:gd name="csX0" fmla="*/ 1028475 w 1047273"/>
                <a:gd name="csY0" fmla="*/ 27781 h 545941"/>
                <a:gd name="csX1" fmla="*/ 122313 w 1047273"/>
                <a:gd name="csY1" fmla="*/ 6588 h 545941"/>
                <a:gd name="csX2" fmla="*/ 4759 w 1047273"/>
                <a:gd name="csY2" fmla="*/ 0 h 545941"/>
                <a:gd name="csX3" fmla="*/ 0 w 1047273"/>
                <a:gd name="csY3" fmla="*/ 82709 h 545941"/>
                <a:gd name="csX4" fmla="*/ 361783 w 1047273"/>
                <a:gd name="csY4" fmla="*/ 96123 h 545941"/>
                <a:gd name="csX5" fmla="*/ 352581 w 1047273"/>
                <a:gd name="csY5" fmla="*/ 387032 h 545941"/>
                <a:gd name="csX6" fmla="*/ 353930 w 1047273"/>
                <a:gd name="csY6" fmla="*/ 390287 h 545941"/>
                <a:gd name="csX7" fmla="*/ 356865 w 1047273"/>
                <a:gd name="csY7" fmla="*/ 390763 h 545941"/>
                <a:gd name="csX8" fmla="*/ 374474 w 1047273"/>
                <a:gd name="csY8" fmla="*/ 402511 h 545941"/>
                <a:gd name="csX9" fmla="*/ 382327 w 1047273"/>
                <a:gd name="csY9" fmla="*/ 410369 h 545941"/>
                <a:gd name="csX10" fmla="*/ 389148 w 1047273"/>
                <a:gd name="csY10" fmla="*/ 420290 h 545941"/>
                <a:gd name="csX11" fmla="*/ 401364 w 1047273"/>
                <a:gd name="csY11" fmla="*/ 419656 h 545941"/>
                <a:gd name="csX12" fmla="*/ 422860 w 1047273"/>
                <a:gd name="csY12" fmla="*/ 427434 h 545941"/>
                <a:gd name="csX13" fmla="*/ 451812 w 1047273"/>
                <a:gd name="csY13" fmla="*/ 428546 h 545941"/>
                <a:gd name="csX14" fmla="*/ 467835 w 1047273"/>
                <a:gd name="csY14" fmla="*/ 454898 h 545941"/>
                <a:gd name="csX15" fmla="*/ 477909 w 1047273"/>
                <a:gd name="csY15" fmla="*/ 461566 h 545941"/>
                <a:gd name="csX16" fmla="*/ 492424 w 1047273"/>
                <a:gd name="csY16" fmla="*/ 464105 h 545941"/>
                <a:gd name="csX17" fmla="*/ 504640 w 1047273"/>
                <a:gd name="csY17" fmla="*/ 465693 h 545941"/>
                <a:gd name="csX18" fmla="*/ 528118 w 1047273"/>
                <a:gd name="csY18" fmla="*/ 468154 h 545941"/>
                <a:gd name="csX19" fmla="*/ 537002 w 1047273"/>
                <a:gd name="csY19" fmla="*/ 467281 h 545941"/>
                <a:gd name="csX20" fmla="*/ 543824 w 1047273"/>
                <a:gd name="csY20" fmla="*/ 473551 h 545941"/>
                <a:gd name="csX21" fmla="*/ 560561 w 1047273"/>
                <a:gd name="csY21" fmla="*/ 480298 h 545941"/>
                <a:gd name="csX22" fmla="*/ 573173 w 1047273"/>
                <a:gd name="csY22" fmla="*/ 481250 h 545941"/>
                <a:gd name="csX23" fmla="*/ 583485 w 1047273"/>
                <a:gd name="csY23" fmla="*/ 483473 h 545941"/>
                <a:gd name="csX24" fmla="*/ 593876 w 1047273"/>
                <a:gd name="csY24" fmla="*/ 480774 h 545941"/>
                <a:gd name="csX25" fmla="*/ 603870 w 1047273"/>
                <a:gd name="csY25" fmla="*/ 493633 h 545941"/>
                <a:gd name="csX26" fmla="*/ 620131 w 1047273"/>
                <a:gd name="csY26" fmla="*/ 515858 h 545941"/>
                <a:gd name="csX27" fmla="*/ 642261 w 1047273"/>
                <a:gd name="csY27" fmla="*/ 503079 h 545941"/>
                <a:gd name="csX28" fmla="*/ 660267 w 1047273"/>
                <a:gd name="csY28" fmla="*/ 507921 h 545941"/>
                <a:gd name="csX29" fmla="*/ 668516 w 1047273"/>
                <a:gd name="csY29" fmla="*/ 517207 h 545941"/>
                <a:gd name="csX30" fmla="*/ 690726 w 1047273"/>
                <a:gd name="csY30" fmla="*/ 521256 h 545941"/>
                <a:gd name="csX31" fmla="*/ 711667 w 1047273"/>
                <a:gd name="csY31" fmla="*/ 509032 h 545941"/>
                <a:gd name="csX32" fmla="*/ 722455 w 1047273"/>
                <a:gd name="csY32" fmla="*/ 511334 h 545941"/>
                <a:gd name="csX33" fmla="*/ 736177 w 1047273"/>
                <a:gd name="csY33" fmla="*/ 511334 h 545941"/>
                <a:gd name="csX34" fmla="*/ 748472 w 1047273"/>
                <a:gd name="csY34" fmla="*/ 516969 h 545941"/>
                <a:gd name="csX35" fmla="*/ 762115 w 1047273"/>
                <a:gd name="csY35" fmla="*/ 512445 h 545941"/>
                <a:gd name="csX36" fmla="*/ 787101 w 1047273"/>
                <a:gd name="csY36" fmla="*/ 514509 h 545941"/>
                <a:gd name="csX37" fmla="*/ 811929 w 1047273"/>
                <a:gd name="csY37" fmla="*/ 518715 h 545941"/>
                <a:gd name="csX38" fmla="*/ 840484 w 1047273"/>
                <a:gd name="csY38" fmla="*/ 516811 h 545941"/>
                <a:gd name="csX39" fmla="*/ 868405 w 1047273"/>
                <a:gd name="csY39" fmla="*/ 513953 h 545941"/>
                <a:gd name="csX40" fmla="*/ 912032 w 1047273"/>
                <a:gd name="csY40" fmla="*/ 506492 h 545941"/>
                <a:gd name="csX41" fmla="*/ 934004 w 1047273"/>
                <a:gd name="csY41" fmla="*/ 513000 h 545941"/>
                <a:gd name="csX42" fmla="*/ 946774 w 1047273"/>
                <a:gd name="csY42" fmla="*/ 505698 h 545941"/>
                <a:gd name="csX43" fmla="*/ 960021 w 1047273"/>
                <a:gd name="csY43" fmla="*/ 505063 h 545941"/>
                <a:gd name="csX44" fmla="*/ 980406 w 1047273"/>
                <a:gd name="csY44" fmla="*/ 513080 h 545941"/>
                <a:gd name="csX45" fmla="*/ 990797 w 1047273"/>
                <a:gd name="csY45" fmla="*/ 519747 h 545941"/>
                <a:gd name="csX46" fmla="*/ 1002061 w 1047273"/>
                <a:gd name="csY46" fmla="*/ 518795 h 545941"/>
                <a:gd name="csX47" fmla="*/ 1020622 w 1047273"/>
                <a:gd name="csY47" fmla="*/ 530463 h 545941"/>
                <a:gd name="csX48" fmla="*/ 1033393 w 1047273"/>
                <a:gd name="csY48" fmla="*/ 532368 h 545941"/>
                <a:gd name="csX49" fmla="*/ 1043308 w 1047273"/>
                <a:gd name="csY49" fmla="*/ 541734 h 545941"/>
                <a:gd name="csX50" fmla="*/ 1047274 w 1047273"/>
                <a:gd name="csY50" fmla="*/ 545941 h 545941"/>
                <a:gd name="csX51" fmla="*/ 1031410 w 1047273"/>
                <a:gd name="csY51" fmla="*/ 110252 h 545941"/>
                <a:gd name="csX52" fmla="*/ 1028395 w 1047273"/>
                <a:gd name="csY52" fmla="*/ 28019 h 5459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1047273" h="545941">
                  <a:moveTo>
                    <a:pt x="1028475" y="27781"/>
                  </a:moveTo>
                  <a:cubicBezTo>
                    <a:pt x="975806" y="28416"/>
                    <a:pt x="604980" y="31750"/>
                    <a:pt x="122313" y="6588"/>
                  </a:cubicBezTo>
                  <a:cubicBezTo>
                    <a:pt x="83763" y="4524"/>
                    <a:pt x="44578" y="2381"/>
                    <a:pt x="4759" y="0"/>
                  </a:cubicBezTo>
                  <a:lnTo>
                    <a:pt x="0" y="82709"/>
                  </a:lnTo>
                  <a:cubicBezTo>
                    <a:pt x="69961" y="85328"/>
                    <a:pt x="342983" y="95488"/>
                    <a:pt x="361783" y="96123"/>
                  </a:cubicBezTo>
                  <a:lnTo>
                    <a:pt x="352581" y="387032"/>
                  </a:lnTo>
                  <a:cubicBezTo>
                    <a:pt x="353295" y="387985"/>
                    <a:pt x="352581" y="389334"/>
                    <a:pt x="353930" y="390287"/>
                  </a:cubicBezTo>
                  <a:cubicBezTo>
                    <a:pt x="354406" y="390763"/>
                    <a:pt x="355913" y="390763"/>
                    <a:pt x="356865" y="390763"/>
                  </a:cubicBezTo>
                  <a:cubicBezTo>
                    <a:pt x="364242" y="390763"/>
                    <a:pt x="371698" y="395764"/>
                    <a:pt x="374474" y="402511"/>
                  </a:cubicBezTo>
                  <a:cubicBezTo>
                    <a:pt x="376616" y="407670"/>
                    <a:pt x="378916" y="406717"/>
                    <a:pt x="382327" y="410369"/>
                  </a:cubicBezTo>
                  <a:cubicBezTo>
                    <a:pt x="385658" y="413861"/>
                    <a:pt x="383913" y="417830"/>
                    <a:pt x="389148" y="420290"/>
                  </a:cubicBezTo>
                  <a:cubicBezTo>
                    <a:pt x="394066" y="422592"/>
                    <a:pt x="396525" y="420370"/>
                    <a:pt x="401364" y="419656"/>
                  </a:cubicBezTo>
                  <a:cubicBezTo>
                    <a:pt x="410644" y="418227"/>
                    <a:pt x="414293" y="426720"/>
                    <a:pt x="422860" y="427434"/>
                  </a:cubicBezTo>
                  <a:cubicBezTo>
                    <a:pt x="433251" y="428387"/>
                    <a:pt x="441897" y="421957"/>
                    <a:pt x="451812" y="428546"/>
                  </a:cubicBezTo>
                  <a:cubicBezTo>
                    <a:pt x="460379" y="434181"/>
                    <a:pt x="463472" y="446167"/>
                    <a:pt x="467835" y="454898"/>
                  </a:cubicBezTo>
                  <a:cubicBezTo>
                    <a:pt x="470135" y="459502"/>
                    <a:pt x="472990" y="461010"/>
                    <a:pt x="477909" y="461566"/>
                  </a:cubicBezTo>
                  <a:cubicBezTo>
                    <a:pt x="482985" y="462121"/>
                    <a:pt x="487427" y="463153"/>
                    <a:pt x="492424" y="464105"/>
                  </a:cubicBezTo>
                  <a:cubicBezTo>
                    <a:pt x="496945" y="464899"/>
                    <a:pt x="500435" y="464344"/>
                    <a:pt x="504640" y="465693"/>
                  </a:cubicBezTo>
                  <a:cubicBezTo>
                    <a:pt x="512572" y="468074"/>
                    <a:pt x="521376" y="463629"/>
                    <a:pt x="528118" y="468154"/>
                  </a:cubicBezTo>
                  <a:cubicBezTo>
                    <a:pt x="531609" y="468392"/>
                    <a:pt x="533512" y="466169"/>
                    <a:pt x="537002" y="467281"/>
                  </a:cubicBezTo>
                  <a:cubicBezTo>
                    <a:pt x="540334" y="468313"/>
                    <a:pt x="541603" y="471329"/>
                    <a:pt x="543824" y="473551"/>
                  </a:cubicBezTo>
                  <a:cubicBezTo>
                    <a:pt x="547473" y="477202"/>
                    <a:pt x="555405" y="482600"/>
                    <a:pt x="560561" y="480298"/>
                  </a:cubicBezTo>
                  <a:cubicBezTo>
                    <a:pt x="564527" y="481965"/>
                    <a:pt x="568731" y="479346"/>
                    <a:pt x="573173" y="481250"/>
                  </a:cubicBezTo>
                  <a:cubicBezTo>
                    <a:pt x="577694" y="483235"/>
                    <a:pt x="579201" y="485299"/>
                    <a:pt x="583485" y="483473"/>
                  </a:cubicBezTo>
                  <a:cubicBezTo>
                    <a:pt x="587530" y="481727"/>
                    <a:pt x="589196" y="478631"/>
                    <a:pt x="593876" y="480774"/>
                  </a:cubicBezTo>
                  <a:cubicBezTo>
                    <a:pt x="598397" y="482838"/>
                    <a:pt x="600777" y="489982"/>
                    <a:pt x="603870" y="493633"/>
                  </a:cubicBezTo>
                  <a:cubicBezTo>
                    <a:pt x="608788" y="499427"/>
                    <a:pt x="612754" y="513239"/>
                    <a:pt x="620131" y="515858"/>
                  </a:cubicBezTo>
                  <a:cubicBezTo>
                    <a:pt x="628063" y="518636"/>
                    <a:pt x="637264" y="507682"/>
                    <a:pt x="642261" y="503079"/>
                  </a:cubicBezTo>
                  <a:cubicBezTo>
                    <a:pt x="651780" y="494348"/>
                    <a:pt x="653842" y="501015"/>
                    <a:pt x="660267" y="507921"/>
                  </a:cubicBezTo>
                  <a:cubicBezTo>
                    <a:pt x="663440" y="511334"/>
                    <a:pt x="665899" y="513477"/>
                    <a:pt x="668516" y="517207"/>
                  </a:cubicBezTo>
                  <a:cubicBezTo>
                    <a:pt x="673038" y="523478"/>
                    <a:pt x="683825" y="522843"/>
                    <a:pt x="690726" y="521256"/>
                  </a:cubicBezTo>
                  <a:cubicBezTo>
                    <a:pt x="699055" y="519271"/>
                    <a:pt x="703259" y="510540"/>
                    <a:pt x="711667" y="509032"/>
                  </a:cubicBezTo>
                  <a:cubicBezTo>
                    <a:pt x="715633" y="508317"/>
                    <a:pt x="718489" y="510381"/>
                    <a:pt x="722455" y="511334"/>
                  </a:cubicBezTo>
                  <a:cubicBezTo>
                    <a:pt x="727452" y="512524"/>
                    <a:pt x="731338" y="511810"/>
                    <a:pt x="736177" y="511334"/>
                  </a:cubicBezTo>
                  <a:cubicBezTo>
                    <a:pt x="742999" y="510699"/>
                    <a:pt x="742364" y="516731"/>
                    <a:pt x="748472" y="516969"/>
                  </a:cubicBezTo>
                  <a:cubicBezTo>
                    <a:pt x="753231" y="517049"/>
                    <a:pt x="757594" y="513477"/>
                    <a:pt x="762115" y="512445"/>
                  </a:cubicBezTo>
                  <a:cubicBezTo>
                    <a:pt x="770841" y="510381"/>
                    <a:pt x="779566" y="509508"/>
                    <a:pt x="787101" y="514509"/>
                  </a:cubicBezTo>
                  <a:cubicBezTo>
                    <a:pt x="796144" y="520462"/>
                    <a:pt x="801538" y="520224"/>
                    <a:pt x="811929" y="518715"/>
                  </a:cubicBezTo>
                  <a:cubicBezTo>
                    <a:pt x="821764" y="517287"/>
                    <a:pt x="830490" y="516334"/>
                    <a:pt x="840484" y="516811"/>
                  </a:cubicBezTo>
                  <a:cubicBezTo>
                    <a:pt x="849686" y="517207"/>
                    <a:pt x="859521" y="515540"/>
                    <a:pt x="868405" y="513953"/>
                  </a:cubicBezTo>
                  <a:cubicBezTo>
                    <a:pt x="882603" y="511334"/>
                    <a:pt x="897595" y="507841"/>
                    <a:pt x="912032" y="506492"/>
                  </a:cubicBezTo>
                  <a:cubicBezTo>
                    <a:pt x="920995" y="505619"/>
                    <a:pt x="925437" y="514906"/>
                    <a:pt x="934004" y="513000"/>
                  </a:cubicBezTo>
                  <a:cubicBezTo>
                    <a:pt x="939398" y="511730"/>
                    <a:pt x="941698" y="507285"/>
                    <a:pt x="946774" y="505698"/>
                  </a:cubicBezTo>
                  <a:cubicBezTo>
                    <a:pt x="950899" y="504349"/>
                    <a:pt x="955658" y="504349"/>
                    <a:pt x="960021" y="505063"/>
                  </a:cubicBezTo>
                  <a:cubicBezTo>
                    <a:pt x="966287" y="506095"/>
                    <a:pt x="975013" y="509825"/>
                    <a:pt x="980406" y="513080"/>
                  </a:cubicBezTo>
                  <a:cubicBezTo>
                    <a:pt x="983579" y="514985"/>
                    <a:pt x="987148" y="519112"/>
                    <a:pt x="990797" y="519747"/>
                  </a:cubicBezTo>
                  <a:cubicBezTo>
                    <a:pt x="994287" y="520382"/>
                    <a:pt x="997778" y="517763"/>
                    <a:pt x="1002061" y="518795"/>
                  </a:cubicBezTo>
                  <a:cubicBezTo>
                    <a:pt x="1009676" y="520700"/>
                    <a:pt x="1011896" y="530384"/>
                    <a:pt x="1020622" y="530463"/>
                  </a:cubicBezTo>
                  <a:cubicBezTo>
                    <a:pt x="1025936" y="530463"/>
                    <a:pt x="1028078" y="529431"/>
                    <a:pt x="1033393" y="532368"/>
                  </a:cubicBezTo>
                  <a:cubicBezTo>
                    <a:pt x="1037517" y="534670"/>
                    <a:pt x="1040214" y="538321"/>
                    <a:pt x="1043308" y="541734"/>
                  </a:cubicBezTo>
                  <a:cubicBezTo>
                    <a:pt x="1044498" y="543084"/>
                    <a:pt x="1046005" y="544512"/>
                    <a:pt x="1047274" y="545941"/>
                  </a:cubicBezTo>
                  <a:lnTo>
                    <a:pt x="1031410" y="110252"/>
                  </a:lnTo>
                  <a:lnTo>
                    <a:pt x="1028395" y="28019"/>
                  </a:lnTo>
                  <a:close/>
                </a:path>
              </a:pathLst>
            </a:custGeom>
            <a:solidFill>
              <a:srgbClr val="B3B3B3"/>
            </a:solidFill>
            <a:ln w="6350" cap="flat">
              <a:solidFill>
                <a:srgbClr val="FFFFFF"/>
              </a:solidFill>
              <a:prstDash val="solid"/>
              <a:miter/>
            </a:ln>
          </p:spPr>
          <p:txBody>
            <a:bodyPr/>
            <a:lstStyle/>
            <a:p>
              <a:endParaRPr lang="en-US"/>
            </a:p>
          </p:txBody>
        </p:sp>
        <p:sp>
          <p:nvSpPr>
            <p:cNvPr id="1470" name="Freeform 1386">
              <a:extLst>
                <a:ext uri="{FF2B5EF4-FFF2-40B4-BE49-F238E27FC236}">
                  <a16:creationId xmlns:a16="http://schemas.microsoft.com/office/drawing/2014/main" id="{0892E68D-A6B3-3739-F7E8-907E87607973}"/>
                </a:ext>
              </a:extLst>
            </p:cNvPr>
            <p:cNvSpPr/>
            <p:nvPr/>
          </p:nvSpPr>
          <p:spPr>
            <a:xfrm>
              <a:off x="4749194" y="828347"/>
              <a:ext cx="854920" cy="452437"/>
            </a:xfrm>
            <a:custGeom>
              <a:avLst/>
              <a:gdLst>
                <a:gd name="csX0" fmla="*/ 807090 w 854920"/>
                <a:gd name="csY0" fmla="*/ 136763 h 452437"/>
                <a:gd name="csX1" fmla="*/ 780597 w 854920"/>
                <a:gd name="csY1" fmla="*/ 79454 h 452437"/>
                <a:gd name="csX2" fmla="*/ 739509 w 854920"/>
                <a:gd name="csY2" fmla="*/ 35719 h 452437"/>
                <a:gd name="csX3" fmla="*/ 676369 w 854920"/>
                <a:gd name="csY3" fmla="*/ 35243 h 452437"/>
                <a:gd name="csX4" fmla="*/ 642579 w 854920"/>
                <a:gd name="csY4" fmla="*/ 35719 h 452437"/>
                <a:gd name="csX5" fmla="*/ 610295 w 854920"/>
                <a:gd name="csY5" fmla="*/ 22066 h 452437"/>
                <a:gd name="csX6" fmla="*/ 580867 w 854920"/>
                <a:gd name="csY6" fmla="*/ 5953 h 452437"/>
                <a:gd name="csX7" fmla="*/ 562147 w 854920"/>
                <a:gd name="csY7" fmla="*/ 5636 h 452437"/>
                <a:gd name="csX8" fmla="*/ 548583 w 854920"/>
                <a:gd name="csY8" fmla="*/ 0 h 452437"/>
                <a:gd name="csX9" fmla="*/ 533750 w 854920"/>
                <a:gd name="csY9" fmla="*/ 4524 h 452437"/>
                <a:gd name="csX10" fmla="*/ 521773 w 854920"/>
                <a:gd name="csY10" fmla="*/ 14764 h 452437"/>
                <a:gd name="csX11" fmla="*/ 521059 w 854920"/>
                <a:gd name="csY11" fmla="*/ 44529 h 452437"/>
                <a:gd name="csX12" fmla="*/ 488299 w 854920"/>
                <a:gd name="csY12" fmla="*/ 52943 h 452437"/>
                <a:gd name="csX13" fmla="*/ 476639 w 854920"/>
                <a:gd name="csY13" fmla="*/ 61833 h 452437"/>
                <a:gd name="csX14" fmla="*/ 460537 w 854920"/>
                <a:gd name="csY14" fmla="*/ 63341 h 452437"/>
                <a:gd name="csX15" fmla="*/ 447291 w 854920"/>
                <a:gd name="csY15" fmla="*/ 86836 h 452437"/>
                <a:gd name="csX16" fmla="*/ 439676 w 854920"/>
                <a:gd name="csY16" fmla="*/ 121920 h 452437"/>
                <a:gd name="csX17" fmla="*/ 415007 w 854920"/>
                <a:gd name="csY17" fmla="*/ 150098 h 452437"/>
                <a:gd name="csX18" fmla="*/ 413182 w 854920"/>
                <a:gd name="csY18" fmla="*/ 172164 h 452437"/>
                <a:gd name="csX19" fmla="*/ 395890 w 854920"/>
                <a:gd name="csY19" fmla="*/ 175022 h 452437"/>
                <a:gd name="csX20" fmla="*/ 379313 w 854920"/>
                <a:gd name="csY20" fmla="*/ 181292 h 452437"/>
                <a:gd name="csX21" fmla="*/ 359324 w 854920"/>
                <a:gd name="csY21" fmla="*/ 167322 h 452437"/>
                <a:gd name="csX22" fmla="*/ 342904 w 854920"/>
                <a:gd name="csY22" fmla="*/ 158829 h 452437"/>
                <a:gd name="csX23" fmla="*/ 329895 w 854920"/>
                <a:gd name="csY23" fmla="*/ 174863 h 452437"/>
                <a:gd name="csX24" fmla="*/ 335289 w 854920"/>
                <a:gd name="csY24" fmla="*/ 175339 h 452437"/>
                <a:gd name="csX25" fmla="*/ 301657 w 854920"/>
                <a:gd name="csY25" fmla="*/ 210502 h 452437"/>
                <a:gd name="csX26" fmla="*/ 276354 w 854920"/>
                <a:gd name="csY26" fmla="*/ 208915 h 452437"/>
                <a:gd name="csX27" fmla="*/ 265011 w 854920"/>
                <a:gd name="csY27" fmla="*/ 216297 h 452437"/>
                <a:gd name="csX28" fmla="*/ 250337 w 854920"/>
                <a:gd name="csY28" fmla="*/ 212963 h 452437"/>
                <a:gd name="csX29" fmla="*/ 197430 w 854920"/>
                <a:gd name="csY29" fmla="*/ 210423 h 452437"/>
                <a:gd name="csX30" fmla="*/ 159911 w 854920"/>
                <a:gd name="csY30" fmla="*/ 232886 h 452437"/>
                <a:gd name="csX31" fmla="*/ 159435 w 854920"/>
                <a:gd name="csY31" fmla="*/ 241300 h 452437"/>
                <a:gd name="csX32" fmla="*/ 156183 w 854920"/>
                <a:gd name="csY32" fmla="*/ 253603 h 452437"/>
                <a:gd name="csX33" fmla="*/ 143095 w 854920"/>
                <a:gd name="csY33" fmla="*/ 267732 h 452437"/>
                <a:gd name="csX34" fmla="*/ 150392 w 854920"/>
                <a:gd name="csY34" fmla="*/ 288290 h 452437"/>
                <a:gd name="csX35" fmla="*/ 113667 w 854920"/>
                <a:gd name="csY35" fmla="*/ 302974 h 452437"/>
                <a:gd name="csX36" fmla="*/ 120964 w 854920"/>
                <a:gd name="csY36" fmla="*/ 314722 h 452437"/>
                <a:gd name="csX37" fmla="*/ 119537 w 854920"/>
                <a:gd name="csY37" fmla="*/ 325040 h 452437"/>
                <a:gd name="csX38" fmla="*/ 97485 w 854920"/>
                <a:gd name="csY38" fmla="*/ 345599 h 452437"/>
                <a:gd name="csX39" fmla="*/ 63694 w 854920"/>
                <a:gd name="csY39" fmla="*/ 341154 h 452437"/>
                <a:gd name="csX40" fmla="*/ 38709 w 854920"/>
                <a:gd name="csY40" fmla="*/ 363220 h 452437"/>
                <a:gd name="csX41" fmla="*/ 25383 w 854920"/>
                <a:gd name="csY41" fmla="*/ 377904 h 452437"/>
                <a:gd name="csX42" fmla="*/ 29349 w 854920"/>
                <a:gd name="csY42" fmla="*/ 401479 h 452437"/>
                <a:gd name="csX43" fmla="*/ 25065 w 854920"/>
                <a:gd name="csY43" fmla="*/ 435769 h 452437"/>
                <a:gd name="csX44" fmla="*/ 4442 w 854920"/>
                <a:gd name="csY44" fmla="*/ 439658 h 452437"/>
                <a:gd name="csX45" fmla="*/ 3331 w 854920"/>
                <a:gd name="csY45" fmla="*/ 441404 h 452437"/>
                <a:gd name="csX46" fmla="*/ 2776 w 854920"/>
                <a:gd name="csY46" fmla="*/ 442516 h 452437"/>
                <a:gd name="csX47" fmla="*/ 2221 w 854920"/>
                <a:gd name="csY47" fmla="*/ 443865 h 452437"/>
                <a:gd name="csX48" fmla="*/ 1665 w 854920"/>
                <a:gd name="csY48" fmla="*/ 445452 h 452437"/>
                <a:gd name="csX49" fmla="*/ 1665 w 854920"/>
                <a:gd name="csY49" fmla="*/ 445452 h 452437"/>
                <a:gd name="csX50" fmla="*/ 1190 w 854920"/>
                <a:gd name="csY50" fmla="*/ 447199 h 452437"/>
                <a:gd name="csX51" fmla="*/ 0 w 854920"/>
                <a:gd name="csY51" fmla="*/ 452438 h 452437"/>
                <a:gd name="csX52" fmla="*/ 181724 w 854920"/>
                <a:gd name="csY52" fmla="*/ 447516 h 452437"/>
                <a:gd name="csX53" fmla="*/ 183707 w 854920"/>
                <a:gd name="csY53" fmla="*/ 409337 h 452437"/>
                <a:gd name="csX54" fmla="*/ 661933 w 854920"/>
                <a:gd name="csY54" fmla="*/ 369649 h 452437"/>
                <a:gd name="csX55" fmla="*/ 692947 w 854920"/>
                <a:gd name="csY55" fmla="*/ 347821 h 452437"/>
                <a:gd name="csX56" fmla="*/ 715475 w 854920"/>
                <a:gd name="csY56" fmla="*/ 336788 h 452437"/>
                <a:gd name="csX57" fmla="*/ 741730 w 854920"/>
                <a:gd name="csY57" fmla="*/ 322818 h 452437"/>
                <a:gd name="csX58" fmla="*/ 758625 w 854920"/>
                <a:gd name="csY58" fmla="*/ 311309 h 452437"/>
                <a:gd name="csX59" fmla="*/ 779883 w 854920"/>
                <a:gd name="csY59" fmla="*/ 303212 h 452437"/>
                <a:gd name="csX60" fmla="*/ 801617 w 854920"/>
                <a:gd name="csY60" fmla="*/ 260588 h 452437"/>
                <a:gd name="csX61" fmla="*/ 818433 w 854920"/>
                <a:gd name="csY61" fmla="*/ 242967 h 452437"/>
                <a:gd name="csX62" fmla="*/ 834297 w 854920"/>
                <a:gd name="csY62" fmla="*/ 231219 h 452437"/>
                <a:gd name="csX63" fmla="*/ 854920 w 854920"/>
                <a:gd name="csY63" fmla="*/ 210582 h 452437"/>
                <a:gd name="csX64" fmla="*/ 840563 w 854920"/>
                <a:gd name="csY64" fmla="*/ 182801 h 452437"/>
                <a:gd name="csX65" fmla="*/ 807169 w 854920"/>
                <a:gd name="csY65" fmla="*/ 136842 h 4524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Lst>
              <a:rect l="l" t="t" r="r" b="b"/>
              <a:pathLst>
                <a:path w="854920" h="452437">
                  <a:moveTo>
                    <a:pt x="807090" y="136763"/>
                  </a:moveTo>
                  <a:cubicBezTo>
                    <a:pt x="797889" y="118427"/>
                    <a:pt x="784087" y="99219"/>
                    <a:pt x="780597" y="79454"/>
                  </a:cubicBezTo>
                  <a:cubicBezTo>
                    <a:pt x="775520" y="50165"/>
                    <a:pt x="765447" y="44926"/>
                    <a:pt x="739509" y="35719"/>
                  </a:cubicBezTo>
                  <a:cubicBezTo>
                    <a:pt x="717140" y="27781"/>
                    <a:pt x="699531" y="35004"/>
                    <a:pt x="676369" y="35243"/>
                  </a:cubicBezTo>
                  <a:cubicBezTo>
                    <a:pt x="663678" y="35401"/>
                    <a:pt x="655190" y="39052"/>
                    <a:pt x="642579" y="35719"/>
                  </a:cubicBezTo>
                  <a:cubicBezTo>
                    <a:pt x="631712" y="32861"/>
                    <a:pt x="620607" y="27305"/>
                    <a:pt x="610295" y="22066"/>
                  </a:cubicBezTo>
                  <a:cubicBezTo>
                    <a:pt x="600618" y="17224"/>
                    <a:pt x="590623" y="8493"/>
                    <a:pt x="580867" y="5953"/>
                  </a:cubicBezTo>
                  <a:cubicBezTo>
                    <a:pt x="575076" y="4366"/>
                    <a:pt x="568096" y="6826"/>
                    <a:pt x="562147" y="5636"/>
                  </a:cubicBezTo>
                  <a:cubicBezTo>
                    <a:pt x="556357" y="4445"/>
                    <a:pt x="555722" y="0"/>
                    <a:pt x="548583" y="0"/>
                  </a:cubicBezTo>
                  <a:cubicBezTo>
                    <a:pt x="545172" y="0"/>
                    <a:pt x="539223" y="1825"/>
                    <a:pt x="533750" y="4524"/>
                  </a:cubicBezTo>
                  <a:cubicBezTo>
                    <a:pt x="528198" y="7302"/>
                    <a:pt x="523121" y="11033"/>
                    <a:pt x="521773" y="14764"/>
                  </a:cubicBezTo>
                  <a:cubicBezTo>
                    <a:pt x="517569" y="26908"/>
                    <a:pt x="533115" y="31353"/>
                    <a:pt x="521059" y="44529"/>
                  </a:cubicBezTo>
                  <a:cubicBezTo>
                    <a:pt x="511699" y="54689"/>
                    <a:pt x="499404" y="48657"/>
                    <a:pt x="488299" y="52943"/>
                  </a:cubicBezTo>
                  <a:cubicBezTo>
                    <a:pt x="483064" y="54848"/>
                    <a:pt x="481240" y="60007"/>
                    <a:pt x="476639" y="61833"/>
                  </a:cubicBezTo>
                  <a:cubicBezTo>
                    <a:pt x="471483" y="63818"/>
                    <a:pt x="465693" y="61595"/>
                    <a:pt x="460537" y="63341"/>
                  </a:cubicBezTo>
                  <a:cubicBezTo>
                    <a:pt x="447449" y="67548"/>
                    <a:pt x="448639" y="72787"/>
                    <a:pt x="447291" y="86836"/>
                  </a:cubicBezTo>
                  <a:cubicBezTo>
                    <a:pt x="446101" y="99298"/>
                    <a:pt x="442214" y="110173"/>
                    <a:pt x="439676" y="121920"/>
                  </a:cubicBezTo>
                  <a:cubicBezTo>
                    <a:pt x="423018" y="128587"/>
                    <a:pt x="416038" y="130493"/>
                    <a:pt x="415007" y="150098"/>
                  </a:cubicBezTo>
                  <a:cubicBezTo>
                    <a:pt x="414610" y="156766"/>
                    <a:pt x="416593" y="166529"/>
                    <a:pt x="413182" y="172164"/>
                  </a:cubicBezTo>
                  <a:cubicBezTo>
                    <a:pt x="405409" y="185420"/>
                    <a:pt x="405409" y="174387"/>
                    <a:pt x="395890" y="175022"/>
                  </a:cubicBezTo>
                  <a:cubicBezTo>
                    <a:pt x="388672" y="175577"/>
                    <a:pt x="385420" y="181769"/>
                    <a:pt x="379313" y="181292"/>
                  </a:cubicBezTo>
                  <a:cubicBezTo>
                    <a:pt x="373601" y="180816"/>
                    <a:pt x="364083" y="170815"/>
                    <a:pt x="359324" y="167322"/>
                  </a:cubicBezTo>
                  <a:cubicBezTo>
                    <a:pt x="353057" y="162798"/>
                    <a:pt x="352106" y="157242"/>
                    <a:pt x="342904" y="158829"/>
                  </a:cubicBezTo>
                  <a:cubicBezTo>
                    <a:pt x="335765" y="160020"/>
                    <a:pt x="329182" y="168037"/>
                    <a:pt x="329895" y="174863"/>
                  </a:cubicBezTo>
                  <a:cubicBezTo>
                    <a:pt x="331561" y="174863"/>
                    <a:pt x="333544" y="175260"/>
                    <a:pt x="335289" y="175339"/>
                  </a:cubicBezTo>
                  <a:cubicBezTo>
                    <a:pt x="336955" y="195342"/>
                    <a:pt x="321567" y="213439"/>
                    <a:pt x="301657" y="210502"/>
                  </a:cubicBezTo>
                  <a:cubicBezTo>
                    <a:pt x="291108" y="208915"/>
                    <a:pt x="287379" y="204470"/>
                    <a:pt x="276354" y="208915"/>
                  </a:cubicBezTo>
                  <a:cubicBezTo>
                    <a:pt x="270802" y="211138"/>
                    <a:pt x="272785" y="215027"/>
                    <a:pt x="265011" y="216297"/>
                  </a:cubicBezTo>
                  <a:cubicBezTo>
                    <a:pt x="259221" y="217170"/>
                    <a:pt x="255572" y="214233"/>
                    <a:pt x="250337" y="212963"/>
                  </a:cubicBezTo>
                  <a:cubicBezTo>
                    <a:pt x="229713" y="207883"/>
                    <a:pt x="216546" y="206772"/>
                    <a:pt x="197430" y="210423"/>
                  </a:cubicBezTo>
                  <a:cubicBezTo>
                    <a:pt x="179662" y="213757"/>
                    <a:pt x="164115" y="212011"/>
                    <a:pt x="159911" y="232886"/>
                  </a:cubicBezTo>
                  <a:cubicBezTo>
                    <a:pt x="159197" y="236141"/>
                    <a:pt x="159355" y="238839"/>
                    <a:pt x="159435" y="241300"/>
                  </a:cubicBezTo>
                  <a:cubicBezTo>
                    <a:pt x="159594" y="245189"/>
                    <a:pt x="159514" y="248603"/>
                    <a:pt x="156183" y="253603"/>
                  </a:cubicBezTo>
                  <a:cubicBezTo>
                    <a:pt x="152058" y="259715"/>
                    <a:pt x="143095" y="258842"/>
                    <a:pt x="143095" y="267732"/>
                  </a:cubicBezTo>
                  <a:cubicBezTo>
                    <a:pt x="143095" y="275034"/>
                    <a:pt x="148964" y="280908"/>
                    <a:pt x="150392" y="288290"/>
                  </a:cubicBezTo>
                  <a:cubicBezTo>
                    <a:pt x="148964" y="307419"/>
                    <a:pt x="113667" y="288290"/>
                    <a:pt x="113667" y="302974"/>
                  </a:cubicBezTo>
                  <a:cubicBezTo>
                    <a:pt x="113667" y="307340"/>
                    <a:pt x="119537" y="310277"/>
                    <a:pt x="120964" y="314722"/>
                  </a:cubicBezTo>
                  <a:cubicBezTo>
                    <a:pt x="122471" y="317659"/>
                    <a:pt x="119537" y="322024"/>
                    <a:pt x="119537" y="325040"/>
                  </a:cubicBezTo>
                  <a:cubicBezTo>
                    <a:pt x="115095" y="338296"/>
                    <a:pt x="112160" y="348536"/>
                    <a:pt x="97485" y="345599"/>
                  </a:cubicBezTo>
                  <a:cubicBezTo>
                    <a:pt x="85746" y="344170"/>
                    <a:pt x="75434" y="339725"/>
                    <a:pt x="63694" y="341154"/>
                  </a:cubicBezTo>
                  <a:cubicBezTo>
                    <a:pt x="50448" y="342583"/>
                    <a:pt x="46085" y="352901"/>
                    <a:pt x="38709" y="363220"/>
                  </a:cubicBezTo>
                  <a:cubicBezTo>
                    <a:pt x="35932" y="368776"/>
                    <a:pt x="31173" y="374015"/>
                    <a:pt x="25383" y="377904"/>
                  </a:cubicBezTo>
                  <a:cubicBezTo>
                    <a:pt x="29507" y="384254"/>
                    <a:pt x="28873" y="394017"/>
                    <a:pt x="29349" y="401479"/>
                  </a:cubicBezTo>
                  <a:cubicBezTo>
                    <a:pt x="29904" y="409257"/>
                    <a:pt x="33711" y="432514"/>
                    <a:pt x="25065" y="435769"/>
                  </a:cubicBezTo>
                  <a:cubicBezTo>
                    <a:pt x="16578" y="439023"/>
                    <a:pt x="11343" y="430848"/>
                    <a:pt x="4442" y="439658"/>
                  </a:cubicBezTo>
                  <a:cubicBezTo>
                    <a:pt x="4045" y="440214"/>
                    <a:pt x="3648" y="440769"/>
                    <a:pt x="3331" y="441404"/>
                  </a:cubicBezTo>
                  <a:cubicBezTo>
                    <a:pt x="3094" y="441722"/>
                    <a:pt x="2935" y="442119"/>
                    <a:pt x="2776" y="442516"/>
                  </a:cubicBezTo>
                  <a:cubicBezTo>
                    <a:pt x="2538" y="442992"/>
                    <a:pt x="2380" y="443389"/>
                    <a:pt x="2221" y="443865"/>
                  </a:cubicBezTo>
                  <a:cubicBezTo>
                    <a:pt x="1983" y="444341"/>
                    <a:pt x="1824" y="444897"/>
                    <a:pt x="1665" y="445452"/>
                  </a:cubicBezTo>
                  <a:lnTo>
                    <a:pt x="1665" y="445452"/>
                  </a:lnTo>
                  <a:cubicBezTo>
                    <a:pt x="1507" y="446087"/>
                    <a:pt x="1348" y="446643"/>
                    <a:pt x="1190" y="447199"/>
                  </a:cubicBezTo>
                  <a:cubicBezTo>
                    <a:pt x="714" y="448945"/>
                    <a:pt x="397" y="450691"/>
                    <a:pt x="0" y="452438"/>
                  </a:cubicBezTo>
                  <a:cubicBezTo>
                    <a:pt x="42357" y="452279"/>
                    <a:pt x="181724" y="447516"/>
                    <a:pt x="181724" y="447516"/>
                  </a:cubicBezTo>
                  <a:lnTo>
                    <a:pt x="183707" y="409337"/>
                  </a:lnTo>
                  <a:cubicBezTo>
                    <a:pt x="300071" y="409892"/>
                    <a:pt x="474022" y="393382"/>
                    <a:pt x="661933" y="369649"/>
                  </a:cubicBezTo>
                  <a:cubicBezTo>
                    <a:pt x="669310" y="359092"/>
                    <a:pt x="679225" y="352107"/>
                    <a:pt x="692947" y="347821"/>
                  </a:cubicBezTo>
                  <a:cubicBezTo>
                    <a:pt x="703021" y="344726"/>
                    <a:pt x="707225" y="343217"/>
                    <a:pt x="715475" y="336788"/>
                  </a:cubicBezTo>
                  <a:cubicBezTo>
                    <a:pt x="723407" y="330597"/>
                    <a:pt x="734353" y="329406"/>
                    <a:pt x="741730" y="322818"/>
                  </a:cubicBezTo>
                  <a:cubicBezTo>
                    <a:pt x="748631" y="316627"/>
                    <a:pt x="748155" y="312341"/>
                    <a:pt x="758625" y="311309"/>
                  </a:cubicBezTo>
                  <a:cubicBezTo>
                    <a:pt x="767826" y="310356"/>
                    <a:pt x="773141" y="310833"/>
                    <a:pt x="779883" y="303212"/>
                  </a:cubicBezTo>
                  <a:cubicBezTo>
                    <a:pt x="790274" y="291544"/>
                    <a:pt x="792098" y="272812"/>
                    <a:pt x="801617" y="260588"/>
                  </a:cubicBezTo>
                  <a:cubicBezTo>
                    <a:pt x="806218" y="254714"/>
                    <a:pt x="813277" y="248841"/>
                    <a:pt x="818433" y="242967"/>
                  </a:cubicBezTo>
                  <a:cubicBezTo>
                    <a:pt x="824541" y="235903"/>
                    <a:pt x="826603" y="234791"/>
                    <a:pt x="834297" y="231219"/>
                  </a:cubicBezTo>
                  <a:cubicBezTo>
                    <a:pt x="841991" y="227568"/>
                    <a:pt x="847147" y="215503"/>
                    <a:pt x="854920" y="210582"/>
                  </a:cubicBezTo>
                  <a:cubicBezTo>
                    <a:pt x="852779" y="201295"/>
                    <a:pt x="848337" y="192405"/>
                    <a:pt x="840563" y="182801"/>
                  </a:cubicBezTo>
                  <a:cubicBezTo>
                    <a:pt x="827158" y="166132"/>
                    <a:pt x="816609" y="155496"/>
                    <a:pt x="807169" y="136842"/>
                  </a:cubicBezTo>
                  <a:close/>
                </a:path>
              </a:pathLst>
            </a:custGeom>
            <a:solidFill>
              <a:srgbClr val="B3B3B3"/>
            </a:solidFill>
            <a:ln w="6350" cap="flat">
              <a:solidFill>
                <a:srgbClr val="FFFFFF"/>
              </a:solidFill>
              <a:prstDash val="solid"/>
              <a:miter/>
            </a:ln>
          </p:spPr>
          <p:txBody>
            <a:bodyPr/>
            <a:lstStyle/>
            <a:p>
              <a:endParaRPr lang="en-US"/>
            </a:p>
          </p:txBody>
        </p:sp>
        <p:grpSp>
          <p:nvGrpSpPr>
            <p:cNvPr id="1471" name="Graphic 1">
              <a:extLst>
                <a:ext uri="{FF2B5EF4-FFF2-40B4-BE49-F238E27FC236}">
                  <a16:creationId xmlns:a16="http://schemas.microsoft.com/office/drawing/2014/main" id="{E8DDE66A-8347-4BD3-A10E-505B661BBBBE}"/>
                </a:ext>
              </a:extLst>
            </p:cNvPr>
            <p:cNvGrpSpPr/>
            <p:nvPr/>
          </p:nvGrpSpPr>
          <p:grpSpPr>
            <a:xfrm>
              <a:off x="-317070" y="1983623"/>
              <a:ext cx="2370602" cy="1754791"/>
              <a:chOff x="-317070" y="1983623"/>
              <a:chExt cx="2370602" cy="1754791"/>
            </a:xfrm>
            <a:solidFill>
              <a:srgbClr val="B3B3B3"/>
            </a:solidFill>
          </p:grpSpPr>
          <p:sp>
            <p:nvSpPr>
              <p:cNvPr id="628" name="Freeform 1398">
                <a:extLst>
                  <a:ext uri="{FF2B5EF4-FFF2-40B4-BE49-F238E27FC236}">
                    <a16:creationId xmlns:a16="http://schemas.microsoft.com/office/drawing/2014/main" id="{4C659861-300E-DF92-76C9-A14770B24693}"/>
                  </a:ext>
                </a:extLst>
              </p:cNvPr>
              <p:cNvSpPr/>
              <p:nvPr/>
            </p:nvSpPr>
            <p:spPr>
              <a:xfrm>
                <a:off x="-9979" y="1983623"/>
                <a:ext cx="2063511" cy="1754791"/>
              </a:xfrm>
              <a:custGeom>
                <a:avLst/>
                <a:gdLst>
                  <a:gd name="csX0" fmla="*/ 2033470 w 2063511"/>
                  <a:gd name="csY0" fmla="*/ 1564509 h 1754791"/>
                  <a:gd name="csX1" fmla="*/ 1899497 w 2063511"/>
                  <a:gd name="csY1" fmla="*/ 1461560 h 1754791"/>
                  <a:gd name="csX2" fmla="*/ 1783689 w 2063511"/>
                  <a:gd name="csY2" fmla="*/ 1323209 h 1754791"/>
                  <a:gd name="csX3" fmla="*/ 1732210 w 2063511"/>
                  <a:gd name="csY3" fmla="*/ 1257804 h 1754791"/>
                  <a:gd name="csX4" fmla="*/ 1652889 w 2063511"/>
                  <a:gd name="csY4" fmla="*/ 1249232 h 1754791"/>
                  <a:gd name="csX5" fmla="*/ 1607835 w 2063511"/>
                  <a:gd name="csY5" fmla="*/ 1302889 h 1754791"/>
                  <a:gd name="csX6" fmla="*/ 1526372 w 2063511"/>
                  <a:gd name="csY6" fmla="*/ 1209544 h 1754791"/>
                  <a:gd name="csX7" fmla="*/ 1498530 w 2063511"/>
                  <a:gd name="csY7" fmla="*/ 1182715 h 1754791"/>
                  <a:gd name="csX8" fmla="*/ 1428807 w 2063511"/>
                  <a:gd name="csY8" fmla="*/ 1135487 h 1754791"/>
                  <a:gd name="csX9" fmla="*/ 1427776 w 2063511"/>
                  <a:gd name="csY9" fmla="*/ 235454 h 1754791"/>
                  <a:gd name="csX10" fmla="*/ 1351628 w 2063511"/>
                  <a:gd name="csY10" fmla="*/ 186083 h 1754791"/>
                  <a:gd name="csX11" fmla="*/ 1226222 w 2063511"/>
                  <a:gd name="csY11" fmla="*/ 178542 h 1754791"/>
                  <a:gd name="csX12" fmla="*/ 1167286 w 2063511"/>
                  <a:gd name="csY12" fmla="*/ 164572 h 1754791"/>
                  <a:gd name="csX13" fmla="*/ 1070832 w 2063511"/>
                  <a:gd name="csY13" fmla="*/ 118455 h 1754791"/>
                  <a:gd name="csX14" fmla="*/ 1012928 w 2063511"/>
                  <a:gd name="csY14" fmla="*/ 86308 h 1754791"/>
                  <a:gd name="csX15" fmla="*/ 968984 w 2063511"/>
                  <a:gd name="csY15" fmla="*/ 61623 h 1754791"/>
                  <a:gd name="csX16" fmla="*/ 939001 w 2063511"/>
                  <a:gd name="csY16" fmla="*/ 36937 h 1754791"/>
                  <a:gd name="csX17" fmla="*/ 851113 w 2063511"/>
                  <a:gd name="csY17" fmla="*/ 14395 h 1754791"/>
                  <a:gd name="csX18" fmla="*/ 778217 w 2063511"/>
                  <a:gd name="csY18" fmla="*/ 30508 h 1754791"/>
                  <a:gd name="csX19" fmla="*/ 731021 w 2063511"/>
                  <a:gd name="csY19" fmla="*/ 47653 h 1754791"/>
                  <a:gd name="csX20" fmla="*/ 674228 w 2063511"/>
                  <a:gd name="csY20" fmla="*/ 58368 h 1754791"/>
                  <a:gd name="csX21" fmla="*/ 623859 w 2063511"/>
                  <a:gd name="csY21" fmla="*/ 95913 h 1754791"/>
                  <a:gd name="csX22" fmla="*/ 548821 w 2063511"/>
                  <a:gd name="csY22" fmla="*/ 153856 h 1754791"/>
                  <a:gd name="csX23" fmla="*/ 452367 w 2063511"/>
                  <a:gd name="csY23" fmla="*/ 194655 h 1754791"/>
                  <a:gd name="csX24" fmla="*/ 505988 w 2063511"/>
                  <a:gd name="csY24" fmla="*/ 323402 h 1754791"/>
                  <a:gd name="csX25" fmla="*/ 529546 w 2063511"/>
                  <a:gd name="csY25" fmla="*/ 354516 h 1754791"/>
                  <a:gd name="csX26" fmla="*/ 541365 w 2063511"/>
                  <a:gd name="csY26" fmla="*/ 379202 h 1754791"/>
                  <a:gd name="csX27" fmla="*/ 557467 w 2063511"/>
                  <a:gd name="csY27" fmla="*/ 435003 h 1754791"/>
                  <a:gd name="csX28" fmla="*/ 534940 w 2063511"/>
                  <a:gd name="csY28" fmla="*/ 467150 h 1754791"/>
                  <a:gd name="csX29" fmla="*/ 476005 w 2063511"/>
                  <a:gd name="csY29" fmla="*/ 409206 h 1754791"/>
                  <a:gd name="csX30" fmla="*/ 452446 w 2063511"/>
                  <a:gd name="csY30" fmla="*/ 373805 h 1754791"/>
                  <a:gd name="csX31" fmla="*/ 395653 w 2063511"/>
                  <a:gd name="csY31" fmla="*/ 385632 h 1754791"/>
                  <a:gd name="csX32" fmla="*/ 355992 w 2063511"/>
                  <a:gd name="csY32" fmla="*/ 389918 h 1754791"/>
                  <a:gd name="csX33" fmla="*/ 279844 w 2063511"/>
                  <a:gd name="csY33" fmla="*/ 427462 h 1754791"/>
                  <a:gd name="csX34" fmla="*/ 315221 w 2063511"/>
                  <a:gd name="csY34" fmla="*/ 501440 h 1754791"/>
                  <a:gd name="csX35" fmla="*/ 325930 w 2063511"/>
                  <a:gd name="csY35" fmla="*/ 563670 h 1754791"/>
                  <a:gd name="csX36" fmla="*/ 400967 w 2063511"/>
                  <a:gd name="csY36" fmla="*/ 586212 h 1754791"/>
                  <a:gd name="csX37" fmla="*/ 441738 w 2063511"/>
                  <a:gd name="csY37" fmla="*/ 604468 h 1754791"/>
                  <a:gd name="csX38" fmla="*/ 478146 w 2063511"/>
                  <a:gd name="csY38" fmla="*/ 604468 h 1754791"/>
                  <a:gd name="csX39" fmla="*/ 542476 w 2063511"/>
                  <a:gd name="csY39" fmla="*/ 615184 h 1754791"/>
                  <a:gd name="csX40" fmla="*/ 521059 w 2063511"/>
                  <a:gd name="csY40" fmla="*/ 670985 h 1754791"/>
                  <a:gd name="csX41" fmla="*/ 484651 w 2063511"/>
                  <a:gd name="csY41" fmla="*/ 726785 h 1754791"/>
                  <a:gd name="csX42" fmla="*/ 424605 w 2063511"/>
                  <a:gd name="csY42" fmla="*/ 721388 h 1754791"/>
                  <a:gd name="csX43" fmla="*/ 379550 w 2063511"/>
                  <a:gd name="csY43" fmla="*/ 726785 h 1754791"/>
                  <a:gd name="csX44" fmla="*/ 313080 w 2063511"/>
                  <a:gd name="csY44" fmla="*/ 715990 h 1754791"/>
                  <a:gd name="csX45" fmla="*/ 228365 w 2063511"/>
                  <a:gd name="csY45" fmla="*/ 798620 h 1754791"/>
                  <a:gd name="csX46" fmla="*/ 207979 w 2063511"/>
                  <a:gd name="csY46" fmla="*/ 901569 h 1754791"/>
                  <a:gd name="csX47" fmla="*/ 220829 w 2063511"/>
                  <a:gd name="csY47" fmla="*/ 928398 h 1754791"/>
                  <a:gd name="csX48" fmla="*/ 204727 w 2063511"/>
                  <a:gd name="csY48" fmla="*/ 975626 h 1754791"/>
                  <a:gd name="csX49" fmla="*/ 222971 w 2063511"/>
                  <a:gd name="csY49" fmla="*/ 1014202 h 1754791"/>
                  <a:gd name="csX50" fmla="*/ 266915 w 2063511"/>
                  <a:gd name="csY50" fmla="*/ 1062462 h 1754791"/>
                  <a:gd name="csX51" fmla="*/ 341952 w 2063511"/>
                  <a:gd name="csY51" fmla="*/ 1050635 h 1754791"/>
                  <a:gd name="csX52" fmla="*/ 339811 w 2063511"/>
                  <a:gd name="csY52" fmla="*/ 1112865 h 1754791"/>
                  <a:gd name="csX53" fmla="*/ 323709 w 2063511"/>
                  <a:gd name="csY53" fmla="*/ 1124692 h 1754791"/>
                  <a:gd name="csX54" fmla="*/ 313000 w 2063511"/>
                  <a:gd name="csY54" fmla="*/ 1145092 h 1754791"/>
                  <a:gd name="csX55" fmla="*/ 289442 w 2063511"/>
                  <a:gd name="csY55" fmla="*/ 1195494 h 1754791"/>
                  <a:gd name="csX56" fmla="*/ 309827 w 2063511"/>
                  <a:gd name="csY56" fmla="*/ 1207322 h 1754791"/>
                  <a:gd name="csX57" fmla="*/ 346315 w 2063511"/>
                  <a:gd name="csY57" fmla="*/ 1191208 h 1754791"/>
                  <a:gd name="csX58" fmla="*/ 402078 w 2063511"/>
                  <a:gd name="csY58" fmla="*/ 1201924 h 1754791"/>
                  <a:gd name="csX59" fmla="*/ 414928 w 2063511"/>
                  <a:gd name="csY59" fmla="*/ 1219069 h 1754791"/>
                  <a:gd name="csX60" fmla="*/ 441738 w 2063511"/>
                  <a:gd name="csY60" fmla="*/ 1235182 h 1754791"/>
                  <a:gd name="csX61" fmla="*/ 465296 w 2063511"/>
                  <a:gd name="csY61" fmla="*/ 1263122 h 1754791"/>
                  <a:gd name="csX62" fmla="*/ 493217 w 2063511"/>
                  <a:gd name="csY62" fmla="*/ 1244866 h 1754791"/>
                  <a:gd name="csX63" fmla="*/ 516776 w 2063511"/>
                  <a:gd name="csY63" fmla="*/ 1254550 h 1754791"/>
                  <a:gd name="csX64" fmla="*/ 555326 w 2063511"/>
                  <a:gd name="csY64" fmla="*/ 1244866 h 1754791"/>
                  <a:gd name="csX65" fmla="*/ 522090 w 2063511"/>
                  <a:gd name="csY65" fmla="*/ 1288840 h 1754791"/>
                  <a:gd name="csX66" fmla="*/ 493138 w 2063511"/>
                  <a:gd name="csY66" fmla="*/ 1348926 h 1754791"/>
                  <a:gd name="csX67" fmla="*/ 457761 w 2063511"/>
                  <a:gd name="csY67" fmla="*/ 1374644 h 1754791"/>
                  <a:gd name="csX68" fmla="*/ 424525 w 2063511"/>
                  <a:gd name="csY68" fmla="*/ 1391789 h 1754791"/>
                  <a:gd name="csX69" fmla="*/ 395573 w 2063511"/>
                  <a:gd name="csY69" fmla="*/ 1420761 h 1754791"/>
                  <a:gd name="csX70" fmla="*/ 299040 w 2063511"/>
                  <a:gd name="csY70" fmla="*/ 1457274 h 1754791"/>
                  <a:gd name="csX71" fmla="*/ 266915 w 2063511"/>
                  <a:gd name="csY71" fmla="*/ 1467989 h 1754791"/>
                  <a:gd name="csX72" fmla="*/ 179027 w 2063511"/>
                  <a:gd name="csY72" fmla="*/ 1478704 h 1754791"/>
                  <a:gd name="csX73" fmla="*/ 95423 w 2063511"/>
                  <a:gd name="csY73" fmla="*/ 1516249 h 1754791"/>
                  <a:gd name="csX74" fmla="*/ 0 w 2063511"/>
                  <a:gd name="csY74" fmla="*/ 1536649 h 1754791"/>
                  <a:gd name="csX75" fmla="*/ 34267 w 2063511"/>
                  <a:gd name="csY75" fmla="*/ 1552761 h 1754791"/>
                  <a:gd name="csX76" fmla="*/ 85746 w 2063511"/>
                  <a:gd name="csY76" fmla="*/ 1558635 h 1754791"/>
                  <a:gd name="csX77" fmla="*/ 164036 w 2063511"/>
                  <a:gd name="csY77" fmla="*/ 1536728 h 1754791"/>
                  <a:gd name="csX78" fmla="*/ 217657 w 2063511"/>
                  <a:gd name="csY78" fmla="*/ 1516329 h 1754791"/>
                  <a:gd name="csX79" fmla="*/ 265884 w 2063511"/>
                  <a:gd name="csY79" fmla="*/ 1526012 h 1754791"/>
                  <a:gd name="csX80" fmla="*/ 319505 w 2063511"/>
                  <a:gd name="csY80" fmla="*/ 1520615 h 1754791"/>
                  <a:gd name="csX81" fmla="*/ 367732 w 2063511"/>
                  <a:gd name="csY81" fmla="*/ 1500215 h 1754791"/>
                  <a:gd name="csX82" fmla="*/ 424525 w 2063511"/>
                  <a:gd name="csY82" fmla="*/ 1509899 h 1754791"/>
                  <a:gd name="csX83" fmla="*/ 452367 w 2063511"/>
                  <a:gd name="csY83" fmla="*/ 1444494 h 1754791"/>
                  <a:gd name="csX84" fmla="*/ 546680 w 2063511"/>
                  <a:gd name="csY84" fmla="*/ 1427349 h 1754791"/>
                  <a:gd name="csX85" fmla="*/ 743951 w 2063511"/>
                  <a:gd name="csY85" fmla="*/ 1279314 h 1754791"/>
                  <a:gd name="csX86" fmla="*/ 742840 w 2063511"/>
                  <a:gd name="csY86" fmla="*/ 1219228 h 1754791"/>
                  <a:gd name="csX87" fmla="*/ 813594 w 2063511"/>
                  <a:gd name="csY87" fmla="*/ 1173111 h 1754791"/>
                  <a:gd name="csX88" fmla="*/ 934717 w 2063511"/>
                  <a:gd name="csY88" fmla="*/ 1071193 h 1754791"/>
                  <a:gd name="csX89" fmla="*/ 952961 w 2063511"/>
                  <a:gd name="csY89" fmla="*/ 1100166 h 1754791"/>
                  <a:gd name="csX90" fmla="*/ 869357 w 2063511"/>
                  <a:gd name="csY90" fmla="*/ 1165570 h 1754791"/>
                  <a:gd name="csX91" fmla="*/ 857538 w 2063511"/>
                  <a:gd name="csY91" fmla="*/ 1222403 h 1754791"/>
                  <a:gd name="csX92" fmla="*/ 859680 w 2063511"/>
                  <a:gd name="csY92" fmla="*/ 1239548 h 1754791"/>
                  <a:gd name="csX93" fmla="*/ 845719 w 2063511"/>
                  <a:gd name="csY93" fmla="*/ 1271774 h 1754791"/>
                  <a:gd name="csX94" fmla="*/ 931465 w 2063511"/>
                  <a:gd name="csY94" fmla="*/ 1244945 h 1754791"/>
                  <a:gd name="csX95" fmla="*/ 976520 w 2063511"/>
                  <a:gd name="csY95" fmla="*/ 1203115 h 1754791"/>
                  <a:gd name="csX96" fmla="*/ 1045132 w 2063511"/>
                  <a:gd name="csY96" fmla="*/ 1212798 h 1754791"/>
                  <a:gd name="csX97" fmla="*/ 1064407 w 2063511"/>
                  <a:gd name="csY97" fmla="*/ 1124851 h 1754791"/>
                  <a:gd name="csX98" fmla="*/ 1142697 w 2063511"/>
                  <a:gd name="csY98" fmla="*/ 1143107 h 1754791"/>
                  <a:gd name="csX99" fmla="*/ 1056951 w 2063511"/>
                  <a:gd name="csY99" fmla="*/ 1250422 h 1754791"/>
                  <a:gd name="csX100" fmla="*/ 1144838 w 2063511"/>
                  <a:gd name="csY100" fmla="*/ 1192478 h 1754791"/>
                  <a:gd name="csX101" fmla="*/ 1185609 w 2063511"/>
                  <a:gd name="csY101" fmla="*/ 1188192 h 1754791"/>
                  <a:gd name="csX102" fmla="*/ 1303560 w 2063511"/>
                  <a:gd name="csY102" fmla="*/ 1221450 h 1754791"/>
                  <a:gd name="csX103" fmla="*/ 1392558 w 2063511"/>
                  <a:gd name="csY103" fmla="*/ 1252565 h 1754791"/>
                  <a:gd name="csX104" fmla="*/ 1467595 w 2063511"/>
                  <a:gd name="csY104" fmla="*/ 1247168 h 1754791"/>
                  <a:gd name="csX105" fmla="*/ 1494406 w 2063511"/>
                  <a:gd name="csY105" fmla="*/ 1247168 h 1754791"/>
                  <a:gd name="csX106" fmla="*/ 1472989 w 2063511"/>
                  <a:gd name="csY106" fmla="*/ 1293285 h 1754791"/>
                  <a:gd name="csX107" fmla="*/ 1628458 w 2063511"/>
                  <a:gd name="csY107" fmla="*/ 1383375 h 1754791"/>
                  <a:gd name="csX108" fmla="*/ 1660583 w 2063511"/>
                  <a:gd name="csY108" fmla="*/ 1391948 h 1754791"/>
                  <a:gd name="csX109" fmla="*/ 1652016 w 2063511"/>
                  <a:gd name="csY109" fmla="*/ 1426238 h 1754791"/>
                  <a:gd name="csX110" fmla="*/ 1670260 w 2063511"/>
                  <a:gd name="csY110" fmla="*/ 1462750 h 1754791"/>
                  <a:gd name="csX111" fmla="*/ 1705637 w 2063511"/>
                  <a:gd name="csY111" fmla="*/ 1533553 h 1754791"/>
                  <a:gd name="csX112" fmla="*/ 1753864 w 2063511"/>
                  <a:gd name="csY112" fmla="*/ 1609753 h 1754791"/>
                  <a:gd name="csX113" fmla="*/ 1776391 w 2063511"/>
                  <a:gd name="csY113" fmla="*/ 1550777 h 1754791"/>
                  <a:gd name="csX114" fmla="*/ 1805343 w 2063511"/>
                  <a:gd name="csY114" fmla="*/ 1605387 h 1754791"/>
                  <a:gd name="csX115" fmla="*/ 1830012 w 2063511"/>
                  <a:gd name="csY115" fmla="*/ 1602291 h 1754791"/>
                  <a:gd name="csX116" fmla="*/ 1840721 w 2063511"/>
                  <a:gd name="csY116" fmla="*/ 1659124 h 1754791"/>
                  <a:gd name="csX117" fmla="*/ 1831043 w 2063511"/>
                  <a:gd name="csY117" fmla="*/ 1684842 h 1754791"/>
                  <a:gd name="csX118" fmla="*/ 1901798 w 2063511"/>
                  <a:gd name="csY118" fmla="*/ 1751358 h 1754791"/>
                  <a:gd name="csX119" fmla="*/ 1904019 w 2063511"/>
                  <a:gd name="csY119" fmla="*/ 1723497 h 1754791"/>
                  <a:gd name="csX120" fmla="*/ 1939317 w 2063511"/>
                  <a:gd name="csY120" fmla="*/ 1722386 h 1754791"/>
                  <a:gd name="csX121" fmla="*/ 1940189 w 2063511"/>
                  <a:gd name="csY121" fmla="*/ 1653727 h 1754791"/>
                  <a:gd name="csX122" fmla="*/ 2033708 w 2063511"/>
                  <a:gd name="csY122" fmla="*/ 1738499 h 1754791"/>
                  <a:gd name="csX123" fmla="*/ 2033708 w 2063511"/>
                  <a:gd name="csY123" fmla="*/ 1564668 h 17547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Lst>
                <a:rect l="l" t="t" r="r" b="b"/>
                <a:pathLst>
                  <a:path w="2063511" h="1754791">
                    <a:moveTo>
                      <a:pt x="2033470" y="1564509"/>
                    </a:moveTo>
                    <a:cubicBezTo>
                      <a:pt x="1976677" y="1544110"/>
                      <a:pt x="1943441" y="1531251"/>
                      <a:pt x="1899497" y="1461560"/>
                    </a:cubicBezTo>
                    <a:cubicBezTo>
                      <a:pt x="1855554" y="1391869"/>
                      <a:pt x="1812641" y="1338211"/>
                      <a:pt x="1783689" y="1323209"/>
                    </a:cubicBezTo>
                    <a:cubicBezTo>
                      <a:pt x="1754737" y="1308207"/>
                      <a:pt x="1748312" y="1290983"/>
                      <a:pt x="1732210" y="1257804"/>
                    </a:cubicBezTo>
                    <a:cubicBezTo>
                      <a:pt x="1716107" y="1224546"/>
                      <a:pt x="1677558" y="1224546"/>
                      <a:pt x="1652889" y="1249232"/>
                    </a:cubicBezTo>
                    <a:cubicBezTo>
                      <a:pt x="1628220" y="1273917"/>
                      <a:pt x="1628220" y="1320034"/>
                      <a:pt x="1607835" y="1302889"/>
                    </a:cubicBezTo>
                    <a:cubicBezTo>
                      <a:pt x="1587449" y="1285744"/>
                      <a:pt x="1532797" y="1235261"/>
                      <a:pt x="1526372" y="1209544"/>
                    </a:cubicBezTo>
                    <a:cubicBezTo>
                      <a:pt x="1519947" y="1183827"/>
                      <a:pt x="1522089" y="1179541"/>
                      <a:pt x="1498530" y="1182715"/>
                    </a:cubicBezTo>
                    <a:cubicBezTo>
                      <a:pt x="1474972" y="1185970"/>
                      <a:pt x="1425634" y="1241691"/>
                      <a:pt x="1428807" y="1135487"/>
                    </a:cubicBezTo>
                    <a:cubicBezTo>
                      <a:pt x="1432059" y="1029283"/>
                      <a:pt x="1427776" y="235454"/>
                      <a:pt x="1427776" y="235454"/>
                    </a:cubicBezTo>
                    <a:cubicBezTo>
                      <a:pt x="1427776" y="235454"/>
                      <a:pt x="1369872" y="188226"/>
                      <a:pt x="1351628" y="186083"/>
                    </a:cubicBezTo>
                    <a:cubicBezTo>
                      <a:pt x="1333384" y="183940"/>
                      <a:pt x="1244466" y="193623"/>
                      <a:pt x="1226222" y="178542"/>
                    </a:cubicBezTo>
                    <a:cubicBezTo>
                      <a:pt x="1207978" y="163540"/>
                      <a:pt x="1189813" y="189258"/>
                      <a:pt x="1167286" y="164572"/>
                    </a:cubicBezTo>
                    <a:cubicBezTo>
                      <a:pt x="1144759" y="139886"/>
                      <a:pt x="1104067" y="118455"/>
                      <a:pt x="1070832" y="118455"/>
                    </a:cubicBezTo>
                    <a:cubicBezTo>
                      <a:pt x="1037597" y="118455"/>
                      <a:pt x="1017211" y="118455"/>
                      <a:pt x="1012928" y="86308"/>
                    </a:cubicBezTo>
                    <a:cubicBezTo>
                      <a:pt x="1008644" y="54161"/>
                      <a:pt x="1007534" y="53050"/>
                      <a:pt x="968984" y="61623"/>
                    </a:cubicBezTo>
                    <a:cubicBezTo>
                      <a:pt x="930355" y="70195"/>
                      <a:pt x="951851" y="56225"/>
                      <a:pt x="939001" y="36937"/>
                    </a:cubicBezTo>
                    <a:cubicBezTo>
                      <a:pt x="926151" y="17649"/>
                      <a:pt x="875782" y="-21007"/>
                      <a:pt x="851113" y="14395"/>
                    </a:cubicBezTo>
                    <a:cubicBezTo>
                      <a:pt x="826444" y="49796"/>
                      <a:pt x="778217" y="30508"/>
                      <a:pt x="778217" y="30508"/>
                    </a:cubicBezTo>
                    <a:cubicBezTo>
                      <a:pt x="778217" y="30508"/>
                      <a:pt x="748234" y="34794"/>
                      <a:pt x="731021" y="47653"/>
                    </a:cubicBezTo>
                    <a:cubicBezTo>
                      <a:pt x="713888" y="60511"/>
                      <a:pt x="688188" y="62655"/>
                      <a:pt x="674228" y="58368"/>
                    </a:cubicBezTo>
                    <a:cubicBezTo>
                      <a:pt x="660267" y="54082"/>
                      <a:pt x="643134" y="60511"/>
                      <a:pt x="623859" y="95913"/>
                    </a:cubicBezTo>
                    <a:cubicBezTo>
                      <a:pt x="604584" y="131314"/>
                      <a:pt x="590623" y="158143"/>
                      <a:pt x="548821" y="153856"/>
                    </a:cubicBezTo>
                    <a:cubicBezTo>
                      <a:pt x="507019" y="149570"/>
                      <a:pt x="421273" y="138855"/>
                      <a:pt x="452367" y="194655"/>
                    </a:cubicBezTo>
                    <a:cubicBezTo>
                      <a:pt x="483461" y="250456"/>
                      <a:pt x="509161" y="298716"/>
                      <a:pt x="505988" y="323402"/>
                    </a:cubicBezTo>
                    <a:cubicBezTo>
                      <a:pt x="502736" y="348087"/>
                      <a:pt x="529546" y="354516"/>
                      <a:pt x="529546" y="354516"/>
                    </a:cubicBezTo>
                    <a:cubicBezTo>
                      <a:pt x="529546" y="354516"/>
                      <a:pt x="541365" y="362057"/>
                      <a:pt x="541365" y="379202"/>
                    </a:cubicBezTo>
                    <a:cubicBezTo>
                      <a:pt x="541365" y="396347"/>
                      <a:pt x="548901" y="427462"/>
                      <a:pt x="557467" y="435003"/>
                    </a:cubicBezTo>
                    <a:cubicBezTo>
                      <a:pt x="566034" y="442543"/>
                      <a:pt x="581026" y="484374"/>
                      <a:pt x="534940" y="467150"/>
                    </a:cubicBezTo>
                    <a:cubicBezTo>
                      <a:pt x="488855" y="450005"/>
                      <a:pt x="458792" y="442464"/>
                      <a:pt x="476005" y="409206"/>
                    </a:cubicBezTo>
                    <a:cubicBezTo>
                      <a:pt x="493138" y="375948"/>
                      <a:pt x="452446" y="373805"/>
                      <a:pt x="452446" y="373805"/>
                    </a:cubicBezTo>
                    <a:cubicBezTo>
                      <a:pt x="452446" y="373805"/>
                      <a:pt x="396684" y="361978"/>
                      <a:pt x="395653" y="385632"/>
                    </a:cubicBezTo>
                    <a:cubicBezTo>
                      <a:pt x="394542" y="409206"/>
                      <a:pt x="355992" y="389918"/>
                      <a:pt x="355992" y="389918"/>
                    </a:cubicBezTo>
                    <a:cubicBezTo>
                      <a:pt x="355992" y="389918"/>
                      <a:pt x="235900" y="379202"/>
                      <a:pt x="279844" y="427462"/>
                    </a:cubicBezTo>
                    <a:cubicBezTo>
                      <a:pt x="323788" y="475722"/>
                      <a:pt x="315221" y="501440"/>
                      <a:pt x="315221" y="501440"/>
                    </a:cubicBezTo>
                    <a:cubicBezTo>
                      <a:pt x="315221" y="501440"/>
                      <a:pt x="304513" y="551843"/>
                      <a:pt x="325930" y="563670"/>
                    </a:cubicBezTo>
                    <a:cubicBezTo>
                      <a:pt x="347346" y="575496"/>
                      <a:pt x="384865" y="586212"/>
                      <a:pt x="400967" y="586212"/>
                    </a:cubicBezTo>
                    <a:cubicBezTo>
                      <a:pt x="417069" y="586212"/>
                      <a:pt x="426667" y="595896"/>
                      <a:pt x="441738" y="604468"/>
                    </a:cubicBezTo>
                    <a:cubicBezTo>
                      <a:pt x="456730" y="613041"/>
                      <a:pt x="470690" y="609866"/>
                      <a:pt x="478146" y="604468"/>
                    </a:cubicBezTo>
                    <a:cubicBezTo>
                      <a:pt x="485682" y="599071"/>
                      <a:pt x="568176" y="577640"/>
                      <a:pt x="542476" y="615184"/>
                    </a:cubicBezTo>
                    <a:cubicBezTo>
                      <a:pt x="516776" y="652728"/>
                      <a:pt x="521059" y="670985"/>
                      <a:pt x="521059" y="670985"/>
                    </a:cubicBezTo>
                    <a:cubicBezTo>
                      <a:pt x="521059" y="670985"/>
                      <a:pt x="517886" y="725674"/>
                      <a:pt x="484651" y="726785"/>
                    </a:cubicBezTo>
                    <a:cubicBezTo>
                      <a:pt x="451415" y="727897"/>
                      <a:pt x="447132" y="705354"/>
                      <a:pt x="424605" y="721388"/>
                    </a:cubicBezTo>
                    <a:cubicBezTo>
                      <a:pt x="402078" y="737501"/>
                      <a:pt x="391369" y="746153"/>
                      <a:pt x="379550" y="726785"/>
                    </a:cubicBezTo>
                    <a:cubicBezTo>
                      <a:pt x="367732" y="707418"/>
                      <a:pt x="338780" y="685987"/>
                      <a:pt x="313080" y="715990"/>
                    </a:cubicBezTo>
                    <a:cubicBezTo>
                      <a:pt x="287380" y="745994"/>
                      <a:pt x="274450" y="770680"/>
                      <a:pt x="228365" y="798620"/>
                    </a:cubicBezTo>
                    <a:cubicBezTo>
                      <a:pt x="182279" y="826480"/>
                      <a:pt x="195129" y="897283"/>
                      <a:pt x="207979" y="901569"/>
                    </a:cubicBezTo>
                    <a:cubicBezTo>
                      <a:pt x="220829" y="905855"/>
                      <a:pt x="263742" y="886567"/>
                      <a:pt x="220829" y="928398"/>
                    </a:cubicBezTo>
                    <a:cubicBezTo>
                      <a:pt x="177917" y="970228"/>
                      <a:pt x="189736" y="950940"/>
                      <a:pt x="204727" y="975626"/>
                    </a:cubicBezTo>
                    <a:cubicBezTo>
                      <a:pt x="219719" y="1000312"/>
                      <a:pt x="225113" y="998168"/>
                      <a:pt x="222971" y="1014202"/>
                    </a:cubicBezTo>
                    <a:cubicBezTo>
                      <a:pt x="220829" y="1030315"/>
                      <a:pt x="232648" y="1070003"/>
                      <a:pt x="266915" y="1062462"/>
                    </a:cubicBezTo>
                    <a:cubicBezTo>
                      <a:pt x="301261" y="1054922"/>
                      <a:pt x="344094" y="1023806"/>
                      <a:pt x="341952" y="1050635"/>
                    </a:cubicBezTo>
                    <a:cubicBezTo>
                      <a:pt x="339811" y="1077464"/>
                      <a:pt x="323709" y="1108579"/>
                      <a:pt x="339811" y="1112865"/>
                    </a:cubicBezTo>
                    <a:cubicBezTo>
                      <a:pt x="355913" y="1117151"/>
                      <a:pt x="354802" y="1123581"/>
                      <a:pt x="323709" y="1124692"/>
                    </a:cubicBezTo>
                    <a:cubicBezTo>
                      <a:pt x="292615" y="1125724"/>
                      <a:pt x="313000" y="1137551"/>
                      <a:pt x="313000" y="1145092"/>
                    </a:cubicBezTo>
                    <a:cubicBezTo>
                      <a:pt x="313000" y="1152632"/>
                      <a:pt x="307606" y="1193352"/>
                      <a:pt x="289442" y="1195494"/>
                    </a:cubicBezTo>
                    <a:cubicBezTo>
                      <a:pt x="271198" y="1197638"/>
                      <a:pt x="277623" y="1208353"/>
                      <a:pt x="309827" y="1207322"/>
                    </a:cubicBezTo>
                    <a:cubicBezTo>
                      <a:pt x="342032" y="1206290"/>
                      <a:pt x="326961" y="1191208"/>
                      <a:pt x="346315" y="1191208"/>
                    </a:cubicBezTo>
                    <a:cubicBezTo>
                      <a:pt x="365669" y="1191208"/>
                      <a:pt x="406361" y="1189065"/>
                      <a:pt x="402078" y="1201924"/>
                    </a:cubicBezTo>
                    <a:cubicBezTo>
                      <a:pt x="397794" y="1214783"/>
                      <a:pt x="399936" y="1221212"/>
                      <a:pt x="414928" y="1219069"/>
                    </a:cubicBezTo>
                    <a:cubicBezTo>
                      <a:pt x="429919" y="1216926"/>
                      <a:pt x="453478" y="1196526"/>
                      <a:pt x="441738" y="1235182"/>
                    </a:cubicBezTo>
                    <a:cubicBezTo>
                      <a:pt x="429919" y="1273838"/>
                      <a:pt x="463155" y="1287728"/>
                      <a:pt x="465296" y="1263122"/>
                    </a:cubicBezTo>
                    <a:cubicBezTo>
                      <a:pt x="467438" y="1238437"/>
                      <a:pt x="488855" y="1226610"/>
                      <a:pt x="493217" y="1244866"/>
                    </a:cubicBezTo>
                    <a:cubicBezTo>
                      <a:pt x="497501" y="1263122"/>
                      <a:pt x="501784" y="1263122"/>
                      <a:pt x="516776" y="1254550"/>
                    </a:cubicBezTo>
                    <a:cubicBezTo>
                      <a:pt x="531767" y="1245977"/>
                      <a:pt x="569286" y="1212719"/>
                      <a:pt x="555326" y="1244866"/>
                    </a:cubicBezTo>
                    <a:cubicBezTo>
                      <a:pt x="541365" y="1277092"/>
                      <a:pt x="530657" y="1277092"/>
                      <a:pt x="522090" y="1288840"/>
                    </a:cubicBezTo>
                    <a:cubicBezTo>
                      <a:pt x="513523" y="1300666"/>
                      <a:pt x="502815" y="1332814"/>
                      <a:pt x="493138" y="1348926"/>
                    </a:cubicBezTo>
                    <a:cubicBezTo>
                      <a:pt x="483461" y="1365040"/>
                      <a:pt x="476005" y="1374644"/>
                      <a:pt x="457761" y="1374644"/>
                    </a:cubicBezTo>
                    <a:cubicBezTo>
                      <a:pt x="439517" y="1374644"/>
                      <a:pt x="427778" y="1375676"/>
                      <a:pt x="424525" y="1391789"/>
                    </a:cubicBezTo>
                    <a:cubicBezTo>
                      <a:pt x="421273" y="1407902"/>
                      <a:pt x="427778" y="1429333"/>
                      <a:pt x="395573" y="1420761"/>
                    </a:cubicBezTo>
                    <a:cubicBezTo>
                      <a:pt x="363448" y="1412189"/>
                      <a:pt x="302292" y="1445447"/>
                      <a:pt x="299040" y="1457274"/>
                    </a:cubicBezTo>
                    <a:cubicBezTo>
                      <a:pt x="295867" y="1469100"/>
                      <a:pt x="284048" y="1479816"/>
                      <a:pt x="266915" y="1467989"/>
                    </a:cubicBezTo>
                    <a:cubicBezTo>
                      <a:pt x="249781" y="1456162"/>
                      <a:pt x="212263" y="1459416"/>
                      <a:pt x="179027" y="1478704"/>
                    </a:cubicBezTo>
                    <a:cubicBezTo>
                      <a:pt x="145792" y="1497993"/>
                      <a:pt x="125406" y="1524822"/>
                      <a:pt x="95423" y="1516249"/>
                    </a:cubicBezTo>
                    <a:cubicBezTo>
                      <a:pt x="65440" y="1507676"/>
                      <a:pt x="0" y="1517281"/>
                      <a:pt x="0" y="1536649"/>
                    </a:cubicBezTo>
                    <a:cubicBezTo>
                      <a:pt x="0" y="1556016"/>
                      <a:pt x="4283" y="1565620"/>
                      <a:pt x="34267" y="1552761"/>
                    </a:cubicBezTo>
                    <a:cubicBezTo>
                      <a:pt x="64250" y="1539903"/>
                      <a:pt x="66392" y="1562366"/>
                      <a:pt x="85746" y="1558635"/>
                    </a:cubicBezTo>
                    <a:cubicBezTo>
                      <a:pt x="105021" y="1554905"/>
                      <a:pt x="137225" y="1539903"/>
                      <a:pt x="164036" y="1536728"/>
                    </a:cubicBezTo>
                    <a:cubicBezTo>
                      <a:pt x="190846" y="1533473"/>
                      <a:pt x="200444" y="1516329"/>
                      <a:pt x="217657" y="1516329"/>
                    </a:cubicBezTo>
                    <a:cubicBezTo>
                      <a:pt x="234869" y="1516329"/>
                      <a:pt x="245498" y="1537759"/>
                      <a:pt x="265884" y="1526012"/>
                    </a:cubicBezTo>
                    <a:cubicBezTo>
                      <a:pt x="286269" y="1514185"/>
                      <a:pt x="306655" y="1502438"/>
                      <a:pt x="319505" y="1520615"/>
                    </a:cubicBezTo>
                    <a:cubicBezTo>
                      <a:pt x="332355" y="1538871"/>
                      <a:pt x="340921" y="1501327"/>
                      <a:pt x="367732" y="1500215"/>
                    </a:cubicBezTo>
                    <a:cubicBezTo>
                      <a:pt x="394542" y="1499104"/>
                      <a:pt x="410565" y="1530219"/>
                      <a:pt x="424525" y="1509899"/>
                    </a:cubicBezTo>
                    <a:cubicBezTo>
                      <a:pt x="438486" y="1489500"/>
                      <a:pt x="406282" y="1437986"/>
                      <a:pt x="452367" y="1444494"/>
                    </a:cubicBezTo>
                    <a:cubicBezTo>
                      <a:pt x="498453" y="1450923"/>
                      <a:pt x="525263" y="1443383"/>
                      <a:pt x="546680" y="1427349"/>
                    </a:cubicBezTo>
                    <a:cubicBezTo>
                      <a:pt x="568096" y="1411236"/>
                      <a:pt x="773934" y="1313605"/>
                      <a:pt x="743951" y="1279314"/>
                    </a:cubicBezTo>
                    <a:cubicBezTo>
                      <a:pt x="713967" y="1245025"/>
                      <a:pt x="724676" y="1224625"/>
                      <a:pt x="742840" y="1219228"/>
                    </a:cubicBezTo>
                    <a:cubicBezTo>
                      <a:pt x="761084" y="1213830"/>
                      <a:pt x="799634" y="1197797"/>
                      <a:pt x="813594" y="1173111"/>
                    </a:cubicBezTo>
                    <a:cubicBezTo>
                      <a:pt x="827555" y="1148425"/>
                      <a:pt x="871499" y="1064764"/>
                      <a:pt x="934717" y="1071193"/>
                    </a:cubicBezTo>
                    <a:cubicBezTo>
                      <a:pt x="997936" y="1077623"/>
                      <a:pt x="984055" y="1107706"/>
                      <a:pt x="952961" y="1100166"/>
                    </a:cubicBezTo>
                    <a:cubicBezTo>
                      <a:pt x="921867" y="1092625"/>
                      <a:pt x="880065" y="1119454"/>
                      <a:pt x="869357" y="1165570"/>
                    </a:cubicBezTo>
                    <a:cubicBezTo>
                      <a:pt x="858649" y="1211687"/>
                      <a:pt x="838263" y="1222403"/>
                      <a:pt x="857538" y="1222403"/>
                    </a:cubicBezTo>
                    <a:cubicBezTo>
                      <a:pt x="876813" y="1222403"/>
                      <a:pt x="885380" y="1234230"/>
                      <a:pt x="859680" y="1239548"/>
                    </a:cubicBezTo>
                    <a:cubicBezTo>
                      <a:pt x="833980" y="1244945"/>
                      <a:pt x="821130" y="1264234"/>
                      <a:pt x="845719" y="1271774"/>
                    </a:cubicBezTo>
                    <a:cubicBezTo>
                      <a:pt x="870388" y="1279236"/>
                      <a:pt x="925040" y="1255661"/>
                      <a:pt x="931465" y="1244945"/>
                    </a:cubicBezTo>
                    <a:cubicBezTo>
                      <a:pt x="937890" y="1234230"/>
                      <a:pt x="945426" y="1200971"/>
                      <a:pt x="976520" y="1203115"/>
                    </a:cubicBezTo>
                    <a:cubicBezTo>
                      <a:pt x="1007613" y="1205258"/>
                      <a:pt x="1031172" y="1234230"/>
                      <a:pt x="1045132" y="1212798"/>
                    </a:cubicBezTo>
                    <a:cubicBezTo>
                      <a:pt x="1059093" y="1191367"/>
                      <a:pt x="1038707" y="1125883"/>
                      <a:pt x="1064407" y="1124851"/>
                    </a:cubicBezTo>
                    <a:cubicBezTo>
                      <a:pt x="1090107" y="1123740"/>
                      <a:pt x="1163003" y="1110881"/>
                      <a:pt x="1142697" y="1143107"/>
                    </a:cubicBezTo>
                    <a:cubicBezTo>
                      <a:pt x="1122311" y="1175254"/>
                      <a:pt x="1019432" y="1271853"/>
                      <a:pt x="1056951" y="1250422"/>
                    </a:cubicBezTo>
                    <a:cubicBezTo>
                      <a:pt x="1094470" y="1228991"/>
                      <a:pt x="1125563" y="1182795"/>
                      <a:pt x="1144838" y="1192478"/>
                    </a:cubicBezTo>
                    <a:cubicBezTo>
                      <a:pt x="1164113" y="1202162"/>
                      <a:pt x="1159830" y="1178509"/>
                      <a:pt x="1185609" y="1188192"/>
                    </a:cubicBezTo>
                    <a:cubicBezTo>
                      <a:pt x="1211309" y="1197876"/>
                      <a:pt x="1257474" y="1222482"/>
                      <a:pt x="1303560" y="1221450"/>
                    </a:cubicBezTo>
                    <a:cubicBezTo>
                      <a:pt x="1349645" y="1220339"/>
                      <a:pt x="1353928" y="1246136"/>
                      <a:pt x="1392558" y="1252565"/>
                    </a:cubicBezTo>
                    <a:cubicBezTo>
                      <a:pt x="1431108" y="1258994"/>
                      <a:pt x="1454745" y="1264392"/>
                      <a:pt x="1467595" y="1247168"/>
                    </a:cubicBezTo>
                    <a:cubicBezTo>
                      <a:pt x="1480445" y="1230023"/>
                      <a:pt x="1515822" y="1223594"/>
                      <a:pt x="1494406" y="1247168"/>
                    </a:cubicBezTo>
                    <a:cubicBezTo>
                      <a:pt x="1472989" y="1270742"/>
                      <a:pt x="1448320" y="1285823"/>
                      <a:pt x="1472989" y="1293285"/>
                    </a:cubicBezTo>
                    <a:cubicBezTo>
                      <a:pt x="1497658" y="1300746"/>
                      <a:pt x="1613466" y="1351228"/>
                      <a:pt x="1628458" y="1383375"/>
                    </a:cubicBezTo>
                    <a:cubicBezTo>
                      <a:pt x="1643450" y="1415522"/>
                      <a:pt x="1652016" y="1400520"/>
                      <a:pt x="1660583" y="1391948"/>
                    </a:cubicBezTo>
                    <a:cubicBezTo>
                      <a:pt x="1669150" y="1383375"/>
                      <a:pt x="1678827" y="1388693"/>
                      <a:pt x="1652016" y="1426238"/>
                    </a:cubicBezTo>
                    <a:cubicBezTo>
                      <a:pt x="1652016" y="1426238"/>
                      <a:pt x="1654158" y="1438064"/>
                      <a:pt x="1670260" y="1462750"/>
                    </a:cubicBezTo>
                    <a:cubicBezTo>
                      <a:pt x="1686362" y="1487436"/>
                      <a:pt x="1680968" y="1524980"/>
                      <a:pt x="1705637" y="1533553"/>
                    </a:cubicBezTo>
                    <a:cubicBezTo>
                      <a:pt x="1730306" y="1542125"/>
                      <a:pt x="1721739" y="1589353"/>
                      <a:pt x="1753864" y="1609753"/>
                    </a:cubicBezTo>
                    <a:cubicBezTo>
                      <a:pt x="1785989" y="1630152"/>
                      <a:pt x="1758147" y="1490690"/>
                      <a:pt x="1776391" y="1550777"/>
                    </a:cubicBezTo>
                    <a:cubicBezTo>
                      <a:pt x="1794635" y="1610864"/>
                      <a:pt x="1797808" y="1633168"/>
                      <a:pt x="1805343" y="1605387"/>
                    </a:cubicBezTo>
                    <a:cubicBezTo>
                      <a:pt x="1812879" y="1577606"/>
                      <a:pt x="1832154" y="1555064"/>
                      <a:pt x="1830012" y="1602291"/>
                    </a:cubicBezTo>
                    <a:cubicBezTo>
                      <a:pt x="1827871" y="1649520"/>
                      <a:pt x="1859996" y="1648408"/>
                      <a:pt x="1840721" y="1659124"/>
                    </a:cubicBezTo>
                    <a:cubicBezTo>
                      <a:pt x="1821446" y="1669840"/>
                      <a:pt x="1809627" y="1682698"/>
                      <a:pt x="1831043" y="1684842"/>
                    </a:cubicBezTo>
                    <a:cubicBezTo>
                      <a:pt x="1852460" y="1686985"/>
                      <a:pt x="1916789" y="1772789"/>
                      <a:pt x="1901798" y="1751358"/>
                    </a:cubicBezTo>
                    <a:cubicBezTo>
                      <a:pt x="1886806" y="1729926"/>
                      <a:pt x="1894500" y="1706273"/>
                      <a:pt x="1904019" y="1723497"/>
                    </a:cubicBezTo>
                    <a:cubicBezTo>
                      <a:pt x="1913537" y="1740642"/>
                      <a:pt x="1945742" y="1756755"/>
                      <a:pt x="1939317" y="1722386"/>
                    </a:cubicBezTo>
                    <a:cubicBezTo>
                      <a:pt x="1932892" y="1688096"/>
                      <a:pt x="1904574" y="1630152"/>
                      <a:pt x="1940189" y="1653727"/>
                    </a:cubicBezTo>
                    <a:cubicBezTo>
                      <a:pt x="1975804" y="1677301"/>
                      <a:pt x="2015464" y="1762073"/>
                      <a:pt x="2033708" y="1738499"/>
                    </a:cubicBezTo>
                    <a:cubicBezTo>
                      <a:pt x="2051952" y="1714925"/>
                      <a:pt x="2090502" y="1585067"/>
                      <a:pt x="2033708" y="1564668"/>
                    </a:cubicBezTo>
                    <a:close/>
                  </a:path>
                </a:pathLst>
              </a:custGeom>
              <a:solidFill>
                <a:srgbClr val="B3B3B3"/>
              </a:solidFill>
              <a:ln w="6350" cap="flat">
                <a:solidFill>
                  <a:srgbClr val="FFFFFF"/>
                </a:solidFill>
                <a:prstDash val="solid"/>
                <a:miter/>
              </a:ln>
            </p:spPr>
            <p:txBody>
              <a:bodyPr/>
              <a:lstStyle/>
              <a:p>
                <a:endParaRPr lang="en-US"/>
              </a:p>
            </p:txBody>
          </p:sp>
          <p:sp>
            <p:nvSpPr>
              <p:cNvPr id="629" name="Freeform 1399">
                <a:extLst>
                  <a:ext uri="{FF2B5EF4-FFF2-40B4-BE49-F238E27FC236}">
                    <a16:creationId xmlns:a16="http://schemas.microsoft.com/office/drawing/2014/main" id="{8FFBEDED-9D52-B42D-D2F2-4A394323856B}"/>
                  </a:ext>
                </a:extLst>
              </p:cNvPr>
              <p:cNvSpPr/>
              <p:nvPr/>
            </p:nvSpPr>
            <p:spPr>
              <a:xfrm>
                <a:off x="639510" y="3367410"/>
                <a:ext cx="149862" cy="106397"/>
              </a:xfrm>
              <a:custGeom>
                <a:avLst/>
                <a:gdLst>
                  <a:gd name="csX0" fmla="*/ 96126 w 149862"/>
                  <a:gd name="csY0" fmla="*/ 4509 h 106397"/>
                  <a:gd name="csX1" fmla="*/ 15377 w 149862"/>
                  <a:gd name="csY1" fmla="*/ 18082 h 106397"/>
                  <a:gd name="csX2" fmla="*/ 3955 w 149862"/>
                  <a:gd name="csY2" fmla="*/ 71740 h 106397"/>
                  <a:gd name="csX3" fmla="*/ 18233 w 149862"/>
                  <a:gd name="csY3" fmla="*/ 101109 h 106397"/>
                  <a:gd name="csX4" fmla="*/ 134041 w 149862"/>
                  <a:gd name="csY4" fmla="*/ 55309 h 106397"/>
                  <a:gd name="csX5" fmla="*/ 96126 w 149862"/>
                  <a:gd name="csY5" fmla="*/ 4509 h 106397"/>
                </a:gdLst>
                <a:ahLst/>
                <a:cxnLst>
                  <a:cxn ang="0">
                    <a:pos x="csX0" y="csY0"/>
                  </a:cxn>
                  <a:cxn ang="0">
                    <a:pos x="csX1" y="csY1"/>
                  </a:cxn>
                  <a:cxn ang="0">
                    <a:pos x="csX2" y="csY2"/>
                  </a:cxn>
                  <a:cxn ang="0">
                    <a:pos x="csX3" y="csY3"/>
                  </a:cxn>
                  <a:cxn ang="0">
                    <a:pos x="csX4" y="csY4"/>
                  </a:cxn>
                  <a:cxn ang="0">
                    <a:pos x="csX5" y="csY5"/>
                  </a:cxn>
                </a:cxnLst>
                <a:rect l="l" t="t" r="r" b="b"/>
                <a:pathLst>
                  <a:path w="149862" h="106397">
                    <a:moveTo>
                      <a:pt x="96126" y="4509"/>
                    </a:moveTo>
                    <a:cubicBezTo>
                      <a:pt x="61145" y="-8349"/>
                      <a:pt x="41077" y="9510"/>
                      <a:pt x="15377" y="18082"/>
                    </a:cubicBezTo>
                    <a:cubicBezTo>
                      <a:pt x="-10323" y="26655"/>
                      <a:pt x="3955" y="71740"/>
                      <a:pt x="3955" y="71740"/>
                    </a:cubicBezTo>
                    <a:cubicBezTo>
                      <a:pt x="3955" y="71740"/>
                      <a:pt x="3241" y="78884"/>
                      <a:pt x="18233" y="101109"/>
                    </a:cubicBezTo>
                    <a:cubicBezTo>
                      <a:pt x="33224" y="123254"/>
                      <a:pt x="94698" y="69597"/>
                      <a:pt x="134041" y="55309"/>
                    </a:cubicBezTo>
                    <a:cubicBezTo>
                      <a:pt x="173384" y="41022"/>
                      <a:pt x="131186" y="17368"/>
                      <a:pt x="96126" y="4509"/>
                    </a:cubicBezTo>
                    <a:close/>
                  </a:path>
                </a:pathLst>
              </a:custGeom>
              <a:solidFill>
                <a:srgbClr val="B3B3B3"/>
              </a:solidFill>
              <a:ln w="6350" cap="flat">
                <a:solidFill>
                  <a:srgbClr val="FFFFFF"/>
                </a:solidFill>
                <a:prstDash val="solid"/>
                <a:miter/>
              </a:ln>
            </p:spPr>
            <p:txBody>
              <a:bodyPr/>
              <a:lstStyle/>
              <a:p>
                <a:endParaRPr lang="en-US"/>
              </a:p>
            </p:txBody>
          </p:sp>
          <p:sp>
            <p:nvSpPr>
              <p:cNvPr id="630" name="Freeform 1400">
                <a:extLst>
                  <a:ext uri="{FF2B5EF4-FFF2-40B4-BE49-F238E27FC236}">
                    <a16:creationId xmlns:a16="http://schemas.microsoft.com/office/drawing/2014/main" id="{824F9BFF-81CD-B721-A95D-66242C75D0D5}"/>
                  </a:ext>
                </a:extLst>
              </p:cNvPr>
              <p:cNvSpPr/>
              <p:nvPr/>
            </p:nvSpPr>
            <p:spPr>
              <a:xfrm>
                <a:off x="535295" y="3527884"/>
                <a:ext cx="23819" cy="34931"/>
              </a:xfrm>
              <a:custGeom>
                <a:avLst/>
                <a:gdLst>
                  <a:gd name="csX0" fmla="*/ 928 w 23819"/>
                  <a:gd name="csY0" fmla="*/ 17072 h 34931"/>
                  <a:gd name="csX1" fmla="*/ 12351 w 23819"/>
                  <a:gd name="csY1" fmla="*/ 34932 h 34931"/>
                  <a:gd name="csX2" fmla="*/ 23773 w 23819"/>
                  <a:gd name="csY2" fmla="*/ 11357 h 34931"/>
                  <a:gd name="csX3" fmla="*/ 928 w 23819"/>
                  <a:gd name="csY3" fmla="*/ 17072 h 34931"/>
                </a:gdLst>
                <a:ahLst/>
                <a:cxnLst>
                  <a:cxn ang="0">
                    <a:pos x="csX0" y="csY0"/>
                  </a:cxn>
                  <a:cxn ang="0">
                    <a:pos x="csX1" y="csY1"/>
                  </a:cxn>
                  <a:cxn ang="0">
                    <a:pos x="csX2" y="csY2"/>
                  </a:cxn>
                  <a:cxn ang="0">
                    <a:pos x="csX3" y="csY3"/>
                  </a:cxn>
                </a:cxnLst>
                <a:rect l="l" t="t" r="r" b="b"/>
                <a:pathLst>
                  <a:path w="23819" h="34931">
                    <a:moveTo>
                      <a:pt x="928" y="17072"/>
                    </a:moveTo>
                    <a:cubicBezTo>
                      <a:pt x="-1213" y="18501"/>
                      <a:pt x="-499" y="34932"/>
                      <a:pt x="12351" y="34932"/>
                    </a:cubicBezTo>
                    <a:cubicBezTo>
                      <a:pt x="25201" y="34932"/>
                      <a:pt x="23773" y="11357"/>
                      <a:pt x="23773" y="11357"/>
                    </a:cubicBezTo>
                    <a:cubicBezTo>
                      <a:pt x="17348" y="-16583"/>
                      <a:pt x="2991" y="15644"/>
                      <a:pt x="928" y="17072"/>
                    </a:cubicBezTo>
                    <a:close/>
                  </a:path>
                </a:pathLst>
              </a:custGeom>
              <a:solidFill>
                <a:srgbClr val="B3B3B3"/>
              </a:solidFill>
              <a:ln w="6350" cap="flat">
                <a:solidFill>
                  <a:srgbClr val="FFFFFF"/>
                </a:solidFill>
                <a:prstDash val="solid"/>
                <a:miter/>
              </a:ln>
            </p:spPr>
            <p:txBody>
              <a:bodyPr/>
              <a:lstStyle/>
              <a:p>
                <a:endParaRPr lang="en-US"/>
              </a:p>
            </p:txBody>
          </p:sp>
          <p:sp>
            <p:nvSpPr>
              <p:cNvPr id="631" name="Freeform 1401">
                <a:extLst>
                  <a:ext uri="{FF2B5EF4-FFF2-40B4-BE49-F238E27FC236}">
                    <a16:creationId xmlns:a16="http://schemas.microsoft.com/office/drawing/2014/main" id="{F68CA2FC-5814-9911-4C65-A59E16292E78}"/>
                  </a:ext>
                </a:extLst>
              </p:cNvPr>
              <p:cNvSpPr/>
              <p:nvPr/>
            </p:nvSpPr>
            <p:spPr>
              <a:xfrm>
                <a:off x="735768" y="3293111"/>
                <a:ext cx="72581" cy="63091"/>
              </a:xfrm>
              <a:custGeom>
                <a:avLst/>
                <a:gdLst>
                  <a:gd name="csX0" fmla="*/ 66339 w 72581"/>
                  <a:gd name="csY0" fmla="*/ 31580 h 63091"/>
                  <a:gd name="csX1" fmla="*/ 60628 w 72581"/>
                  <a:gd name="csY1" fmla="*/ 6576 h 63091"/>
                  <a:gd name="csX2" fmla="*/ 14225 w 72581"/>
                  <a:gd name="csY2" fmla="*/ 33723 h 63091"/>
                  <a:gd name="csX3" fmla="*/ 9942 w 72581"/>
                  <a:gd name="csY3" fmla="*/ 58012 h 63091"/>
                  <a:gd name="csX4" fmla="*/ 53648 w 72581"/>
                  <a:gd name="csY4" fmla="*/ 58012 h 63091"/>
                  <a:gd name="csX5" fmla="*/ 53648 w 72581"/>
                  <a:gd name="csY5" fmla="*/ 55154 h 63091"/>
                  <a:gd name="csX6" fmla="*/ 66418 w 72581"/>
                  <a:gd name="csY6" fmla="*/ 31500 h 6309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2581" h="63091">
                    <a:moveTo>
                      <a:pt x="66339" y="31580"/>
                    </a:moveTo>
                    <a:cubicBezTo>
                      <a:pt x="52061" y="30071"/>
                      <a:pt x="51347" y="27294"/>
                      <a:pt x="60628" y="6576"/>
                    </a:cubicBezTo>
                    <a:cubicBezTo>
                      <a:pt x="69908" y="-14140"/>
                      <a:pt x="36356" y="19435"/>
                      <a:pt x="14225" y="33723"/>
                    </a:cubicBezTo>
                    <a:cubicBezTo>
                      <a:pt x="-7905" y="48010"/>
                      <a:pt x="-53" y="46582"/>
                      <a:pt x="9942" y="58012"/>
                    </a:cubicBezTo>
                    <a:cubicBezTo>
                      <a:pt x="19936" y="69442"/>
                      <a:pt x="53648" y="58012"/>
                      <a:pt x="53648" y="58012"/>
                    </a:cubicBezTo>
                    <a:cubicBezTo>
                      <a:pt x="53648" y="58012"/>
                      <a:pt x="39767" y="61583"/>
                      <a:pt x="53648" y="55154"/>
                    </a:cubicBezTo>
                    <a:cubicBezTo>
                      <a:pt x="67529" y="48724"/>
                      <a:pt x="80696" y="33008"/>
                      <a:pt x="66418" y="31500"/>
                    </a:cubicBezTo>
                    <a:close/>
                  </a:path>
                </a:pathLst>
              </a:custGeom>
              <a:solidFill>
                <a:srgbClr val="B3B3B3"/>
              </a:solidFill>
              <a:ln w="6350" cap="flat">
                <a:solidFill>
                  <a:srgbClr val="FFFFFF"/>
                </a:solidFill>
                <a:prstDash val="solid"/>
                <a:miter/>
              </a:ln>
            </p:spPr>
            <p:txBody>
              <a:bodyPr/>
              <a:lstStyle/>
              <a:p>
                <a:endParaRPr lang="en-US"/>
              </a:p>
            </p:txBody>
          </p:sp>
          <p:sp>
            <p:nvSpPr>
              <p:cNvPr id="632" name="Freeform 1402">
                <a:extLst>
                  <a:ext uri="{FF2B5EF4-FFF2-40B4-BE49-F238E27FC236}">
                    <a16:creationId xmlns:a16="http://schemas.microsoft.com/office/drawing/2014/main" id="{4C6A3D0E-FC85-A690-D560-B629696A3199}"/>
                  </a:ext>
                </a:extLst>
              </p:cNvPr>
              <p:cNvSpPr/>
              <p:nvPr/>
            </p:nvSpPr>
            <p:spPr>
              <a:xfrm>
                <a:off x="272467" y="3543778"/>
                <a:ext cx="27555" cy="19896"/>
              </a:xfrm>
              <a:custGeom>
                <a:avLst/>
                <a:gdLst>
                  <a:gd name="csX0" fmla="*/ 22541 w 27555"/>
                  <a:gd name="csY0" fmla="*/ 3719 h 19896"/>
                  <a:gd name="csX1" fmla="*/ 1442 w 27555"/>
                  <a:gd name="csY1" fmla="*/ 5465 h 19896"/>
                  <a:gd name="csX2" fmla="*/ 9294 w 27555"/>
                  <a:gd name="csY2" fmla="*/ 19752 h 19896"/>
                  <a:gd name="csX3" fmla="*/ 22541 w 27555"/>
                  <a:gd name="csY3" fmla="*/ 3639 h 19896"/>
                </a:gdLst>
                <a:ahLst/>
                <a:cxnLst>
                  <a:cxn ang="0">
                    <a:pos x="csX0" y="csY0"/>
                  </a:cxn>
                  <a:cxn ang="0">
                    <a:pos x="csX1" y="csY1"/>
                  </a:cxn>
                  <a:cxn ang="0">
                    <a:pos x="csX2" y="csY2"/>
                  </a:cxn>
                  <a:cxn ang="0">
                    <a:pos x="csX3" y="csY3"/>
                  </a:cxn>
                </a:cxnLst>
                <a:rect l="l" t="t" r="r" b="b"/>
                <a:pathLst>
                  <a:path w="27555" h="19896">
                    <a:moveTo>
                      <a:pt x="22541" y="3719"/>
                    </a:moveTo>
                    <a:cubicBezTo>
                      <a:pt x="10722" y="-5568"/>
                      <a:pt x="1442" y="5465"/>
                      <a:pt x="1442" y="5465"/>
                    </a:cubicBezTo>
                    <a:cubicBezTo>
                      <a:pt x="1442" y="5465"/>
                      <a:pt x="-4983" y="21578"/>
                      <a:pt x="9294" y="19752"/>
                    </a:cubicBezTo>
                    <a:cubicBezTo>
                      <a:pt x="23572" y="18006"/>
                      <a:pt x="34280" y="13006"/>
                      <a:pt x="22541" y="3639"/>
                    </a:cubicBezTo>
                    <a:close/>
                  </a:path>
                </a:pathLst>
              </a:custGeom>
              <a:solidFill>
                <a:srgbClr val="B3B3B3"/>
              </a:solidFill>
              <a:ln w="6350" cap="flat">
                <a:solidFill>
                  <a:srgbClr val="FFFFFF"/>
                </a:solidFill>
                <a:prstDash val="solid"/>
                <a:miter/>
              </a:ln>
            </p:spPr>
            <p:txBody>
              <a:bodyPr/>
              <a:lstStyle/>
              <a:p>
                <a:endParaRPr lang="en-US"/>
              </a:p>
            </p:txBody>
          </p:sp>
          <p:sp>
            <p:nvSpPr>
              <p:cNvPr id="633" name="Freeform 1403">
                <a:extLst>
                  <a:ext uri="{FF2B5EF4-FFF2-40B4-BE49-F238E27FC236}">
                    <a16:creationId xmlns:a16="http://schemas.microsoft.com/office/drawing/2014/main" id="{E8BCDFE1-F601-C993-AF63-4AB645978E79}"/>
                  </a:ext>
                </a:extLst>
              </p:cNvPr>
              <p:cNvSpPr/>
              <p:nvPr/>
            </p:nvSpPr>
            <p:spPr>
              <a:xfrm>
                <a:off x="242939" y="3526704"/>
                <a:ext cx="29670" cy="13569"/>
              </a:xfrm>
              <a:custGeom>
                <a:avLst/>
                <a:gdLst>
                  <a:gd name="csX0" fmla="*/ 3525 w 29670"/>
                  <a:gd name="csY0" fmla="*/ 6426 h 13569"/>
                  <a:gd name="csX1" fmla="*/ 12092 w 29670"/>
                  <a:gd name="csY1" fmla="*/ 13569 h 13569"/>
                  <a:gd name="csX2" fmla="*/ 29622 w 29670"/>
                  <a:gd name="csY2" fmla="*/ 4282 h 13569"/>
                  <a:gd name="csX3" fmla="*/ 3525 w 29670"/>
                  <a:gd name="csY3" fmla="*/ 6426 h 13569"/>
                </a:gdLst>
                <a:ahLst/>
                <a:cxnLst>
                  <a:cxn ang="0">
                    <a:pos x="csX0" y="csY0"/>
                  </a:cxn>
                  <a:cxn ang="0">
                    <a:pos x="csX1" y="csY1"/>
                  </a:cxn>
                  <a:cxn ang="0">
                    <a:pos x="csX2" y="csY2"/>
                  </a:cxn>
                  <a:cxn ang="0">
                    <a:pos x="csX3" y="csY3"/>
                  </a:cxn>
                </a:cxnLst>
                <a:rect l="l" t="t" r="r" b="b"/>
                <a:pathLst>
                  <a:path w="29670" h="13569">
                    <a:moveTo>
                      <a:pt x="3525" y="6426"/>
                    </a:moveTo>
                    <a:cubicBezTo>
                      <a:pt x="-7897" y="13252"/>
                      <a:pt x="12092" y="13569"/>
                      <a:pt x="12092" y="13569"/>
                    </a:cubicBezTo>
                    <a:cubicBezTo>
                      <a:pt x="12092" y="13569"/>
                      <a:pt x="28511" y="11426"/>
                      <a:pt x="29622" y="4282"/>
                    </a:cubicBezTo>
                    <a:cubicBezTo>
                      <a:pt x="30653" y="-2862"/>
                      <a:pt x="15027" y="-321"/>
                      <a:pt x="3525" y="6426"/>
                    </a:cubicBezTo>
                    <a:close/>
                  </a:path>
                </a:pathLst>
              </a:custGeom>
              <a:solidFill>
                <a:srgbClr val="B3B3B3"/>
              </a:solidFill>
              <a:ln w="6350" cap="flat">
                <a:solidFill>
                  <a:srgbClr val="FFFFFF"/>
                </a:solidFill>
                <a:prstDash val="solid"/>
                <a:miter/>
              </a:ln>
            </p:spPr>
            <p:txBody>
              <a:bodyPr/>
              <a:lstStyle/>
              <a:p>
                <a:endParaRPr lang="en-US"/>
              </a:p>
            </p:txBody>
          </p:sp>
          <p:sp>
            <p:nvSpPr>
              <p:cNvPr id="634" name="Freeform 1404">
                <a:extLst>
                  <a:ext uri="{FF2B5EF4-FFF2-40B4-BE49-F238E27FC236}">
                    <a16:creationId xmlns:a16="http://schemas.microsoft.com/office/drawing/2014/main" id="{12DD7F9C-9B12-C2A2-FEBD-36542CC670A5}"/>
                  </a:ext>
                </a:extLst>
              </p:cNvPr>
              <p:cNvSpPr/>
              <p:nvPr/>
            </p:nvSpPr>
            <p:spPr>
              <a:xfrm>
                <a:off x="-182952" y="3532365"/>
                <a:ext cx="79231" cy="54739"/>
              </a:xfrm>
              <a:custGeom>
                <a:avLst/>
                <a:gdLst>
                  <a:gd name="csX0" fmla="*/ 35589 w 79231"/>
                  <a:gd name="csY0" fmla="*/ 50 h 54739"/>
                  <a:gd name="csX1" fmla="*/ 21311 w 79231"/>
                  <a:gd name="csY1" fmla="*/ 26482 h 54739"/>
                  <a:gd name="csX2" fmla="*/ 5606 w 79231"/>
                  <a:gd name="csY2" fmla="*/ 38626 h 54739"/>
                  <a:gd name="csX3" fmla="*/ 35986 w 79231"/>
                  <a:gd name="csY3" fmla="*/ 54740 h 54739"/>
                  <a:gd name="csX4" fmla="*/ 79216 w 79231"/>
                  <a:gd name="csY4" fmla="*/ 30451 h 54739"/>
                  <a:gd name="csX5" fmla="*/ 35589 w 79231"/>
                  <a:gd name="csY5" fmla="*/ 50 h 54739"/>
                </a:gdLst>
                <a:ahLst/>
                <a:cxnLst>
                  <a:cxn ang="0">
                    <a:pos x="csX0" y="csY0"/>
                  </a:cxn>
                  <a:cxn ang="0">
                    <a:pos x="csX1" y="csY1"/>
                  </a:cxn>
                  <a:cxn ang="0">
                    <a:pos x="csX2" y="csY2"/>
                  </a:cxn>
                  <a:cxn ang="0">
                    <a:pos x="csX3" y="csY3"/>
                  </a:cxn>
                  <a:cxn ang="0">
                    <a:pos x="csX4" y="csY4"/>
                  </a:cxn>
                  <a:cxn ang="0">
                    <a:pos x="csX5" y="csY5"/>
                  </a:cxn>
                </a:cxnLst>
                <a:rect l="l" t="t" r="r" b="b"/>
                <a:pathLst>
                  <a:path w="79231" h="54739">
                    <a:moveTo>
                      <a:pt x="35589" y="50"/>
                    </a:moveTo>
                    <a:cubicBezTo>
                      <a:pt x="14172" y="1162"/>
                      <a:pt x="27023" y="12195"/>
                      <a:pt x="21311" y="26482"/>
                    </a:cubicBezTo>
                    <a:cubicBezTo>
                      <a:pt x="15600" y="40770"/>
                      <a:pt x="5606" y="38626"/>
                      <a:pt x="5606" y="38626"/>
                    </a:cubicBezTo>
                    <a:cubicBezTo>
                      <a:pt x="-13352" y="50454"/>
                      <a:pt x="20598" y="54740"/>
                      <a:pt x="35986" y="54740"/>
                    </a:cubicBezTo>
                    <a:cubicBezTo>
                      <a:pt x="51374" y="54740"/>
                      <a:pt x="78502" y="46882"/>
                      <a:pt x="79216" y="30451"/>
                    </a:cubicBezTo>
                    <a:cubicBezTo>
                      <a:pt x="79930" y="14020"/>
                      <a:pt x="57085" y="-982"/>
                      <a:pt x="35589" y="50"/>
                    </a:cubicBezTo>
                    <a:close/>
                  </a:path>
                </a:pathLst>
              </a:custGeom>
              <a:solidFill>
                <a:srgbClr val="B3B3B3"/>
              </a:solidFill>
              <a:ln w="6350" cap="flat">
                <a:solidFill>
                  <a:srgbClr val="FFFFFF"/>
                </a:solidFill>
                <a:prstDash val="solid"/>
                <a:miter/>
              </a:ln>
            </p:spPr>
            <p:txBody>
              <a:bodyPr/>
              <a:lstStyle/>
              <a:p>
                <a:endParaRPr lang="en-US"/>
              </a:p>
            </p:txBody>
          </p:sp>
          <p:sp>
            <p:nvSpPr>
              <p:cNvPr id="635" name="Freeform 1405">
                <a:extLst>
                  <a:ext uri="{FF2B5EF4-FFF2-40B4-BE49-F238E27FC236}">
                    <a16:creationId xmlns:a16="http://schemas.microsoft.com/office/drawing/2014/main" id="{B56D24AC-7A33-81CE-F565-6B30FB807946}"/>
                  </a:ext>
                </a:extLst>
              </p:cNvPr>
              <p:cNvSpPr/>
              <p:nvPr/>
            </p:nvSpPr>
            <p:spPr>
              <a:xfrm>
                <a:off x="-317070" y="3550933"/>
                <a:ext cx="107624" cy="35713"/>
              </a:xfrm>
              <a:custGeom>
                <a:avLst/>
                <a:gdLst>
                  <a:gd name="csX0" fmla="*/ 36765 w 107624"/>
                  <a:gd name="csY0" fmla="*/ 2914 h 35713"/>
                  <a:gd name="csX1" fmla="*/ 278 w 107624"/>
                  <a:gd name="csY1" fmla="*/ 31568 h 35713"/>
                  <a:gd name="csX2" fmla="*/ 52471 w 107624"/>
                  <a:gd name="csY2" fmla="*/ 21885 h 35713"/>
                  <a:gd name="csX3" fmla="*/ 93955 w 107624"/>
                  <a:gd name="csY3" fmla="*/ 16884 h 35713"/>
                  <a:gd name="csX4" fmla="*/ 36765 w 107624"/>
                  <a:gd name="csY4" fmla="*/ 2914 h 35713"/>
                </a:gdLst>
                <a:ahLst/>
                <a:cxnLst>
                  <a:cxn ang="0">
                    <a:pos x="csX0" y="csY0"/>
                  </a:cxn>
                  <a:cxn ang="0">
                    <a:pos x="csX1" y="csY1"/>
                  </a:cxn>
                  <a:cxn ang="0">
                    <a:pos x="csX2" y="csY2"/>
                  </a:cxn>
                  <a:cxn ang="0">
                    <a:pos x="csX3" y="csY3"/>
                  </a:cxn>
                  <a:cxn ang="0">
                    <a:pos x="csX4" y="csY4"/>
                  </a:cxn>
                </a:cxnLst>
                <a:rect l="l" t="t" r="r" b="b"/>
                <a:pathLst>
                  <a:path w="107624" h="35713">
                    <a:moveTo>
                      <a:pt x="36765" y="2914"/>
                    </a:moveTo>
                    <a:cubicBezTo>
                      <a:pt x="17094" y="6486"/>
                      <a:pt x="-2578" y="20773"/>
                      <a:pt x="278" y="31568"/>
                    </a:cubicBezTo>
                    <a:cubicBezTo>
                      <a:pt x="3133" y="42284"/>
                      <a:pt x="32799" y="29743"/>
                      <a:pt x="52471" y="21885"/>
                    </a:cubicBezTo>
                    <a:cubicBezTo>
                      <a:pt x="72142" y="14026"/>
                      <a:pt x="93955" y="16884"/>
                      <a:pt x="93955" y="16884"/>
                    </a:cubicBezTo>
                    <a:cubicBezTo>
                      <a:pt x="140041" y="-4944"/>
                      <a:pt x="56437" y="-658"/>
                      <a:pt x="36765" y="2914"/>
                    </a:cubicBezTo>
                    <a:close/>
                  </a:path>
                </a:pathLst>
              </a:custGeom>
              <a:solidFill>
                <a:srgbClr val="B3B3B3"/>
              </a:solidFill>
              <a:ln w="6350" cap="flat">
                <a:solidFill>
                  <a:srgbClr val="FFFFFF"/>
                </a:solidFill>
                <a:prstDash val="solid"/>
                <a:miter/>
              </a:ln>
            </p:spPr>
            <p:txBody>
              <a:bodyPr/>
              <a:lstStyle/>
              <a:p>
                <a:endParaRPr lang="en-US"/>
              </a:p>
            </p:txBody>
          </p:sp>
          <p:sp>
            <p:nvSpPr>
              <p:cNvPr id="636" name="Freeform 1406">
                <a:extLst>
                  <a:ext uri="{FF2B5EF4-FFF2-40B4-BE49-F238E27FC236}">
                    <a16:creationId xmlns:a16="http://schemas.microsoft.com/office/drawing/2014/main" id="{AD7B3586-B506-5827-AE1C-90EEDEE1471D}"/>
                  </a:ext>
                </a:extLst>
              </p:cNvPr>
              <p:cNvSpPr/>
              <p:nvPr/>
            </p:nvSpPr>
            <p:spPr>
              <a:xfrm>
                <a:off x="-150615" y="2777321"/>
                <a:ext cx="634" cy="952"/>
              </a:xfrm>
              <a:custGeom>
                <a:avLst/>
                <a:gdLst>
                  <a:gd name="csX0" fmla="*/ 635 w 634"/>
                  <a:gd name="csY0" fmla="*/ 952 h 952"/>
                  <a:gd name="csX1" fmla="*/ 0 w 634"/>
                  <a:gd name="csY1" fmla="*/ 0 h 952"/>
                  <a:gd name="csX2" fmla="*/ 635 w 634"/>
                  <a:gd name="csY2" fmla="*/ 952 h 952"/>
                </a:gdLst>
                <a:ahLst/>
                <a:cxnLst>
                  <a:cxn ang="0">
                    <a:pos x="csX0" y="csY0"/>
                  </a:cxn>
                  <a:cxn ang="0">
                    <a:pos x="csX1" y="csY1"/>
                  </a:cxn>
                  <a:cxn ang="0">
                    <a:pos x="csX2" y="csY2"/>
                  </a:cxn>
                </a:cxnLst>
                <a:rect l="l" t="t" r="r" b="b"/>
                <a:pathLst>
                  <a:path w="634" h="952">
                    <a:moveTo>
                      <a:pt x="635" y="952"/>
                    </a:moveTo>
                    <a:cubicBezTo>
                      <a:pt x="238" y="397"/>
                      <a:pt x="0" y="0"/>
                      <a:pt x="0" y="0"/>
                    </a:cubicBezTo>
                    <a:cubicBezTo>
                      <a:pt x="0" y="0"/>
                      <a:pt x="635" y="873"/>
                      <a:pt x="635" y="952"/>
                    </a:cubicBezTo>
                    <a:close/>
                  </a:path>
                </a:pathLst>
              </a:custGeom>
              <a:solidFill>
                <a:srgbClr val="B3B3B3"/>
              </a:solidFill>
              <a:ln w="6350" cap="flat">
                <a:solidFill>
                  <a:srgbClr val="FFFFFF"/>
                </a:solidFill>
                <a:prstDash val="solid"/>
                <a:miter/>
              </a:ln>
            </p:spPr>
            <p:txBody>
              <a:bodyPr/>
              <a:lstStyle/>
              <a:p>
                <a:endParaRPr lang="en-US"/>
              </a:p>
            </p:txBody>
          </p:sp>
          <p:sp>
            <p:nvSpPr>
              <p:cNvPr id="637" name="Freeform 1407">
                <a:extLst>
                  <a:ext uri="{FF2B5EF4-FFF2-40B4-BE49-F238E27FC236}">
                    <a16:creationId xmlns:a16="http://schemas.microsoft.com/office/drawing/2014/main" id="{538E5581-EFAF-ED89-2887-5AB5EF96AE10}"/>
                  </a:ext>
                </a:extLst>
              </p:cNvPr>
              <p:cNvSpPr/>
              <p:nvPr/>
            </p:nvSpPr>
            <p:spPr>
              <a:xfrm>
                <a:off x="-181715" y="2756651"/>
                <a:ext cx="46075" cy="65345"/>
              </a:xfrm>
              <a:custGeom>
                <a:avLst/>
                <a:gdLst>
                  <a:gd name="csX0" fmla="*/ 31734 w 46075"/>
                  <a:gd name="csY0" fmla="*/ 21622 h 65345"/>
                  <a:gd name="csX1" fmla="*/ 31099 w 46075"/>
                  <a:gd name="csY1" fmla="*/ 20670 h 65345"/>
                  <a:gd name="csX2" fmla="*/ 31734 w 46075"/>
                  <a:gd name="csY2" fmla="*/ 21622 h 65345"/>
                  <a:gd name="csX3" fmla="*/ 31496 w 46075"/>
                  <a:gd name="csY3" fmla="*/ 21305 h 65345"/>
                  <a:gd name="csX4" fmla="*/ 8572 w 46075"/>
                  <a:gd name="csY4" fmla="*/ 905 h 65345"/>
                  <a:gd name="csX5" fmla="*/ 8572 w 46075"/>
                  <a:gd name="csY5" fmla="*/ 42180 h 65345"/>
                  <a:gd name="csX6" fmla="*/ 41808 w 46075"/>
                  <a:gd name="csY6" fmla="*/ 63611 h 65345"/>
                  <a:gd name="csX7" fmla="*/ 32210 w 46075"/>
                  <a:gd name="csY7" fmla="*/ 22257 h 65345"/>
                  <a:gd name="csX8" fmla="*/ 31734 w 46075"/>
                  <a:gd name="csY8" fmla="*/ 21543 h 653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075" h="65345">
                    <a:moveTo>
                      <a:pt x="31734" y="21622"/>
                    </a:moveTo>
                    <a:cubicBezTo>
                      <a:pt x="31734" y="21622"/>
                      <a:pt x="31099" y="20670"/>
                      <a:pt x="31099" y="20670"/>
                    </a:cubicBezTo>
                    <a:cubicBezTo>
                      <a:pt x="31099" y="20670"/>
                      <a:pt x="31337" y="20987"/>
                      <a:pt x="31734" y="21622"/>
                    </a:cubicBezTo>
                    <a:cubicBezTo>
                      <a:pt x="31734" y="21622"/>
                      <a:pt x="31734" y="21543"/>
                      <a:pt x="31496" y="21305"/>
                    </a:cubicBezTo>
                    <a:cubicBezTo>
                      <a:pt x="30782" y="20273"/>
                      <a:pt x="27292" y="-5048"/>
                      <a:pt x="8572" y="905"/>
                    </a:cubicBezTo>
                    <a:cubicBezTo>
                      <a:pt x="-10148" y="6779"/>
                      <a:pt x="7462" y="38450"/>
                      <a:pt x="8572" y="42180"/>
                    </a:cubicBezTo>
                    <a:cubicBezTo>
                      <a:pt x="9683" y="45911"/>
                      <a:pt x="27847" y="72263"/>
                      <a:pt x="41808" y="63611"/>
                    </a:cubicBezTo>
                    <a:cubicBezTo>
                      <a:pt x="53944" y="56150"/>
                      <a:pt x="36810" y="29083"/>
                      <a:pt x="32210" y="22257"/>
                    </a:cubicBezTo>
                    <a:cubicBezTo>
                      <a:pt x="32051" y="22019"/>
                      <a:pt x="31893" y="21781"/>
                      <a:pt x="31734" y="21543"/>
                    </a:cubicBezTo>
                    <a:close/>
                  </a:path>
                </a:pathLst>
              </a:custGeom>
              <a:solidFill>
                <a:srgbClr val="B3B3B3"/>
              </a:solidFill>
              <a:ln w="6350" cap="flat">
                <a:solidFill>
                  <a:srgbClr val="FFFFFF"/>
                </a:solidFill>
                <a:prstDash val="solid"/>
                <a:miter/>
              </a:ln>
            </p:spPr>
            <p:txBody>
              <a:bodyPr/>
              <a:lstStyle/>
              <a:p>
                <a:endParaRPr lang="en-US"/>
              </a:p>
            </p:txBody>
          </p:sp>
          <p:sp>
            <p:nvSpPr>
              <p:cNvPr id="638" name="Freeform 1408">
                <a:extLst>
                  <a:ext uri="{FF2B5EF4-FFF2-40B4-BE49-F238E27FC236}">
                    <a16:creationId xmlns:a16="http://schemas.microsoft.com/office/drawing/2014/main" id="{C7F01794-0796-4A20-FA87-389338732792}"/>
                  </a:ext>
                </a:extLst>
              </p:cNvPr>
              <p:cNvSpPr/>
              <p:nvPr/>
            </p:nvSpPr>
            <p:spPr>
              <a:xfrm>
                <a:off x="70203" y="2923641"/>
                <a:ext cx="93891" cy="72522"/>
              </a:xfrm>
              <a:custGeom>
                <a:avLst/>
                <a:gdLst>
                  <a:gd name="csX0" fmla="*/ 18571 w 93891"/>
                  <a:gd name="csY0" fmla="*/ 999 h 72522"/>
                  <a:gd name="csX1" fmla="*/ 1993 w 93891"/>
                  <a:gd name="csY1" fmla="*/ 24574 h 72522"/>
                  <a:gd name="csX2" fmla="*/ 50775 w 93891"/>
                  <a:gd name="csY2" fmla="*/ 68786 h 72522"/>
                  <a:gd name="csX3" fmla="*/ 92340 w 93891"/>
                  <a:gd name="csY3" fmla="*/ 37433 h 72522"/>
                  <a:gd name="csX4" fmla="*/ 18650 w 93891"/>
                  <a:gd name="csY4" fmla="*/ 920 h 72522"/>
                </a:gdLst>
                <a:ahLst/>
                <a:cxnLst>
                  <a:cxn ang="0">
                    <a:pos x="csX0" y="csY0"/>
                  </a:cxn>
                  <a:cxn ang="0">
                    <a:pos x="csX1" y="csY1"/>
                  </a:cxn>
                  <a:cxn ang="0">
                    <a:pos x="csX2" y="csY2"/>
                  </a:cxn>
                  <a:cxn ang="0">
                    <a:pos x="csX3" y="csY3"/>
                  </a:cxn>
                  <a:cxn ang="0">
                    <a:pos x="csX4" y="csY4"/>
                  </a:cxn>
                </a:cxnLst>
                <a:rect l="l" t="t" r="r" b="b"/>
                <a:pathLst>
                  <a:path w="93891" h="72522">
                    <a:moveTo>
                      <a:pt x="18571" y="999"/>
                    </a:moveTo>
                    <a:cubicBezTo>
                      <a:pt x="-704" y="-4636"/>
                      <a:pt x="-2370" y="14970"/>
                      <a:pt x="1993" y="24574"/>
                    </a:cubicBezTo>
                    <a:cubicBezTo>
                      <a:pt x="6276" y="34258"/>
                      <a:pt x="23727" y="57514"/>
                      <a:pt x="50775" y="68786"/>
                    </a:cubicBezTo>
                    <a:cubicBezTo>
                      <a:pt x="77824" y="80057"/>
                      <a:pt x="78141" y="64738"/>
                      <a:pt x="92340" y="37433"/>
                    </a:cubicBezTo>
                    <a:cubicBezTo>
                      <a:pt x="106538" y="10048"/>
                      <a:pt x="18650" y="920"/>
                      <a:pt x="18650" y="920"/>
                    </a:cubicBezTo>
                    <a:close/>
                  </a:path>
                </a:pathLst>
              </a:custGeom>
              <a:solidFill>
                <a:srgbClr val="B3B3B3"/>
              </a:solidFill>
              <a:ln w="6350" cap="flat">
                <a:solidFill>
                  <a:srgbClr val="FFFFFF"/>
                </a:solidFill>
                <a:prstDash val="solid"/>
                <a:miter/>
              </a:ln>
            </p:spPr>
            <p:txBody>
              <a:bodyPr/>
              <a:lstStyle/>
              <a:p>
                <a:endParaRPr lang="en-US"/>
              </a:p>
            </p:txBody>
          </p:sp>
          <p:sp>
            <p:nvSpPr>
              <p:cNvPr id="639" name="Freeform 1409">
                <a:extLst>
                  <a:ext uri="{FF2B5EF4-FFF2-40B4-BE49-F238E27FC236}">
                    <a16:creationId xmlns:a16="http://schemas.microsoft.com/office/drawing/2014/main" id="{D023FEC1-D1CA-B19C-5C01-8C80D313C954}"/>
                  </a:ext>
                </a:extLst>
              </p:cNvPr>
              <p:cNvSpPr/>
              <p:nvPr/>
            </p:nvSpPr>
            <p:spPr>
              <a:xfrm>
                <a:off x="17693" y="2487647"/>
                <a:ext cx="103341" cy="126038"/>
              </a:xfrm>
              <a:custGeom>
                <a:avLst/>
                <a:gdLst>
                  <a:gd name="csX0" fmla="*/ 58469 w 103341"/>
                  <a:gd name="csY0" fmla="*/ 46230 h 126038"/>
                  <a:gd name="csX1" fmla="*/ 27375 w 103341"/>
                  <a:gd name="csY1" fmla="*/ 6543 h 126038"/>
                  <a:gd name="csX2" fmla="*/ 5959 w 103341"/>
                  <a:gd name="csY2" fmla="*/ 17259 h 126038"/>
                  <a:gd name="csX3" fmla="*/ 37608 w 103341"/>
                  <a:gd name="csY3" fmla="*/ 67186 h 126038"/>
                  <a:gd name="csX4" fmla="*/ 71874 w 103341"/>
                  <a:gd name="csY4" fmla="*/ 111159 h 126038"/>
                  <a:gd name="csX5" fmla="*/ 101382 w 103341"/>
                  <a:gd name="csY5" fmla="*/ 102031 h 126038"/>
                  <a:gd name="csX6" fmla="*/ 58469 w 103341"/>
                  <a:gd name="csY6" fmla="*/ 46230 h 12603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3341" h="126038">
                    <a:moveTo>
                      <a:pt x="58469" y="46230"/>
                    </a:moveTo>
                    <a:cubicBezTo>
                      <a:pt x="41336" y="33927"/>
                      <a:pt x="31659" y="18846"/>
                      <a:pt x="27375" y="6543"/>
                    </a:cubicBezTo>
                    <a:cubicBezTo>
                      <a:pt x="23092" y="-5760"/>
                      <a:pt x="12384" y="114"/>
                      <a:pt x="5959" y="17259"/>
                    </a:cubicBezTo>
                    <a:cubicBezTo>
                      <a:pt x="-466" y="34404"/>
                      <a:pt x="-12127" y="59407"/>
                      <a:pt x="37608" y="67186"/>
                    </a:cubicBezTo>
                    <a:cubicBezTo>
                      <a:pt x="37608" y="67186"/>
                      <a:pt x="68146" y="88140"/>
                      <a:pt x="71874" y="111159"/>
                    </a:cubicBezTo>
                    <a:cubicBezTo>
                      <a:pt x="75602" y="134257"/>
                      <a:pt x="112090" y="129892"/>
                      <a:pt x="101382" y="102031"/>
                    </a:cubicBezTo>
                    <a:cubicBezTo>
                      <a:pt x="90673" y="74170"/>
                      <a:pt x="75682" y="58613"/>
                      <a:pt x="58469" y="46230"/>
                    </a:cubicBezTo>
                    <a:close/>
                  </a:path>
                </a:pathLst>
              </a:custGeom>
              <a:solidFill>
                <a:srgbClr val="B3B3B3"/>
              </a:solidFill>
              <a:ln w="6350" cap="flat">
                <a:solidFill>
                  <a:srgbClr val="FFFFFF"/>
                </a:solidFill>
                <a:prstDash val="solid"/>
                <a:miter/>
              </a:ln>
            </p:spPr>
            <p:txBody>
              <a:bodyPr/>
              <a:lstStyle/>
              <a:p>
                <a:endParaRPr lang="en-US"/>
              </a:p>
            </p:txBody>
          </p:sp>
        </p:grpSp>
        <p:grpSp>
          <p:nvGrpSpPr>
            <p:cNvPr id="616" name="Graphic 1">
              <a:extLst>
                <a:ext uri="{FF2B5EF4-FFF2-40B4-BE49-F238E27FC236}">
                  <a16:creationId xmlns:a16="http://schemas.microsoft.com/office/drawing/2014/main" id="{85566CBC-675A-D5F1-0002-13DDFB3712F1}"/>
                </a:ext>
              </a:extLst>
            </p:cNvPr>
            <p:cNvGrpSpPr/>
            <p:nvPr/>
          </p:nvGrpSpPr>
          <p:grpSpPr>
            <a:xfrm>
              <a:off x="1833221" y="2847389"/>
              <a:ext cx="1260161" cy="793720"/>
              <a:chOff x="1833221" y="2847389"/>
              <a:chExt cx="1260161" cy="793720"/>
            </a:xfrm>
            <a:solidFill>
              <a:srgbClr val="B3B3B3"/>
            </a:solidFill>
          </p:grpSpPr>
          <p:sp>
            <p:nvSpPr>
              <p:cNvPr id="621" name="Freeform 1391">
                <a:extLst>
                  <a:ext uri="{FF2B5EF4-FFF2-40B4-BE49-F238E27FC236}">
                    <a16:creationId xmlns:a16="http://schemas.microsoft.com/office/drawing/2014/main" id="{BF79F08D-742E-C6B9-BA9D-505021553A4F}"/>
                  </a:ext>
                </a:extLst>
              </p:cNvPr>
              <p:cNvSpPr/>
              <p:nvPr/>
            </p:nvSpPr>
            <p:spPr>
              <a:xfrm>
                <a:off x="1833221" y="2908986"/>
                <a:ext cx="44074" cy="44720"/>
              </a:xfrm>
              <a:custGeom>
                <a:avLst/>
                <a:gdLst>
                  <a:gd name="csX0" fmla="*/ 1406 w 44074"/>
                  <a:gd name="csY0" fmla="*/ 43119 h 44720"/>
                  <a:gd name="csX1" fmla="*/ 37338 w 44074"/>
                  <a:gd name="csY1" fmla="*/ 24068 h 44720"/>
                  <a:gd name="csX2" fmla="*/ 1406 w 44074"/>
                  <a:gd name="csY2" fmla="*/ 43119 h 44720"/>
                </a:gdLst>
                <a:ahLst/>
                <a:cxnLst>
                  <a:cxn ang="0">
                    <a:pos x="csX0" y="csY0"/>
                  </a:cxn>
                  <a:cxn ang="0">
                    <a:pos x="csX1" y="csY1"/>
                  </a:cxn>
                  <a:cxn ang="0">
                    <a:pos x="csX2" y="csY2"/>
                  </a:cxn>
                </a:cxnLst>
                <a:rect l="l" t="t" r="r" b="b"/>
                <a:pathLst>
                  <a:path w="44074" h="44720">
                    <a:moveTo>
                      <a:pt x="1406" y="43119"/>
                    </a:moveTo>
                    <a:cubicBezTo>
                      <a:pt x="14097" y="51532"/>
                      <a:pt x="37338" y="24068"/>
                      <a:pt x="37338" y="24068"/>
                    </a:cubicBezTo>
                    <a:cubicBezTo>
                      <a:pt x="66925" y="-36177"/>
                      <a:pt x="-11286" y="34625"/>
                      <a:pt x="1406" y="43119"/>
                    </a:cubicBezTo>
                    <a:close/>
                  </a:path>
                </a:pathLst>
              </a:custGeom>
              <a:solidFill>
                <a:srgbClr val="B3B3B3"/>
              </a:solidFill>
              <a:ln w="6350" cap="flat">
                <a:solidFill>
                  <a:srgbClr val="FFFFFF"/>
                </a:solidFill>
                <a:prstDash val="solid"/>
                <a:miter/>
              </a:ln>
            </p:spPr>
            <p:txBody>
              <a:bodyPr/>
              <a:lstStyle/>
              <a:p>
                <a:endParaRPr lang="en-US"/>
              </a:p>
            </p:txBody>
          </p:sp>
          <p:sp>
            <p:nvSpPr>
              <p:cNvPr id="622" name="Freeform 1392">
                <a:extLst>
                  <a:ext uri="{FF2B5EF4-FFF2-40B4-BE49-F238E27FC236}">
                    <a16:creationId xmlns:a16="http://schemas.microsoft.com/office/drawing/2014/main" id="{04E574E6-9CA5-BA1D-598B-32FFC3F8F49A}"/>
                  </a:ext>
                </a:extLst>
              </p:cNvPr>
              <p:cNvSpPr/>
              <p:nvPr/>
            </p:nvSpPr>
            <p:spPr>
              <a:xfrm>
                <a:off x="1949587" y="2847389"/>
                <a:ext cx="108833" cy="83901"/>
              </a:xfrm>
              <a:custGeom>
                <a:avLst/>
                <a:gdLst>
                  <a:gd name="csX0" fmla="*/ 84690 w 108833"/>
                  <a:gd name="csY0" fmla="*/ 20 h 83901"/>
                  <a:gd name="csX1" fmla="*/ 213 w 108833"/>
                  <a:gd name="csY1" fmla="*/ 41930 h 83901"/>
                  <a:gd name="csX2" fmla="*/ 23454 w 108833"/>
                  <a:gd name="csY2" fmla="*/ 69790 h 83901"/>
                  <a:gd name="csX3" fmla="*/ 100554 w 108833"/>
                  <a:gd name="csY3" fmla="*/ 69790 h 83901"/>
                  <a:gd name="csX4" fmla="*/ 84690 w 108833"/>
                  <a:gd name="csY4" fmla="*/ 20 h 83901"/>
                </a:gdLst>
                <a:ahLst/>
                <a:cxnLst>
                  <a:cxn ang="0">
                    <a:pos x="csX0" y="csY0"/>
                  </a:cxn>
                  <a:cxn ang="0">
                    <a:pos x="csX1" y="csY1"/>
                  </a:cxn>
                  <a:cxn ang="0">
                    <a:pos x="csX2" y="csY2"/>
                  </a:cxn>
                  <a:cxn ang="0">
                    <a:pos x="csX3" y="csY3"/>
                  </a:cxn>
                  <a:cxn ang="0">
                    <a:pos x="csX4" y="csY4"/>
                  </a:cxn>
                </a:cxnLst>
                <a:rect l="l" t="t" r="r" b="b"/>
                <a:pathLst>
                  <a:path w="108833" h="83901">
                    <a:moveTo>
                      <a:pt x="84690" y="20"/>
                    </a:moveTo>
                    <a:cubicBezTo>
                      <a:pt x="57245" y="1052"/>
                      <a:pt x="-4070" y="12006"/>
                      <a:pt x="213" y="41930"/>
                    </a:cubicBezTo>
                    <a:cubicBezTo>
                      <a:pt x="4417" y="71854"/>
                      <a:pt x="23454" y="69790"/>
                      <a:pt x="23454" y="69790"/>
                    </a:cubicBezTo>
                    <a:cubicBezTo>
                      <a:pt x="23454" y="69790"/>
                      <a:pt x="86832" y="101540"/>
                      <a:pt x="100554" y="69790"/>
                    </a:cubicBezTo>
                    <a:cubicBezTo>
                      <a:pt x="114277" y="38120"/>
                      <a:pt x="112214" y="-1012"/>
                      <a:pt x="84690" y="20"/>
                    </a:cubicBezTo>
                    <a:close/>
                  </a:path>
                </a:pathLst>
              </a:custGeom>
              <a:solidFill>
                <a:srgbClr val="B3B3B3"/>
              </a:solidFill>
              <a:ln w="6350" cap="flat">
                <a:solidFill>
                  <a:srgbClr val="FFFFFF"/>
                </a:solidFill>
                <a:prstDash val="solid"/>
                <a:miter/>
              </a:ln>
            </p:spPr>
            <p:txBody>
              <a:bodyPr/>
              <a:lstStyle/>
              <a:p>
                <a:endParaRPr lang="en-US"/>
              </a:p>
            </p:txBody>
          </p:sp>
          <p:sp>
            <p:nvSpPr>
              <p:cNvPr id="623" name="Freeform 1393">
                <a:extLst>
                  <a:ext uri="{FF2B5EF4-FFF2-40B4-BE49-F238E27FC236}">
                    <a16:creationId xmlns:a16="http://schemas.microsoft.com/office/drawing/2014/main" id="{67DE2F55-A9D7-0B7D-DF6B-12C8A9D6D309}"/>
                  </a:ext>
                </a:extLst>
              </p:cNvPr>
              <p:cNvSpPr/>
              <p:nvPr/>
            </p:nvSpPr>
            <p:spPr>
              <a:xfrm>
                <a:off x="2294989" y="2976149"/>
                <a:ext cx="133030" cy="114076"/>
              </a:xfrm>
              <a:custGeom>
                <a:avLst/>
                <a:gdLst>
                  <a:gd name="csX0" fmla="*/ 55144 w 133030"/>
                  <a:gd name="csY0" fmla="*/ 2387 h 114076"/>
                  <a:gd name="csX1" fmla="*/ 1286 w 133030"/>
                  <a:gd name="csY1" fmla="*/ 46758 h 114076"/>
                  <a:gd name="csX2" fmla="*/ 45626 w 133030"/>
                  <a:gd name="csY2" fmla="*/ 102796 h 114076"/>
                  <a:gd name="csX3" fmla="*/ 96312 w 133030"/>
                  <a:gd name="csY3" fmla="*/ 102796 h 114076"/>
                  <a:gd name="csX4" fmla="*/ 119553 w 133030"/>
                  <a:gd name="csY4" fmla="*/ 71046 h 114076"/>
                  <a:gd name="csX5" fmla="*/ 55144 w 133030"/>
                  <a:gd name="csY5" fmla="*/ 2387 h 114076"/>
                </a:gdLst>
                <a:ahLst/>
                <a:cxnLst>
                  <a:cxn ang="0">
                    <a:pos x="csX0" y="csY0"/>
                  </a:cxn>
                  <a:cxn ang="0">
                    <a:pos x="csX1" y="csY1"/>
                  </a:cxn>
                  <a:cxn ang="0">
                    <a:pos x="csX2" y="csY2"/>
                  </a:cxn>
                  <a:cxn ang="0">
                    <a:pos x="csX3" y="csY3"/>
                  </a:cxn>
                  <a:cxn ang="0">
                    <a:pos x="csX4" y="csY4"/>
                  </a:cxn>
                  <a:cxn ang="0">
                    <a:pos x="csX5" y="csY5"/>
                  </a:cxn>
                </a:cxnLst>
                <a:rect l="l" t="t" r="r" b="b"/>
                <a:pathLst>
                  <a:path w="133030" h="114076">
                    <a:moveTo>
                      <a:pt x="55144" y="2387"/>
                    </a:moveTo>
                    <a:cubicBezTo>
                      <a:pt x="36108" y="15087"/>
                      <a:pt x="-8074" y="28740"/>
                      <a:pt x="1286" y="46758"/>
                    </a:cubicBezTo>
                    <a:cubicBezTo>
                      <a:pt x="1286" y="46758"/>
                      <a:pt x="26668" y="101764"/>
                      <a:pt x="45626" y="102796"/>
                    </a:cubicBezTo>
                    <a:cubicBezTo>
                      <a:pt x="64663" y="103828"/>
                      <a:pt x="85762" y="79540"/>
                      <a:pt x="96312" y="102796"/>
                    </a:cubicBezTo>
                    <a:cubicBezTo>
                      <a:pt x="106862" y="126053"/>
                      <a:pt x="156517" y="112321"/>
                      <a:pt x="119553" y="71046"/>
                    </a:cubicBezTo>
                    <a:cubicBezTo>
                      <a:pt x="82589" y="29851"/>
                      <a:pt x="74102" y="-10313"/>
                      <a:pt x="55144" y="2387"/>
                    </a:cubicBezTo>
                    <a:close/>
                  </a:path>
                </a:pathLst>
              </a:custGeom>
              <a:solidFill>
                <a:srgbClr val="B3B3B3"/>
              </a:solidFill>
              <a:ln w="6350" cap="flat">
                <a:solidFill>
                  <a:srgbClr val="FFFFFF"/>
                </a:solidFill>
                <a:prstDash val="solid"/>
                <a:miter/>
              </a:ln>
            </p:spPr>
            <p:txBody>
              <a:bodyPr/>
              <a:lstStyle/>
              <a:p>
                <a:endParaRPr lang="en-US"/>
              </a:p>
            </p:txBody>
          </p:sp>
          <p:sp>
            <p:nvSpPr>
              <p:cNvPr id="624" name="Freeform 1394">
                <a:extLst>
                  <a:ext uri="{FF2B5EF4-FFF2-40B4-BE49-F238E27FC236}">
                    <a16:creationId xmlns:a16="http://schemas.microsoft.com/office/drawing/2014/main" id="{35EA960D-444A-7E4E-7A5F-9E8BBBCDC9C4}"/>
                  </a:ext>
                </a:extLst>
              </p:cNvPr>
              <p:cNvSpPr/>
              <p:nvPr/>
            </p:nvSpPr>
            <p:spPr>
              <a:xfrm>
                <a:off x="2519977" y="3105590"/>
                <a:ext cx="134016" cy="40302"/>
              </a:xfrm>
              <a:custGeom>
                <a:avLst/>
                <a:gdLst>
                  <a:gd name="csX0" fmla="*/ 113253 w 134016"/>
                  <a:gd name="csY0" fmla="*/ 661 h 40302"/>
                  <a:gd name="csX1" fmla="*/ 37184 w 134016"/>
                  <a:gd name="csY1" fmla="*/ 2884 h 40302"/>
                  <a:gd name="csX2" fmla="*/ 221 w 134016"/>
                  <a:gd name="csY2" fmla="*/ 10266 h 40302"/>
                  <a:gd name="csX3" fmla="*/ 49876 w 134016"/>
                  <a:gd name="csY3" fmla="*/ 33522 h 40302"/>
                  <a:gd name="csX4" fmla="*/ 126976 w 134016"/>
                  <a:gd name="csY4" fmla="*/ 26141 h 40302"/>
                  <a:gd name="csX5" fmla="*/ 113253 w 134016"/>
                  <a:gd name="csY5" fmla="*/ 661 h 40302"/>
                </a:gdLst>
                <a:ahLst/>
                <a:cxnLst>
                  <a:cxn ang="0">
                    <a:pos x="csX0" y="csY0"/>
                  </a:cxn>
                  <a:cxn ang="0">
                    <a:pos x="csX1" y="csY1"/>
                  </a:cxn>
                  <a:cxn ang="0">
                    <a:pos x="csX2" y="csY2"/>
                  </a:cxn>
                  <a:cxn ang="0">
                    <a:pos x="csX3" y="csY3"/>
                  </a:cxn>
                  <a:cxn ang="0">
                    <a:pos x="csX4" y="csY4"/>
                  </a:cxn>
                  <a:cxn ang="0">
                    <a:pos x="csX5" y="csY5"/>
                  </a:cxn>
                </a:cxnLst>
                <a:rect l="l" t="t" r="r" b="b"/>
                <a:pathLst>
                  <a:path w="134016" h="40302">
                    <a:moveTo>
                      <a:pt x="113253" y="661"/>
                    </a:moveTo>
                    <a:cubicBezTo>
                      <a:pt x="87950" y="5027"/>
                      <a:pt x="56221" y="10345"/>
                      <a:pt x="37184" y="2884"/>
                    </a:cubicBezTo>
                    <a:cubicBezTo>
                      <a:pt x="37184" y="2884"/>
                      <a:pt x="3394" y="-5530"/>
                      <a:pt x="221" y="10266"/>
                    </a:cubicBezTo>
                    <a:cubicBezTo>
                      <a:pt x="-2952" y="26141"/>
                      <a:pt x="28776" y="19791"/>
                      <a:pt x="49876" y="33522"/>
                    </a:cubicBezTo>
                    <a:cubicBezTo>
                      <a:pt x="70975" y="47254"/>
                      <a:pt x="116426" y="37729"/>
                      <a:pt x="126976" y="26141"/>
                    </a:cubicBezTo>
                    <a:cubicBezTo>
                      <a:pt x="137525" y="14552"/>
                      <a:pt x="138636" y="-3705"/>
                      <a:pt x="113253" y="661"/>
                    </a:cubicBezTo>
                    <a:close/>
                  </a:path>
                </a:pathLst>
              </a:custGeom>
              <a:solidFill>
                <a:srgbClr val="B3B3B3"/>
              </a:solidFill>
              <a:ln w="6350" cap="flat">
                <a:solidFill>
                  <a:srgbClr val="FFFFFF"/>
                </a:solidFill>
                <a:prstDash val="solid"/>
                <a:miter/>
              </a:ln>
            </p:spPr>
            <p:txBody>
              <a:bodyPr/>
              <a:lstStyle/>
              <a:p>
                <a:endParaRPr lang="en-US"/>
              </a:p>
            </p:txBody>
          </p:sp>
          <p:sp>
            <p:nvSpPr>
              <p:cNvPr id="625" name="Freeform 1395">
                <a:extLst>
                  <a:ext uri="{FF2B5EF4-FFF2-40B4-BE49-F238E27FC236}">
                    <a16:creationId xmlns:a16="http://schemas.microsoft.com/office/drawing/2014/main" id="{FFB74FA6-1E73-7F6D-D855-56B6C17B3BB8}"/>
                  </a:ext>
                </a:extLst>
              </p:cNvPr>
              <p:cNvSpPr/>
              <p:nvPr/>
            </p:nvSpPr>
            <p:spPr>
              <a:xfrm>
                <a:off x="2569325" y="3162970"/>
                <a:ext cx="66612" cy="58066"/>
              </a:xfrm>
              <a:custGeom>
                <a:avLst/>
                <a:gdLst>
                  <a:gd name="csX0" fmla="*/ 10045 w 66612"/>
                  <a:gd name="csY0" fmla="*/ 510 h 58066"/>
                  <a:gd name="csX1" fmla="*/ 17660 w 66612"/>
                  <a:gd name="csY1" fmla="*/ 49167 h 58066"/>
                  <a:gd name="csX2" fmla="*/ 58590 w 66612"/>
                  <a:gd name="csY2" fmla="*/ 49167 h 58066"/>
                  <a:gd name="csX3" fmla="*/ 9966 w 66612"/>
                  <a:gd name="csY3" fmla="*/ 510 h 58066"/>
                </a:gdLst>
                <a:ahLst/>
                <a:cxnLst>
                  <a:cxn ang="0">
                    <a:pos x="csX0" y="csY0"/>
                  </a:cxn>
                  <a:cxn ang="0">
                    <a:pos x="csX1" y="csY1"/>
                  </a:cxn>
                  <a:cxn ang="0">
                    <a:pos x="csX2" y="csY2"/>
                  </a:cxn>
                  <a:cxn ang="0">
                    <a:pos x="csX3" y="csY3"/>
                  </a:cxn>
                </a:cxnLst>
                <a:rect l="l" t="t" r="r" b="b"/>
                <a:pathLst>
                  <a:path w="66612" h="58066">
                    <a:moveTo>
                      <a:pt x="10045" y="510"/>
                    </a:moveTo>
                    <a:cubicBezTo>
                      <a:pt x="-16368" y="-5840"/>
                      <a:pt x="17660" y="49167"/>
                      <a:pt x="17660" y="49167"/>
                    </a:cubicBezTo>
                    <a:cubicBezTo>
                      <a:pt x="23292" y="59010"/>
                      <a:pt x="31145" y="62899"/>
                      <a:pt x="58590" y="49167"/>
                    </a:cubicBezTo>
                    <a:cubicBezTo>
                      <a:pt x="86035" y="35435"/>
                      <a:pt x="36380" y="6860"/>
                      <a:pt x="9966" y="510"/>
                    </a:cubicBezTo>
                    <a:close/>
                  </a:path>
                </a:pathLst>
              </a:custGeom>
              <a:solidFill>
                <a:srgbClr val="B3B3B3"/>
              </a:solidFill>
              <a:ln w="6350" cap="flat">
                <a:solidFill>
                  <a:srgbClr val="FFFFFF"/>
                </a:solidFill>
                <a:prstDash val="solid"/>
                <a:miter/>
              </a:ln>
            </p:spPr>
            <p:txBody>
              <a:bodyPr/>
              <a:lstStyle/>
              <a:p>
                <a:endParaRPr lang="en-US"/>
              </a:p>
            </p:txBody>
          </p:sp>
          <p:sp>
            <p:nvSpPr>
              <p:cNvPr id="626" name="Freeform 1396">
                <a:extLst>
                  <a:ext uri="{FF2B5EF4-FFF2-40B4-BE49-F238E27FC236}">
                    <a16:creationId xmlns:a16="http://schemas.microsoft.com/office/drawing/2014/main" id="{62356126-E30B-C0B8-0A19-C41C453EFE67}"/>
                  </a:ext>
                </a:extLst>
              </p:cNvPr>
              <p:cNvSpPr/>
              <p:nvPr/>
            </p:nvSpPr>
            <p:spPr>
              <a:xfrm>
                <a:off x="2650820" y="3137210"/>
                <a:ext cx="173170" cy="113118"/>
              </a:xfrm>
              <a:custGeom>
                <a:avLst/>
                <a:gdLst>
                  <a:gd name="csX0" fmla="*/ 152553 w 173170"/>
                  <a:gd name="csY0" fmla="*/ 54765 h 113118"/>
                  <a:gd name="csX1" fmla="*/ 50071 w 173170"/>
                  <a:gd name="csY1" fmla="*/ 8728 h 113118"/>
                  <a:gd name="csX2" fmla="*/ 9934 w 173170"/>
                  <a:gd name="csY2" fmla="*/ 8728 h 113118"/>
                  <a:gd name="csX3" fmla="*/ 3192 w 173170"/>
                  <a:gd name="csY3" fmla="*/ 33652 h 113118"/>
                  <a:gd name="csX4" fmla="*/ 51102 w 173170"/>
                  <a:gd name="csY4" fmla="*/ 90722 h 113118"/>
                  <a:gd name="csX5" fmla="*/ 127171 w 173170"/>
                  <a:gd name="csY5" fmla="*/ 107629 h 113118"/>
                  <a:gd name="csX6" fmla="*/ 152553 w 173170"/>
                  <a:gd name="csY6" fmla="*/ 54765 h 1131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3170" h="113118">
                    <a:moveTo>
                      <a:pt x="152553" y="54765"/>
                    </a:moveTo>
                    <a:cubicBezTo>
                      <a:pt x="99726" y="30476"/>
                      <a:pt x="58558" y="21904"/>
                      <a:pt x="50071" y="8728"/>
                    </a:cubicBezTo>
                    <a:cubicBezTo>
                      <a:pt x="41583" y="-4369"/>
                      <a:pt x="17311" y="-1352"/>
                      <a:pt x="9934" y="8728"/>
                    </a:cubicBezTo>
                    <a:cubicBezTo>
                      <a:pt x="2558" y="18888"/>
                      <a:pt x="-4185" y="27619"/>
                      <a:pt x="3192" y="33652"/>
                    </a:cubicBezTo>
                    <a:cubicBezTo>
                      <a:pt x="3192" y="33652"/>
                      <a:pt x="36269" y="57940"/>
                      <a:pt x="51102" y="90722"/>
                    </a:cubicBezTo>
                    <a:cubicBezTo>
                      <a:pt x="65856" y="123504"/>
                      <a:pt x="112338" y="111836"/>
                      <a:pt x="127171" y="107629"/>
                    </a:cubicBezTo>
                    <a:cubicBezTo>
                      <a:pt x="141924" y="103422"/>
                      <a:pt x="205302" y="78975"/>
                      <a:pt x="152553" y="54765"/>
                    </a:cubicBezTo>
                    <a:close/>
                  </a:path>
                </a:pathLst>
              </a:custGeom>
              <a:solidFill>
                <a:srgbClr val="B3B3B3"/>
              </a:solidFill>
              <a:ln w="6350" cap="flat">
                <a:solidFill>
                  <a:srgbClr val="FFFFFF"/>
                </a:solidFill>
                <a:prstDash val="solid"/>
                <a:miter/>
              </a:ln>
            </p:spPr>
            <p:txBody>
              <a:bodyPr/>
              <a:lstStyle/>
              <a:p>
                <a:endParaRPr lang="en-US"/>
              </a:p>
            </p:txBody>
          </p:sp>
          <p:sp>
            <p:nvSpPr>
              <p:cNvPr id="627" name="Freeform 1397">
                <a:extLst>
                  <a:ext uri="{FF2B5EF4-FFF2-40B4-BE49-F238E27FC236}">
                    <a16:creationId xmlns:a16="http://schemas.microsoft.com/office/drawing/2014/main" id="{F9AA1EA1-B6F6-C2BC-D815-E162CDCEB783}"/>
                  </a:ext>
                </a:extLst>
              </p:cNvPr>
              <p:cNvSpPr/>
              <p:nvPr/>
            </p:nvSpPr>
            <p:spPr>
              <a:xfrm>
                <a:off x="2810145" y="3320530"/>
                <a:ext cx="283237" cy="320579"/>
              </a:xfrm>
              <a:custGeom>
                <a:avLst/>
                <a:gdLst>
                  <a:gd name="csX0" fmla="*/ 269978 w 283237"/>
                  <a:gd name="csY0" fmla="*/ 162196 h 320579"/>
                  <a:gd name="csX1" fmla="*/ 231983 w 283237"/>
                  <a:gd name="csY1" fmla="*/ 110444 h 320579"/>
                  <a:gd name="csX2" fmla="*/ 167495 w 283237"/>
                  <a:gd name="csY2" fmla="*/ 52262 h 320579"/>
                  <a:gd name="csX3" fmla="*/ 33364 w 283237"/>
                  <a:gd name="csY3" fmla="*/ 11066 h 320579"/>
                  <a:gd name="csX4" fmla="*/ 34395 w 283237"/>
                  <a:gd name="csY4" fmla="*/ 16384 h 320579"/>
                  <a:gd name="csX5" fmla="*/ 34395 w 283237"/>
                  <a:gd name="csY5" fmla="*/ 78773 h 320579"/>
                  <a:gd name="csX6" fmla="*/ 13851 w 283237"/>
                  <a:gd name="csY6" fmla="*/ 148544 h 320579"/>
                  <a:gd name="csX7" fmla="*/ 32571 w 283237"/>
                  <a:gd name="csY7" fmla="*/ 219346 h 320579"/>
                  <a:gd name="csX8" fmla="*/ 50259 w 283237"/>
                  <a:gd name="csY8" fmla="*/ 314517 h 320579"/>
                  <a:gd name="csX9" fmla="*/ 103087 w 283237"/>
                  <a:gd name="csY9" fmla="*/ 309199 h 320579"/>
                  <a:gd name="csX10" fmla="*/ 190737 w 283237"/>
                  <a:gd name="csY10" fmla="*/ 240460 h 320579"/>
                  <a:gd name="csX11" fmla="*/ 252052 w 283237"/>
                  <a:gd name="csY11" fmla="*/ 220378 h 320579"/>
                  <a:gd name="csX12" fmla="*/ 269978 w 283237"/>
                  <a:gd name="csY12" fmla="*/ 162196 h 3205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3237" h="320579">
                    <a:moveTo>
                      <a:pt x="269978" y="162196"/>
                    </a:moveTo>
                    <a:cubicBezTo>
                      <a:pt x="233015" y="145289"/>
                      <a:pt x="238250" y="126240"/>
                      <a:pt x="231983" y="110444"/>
                    </a:cubicBezTo>
                    <a:cubicBezTo>
                      <a:pt x="225638" y="94569"/>
                      <a:pt x="187643" y="59723"/>
                      <a:pt x="167495" y="52262"/>
                    </a:cubicBezTo>
                    <a:cubicBezTo>
                      <a:pt x="147427" y="44880"/>
                      <a:pt x="44945" y="-27034"/>
                      <a:pt x="33364" y="11066"/>
                    </a:cubicBezTo>
                    <a:lnTo>
                      <a:pt x="34395" y="16384"/>
                    </a:lnTo>
                    <a:cubicBezTo>
                      <a:pt x="34395" y="16384"/>
                      <a:pt x="70327" y="50198"/>
                      <a:pt x="34395" y="78773"/>
                    </a:cubicBezTo>
                    <a:cubicBezTo>
                      <a:pt x="-1537" y="107348"/>
                      <a:pt x="-10897" y="119969"/>
                      <a:pt x="13851" y="148544"/>
                    </a:cubicBezTo>
                    <a:cubicBezTo>
                      <a:pt x="38599" y="177039"/>
                      <a:pt x="37092" y="201407"/>
                      <a:pt x="32571" y="219346"/>
                    </a:cubicBezTo>
                    <a:cubicBezTo>
                      <a:pt x="28049" y="237285"/>
                      <a:pt x="35426" y="308167"/>
                      <a:pt x="50259" y="314517"/>
                    </a:cubicBezTo>
                    <a:cubicBezTo>
                      <a:pt x="65013" y="320867"/>
                      <a:pt x="91427" y="326106"/>
                      <a:pt x="103087" y="309199"/>
                    </a:cubicBezTo>
                    <a:cubicBezTo>
                      <a:pt x="114747" y="292292"/>
                      <a:pt x="153773" y="233078"/>
                      <a:pt x="190737" y="240460"/>
                    </a:cubicBezTo>
                    <a:cubicBezTo>
                      <a:pt x="227700" y="247842"/>
                      <a:pt x="248879" y="221410"/>
                      <a:pt x="252052" y="220378"/>
                    </a:cubicBezTo>
                    <a:cubicBezTo>
                      <a:pt x="255225" y="219346"/>
                      <a:pt x="306942" y="179103"/>
                      <a:pt x="269978" y="162196"/>
                    </a:cubicBezTo>
                    <a:close/>
                  </a:path>
                </a:pathLst>
              </a:custGeom>
              <a:solidFill>
                <a:srgbClr val="B3B3B3"/>
              </a:solidFill>
              <a:ln w="6350" cap="flat">
                <a:solidFill>
                  <a:srgbClr val="FFFFFF"/>
                </a:solidFill>
                <a:prstDash val="solid"/>
                <a:miter/>
              </a:ln>
            </p:spPr>
            <p:txBody>
              <a:bodyPr/>
              <a:lstStyle/>
              <a:p>
                <a:endParaRPr lang="en-US"/>
              </a:p>
            </p:txBody>
          </p:sp>
        </p:grpSp>
        <p:sp>
          <p:nvSpPr>
            <p:cNvPr id="619" name="Freeform 1389">
              <a:extLst>
                <a:ext uri="{FF2B5EF4-FFF2-40B4-BE49-F238E27FC236}">
                  <a16:creationId xmlns:a16="http://schemas.microsoft.com/office/drawing/2014/main" id="{101B0145-4D7B-D23C-F878-437F28BE08D4}"/>
                </a:ext>
              </a:extLst>
            </p:cNvPr>
            <p:cNvSpPr/>
            <p:nvPr/>
          </p:nvSpPr>
          <p:spPr>
            <a:xfrm>
              <a:off x="6110261" y="664676"/>
              <a:ext cx="59649" cy="46196"/>
            </a:xfrm>
            <a:custGeom>
              <a:avLst/>
              <a:gdLst>
                <a:gd name="csX0" fmla="*/ 59649 w 59649"/>
                <a:gd name="csY0" fmla="*/ 27146 h 46196"/>
                <a:gd name="csX1" fmla="*/ 45768 w 59649"/>
                <a:gd name="csY1" fmla="*/ 46196 h 46196"/>
                <a:gd name="csX2" fmla="*/ 42358 w 59649"/>
                <a:gd name="csY2" fmla="*/ 43894 h 46196"/>
                <a:gd name="csX3" fmla="*/ 31332 w 59649"/>
                <a:gd name="csY3" fmla="*/ 39449 h 46196"/>
                <a:gd name="csX4" fmla="*/ 10074 w 59649"/>
                <a:gd name="csY4" fmla="*/ 24765 h 46196"/>
                <a:gd name="csX5" fmla="*/ 4204 w 59649"/>
                <a:gd name="csY5" fmla="*/ 24765 h 46196"/>
                <a:gd name="csX6" fmla="*/ 0 w 59649"/>
                <a:gd name="csY6" fmla="*/ 21273 h 46196"/>
                <a:gd name="csX7" fmla="*/ 14675 w 59649"/>
                <a:gd name="csY7" fmla="*/ 0 h 46196"/>
                <a:gd name="csX8" fmla="*/ 59649 w 59649"/>
                <a:gd name="csY8" fmla="*/ 27146 h 461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9649" h="46196">
                  <a:moveTo>
                    <a:pt x="59649" y="27146"/>
                  </a:moveTo>
                  <a:lnTo>
                    <a:pt x="45768" y="46196"/>
                  </a:lnTo>
                  <a:cubicBezTo>
                    <a:pt x="44499" y="45244"/>
                    <a:pt x="43309" y="44450"/>
                    <a:pt x="42358" y="43894"/>
                  </a:cubicBezTo>
                  <a:cubicBezTo>
                    <a:pt x="38709" y="42466"/>
                    <a:pt x="35060" y="41672"/>
                    <a:pt x="31332" y="39449"/>
                  </a:cubicBezTo>
                  <a:cubicBezTo>
                    <a:pt x="25462" y="35084"/>
                    <a:pt x="18085" y="25479"/>
                    <a:pt x="10074" y="24765"/>
                  </a:cubicBezTo>
                  <a:cubicBezTo>
                    <a:pt x="8567" y="24765"/>
                    <a:pt x="6425" y="25479"/>
                    <a:pt x="4204" y="24765"/>
                  </a:cubicBezTo>
                  <a:cubicBezTo>
                    <a:pt x="3014" y="24209"/>
                    <a:pt x="1349" y="22622"/>
                    <a:pt x="0" y="21273"/>
                  </a:cubicBezTo>
                  <a:lnTo>
                    <a:pt x="14675" y="0"/>
                  </a:lnTo>
                  <a:lnTo>
                    <a:pt x="59649" y="27146"/>
                  </a:lnTo>
                  <a:close/>
                </a:path>
              </a:pathLst>
            </a:custGeom>
            <a:solidFill>
              <a:srgbClr val="B3B3B3"/>
            </a:solidFill>
            <a:ln w="6350" cap="flat">
              <a:solidFill>
                <a:srgbClr val="FFFFFF"/>
              </a:solidFill>
              <a:prstDash val="solid"/>
              <a:miter/>
            </a:ln>
          </p:spPr>
          <p:txBody>
            <a:bodyPr/>
            <a:lstStyle/>
            <a:p>
              <a:endParaRPr lang="en-US"/>
            </a:p>
          </p:txBody>
        </p:sp>
        <p:sp>
          <p:nvSpPr>
            <p:cNvPr id="620" name="Freeform 1390">
              <a:extLst>
                <a:ext uri="{FF2B5EF4-FFF2-40B4-BE49-F238E27FC236}">
                  <a16:creationId xmlns:a16="http://schemas.microsoft.com/office/drawing/2014/main" id="{1CA44C3F-0C1A-6589-D681-697D1365E88A}"/>
                </a:ext>
              </a:extLst>
            </p:cNvPr>
            <p:cNvSpPr/>
            <p:nvPr/>
          </p:nvSpPr>
          <p:spPr>
            <a:xfrm>
              <a:off x="6082340" y="633482"/>
              <a:ext cx="109859" cy="104536"/>
            </a:xfrm>
            <a:custGeom>
              <a:avLst/>
              <a:gdLst>
                <a:gd name="csX0" fmla="*/ 54890 w 109859"/>
                <a:gd name="csY0" fmla="*/ 0 h 104536"/>
                <a:gd name="csX1" fmla="*/ 71865 w 109859"/>
                <a:gd name="csY1" fmla="*/ 34449 h 104536"/>
                <a:gd name="csX2" fmla="*/ 109859 w 109859"/>
                <a:gd name="csY2" fmla="*/ 39926 h 104536"/>
                <a:gd name="csX3" fmla="*/ 82414 w 109859"/>
                <a:gd name="csY3" fmla="*/ 66754 h 104536"/>
                <a:gd name="csX4" fmla="*/ 88839 w 109859"/>
                <a:gd name="csY4" fmla="*/ 104537 h 104536"/>
                <a:gd name="csX5" fmla="*/ 54890 w 109859"/>
                <a:gd name="csY5" fmla="*/ 86677 h 104536"/>
                <a:gd name="csX6" fmla="*/ 21020 w 109859"/>
                <a:gd name="csY6" fmla="*/ 104537 h 104536"/>
                <a:gd name="csX7" fmla="*/ 27445 w 109859"/>
                <a:gd name="csY7" fmla="*/ 66754 h 104536"/>
                <a:gd name="csX8" fmla="*/ 0 w 109859"/>
                <a:gd name="csY8" fmla="*/ 39926 h 104536"/>
                <a:gd name="csX9" fmla="*/ 37915 w 109859"/>
                <a:gd name="csY9" fmla="*/ 34449 h 104536"/>
                <a:gd name="csX10" fmla="*/ 54890 w 109859"/>
                <a:gd name="csY10" fmla="*/ 0 h 1045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9859" h="104536">
                  <a:moveTo>
                    <a:pt x="54890" y="0"/>
                  </a:moveTo>
                  <a:lnTo>
                    <a:pt x="71865" y="34449"/>
                  </a:lnTo>
                  <a:lnTo>
                    <a:pt x="109859" y="39926"/>
                  </a:lnTo>
                  <a:lnTo>
                    <a:pt x="82414" y="66754"/>
                  </a:lnTo>
                  <a:lnTo>
                    <a:pt x="88839" y="104537"/>
                  </a:lnTo>
                  <a:lnTo>
                    <a:pt x="54890" y="86677"/>
                  </a:lnTo>
                  <a:lnTo>
                    <a:pt x="21020" y="104537"/>
                  </a:lnTo>
                  <a:lnTo>
                    <a:pt x="27445" y="66754"/>
                  </a:lnTo>
                  <a:lnTo>
                    <a:pt x="0" y="39926"/>
                  </a:lnTo>
                  <a:lnTo>
                    <a:pt x="37915" y="34449"/>
                  </a:lnTo>
                  <a:lnTo>
                    <a:pt x="54890" y="0"/>
                  </a:lnTo>
                  <a:close/>
                </a:path>
              </a:pathLst>
            </a:custGeom>
            <a:solidFill>
              <a:srgbClr val="B3B3B3"/>
            </a:solidFill>
            <a:ln w="6350" cap="flat">
              <a:solidFill>
                <a:srgbClr val="FFFFFF"/>
              </a:solidFill>
              <a:prstDash val="solid"/>
              <a:miter/>
            </a:ln>
          </p:spPr>
          <p:txBody>
            <a:bodyPr/>
            <a:lstStyle/>
            <a:p>
              <a:endParaRPr lang="en-US"/>
            </a:p>
          </p:txBody>
        </p:sp>
      </p:grpSp>
      <p:grpSp>
        <p:nvGrpSpPr>
          <p:cNvPr id="5" name="Group 4">
            <a:extLst>
              <a:ext uri="{FF2B5EF4-FFF2-40B4-BE49-F238E27FC236}">
                <a16:creationId xmlns:a16="http://schemas.microsoft.com/office/drawing/2014/main" id="{4E31DB9D-FF6C-33FE-9AD2-67576B55A9B5}"/>
              </a:ext>
            </a:extLst>
          </p:cNvPr>
          <p:cNvGrpSpPr/>
          <p:nvPr/>
        </p:nvGrpSpPr>
        <p:grpSpPr>
          <a:xfrm>
            <a:off x="2036782" y="3121449"/>
            <a:ext cx="1793009" cy="1444135"/>
            <a:chOff x="6678816" y="3130603"/>
            <a:chExt cx="2027312" cy="1632848"/>
          </a:xfrm>
        </p:grpSpPr>
        <p:sp>
          <p:nvSpPr>
            <p:cNvPr id="7" name="Oval 6">
              <a:extLst>
                <a:ext uri="{FF2B5EF4-FFF2-40B4-BE49-F238E27FC236}">
                  <a16:creationId xmlns:a16="http://schemas.microsoft.com/office/drawing/2014/main" id="{2D156414-584B-2450-A2F6-1899DC67D32F}"/>
                </a:ext>
              </a:extLst>
            </p:cNvPr>
            <p:cNvSpPr/>
            <p:nvPr/>
          </p:nvSpPr>
          <p:spPr>
            <a:xfrm>
              <a:off x="6678816" y="4622639"/>
              <a:ext cx="140812" cy="140812"/>
            </a:xfrm>
            <a:prstGeom prst="ellipse">
              <a:avLst/>
            </a:prstGeom>
            <a:noFill/>
            <a:ln w="28575">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cxnSp>
          <p:nvCxnSpPr>
            <p:cNvPr id="8" name="Straight Connector 7">
              <a:extLst>
                <a:ext uri="{FF2B5EF4-FFF2-40B4-BE49-F238E27FC236}">
                  <a16:creationId xmlns:a16="http://schemas.microsoft.com/office/drawing/2014/main" id="{0ADCDD91-9C07-D68D-4A7D-C7F17178DE4B}"/>
                </a:ext>
              </a:extLst>
            </p:cNvPr>
            <p:cNvCxnSpPr>
              <a:cxnSpLocks/>
              <a:stCxn id="10" idx="1"/>
              <a:endCxn id="7" idx="1"/>
            </p:cNvCxnSpPr>
            <p:nvPr/>
          </p:nvCxnSpPr>
          <p:spPr>
            <a:xfrm flipH="1">
              <a:off x="6699437" y="3333865"/>
              <a:ext cx="1434854" cy="1309396"/>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1DE616-2E7D-14EE-1066-83DB596A693F}"/>
                </a:ext>
              </a:extLst>
            </p:cNvPr>
            <p:cNvCxnSpPr>
              <a:cxnSpLocks/>
              <a:stCxn id="10" idx="4"/>
              <a:endCxn id="7" idx="5"/>
            </p:cNvCxnSpPr>
            <p:nvPr/>
          </p:nvCxnSpPr>
          <p:spPr>
            <a:xfrm flipH="1">
              <a:off x="6799007" y="4518561"/>
              <a:ext cx="1572147" cy="224268"/>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3736ED20-2C17-3CF2-A01B-5204F5AFF5E2}"/>
                </a:ext>
              </a:extLst>
            </p:cNvPr>
            <p:cNvSpPr/>
            <p:nvPr/>
          </p:nvSpPr>
          <p:spPr>
            <a:xfrm>
              <a:off x="8036179" y="3130603"/>
              <a:ext cx="669949" cy="1387958"/>
            </a:xfrm>
            <a:prstGeom prst="ellipse">
              <a:avLst/>
            </a:prstGeom>
            <a:noFill/>
            <a:ln w="28575">
              <a:solidFill>
                <a:schemeClr val="accent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err="1"/>
            </a:p>
          </p:txBody>
        </p:sp>
      </p:grpSp>
      <p:sp>
        <p:nvSpPr>
          <p:cNvPr id="3" name="TextBox 2">
            <a:extLst>
              <a:ext uri="{FF2B5EF4-FFF2-40B4-BE49-F238E27FC236}">
                <a16:creationId xmlns:a16="http://schemas.microsoft.com/office/drawing/2014/main" id="{4414D22B-ED46-B99F-200D-F4A74F2D8D08}"/>
              </a:ext>
            </a:extLst>
          </p:cNvPr>
          <p:cNvSpPr txBox="1"/>
          <p:nvPr/>
        </p:nvSpPr>
        <p:spPr>
          <a:xfrm>
            <a:off x="4346901" y="4629028"/>
            <a:ext cx="4572000" cy="353943"/>
          </a:xfrm>
          <a:prstGeom prst="rect">
            <a:avLst/>
          </a:prstGeom>
          <a:noFill/>
        </p:spPr>
        <p:txBody>
          <a:bodyPr wrap="square">
            <a:spAutoFit/>
          </a:bodyPr>
          <a:lstStyle/>
          <a:p>
            <a:pPr>
              <a:lnSpc>
                <a:spcPct val="85000"/>
              </a:lnSpc>
              <a:buNone/>
            </a:pPr>
            <a:r>
              <a:rPr lang="en-US" sz="1000" dirty="0">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*As of 12/25. </a:t>
            </a:r>
            <a:r>
              <a:rPr lang="en-US" sz="1000" dirty="0" err="1">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Pathwell</a:t>
            </a:r>
            <a:r>
              <a:rPr lang="en-US" sz="1000" dirty="0">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 Specialty network does not apply. For complete listing, visit </a:t>
            </a:r>
            <a:r>
              <a:rPr lang="en-US" sz="1000" dirty="0" err="1">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Cigna.com</a:t>
            </a:r>
            <a:r>
              <a:rPr lang="en-US" sz="1000" dirty="0">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 Subject to change.</a:t>
            </a:r>
          </a:p>
        </p:txBody>
      </p:sp>
    </p:spTree>
    <p:extLst>
      <p:ext uri="{BB962C8B-B14F-4D97-AF65-F5344CB8AC3E}">
        <p14:creationId xmlns:p14="http://schemas.microsoft.com/office/powerpoint/2010/main" val="1959985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AA1B1DC-564C-57F8-BE6A-9DBE01A8ED44}"/>
              </a:ext>
            </a:extLst>
          </p:cNvPr>
          <p:cNvSpPr>
            <a:spLocks noGrp="1" noRot="1" noMove="1" noResize="1" noEditPoints="1" noAdjustHandles="1" noChangeArrowheads="1" noChangeShapeType="1"/>
          </p:cNvSpPr>
          <p:nvPr/>
        </p:nvSpPr>
        <p:spPr>
          <a:xfrm>
            <a:off x="0" y="4178996"/>
            <a:ext cx="1421705" cy="795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sp>
        <p:nvSpPr>
          <p:cNvPr id="7" name="Round Diagonal Corner Rectangle 6">
            <a:extLst>
              <a:ext uri="{FF2B5EF4-FFF2-40B4-BE49-F238E27FC236}">
                <a16:creationId xmlns:a16="http://schemas.microsoft.com/office/drawing/2014/main" id="{1163E986-D25F-9DCF-95BD-705324F77DC7}"/>
              </a:ext>
            </a:extLst>
          </p:cNvPr>
          <p:cNvSpPr/>
          <p:nvPr/>
        </p:nvSpPr>
        <p:spPr>
          <a:xfrm>
            <a:off x="275572" y="715664"/>
            <a:ext cx="2461365" cy="3987107"/>
          </a:xfrm>
          <a:prstGeom prst="round2DiagRect">
            <a:avLst>
              <a:gd name="adj1" fmla="val 10306"/>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graphicFrame>
        <p:nvGraphicFramePr>
          <p:cNvPr id="6" name="Table 5">
            <a:extLst>
              <a:ext uri="{FF2B5EF4-FFF2-40B4-BE49-F238E27FC236}">
                <a16:creationId xmlns:a16="http://schemas.microsoft.com/office/drawing/2014/main" id="{9C88DCC9-CAD7-66E1-2140-8C6B23E9E257}"/>
              </a:ext>
            </a:extLst>
          </p:cNvPr>
          <p:cNvGraphicFramePr>
            <a:graphicFrameLocks noGrp="1"/>
          </p:cNvGraphicFramePr>
          <p:nvPr>
            <p:extLst>
              <p:ext uri="{D42A27DB-BD31-4B8C-83A1-F6EECF244321}">
                <p14:modId xmlns:p14="http://schemas.microsoft.com/office/powerpoint/2010/main" val="33731374"/>
              </p:ext>
            </p:extLst>
          </p:nvPr>
        </p:nvGraphicFramePr>
        <p:xfrm>
          <a:off x="281836" y="715664"/>
          <a:ext cx="8868426" cy="4017060"/>
        </p:xfrm>
        <a:graphic>
          <a:graphicData uri="http://schemas.openxmlformats.org/drawingml/2006/table">
            <a:tbl>
              <a:tblPr firstRow="1" bandRow="1">
                <a:tableStyleId>{5C22544A-7EE6-4342-B048-85BDC9FD1C3A}</a:tableStyleId>
              </a:tblPr>
              <a:tblGrid>
                <a:gridCol w="2455101">
                  <a:extLst>
                    <a:ext uri="{9D8B030D-6E8A-4147-A177-3AD203B41FA5}">
                      <a16:colId xmlns:a16="http://schemas.microsoft.com/office/drawing/2014/main" val="1134083654"/>
                    </a:ext>
                  </a:extLst>
                </a:gridCol>
                <a:gridCol w="6413325">
                  <a:extLst>
                    <a:ext uri="{9D8B030D-6E8A-4147-A177-3AD203B41FA5}">
                      <a16:colId xmlns:a16="http://schemas.microsoft.com/office/drawing/2014/main" val="1932199089"/>
                    </a:ext>
                  </a:extLst>
                </a:gridCol>
              </a:tblGrid>
              <a:tr h="389527">
                <a:tc>
                  <a:txBody>
                    <a:bodyPr/>
                    <a:lstStyle/>
                    <a:p>
                      <a:pPr>
                        <a:spcBef>
                          <a:spcPts val="600"/>
                        </a:spcBef>
                      </a:pPr>
                      <a:r>
                        <a:rPr lang="en-US" sz="900" b="1" i="0" u="none" strike="noStrike" kern="1200" baseline="0" dirty="0">
                          <a:solidFill>
                            <a:schemeClr val="bg1"/>
                          </a:solidFill>
                          <a:latin typeface="+mn-lt"/>
                          <a:ea typeface="+mn-ea"/>
                          <a:cs typeface="+mn-cs"/>
                        </a:rPr>
                        <a:t>Benefit construct</a:t>
                      </a:r>
                    </a:p>
                  </a:txBody>
                  <a:tcPr marL="274320" anchor="ctr">
                    <a:lnL w="12700" cmpd="sng">
                      <a:noFill/>
                    </a:lnL>
                    <a:lnR w="12700" cmpd="sng">
                      <a:noFill/>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dirty="0">
                          <a:solidFill>
                            <a:schemeClr val="bg2"/>
                          </a:solidFill>
                        </a:rPr>
                        <a:t>In-network only</a:t>
                      </a:r>
                    </a:p>
                  </a:txBody>
                  <a:tcPr anchor="ctr">
                    <a:lnL w="12700" cmpd="sng">
                      <a:noFill/>
                    </a:lnL>
                    <a:lnR w="12700" cmpd="sng">
                      <a:noFill/>
                    </a:lnR>
                    <a:lnT w="12700" cmpd="sng">
                      <a:noFill/>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07670650"/>
                  </a:ext>
                </a:extLst>
              </a:tr>
              <a:tr h="668156">
                <a:tc>
                  <a:txBody>
                    <a:bodyPr/>
                    <a:lstStyle/>
                    <a:p>
                      <a:pPr>
                        <a:spcBef>
                          <a:spcPts val="600"/>
                        </a:spcBef>
                      </a:pPr>
                      <a:r>
                        <a:rPr lang="en-US" sz="900" b="1" i="0" u="none" strike="noStrike" kern="1200" baseline="0" dirty="0">
                          <a:solidFill>
                            <a:schemeClr val="bg1"/>
                          </a:solidFill>
                          <a:latin typeface="+mn-lt"/>
                          <a:ea typeface="+mn-ea"/>
                          <a:cs typeface="+mn-cs"/>
                        </a:rPr>
                        <a:t>Out-of-area coverage </a:t>
                      </a:r>
                      <a:endParaRPr lang="en-US" sz="900" b="0" i="0" u="none" strike="noStrike" kern="1200" baseline="0" dirty="0">
                        <a:solidFill>
                          <a:schemeClr val="bg1"/>
                        </a:solidFill>
                        <a:latin typeface="+mn-lt"/>
                        <a:ea typeface="+mn-ea"/>
                        <a:cs typeface="+mn-cs"/>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b="1" i="0" u="none" strike="noStrike" kern="1200" baseline="0" dirty="0">
                          <a:solidFill>
                            <a:schemeClr val="bg2"/>
                          </a:solidFill>
                          <a:latin typeface="+mn-lt"/>
                          <a:ea typeface="+mn-ea"/>
                          <a:cs typeface="+mn-cs"/>
                        </a:rPr>
                        <a:t>Temporarily out-of-area: </a:t>
                      </a:r>
                      <a:r>
                        <a:rPr lang="en-US" sz="800" b="0" i="0" u="none" strike="noStrike" kern="1200" baseline="0" dirty="0">
                          <a:solidFill>
                            <a:schemeClr val="bg2"/>
                          </a:solidFill>
                          <a:latin typeface="+mn-lt"/>
                          <a:ea typeface="+mn-ea"/>
                          <a:cs typeface="+mn-cs"/>
                        </a:rPr>
                        <a:t>Emergency and most urgent care services are covered at the in-network </a:t>
                      </a:r>
                      <a:br>
                        <a:rPr lang="en-US" sz="800" b="0" i="0" u="none" strike="noStrike" kern="1200" baseline="0" dirty="0">
                          <a:solidFill>
                            <a:schemeClr val="bg2"/>
                          </a:solidFill>
                          <a:latin typeface="+mn-lt"/>
                          <a:ea typeface="+mn-ea"/>
                          <a:cs typeface="+mn-cs"/>
                        </a:rPr>
                      </a:br>
                      <a:r>
                        <a:rPr lang="en-US" sz="800" b="0" i="0" u="none" strike="noStrike" kern="1200" baseline="0" dirty="0">
                          <a:solidFill>
                            <a:schemeClr val="bg2"/>
                          </a:solidFill>
                          <a:latin typeface="+mn-lt"/>
                          <a:ea typeface="+mn-ea"/>
                          <a:cs typeface="+mn-cs"/>
                        </a:rPr>
                        <a:t>benefit level without an authorization.</a:t>
                      </a:r>
                      <a:r>
                        <a:rPr lang="en-US" sz="800" b="0" i="0" u="none" strike="noStrike" kern="1200" baseline="30000" dirty="0">
                          <a:solidFill>
                            <a:schemeClr val="bg2"/>
                          </a:solidFill>
                          <a:latin typeface="+mn-lt"/>
                          <a:ea typeface="+mn-ea"/>
                          <a:cs typeface="+mn-cs"/>
                        </a:rPr>
                        <a:t>*</a:t>
                      </a:r>
                      <a:r>
                        <a:rPr lang="en-US" sz="800" b="0" i="0" u="none" strike="noStrike" kern="1200" baseline="0" dirty="0">
                          <a:solidFill>
                            <a:schemeClr val="bg2"/>
                          </a:solidFill>
                          <a:latin typeface="+mn-lt"/>
                          <a:ea typeface="+mn-ea"/>
                          <a:cs typeface="+mn-cs"/>
                        </a:rPr>
                        <a:t> Telehealth services are also available out-of-area.</a:t>
                      </a:r>
                    </a:p>
                    <a:p>
                      <a:pPr marL="0" marR="0" lvl="0" indent="0" algn="l" defTabSz="685800" rtl="0" eaLnBrk="1" fontAlgn="auto" latinLnBrk="0" hangingPunct="1">
                        <a:lnSpc>
                          <a:spcPct val="100000"/>
                        </a:lnSpc>
                        <a:spcBef>
                          <a:spcPts val="600"/>
                        </a:spcBef>
                        <a:spcAft>
                          <a:spcPts val="0"/>
                        </a:spcAft>
                        <a:buClrTx/>
                        <a:buSzTx/>
                        <a:buFontTx/>
                        <a:buNone/>
                        <a:tabLst/>
                        <a:defRPr/>
                      </a:pPr>
                      <a:r>
                        <a:rPr lang="en-US" sz="800" b="1" i="0" u="none" strike="noStrike" kern="1200" baseline="0" dirty="0">
                          <a:solidFill>
                            <a:schemeClr val="bg2"/>
                          </a:solidFill>
                          <a:latin typeface="+mn-lt"/>
                          <a:ea typeface="+mn-ea"/>
                          <a:cs typeface="+mn-cs"/>
                        </a:rPr>
                        <a:t>Permanently out-of-area: </a:t>
                      </a:r>
                      <a:r>
                        <a:rPr lang="en-US" sz="800" b="0" i="0" u="none" strike="noStrike" kern="1200" baseline="0" dirty="0">
                          <a:solidFill>
                            <a:schemeClr val="bg2"/>
                          </a:solidFill>
                          <a:latin typeface="+mn-lt"/>
                          <a:ea typeface="+mn-ea"/>
                          <a:cs typeface="+mn-cs"/>
                        </a:rPr>
                        <a:t>If a family member is living permanently out-of-area, an alternative </a:t>
                      </a:r>
                      <a:br>
                        <a:rPr lang="en-US" sz="800" b="0" i="0" u="none" strike="noStrike" kern="1200" baseline="0" dirty="0">
                          <a:solidFill>
                            <a:schemeClr val="bg2"/>
                          </a:solidFill>
                          <a:latin typeface="+mn-lt"/>
                          <a:ea typeface="+mn-ea"/>
                          <a:cs typeface="+mn-cs"/>
                        </a:rPr>
                      </a:br>
                      <a:r>
                        <a:rPr lang="en-US" sz="800" b="0" i="0" u="none" strike="noStrike" kern="1200" baseline="0" dirty="0">
                          <a:solidFill>
                            <a:schemeClr val="bg2"/>
                          </a:solidFill>
                          <a:latin typeface="+mn-lt"/>
                          <a:ea typeface="+mn-ea"/>
                          <a:cs typeface="+mn-cs"/>
                        </a:rPr>
                        <a:t>Cigna Healthcare plan will be offered for the whole family. </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6402154"/>
                  </a:ext>
                </a:extLst>
              </a:tr>
              <a:tr h="233078">
                <a:tc>
                  <a:txBody>
                    <a:bodyPr/>
                    <a:lstStyle/>
                    <a:p>
                      <a:pPr>
                        <a:spcBef>
                          <a:spcPts val="600"/>
                        </a:spcBef>
                      </a:pPr>
                      <a:r>
                        <a:rPr lang="en-US" sz="900" b="1" i="0" u="none" strike="noStrike" kern="1200" baseline="0" dirty="0">
                          <a:solidFill>
                            <a:schemeClr val="bg1"/>
                          </a:solidFill>
                          <a:latin typeface="+mn-lt"/>
                          <a:ea typeface="+mn-ea"/>
                          <a:cs typeface="+mn-cs"/>
                        </a:rPr>
                        <a:t>Dual Option</a:t>
                      </a: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r>
                        <a:rPr lang="en-US" sz="800" b="0" i="0" u="none" strike="noStrike" kern="1200" baseline="0" dirty="0">
                          <a:solidFill>
                            <a:schemeClr val="bg2"/>
                          </a:solidFill>
                          <a:latin typeface="+mn-lt"/>
                          <a:ea typeface="+mn-ea"/>
                          <a:cs typeface="+mn-cs"/>
                        </a:rPr>
                        <a:t>Cigna SureFit may be offered alongside a Cigna Open Access Plus</a:t>
                      </a:r>
                      <a:r>
                        <a:rPr lang="en-US" sz="800" b="0" i="0" u="none" strike="noStrike" kern="1200" baseline="30000" dirty="0">
                          <a:solidFill>
                            <a:schemeClr val="bg2"/>
                          </a:solidFill>
                          <a:latin typeface="+mn-lt"/>
                          <a:ea typeface="+mn-ea"/>
                          <a:cs typeface="+mn-cs"/>
                        </a:rPr>
                        <a:t>®</a:t>
                      </a:r>
                      <a:r>
                        <a:rPr lang="en-US" sz="800" b="0" i="0" u="none" strike="noStrike" kern="1200" baseline="0" dirty="0">
                          <a:solidFill>
                            <a:schemeClr val="bg2"/>
                          </a:solidFill>
                          <a:latin typeface="+mn-lt"/>
                          <a:ea typeface="+mn-ea"/>
                          <a:cs typeface="+mn-cs"/>
                        </a:rPr>
                        <a:t> (OAP) plan.</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70051450"/>
                  </a:ext>
                </a:extLst>
              </a:tr>
              <a:tr h="348859">
                <a:tc>
                  <a:txBody>
                    <a:bodyPr/>
                    <a:lstStyle/>
                    <a:p>
                      <a:pPr>
                        <a:spcBef>
                          <a:spcPts val="600"/>
                        </a:spcBef>
                      </a:pPr>
                      <a:r>
                        <a:rPr lang="en-US" sz="900" b="1" i="0" u="none" strike="noStrike" kern="1200" baseline="0" dirty="0">
                          <a:solidFill>
                            <a:schemeClr val="bg1"/>
                          </a:solidFill>
                          <a:latin typeface="+mn-lt"/>
                          <a:ea typeface="+mn-ea"/>
                          <a:cs typeface="+mn-cs"/>
                        </a:rPr>
                        <a:t>Primary Care Provider (PCP)</a:t>
                      </a:r>
                      <a:endParaRPr lang="en-US" sz="900" b="0" i="0" u="none" strike="noStrike" kern="1200" baseline="0" dirty="0">
                        <a:solidFill>
                          <a:schemeClr val="bg1"/>
                        </a:solidFill>
                        <a:latin typeface="+mn-lt"/>
                        <a:ea typeface="+mn-ea"/>
                        <a:cs typeface="+mn-cs"/>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b="0" i="0" u="none" strike="noStrike" kern="1200" baseline="0" dirty="0">
                          <a:solidFill>
                            <a:schemeClr val="bg2"/>
                          </a:solidFill>
                          <a:latin typeface="+mn-lt"/>
                          <a:ea typeface="+mn-ea"/>
                          <a:cs typeface="+mn-cs"/>
                        </a:rPr>
                        <a:t>Employees and each covered family member must choose a PCP at the time of enrollment. </a:t>
                      </a:r>
                      <a:br>
                        <a:rPr lang="en-US" sz="800" b="0" i="0" u="none" strike="noStrike" kern="1200" baseline="0" dirty="0">
                          <a:solidFill>
                            <a:schemeClr val="bg2"/>
                          </a:solidFill>
                          <a:latin typeface="+mn-lt"/>
                          <a:ea typeface="+mn-ea"/>
                          <a:cs typeface="+mn-cs"/>
                        </a:rPr>
                      </a:br>
                      <a:r>
                        <a:rPr lang="en-US" sz="800" b="0" i="0" u="none" strike="noStrike" kern="1200" baseline="0" dirty="0">
                          <a:solidFill>
                            <a:schemeClr val="bg2"/>
                          </a:solidFill>
                          <a:latin typeface="+mn-lt"/>
                          <a:ea typeface="+mn-ea"/>
                          <a:cs typeface="+mn-cs"/>
                        </a:rPr>
                        <a:t>If they do not, one will be assigned to them. They can change their PCP at any time.</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392387"/>
                  </a:ext>
                </a:extLst>
              </a:tr>
              <a:tr h="348859">
                <a:tc>
                  <a:txBody>
                    <a:bodyPr/>
                    <a:lstStyle/>
                    <a:p>
                      <a:pPr>
                        <a:spcBef>
                          <a:spcPts val="600"/>
                        </a:spcBef>
                      </a:pPr>
                      <a:r>
                        <a:rPr lang="en-US" sz="900" b="1" i="0" u="none" strike="noStrike" kern="1200" baseline="0" dirty="0">
                          <a:solidFill>
                            <a:schemeClr val="bg1"/>
                          </a:solidFill>
                          <a:latin typeface="+mn-lt"/>
                          <a:ea typeface="+mn-ea"/>
                          <a:cs typeface="+mn-cs"/>
                        </a:rPr>
                        <a:t>Care coordination </a:t>
                      </a: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b="0" i="0" u="none" strike="noStrike" kern="1200" baseline="0" dirty="0">
                          <a:solidFill>
                            <a:schemeClr val="bg2"/>
                          </a:solidFill>
                          <a:latin typeface="+mn-lt"/>
                          <a:ea typeface="+mn-ea"/>
                          <a:cs typeface="+mn-cs"/>
                        </a:rPr>
                        <a:t>While not required, your primary care provider (PCP) can help coordinate care and guide employees to in‑network specialists when needed. Referrals are never required for emergency care or for visits with in‑network OB/GYN or behavioral health providers.</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5037453"/>
                  </a:ext>
                </a:extLst>
              </a:tr>
              <a:tr h="274320">
                <a:tc>
                  <a:txBody>
                    <a:bodyPr/>
                    <a:lstStyle/>
                    <a:p>
                      <a:pPr>
                        <a:spcBef>
                          <a:spcPts val="600"/>
                        </a:spcBef>
                      </a:pPr>
                      <a:r>
                        <a:rPr lang="en-US" sz="900" b="1" i="0" u="none" strike="noStrike" kern="1200" baseline="0" dirty="0">
                          <a:solidFill>
                            <a:schemeClr val="bg1"/>
                          </a:solidFill>
                          <a:latin typeface="+mn-lt"/>
                          <a:ea typeface="+mn-ea"/>
                          <a:cs typeface="+mn-cs"/>
                        </a:rPr>
                        <a:t>Virtual care</a:t>
                      </a:r>
                      <a:endParaRPr lang="en-US" sz="900" dirty="0">
                        <a:solidFill>
                          <a:schemeClr val="bg1"/>
                        </a:solidFill>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r>
                        <a:rPr lang="en-US" sz="800" b="0" i="0" u="none" strike="noStrike" kern="1200" baseline="0" dirty="0">
                          <a:solidFill>
                            <a:schemeClr val="bg2"/>
                          </a:solidFill>
                          <a:latin typeface="+mn-lt"/>
                          <a:ea typeface="+mn-ea"/>
                          <a:cs typeface="+mn-cs"/>
                        </a:rPr>
                        <a:t>Nationally contracted virtual providers and specialists are included in network.</a:t>
                      </a:r>
                      <a:endParaRPr lang="en-US" sz="800" b="0" i="0" u="none" strike="noStrike" kern="1200" baseline="30000" dirty="0">
                        <a:solidFill>
                          <a:schemeClr val="bg2"/>
                        </a:solidFill>
                        <a:latin typeface="+mn-lt"/>
                        <a:ea typeface="+mn-ea"/>
                        <a:cs typeface="+mn-cs"/>
                      </a:endParaRP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3619003"/>
                  </a:ext>
                </a:extLst>
              </a:tr>
              <a:tr h="274320">
                <a:tc>
                  <a:txBody>
                    <a:bodyPr/>
                    <a:lstStyle/>
                    <a:p>
                      <a:pPr>
                        <a:spcBef>
                          <a:spcPts val="600"/>
                        </a:spcBef>
                      </a:pPr>
                      <a:r>
                        <a:rPr lang="en-US" sz="900" b="1" i="0" u="none" strike="noStrike" kern="1200" baseline="0" dirty="0">
                          <a:solidFill>
                            <a:schemeClr val="bg1"/>
                          </a:solidFill>
                          <a:latin typeface="+mn-lt"/>
                          <a:ea typeface="+mn-ea"/>
                          <a:cs typeface="+mn-cs"/>
                        </a:rPr>
                        <a:t>Service model and technology</a:t>
                      </a:r>
                      <a:endParaRPr lang="en-US" sz="900" dirty="0">
                        <a:solidFill>
                          <a:schemeClr val="bg1"/>
                        </a:solidFill>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b="0" i="0" u="none" strike="noStrike" kern="1200" baseline="0" dirty="0">
                          <a:solidFill>
                            <a:schemeClr val="bg2"/>
                          </a:solidFill>
                          <a:latin typeface="+mn-lt"/>
                          <a:ea typeface="+mn-ea"/>
                          <a:cs typeface="+mn-cs"/>
                        </a:rPr>
                        <a:t>Get questions answered through convenient AI assistants or live phone advocates 24/7/365.</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83686627"/>
                  </a:ext>
                </a:extLst>
              </a:tr>
              <a:tr h="274320">
                <a:tc>
                  <a:txBody>
                    <a:bodyPr/>
                    <a:lstStyle/>
                    <a:p>
                      <a:pPr>
                        <a:spcBef>
                          <a:spcPts val="600"/>
                        </a:spcBef>
                      </a:pPr>
                      <a:r>
                        <a:rPr lang="en-US" sz="900" b="1" i="0" u="none" strike="noStrike" kern="1200" baseline="0" dirty="0">
                          <a:solidFill>
                            <a:schemeClr val="bg1"/>
                          </a:solidFill>
                          <a:latin typeface="+mn-lt"/>
                          <a:ea typeface="+mn-ea"/>
                          <a:cs typeface="+mn-cs"/>
                        </a:rPr>
                        <a:t>Emergency and urgent care</a:t>
                      </a:r>
                      <a:endParaRPr lang="en-US" sz="900" dirty="0">
                        <a:solidFill>
                          <a:schemeClr val="bg1"/>
                        </a:solidFill>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b="0" i="0" u="none" strike="noStrike" kern="1200" baseline="0" dirty="0">
                          <a:solidFill>
                            <a:schemeClr val="bg2"/>
                          </a:solidFill>
                          <a:latin typeface="+mn-lt"/>
                          <a:ea typeface="+mn-ea"/>
                          <a:cs typeface="+mn-cs"/>
                        </a:rPr>
                        <a:t>Worldwide coverage for emergency care; nationwide coverage for urgent care.</a:t>
                      </a:r>
                      <a:r>
                        <a:rPr lang="en-US" sz="800" b="0" i="0" u="none" strike="noStrike" kern="1200" baseline="30000" dirty="0">
                          <a:solidFill>
                            <a:schemeClr val="bg2"/>
                          </a:solidFill>
                          <a:latin typeface="+mn-lt"/>
                          <a:ea typeface="+mn-ea"/>
                          <a:cs typeface="+mn-cs"/>
                        </a:rPr>
                        <a:t>*</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5431792"/>
                  </a:ext>
                </a:extLst>
              </a:tr>
              <a:tr h="274320">
                <a:tc>
                  <a:txBody>
                    <a:bodyPr/>
                    <a:lstStyle/>
                    <a:p>
                      <a:pPr>
                        <a:spcBef>
                          <a:spcPts val="600"/>
                        </a:spcBef>
                      </a:pPr>
                      <a:r>
                        <a:rPr lang="en-US" sz="900" b="1" i="0" u="none" strike="noStrike" kern="1200" baseline="0" dirty="0">
                          <a:solidFill>
                            <a:schemeClr val="bg1"/>
                          </a:solidFill>
                          <a:latin typeface="+mn-lt"/>
                          <a:ea typeface="+mn-ea"/>
                          <a:cs typeface="+mn-cs"/>
                        </a:rPr>
                        <a:t>Health and wellness</a:t>
                      </a:r>
                      <a:endParaRPr lang="en-US" sz="900" dirty="0">
                        <a:solidFill>
                          <a:schemeClr val="bg1"/>
                        </a:solidFill>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b="0" i="0" u="none" strike="noStrike" kern="1200" baseline="0" dirty="0">
                          <a:solidFill>
                            <a:schemeClr val="bg2"/>
                          </a:solidFill>
                          <a:latin typeface="+mn-lt"/>
                          <a:ea typeface="+mn-ea"/>
                          <a:cs typeface="+mn-cs"/>
                        </a:rPr>
                        <a:t>Cigna Health Matters</a:t>
                      </a:r>
                      <a:r>
                        <a:rPr lang="en-US" sz="800" b="0" i="0" u="none" strike="noStrike" kern="1200" baseline="30000" dirty="0">
                          <a:solidFill>
                            <a:schemeClr val="bg2"/>
                          </a:solidFill>
                          <a:latin typeface="+mn-lt"/>
                          <a:ea typeface="+mn-ea"/>
                          <a:cs typeface="+mn-cs"/>
                        </a:rPr>
                        <a:t>®</a:t>
                      </a:r>
                      <a:r>
                        <a:rPr lang="en-US" sz="800" b="0" i="0" u="none" strike="noStrike" kern="1200" baseline="0" dirty="0">
                          <a:solidFill>
                            <a:schemeClr val="bg2"/>
                          </a:solidFill>
                          <a:latin typeface="+mn-lt"/>
                          <a:ea typeface="+mn-ea"/>
                          <a:cs typeface="+mn-cs"/>
                        </a:rPr>
                        <a:t> Care Management included.</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02443093"/>
                  </a:ext>
                </a:extLst>
              </a:tr>
              <a:tr h="274320">
                <a:tc>
                  <a:txBody>
                    <a:bodyPr/>
                    <a:lstStyle/>
                    <a:p>
                      <a:pPr>
                        <a:spcBef>
                          <a:spcPts val="600"/>
                        </a:spcBef>
                      </a:pPr>
                      <a:r>
                        <a:rPr lang="en-US" sz="900" b="1" i="0" u="none" strike="noStrike" kern="1200" baseline="0" dirty="0">
                          <a:solidFill>
                            <a:schemeClr val="bg1"/>
                          </a:solidFill>
                          <a:latin typeface="+mn-lt"/>
                          <a:ea typeface="+mn-ea"/>
                          <a:cs typeface="+mn-cs"/>
                        </a:rPr>
                        <a:t>Behavioral health</a:t>
                      </a:r>
                      <a:endParaRPr lang="en-US" sz="900" dirty="0">
                        <a:solidFill>
                          <a:schemeClr val="bg1"/>
                        </a:solidFill>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b="0" i="0" u="none" strike="noStrike" kern="1200" baseline="0">
                          <a:solidFill>
                            <a:schemeClr val="bg2"/>
                          </a:solidFill>
                          <a:latin typeface="+mn-lt"/>
                          <a:ea typeface="+mn-ea"/>
                          <a:cs typeface="+mn-cs"/>
                        </a:rPr>
                        <a:t>Behavioral Health </a:t>
                      </a:r>
                      <a:r>
                        <a:rPr lang="en-US" sz="800" b="0" i="0" u="none" strike="noStrike" kern="1200" baseline="0" dirty="0">
                          <a:solidFill>
                            <a:schemeClr val="bg2"/>
                          </a:solidFill>
                          <a:latin typeface="+mn-lt"/>
                          <a:ea typeface="+mn-ea"/>
                          <a:cs typeface="+mn-cs"/>
                        </a:rPr>
                        <a:t>included.</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4694678"/>
                  </a:ext>
                </a:extLst>
              </a:tr>
              <a:tr h="274320">
                <a:tc>
                  <a:txBody>
                    <a:bodyPr/>
                    <a:lstStyle/>
                    <a:p>
                      <a:pPr>
                        <a:spcBef>
                          <a:spcPts val="600"/>
                        </a:spcBef>
                      </a:pPr>
                      <a:r>
                        <a:rPr lang="en-US" sz="900" b="1" i="0" u="none" strike="noStrike" kern="1200" baseline="0" dirty="0">
                          <a:solidFill>
                            <a:schemeClr val="bg1"/>
                          </a:solidFill>
                          <a:latin typeface="+mn-lt"/>
                          <a:ea typeface="+mn-ea"/>
                          <a:cs typeface="+mn-cs"/>
                        </a:rPr>
                        <a:t>Integrated Pharmacy</a:t>
                      </a:r>
                      <a:endParaRPr lang="en-US" sz="900" dirty="0">
                        <a:solidFill>
                          <a:schemeClr val="bg1"/>
                        </a:solidFill>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r>
                        <a:rPr lang="en-US" sz="800" b="0" i="0" u="none" strike="noStrike" kern="1200" baseline="0" dirty="0">
                          <a:solidFill>
                            <a:schemeClr val="bg2"/>
                          </a:solidFill>
                          <a:latin typeface="+mn-lt"/>
                          <a:ea typeface="+mn-ea"/>
                          <a:cs typeface="+mn-cs"/>
                        </a:rPr>
                        <a:t>Cigna Pharmacy Management</a:t>
                      </a:r>
                      <a:r>
                        <a:rPr lang="en-US" sz="800" b="0" i="0" u="none" strike="noStrike" kern="1200" baseline="30000" dirty="0">
                          <a:solidFill>
                            <a:schemeClr val="bg2"/>
                          </a:solidFill>
                          <a:latin typeface="+mn-lt"/>
                          <a:ea typeface="+mn-ea"/>
                          <a:cs typeface="+mn-cs"/>
                        </a:rPr>
                        <a:t>®</a:t>
                      </a:r>
                      <a:r>
                        <a:rPr lang="en-US" sz="800" b="0" i="0" u="none" strike="noStrike" kern="1200" baseline="0" dirty="0">
                          <a:solidFill>
                            <a:schemeClr val="bg2"/>
                          </a:solidFill>
                          <a:latin typeface="+mn-lt"/>
                          <a:ea typeface="+mn-ea"/>
                          <a:cs typeface="+mn-cs"/>
                        </a:rPr>
                        <a:t> included.</a:t>
                      </a: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4892082"/>
                  </a:ext>
                </a:extLst>
              </a:tr>
              <a:tr h="274320">
                <a:tc>
                  <a:txBody>
                    <a:bodyPr/>
                    <a:lstStyle/>
                    <a:p>
                      <a:pPr>
                        <a:spcBef>
                          <a:spcPts val="600"/>
                        </a:spcBef>
                      </a:pPr>
                      <a:r>
                        <a:rPr lang="en-US" sz="900" b="1" i="0" u="none" strike="noStrike" kern="1200" baseline="0" dirty="0">
                          <a:solidFill>
                            <a:schemeClr val="bg1"/>
                          </a:solidFill>
                          <a:latin typeface="+mn-lt"/>
                          <a:ea typeface="+mn-ea"/>
                          <a:cs typeface="+mn-cs"/>
                        </a:rPr>
                        <a:t>Funding</a:t>
                      </a:r>
                      <a:endParaRPr lang="en-US" sz="900" dirty="0">
                        <a:solidFill>
                          <a:schemeClr val="bg1"/>
                        </a:solidFill>
                      </a:endParaRPr>
                    </a:p>
                  </a:txBody>
                  <a:tcPr marL="27432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pPr>
                      <a:r>
                        <a:rPr lang="en-US" sz="800" b="0" i="0" u="none" strike="noStrike" kern="1200" baseline="0" dirty="0">
                          <a:solidFill>
                            <a:schemeClr val="bg2"/>
                          </a:solidFill>
                          <a:latin typeface="+mn-lt"/>
                          <a:ea typeface="+mn-ea"/>
                          <a:cs typeface="+mn-cs"/>
                        </a:rPr>
                        <a:t>Fully insured options and administrative services only (ASO)/self-funded options.</a:t>
                      </a:r>
                      <a:endParaRPr lang="en-US" sz="800" dirty="0">
                        <a:solidFill>
                          <a:schemeClr val="bg2"/>
                        </a:solidFill>
                      </a:endParaRPr>
                    </a:p>
                  </a:txBody>
                  <a:tcPr anchor="ctr">
                    <a:lnL w="12700" cmpd="sng">
                      <a:noFill/>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7968974"/>
                  </a:ext>
                </a:extLst>
              </a:tr>
            </a:tbl>
          </a:graphicData>
        </a:graphic>
      </p:graphicFrame>
      <p:sp>
        <p:nvSpPr>
          <p:cNvPr id="2" name="Title 1">
            <a:extLst>
              <a:ext uri="{FF2B5EF4-FFF2-40B4-BE49-F238E27FC236}">
                <a16:creationId xmlns:a16="http://schemas.microsoft.com/office/drawing/2014/main" id="{0F1EAE1C-B61E-9431-5F7A-4B2F97010079}"/>
              </a:ext>
            </a:extLst>
          </p:cNvPr>
          <p:cNvSpPr>
            <a:spLocks noGrp="1"/>
          </p:cNvSpPr>
          <p:nvPr>
            <p:ph type="title"/>
          </p:nvPr>
        </p:nvSpPr>
        <p:spPr>
          <a:xfrm>
            <a:off x="270000" y="270000"/>
            <a:ext cx="8604900" cy="891000"/>
          </a:xfrm>
        </p:spPr>
        <p:txBody>
          <a:bodyPr/>
          <a:lstStyle/>
          <a:p>
            <a:r>
              <a:rPr lang="en-US" dirty="0"/>
              <a:t>Cigna </a:t>
            </a:r>
            <a:r>
              <a:rPr lang="en-US" dirty="0" err="1"/>
              <a:t>SureFit</a:t>
            </a:r>
            <a:r>
              <a:rPr lang="en-US" dirty="0"/>
              <a:t> at a glance</a:t>
            </a:r>
          </a:p>
        </p:txBody>
      </p:sp>
      <p:sp>
        <p:nvSpPr>
          <p:cNvPr id="3" name="Slide Number Placeholder 2">
            <a:extLst>
              <a:ext uri="{FF2B5EF4-FFF2-40B4-BE49-F238E27FC236}">
                <a16:creationId xmlns:a16="http://schemas.microsoft.com/office/drawing/2014/main" id="{090F2D44-229A-911F-9080-BC4DCBD430CB}"/>
              </a:ext>
            </a:extLst>
          </p:cNvPr>
          <p:cNvSpPr>
            <a:spLocks noGrp="1"/>
          </p:cNvSpPr>
          <p:nvPr>
            <p:ph type="sldNum" sz="quarter" idx="11"/>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3AA811B-2EBD-4900-905E-5BE206449611}" type="slidenum">
              <a:rPr kumimoji="0" lang="en-US" sz="750" b="1" i="0" u="none" strike="noStrike" kern="1200" cap="none" spc="0" normalizeH="0" baseline="0" noProof="0">
                <a:ln>
                  <a:noFill/>
                </a:ln>
                <a:solidFill>
                  <a:srgbClr val="0033FF"/>
                </a:solidFill>
                <a:effectLst/>
                <a:uLnTx/>
                <a:uFillTx/>
                <a:latin typeface="Arial Narrow" panose="020B0606020202030204" pitchFamily="34"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sz="750" b="1" i="0" u="none" strike="noStrike" kern="1200" cap="none" spc="0" normalizeH="0" baseline="0" noProof="0" dirty="0">
              <a:ln>
                <a:noFill/>
              </a:ln>
              <a:solidFill>
                <a:srgbClr val="0033FF"/>
              </a:solidFill>
              <a:effectLst/>
              <a:uLnTx/>
              <a:uFillTx/>
              <a:latin typeface="Arial Narrow" panose="020B0606020202030204" pitchFamily="34" charset="0"/>
              <a:ea typeface="+mn-ea"/>
              <a:cs typeface="Arial" charset="0"/>
            </a:endParaRPr>
          </a:p>
        </p:txBody>
      </p:sp>
      <p:sp>
        <p:nvSpPr>
          <p:cNvPr id="4" name="TextBox 3">
            <a:extLst>
              <a:ext uri="{FF2B5EF4-FFF2-40B4-BE49-F238E27FC236}">
                <a16:creationId xmlns:a16="http://schemas.microsoft.com/office/drawing/2014/main" id="{03E43E46-168C-608A-94B5-8F3BC3041EA1}"/>
              </a:ext>
            </a:extLst>
          </p:cNvPr>
          <p:cNvSpPr txBox="1"/>
          <p:nvPr/>
        </p:nvSpPr>
        <p:spPr>
          <a:xfrm>
            <a:off x="281836" y="4761931"/>
            <a:ext cx="5992007" cy="223138"/>
          </a:xfrm>
          <a:prstGeom prst="rect">
            <a:avLst/>
          </a:prstGeom>
          <a:noFill/>
        </p:spPr>
        <p:txBody>
          <a:bodyPr wrap="square">
            <a:spAutoFit/>
          </a:bodyPr>
          <a:lstStyle/>
          <a:p>
            <a:pPr>
              <a:lnSpc>
                <a:spcPct val="85000"/>
              </a:lnSpc>
            </a:pPr>
            <a:r>
              <a:rPr lang="en-US" sz="1000" dirty="0">
                <a:solidFill>
                  <a:schemeClr val="tx1">
                    <a:lumMod val="50000"/>
                    <a:lumOff val="50000"/>
                  </a:schemeClr>
                </a:solidFill>
                <a:latin typeface="Arial Narrow" panose="020B0604020202020204" pitchFamily="34" charset="0"/>
                <a:ea typeface="MS PGothic" pitchFamily="34" charset="-128"/>
                <a:cs typeface="Arial Narrow" panose="020B0604020202020204" pitchFamily="34" charset="0"/>
              </a:rPr>
              <a:t>*Emergency Services and Urgent Care Services as defined by your plan documents are covered at the in-network level.</a:t>
            </a:r>
          </a:p>
        </p:txBody>
      </p:sp>
    </p:spTree>
    <p:extLst>
      <p:ext uri="{BB962C8B-B14F-4D97-AF65-F5344CB8AC3E}">
        <p14:creationId xmlns:p14="http://schemas.microsoft.com/office/powerpoint/2010/main" val="894956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7D46D-1C56-3896-881B-0E41169D54EF}"/>
            </a:ext>
          </a:extLst>
        </p:cNvPr>
        <p:cNvGrpSpPr/>
        <p:nvPr/>
      </p:nvGrpSpPr>
      <p:grpSpPr>
        <a:xfrm>
          <a:off x="0" y="0"/>
          <a:ext cx="0" cy="0"/>
          <a:chOff x="0" y="0"/>
          <a:chExt cx="0" cy="0"/>
        </a:xfrm>
      </p:grpSpPr>
      <p:pic>
        <p:nvPicPr>
          <p:cNvPr id="61" name="Picture 60">
            <a:extLst>
              <a:ext uri="{FF2B5EF4-FFF2-40B4-BE49-F238E27FC236}">
                <a16:creationId xmlns:a16="http://schemas.microsoft.com/office/drawing/2014/main" id="{895DD9C8-43A0-0342-1D9D-098926FBC808}"/>
              </a:ext>
            </a:extLst>
          </p:cNvPr>
          <p:cNvPicPr>
            <a:picLocks noChangeAspect="1"/>
          </p:cNvPicPr>
          <p:nvPr/>
        </p:nvPicPr>
        <p:blipFill>
          <a:blip r:embed="rId3" cstate="hqprint">
            <a:extLst>
              <a:ext uri="{28A0092B-C50C-407E-A947-70E740481C1C}">
                <a14:useLocalDpi xmlns:a14="http://schemas.microsoft.com/office/drawing/2010/main"/>
              </a:ext>
            </a:extLst>
          </a:blip>
          <a:srcRect b="-18871"/>
          <a:stretch>
            <a:fillRect/>
          </a:stretch>
        </p:blipFill>
        <p:spPr>
          <a:xfrm>
            <a:off x="-1" y="0"/>
            <a:ext cx="4719235" cy="5143500"/>
          </a:xfrm>
          <a:prstGeom prst="rect">
            <a:avLst/>
          </a:prstGeom>
        </p:spPr>
      </p:pic>
      <p:sp>
        <p:nvSpPr>
          <p:cNvPr id="60" name="Round Diagonal Corner Rectangle 59">
            <a:extLst>
              <a:ext uri="{FF2B5EF4-FFF2-40B4-BE49-F238E27FC236}">
                <a16:creationId xmlns:a16="http://schemas.microsoft.com/office/drawing/2014/main" id="{79DC6383-3ED9-9CCC-9013-B26F461A6294}"/>
              </a:ext>
            </a:extLst>
          </p:cNvPr>
          <p:cNvSpPr/>
          <p:nvPr/>
        </p:nvSpPr>
        <p:spPr>
          <a:xfrm>
            <a:off x="-1" y="3511550"/>
            <a:ext cx="4062953" cy="1498601"/>
          </a:xfrm>
          <a:prstGeom prst="round2DiagRect">
            <a:avLst>
              <a:gd name="adj1" fmla="val 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sp>
        <p:nvSpPr>
          <p:cNvPr id="63" name="Freeform 62">
            <a:extLst>
              <a:ext uri="{FF2B5EF4-FFF2-40B4-BE49-F238E27FC236}">
                <a16:creationId xmlns:a16="http://schemas.microsoft.com/office/drawing/2014/main" id="{77C8155B-5911-1804-0880-93219F4A503E}"/>
              </a:ext>
            </a:extLst>
          </p:cNvPr>
          <p:cNvSpPr/>
          <p:nvPr/>
        </p:nvSpPr>
        <p:spPr>
          <a:xfrm>
            <a:off x="2765087" y="3500"/>
            <a:ext cx="6188413" cy="5006650"/>
          </a:xfrm>
          <a:custGeom>
            <a:avLst/>
            <a:gdLst>
              <a:gd name="csX0" fmla="*/ 1320703 w 6349675"/>
              <a:gd name="csY0" fmla="*/ 0 h 5143500"/>
              <a:gd name="csX1" fmla="*/ 6349675 w 6349675"/>
              <a:gd name="csY1" fmla="*/ 0 h 5143500"/>
              <a:gd name="csX2" fmla="*/ 6349675 w 6349675"/>
              <a:gd name="csY2" fmla="*/ 5143500 h 5143500"/>
              <a:gd name="csX3" fmla="*/ 235583 w 6349675"/>
              <a:gd name="csY3" fmla="*/ 5143500 h 5143500"/>
              <a:gd name="csX4" fmla="*/ 151342 w 6349675"/>
              <a:gd name="csY4" fmla="*/ 4888402 h 5143500"/>
              <a:gd name="csX5" fmla="*/ 1240878 w 6349675"/>
              <a:gd name="csY5" fmla="*/ 160189 h 5143500"/>
            </a:gdLst>
            <a:ahLst/>
            <a:cxnLst>
              <a:cxn ang="0">
                <a:pos x="csX0" y="csY0"/>
              </a:cxn>
              <a:cxn ang="0">
                <a:pos x="csX1" y="csY1"/>
              </a:cxn>
              <a:cxn ang="0">
                <a:pos x="csX2" y="csY2"/>
              </a:cxn>
              <a:cxn ang="0">
                <a:pos x="csX3" y="csY3"/>
              </a:cxn>
              <a:cxn ang="0">
                <a:pos x="csX4" y="csY4"/>
              </a:cxn>
              <a:cxn ang="0">
                <a:pos x="csX5" y="csY5"/>
              </a:cxn>
            </a:cxnLst>
            <a:rect l="l" t="t" r="r" b="b"/>
            <a:pathLst>
              <a:path w="6349675" h="5143500">
                <a:moveTo>
                  <a:pt x="1320703" y="0"/>
                </a:moveTo>
                <a:lnTo>
                  <a:pt x="6349675" y="0"/>
                </a:lnTo>
                <a:lnTo>
                  <a:pt x="6349675" y="5143500"/>
                </a:lnTo>
                <a:lnTo>
                  <a:pt x="235583" y="5143500"/>
                </a:lnTo>
                <a:lnTo>
                  <a:pt x="151342" y="4888402"/>
                </a:lnTo>
                <a:cubicBezTo>
                  <a:pt x="-348300" y="3159197"/>
                  <a:pt x="486417" y="1654581"/>
                  <a:pt x="1240878" y="1601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graphicFrame>
        <p:nvGraphicFramePr>
          <p:cNvPr id="13" name="Table 12">
            <a:extLst>
              <a:ext uri="{FF2B5EF4-FFF2-40B4-BE49-F238E27FC236}">
                <a16:creationId xmlns:a16="http://schemas.microsoft.com/office/drawing/2014/main" id="{C252F528-4D90-9564-58A7-8D7CCE6AECB3}"/>
              </a:ext>
            </a:extLst>
          </p:cNvPr>
          <p:cNvGraphicFramePr>
            <a:graphicFrameLocks/>
          </p:cNvGraphicFramePr>
          <p:nvPr/>
        </p:nvGraphicFramePr>
        <p:xfrm>
          <a:off x="3634873" y="1079090"/>
          <a:ext cx="5272060" cy="3439566"/>
        </p:xfrm>
        <a:graphic>
          <a:graphicData uri="http://schemas.openxmlformats.org/drawingml/2006/table">
            <a:tbl>
              <a:tblPr firstRow="1" bandRow="1">
                <a:tableStyleId>{5C22544A-7EE6-4342-B048-85BDC9FD1C3A}</a:tableStyleId>
              </a:tblPr>
              <a:tblGrid>
                <a:gridCol w="3008947">
                  <a:extLst>
                    <a:ext uri="{9D8B030D-6E8A-4147-A177-3AD203B41FA5}">
                      <a16:colId xmlns:a16="http://schemas.microsoft.com/office/drawing/2014/main" val="3763839422"/>
                    </a:ext>
                  </a:extLst>
                </a:gridCol>
                <a:gridCol w="2263113">
                  <a:extLst>
                    <a:ext uri="{9D8B030D-6E8A-4147-A177-3AD203B41FA5}">
                      <a16:colId xmlns:a16="http://schemas.microsoft.com/office/drawing/2014/main" val="2914527568"/>
                    </a:ext>
                  </a:extLst>
                </a:gridCol>
              </a:tblGrid>
              <a:tr h="337456">
                <a:tc>
                  <a:txBody>
                    <a:bodyPr/>
                    <a:lstStyle/>
                    <a:p>
                      <a:pPr algn="r"/>
                      <a:r>
                        <a:rPr lang="en-US" sz="800" b="0" dirty="0">
                          <a:solidFill>
                            <a:schemeClr val="accent4"/>
                          </a:solidFill>
                        </a:rPr>
                        <a:t>Primary care | Urgent care | Dermatology | Behavioral</a:t>
                      </a:r>
                    </a:p>
                  </a:txBody>
                  <a:tcPr marL="68580" marR="68580" marT="34290" marB="34290" anchor="ctr">
                    <a:lnL w="12700" cmpd="sng">
                      <a:noFill/>
                    </a:lnL>
                    <a:lnR w="6350" cap="flat" cmpd="sng" algn="ctr">
                      <a:noFill/>
                      <a:prstDash val="solid"/>
                      <a:round/>
                      <a:headEnd type="none" w="med" len="med"/>
                      <a:tailEnd type="none" w="med" len="med"/>
                    </a:lnR>
                    <a:lnT w="12700" cmpd="sng">
                      <a:noFill/>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12700" cmpd="sng">
                      <a:noFill/>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8690898"/>
                  </a:ext>
                </a:extLst>
              </a:tr>
              <a:tr h="28201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800" noProof="0" dirty="0">
                          <a:solidFill>
                            <a:schemeClr val="accent4"/>
                          </a:solidFill>
                        </a:rPr>
                        <a:t>Hormonal &amp; reproductive health</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9445437"/>
                  </a:ext>
                </a:extLst>
              </a:tr>
              <a:tr h="28201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800" kern="1200" dirty="0">
                          <a:solidFill>
                            <a:schemeClr val="accent4"/>
                          </a:solidFill>
                          <a:latin typeface="+mn-lt"/>
                          <a:ea typeface="+mn-ea"/>
                          <a:cs typeface="+mn-cs"/>
                        </a:rPr>
                        <a:t>Maternal &amp; postpartum support</a:t>
                      </a:r>
                      <a:endParaRPr lang="en-US" sz="800" kern="1200" noProof="0" dirty="0">
                        <a:solidFill>
                          <a:schemeClr val="accent4"/>
                        </a:solidFill>
                        <a:latin typeface="+mn-lt"/>
                        <a:ea typeface="+mn-ea"/>
                        <a:cs typeface="+mn-cs"/>
                      </a:endParaRP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4633505"/>
                  </a:ext>
                </a:extLst>
              </a:tr>
              <a:tr h="282010">
                <a:tc>
                  <a:txBody>
                    <a:bodyPr/>
                    <a:lstStyle/>
                    <a:p>
                      <a:pPr algn="r"/>
                      <a:r>
                        <a:rPr lang="en-US" sz="800" dirty="0">
                          <a:solidFill>
                            <a:schemeClr val="accent4"/>
                          </a:solidFill>
                        </a:rPr>
                        <a:t>Women’s health contraception | Family planning</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9112631"/>
                  </a:ext>
                </a:extLst>
              </a:tr>
              <a:tr h="282010">
                <a:tc>
                  <a:txBody>
                    <a:bodyPr/>
                    <a:lstStyle/>
                    <a:p>
                      <a:pPr algn="r"/>
                      <a:r>
                        <a:rPr lang="en-US" sz="800" dirty="0">
                          <a:solidFill>
                            <a:schemeClr val="accent4"/>
                          </a:solidFill>
                        </a:rPr>
                        <a:t>Cardiac health</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5420573"/>
                  </a:ext>
                </a:extLst>
              </a:tr>
              <a:tr h="282010">
                <a:tc>
                  <a:txBody>
                    <a:bodyPr/>
                    <a:lstStyle/>
                    <a:p>
                      <a:pPr algn="r"/>
                      <a:r>
                        <a:rPr lang="en-US" sz="800" dirty="0">
                          <a:solidFill>
                            <a:schemeClr val="accent4"/>
                          </a:solidFill>
                        </a:rPr>
                        <a:t>Chronic pain management</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9926438"/>
                  </a:ext>
                </a:extLst>
              </a:tr>
              <a:tr h="282010">
                <a:tc>
                  <a:txBody>
                    <a:bodyPr/>
                    <a:lstStyle/>
                    <a:p>
                      <a:pPr algn="r"/>
                      <a:r>
                        <a:rPr lang="en-US" sz="800" dirty="0">
                          <a:solidFill>
                            <a:schemeClr val="accent4"/>
                          </a:solidFill>
                        </a:rPr>
                        <a:t>Gastro health</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0427756"/>
                  </a:ext>
                </a:extLst>
              </a:tr>
              <a:tr h="282010">
                <a:tc>
                  <a:txBody>
                    <a:bodyPr/>
                    <a:lstStyle/>
                    <a:p>
                      <a:pPr algn="r"/>
                      <a:r>
                        <a:rPr lang="en-US" sz="800" dirty="0">
                          <a:solidFill>
                            <a:schemeClr val="accent4"/>
                          </a:solidFill>
                        </a:rPr>
                        <a:t>Nutritional counseling</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0180388"/>
                  </a:ext>
                </a:extLst>
              </a:tr>
              <a:tr h="282010">
                <a:tc>
                  <a:txBody>
                    <a:bodyPr/>
                    <a:lstStyle/>
                    <a:p>
                      <a:pPr algn="r"/>
                      <a:r>
                        <a:rPr lang="en-US" sz="800" dirty="0">
                          <a:solidFill>
                            <a:schemeClr val="accent4"/>
                          </a:solidFill>
                        </a:rPr>
                        <a:t>Physical therapy | MSK</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0244378"/>
                  </a:ext>
                </a:extLst>
              </a:tr>
              <a:tr h="282010">
                <a:tc>
                  <a:txBody>
                    <a:bodyPr/>
                    <a:lstStyle/>
                    <a:p>
                      <a:pPr algn="r"/>
                      <a:r>
                        <a:rPr lang="en-US" sz="800" dirty="0">
                          <a:solidFill>
                            <a:schemeClr val="accent4"/>
                          </a:solidFill>
                        </a:rPr>
                        <a:t>Sleep apnea</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6288014"/>
                  </a:ext>
                </a:extLst>
              </a:tr>
              <a:tr h="282010">
                <a:tc>
                  <a:txBody>
                    <a:bodyPr/>
                    <a:lstStyle/>
                    <a:p>
                      <a:pPr algn="r"/>
                      <a:r>
                        <a:rPr lang="en-US" sz="800" dirty="0">
                          <a:solidFill>
                            <a:schemeClr val="accent4"/>
                          </a:solidFill>
                        </a:rPr>
                        <a:t>Speech therapy</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8102823"/>
                  </a:ext>
                </a:extLst>
              </a:tr>
              <a:tr h="282010">
                <a:tc>
                  <a:txBody>
                    <a:bodyPr/>
                    <a:lstStyle/>
                    <a:p>
                      <a:pPr algn="r"/>
                      <a:r>
                        <a:rPr lang="en-US" sz="800" dirty="0">
                          <a:solidFill>
                            <a:schemeClr val="accent4"/>
                          </a:solidFill>
                        </a:rPr>
                        <a:t>LGBTQIA+ care</a:t>
                      </a:r>
                    </a:p>
                  </a:txBody>
                  <a:tcPr marL="68580" marR="68580" marT="34290" marB="34290" anchor="ctr">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l" defTabSz="685800" rtl="0" eaLnBrk="1" latinLnBrk="0" hangingPunct="1">
                        <a:spcBef>
                          <a:spcPts val="600"/>
                        </a:spcBef>
                      </a:pPr>
                      <a:endParaRPr lang="en-US" sz="800" b="1" kern="1200" dirty="0">
                        <a:solidFill>
                          <a:schemeClr val="bg2"/>
                        </a:solidFill>
                        <a:latin typeface="+mn-lt"/>
                        <a:ea typeface="+mn-ea"/>
                        <a:cs typeface="+mn-cs"/>
                      </a:endParaRPr>
                    </a:p>
                  </a:txBody>
                  <a:tcPr marL="68580" marR="68580" marT="34290" marB="3429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58451841"/>
                  </a:ext>
                </a:extLst>
              </a:tr>
            </a:tbl>
          </a:graphicData>
        </a:graphic>
      </p:graphicFrame>
      <p:sp>
        <p:nvSpPr>
          <p:cNvPr id="2" name="Title 1">
            <a:extLst>
              <a:ext uri="{FF2B5EF4-FFF2-40B4-BE49-F238E27FC236}">
                <a16:creationId xmlns:a16="http://schemas.microsoft.com/office/drawing/2014/main" id="{7F563A99-2710-5B32-A1E2-3943C3F57353}"/>
              </a:ext>
            </a:extLst>
          </p:cNvPr>
          <p:cNvSpPr>
            <a:spLocks noGrp="1"/>
          </p:cNvSpPr>
          <p:nvPr>
            <p:ph type="title"/>
          </p:nvPr>
        </p:nvSpPr>
        <p:spPr>
          <a:xfrm>
            <a:off x="4111898" y="270000"/>
            <a:ext cx="4799541" cy="891000"/>
          </a:xfrm>
        </p:spPr>
        <p:txBody>
          <a:bodyPr vert="horz" lIns="0" tIns="0" rIns="0" bIns="0" rtlCol="0" anchor="t" anchorCtr="0">
            <a:normAutofit/>
          </a:bodyPr>
          <a:lstStyle/>
          <a:p>
            <a:pPr lvl="0" algn="r"/>
            <a:r>
              <a:rPr lang="en-US" dirty="0"/>
              <a:t>A curated network of virtual, in-network providers</a:t>
            </a:r>
          </a:p>
        </p:txBody>
      </p:sp>
      <p:sp>
        <p:nvSpPr>
          <p:cNvPr id="5" name="Slide Number Placeholder 4">
            <a:extLst>
              <a:ext uri="{FF2B5EF4-FFF2-40B4-BE49-F238E27FC236}">
                <a16:creationId xmlns:a16="http://schemas.microsoft.com/office/drawing/2014/main" id="{C9788040-3752-DFFF-56C3-CC1C40377AFA}"/>
              </a:ext>
            </a:extLst>
          </p:cNvPr>
          <p:cNvSpPr>
            <a:spLocks noGrp="1"/>
          </p:cNvSpPr>
          <p:nvPr>
            <p:ph type="sldNum" sz="quarter" idx="11"/>
          </p:nvPr>
        </p:nvSpPr>
        <p:spPr/>
        <p:txBody>
          <a:bodyPr vert="horz" lIns="0" tIns="0" rIns="0" bIns="0" rtlCol="0" anchor="b" anchorCtr="0">
            <a:normAutofit/>
          </a:bodyPr>
          <a:lstStyle/>
          <a:p>
            <a:pPr marL="0" marR="0" lvl="0" indent="0" algn="r" defTabSz="457200" rtl="0" eaLnBrk="1" fontAlgn="base" latinLnBrk="0" hangingPunct="1">
              <a:lnSpc>
                <a:spcPct val="100000"/>
              </a:lnSpc>
              <a:spcBef>
                <a:spcPct val="0"/>
              </a:spcBef>
              <a:spcAft>
                <a:spcPct val="0"/>
              </a:spcAft>
              <a:buClrTx/>
              <a:buSzTx/>
              <a:buFontTx/>
              <a:buNone/>
              <a:tabLst/>
              <a:defRPr/>
            </a:pPr>
            <a:fld id="{23AA811B-2EBD-4900-905E-5BE206449611}" type="slidenum">
              <a:rPr kumimoji="0" lang="en-US" sz="750" b="1" i="0" u="none" strike="noStrike" kern="1200" cap="none" spc="0" normalizeH="0" baseline="0" noProof="0">
                <a:ln>
                  <a:noFill/>
                </a:ln>
                <a:solidFill>
                  <a:srgbClr val="0033FF"/>
                </a:solidFill>
                <a:effectLst/>
                <a:uLnTx/>
                <a:uFillTx/>
                <a:latin typeface="Arial Narrow" panose="020B0606020202030204" pitchFamily="34"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sz="750" b="1" i="0" u="none" strike="noStrike" kern="1200" cap="none" spc="0" normalizeH="0" baseline="0" noProof="0">
              <a:ln>
                <a:noFill/>
              </a:ln>
              <a:solidFill>
                <a:srgbClr val="0033FF"/>
              </a:solidFill>
              <a:effectLst/>
              <a:uLnTx/>
              <a:uFillTx/>
              <a:latin typeface="Arial Narrow" panose="020B0606020202030204" pitchFamily="34" charset="0"/>
              <a:ea typeface="+mn-ea"/>
              <a:cs typeface="Arial" charset="0"/>
            </a:endParaRPr>
          </a:p>
        </p:txBody>
      </p:sp>
      <p:sp>
        <p:nvSpPr>
          <p:cNvPr id="3" name="TextBox 2">
            <a:extLst>
              <a:ext uri="{FF2B5EF4-FFF2-40B4-BE49-F238E27FC236}">
                <a16:creationId xmlns:a16="http://schemas.microsoft.com/office/drawing/2014/main" id="{D4E77385-8415-45BB-B300-54EA4EDDCE7A}"/>
              </a:ext>
            </a:extLst>
          </p:cNvPr>
          <p:cNvSpPr txBox="1"/>
          <p:nvPr/>
        </p:nvSpPr>
        <p:spPr>
          <a:xfrm>
            <a:off x="3099204" y="4519789"/>
            <a:ext cx="5906077" cy="461665"/>
          </a:xfrm>
          <a:prstGeom prst="rect">
            <a:avLst/>
          </a:prstGeom>
          <a:noFill/>
        </p:spPr>
        <p:txBody>
          <a:bodyPr wrap="square" lIns="0" tIns="0" rIns="0" bIns="0" rtlCol="0">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lumMod val="50000"/>
                  </a:srgbClr>
                </a:solidFill>
                <a:effectLst/>
                <a:uLnTx/>
                <a:uFillTx/>
                <a:latin typeface="Arial Narrow" panose="020B0606020202030204" pitchFamily="34" charset="0"/>
                <a:ea typeface="+mn-ea"/>
                <a:cs typeface="Arial" panose="020B0604020202020204" pitchFamily="34" charset="0"/>
              </a:rPr>
              <a:t>*Cigna Healthcare provides access to virtual care through certain third-party service providers. Such third-party service providers are solely responsible for the care and treatment they deliver. Benefits are subject to plan terms and conditions, including applicable exclusions and limitations. These services may not be available in all areas. As of 9/2025. Subject to change.</a:t>
            </a:r>
          </a:p>
        </p:txBody>
      </p:sp>
      <p:pic>
        <p:nvPicPr>
          <p:cNvPr id="51" name="Picture 50">
            <a:extLst>
              <a:ext uri="{FF2B5EF4-FFF2-40B4-BE49-F238E27FC236}">
                <a16:creationId xmlns:a16="http://schemas.microsoft.com/office/drawing/2014/main" id="{F6E173C4-CF93-8A8D-27F5-9727FCB0736E}"/>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667827" y="2888466"/>
            <a:ext cx="782288" cy="175899"/>
          </a:xfrm>
          <a:prstGeom prst="rect">
            <a:avLst/>
          </a:prstGeom>
        </p:spPr>
      </p:pic>
      <p:pic>
        <p:nvPicPr>
          <p:cNvPr id="7" name="Graphic 7">
            <a:extLst>
              <a:ext uri="{FF2B5EF4-FFF2-40B4-BE49-F238E27FC236}">
                <a16:creationId xmlns:a16="http://schemas.microsoft.com/office/drawing/2014/main" id="{4F3E85E8-1C73-393C-64BB-1F7765788E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76290" y="3744170"/>
            <a:ext cx="758325" cy="126588"/>
          </a:xfrm>
          <a:prstGeom prst="rect">
            <a:avLst/>
          </a:prstGeom>
        </p:spPr>
      </p:pic>
      <p:pic>
        <p:nvPicPr>
          <p:cNvPr id="10" name="Picture 9">
            <a:extLst>
              <a:ext uri="{FF2B5EF4-FFF2-40B4-BE49-F238E27FC236}">
                <a16:creationId xmlns:a16="http://schemas.microsoft.com/office/drawing/2014/main" id="{D8CB8615-73A3-98B0-082E-E290A6C035FE}"/>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7823109" y="3450014"/>
            <a:ext cx="730781" cy="176645"/>
          </a:xfrm>
          <a:prstGeom prst="rect">
            <a:avLst/>
          </a:prstGeom>
        </p:spPr>
      </p:pic>
      <p:pic>
        <p:nvPicPr>
          <p:cNvPr id="15" name="Picture 14" descr="A close-up of a logo&#10;&#10;AI-generated content may be incorrect.">
            <a:extLst>
              <a:ext uri="{FF2B5EF4-FFF2-40B4-BE49-F238E27FC236}">
                <a16:creationId xmlns:a16="http://schemas.microsoft.com/office/drawing/2014/main" id="{0C0DB4F9-A57E-A25E-4622-CDD406109564}"/>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6667827" y="1495096"/>
            <a:ext cx="580094" cy="134699"/>
          </a:xfrm>
          <a:prstGeom prst="rect">
            <a:avLst/>
          </a:prstGeom>
        </p:spPr>
      </p:pic>
      <p:pic>
        <p:nvPicPr>
          <p:cNvPr id="18" name="Graphic 17">
            <a:extLst>
              <a:ext uri="{FF2B5EF4-FFF2-40B4-BE49-F238E27FC236}">
                <a16:creationId xmlns:a16="http://schemas.microsoft.com/office/drawing/2014/main" id="{081A97E4-2D52-A6E0-FFD2-9359CF70477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7189" y="1479799"/>
            <a:ext cx="402331" cy="114952"/>
          </a:xfrm>
          <a:prstGeom prst="rect">
            <a:avLst/>
          </a:prstGeom>
        </p:spPr>
      </p:pic>
      <p:pic>
        <p:nvPicPr>
          <p:cNvPr id="20" name="Picture 19">
            <a:extLst>
              <a:ext uri="{FF2B5EF4-FFF2-40B4-BE49-F238E27FC236}">
                <a16:creationId xmlns:a16="http://schemas.microsoft.com/office/drawing/2014/main" id="{B697D2E9-6220-5AD1-6E99-B89B97C1BD81}"/>
              </a:ext>
            </a:extLst>
          </p:cNvPr>
          <p:cNvPicPr>
            <a:picLocks noChangeAspect="1"/>
          </p:cNvPicPr>
          <p:nvPr/>
        </p:nvPicPr>
        <p:blipFill>
          <a:blip r:embed="rId11" cstate="hqprint">
            <a:extLst>
              <a:ext uri="{28A0092B-C50C-407E-A947-70E740481C1C}">
                <a14:useLocalDpi xmlns:a14="http://schemas.microsoft.com/office/drawing/2010/main"/>
              </a:ext>
            </a:extLst>
          </a:blip>
          <a:srcRect/>
          <a:stretch/>
        </p:blipFill>
        <p:spPr>
          <a:xfrm>
            <a:off x="6660477" y="1754061"/>
            <a:ext cx="789953" cy="181182"/>
          </a:xfrm>
          <a:prstGeom prst="rect">
            <a:avLst/>
          </a:prstGeom>
        </p:spPr>
      </p:pic>
      <p:pic>
        <p:nvPicPr>
          <p:cNvPr id="22" name="Picture 21" descr="A close up of a logo&#10;&#10;AI-generated content may be incorrect.">
            <a:extLst>
              <a:ext uri="{FF2B5EF4-FFF2-40B4-BE49-F238E27FC236}">
                <a16:creationId xmlns:a16="http://schemas.microsoft.com/office/drawing/2014/main" id="{8B7D4174-D641-9486-E154-7A349F0FC9F7}"/>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7596120" y="1791857"/>
            <a:ext cx="767507" cy="105591"/>
          </a:xfrm>
          <a:prstGeom prst="rect">
            <a:avLst/>
          </a:prstGeom>
        </p:spPr>
      </p:pic>
      <p:pic>
        <p:nvPicPr>
          <p:cNvPr id="24" name="Picture 23" descr="A close up of a logo&#10;&#10;AI-generated content may be incorrect.">
            <a:extLst>
              <a:ext uri="{FF2B5EF4-FFF2-40B4-BE49-F238E27FC236}">
                <a16:creationId xmlns:a16="http://schemas.microsoft.com/office/drawing/2014/main" id="{359B1822-77E8-D4DD-FBAA-827E91DD19B2}"/>
              </a:ext>
            </a:extLst>
          </p:cNvPr>
          <p:cNvPicPr>
            <a:picLocks noChangeAspect="1"/>
          </p:cNvPicPr>
          <p:nvPr/>
        </p:nvPicPr>
        <p:blipFill>
          <a:blip r:embed="rId13" cstate="hqprint">
            <a:extLst>
              <a:ext uri="{28A0092B-C50C-407E-A947-70E740481C1C}">
                <a14:useLocalDpi xmlns:a14="http://schemas.microsoft.com/office/drawing/2010/main"/>
              </a:ext>
            </a:extLst>
          </a:blip>
          <a:srcRect b="-1"/>
          <a:stretch/>
        </p:blipFill>
        <p:spPr>
          <a:xfrm>
            <a:off x="6684603" y="2044988"/>
            <a:ext cx="576751" cy="181182"/>
          </a:xfrm>
          <a:prstGeom prst="rect">
            <a:avLst/>
          </a:prstGeom>
        </p:spPr>
      </p:pic>
      <p:pic>
        <p:nvPicPr>
          <p:cNvPr id="27" name="Picture 26" descr="A black and white logo&#10;&#10;AI-generated content may be incorrect.">
            <a:extLst>
              <a:ext uri="{FF2B5EF4-FFF2-40B4-BE49-F238E27FC236}">
                <a16:creationId xmlns:a16="http://schemas.microsoft.com/office/drawing/2014/main" id="{0D8DCA96-C0E9-4E8F-7D8E-F6D77B9718D7}"/>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6679115" y="2323128"/>
            <a:ext cx="683298" cy="156183"/>
          </a:xfrm>
          <a:prstGeom prst="rect">
            <a:avLst/>
          </a:prstGeom>
        </p:spPr>
      </p:pic>
      <p:pic>
        <p:nvPicPr>
          <p:cNvPr id="29" name="Picture 28" descr="A blue and red text on a white background&#10;&#10;AI-generated content may be incorrect.">
            <a:extLst>
              <a:ext uri="{FF2B5EF4-FFF2-40B4-BE49-F238E27FC236}">
                <a16:creationId xmlns:a16="http://schemas.microsoft.com/office/drawing/2014/main" id="{C6D6064B-7946-5AC4-18A0-A888DED32CC5}"/>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6660475" y="4023450"/>
            <a:ext cx="576751" cy="144658"/>
          </a:xfrm>
          <a:prstGeom prst="rect">
            <a:avLst/>
          </a:prstGeom>
        </p:spPr>
      </p:pic>
      <p:pic>
        <p:nvPicPr>
          <p:cNvPr id="31" name="Picture 30">
            <a:extLst>
              <a:ext uri="{FF2B5EF4-FFF2-40B4-BE49-F238E27FC236}">
                <a16:creationId xmlns:a16="http://schemas.microsoft.com/office/drawing/2014/main" id="{94C744DC-51C3-B014-0508-589C169EF159}"/>
              </a:ext>
            </a:extLst>
          </p:cNvPr>
          <p:cNvPicPr>
            <a:picLocks noChangeAspect="1"/>
          </p:cNvPicPr>
          <p:nvPr/>
        </p:nvPicPr>
        <p:blipFill>
          <a:blip r:embed="rId16"/>
          <a:stretch>
            <a:fillRect/>
          </a:stretch>
        </p:blipFill>
        <p:spPr>
          <a:xfrm>
            <a:off x="6706458" y="2612656"/>
            <a:ext cx="549407" cy="138238"/>
          </a:xfrm>
          <a:prstGeom prst="rect">
            <a:avLst/>
          </a:prstGeom>
        </p:spPr>
      </p:pic>
      <p:pic>
        <p:nvPicPr>
          <p:cNvPr id="50" name="Picture 49">
            <a:extLst>
              <a:ext uri="{FF2B5EF4-FFF2-40B4-BE49-F238E27FC236}">
                <a16:creationId xmlns:a16="http://schemas.microsoft.com/office/drawing/2014/main" id="{7E7391C0-BB55-6B10-335A-70586B5BD0AC}"/>
              </a:ext>
            </a:extLst>
          </p:cNvPr>
          <p:cNvPicPr>
            <a:picLocks noChangeAspect="1"/>
          </p:cNvPicPr>
          <p:nvPr/>
        </p:nvPicPr>
        <p:blipFill>
          <a:blip r:embed="rId17"/>
          <a:stretch>
            <a:fillRect/>
          </a:stretch>
        </p:blipFill>
        <p:spPr>
          <a:xfrm>
            <a:off x="6667827" y="4307136"/>
            <a:ext cx="404222" cy="145520"/>
          </a:xfrm>
          <a:prstGeom prst="rect">
            <a:avLst/>
          </a:prstGeom>
        </p:spPr>
      </p:pic>
      <p:pic>
        <p:nvPicPr>
          <p:cNvPr id="52" name="Picture 51">
            <a:extLst>
              <a:ext uri="{FF2B5EF4-FFF2-40B4-BE49-F238E27FC236}">
                <a16:creationId xmlns:a16="http://schemas.microsoft.com/office/drawing/2014/main" id="{3979075E-4AF9-6936-8E9F-2730390D1DF2}"/>
              </a:ext>
            </a:extLst>
          </p:cNvPr>
          <p:cNvPicPr>
            <a:picLocks noChangeAspect="1"/>
          </p:cNvPicPr>
          <p:nvPr/>
        </p:nvPicPr>
        <p:blipFill>
          <a:blip r:embed="rId18" cstate="hqprint">
            <a:extLst>
              <a:ext uri="{28A0092B-C50C-407E-A947-70E740481C1C}">
                <a14:useLocalDpi xmlns:a14="http://schemas.microsoft.com/office/drawing/2010/main"/>
              </a:ext>
            </a:extLst>
          </a:blip>
          <a:srcRect t="14270" b="13463"/>
          <a:stretch/>
        </p:blipFill>
        <p:spPr>
          <a:xfrm>
            <a:off x="7397503" y="3165554"/>
            <a:ext cx="554909" cy="148275"/>
          </a:xfrm>
          <a:prstGeom prst="rect">
            <a:avLst/>
          </a:prstGeom>
        </p:spPr>
      </p:pic>
      <p:pic>
        <p:nvPicPr>
          <p:cNvPr id="53" name="Picture 52">
            <a:extLst>
              <a:ext uri="{FF2B5EF4-FFF2-40B4-BE49-F238E27FC236}">
                <a16:creationId xmlns:a16="http://schemas.microsoft.com/office/drawing/2014/main" id="{128DF156-AD55-E364-B88C-13569014E5D4}"/>
              </a:ext>
            </a:extLst>
          </p:cNvPr>
          <p:cNvPicPr>
            <a:picLocks noChangeAspect="1"/>
          </p:cNvPicPr>
          <p:nvPr/>
        </p:nvPicPr>
        <p:blipFill>
          <a:blip r:embed="rId19">
            <a:extLst>
              <a:ext uri="{28A0092B-C50C-407E-A947-70E740481C1C}">
                <a14:useLocalDpi xmlns:a14="http://schemas.microsoft.com/office/drawing/2010/main"/>
              </a:ext>
            </a:extLst>
          </a:blip>
          <a:stretch>
            <a:fillRect/>
          </a:stretch>
        </p:blipFill>
        <p:spPr>
          <a:xfrm>
            <a:off x="8084608" y="3188130"/>
            <a:ext cx="275861" cy="148275"/>
          </a:xfrm>
          <a:prstGeom prst="rect">
            <a:avLst/>
          </a:prstGeom>
        </p:spPr>
      </p:pic>
      <p:pic>
        <p:nvPicPr>
          <p:cNvPr id="54" name="Picture 53" descr="A green text on a white background&#10;&#10;AI-generated content may be incorrect.">
            <a:extLst>
              <a:ext uri="{FF2B5EF4-FFF2-40B4-BE49-F238E27FC236}">
                <a16:creationId xmlns:a16="http://schemas.microsoft.com/office/drawing/2014/main" id="{A6971949-1820-3FB8-3C32-57EC53D95742}"/>
              </a:ext>
            </a:extLst>
          </p:cNvPr>
          <p:cNvPicPr>
            <a:picLocks noChangeAspect="1"/>
          </p:cNvPicPr>
          <p:nvPr/>
        </p:nvPicPr>
        <p:blipFill>
          <a:blip r:embed="rId20" cstate="hqprint">
            <a:extLst>
              <a:ext uri="{28A0092B-C50C-407E-A947-70E740481C1C}">
                <a14:useLocalDpi xmlns:a14="http://schemas.microsoft.com/office/drawing/2010/main"/>
              </a:ext>
            </a:extLst>
          </a:blip>
          <a:srcRect/>
          <a:stretch/>
        </p:blipFill>
        <p:spPr>
          <a:xfrm>
            <a:off x="6691422" y="3200369"/>
            <a:ext cx="554909" cy="123797"/>
          </a:xfrm>
          <a:prstGeom prst="rect">
            <a:avLst/>
          </a:prstGeom>
        </p:spPr>
      </p:pic>
      <p:pic>
        <p:nvPicPr>
          <p:cNvPr id="55" name="Picture 54">
            <a:extLst>
              <a:ext uri="{FF2B5EF4-FFF2-40B4-BE49-F238E27FC236}">
                <a16:creationId xmlns:a16="http://schemas.microsoft.com/office/drawing/2014/main" id="{4EB163FA-CCD6-4DB3-3E91-F5BF2DC3F59C}"/>
              </a:ext>
            </a:extLst>
          </p:cNvPr>
          <p:cNvPicPr>
            <a:picLocks noChangeAspect="1"/>
          </p:cNvPicPr>
          <p:nvPr/>
        </p:nvPicPr>
        <p:blipFill>
          <a:blip r:embed="rId21" cstate="hqprint">
            <a:extLst>
              <a:ext uri="{28A0092B-C50C-407E-A947-70E740481C1C}">
                <a14:useLocalDpi xmlns:a14="http://schemas.microsoft.com/office/drawing/2010/main"/>
              </a:ext>
            </a:extLst>
          </a:blip>
          <a:srcRect/>
          <a:stretch/>
        </p:blipFill>
        <p:spPr>
          <a:xfrm>
            <a:off x="6701613" y="3467179"/>
            <a:ext cx="324428" cy="140561"/>
          </a:xfrm>
          <a:prstGeom prst="rect">
            <a:avLst/>
          </a:prstGeom>
        </p:spPr>
      </p:pic>
      <p:pic>
        <p:nvPicPr>
          <p:cNvPr id="56" name="Picture 55">
            <a:extLst>
              <a:ext uri="{FF2B5EF4-FFF2-40B4-BE49-F238E27FC236}">
                <a16:creationId xmlns:a16="http://schemas.microsoft.com/office/drawing/2014/main" id="{6B682796-F838-DFDD-DFE7-4A9A856FBDC4}"/>
              </a:ext>
            </a:extLst>
          </p:cNvPr>
          <p:cNvPicPr>
            <a:picLocks noChangeAspect="1"/>
          </p:cNvPicPr>
          <p:nvPr/>
        </p:nvPicPr>
        <p:blipFill>
          <a:blip r:embed="rId22" cstate="hqprint">
            <a:extLst>
              <a:ext uri="{28A0092B-C50C-407E-A947-70E740481C1C}">
                <a14:useLocalDpi xmlns:a14="http://schemas.microsoft.com/office/drawing/2010/main"/>
              </a:ext>
            </a:extLst>
          </a:blip>
          <a:srcRect/>
          <a:stretch/>
        </p:blipFill>
        <p:spPr>
          <a:xfrm>
            <a:off x="7190661" y="3479951"/>
            <a:ext cx="467828" cy="127922"/>
          </a:xfrm>
          <a:prstGeom prst="rect">
            <a:avLst/>
          </a:prstGeom>
        </p:spPr>
      </p:pic>
      <p:pic>
        <p:nvPicPr>
          <p:cNvPr id="9" name="Picture 8">
            <a:extLst>
              <a:ext uri="{FF2B5EF4-FFF2-40B4-BE49-F238E27FC236}">
                <a16:creationId xmlns:a16="http://schemas.microsoft.com/office/drawing/2014/main" id="{01232989-7827-4651-7382-36A9F48F5280}"/>
              </a:ext>
            </a:extLst>
          </p:cNvPr>
          <p:cNvPicPr>
            <a:picLocks noChangeAspect="1"/>
          </p:cNvPicPr>
          <p:nvPr/>
        </p:nvPicPr>
        <p:blipFill>
          <a:blip r:embed="rId23"/>
          <a:stretch>
            <a:fillRect/>
          </a:stretch>
        </p:blipFill>
        <p:spPr>
          <a:xfrm>
            <a:off x="6701613" y="1111057"/>
            <a:ext cx="558632" cy="271153"/>
          </a:xfrm>
          <a:prstGeom prst="rect">
            <a:avLst/>
          </a:prstGeom>
        </p:spPr>
      </p:pic>
      <p:pic>
        <p:nvPicPr>
          <p:cNvPr id="6" name="Picture 5" descr="A close-up of a logo&#10;&#10;AI-generated content may be incorrect.">
            <a:extLst>
              <a:ext uri="{FF2B5EF4-FFF2-40B4-BE49-F238E27FC236}">
                <a16:creationId xmlns:a16="http://schemas.microsoft.com/office/drawing/2014/main" id="{A111E951-0AEC-D56C-BAC1-F10D4D3F7E1A}"/>
              </a:ext>
            </a:extLst>
          </p:cNvPr>
          <p:cNvPicPr>
            <a:picLocks noChangeAspect="1"/>
          </p:cNvPicPr>
          <p:nvPr/>
        </p:nvPicPr>
        <p:blipFill>
          <a:blip r:embed="rId24">
            <a:extLst>
              <a:ext uri="{28A0092B-C50C-407E-A947-70E740481C1C}">
                <a14:useLocalDpi xmlns:a14="http://schemas.microsoft.com/office/drawing/2010/main"/>
              </a:ext>
            </a:extLst>
          </a:blip>
          <a:srcRect/>
          <a:stretch>
            <a:fillRect/>
          </a:stretch>
        </p:blipFill>
        <p:spPr bwMode="auto">
          <a:xfrm>
            <a:off x="7385250" y="1454288"/>
            <a:ext cx="511252" cy="188357"/>
          </a:xfrm>
          <a:prstGeom prst="rect">
            <a:avLst/>
          </a:prstGeom>
          <a:noFill/>
        </p:spPr>
      </p:pic>
      <p:pic>
        <p:nvPicPr>
          <p:cNvPr id="14" name="Picture 13">
            <a:extLst>
              <a:ext uri="{FF2B5EF4-FFF2-40B4-BE49-F238E27FC236}">
                <a16:creationId xmlns:a16="http://schemas.microsoft.com/office/drawing/2014/main" id="{8C72C8D0-28DE-DABC-4358-13557062CE0C}"/>
              </a:ext>
            </a:extLst>
          </p:cNvPr>
          <p:cNvPicPr>
            <a:picLocks noChangeAspect="1"/>
          </p:cNvPicPr>
          <p:nvPr/>
        </p:nvPicPr>
        <p:blipFill>
          <a:blip r:embed="rId25">
            <a:extLst>
              <a:ext uri="{28A0092B-C50C-407E-A947-70E740481C1C}">
                <a14:useLocalDpi xmlns:a14="http://schemas.microsoft.com/office/drawing/2010/main"/>
              </a:ext>
            </a:extLst>
          </a:blip>
          <a:srcRect/>
          <a:stretch>
            <a:fillRect/>
          </a:stretch>
        </p:blipFill>
        <p:spPr bwMode="auto">
          <a:xfrm>
            <a:off x="8531058" y="1485790"/>
            <a:ext cx="365295" cy="159394"/>
          </a:xfrm>
          <a:prstGeom prst="rect">
            <a:avLst/>
          </a:prstGeom>
          <a:noFill/>
        </p:spPr>
      </p:pic>
      <p:pic>
        <p:nvPicPr>
          <p:cNvPr id="12" name="Picture 11" descr="A black and white logo&#10;&#10;AI-generated content may be incorrect.">
            <a:extLst>
              <a:ext uri="{FF2B5EF4-FFF2-40B4-BE49-F238E27FC236}">
                <a16:creationId xmlns:a16="http://schemas.microsoft.com/office/drawing/2014/main" id="{4C912AFA-DD6B-EBAE-7D49-FDBF39D2D48B}"/>
              </a:ext>
            </a:extLst>
          </p:cNvPr>
          <p:cNvPicPr>
            <a:picLocks noChangeAspect="1"/>
          </p:cNvPicPr>
          <p:nvPr/>
        </p:nvPicPr>
        <p:blipFill>
          <a:blip r:embed="rId26" cstate="hqprint">
            <a:extLst>
              <a:ext uri="{28A0092B-C50C-407E-A947-70E740481C1C}">
                <a14:useLocalDpi xmlns:a14="http://schemas.microsoft.com/office/drawing/2010/main"/>
              </a:ext>
            </a:extLst>
          </a:blip>
          <a:stretch>
            <a:fillRect/>
          </a:stretch>
        </p:blipFill>
        <p:spPr>
          <a:xfrm>
            <a:off x="7418858" y="2609485"/>
            <a:ext cx="571502" cy="144018"/>
          </a:xfrm>
          <a:prstGeom prst="rect">
            <a:avLst/>
          </a:prstGeom>
        </p:spPr>
      </p:pic>
      <p:sp>
        <p:nvSpPr>
          <p:cNvPr id="11" name="TextBox 10">
            <a:extLst>
              <a:ext uri="{FF2B5EF4-FFF2-40B4-BE49-F238E27FC236}">
                <a16:creationId xmlns:a16="http://schemas.microsoft.com/office/drawing/2014/main" id="{B4E55364-4D9C-2521-A248-6E8B972DA0D7}"/>
              </a:ext>
            </a:extLst>
          </p:cNvPr>
          <p:cNvSpPr txBox="1"/>
          <p:nvPr/>
        </p:nvSpPr>
        <p:spPr>
          <a:xfrm>
            <a:off x="266122" y="4058399"/>
            <a:ext cx="2515178" cy="723275"/>
          </a:xfrm>
          <a:prstGeom prst="rect">
            <a:avLst/>
          </a:prstGeom>
          <a:noFill/>
        </p:spPr>
        <p:txBody>
          <a:bodyPr wrap="square" lIns="0" tIns="0" rIns="0" bIns="0" rtlCol="0">
            <a:spAutoFit/>
          </a:bodyPr>
          <a:lstStyle/>
          <a:p>
            <a:pPr>
              <a:defRPr/>
            </a:pPr>
            <a:r>
              <a:rPr lang="en-US" sz="1400" b="1" dirty="0">
                <a:solidFill>
                  <a:schemeClr val="accent2"/>
                </a:solidFill>
                <a:latin typeface="Georgia"/>
              </a:rPr>
              <a:t>New for 2026! </a:t>
            </a:r>
            <a:br>
              <a:rPr lang="en-US" sz="1400" b="1" dirty="0">
                <a:solidFill>
                  <a:schemeClr val="accent3"/>
                </a:solidFill>
                <a:latin typeface="Georgia"/>
              </a:rPr>
            </a:br>
            <a:r>
              <a:rPr lang="en-US" sz="1100" dirty="0">
                <a:solidFill>
                  <a:schemeClr val="bg2"/>
                </a:solidFill>
                <a:latin typeface="Verdana" panose="020B0604030504040204" pitchFamily="34" charset="0"/>
                <a:ea typeface="Verdana" panose="020B0604030504040204" pitchFamily="34" charset="0"/>
                <a:cs typeface="Verdana" panose="020B0604030504040204" pitchFamily="34" charset="0"/>
              </a:rPr>
              <a:t>Headspace for Cigna Healthcare</a:t>
            </a:r>
            <a:r>
              <a:rPr lang="en-US" sz="1100" baseline="30000" dirty="0">
                <a:solidFill>
                  <a:schemeClr val="bg2"/>
                </a:solidFill>
                <a:latin typeface="Verdana" panose="020B0604030504040204" pitchFamily="34" charset="0"/>
                <a:ea typeface="Verdana" panose="020B0604030504040204" pitchFamily="34" charset="0"/>
                <a:cs typeface="Verdana" panose="020B0604030504040204" pitchFamily="34" charset="0"/>
              </a:rPr>
              <a:t>®</a:t>
            </a:r>
            <a:r>
              <a:rPr lang="en-US" sz="1100" dirty="0">
                <a:solidFill>
                  <a:schemeClr val="bg2"/>
                </a:solidFill>
                <a:latin typeface="Verdana" panose="020B0604030504040204" pitchFamily="34" charset="0"/>
                <a:ea typeface="Verdana" panose="020B0604030504040204" pitchFamily="34" charset="0"/>
                <a:cs typeface="Verdana" panose="020B0604030504040204" pitchFamily="34" charset="0"/>
              </a:rPr>
              <a:t> </a:t>
            </a:r>
            <a:br>
              <a:rPr lang="en-US" sz="1100" dirty="0">
                <a:solidFill>
                  <a:schemeClr val="bg2"/>
                </a:solidFill>
                <a:latin typeface="Verdana" panose="020B0604030504040204" pitchFamily="34" charset="0"/>
                <a:ea typeface="Verdana" panose="020B0604030504040204" pitchFamily="34" charset="0"/>
                <a:cs typeface="Verdana" panose="020B0604030504040204" pitchFamily="34" charset="0"/>
              </a:rPr>
            </a:br>
            <a:r>
              <a:rPr lang="en-US" sz="1100" dirty="0">
                <a:solidFill>
                  <a:schemeClr val="bg2"/>
                </a:solidFill>
                <a:latin typeface="Verdana" panose="020B0604030504040204" pitchFamily="34" charset="0"/>
                <a:ea typeface="Verdana" panose="020B0604030504040204" pitchFamily="34" charset="0"/>
                <a:cs typeface="Verdana" panose="020B0604030504040204" pitchFamily="34" charset="0"/>
              </a:rPr>
              <a:t>is available to your employees </a:t>
            </a:r>
            <a:br>
              <a:rPr lang="en-US" sz="1100" dirty="0">
                <a:solidFill>
                  <a:schemeClr val="bg2"/>
                </a:solidFill>
                <a:latin typeface="Verdana" panose="020B0604030504040204" pitchFamily="34" charset="0"/>
                <a:ea typeface="Verdana" panose="020B0604030504040204" pitchFamily="34" charset="0"/>
                <a:cs typeface="Verdana" panose="020B0604030504040204" pitchFamily="34" charset="0"/>
              </a:rPr>
            </a:br>
            <a:r>
              <a:rPr lang="en-US" sz="1100" dirty="0">
                <a:solidFill>
                  <a:schemeClr val="bg2"/>
                </a:solidFill>
                <a:latin typeface="Verdana" panose="020B0604030504040204" pitchFamily="34" charset="0"/>
                <a:ea typeface="Verdana" panose="020B0604030504040204" pitchFamily="34" charset="0"/>
                <a:cs typeface="Verdana" panose="020B0604030504040204" pitchFamily="34" charset="0"/>
              </a:rPr>
              <a:t>at no additional cost!</a:t>
            </a:r>
            <a:endParaRPr kumimoji="0" lang="en-US" sz="1400" b="0" i="0" u="none" strike="noStrike" kern="1200" cap="none" spc="0" normalizeH="0" baseline="30000" noProof="0" dirty="0">
              <a:ln>
                <a:noFill/>
              </a:ln>
              <a:solidFill>
                <a:schemeClr val="bg2"/>
              </a:solidFill>
              <a:effectLst/>
              <a:uLnTx/>
              <a:uFillTx/>
              <a:latin typeface="Georgia"/>
              <a:ea typeface="+mn-ea"/>
              <a:cs typeface="Arial" charset="0"/>
            </a:endParaRPr>
          </a:p>
        </p:txBody>
      </p:sp>
      <p:pic>
        <p:nvPicPr>
          <p:cNvPr id="1028" name="Picture 4" descr="Headspace Launches Empathetic AI Companion 'Ebb' for Emotional Support |  The Healthcare Technology Report.">
            <a:extLst>
              <a:ext uri="{FF2B5EF4-FFF2-40B4-BE49-F238E27FC236}">
                <a16:creationId xmlns:a16="http://schemas.microsoft.com/office/drawing/2014/main" id="{5410C6A1-606F-CE42-15E6-C37DB05FBE2E}"/>
              </a:ext>
            </a:extLst>
          </p:cNvPr>
          <p:cNvPicPr>
            <a:picLocks noChangeAspect="1" noChangeArrowheads="1"/>
          </p:cNvPicPr>
          <p:nvPr/>
        </p:nvPicPr>
        <p:blipFill rotWithShape="1">
          <a:blip r:embed="rId27">
            <a:extLst>
              <a:ext uri="{28A0092B-C50C-407E-A947-70E740481C1C}">
                <a14:useLocalDpi xmlns:a14="http://schemas.microsoft.com/office/drawing/2010/main" val="0"/>
              </a:ext>
            </a:extLst>
          </a:blip>
          <a:srcRect t="33704" b="33704"/>
          <a:stretch>
            <a:fillRect/>
          </a:stretch>
        </p:blipFill>
        <p:spPr bwMode="auto">
          <a:xfrm>
            <a:off x="254000" y="3663950"/>
            <a:ext cx="1143000" cy="27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028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E1F16-D6F3-7A1D-E670-71ADE1224BF3}"/>
            </a:ext>
          </a:extLst>
        </p:cNvPr>
        <p:cNvGrpSpPr/>
        <p:nvPr/>
      </p:nvGrpSpPr>
      <p:grpSpPr>
        <a:xfrm>
          <a:off x="0" y="0"/>
          <a:ext cx="0" cy="0"/>
          <a:chOff x="0" y="0"/>
          <a:chExt cx="0" cy="0"/>
        </a:xfrm>
      </p:grpSpPr>
      <p:sp>
        <p:nvSpPr>
          <p:cNvPr id="37" name="Round Diagonal Corner Rectangle 36">
            <a:extLst>
              <a:ext uri="{FF2B5EF4-FFF2-40B4-BE49-F238E27FC236}">
                <a16:creationId xmlns:a16="http://schemas.microsoft.com/office/drawing/2014/main" id="{111DCE6D-02AA-77E4-3189-0B9E4C236774}"/>
              </a:ext>
            </a:extLst>
          </p:cNvPr>
          <p:cNvSpPr/>
          <p:nvPr/>
        </p:nvSpPr>
        <p:spPr>
          <a:xfrm>
            <a:off x="0" y="803082"/>
            <a:ext cx="9143999" cy="3053301"/>
          </a:xfrm>
          <a:prstGeom prst="round2DiagRect">
            <a:avLst>
              <a:gd name="adj1" fmla="val 2083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pic>
        <p:nvPicPr>
          <p:cNvPr id="64" name="Picture 63" descr="A person running in a park&#10;&#10;AI-generated content may be incorrect.">
            <a:extLst>
              <a:ext uri="{FF2B5EF4-FFF2-40B4-BE49-F238E27FC236}">
                <a16:creationId xmlns:a16="http://schemas.microsoft.com/office/drawing/2014/main" id="{EF133933-6F4F-3A30-46B1-28BA6DE40E1C}"/>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489582" y="1"/>
            <a:ext cx="3654418" cy="3880236"/>
          </a:xfrm>
          <a:custGeom>
            <a:avLst/>
            <a:gdLst>
              <a:gd name="csX0" fmla="*/ 791459 w 3654418"/>
              <a:gd name="csY0" fmla="*/ 0 h 3880236"/>
              <a:gd name="csX1" fmla="*/ 3654418 w 3654418"/>
              <a:gd name="csY1" fmla="*/ 0 h 3880236"/>
              <a:gd name="csX2" fmla="*/ 3654418 w 3654418"/>
              <a:gd name="csY2" fmla="*/ 3880236 h 3880236"/>
              <a:gd name="csX3" fmla="*/ 0 w 3654418"/>
              <a:gd name="csY3" fmla="*/ 3880236 h 3880236"/>
              <a:gd name="csX4" fmla="*/ 16842 w 3654418"/>
              <a:gd name="csY4" fmla="*/ 3724184 h 3880236"/>
              <a:gd name="csX5" fmla="*/ 781843 w 3654418"/>
              <a:gd name="csY5" fmla="*/ 81519 h 3880236"/>
            </a:gdLst>
            <a:ahLst/>
            <a:cxnLst>
              <a:cxn ang="0">
                <a:pos x="csX0" y="csY0"/>
              </a:cxn>
              <a:cxn ang="0">
                <a:pos x="csX1" y="csY1"/>
              </a:cxn>
              <a:cxn ang="0">
                <a:pos x="csX2" y="csY2"/>
              </a:cxn>
              <a:cxn ang="0">
                <a:pos x="csX3" y="csY3"/>
              </a:cxn>
              <a:cxn ang="0">
                <a:pos x="csX4" y="csY4"/>
              </a:cxn>
              <a:cxn ang="0">
                <a:pos x="csX5" y="csY5"/>
              </a:cxn>
            </a:cxnLst>
            <a:rect l="l" t="t" r="r" b="b"/>
            <a:pathLst>
              <a:path w="3654418" h="3880236">
                <a:moveTo>
                  <a:pt x="791459" y="0"/>
                </a:moveTo>
                <a:lnTo>
                  <a:pt x="3654418" y="0"/>
                </a:lnTo>
                <a:lnTo>
                  <a:pt x="3654418" y="3880236"/>
                </a:lnTo>
                <a:lnTo>
                  <a:pt x="0" y="3880236"/>
                </a:lnTo>
                <a:lnTo>
                  <a:pt x="16842" y="3724184"/>
                </a:lnTo>
                <a:cubicBezTo>
                  <a:pt x="166084" y="2530118"/>
                  <a:pt x="611988" y="1301475"/>
                  <a:pt x="781843" y="81519"/>
                </a:cubicBezTo>
                <a:close/>
              </a:path>
            </a:pathLst>
          </a:custGeom>
        </p:spPr>
      </p:pic>
      <p:sp>
        <p:nvSpPr>
          <p:cNvPr id="45" name="Round Diagonal Corner Rectangle 44">
            <a:extLst>
              <a:ext uri="{FF2B5EF4-FFF2-40B4-BE49-F238E27FC236}">
                <a16:creationId xmlns:a16="http://schemas.microsoft.com/office/drawing/2014/main" id="{CF19E998-A4B1-97B2-3834-9B293D67EFA6}"/>
              </a:ext>
            </a:extLst>
          </p:cNvPr>
          <p:cNvSpPr/>
          <p:nvPr/>
        </p:nvSpPr>
        <p:spPr>
          <a:xfrm>
            <a:off x="-1" y="3479800"/>
            <a:ext cx="9144001" cy="1533200"/>
          </a:xfrm>
          <a:prstGeom prst="round2DiagRect">
            <a:avLst>
              <a:gd name="adj1" fmla="val 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dirty="0" err="1">
              <a:ln>
                <a:noFill/>
              </a:ln>
              <a:solidFill>
                <a:srgbClr val="FFFFFF"/>
              </a:solidFill>
              <a:effectLst/>
              <a:uLnTx/>
              <a:uFillTx/>
              <a:latin typeface="Verdana"/>
              <a:ea typeface="+mn-ea"/>
              <a:cs typeface="+mn-cs"/>
            </a:endParaRPr>
          </a:p>
        </p:txBody>
      </p:sp>
      <p:sp>
        <p:nvSpPr>
          <p:cNvPr id="2" name="Meet your new coach…">
            <a:extLst>
              <a:ext uri="{FF2B5EF4-FFF2-40B4-BE49-F238E27FC236}">
                <a16:creationId xmlns:a16="http://schemas.microsoft.com/office/drawing/2014/main" id="{73DAC05C-CF4F-B0A5-0EE5-313E5D23DEA1}"/>
              </a:ext>
            </a:extLst>
          </p:cNvPr>
          <p:cNvSpPr txBox="1"/>
          <p:nvPr/>
        </p:nvSpPr>
        <p:spPr>
          <a:xfrm>
            <a:off x="825023" y="1021838"/>
            <a:ext cx="4048134" cy="577073"/>
          </a:xfrm>
          <a:prstGeom prst="rect">
            <a:avLst/>
          </a:prstGeom>
          <a:ln w="12700">
            <a:miter lim="400000"/>
          </a:ln>
          <a:extLst>
            <a:ext uri="{C572A759-6A51-4108-AA02-DFA0A04FC94B}">
              <ma14:wrappingTextBoxFlag xmlns="" xmlns:ma14="http://schemas.microsoft.com/office/mac/drawingml/2011/main" val="1"/>
            </a:ext>
          </a:extLst>
        </p:spPr>
        <p:txBody>
          <a:bodyPr wrap="square" lIns="26666" tIns="26666" rIns="26666" bIns="26666">
            <a:spAutoFit/>
          </a:bodyPr>
          <a:lstStyle/>
          <a:p>
            <a:pPr marL="0" marR="0" lvl="0" indent="0" algn="l" defTabSz="455511" rtl="0" eaLnBrk="1" fontAlgn="auto" latinLnBrk="0" hangingPunct="1">
              <a:lnSpc>
                <a:spcPct val="100000"/>
              </a:lnSpc>
              <a:spcBef>
                <a:spcPts val="300"/>
              </a:spcBef>
              <a:spcAft>
                <a:spcPts val="0"/>
              </a:spcAft>
              <a:buClrTx/>
              <a:buSzTx/>
              <a:buFontTx/>
              <a:buNone/>
              <a:tabLst/>
              <a:defRPr/>
            </a:pPr>
            <a:r>
              <a:rPr kumimoji="0" lang="en-US" sz="1400" b="1" i="0" u="none" strike="noStrike" kern="1200" cap="none" spc="0" normalizeH="0" baseline="0" noProof="0" dirty="0">
                <a:ln>
                  <a:noFill/>
                </a:ln>
                <a:solidFill>
                  <a:srgbClr val="00874D"/>
                </a:solidFill>
                <a:effectLst/>
                <a:uLnTx/>
                <a:uFillTx/>
                <a:latin typeface="Verdana" panose="020B0604030504040204" pitchFamily="34" charset="0"/>
                <a:ea typeface="Verdana" panose="020B0604030504040204" pitchFamily="34" charset="0"/>
                <a:cs typeface="Verdana" panose="020B0604030504040204" pitchFamily="34" charset="0"/>
              </a:rPr>
              <a:t>MDLIVE</a:t>
            </a:r>
            <a:r>
              <a:rPr kumimoji="0" lang="en-US" sz="1400" b="0" i="0" u="none" strike="noStrike" kern="1200" cap="none" spc="0" normalizeH="0" baseline="30000" noProof="0" dirty="0">
                <a:ln>
                  <a:noFill/>
                </a:ln>
                <a:solidFill>
                  <a:srgbClr val="00874D"/>
                </a:solidFill>
                <a:effectLst/>
                <a:uLnTx/>
                <a:uFillTx/>
                <a:latin typeface="Verdana" panose="020B0604030504040204" pitchFamily="34" charset="0"/>
                <a:ea typeface="Verdana" panose="020B0604030504040204" pitchFamily="34" charset="0"/>
                <a:cs typeface="Verdana" panose="020B0604030504040204" pitchFamily="34" charset="0"/>
              </a:rPr>
              <a:t>®</a:t>
            </a:r>
            <a:r>
              <a:rPr kumimoji="0" lang="en-US" sz="1400" b="1" i="0" u="none" strike="noStrike" kern="1200" cap="none" spc="0" normalizeH="0" baseline="0" noProof="0" dirty="0">
                <a:ln>
                  <a:noFill/>
                </a:ln>
                <a:solidFill>
                  <a:srgbClr val="00874D"/>
                </a:solidFill>
                <a:effectLst/>
                <a:uLnTx/>
                <a:uFillTx/>
                <a:latin typeface="Verdana" panose="020B0604030504040204" pitchFamily="34" charset="0"/>
                <a:ea typeface="Verdana" panose="020B0604030504040204" pitchFamily="34" charset="0"/>
                <a:cs typeface="Verdana" panose="020B0604030504040204" pitchFamily="34" charset="0"/>
              </a:rPr>
              <a:t> virtual care</a:t>
            </a:r>
            <a:br>
              <a:rPr kumimoji="0" lang="en-US" sz="1400" b="1" i="0" u="none" strike="noStrike" kern="1200" cap="none" spc="0" normalizeH="0" baseline="0" noProof="0" dirty="0">
                <a:ln>
                  <a:noFill/>
                </a:ln>
                <a:solidFill>
                  <a:srgbClr val="110081"/>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000" b="0" i="0" u="none" strike="noStrike" kern="1200" cap="none" spc="0" normalizeH="0" baseline="0" noProof="0" dirty="0">
                <a:ln>
                  <a:noFill/>
                </a:ln>
                <a:solidFill>
                  <a:srgbClr val="110081"/>
                </a:solidFill>
                <a:effectLst/>
                <a:uLnTx/>
                <a:uFillTx/>
                <a:latin typeface="Verdana"/>
                <a:ea typeface="+mn-ea"/>
                <a:cs typeface="Arial" charset="0"/>
              </a:rPr>
              <a:t>Urgent, primary, dermatological and behavioral health visits from the comfort of home.</a:t>
            </a:r>
          </a:p>
        </p:txBody>
      </p:sp>
      <p:sp>
        <p:nvSpPr>
          <p:cNvPr id="9" name="Title 1">
            <a:extLst>
              <a:ext uri="{FF2B5EF4-FFF2-40B4-BE49-F238E27FC236}">
                <a16:creationId xmlns:a16="http://schemas.microsoft.com/office/drawing/2014/main" id="{D7310DE7-4327-8837-72FA-2C8FE197ABB6}"/>
              </a:ext>
            </a:extLst>
          </p:cNvPr>
          <p:cNvSpPr>
            <a:spLocks noGrp="1"/>
          </p:cNvSpPr>
          <p:nvPr>
            <p:ph type="title"/>
          </p:nvPr>
        </p:nvSpPr>
        <p:spPr/>
        <p:txBody>
          <a:bodyPr/>
          <a:lstStyle/>
          <a:p>
            <a:r>
              <a:rPr lang="en-US" dirty="0"/>
              <a:t>Included, by design.</a:t>
            </a:r>
          </a:p>
        </p:txBody>
      </p:sp>
      <p:sp>
        <p:nvSpPr>
          <p:cNvPr id="5" name="Footer Placeholder 4">
            <a:extLst>
              <a:ext uri="{FF2B5EF4-FFF2-40B4-BE49-F238E27FC236}">
                <a16:creationId xmlns:a16="http://schemas.microsoft.com/office/drawing/2014/main" id="{7A0AFD6F-F8E6-8D9C-6F89-86E870C3D472}"/>
              </a:ext>
            </a:extLst>
          </p:cNvPr>
          <p:cNvSpPr txBox="1">
            <a:spLocks/>
          </p:cNvSpPr>
          <p:nvPr/>
        </p:nvSpPr>
        <p:spPr bwMode="auto">
          <a:xfrm>
            <a:off x="349250" y="4643562"/>
            <a:ext cx="7502718" cy="251161"/>
          </a:xfrm>
          <a:prstGeom prst="rect">
            <a:avLst/>
          </a:prstGeom>
          <a:noFill/>
          <a:ln w="9525">
            <a:noFill/>
            <a:miter lim="800000"/>
            <a:headEnd/>
            <a:tailEnd/>
          </a:ln>
          <a:effectLst/>
        </p:spPr>
        <p:txBody>
          <a:bodyPr vert="horz" wrap="square" lIns="51435" tIns="25718" rIns="51435" bIns="25718" numCol="1" anchor="t" anchorCtr="0" compatLnSpc="1">
            <a:prstTxWarp prst="textNoShape">
              <a:avLst/>
            </a:prstTxWarp>
            <a:noAutofit/>
          </a:bodyPr>
          <a:lstStyle>
            <a:defPPr>
              <a:defRPr lang="en-US"/>
            </a:defPPr>
            <a:lvl1pPr algn="l" defTabSz="457200" rtl="0" fontAlgn="base">
              <a:spcBef>
                <a:spcPct val="0"/>
              </a:spcBef>
              <a:spcAft>
                <a:spcPct val="0"/>
              </a:spcAft>
              <a:defRPr sz="800" kern="1200">
                <a:solidFill>
                  <a:srgbClr val="999999"/>
                </a:solidFill>
                <a:latin typeface="Arial Narrow" pitchFamily="-84" charset="0"/>
                <a:ea typeface="MS PGothic" pitchFamily="34" charset="-128"/>
                <a:cs typeface="Arial" charset="0"/>
              </a:defRPr>
            </a:lvl1pPr>
            <a:lvl2pPr marL="457200" algn="l" defTabSz="457200" rtl="0" fontAlgn="base">
              <a:spcBef>
                <a:spcPct val="0"/>
              </a:spcBef>
              <a:spcAft>
                <a:spcPct val="0"/>
              </a:spcAft>
              <a:defRPr sz="2400" kern="1200">
                <a:solidFill>
                  <a:schemeClr val="tx1"/>
                </a:solidFill>
                <a:latin typeface="Arial" charset="0"/>
                <a:ea typeface="+mn-ea"/>
                <a:cs typeface="Arial" charset="0"/>
              </a:defRPr>
            </a:lvl2pPr>
            <a:lvl3pPr marL="914400" algn="l" defTabSz="457200" rtl="0" fontAlgn="base">
              <a:spcBef>
                <a:spcPct val="0"/>
              </a:spcBef>
              <a:spcAft>
                <a:spcPct val="0"/>
              </a:spcAft>
              <a:defRPr sz="2400" kern="1200">
                <a:solidFill>
                  <a:schemeClr val="tx1"/>
                </a:solidFill>
                <a:latin typeface="Arial" charset="0"/>
                <a:ea typeface="+mn-ea"/>
                <a:cs typeface="Arial" charset="0"/>
              </a:defRPr>
            </a:lvl3pPr>
            <a:lvl4pPr marL="1371600" algn="l" defTabSz="457200" rtl="0" fontAlgn="base">
              <a:spcBef>
                <a:spcPct val="0"/>
              </a:spcBef>
              <a:spcAft>
                <a:spcPct val="0"/>
              </a:spcAft>
              <a:defRPr sz="2400" kern="1200">
                <a:solidFill>
                  <a:schemeClr val="tx1"/>
                </a:solidFill>
                <a:latin typeface="Arial" charset="0"/>
                <a:ea typeface="+mn-ea"/>
                <a:cs typeface="Arial" charset="0"/>
              </a:defRPr>
            </a:lvl4pPr>
            <a:lvl5pPr marL="1828800" algn="l" defTabSz="457200"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marL="0" marR="0" lvl="0" indent="0" algn="l" defTabSz="342900" rtl="0" eaLnBrk="1" fontAlgn="base" latinLnBrk="0" hangingPunct="1">
              <a:lnSpc>
                <a:spcPct val="90000"/>
              </a:lnSpc>
              <a:spcBef>
                <a:spcPct val="0"/>
              </a:spcBef>
              <a:spcAft>
                <a:spcPct val="0"/>
              </a:spcAft>
              <a:buClrTx/>
              <a:buSzTx/>
              <a:buFontTx/>
              <a:buNone/>
              <a:tabLst/>
              <a:defRPr/>
            </a:pPr>
            <a:r>
              <a:rPr kumimoji="0" lang="en-US" altLang="en-US" sz="750" b="0" i="0" u="none" strike="noStrike" kern="1200" cap="none" spc="0" normalizeH="0" baseline="0" noProof="0" dirty="0">
                <a:ln>
                  <a:noFill/>
                </a:ln>
                <a:solidFill>
                  <a:srgbClr val="FFFFFF"/>
                </a:solidFill>
                <a:effectLst/>
                <a:uLnTx/>
                <a:uFillTx/>
                <a:latin typeface="Arial Narrow" panose="020B0604020202020204" pitchFamily="34" charset="0"/>
                <a:ea typeface="MS PGothic" pitchFamily="34" charset="-128"/>
                <a:cs typeface="Arial Narrow" panose="020B0604020202020204" pitchFamily="34" charset="0"/>
              </a:rPr>
              <a:t>1. UBS 2024 Managed Care: Annual Health Benefits Survey.  </a:t>
            </a:r>
          </a:p>
          <a:p>
            <a:pPr marL="0" marR="0" lvl="0" indent="0" algn="l" defTabSz="342900" rtl="0" eaLnBrk="1" fontAlgn="base" latinLnBrk="0" hangingPunct="1">
              <a:lnSpc>
                <a:spcPct val="90000"/>
              </a:lnSpc>
              <a:spcBef>
                <a:spcPct val="0"/>
              </a:spcBef>
              <a:spcAft>
                <a:spcPct val="0"/>
              </a:spcAft>
              <a:buClrTx/>
              <a:buSzTx/>
              <a:buFontTx/>
              <a:buNone/>
              <a:tabLst/>
              <a:defRPr/>
            </a:pPr>
            <a:r>
              <a:rPr kumimoji="0" lang="en-US" altLang="en-US" sz="750" b="0" i="0" u="none" strike="noStrike" kern="1200" cap="none" spc="0" normalizeH="0" baseline="0" noProof="0" dirty="0">
                <a:ln>
                  <a:noFill/>
                </a:ln>
                <a:solidFill>
                  <a:srgbClr val="FFFFFF"/>
                </a:solidFill>
                <a:effectLst/>
                <a:uLnTx/>
                <a:uFillTx/>
                <a:latin typeface="Arial Narrow" panose="020B0604020202020204" pitchFamily="34" charset="0"/>
                <a:ea typeface="MS PGothic" pitchFamily="34" charset="-128"/>
                <a:cs typeface="Arial Narrow" panose="020B0604020202020204" pitchFamily="34" charset="0"/>
              </a:rPr>
              <a:t>2. J.D. Power, “2025  U.S. Healthcare Digital Experience Study”, https://</a:t>
            </a:r>
            <a:r>
              <a:rPr kumimoji="0" lang="en-US" altLang="en-US" sz="750" b="0" i="0" u="none" strike="noStrike" kern="1200" cap="none" spc="0" normalizeH="0" baseline="0" noProof="0" dirty="0" err="1">
                <a:ln>
                  <a:noFill/>
                </a:ln>
                <a:solidFill>
                  <a:srgbClr val="FFFFFF"/>
                </a:solidFill>
                <a:effectLst/>
                <a:uLnTx/>
                <a:uFillTx/>
                <a:latin typeface="Arial Narrow" panose="020B0604020202020204" pitchFamily="34" charset="0"/>
                <a:ea typeface="MS PGothic" pitchFamily="34" charset="-128"/>
                <a:cs typeface="Arial Narrow" panose="020B0604020202020204" pitchFamily="34" charset="0"/>
              </a:rPr>
              <a:t>www.jdpower.com</a:t>
            </a:r>
            <a:r>
              <a:rPr kumimoji="0" lang="en-US" altLang="en-US" sz="750" b="0" i="0" u="none" strike="noStrike" kern="1200" cap="none" spc="0" normalizeH="0" baseline="0" noProof="0" dirty="0">
                <a:ln>
                  <a:noFill/>
                </a:ln>
                <a:solidFill>
                  <a:srgbClr val="FFFFFF"/>
                </a:solidFill>
                <a:effectLst/>
                <a:uLnTx/>
                <a:uFillTx/>
                <a:latin typeface="Arial Narrow" panose="020B0604020202020204" pitchFamily="34" charset="0"/>
                <a:ea typeface="MS PGothic" pitchFamily="34" charset="-128"/>
                <a:cs typeface="Arial Narrow" panose="020B0604020202020204" pitchFamily="34" charset="0"/>
              </a:rPr>
              <a:t>/business/press-releases/2025-us-healthcare-digital-experience-study/.</a:t>
            </a:r>
          </a:p>
          <a:p>
            <a:pPr marL="0" marR="0" lvl="0" indent="0" algn="l" defTabSz="342900" rtl="0" eaLnBrk="1" fontAlgn="base" latinLnBrk="0" hangingPunct="1">
              <a:lnSpc>
                <a:spcPct val="90000"/>
              </a:lnSpc>
              <a:spcBef>
                <a:spcPct val="0"/>
              </a:spcBef>
              <a:spcAft>
                <a:spcPct val="0"/>
              </a:spcAft>
              <a:buClrTx/>
              <a:buSzTx/>
              <a:buFontTx/>
              <a:buNone/>
              <a:tabLst/>
              <a:defRPr/>
            </a:pPr>
            <a:endParaRPr kumimoji="0" lang="en-US" altLang="en-US" sz="750" b="0" i="0" u="none" strike="noStrike" kern="1200" cap="none" spc="0" normalizeH="0" baseline="0" noProof="0" dirty="0">
              <a:ln>
                <a:noFill/>
              </a:ln>
              <a:solidFill>
                <a:srgbClr val="FFFFFF"/>
              </a:solidFill>
              <a:effectLst/>
              <a:uLnTx/>
              <a:uFillTx/>
              <a:latin typeface="Arial Narrow" panose="020B0604020202020204" pitchFamily="34" charset="0"/>
              <a:ea typeface="MS PGothic" pitchFamily="34" charset="-128"/>
              <a:cs typeface="Arial Narrow" panose="020B0604020202020204" pitchFamily="34" charset="0"/>
            </a:endParaRPr>
          </a:p>
        </p:txBody>
      </p:sp>
      <p:sp>
        <p:nvSpPr>
          <p:cNvPr id="18" name="TextBox 17">
            <a:extLst>
              <a:ext uri="{FF2B5EF4-FFF2-40B4-BE49-F238E27FC236}">
                <a16:creationId xmlns:a16="http://schemas.microsoft.com/office/drawing/2014/main" id="{57CDCE4A-D043-18A6-E2CA-2537C01175B2}"/>
              </a:ext>
            </a:extLst>
          </p:cNvPr>
          <p:cNvSpPr txBox="1"/>
          <p:nvPr/>
        </p:nvSpPr>
        <p:spPr>
          <a:xfrm>
            <a:off x="395964" y="3669785"/>
            <a:ext cx="1489986" cy="769441"/>
          </a:xfrm>
          <a:prstGeom prst="rect">
            <a:avLst/>
          </a:prstGeom>
          <a:noFill/>
        </p:spPr>
        <p:txBody>
          <a:bodyPr wrap="square" lIns="0" tIns="0" rIns="0" bIns="0" rtlCol="0">
            <a:spAutoFit/>
          </a:bodyPr>
          <a:lstStyle/>
          <a:p>
            <a: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t>#1 carrier for customer service </a:t>
            </a:r>
            <a: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t>ranked by an independent, </a:t>
            </a:r>
            <a:b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t>third-party survey</a:t>
            </a:r>
            <a:r>
              <a:rPr lang="en-US" sz="1000" baseline="30000" dirty="0">
                <a:solidFill>
                  <a:srgbClr val="FFFFFF"/>
                </a:solidFill>
                <a:latin typeface="Verdana" panose="020B0604030504040204" pitchFamily="34" charset="0"/>
                <a:ea typeface="Verdana" panose="020B0604030504040204" pitchFamily="34" charset="0"/>
                <a:cs typeface="Verdana" panose="020B0604030504040204" pitchFamily="34" charset="0"/>
              </a:rPr>
              <a:t>1</a:t>
            </a:r>
          </a:p>
        </p:txBody>
      </p:sp>
      <p:sp>
        <p:nvSpPr>
          <p:cNvPr id="12" name="TextBox 11">
            <a:extLst>
              <a:ext uri="{FF2B5EF4-FFF2-40B4-BE49-F238E27FC236}">
                <a16:creationId xmlns:a16="http://schemas.microsoft.com/office/drawing/2014/main" id="{B18E0E09-0656-95EC-7371-B1D8F252E052}"/>
              </a:ext>
            </a:extLst>
          </p:cNvPr>
          <p:cNvSpPr txBox="1"/>
          <p:nvPr/>
        </p:nvSpPr>
        <p:spPr>
          <a:xfrm>
            <a:off x="2348746" y="3669785"/>
            <a:ext cx="1828800" cy="615553"/>
          </a:xfrm>
          <a:prstGeom prst="rect">
            <a:avLst/>
          </a:prstGeom>
          <a:noFill/>
        </p:spPr>
        <p:txBody>
          <a:bodyPr wrap="square" lIns="0" tIns="0" rIns="0" bIns="0" rtlCol="0">
            <a:spAutoFit/>
          </a:bodyPr>
          <a:lstStyle/>
          <a:p>
            <a: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t>Ranked highest </a:t>
            </a:r>
            <a:b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t>for overall customer satisfaction in </a:t>
            </a:r>
            <a:b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000" dirty="0">
                <a:solidFill>
                  <a:srgbClr val="FFFFFF"/>
                </a:solidFill>
                <a:latin typeface="Verdana" panose="020B0604030504040204" pitchFamily="34" charset="0"/>
                <a:ea typeface="Verdana" panose="020B0604030504040204" pitchFamily="34" charset="0"/>
                <a:cs typeface="Verdana" panose="020B0604030504040204" pitchFamily="34" charset="0"/>
              </a:rPr>
              <a:t>digital experience</a:t>
            </a:r>
            <a:r>
              <a:rPr lang="en-US" sz="1000" baseline="30000" dirty="0">
                <a:solidFill>
                  <a:srgbClr val="FFFFFF"/>
                </a:solidFill>
                <a:latin typeface="Verdana" panose="020B0604030504040204" pitchFamily="34" charset="0"/>
                <a:ea typeface="Verdana" panose="020B0604030504040204" pitchFamily="34" charset="0"/>
                <a:cs typeface="Verdana" panose="020B0604030504040204" pitchFamily="34" charset="0"/>
              </a:rPr>
              <a:t>2</a:t>
            </a:r>
          </a:p>
        </p:txBody>
      </p:sp>
      <p:sp>
        <p:nvSpPr>
          <p:cNvPr id="14" name="TextBox 13">
            <a:extLst>
              <a:ext uri="{FF2B5EF4-FFF2-40B4-BE49-F238E27FC236}">
                <a16:creationId xmlns:a16="http://schemas.microsoft.com/office/drawing/2014/main" id="{9E29C54D-9D36-60D8-C9BB-F98DCBC9BFDB}"/>
              </a:ext>
            </a:extLst>
          </p:cNvPr>
          <p:cNvSpPr txBox="1"/>
          <p:nvPr/>
        </p:nvSpPr>
        <p:spPr>
          <a:xfrm>
            <a:off x="4640342" y="3669785"/>
            <a:ext cx="1828800" cy="769441"/>
          </a:xfrm>
          <a:prstGeom prst="rect">
            <a:avLst/>
          </a:prstGeom>
          <a:noFill/>
        </p:spPr>
        <p:txBody>
          <a:bodyPr wrap="square" lIns="0" tIns="0" rIns="0" bIns="0" rtlCol="0">
            <a:spAutoFit/>
          </a:bodyPr>
          <a:lstStyle/>
          <a:p>
            <a: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t>Get questions answered through convenient </a:t>
            </a:r>
            <a:b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t>click-to-chat or live phone advocates 24/7/365</a:t>
            </a:r>
          </a:p>
        </p:txBody>
      </p:sp>
      <p:cxnSp>
        <p:nvCxnSpPr>
          <p:cNvPr id="13" name="Straight Connector 12">
            <a:extLst>
              <a:ext uri="{FF2B5EF4-FFF2-40B4-BE49-F238E27FC236}">
                <a16:creationId xmlns:a16="http://schemas.microsoft.com/office/drawing/2014/main" id="{90CB61A0-B53E-0B17-38AE-F5B1F22554DE}"/>
              </a:ext>
            </a:extLst>
          </p:cNvPr>
          <p:cNvCxnSpPr>
            <a:cxnSpLocks/>
          </p:cNvCxnSpPr>
          <p:nvPr/>
        </p:nvCxnSpPr>
        <p:spPr>
          <a:xfrm rot="5400000">
            <a:off x="4008636" y="4070093"/>
            <a:ext cx="80061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8EED7DE-26FA-46EE-420C-FD1737A043B5}"/>
              </a:ext>
            </a:extLst>
          </p:cNvPr>
          <p:cNvCxnSpPr>
            <a:cxnSpLocks/>
          </p:cNvCxnSpPr>
          <p:nvPr/>
        </p:nvCxnSpPr>
        <p:spPr>
          <a:xfrm rot="5400000">
            <a:off x="6305500" y="4064825"/>
            <a:ext cx="79008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81548B7-7E9F-F4A1-D319-D5F75A0AD71A}"/>
              </a:ext>
            </a:extLst>
          </p:cNvPr>
          <p:cNvCxnSpPr>
            <a:cxnSpLocks/>
          </p:cNvCxnSpPr>
          <p:nvPr/>
        </p:nvCxnSpPr>
        <p:spPr>
          <a:xfrm rot="5400000">
            <a:off x="1717040" y="4070093"/>
            <a:ext cx="80061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81B6056-752F-BC1E-510C-3D145A9B288F}"/>
              </a:ext>
            </a:extLst>
          </p:cNvPr>
          <p:cNvSpPr txBox="1"/>
          <p:nvPr/>
        </p:nvSpPr>
        <p:spPr>
          <a:xfrm>
            <a:off x="6931936" y="3669785"/>
            <a:ext cx="1828800" cy="615553"/>
          </a:xfrm>
          <a:prstGeom prst="rect">
            <a:avLst/>
          </a:prstGeom>
          <a:noFill/>
        </p:spPr>
        <p:txBody>
          <a:bodyPr wrap="square" lIns="0" tIns="0" rIns="0" bIns="0" rtlCol="0">
            <a:spAutoFit/>
          </a:bodyPr>
          <a:lstStyle/>
          <a:p>
            <a: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t>Personalized, conversational </a:t>
            </a:r>
            <a:b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t>support from </a:t>
            </a:r>
            <a:b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000" b="1" dirty="0">
                <a:solidFill>
                  <a:srgbClr val="FFFFFF"/>
                </a:solidFill>
                <a:latin typeface="Verdana" panose="020B0604030504040204" pitchFamily="34" charset="0"/>
                <a:ea typeface="Verdana" panose="020B0604030504040204" pitchFamily="34" charset="0"/>
                <a:cs typeface="Verdana" panose="020B0604030504040204" pitchFamily="34" charset="0"/>
              </a:rPr>
              <a:t>an AI Assistant</a:t>
            </a:r>
          </a:p>
        </p:txBody>
      </p:sp>
      <p:pic>
        <p:nvPicPr>
          <p:cNvPr id="55" name="Graphic 54">
            <a:extLst>
              <a:ext uri="{FF2B5EF4-FFF2-40B4-BE49-F238E27FC236}">
                <a16:creationId xmlns:a16="http://schemas.microsoft.com/office/drawing/2014/main" id="{7A3A38BC-FCAC-0A60-BE6E-17C45688E8CE}"/>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13573" y="1910381"/>
            <a:ext cx="411480" cy="411480"/>
          </a:xfrm>
          <a:prstGeom prst="rect">
            <a:avLst/>
          </a:prstGeom>
        </p:spPr>
      </p:pic>
      <p:pic>
        <p:nvPicPr>
          <p:cNvPr id="56" name="Graphic 55">
            <a:extLst>
              <a:ext uri="{FF2B5EF4-FFF2-40B4-BE49-F238E27FC236}">
                <a16:creationId xmlns:a16="http://schemas.microsoft.com/office/drawing/2014/main" id="{C63A51AB-05E0-9DE7-5573-3DA2922B8686}"/>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27499" y="1109129"/>
            <a:ext cx="411480" cy="411480"/>
          </a:xfrm>
          <a:prstGeom prst="rect">
            <a:avLst/>
          </a:prstGeom>
        </p:spPr>
      </p:pic>
      <p:cxnSp>
        <p:nvCxnSpPr>
          <p:cNvPr id="57" name="Straight Connector 56">
            <a:extLst>
              <a:ext uri="{FF2B5EF4-FFF2-40B4-BE49-F238E27FC236}">
                <a16:creationId xmlns:a16="http://schemas.microsoft.com/office/drawing/2014/main" id="{8EE45630-6217-BF81-2401-F1E3A16F0513}"/>
              </a:ext>
            </a:extLst>
          </p:cNvPr>
          <p:cNvCxnSpPr/>
          <p:nvPr/>
        </p:nvCxnSpPr>
        <p:spPr>
          <a:xfrm>
            <a:off x="216384" y="2512224"/>
            <a:ext cx="4928347"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58" name="Meet your new coach…">
            <a:extLst>
              <a:ext uri="{FF2B5EF4-FFF2-40B4-BE49-F238E27FC236}">
                <a16:creationId xmlns:a16="http://schemas.microsoft.com/office/drawing/2014/main" id="{1E2B732D-EE63-75E6-0F41-3AAD33C5F044}"/>
              </a:ext>
            </a:extLst>
          </p:cNvPr>
          <p:cNvSpPr txBox="1"/>
          <p:nvPr/>
        </p:nvSpPr>
        <p:spPr>
          <a:xfrm>
            <a:off x="825022" y="2675599"/>
            <a:ext cx="4458177" cy="577073"/>
          </a:xfrm>
          <a:prstGeom prst="rect">
            <a:avLst/>
          </a:prstGeom>
          <a:ln w="12700">
            <a:miter lim="400000"/>
          </a:ln>
          <a:extLst>
            <a:ext uri="{C572A759-6A51-4108-AA02-DFA0A04FC94B}">
              <ma14:wrappingTextBoxFlag xmlns="" xmlns:ma14="http://schemas.microsoft.com/office/mac/drawingml/2011/main" val="1"/>
            </a:ext>
          </a:extLst>
        </p:spPr>
        <p:txBody>
          <a:bodyPr wrap="square" lIns="26666" tIns="26666" rIns="26666" bIns="26666">
            <a:spAutoFit/>
          </a:bodyPr>
          <a:lstStyle/>
          <a:p>
            <a:pPr defTabSz="455511" fontAlgn="auto">
              <a:spcBef>
                <a:spcPts val="300"/>
              </a:spcBef>
              <a:spcAft>
                <a:spcPts val="0"/>
              </a:spcAft>
              <a:defRPr/>
            </a:pPr>
            <a:r>
              <a:rPr kumimoji="0" lang="en-US" sz="1400" b="1" i="0" u="none" strike="noStrike" kern="1200" cap="none" spc="0" normalizeH="0" baseline="0" noProof="0" dirty="0">
                <a:ln>
                  <a:noFill/>
                </a:ln>
                <a:solidFill>
                  <a:srgbClr val="110081"/>
                </a:solidFill>
                <a:effectLst/>
                <a:uLnTx/>
                <a:uFillTx/>
                <a:latin typeface="Verdana" panose="020B0604030504040204" pitchFamily="34" charset="0"/>
                <a:ea typeface="Verdana" panose="020B0604030504040204" pitchFamily="34" charset="0"/>
                <a:cs typeface="Verdana" panose="020B0604030504040204" pitchFamily="34" charset="0"/>
              </a:rPr>
              <a:t>Wellness Experience</a:t>
            </a:r>
            <a:br>
              <a:rPr kumimoji="0" lang="en-US" sz="1400" b="1" i="0" u="none" strike="noStrike" kern="1200" cap="none" spc="0" normalizeH="0" baseline="0" noProof="0" dirty="0">
                <a:ln>
                  <a:noFill/>
                </a:ln>
                <a:solidFill>
                  <a:srgbClr val="110081"/>
                </a:solidFill>
                <a:effectLst/>
                <a:uLnTx/>
                <a:uFillTx/>
                <a:latin typeface="Verdana" panose="020B0604030504040204" pitchFamily="34" charset="0"/>
                <a:ea typeface="Verdana" panose="020B0604030504040204" pitchFamily="34" charset="0"/>
                <a:cs typeface="Verdana" panose="020B0604030504040204" pitchFamily="34" charset="0"/>
              </a:rPr>
            </a:br>
            <a:r>
              <a:rPr lang="en-US" sz="1000" dirty="0">
                <a:solidFill>
                  <a:srgbClr val="110081"/>
                </a:solidFill>
                <a:latin typeface="Verdana"/>
              </a:rPr>
              <a:t>100+ engaging features to help boost employee productivity, improve sleep, and inspire healthier habits in activity and nutrition.</a:t>
            </a:r>
          </a:p>
        </p:txBody>
      </p:sp>
      <p:sp>
        <p:nvSpPr>
          <p:cNvPr id="59" name="Meet your new coach…">
            <a:extLst>
              <a:ext uri="{FF2B5EF4-FFF2-40B4-BE49-F238E27FC236}">
                <a16:creationId xmlns:a16="http://schemas.microsoft.com/office/drawing/2014/main" id="{1D0CA9AB-5389-D37E-2112-8156E371B345}"/>
              </a:ext>
            </a:extLst>
          </p:cNvPr>
          <p:cNvSpPr txBox="1"/>
          <p:nvPr/>
        </p:nvSpPr>
        <p:spPr>
          <a:xfrm>
            <a:off x="825023" y="1925663"/>
            <a:ext cx="4048134" cy="423185"/>
          </a:xfrm>
          <a:prstGeom prst="rect">
            <a:avLst/>
          </a:prstGeom>
          <a:ln w="12700">
            <a:miter lim="400000"/>
          </a:ln>
          <a:extLst>
            <a:ext uri="{C572A759-6A51-4108-AA02-DFA0A04FC94B}">
              <ma14:wrappingTextBoxFlag xmlns="" xmlns:ma14="http://schemas.microsoft.com/office/mac/drawingml/2011/main" val="1"/>
            </a:ext>
          </a:extLst>
        </p:spPr>
        <p:txBody>
          <a:bodyPr wrap="square" lIns="26666" tIns="26666" rIns="26666" bIns="26666">
            <a:spAutoFit/>
          </a:bodyPr>
          <a:lstStyle/>
          <a:p>
            <a:pPr defTabSz="455511" fontAlgn="auto">
              <a:spcBef>
                <a:spcPts val="300"/>
              </a:spcBef>
              <a:spcAft>
                <a:spcPts val="0"/>
              </a:spcAft>
              <a:defRPr/>
            </a:pPr>
            <a:r>
              <a:rPr kumimoji="0" lang="en-US" sz="1400" b="1" i="0" u="none" strike="noStrike" kern="1200" cap="none" spc="0" normalizeH="0" baseline="0" noProof="0" dirty="0">
                <a:ln>
                  <a:noFill/>
                </a:ln>
                <a:solidFill>
                  <a:srgbClr val="FF4D00"/>
                </a:solidFill>
                <a:effectLst/>
                <a:uLnTx/>
                <a:uFillTx/>
                <a:latin typeface="Verdana" panose="020B0604030504040204" pitchFamily="34" charset="0"/>
                <a:ea typeface="Verdana" panose="020B0604030504040204" pitchFamily="34" charset="0"/>
                <a:cs typeface="Verdana" panose="020B0604030504040204" pitchFamily="34" charset="0"/>
              </a:rPr>
              <a:t>Behavioral health coverage</a:t>
            </a:r>
            <a:br>
              <a:rPr kumimoji="0" lang="en-US" sz="1400" b="1" i="0" u="none" strike="noStrike" kern="1200" cap="none" spc="0" normalizeH="0" baseline="0" noProof="0" dirty="0">
                <a:ln>
                  <a:noFill/>
                </a:ln>
                <a:solidFill>
                  <a:srgbClr val="110081"/>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000" b="0" i="0" u="none" strike="noStrike" kern="1200" cap="none" spc="0" normalizeH="0" baseline="0" noProof="0" dirty="0">
                <a:ln>
                  <a:noFill/>
                </a:ln>
                <a:solidFill>
                  <a:srgbClr val="110081"/>
                </a:solidFill>
                <a:effectLst/>
                <a:uLnTx/>
                <a:uFillTx/>
                <a:latin typeface="Verdana"/>
                <a:ea typeface="+mn-ea"/>
                <a:cs typeface="Arial" charset="0"/>
              </a:rPr>
              <a:t>Including 24/7/365 </a:t>
            </a:r>
            <a:r>
              <a:rPr lang="en-US" sz="1000" dirty="0">
                <a:solidFill>
                  <a:srgbClr val="110081"/>
                </a:solidFill>
                <a:latin typeface="Verdana"/>
              </a:rPr>
              <a:t>crisis and real-time consultations.</a:t>
            </a:r>
          </a:p>
        </p:txBody>
      </p:sp>
      <p:cxnSp>
        <p:nvCxnSpPr>
          <p:cNvPr id="60" name="Straight Connector 59">
            <a:extLst>
              <a:ext uri="{FF2B5EF4-FFF2-40B4-BE49-F238E27FC236}">
                <a16:creationId xmlns:a16="http://schemas.microsoft.com/office/drawing/2014/main" id="{D64DF5B9-6DB7-0309-B8EE-05A6481922FB}"/>
              </a:ext>
            </a:extLst>
          </p:cNvPr>
          <p:cNvCxnSpPr/>
          <p:nvPr/>
        </p:nvCxnSpPr>
        <p:spPr>
          <a:xfrm>
            <a:off x="216384" y="1762287"/>
            <a:ext cx="4928347"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pic>
        <p:nvPicPr>
          <p:cNvPr id="61" name="Graphic 60">
            <a:extLst>
              <a:ext uri="{FF2B5EF4-FFF2-40B4-BE49-F238E27FC236}">
                <a16:creationId xmlns:a16="http://schemas.microsoft.com/office/drawing/2014/main" id="{714CD62D-3C46-8399-1B3E-5AC793C84C68}"/>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18894" y="2751625"/>
            <a:ext cx="411480" cy="411480"/>
          </a:xfrm>
          <a:prstGeom prst="rect">
            <a:avLst/>
          </a:prstGeom>
        </p:spPr>
      </p:pic>
    </p:spTree>
    <p:extLst>
      <p:ext uri="{BB962C8B-B14F-4D97-AF65-F5344CB8AC3E}">
        <p14:creationId xmlns:p14="http://schemas.microsoft.com/office/powerpoint/2010/main" val="3762176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06F138E-E444-213C-BA1F-A4ED6BFE15C6}"/>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530FCC5-E032-1CB0-C9BB-27E7CDCF1C5E}"/>
              </a:ext>
            </a:extLst>
          </p:cNvPr>
          <p:cNvSpPr>
            <a:spLocks noGrp="1"/>
          </p:cNvSpPr>
          <p:nvPr>
            <p:ph type="sldNum" sz="quarter" idx="11"/>
          </p:nvPr>
        </p:nvSpPr>
        <p:spPr>
          <a:prstGeom prst="rect">
            <a:avLst/>
          </a:prstGeom>
        </p:spPr>
        <p:txBody>
          <a:bodyPr vert="horz" lIns="0" tIns="0" rIns="0" bIns="0" rtlCol="0" anchor="b" anchorCtr="0"/>
          <a:lstStyle>
            <a:defPPr>
              <a:defRPr lang="en-US"/>
            </a:defPPr>
            <a:lvl1pPr marL="0" algn="r" defTabSz="914400" rtl="0" eaLnBrk="1" latinLnBrk="0" hangingPunct="1">
              <a:defRPr sz="1000" b="1" i="0" kern="1200" spc="0" baseline="0">
                <a:solidFill>
                  <a:schemeClr val="accent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3AA811B-2EBD-4900-905E-5BE206449611}" type="slidenum">
              <a:rPr kumimoji="0" lang="en-US" sz="750" b="1" i="0" u="none" strike="noStrike" kern="1200" cap="none" spc="0" normalizeH="0" baseline="0" noProof="0" smtClean="0">
                <a:ln>
                  <a:noFill/>
                </a:ln>
                <a:solidFill>
                  <a:srgbClr val="FFFFFF"/>
                </a:solidFill>
                <a:effectLst/>
                <a:uLnTx/>
                <a:uFillTx/>
                <a:latin typeface="Arial Narrow" panose="020B0604020202020204" pitchFamily="34" charset="0"/>
                <a:ea typeface="+mn-ea"/>
                <a:cs typeface="Arial Narrow"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750" b="1"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Narrow" panose="020B0604020202020204" pitchFamily="34" charset="0"/>
            </a:endParaRPr>
          </a:p>
        </p:txBody>
      </p:sp>
      <p:sp>
        <p:nvSpPr>
          <p:cNvPr id="8" name="Title 7">
            <a:extLst>
              <a:ext uri="{FF2B5EF4-FFF2-40B4-BE49-F238E27FC236}">
                <a16:creationId xmlns:a16="http://schemas.microsoft.com/office/drawing/2014/main" id="{90C0E05C-37B9-6916-537D-FA1EE9AB5A1A}"/>
              </a:ext>
            </a:extLst>
          </p:cNvPr>
          <p:cNvSpPr>
            <a:spLocks noGrp="1"/>
          </p:cNvSpPr>
          <p:nvPr>
            <p:ph type="title" idx="4294967295"/>
          </p:nvPr>
        </p:nvSpPr>
        <p:spPr>
          <a:xfrm>
            <a:off x="264160" y="703263"/>
            <a:ext cx="2995613" cy="890587"/>
          </a:xfrm>
        </p:spPr>
        <p:txBody>
          <a:bodyPr/>
          <a:lstStyle/>
          <a:p>
            <a:r>
              <a:rPr lang="en-US" sz="3200" dirty="0">
                <a:solidFill>
                  <a:schemeClr val="bg1"/>
                </a:solidFill>
              </a:rPr>
              <a:t>Frequently</a:t>
            </a:r>
            <a:br>
              <a:rPr lang="en-US" sz="3200" dirty="0">
                <a:solidFill>
                  <a:schemeClr val="bg1"/>
                </a:solidFill>
              </a:rPr>
            </a:br>
            <a:r>
              <a:rPr lang="en-US" sz="3200" dirty="0">
                <a:solidFill>
                  <a:schemeClr val="bg1"/>
                </a:solidFill>
              </a:rPr>
              <a:t>asked questions</a:t>
            </a:r>
          </a:p>
        </p:txBody>
      </p:sp>
      <p:sp>
        <p:nvSpPr>
          <p:cNvPr id="13" name="TextBox 12">
            <a:extLst>
              <a:ext uri="{FF2B5EF4-FFF2-40B4-BE49-F238E27FC236}">
                <a16:creationId xmlns:a16="http://schemas.microsoft.com/office/drawing/2014/main" id="{D9BED77F-94B6-A750-7058-A6AE296B3986}"/>
              </a:ext>
            </a:extLst>
          </p:cNvPr>
          <p:cNvSpPr txBox="1"/>
          <p:nvPr/>
        </p:nvSpPr>
        <p:spPr>
          <a:xfrm>
            <a:off x="3823009" y="1192690"/>
            <a:ext cx="5118517" cy="615078"/>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marL="0" marR="0" lvl="0" indent="0" algn="l" defTabSz="457189" rtl="0" eaLnBrk="1" fontAlgn="base" latinLnBrk="0" hangingPunct="1">
              <a:lnSpc>
                <a:spcPct val="100000"/>
              </a:lnSpc>
              <a:spcBef>
                <a:spcPts val="450"/>
              </a:spcBef>
              <a:spcAft>
                <a:spcPts val="9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To receive benefits, employees and their covered dependents </a:t>
            </a:r>
            <a:b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must use an in-network provider. No benefits are available for </a:t>
            </a:r>
            <a:b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out-of-network services, except emergency services and urgent care.</a:t>
            </a:r>
          </a:p>
        </p:txBody>
      </p:sp>
      <p:sp>
        <p:nvSpPr>
          <p:cNvPr id="5" name="TextBox 4">
            <a:extLst>
              <a:ext uri="{FF2B5EF4-FFF2-40B4-BE49-F238E27FC236}">
                <a16:creationId xmlns:a16="http://schemas.microsoft.com/office/drawing/2014/main" id="{E5EFBEDF-A707-79F2-534B-BD440CD6CE0C}"/>
              </a:ext>
            </a:extLst>
          </p:cNvPr>
          <p:cNvSpPr txBox="1"/>
          <p:nvPr/>
        </p:nvSpPr>
        <p:spPr>
          <a:xfrm>
            <a:off x="3823011" y="643213"/>
            <a:ext cx="4998260" cy="462796"/>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marL="0" marR="0" lvl="0" indent="0" algn="l" defTabSz="457189" rtl="0" eaLnBrk="1" fontAlgn="base" latinLnBrk="0" hangingPunct="1">
              <a:lnSpc>
                <a:spcPct val="100000"/>
              </a:lnSpc>
              <a:spcBef>
                <a:spcPts val="450"/>
              </a:spcBef>
              <a:spcAft>
                <a:spcPts val="900"/>
              </a:spcAft>
              <a:buClrTx/>
              <a:buSzTx/>
              <a:buFontTx/>
              <a:buNone/>
              <a:tabLst/>
              <a:defRPr/>
            </a:pPr>
            <a:r>
              <a:rPr kumimoji="0" lang="en-US" sz="1400" b="1" i="0" u="none" strike="noStrike" kern="1200" cap="none" spc="0" normalizeH="0" baseline="0" noProof="0" dirty="0">
                <a:ln>
                  <a:noFill/>
                </a:ln>
                <a:solidFill>
                  <a:srgbClr val="A1F7A1"/>
                </a:solidFill>
                <a:effectLst/>
                <a:uLnTx/>
                <a:uFillTx/>
                <a:latin typeface="Verdana" panose="020B0604030504040204" pitchFamily="34" charset="0"/>
                <a:ea typeface="Verdana" panose="020B0604030504040204" pitchFamily="34" charset="0"/>
                <a:cs typeface="Verdana" panose="020B0604030504040204" pitchFamily="34" charset="0"/>
              </a:rPr>
              <a:t>What happens if one of my employees </a:t>
            </a:r>
            <a:br>
              <a:rPr kumimoji="0" lang="en-US" sz="1400" b="1" i="0" u="none" strike="noStrike" kern="1200" cap="none" spc="0" normalizeH="0" baseline="0" noProof="0" dirty="0">
                <a:ln>
                  <a:noFill/>
                </a:ln>
                <a:solidFill>
                  <a:srgbClr val="A1F7A1"/>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400" b="1" i="0" u="none" strike="noStrike" kern="1200" cap="none" spc="0" normalizeH="0" baseline="0" noProof="0" dirty="0">
                <a:ln>
                  <a:noFill/>
                </a:ln>
                <a:solidFill>
                  <a:srgbClr val="A1F7A1"/>
                </a:solidFill>
                <a:effectLst/>
                <a:uLnTx/>
                <a:uFillTx/>
                <a:latin typeface="Verdana" panose="020B0604030504040204" pitchFamily="34" charset="0"/>
                <a:ea typeface="Verdana" panose="020B0604030504040204" pitchFamily="34" charset="0"/>
                <a:cs typeface="Verdana" panose="020B0604030504040204" pitchFamily="34" charset="0"/>
              </a:rPr>
              <a:t>goes out-of-network?</a:t>
            </a:r>
          </a:p>
        </p:txBody>
      </p:sp>
      <p:sp>
        <p:nvSpPr>
          <p:cNvPr id="14" name="TextBox 13">
            <a:extLst>
              <a:ext uri="{FF2B5EF4-FFF2-40B4-BE49-F238E27FC236}">
                <a16:creationId xmlns:a16="http://schemas.microsoft.com/office/drawing/2014/main" id="{BB1C0C9A-715D-400B-EE77-EB048F7791E6}"/>
              </a:ext>
            </a:extLst>
          </p:cNvPr>
          <p:cNvSpPr txBox="1"/>
          <p:nvPr/>
        </p:nvSpPr>
        <p:spPr>
          <a:xfrm>
            <a:off x="3823010" y="2553171"/>
            <a:ext cx="5118517" cy="585393"/>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lvl="0" algn="l" defTabSz="457189">
              <a:spcBef>
                <a:spcPts val="450"/>
              </a:spcBef>
              <a:spcAft>
                <a:spcPts val="900"/>
              </a:spcAft>
              <a:defRPr/>
            </a:pP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PCPs can assist with care coordination and can direct employees </a:t>
            </a:r>
            <a:b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to an in-network </a:t>
            </a: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specialist (except in an emergency </a:t>
            </a: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or to see an</a:t>
            </a:r>
            <a:b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in-network OB/GYN or behavioral provider).</a:t>
            </a:r>
          </a:p>
        </p:txBody>
      </p:sp>
      <p:sp>
        <p:nvSpPr>
          <p:cNvPr id="29" name="TextBox 28">
            <a:extLst>
              <a:ext uri="{FF2B5EF4-FFF2-40B4-BE49-F238E27FC236}">
                <a16:creationId xmlns:a16="http://schemas.microsoft.com/office/drawing/2014/main" id="{B32321B3-C4FB-A66A-F2FF-A1645B94377F}"/>
              </a:ext>
            </a:extLst>
          </p:cNvPr>
          <p:cNvSpPr txBox="1"/>
          <p:nvPr/>
        </p:nvSpPr>
        <p:spPr>
          <a:xfrm>
            <a:off x="3823011" y="1999112"/>
            <a:ext cx="4998260" cy="456925"/>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marL="0" marR="0" lvl="0" indent="0" algn="l" defTabSz="457189" rtl="0" eaLnBrk="1" fontAlgn="base" latinLnBrk="0" hangingPunct="1">
              <a:lnSpc>
                <a:spcPct val="100000"/>
              </a:lnSpc>
              <a:spcBef>
                <a:spcPts val="450"/>
              </a:spcBef>
              <a:spcAft>
                <a:spcPts val="900"/>
              </a:spcAft>
              <a:buClrTx/>
              <a:buSzTx/>
              <a:buFontTx/>
              <a:buNone/>
              <a:tabLst/>
              <a:defRPr/>
            </a:pPr>
            <a:r>
              <a:rPr kumimoji="0" lang="en-US" sz="1400" b="1" i="0" u="none" strike="noStrike" kern="1200" cap="none" spc="0" normalizeH="0" baseline="0" noProof="0" dirty="0">
                <a:ln>
                  <a:noFill/>
                </a:ln>
                <a:solidFill>
                  <a:srgbClr val="A1F7A1"/>
                </a:solidFill>
                <a:effectLst/>
                <a:uLnTx/>
                <a:uFillTx/>
                <a:latin typeface="Verdana" panose="020B0604030504040204" pitchFamily="34" charset="0"/>
                <a:ea typeface="Verdana" panose="020B0604030504040204" pitchFamily="34" charset="0"/>
                <a:cs typeface="Verdana" panose="020B0604030504040204" pitchFamily="34" charset="0"/>
              </a:rPr>
              <a:t>Can the PCP help with care coordination </a:t>
            </a:r>
            <a:br>
              <a:rPr kumimoji="0" lang="en-US" sz="1400" b="1" i="0" u="none" strike="noStrike" kern="1200" cap="none" spc="0" normalizeH="0" baseline="0" noProof="0" dirty="0">
                <a:ln>
                  <a:noFill/>
                </a:ln>
                <a:solidFill>
                  <a:srgbClr val="A1F7A1"/>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en-US" sz="1400" b="1" i="0" u="none" strike="noStrike" kern="1200" cap="none" spc="0" normalizeH="0" baseline="0" noProof="0" dirty="0">
                <a:ln>
                  <a:noFill/>
                </a:ln>
                <a:solidFill>
                  <a:srgbClr val="A1F7A1"/>
                </a:solidFill>
                <a:effectLst/>
                <a:uLnTx/>
                <a:uFillTx/>
                <a:latin typeface="Verdana" panose="020B0604030504040204" pitchFamily="34" charset="0"/>
                <a:ea typeface="Verdana" panose="020B0604030504040204" pitchFamily="34" charset="0"/>
                <a:cs typeface="Verdana" panose="020B0604030504040204" pitchFamily="34" charset="0"/>
              </a:rPr>
              <a:t>for an office visit to an in-network specialist?</a:t>
            </a:r>
          </a:p>
        </p:txBody>
      </p:sp>
      <p:sp>
        <p:nvSpPr>
          <p:cNvPr id="31" name="TextBox 30">
            <a:extLst>
              <a:ext uri="{FF2B5EF4-FFF2-40B4-BE49-F238E27FC236}">
                <a16:creationId xmlns:a16="http://schemas.microsoft.com/office/drawing/2014/main" id="{AC13C184-8B46-9086-EE71-B8F9C9DA85AD}"/>
              </a:ext>
            </a:extLst>
          </p:cNvPr>
          <p:cNvSpPr txBox="1"/>
          <p:nvPr/>
        </p:nvSpPr>
        <p:spPr>
          <a:xfrm>
            <a:off x="3823010" y="3935888"/>
            <a:ext cx="5118517" cy="620684"/>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algn="l"/>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If an employee or any of their covered dependent(s) reside outside </a:t>
            </a:r>
            <a:b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of the </a:t>
            </a:r>
            <a:r>
              <a:rPr lang="en-US" sz="1100" dirty="0" err="1">
                <a:solidFill>
                  <a:srgbClr val="FFFFFF"/>
                </a:solidFill>
                <a:latin typeface="Verdana" panose="020B0604030504040204" pitchFamily="34" charset="0"/>
                <a:ea typeface="Verdana" panose="020B0604030504040204" pitchFamily="34" charset="0"/>
                <a:cs typeface="Verdana" panose="020B0604030504040204" pitchFamily="34" charset="0"/>
              </a:rPr>
              <a:t>SureFit</a:t>
            </a: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 service area, the state of Florida, the entire family would need to enroll in a different plan.  Only urgent and emergent care is covered outside the </a:t>
            </a:r>
            <a:r>
              <a:rPr lang="en-US" sz="1100" dirty="0" err="1">
                <a:solidFill>
                  <a:srgbClr val="FFFFFF"/>
                </a:solidFill>
                <a:latin typeface="Verdana" panose="020B0604030504040204" pitchFamily="34" charset="0"/>
                <a:ea typeface="Verdana" panose="020B0604030504040204" pitchFamily="34" charset="0"/>
                <a:cs typeface="Verdana" panose="020B0604030504040204" pitchFamily="34" charset="0"/>
              </a:rPr>
              <a:t>SureFit</a:t>
            </a: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 service area.</a:t>
            </a:r>
          </a:p>
        </p:txBody>
      </p:sp>
      <p:sp>
        <p:nvSpPr>
          <p:cNvPr id="32" name="TextBox 31">
            <a:extLst>
              <a:ext uri="{FF2B5EF4-FFF2-40B4-BE49-F238E27FC236}">
                <a16:creationId xmlns:a16="http://schemas.microsoft.com/office/drawing/2014/main" id="{D9148A46-1B0F-77F3-6D33-ABAFB20661ED}"/>
              </a:ext>
            </a:extLst>
          </p:cNvPr>
          <p:cNvSpPr txBox="1"/>
          <p:nvPr/>
        </p:nvSpPr>
        <p:spPr>
          <a:xfrm>
            <a:off x="3821232" y="3383699"/>
            <a:ext cx="5157667" cy="461016"/>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algn="l" defTabSz="457189">
              <a:spcBef>
                <a:spcPts val="450"/>
              </a:spcBef>
              <a:spcAft>
                <a:spcPts val="900"/>
              </a:spcAft>
              <a:defRPr/>
            </a:pPr>
            <a:r>
              <a:rPr lang="en-US" sz="1400" b="1" dirty="0">
                <a:solidFill>
                  <a:srgbClr val="A1F7A1"/>
                </a:solidFill>
                <a:latin typeface="Verdana" panose="020B0604030504040204" pitchFamily="34" charset="0"/>
                <a:ea typeface="Verdana" panose="020B0604030504040204" pitchFamily="34" charset="0"/>
                <a:cs typeface="Verdana" panose="020B0604030504040204" pitchFamily="34" charset="0"/>
              </a:rPr>
              <a:t>What about dependents who don’t live in Florida, such as students attending college out of state?</a:t>
            </a:r>
          </a:p>
        </p:txBody>
      </p:sp>
      <p:pic>
        <p:nvPicPr>
          <p:cNvPr id="2" name="Logo">
            <a:extLst>
              <a:ext uri="{FF2B5EF4-FFF2-40B4-BE49-F238E27FC236}">
                <a16:creationId xmlns:a16="http://schemas.microsoft.com/office/drawing/2014/main" id="{0C508370-F7F5-B721-54EF-0C60B99590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bwMode="black">
          <a:xfrm>
            <a:off x="270001" y="4550958"/>
            <a:ext cx="593999" cy="322633"/>
          </a:xfrm>
          <a:prstGeom prst="rect">
            <a:avLst/>
          </a:prstGeom>
        </p:spPr>
      </p:pic>
      <p:cxnSp>
        <p:nvCxnSpPr>
          <p:cNvPr id="18" name="Straight Connector 17">
            <a:extLst>
              <a:ext uri="{FF2B5EF4-FFF2-40B4-BE49-F238E27FC236}">
                <a16:creationId xmlns:a16="http://schemas.microsoft.com/office/drawing/2014/main" id="{6B02872F-B771-E817-0104-DA5ECCF18B5F}"/>
              </a:ext>
            </a:extLst>
          </p:cNvPr>
          <p:cNvCxnSpPr/>
          <p:nvPr/>
        </p:nvCxnSpPr>
        <p:spPr>
          <a:xfrm>
            <a:off x="3866033" y="1916206"/>
            <a:ext cx="4928347"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78B5014-DE2B-8DFB-7A14-C6FFB07C4953}"/>
              </a:ext>
            </a:extLst>
          </p:cNvPr>
          <p:cNvCxnSpPr/>
          <p:nvPr/>
        </p:nvCxnSpPr>
        <p:spPr>
          <a:xfrm>
            <a:off x="3866033" y="3262725"/>
            <a:ext cx="4928347"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2BD46A25-A107-93EF-64B3-95DB325C899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l="11462" t="15085" b="10397"/>
          <a:stretch>
            <a:fillRect/>
          </a:stretch>
        </p:blipFill>
        <p:spPr>
          <a:xfrm>
            <a:off x="0" y="2074606"/>
            <a:ext cx="2885495" cy="2428568"/>
          </a:xfrm>
          <a:custGeom>
            <a:avLst/>
            <a:gdLst>
              <a:gd name="csX0" fmla="*/ 0 w 2885495"/>
              <a:gd name="csY0" fmla="*/ 0 h 2428568"/>
              <a:gd name="csX1" fmla="*/ 2885495 w 2885495"/>
              <a:gd name="csY1" fmla="*/ 0 h 2428568"/>
              <a:gd name="csX2" fmla="*/ 2885495 w 2885495"/>
              <a:gd name="csY2" fmla="*/ 2428568 h 2428568"/>
              <a:gd name="csX3" fmla="*/ 0 w 2885495"/>
              <a:gd name="csY3" fmla="*/ 2428568 h 2428568"/>
            </a:gdLst>
            <a:ahLst/>
            <a:cxnLst>
              <a:cxn ang="0">
                <a:pos x="csX0" y="csY0"/>
              </a:cxn>
              <a:cxn ang="0">
                <a:pos x="csX1" y="csY1"/>
              </a:cxn>
              <a:cxn ang="0">
                <a:pos x="csX2" y="csY2"/>
              </a:cxn>
              <a:cxn ang="0">
                <a:pos x="csX3" y="csY3"/>
              </a:cxn>
            </a:cxnLst>
            <a:rect l="l" t="t" r="r" b="b"/>
            <a:pathLst>
              <a:path w="2885495" h="2428568">
                <a:moveTo>
                  <a:pt x="0" y="0"/>
                </a:moveTo>
                <a:lnTo>
                  <a:pt x="2885495" y="0"/>
                </a:lnTo>
                <a:lnTo>
                  <a:pt x="2885495" y="2428568"/>
                </a:lnTo>
                <a:lnTo>
                  <a:pt x="0" y="2428568"/>
                </a:lnTo>
                <a:close/>
              </a:path>
            </a:pathLst>
          </a:custGeom>
        </p:spPr>
      </p:pic>
    </p:spTree>
    <p:extLst>
      <p:ext uri="{BB962C8B-B14F-4D97-AF65-F5344CB8AC3E}">
        <p14:creationId xmlns:p14="http://schemas.microsoft.com/office/powerpoint/2010/main" val="2906067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6CA5321-6F2D-9E4F-0968-0D93D6B50C5C}"/>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E331242-36D6-62EA-F832-95A21762E361}"/>
              </a:ext>
            </a:extLst>
          </p:cNvPr>
          <p:cNvSpPr>
            <a:spLocks noGrp="1"/>
          </p:cNvSpPr>
          <p:nvPr>
            <p:ph type="sldNum" sz="quarter" idx="11"/>
          </p:nvPr>
        </p:nvSpPr>
        <p:spPr>
          <a:prstGeom prst="rect">
            <a:avLst/>
          </a:prstGeom>
        </p:spPr>
        <p:txBody>
          <a:bodyPr vert="horz" lIns="0" tIns="0" rIns="0" bIns="0" rtlCol="0" anchor="b" anchorCtr="0"/>
          <a:lstStyle>
            <a:defPPr>
              <a:defRPr lang="en-US"/>
            </a:defPPr>
            <a:lvl1pPr marL="0" algn="r" defTabSz="914400" rtl="0" eaLnBrk="1" latinLnBrk="0" hangingPunct="1">
              <a:defRPr sz="1000" b="1" i="0" kern="1200" spc="0" baseline="0">
                <a:solidFill>
                  <a:schemeClr val="accent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3AA811B-2EBD-4900-905E-5BE206449611}" type="slidenum">
              <a:rPr kumimoji="0" lang="en-US" sz="750" b="1" i="0" u="none" strike="noStrike" kern="1200" cap="none" spc="0" normalizeH="0" baseline="0" noProof="0" smtClean="0">
                <a:ln>
                  <a:noFill/>
                </a:ln>
                <a:solidFill>
                  <a:srgbClr val="FFFFFF"/>
                </a:solidFill>
                <a:effectLst/>
                <a:uLnTx/>
                <a:uFillTx/>
                <a:latin typeface="Arial Narrow" panose="020B0604020202020204" pitchFamily="34" charset="0"/>
                <a:ea typeface="+mn-ea"/>
                <a:cs typeface="Arial Narrow"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750" b="1" i="0" u="none" strike="noStrike" kern="1200" cap="none" spc="0" normalizeH="0" baseline="0" noProof="0" dirty="0">
              <a:ln>
                <a:noFill/>
              </a:ln>
              <a:solidFill>
                <a:srgbClr val="FFFFFF"/>
              </a:solidFill>
              <a:effectLst/>
              <a:uLnTx/>
              <a:uFillTx/>
              <a:latin typeface="Arial Narrow" panose="020B0604020202020204" pitchFamily="34" charset="0"/>
              <a:ea typeface="+mn-ea"/>
              <a:cs typeface="Arial Narrow" panose="020B0604020202020204" pitchFamily="34" charset="0"/>
            </a:endParaRPr>
          </a:p>
        </p:txBody>
      </p:sp>
      <p:sp>
        <p:nvSpPr>
          <p:cNvPr id="30" name="Dynamic legal" descr="{&quot;templafy&quot;:{&quot;id&quot;:&quot;aa31d830-e23e-48c3-a80e-bd4a45883ba6&quot;}}">
            <a:extLst>
              <a:ext uri="{FF2B5EF4-FFF2-40B4-BE49-F238E27FC236}">
                <a16:creationId xmlns:a16="http://schemas.microsoft.com/office/drawing/2014/main" id="{C8DD2F20-8CD1-47FC-7EF5-AFDF0BD4D286}"/>
              </a:ext>
            </a:extLst>
          </p:cNvPr>
          <p:cNvSpPr txBox="1"/>
          <p:nvPr/>
        </p:nvSpPr>
        <p:spPr>
          <a:xfrm>
            <a:off x="-1191" y="5008500"/>
            <a:ext cx="9145191" cy="135000"/>
          </a:xfrm>
          <a:prstGeom prst="rect">
            <a:avLst/>
          </a:prstGeom>
          <a:noFill/>
          <a:ln>
            <a:noFill/>
          </a:ln>
        </p:spPr>
        <p:txBody>
          <a:bodyPr wrap="square" lIns="0" tIns="0" rIns="0" bIns="0" anchor="ctr" anchorCtr="0">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750" b="0" i="0" u="none" strike="noStrike" kern="1200" cap="none" spc="0" normalizeH="0" baseline="0" noProof="0" dirty="0">
              <a:ln>
                <a:noFill/>
              </a:ln>
              <a:solidFill>
                <a:srgbClr val="FFFFFF">
                  <a:lumMod val="50000"/>
                </a:srgbClr>
              </a:solidFill>
              <a:effectLst/>
              <a:uLnTx/>
              <a:uFillTx/>
              <a:latin typeface="Arial Narrow" panose="020B0606020202030204" pitchFamily="34" charset="0"/>
              <a:ea typeface="+mn-ea"/>
              <a:cs typeface="Arial" charset="0"/>
            </a:endParaRPr>
          </a:p>
        </p:txBody>
      </p:sp>
      <p:sp>
        <p:nvSpPr>
          <p:cNvPr id="13" name="TextBox 12">
            <a:extLst>
              <a:ext uri="{FF2B5EF4-FFF2-40B4-BE49-F238E27FC236}">
                <a16:creationId xmlns:a16="http://schemas.microsoft.com/office/drawing/2014/main" id="{BBFA57FD-7744-039D-92E1-D2FD2547ECE4}"/>
              </a:ext>
            </a:extLst>
          </p:cNvPr>
          <p:cNvSpPr txBox="1"/>
          <p:nvPr/>
        </p:nvSpPr>
        <p:spPr>
          <a:xfrm>
            <a:off x="3823009" y="1182977"/>
            <a:ext cx="5120640" cy="615078"/>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marL="0" marR="0" lvl="0" indent="0" algn="l" defTabSz="457189" rtl="0" eaLnBrk="1" fontAlgn="base" latinLnBrk="0" hangingPunct="1">
              <a:lnSpc>
                <a:spcPct val="100000"/>
              </a:lnSpc>
              <a:spcBef>
                <a:spcPts val="450"/>
              </a:spcBef>
              <a:spcAft>
                <a:spcPts val="9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To find in-network providers, go to </a:t>
            </a:r>
            <a:r>
              <a:rPr kumimoji="0" lang="en-US" sz="11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myCigna.com</a:t>
            </a:r>
            <a:r>
              <a:rPr kumimoji="0" lang="en-US" sz="1100" b="1" i="0" u="none" strike="noStrike" kern="1200" cap="none" spc="0" normalizeH="0" baseline="3000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a:t>
            </a:r>
            <a:r>
              <a:rPr kumimoji="0" lang="en-US" sz="11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or call </a:t>
            </a: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the number on the back of your ID</a:t>
            </a: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 During enrollment, go to </a:t>
            </a:r>
            <a:r>
              <a:rPr kumimoji="0" lang="en-US" sz="11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Cigna.com</a:t>
            </a:r>
            <a:r>
              <a:rPr kumimoji="0" lang="en-US" sz="1100" b="1" i="0" u="none" strike="noStrike" kern="1200" cap="none" spc="0" normalizeH="0" baseline="3000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a:t>
            </a:r>
            <a:r>
              <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a:t>
            </a:r>
          </a:p>
        </p:txBody>
      </p:sp>
      <p:sp>
        <p:nvSpPr>
          <p:cNvPr id="5" name="TextBox 4">
            <a:extLst>
              <a:ext uri="{FF2B5EF4-FFF2-40B4-BE49-F238E27FC236}">
                <a16:creationId xmlns:a16="http://schemas.microsoft.com/office/drawing/2014/main" id="{A5A77458-A711-7757-2D47-E6C3BDFE90FC}"/>
              </a:ext>
            </a:extLst>
          </p:cNvPr>
          <p:cNvSpPr txBox="1"/>
          <p:nvPr/>
        </p:nvSpPr>
        <p:spPr>
          <a:xfrm>
            <a:off x="3823011" y="643213"/>
            <a:ext cx="4998260" cy="462796"/>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algn="l" defTabSz="457189">
              <a:spcBef>
                <a:spcPts val="450"/>
              </a:spcBef>
              <a:spcAft>
                <a:spcPts val="900"/>
              </a:spcAft>
              <a:defRPr/>
            </a:pPr>
            <a:r>
              <a:rPr lang="en-US" sz="1400" b="1" dirty="0">
                <a:solidFill>
                  <a:srgbClr val="A1F7A1"/>
                </a:solidFill>
                <a:latin typeface="Verdana" panose="020B0604030504040204" pitchFamily="34" charset="0"/>
                <a:ea typeface="Verdana" panose="020B0604030504040204" pitchFamily="34" charset="0"/>
                <a:cs typeface="Verdana" panose="020B0604030504040204" pitchFamily="34" charset="0"/>
              </a:rPr>
              <a:t>How do my employees search for providers </a:t>
            </a:r>
            <a:br>
              <a:rPr lang="en-US" sz="1400" b="1" dirty="0">
                <a:solidFill>
                  <a:srgbClr val="A1F7A1"/>
                </a:solidFill>
                <a:latin typeface="Verdana" panose="020B0604030504040204" pitchFamily="34" charset="0"/>
                <a:ea typeface="Verdana" panose="020B0604030504040204" pitchFamily="34" charset="0"/>
                <a:cs typeface="Verdana" panose="020B0604030504040204" pitchFamily="34" charset="0"/>
              </a:rPr>
            </a:br>
            <a:r>
              <a:rPr lang="en-US" sz="1400" b="1" dirty="0">
                <a:solidFill>
                  <a:srgbClr val="A1F7A1"/>
                </a:solidFill>
                <a:latin typeface="Verdana" panose="020B0604030504040204" pitchFamily="34" charset="0"/>
                <a:ea typeface="Verdana" panose="020B0604030504040204" pitchFamily="34" charset="0"/>
                <a:cs typeface="Verdana" panose="020B0604030504040204" pitchFamily="34" charset="0"/>
              </a:rPr>
              <a:t>in the </a:t>
            </a:r>
            <a:r>
              <a:rPr lang="en-US" sz="1400" b="1" dirty="0" err="1">
                <a:solidFill>
                  <a:srgbClr val="A1F7A1"/>
                </a:solidFill>
                <a:latin typeface="Verdana" panose="020B0604030504040204" pitchFamily="34" charset="0"/>
                <a:ea typeface="Verdana" panose="020B0604030504040204" pitchFamily="34" charset="0"/>
                <a:cs typeface="Verdana" panose="020B0604030504040204" pitchFamily="34" charset="0"/>
              </a:rPr>
              <a:t>SureFit</a:t>
            </a:r>
            <a:r>
              <a:rPr lang="en-US" sz="1400" b="1" dirty="0">
                <a:solidFill>
                  <a:srgbClr val="A1F7A1"/>
                </a:solidFill>
                <a:latin typeface="Verdana" panose="020B0604030504040204" pitchFamily="34" charset="0"/>
                <a:ea typeface="Verdana" panose="020B0604030504040204" pitchFamily="34" charset="0"/>
                <a:cs typeface="Verdana" panose="020B0604030504040204" pitchFamily="34" charset="0"/>
              </a:rPr>
              <a:t> service area?</a:t>
            </a:r>
          </a:p>
        </p:txBody>
      </p:sp>
      <p:sp>
        <p:nvSpPr>
          <p:cNvPr id="14" name="TextBox 13">
            <a:extLst>
              <a:ext uri="{FF2B5EF4-FFF2-40B4-BE49-F238E27FC236}">
                <a16:creationId xmlns:a16="http://schemas.microsoft.com/office/drawing/2014/main" id="{38EA88CD-AF07-6F2A-3D90-E9E3373F4A2E}"/>
              </a:ext>
            </a:extLst>
          </p:cNvPr>
          <p:cNvSpPr txBox="1"/>
          <p:nvPr/>
        </p:nvSpPr>
        <p:spPr>
          <a:xfrm>
            <a:off x="3823011" y="2169183"/>
            <a:ext cx="5120640" cy="585393"/>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algn="l" defTabSz="457189">
              <a:spcBef>
                <a:spcPts val="450"/>
              </a:spcBef>
              <a:spcAft>
                <a:spcPts val="900"/>
              </a:spcAft>
              <a:defRPr/>
            </a:pP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Yes. Your employees can connect with a board-certified doctor without leaving their home or office with MDLIVE for Cigna Healthcare. Perfect for when they are traveling or unable </a:t>
            </a:r>
            <a:b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to access their PCP.  </a:t>
            </a:r>
          </a:p>
          <a:p>
            <a:pPr marL="0" marR="0" lvl="0" indent="0" algn="l" defTabSz="457189" rtl="0" eaLnBrk="1" fontAlgn="base" latinLnBrk="0" hangingPunct="1">
              <a:lnSpc>
                <a:spcPct val="100000"/>
              </a:lnSpc>
              <a:spcBef>
                <a:spcPts val="450"/>
              </a:spcBef>
              <a:spcAft>
                <a:spcPts val="90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9" name="TextBox 28">
            <a:extLst>
              <a:ext uri="{FF2B5EF4-FFF2-40B4-BE49-F238E27FC236}">
                <a16:creationId xmlns:a16="http://schemas.microsoft.com/office/drawing/2014/main" id="{22FC430E-B110-E7B7-6E72-622B5B81D4E3}"/>
              </a:ext>
            </a:extLst>
          </p:cNvPr>
          <p:cNvSpPr txBox="1"/>
          <p:nvPr/>
        </p:nvSpPr>
        <p:spPr>
          <a:xfrm>
            <a:off x="3823011" y="1843724"/>
            <a:ext cx="4998260" cy="456925"/>
          </a:xfrm>
          <a:prstGeom prst="rect">
            <a:avLst/>
          </a:prstGeom>
          <a:noFill/>
        </p:spPr>
        <p:txBody>
          <a:bodyPr wrap="square" rtlCol="0" anchor="t">
            <a:noAutofit/>
          </a:bodyPr>
          <a:lstStyle>
            <a:defPPr>
              <a:defRPr lang="en-US"/>
            </a:defPPr>
            <a:lvl1pPr defTabSz="457189">
              <a:spcBef>
                <a:spcPts val="450"/>
              </a:spcBef>
              <a:spcAft>
                <a:spcPts val="900"/>
              </a:spcAft>
              <a:defRPr sz="1600" b="1">
                <a:solidFill>
                  <a:srgbClr val="A1F7A1"/>
                </a:solidFill>
                <a:cs typeface="Arial Black" panose="020B0604020202020204" pitchFamily="34" charset="0"/>
              </a:defRPr>
            </a:lvl1pPr>
          </a:lstStyle>
          <a:p>
            <a:pPr marL="0" marR="0" lvl="0" indent="0" algn="l" defTabSz="457189" rtl="0" eaLnBrk="1" fontAlgn="base" latinLnBrk="0" hangingPunct="1">
              <a:lnSpc>
                <a:spcPct val="100000"/>
              </a:lnSpc>
              <a:spcBef>
                <a:spcPts val="450"/>
              </a:spcBef>
              <a:spcAft>
                <a:spcPts val="900"/>
              </a:spcAft>
              <a:buClrTx/>
              <a:buSzTx/>
              <a:buFontTx/>
              <a:buNone/>
              <a:tabLst/>
              <a:defRPr/>
            </a:pPr>
            <a:r>
              <a:rPr kumimoji="0" lang="en-US" sz="1400" b="1" i="0" u="none" strike="noStrike" kern="1200" cap="none" spc="0" normalizeH="0" baseline="0" noProof="0" dirty="0">
                <a:ln>
                  <a:noFill/>
                </a:ln>
                <a:solidFill>
                  <a:srgbClr val="A1F7A1"/>
                </a:solidFill>
                <a:effectLst/>
                <a:uLnTx/>
                <a:uFillTx/>
                <a:latin typeface="Verdana" panose="020B0604030504040204" pitchFamily="34" charset="0"/>
                <a:ea typeface="Verdana" panose="020B0604030504040204" pitchFamily="34" charset="0"/>
                <a:cs typeface="Verdana" panose="020B0604030504040204" pitchFamily="34" charset="0"/>
              </a:rPr>
              <a:t>Is virtual care available? </a:t>
            </a:r>
          </a:p>
        </p:txBody>
      </p:sp>
      <p:sp>
        <p:nvSpPr>
          <p:cNvPr id="32" name="TextBox 31">
            <a:extLst>
              <a:ext uri="{FF2B5EF4-FFF2-40B4-BE49-F238E27FC236}">
                <a16:creationId xmlns:a16="http://schemas.microsoft.com/office/drawing/2014/main" id="{42BC895C-49DB-8CE4-2B3A-0569856270E6}"/>
              </a:ext>
            </a:extLst>
          </p:cNvPr>
          <p:cNvSpPr txBox="1"/>
          <p:nvPr/>
        </p:nvSpPr>
        <p:spPr>
          <a:xfrm>
            <a:off x="3821233" y="3208140"/>
            <a:ext cx="4998260" cy="461016"/>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algn="l"/>
            <a:r>
              <a:rPr lang="en-US" sz="1400" b="1" dirty="0">
                <a:solidFill>
                  <a:srgbClr val="A1F7A1"/>
                </a:solidFill>
                <a:latin typeface="Verdana" panose="020B0604030504040204" pitchFamily="34" charset="0"/>
                <a:ea typeface="Verdana" panose="020B0604030504040204" pitchFamily="34" charset="0"/>
                <a:cs typeface="Verdana" panose="020B0604030504040204" pitchFamily="34" charset="0"/>
              </a:rPr>
              <a:t>Do my employees need to select a PCP </a:t>
            </a:r>
            <a:br>
              <a:rPr lang="en-US" sz="1400" b="1" dirty="0">
                <a:solidFill>
                  <a:srgbClr val="A1F7A1"/>
                </a:solidFill>
                <a:latin typeface="Verdana" panose="020B0604030504040204" pitchFamily="34" charset="0"/>
                <a:ea typeface="Verdana" panose="020B0604030504040204" pitchFamily="34" charset="0"/>
                <a:cs typeface="Verdana" panose="020B0604030504040204" pitchFamily="34" charset="0"/>
              </a:rPr>
            </a:br>
            <a:r>
              <a:rPr lang="en-US" sz="1400" b="1" dirty="0">
                <a:solidFill>
                  <a:srgbClr val="A1F7A1"/>
                </a:solidFill>
                <a:latin typeface="Verdana" panose="020B0604030504040204" pitchFamily="34" charset="0"/>
                <a:ea typeface="Verdana" panose="020B0604030504040204" pitchFamily="34" charset="0"/>
                <a:cs typeface="Verdana" panose="020B0604030504040204" pitchFamily="34" charset="0"/>
              </a:rPr>
              <a:t>during enrollment?</a:t>
            </a:r>
          </a:p>
        </p:txBody>
      </p:sp>
      <p:pic>
        <p:nvPicPr>
          <p:cNvPr id="2" name="Logo">
            <a:extLst>
              <a:ext uri="{FF2B5EF4-FFF2-40B4-BE49-F238E27FC236}">
                <a16:creationId xmlns:a16="http://schemas.microsoft.com/office/drawing/2014/main" id="{F99404F8-1C52-F688-C1CA-CCDD75FD76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bwMode="black">
          <a:xfrm>
            <a:off x="270001" y="4550958"/>
            <a:ext cx="593999" cy="322633"/>
          </a:xfrm>
          <a:prstGeom prst="rect">
            <a:avLst/>
          </a:prstGeom>
        </p:spPr>
      </p:pic>
      <p:cxnSp>
        <p:nvCxnSpPr>
          <p:cNvPr id="18" name="Straight Connector 17">
            <a:extLst>
              <a:ext uri="{FF2B5EF4-FFF2-40B4-BE49-F238E27FC236}">
                <a16:creationId xmlns:a16="http://schemas.microsoft.com/office/drawing/2014/main" id="{8EAB2E92-530D-0D68-E4EB-2D671FEBE8DF}"/>
              </a:ext>
            </a:extLst>
          </p:cNvPr>
          <p:cNvCxnSpPr/>
          <p:nvPr/>
        </p:nvCxnSpPr>
        <p:spPr>
          <a:xfrm>
            <a:off x="3866033" y="1760818"/>
            <a:ext cx="4928347"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88A93AC-801E-343E-74FA-661B9C488CE4}"/>
              </a:ext>
            </a:extLst>
          </p:cNvPr>
          <p:cNvCxnSpPr/>
          <p:nvPr/>
        </p:nvCxnSpPr>
        <p:spPr>
          <a:xfrm>
            <a:off x="3866033" y="3118970"/>
            <a:ext cx="4928347"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93FD803-405F-F5B5-103F-9ADFD3B3F1C4}"/>
              </a:ext>
            </a:extLst>
          </p:cNvPr>
          <p:cNvSpPr txBox="1"/>
          <p:nvPr/>
        </p:nvSpPr>
        <p:spPr>
          <a:xfrm>
            <a:off x="3823010" y="3728572"/>
            <a:ext cx="5120640" cy="585393"/>
          </a:xfrm>
          <a:prstGeom prst="rect">
            <a:avLst/>
          </a:prstGeom>
          <a:noFill/>
        </p:spPr>
        <p:txBody>
          <a:bodyPr wrap="square" rtlCol="0" anchor="t">
            <a:noAutofit/>
          </a:bodyPr>
          <a:lstStyle>
            <a:defPPr>
              <a:defRPr lang="en-US"/>
            </a:defPPr>
            <a:lvl1pPr algn="ctr">
              <a:defRPr sz="1200">
                <a:solidFill>
                  <a:schemeClr val="tx1">
                    <a:lumMod val="75000"/>
                    <a:lumOff val="25000"/>
                  </a:schemeClr>
                </a:solidFill>
              </a:defRPr>
            </a:lvl1pPr>
          </a:lstStyle>
          <a:p>
            <a:pPr algn="l" defTabSz="457189">
              <a:spcBef>
                <a:spcPts val="450"/>
              </a:spcBef>
              <a:spcAft>
                <a:spcPts val="900"/>
              </a:spcAft>
              <a:defRPr/>
            </a:pP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Yes. All employees who elect </a:t>
            </a:r>
            <a:r>
              <a:rPr lang="en-US" sz="1100" dirty="0" err="1">
                <a:solidFill>
                  <a:srgbClr val="FFFFFF"/>
                </a:solidFill>
                <a:latin typeface="Verdana" panose="020B0604030504040204" pitchFamily="34" charset="0"/>
                <a:ea typeface="Verdana" panose="020B0604030504040204" pitchFamily="34" charset="0"/>
                <a:cs typeface="Verdana" panose="020B0604030504040204" pitchFamily="34" charset="0"/>
              </a:rPr>
              <a:t>SureFit</a:t>
            </a: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 will need to select a PCP. </a:t>
            </a:r>
            <a:b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If they do not choose a PCP, one will be automatically assigned </a:t>
            </a:r>
            <a:b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br>
            <a:r>
              <a:rPr lang="en-US" sz="1100" dirty="0">
                <a:solidFill>
                  <a:srgbClr val="FFFFFF"/>
                </a:solidFill>
                <a:latin typeface="Verdana" panose="020B0604030504040204" pitchFamily="34" charset="0"/>
                <a:ea typeface="Verdana" panose="020B0604030504040204" pitchFamily="34" charset="0"/>
                <a:cs typeface="Verdana" panose="020B0604030504040204" pitchFamily="34" charset="0"/>
              </a:rPr>
              <a:t>to them based off of their home location.</a:t>
            </a:r>
          </a:p>
          <a:p>
            <a:pPr marL="0" marR="0" lvl="0" indent="0" algn="l" defTabSz="457189" rtl="0" eaLnBrk="1" fontAlgn="base" latinLnBrk="0" hangingPunct="1">
              <a:lnSpc>
                <a:spcPct val="100000"/>
              </a:lnSpc>
              <a:spcBef>
                <a:spcPts val="450"/>
              </a:spcBef>
              <a:spcAft>
                <a:spcPts val="90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0" name="Title 7">
            <a:extLst>
              <a:ext uri="{FF2B5EF4-FFF2-40B4-BE49-F238E27FC236}">
                <a16:creationId xmlns:a16="http://schemas.microsoft.com/office/drawing/2014/main" id="{D9E5620E-B910-0A0D-2CE6-6961D89C5D0D}"/>
              </a:ext>
            </a:extLst>
          </p:cNvPr>
          <p:cNvSpPr txBox="1">
            <a:spLocks/>
          </p:cNvSpPr>
          <p:nvPr/>
        </p:nvSpPr>
        <p:spPr>
          <a:xfrm>
            <a:off x="267629" y="703296"/>
            <a:ext cx="2995961" cy="890588"/>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400" b="1" kern="1200">
                <a:solidFill>
                  <a:schemeClr val="accent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Georgia"/>
                <a:ea typeface="+mj-ea"/>
                <a:cs typeface="+mj-cs"/>
              </a:rPr>
              <a:t>Frequently</a:t>
            </a:r>
            <a:br>
              <a:rPr kumimoji="0" lang="en-US" sz="3200" b="1" i="0" u="none" strike="noStrike" kern="1200" cap="none" spc="0" normalizeH="0" baseline="0" noProof="0" dirty="0">
                <a:ln>
                  <a:noFill/>
                </a:ln>
                <a:solidFill>
                  <a:srgbClr val="FFFFFF"/>
                </a:solidFill>
                <a:effectLst/>
                <a:uLnTx/>
                <a:uFillTx/>
                <a:latin typeface="Georgia"/>
                <a:ea typeface="+mj-ea"/>
                <a:cs typeface="+mj-cs"/>
              </a:rPr>
            </a:br>
            <a:r>
              <a:rPr kumimoji="0" lang="en-US" sz="3200" b="1" i="0" u="none" strike="noStrike" kern="1200" cap="none" spc="0" normalizeH="0" baseline="0" noProof="0" dirty="0">
                <a:ln>
                  <a:noFill/>
                </a:ln>
                <a:solidFill>
                  <a:srgbClr val="FFFFFF"/>
                </a:solidFill>
                <a:effectLst/>
                <a:uLnTx/>
                <a:uFillTx/>
                <a:latin typeface="Georgia"/>
                <a:ea typeface="+mj-ea"/>
                <a:cs typeface="+mj-cs"/>
              </a:rPr>
              <a:t>asked questions</a:t>
            </a:r>
          </a:p>
        </p:txBody>
      </p:sp>
      <p:pic>
        <p:nvPicPr>
          <p:cNvPr id="3" name="Graphic 2">
            <a:extLst>
              <a:ext uri="{FF2B5EF4-FFF2-40B4-BE49-F238E27FC236}">
                <a16:creationId xmlns:a16="http://schemas.microsoft.com/office/drawing/2014/main" id="{0CDC1134-7C44-8F3A-F32F-53B15A0CD25A}"/>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l="11462" t="15085" b="10397"/>
          <a:stretch>
            <a:fillRect/>
          </a:stretch>
        </p:blipFill>
        <p:spPr>
          <a:xfrm>
            <a:off x="0" y="2074606"/>
            <a:ext cx="2885495" cy="2428568"/>
          </a:xfrm>
          <a:custGeom>
            <a:avLst/>
            <a:gdLst>
              <a:gd name="csX0" fmla="*/ 0 w 2885495"/>
              <a:gd name="csY0" fmla="*/ 0 h 2428568"/>
              <a:gd name="csX1" fmla="*/ 2885495 w 2885495"/>
              <a:gd name="csY1" fmla="*/ 0 h 2428568"/>
              <a:gd name="csX2" fmla="*/ 2885495 w 2885495"/>
              <a:gd name="csY2" fmla="*/ 2428568 h 2428568"/>
              <a:gd name="csX3" fmla="*/ 0 w 2885495"/>
              <a:gd name="csY3" fmla="*/ 2428568 h 2428568"/>
            </a:gdLst>
            <a:ahLst/>
            <a:cxnLst>
              <a:cxn ang="0">
                <a:pos x="csX0" y="csY0"/>
              </a:cxn>
              <a:cxn ang="0">
                <a:pos x="csX1" y="csY1"/>
              </a:cxn>
              <a:cxn ang="0">
                <a:pos x="csX2" y="csY2"/>
              </a:cxn>
              <a:cxn ang="0">
                <a:pos x="csX3" y="csY3"/>
              </a:cxn>
            </a:cxnLst>
            <a:rect l="l" t="t" r="r" b="b"/>
            <a:pathLst>
              <a:path w="2885495" h="2428568">
                <a:moveTo>
                  <a:pt x="0" y="0"/>
                </a:moveTo>
                <a:lnTo>
                  <a:pt x="2885495" y="0"/>
                </a:lnTo>
                <a:lnTo>
                  <a:pt x="2885495" y="2428568"/>
                </a:lnTo>
                <a:lnTo>
                  <a:pt x="0" y="2428568"/>
                </a:lnTo>
                <a:close/>
              </a:path>
            </a:pathLst>
          </a:custGeom>
        </p:spPr>
      </p:pic>
    </p:spTree>
    <p:extLst>
      <p:ext uri="{BB962C8B-B14F-4D97-AF65-F5344CB8AC3E}">
        <p14:creationId xmlns:p14="http://schemas.microsoft.com/office/powerpoint/2010/main" val="10650286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KKOFORMATS" val="&lt;MekkoFormats&gt;&lt;NumberFormat DecimalSeparator=&quot;.&quot; ThousandSeparator=&quot;,&quot; NegativeNumberFormat=&quot;1&quot; /&gt;&lt;Font&gt;&lt;Output_Font_Name Default=&quot;Verdana&quot; UsePPTTheme=&quot;True&quot; /&gt;&lt;/Font&gt;&lt;/MekkoFormats&gt;"/>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2_Cigna Healthcare">
  <a:themeElements>
    <a:clrScheme name="Cigna Healthcare 2023">
      <a:dk1>
        <a:srgbClr val="000000"/>
      </a:dk1>
      <a:lt1>
        <a:srgbClr val="FFFFFF"/>
      </a:lt1>
      <a:dk2>
        <a:srgbClr val="0033FF"/>
      </a:dk2>
      <a:lt2>
        <a:srgbClr val="110081"/>
      </a:lt2>
      <a:accent1>
        <a:srgbClr val="0033FF"/>
      </a:accent1>
      <a:accent2>
        <a:srgbClr val="00874D"/>
      </a:accent2>
      <a:accent3>
        <a:srgbClr val="FF4D00"/>
      </a:accent3>
      <a:accent4>
        <a:srgbClr val="110081"/>
      </a:accent4>
      <a:accent5>
        <a:srgbClr val="03CC54"/>
      </a:accent5>
      <a:accent6>
        <a:srgbClr val="FAA163"/>
      </a:accent6>
      <a:hlink>
        <a:srgbClr val="0033FF"/>
      </a:hlink>
      <a:folHlink>
        <a:srgbClr val="A1F7A1"/>
      </a:folHlink>
    </a:clrScheme>
    <a:fontScheme name="Cigna Healthcare">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Action Blue">
      <a:srgbClr val="0033FF"/>
    </a:custClr>
    <a:custClr name="Dark Leaf Green">
      <a:srgbClr val="00874D"/>
    </a:custClr>
    <a:custClr name="Dark Orange">
      <a:srgbClr val="FF4D00"/>
    </a:custClr>
    <a:custClr name="Navy">
      <a:srgbClr val="110081"/>
    </a:custClr>
    <a:custClr name="Leaf Green">
      <a:srgbClr val="03CC54"/>
    </a:custClr>
    <a:custClr name="Orange">
      <a:srgbClr val="FAA163"/>
    </a:custClr>
    <a:custClr name="Light Leaf Green">
      <a:srgbClr val="A1F7A1"/>
    </a:custClr>
    <a:custClr name="Light Orange">
      <a:srgbClr val="FAD6BD"/>
    </a:custClr>
    <a:custClr name="Cool Gray">
      <a:srgbClr val="F4F4F4"/>
    </a:custClr>
  </a:custClrLst>
  <a:extLst>
    <a:ext uri="{05A4C25C-085E-4340-85A3-A5531E510DB2}">
      <thm15:themeFamily xmlns:thm15="http://schemas.microsoft.com/office/thememl/2012/main" name="Evernorth.potx" id="{CF99AB89-BA1D-443F-B964-59F6B3F98DD3}" vid="{9B147206-36C6-4C9B-A1BE-3863A2B43C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TemplafySlideFormConfiguration><![CDATA[{"formFields":[],"formDataEntries":[]}]]></TemplafySlideFormConfiguration>
</file>

<file path=customXml/item4.xml><?xml version="1.0" encoding="utf-8"?>
<TemplafySlideTemplateConfiguration><![CDATA[{"slideVersion":0,"isValidatorEnabled":false,"isLocked":false,"elementsMetadata":[],"slideId":"638109277397537415","enableDocumentContentUpdater":true,"version":"1.12"}]]></TemplafySlideTemplateConfiguration>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6ADB73-2C5E-48B4-A423-3F3912F6B4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4801745-7AE5-475D-A8E6-5F0B2E87D6F5}">
  <ds:schemaRefs>
    <ds:schemaRef ds:uri="http://schemas.microsoft.com/sharepoint/v3/contenttype/forms"/>
  </ds:schemaRefs>
</ds:datastoreItem>
</file>

<file path=customXml/itemProps3.xml><?xml version="1.0" encoding="utf-8"?>
<ds:datastoreItem xmlns:ds="http://schemas.openxmlformats.org/officeDocument/2006/customXml" ds:itemID="{C09D7A40-217F-264A-8E4D-160D04136B84}">
  <ds:schemaRefs/>
</ds:datastoreItem>
</file>

<file path=customXml/itemProps4.xml><?xml version="1.0" encoding="utf-8"?>
<ds:datastoreItem xmlns:ds="http://schemas.openxmlformats.org/officeDocument/2006/customXml" ds:itemID="{C40DF243-CF75-314E-8E9D-12EB6072EE81}">
  <ds:schemaRefs/>
</ds:datastoreItem>
</file>

<file path=customXml/itemProps5.xml><?xml version="1.0" encoding="utf-8"?>
<ds:datastoreItem xmlns:ds="http://schemas.openxmlformats.org/officeDocument/2006/customXml" ds:itemID="{86E44FD6-D1A1-4D5B-A586-0EF25773B3E9}">
  <ds:schemaRefs>
    <ds:schemaRef ds:uri="http://schemas.microsoft.com/office/2006/metadata/properties"/>
    <ds:schemaRef ds:uri="http://schemas.openxmlformats.org/package/2006/metadata/core-properties"/>
    <ds:schemaRef ds:uri="http://purl.org/dc/dcmitype/"/>
    <ds:schemaRef ds:uri="http://purl.org/dc/elements/1.1/"/>
    <ds:schemaRef ds:uri="http://purl.org/dc/terms/"/>
    <ds:schemaRef ds:uri="http://schemas.microsoft.com/office/infopath/2007/PartnerControls"/>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163</TotalTime>
  <Words>1514</Words>
  <Application>Microsoft Office PowerPoint</Application>
  <PresentationFormat>On-screen Show (16:9)</PresentationFormat>
  <Paragraphs>159</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MS PGothic</vt:lpstr>
      <vt:lpstr>Arial</vt:lpstr>
      <vt:lpstr>Arial Narrow</vt:lpstr>
      <vt:lpstr>Calibri</vt:lpstr>
      <vt:lpstr>Georgia</vt:lpstr>
      <vt:lpstr>Verdana</vt:lpstr>
      <vt:lpstr>2_Cigna Healthcare</vt:lpstr>
      <vt:lpstr>Cigna SureFit Florida</vt:lpstr>
      <vt:lpstr>Cigna SureFit:  Now available across the state of Florida </vt:lpstr>
      <vt:lpstr>PowerPoint Presentation</vt:lpstr>
      <vt:lpstr>Local strength.  Statewide access.</vt:lpstr>
      <vt:lpstr>Cigna SureFit at a glance</vt:lpstr>
      <vt:lpstr>A curated network of virtual, in-network providers</vt:lpstr>
      <vt:lpstr>Included, by design.</vt:lpstr>
      <vt:lpstr>Frequently asked questions</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Price, Kevin J</dc:creator>
  <cp:lastModifiedBy>Price, Kevin J</cp:lastModifiedBy>
  <cp:revision>22</cp:revision>
  <cp:lastPrinted>2018-07-11T19:01:43Z</cp:lastPrinted>
  <dcterms:created xsi:type="dcterms:W3CDTF">2018-01-10T13:32:01Z</dcterms:created>
  <dcterms:modified xsi:type="dcterms:W3CDTF">2026-03-20T13:50:14Z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95fec1-33f7-4cab-8a17-aa30fc06e0fe_Enabled">
    <vt:lpwstr>true</vt:lpwstr>
  </property>
  <property fmtid="{D5CDD505-2E9C-101B-9397-08002B2CF9AE}" pid="3" name="MSIP_Label_b195fec1-33f7-4cab-8a17-aa30fc06e0fe_SetDate">
    <vt:lpwstr>2025-11-14T19:20:41Z</vt:lpwstr>
  </property>
  <property fmtid="{D5CDD505-2E9C-101B-9397-08002B2CF9AE}" pid="4" name="MSIP_Label_b195fec1-33f7-4cab-8a17-aa30fc06e0fe_Method">
    <vt:lpwstr>Privileged</vt:lpwstr>
  </property>
  <property fmtid="{D5CDD505-2E9C-101B-9397-08002B2CF9AE}" pid="5" name="MSIP_Label_b195fec1-33f7-4cab-8a17-aa30fc06e0fe_Name">
    <vt:lpwstr>Public</vt:lpwstr>
  </property>
  <property fmtid="{D5CDD505-2E9C-101B-9397-08002B2CF9AE}" pid="6" name="MSIP_Label_b195fec1-33f7-4cab-8a17-aa30fc06e0fe_SiteId">
    <vt:lpwstr>791b26cb-3fdf-47c3-b85d-bd9f037e3e7f</vt:lpwstr>
  </property>
  <property fmtid="{D5CDD505-2E9C-101B-9397-08002B2CF9AE}" pid="7" name="MSIP_Label_b195fec1-33f7-4cab-8a17-aa30fc06e0fe_ActionId">
    <vt:lpwstr>3e11a94d-242a-47bb-a16d-46beae6ea367</vt:lpwstr>
  </property>
  <property fmtid="{D5CDD505-2E9C-101B-9397-08002B2CF9AE}" pid="8" name="MSIP_Label_b195fec1-33f7-4cab-8a17-aa30fc06e0fe_ContentBits">
    <vt:lpwstr>0</vt:lpwstr>
  </property>
  <property fmtid="{D5CDD505-2E9C-101B-9397-08002B2CF9AE}" pid="9" name="MSIP_Label_b195fec1-33f7-4cab-8a17-aa30fc06e0fe_Tag">
    <vt:lpwstr>50, 0, 1, 1</vt:lpwstr>
  </property>
</Properties>
</file>